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notesSlides/notesSlide1.xml" ContentType="application/vnd.openxmlformats-officedocument.presentationml.notesSlide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ppt/tags/tag1774.xml" ContentType="application/vnd.openxmlformats-officedocument.presentationml.tags+xml"/>
  <Override PartName="/ppt/tags/tag1775.xml" ContentType="application/vnd.openxmlformats-officedocument.presentationml.tags+xml"/>
  <Override PartName="/ppt/tags/tag1776.xml" ContentType="application/vnd.openxmlformats-officedocument.presentationml.tags+xml"/>
  <Override PartName="/ppt/tags/tag1777.xml" ContentType="application/vnd.openxmlformats-officedocument.presentationml.tags+xml"/>
  <Override PartName="/ppt/tags/tag1778.xml" ContentType="application/vnd.openxmlformats-officedocument.presentationml.tags+xml"/>
  <Override PartName="/ppt/tags/tag1779.xml" ContentType="application/vnd.openxmlformats-officedocument.presentationml.tags+xml"/>
  <Override PartName="/ppt/tags/tag1780.xml" ContentType="application/vnd.openxmlformats-officedocument.presentationml.tags+xml"/>
  <Override PartName="/ppt/tags/tag1781.xml" ContentType="application/vnd.openxmlformats-officedocument.presentationml.tags+xml"/>
  <Override PartName="/ppt/tags/tag1782.xml" ContentType="application/vnd.openxmlformats-officedocument.presentationml.tags+xml"/>
  <Override PartName="/ppt/tags/tag1783.xml" ContentType="application/vnd.openxmlformats-officedocument.presentationml.tags+xml"/>
  <Override PartName="/ppt/tags/tag1784.xml" ContentType="application/vnd.openxmlformats-officedocument.presentationml.tags+xml"/>
  <Override PartName="/ppt/tags/tag1785.xml" ContentType="application/vnd.openxmlformats-officedocument.presentationml.tags+xml"/>
  <Override PartName="/ppt/tags/tag1786.xml" ContentType="application/vnd.openxmlformats-officedocument.presentationml.tags+xml"/>
  <Override PartName="/ppt/tags/tag1787.xml" ContentType="application/vnd.openxmlformats-officedocument.presentationml.tags+xml"/>
  <Override PartName="/ppt/tags/tag1788.xml" ContentType="application/vnd.openxmlformats-officedocument.presentationml.tags+xml"/>
  <Override PartName="/ppt/tags/tag1789.xml" ContentType="application/vnd.openxmlformats-officedocument.presentationml.tags+xml"/>
  <Override PartName="/ppt/tags/tag1790.xml" ContentType="application/vnd.openxmlformats-officedocument.presentationml.tags+xml"/>
  <Override PartName="/ppt/tags/tag1791.xml" ContentType="application/vnd.openxmlformats-officedocument.presentationml.tags+xml"/>
  <Override PartName="/ppt/tags/tag1792.xml" ContentType="application/vnd.openxmlformats-officedocument.presentationml.tags+xml"/>
  <Override PartName="/ppt/tags/tag1793.xml" ContentType="application/vnd.openxmlformats-officedocument.presentationml.tags+xml"/>
  <Override PartName="/ppt/tags/tag1794.xml" ContentType="application/vnd.openxmlformats-officedocument.presentationml.tags+xml"/>
  <Override PartName="/ppt/tags/tag1795.xml" ContentType="application/vnd.openxmlformats-officedocument.presentationml.tags+xml"/>
  <Override PartName="/ppt/tags/tag1796.xml" ContentType="application/vnd.openxmlformats-officedocument.presentationml.tags+xml"/>
  <Override PartName="/ppt/tags/tag1797.xml" ContentType="application/vnd.openxmlformats-officedocument.presentationml.tags+xml"/>
  <Override PartName="/ppt/tags/tag1798.xml" ContentType="application/vnd.openxmlformats-officedocument.presentationml.tags+xml"/>
  <Override PartName="/ppt/tags/tag1799.xml" ContentType="application/vnd.openxmlformats-officedocument.presentationml.tags+xml"/>
  <Override PartName="/ppt/tags/tag1800.xml" ContentType="application/vnd.openxmlformats-officedocument.presentationml.tags+xml"/>
  <Override PartName="/ppt/tags/tag1801.xml" ContentType="application/vnd.openxmlformats-officedocument.presentationml.tags+xml"/>
  <Override PartName="/ppt/tags/tag1802.xml" ContentType="application/vnd.openxmlformats-officedocument.presentationml.tags+xml"/>
  <Override PartName="/ppt/tags/tag1803.xml" ContentType="application/vnd.openxmlformats-officedocument.presentationml.tags+xml"/>
  <Override PartName="/ppt/tags/tag1804.xml" ContentType="application/vnd.openxmlformats-officedocument.presentationml.tags+xml"/>
  <Override PartName="/ppt/tags/tag1805.xml" ContentType="application/vnd.openxmlformats-officedocument.presentationml.tags+xml"/>
  <Override PartName="/ppt/tags/tag1806.xml" ContentType="application/vnd.openxmlformats-officedocument.presentationml.tags+xml"/>
  <Override PartName="/ppt/tags/tag1807.xml" ContentType="application/vnd.openxmlformats-officedocument.presentationml.tags+xml"/>
  <Override PartName="/ppt/tags/tag1808.xml" ContentType="application/vnd.openxmlformats-officedocument.presentationml.tags+xml"/>
  <Override PartName="/ppt/tags/tag1809.xml" ContentType="application/vnd.openxmlformats-officedocument.presentationml.tags+xml"/>
  <Override PartName="/ppt/tags/tag1810.xml" ContentType="application/vnd.openxmlformats-officedocument.presentationml.tags+xml"/>
  <Override PartName="/ppt/tags/tag1811.xml" ContentType="application/vnd.openxmlformats-officedocument.presentationml.tags+xml"/>
  <Override PartName="/ppt/tags/tag1812.xml" ContentType="application/vnd.openxmlformats-officedocument.presentationml.tags+xml"/>
  <Override PartName="/ppt/tags/tag1813.xml" ContentType="application/vnd.openxmlformats-officedocument.presentationml.tags+xml"/>
  <Override PartName="/ppt/tags/tag1814.xml" ContentType="application/vnd.openxmlformats-officedocument.presentationml.tags+xml"/>
  <Override PartName="/ppt/tags/tag1815.xml" ContentType="application/vnd.openxmlformats-officedocument.presentationml.tags+xml"/>
  <Override PartName="/ppt/tags/tag1816.xml" ContentType="application/vnd.openxmlformats-officedocument.presentationml.tags+xml"/>
  <Override PartName="/ppt/tags/tag1817.xml" ContentType="application/vnd.openxmlformats-officedocument.presentationml.tags+xml"/>
  <Override PartName="/ppt/tags/tag1818.xml" ContentType="application/vnd.openxmlformats-officedocument.presentationml.tags+xml"/>
  <Override PartName="/ppt/tags/tag1819.xml" ContentType="application/vnd.openxmlformats-officedocument.presentationml.tags+xml"/>
  <Override PartName="/ppt/tags/tag1820.xml" ContentType="application/vnd.openxmlformats-officedocument.presentationml.tags+xml"/>
  <Override PartName="/ppt/tags/tag1821.xml" ContentType="application/vnd.openxmlformats-officedocument.presentationml.tags+xml"/>
  <Override PartName="/ppt/tags/tag1822.xml" ContentType="application/vnd.openxmlformats-officedocument.presentationml.tags+xml"/>
  <Override PartName="/ppt/tags/tag1823.xml" ContentType="application/vnd.openxmlformats-officedocument.presentationml.tags+xml"/>
  <Override PartName="/ppt/tags/tag1824.xml" ContentType="application/vnd.openxmlformats-officedocument.presentationml.tags+xml"/>
  <Override PartName="/ppt/tags/tag1825.xml" ContentType="application/vnd.openxmlformats-officedocument.presentationml.tags+xml"/>
  <Override PartName="/ppt/tags/tag1826.xml" ContentType="application/vnd.openxmlformats-officedocument.presentationml.tags+xml"/>
  <Override PartName="/ppt/tags/tag1827.xml" ContentType="application/vnd.openxmlformats-officedocument.presentationml.tags+xml"/>
  <Override PartName="/ppt/tags/tag1828.xml" ContentType="application/vnd.openxmlformats-officedocument.presentationml.tags+xml"/>
  <Override PartName="/ppt/tags/tag1829.xml" ContentType="application/vnd.openxmlformats-officedocument.presentationml.tags+xml"/>
  <Override PartName="/ppt/tags/tag1830.xml" ContentType="application/vnd.openxmlformats-officedocument.presentationml.tags+xml"/>
  <Override PartName="/ppt/tags/tag1831.xml" ContentType="application/vnd.openxmlformats-officedocument.presentationml.tags+xml"/>
  <Override PartName="/ppt/tags/tag1832.xml" ContentType="application/vnd.openxmlformats-officedocument.presentationml.tags+xml"/>
  <Override PartName="/ppt/tags/tag1833.xml" ContentType="application/vnd.openxmlformats-officedocument.presentationml.tags+xml"/>
  <Override PartName="/ppt/tags/tag1834.xml" ContentType="application/vnd.openxmlformats-officedocument.presentationml.tags+xml"/>
  <Override PartName="/ppt/tags/tag1835.xml" ContentType="application/vnd.openxmlformats-officedocument.presentationml.tags+xml"/>
  <Override PartName="/ppt/tags/tag1836.xml" ContentType="application/vnd.openxmlformats-officedocument.presentationml.tags+xml"/>
  <Override PartName="/ppt/tags/tag1837.xml" ContentType="application/vnd.openxmlformats-officedocument.presentationml.tags+xml"/>
  <Override PartName="/ppt/tags/tag1838.xml" ContentType="application/vnd.openxmlformats-officedocument.presentationml.tags+xml"/>
  <Override PartName="/ppt/tags/tag1839.xml" ContentType="application/vnd.openxmlformats-officedocument.presentationml.tags+xml"/>
  <Override PartName="/ppt/tags/tag1840.xml" ContentType="application/vnd.openxmlformats-officedocument.presentationml.tags+xml"/>
  <Override PartName="/ppt/tags/tag1841.xml" ContentType="application/vnd.openxmlformats-officedocument.presentationml.tags+xml"/>
  <Override PartName="/ppt/tags/tag1842.xml" ContentType="application/vnd.openxmlformats-officedocument.presentationml.tags+xml"/>
  <Override PartName="/ppt/tags/tag1843.xml" ContentType="application/vnd.openxmlformats-officedocument.presentationml.tags+xml"/>
  <Override PartName="/ppt/tags/tag1844.xml" ContentType="application/vnd.openxmlformats-officedocument.presentationml.tags+xml"/>
  <Override PartName="/ppt/tags/tag1845.xml" ContentType="application/vnd.openxmlformats-officedocument.presentationml.tags+xml"/>
  <Override PartName="/ppt/tags/tag1846.xml" ContentType="application/vnd.openxmlformats-officedocument.presentationml.tags+xml"/>
  <Override PartName="/ppt/tags/tag1847.xml" ContentType="application/vnd.openxmlformats-officedocument.presentationml.tags+xml"/>
  <Override PartName="/ppt/tags/tag1848.xml" ContentType="application/vnd.openxmlformats-officedocument.presentationml.tags+xml"/>
  <Override PartName="/ppt/tags/tag1849.xml" ContentType="application/vnd.openxmlformats-officedocument.presentationml.tags+xml"/>
  <Override PartName="/ppt/tags/tag1850.xml" ContentType="application/vnd.openxmlformats-officedocument.presentationml.tags+xml"/>
  <Override PartName="/ppt/tags/tag1851.xml" ContentType="application/vnd.openxmlformats-officedocument.presentationml.tags+xml"/>
  <Override PartName="/ppt/tags/tag1852.xml" ContentType="application/vnd.openxmlformats-officedocument.presentationml.tags+xml"/>
  <Override PartName="/ppt/tags/tag1853.xml" ContentType="application/vnd.openxmlformats-officedocument.presentationml.tags+xml"/>
  <Override PartName="/ppt/tags/tag1854.xml" ContentType="application/vnd.openxmlformats-officedocument.presentationml.tags+xml"/>
  <Override PartName="/ppt/tags/tag1855.xml" ContentType="application/vnd.openxmlformats-officedocument.presentationml.tags+xml"/>
  <Override PartName="/ppt/tags/tag1856.xml" ContentType="application/vnd.openxmlformats-officedocument.presentationml.tags+xml"/>
  <Override PartName="/ppt/tags/tag1857.xml" ContentType="application/vnd.openxmlformats-officedocument.presentationml.tags+xml"/>
  <Override PartName="/ppt/tags/tag1858.xml" ContentType="application/vnd.openxmlformats-officedocument.presentationml.tags+xml"/>
  <Override PartName="/ppt/tags/tag1859.xml" ContentType="application/vnd.openxmlformats-officedocument.presentationml.tags+xml"/>
  <Override PartName="/ppt/tags/tag1860.xml" ContentType="application/vnd.openxmlformats-officedocument.presentationml.tags+xml"/>
  <Override PartName="/ppt/tags/tag1861.xml" ContentType="application/vnd.openxmlformats-officedocument.presentationml.tags+xml"/>
  <Override PartName="/ppt/tags/tag1862.xml" ContentType="application/vnd.openxmlformats-officedocument.presentationml.tags+xml"/>
  <Override PartName="/ppt/tags/tag1863.xml" ContentType="application/vnd.openxmlformats-officedocument.presentationml.tags+xml"/>
  <Override PartName="/ppt/tags/tag1864.xml" ContentType="application/vnd.openxmlformats-officedocument.presentationml.tags+xml"/>
  <Override PartName="/ppt/tags/tag1865.xml" ContentType="application/vnd.openxmlformats-officedocument.presentationml.tags+xml"/>
  <Override PartName="/ppt/tags/tag1866.xml" ContentType="application/vnd.openxmlformats-officedocument.presentationml.tags+xml"/>
  <Override PartName="/ppt/tags/tag1867.xml" ContentType="application/vnd.openxmlformats-officedocument.presentationml.tags+xml"/>
  <Override PartName="/ppt/tags/tag1868.xml" ContentType="application/vnd.openxmlformats-officedocument.presentationml.tags+xml"/>
  <Override PartName="/ppt/tags/tag1869.xml" ContentType="application/vnd.openxmlformats-officedocument.presentationml.tags+xml"/>
  <Override PartName="/ppt/tags/tag1870.xml" ContentType="application/vnd.openxmlformats-officedocument.presentationml.tags+xml"/>
  <Override PartName="/ppt/tags/tag1871.xml" ContentType="application/vnd.openxmlformats-officedocument.presentationml.tags+xml"/>
  <Override PartName="/ppt/tags/tag1872.xml" ContentType="application/vnd.openxmlformats-officedocument.presentationml.tags+xml"/>
  <Override PartName="/ppt/tags/tag1873.xml" ContentType="application/vnd.openxmlformats-officedocument.presentationml.tags+xml"/>
  <Override PartName="/ppt/tags/tag1874.xml" ContentType="application/vnd.openxmlformats-officedocument.presentationml.tags+xml"/>
  <Override PartName="/ppt/tags/tag1875.xml" ContentType="application/vnd.openxmlformats-officedocument.presentationml.tags+xml"/>
  <Override PartName="/ppt/tags/tag1876.xml" ContentType="application/vnd.openxmlformats-officedocument.presentationml.tags+xml"/>
  <Override PartName="/ppt/tags/tag1877.xml" ContentType="application/vnd.openxmlformats-officedocument.presentationml.tags+xml"/>
  <Override PartName="/ppt/tags/tag1878.xml" ContentType="application/vnd.openxmlformats-officedocument.presentationml.tags+xml"/>
  <Override PartName="/ppt/tags/tag1879.xml" ContentType="application/vnd.openxmlformats-officedocument.presentationml.tags+xml"/>
  <Override PartName="/ppt/tags/tag1880.xml" ContentType="application/vnd.openxmlformats-officedocument.presentationml.tags+xml"/>
  <Override PartName="/ppt/tags/tag1881.xml" ContentType="application/vnd.openxmlformats-officedocument.presentationml.tags+xml"/>
  <Override PartName="/ppt/tags/tag1882.xml" ContentType="application/vnd.openxmlformats-officedocument.presentationml.tags+xml"/>
  <Override PartName="/ppt/tags/tag1883.xml" ContentType="application/vnd.openxmlformats-officedocument.presentationml.tags+xml"/>
  <Override PartName="/ppt/tags/tag1884.xml" ContentType="application/vnd.openxmlformats-officedocument.presentationml.tags+xml"/>
  <Override PartName="/ppt/tags/tag1885.xml" ContentType="application/vnd.openxmlformats-officedocument.presentationml.tags+xml"/>
  <Override PartName="/ppt/tags/tag1886.xml" ContentType="application/vnd.openxmlformats-officedocument.presentationml.tags+xml"/>
  <Override PartName="/ppt/tags/tag1887.xml" ContentType="application/vnd.openxmlformats-officedocument.presentationml.tags+xml"/>
  <Override PartName="/ppt/tags/tag1888.xml" ContentType="application/vnd.openxmlformats-officedocument.presentationml.tags+xml"/>
  <Override PartName="/ppt/tags/tag1889.xml" ContentType="application/vnd.openxmlformats-officedocument.presentationml.tags+xml"/>
  <Override PartName="/ppt/tags/tag1890.xml" ContentType="application/vnd.openxmlformats-officedocument.presentationml.tags+xml"/>
  <Override PartName="/ppt/tags/tag1891.xml" ContentType="application/vnd.openxmlformats-officedocument.presentationml.tags+xml"/>
  <Override PartName="/ppt/tags/tag1892.xml" ContentType="application/vnd.openxmlformats-officedocument.presentationml.tags+xml"/>
  <Override PartName="/ppt/tags/tag1893.xml" ContentType="application/vnd.openxmlformats-officedocument.presentationml.tags+xml"/>
  <Override PartName="/ppt/tags/tag1894.xml" ContentType="application/vnd.openxmlformats-officedocument.presentationml.tags+xml"/>
  <Override PartName="/ppt/tags/tag1895.xml" ContentType="application/vnd.openxmlformats-officedocument.presentationml.tags+xml"/>
  <Override PartName="/ppt/tags/tag1896.xml" ContentType="application/vnd.openxmlformats-officedocument.presentationml.tags+xml"/>
  <Override PartName="/ppt/tags/tag1897.xml" ContentType="application/vnd.openxmlformats-officedocument.presentationml.tags+xml"/>
  <Override PartName="/ppt/tags/tag1898.xml" ContentType="application/vnd.openxmlformats-officedocument.presentationml.tags+xml"/>
  <Override PartName="/ppt/tags/tag1899.xml" ContentType="application/vnd.openxmlformats-officedocument.presentationml.tags+xml"/>
  <Override PartName="/ppt/tags/tag1900.xml" ContentType="application/vnd.openxmlformats-officedocument.presentationml.tags+xml"/>
  <Override PartName="/ppt/tags/tag1901.xml" ContentType="application/vnd.openxmlformats-officedocument.presentationml.tags+xml"/>
  <Override PartName="/ppt/tags/tag1902.xml" ContentType="application/vnd.openxmlformats-officedocument.presentationml.tags+xml"/>
  <Override PartName="/ppt/tags/tag1903.xml" ContentType="application/vnd.openxmlformats-officedocument.presentationml.tags+xml"/>
  <Override PartName="/ppt/tags/tag1904.xml" ContentType="application/vnd.openxmlformats-officedocument.presentationml.tags+xml"/>
  <Override PartName="/ppt/tags/tag1905.xml" ContentType="application/vnd.openxmlformats-officedocument.presentationml.tags+xml"/>
  <Override PartName="/ppt/tags/tag1906.xml" ContentType="application/vnd.openxmlformats-officedocument.presentationml.tags+xml"/>
  <Override PartName="/ppt/tags/tag1907.xml" ContentType="application/vnd.openxmlformats-officedocument.presentationml.tags+xml"/>
  <Override PartName="/ppt/tags/tag1908.xml" ContentType="application/vnd.openxmlformats-officedocument.presentationml.tags+xml"/>
  <Override PartName="/ppt/tags/tag1909.xml" ContentType="application/vnd.openxmlformats-officedocument.presentationml.tags+xml"/>
  <Override PartName="/ppt/tags/tag1910.xml" ContentType="application/vnd.openxmlformats-officedocument.presentationml.tags+xml"/>
  <Override PartName="/ppt/tags/tag1911.xml" ContentType="application/vnd.openxmlformats-officedocument.presentationml.tags+xml"/>
  <Override PartName="/ppt/tags/tag1912.xml" ContentType="application/vnd.openxmlformats-officedocument.presentationml.tags+xml"/>
  <Override PartName="/ppt/tags/tag1913.xml" ContentType="application/vnd.openxmlformats-officedocument.presentationml.tags+xml"/>
  <Override PartName="/ppt/tags/tag1914.xml" ContentType="application/vnd.openxmlformats-officedocument.presentationml.tags+xml"/>
  <Override PartName="/ppt/tags/tag1915.xml" ContentType="application/vnd.openxmlformats-officedocument.presentationml.tags+xml"/>
  <Override PartName="/ppt/tags/tag1916.xml" ContentType="application/vnd.openxmlformats-officedocument.presentationml.tags+xml"/>
  <Override PartName="/ppt/tags/tag1917.xml" ContentType="application/vnd.openxmlformats-officedocument.presentationml.tags+xml"/>
  <Override PartName="/ppt/tags/tag1918.xml" ContentType="application/vnd.openxmlformats-officedocument.presentationml.tags+xml"/>
  <Override PartName="/ppt/tags/tag1919.xml" ContentType="application/vnd.openxmlformats-officedocument.presentationml.tags+xml"/>
  <Override PartName="/ppt/tags/tag1920.xml" ContentType="application/vnd.openxmlformats-officedocument.presentationml.tags+xml"/>
  <Override PartName="/ppt/tags/tag1921.xml" ContentType="application/vnd.openxmlformats-officedocument.presentationml.tags+xml"/>
  <Override PartName="/ppt/tags/tag1922.xml" ContentType="application/vnd.openxmlformats-officedocument.presentationml.tags+xml"/>
  <Override PartName="/ppt/tags/tag1923.xml" ContentType="application/vnd.openxmlformats-officedocument.presentationml.tags+xml"/>
  <Override PartName="/ppt/tags/tag1924.xml" ContentType="application/vnd.openxmlformats-officedocument.presentationml.tags+xml"/>
  <Override PartName="/ppt/tags/tag1925.xml" ContentType="application/vnd.openxmlformats-officedocument.presentationml.tags+xml"/>
  <Override PartName="/ppt/tags/tag1926.xml" ContentType="application/vnd.openxmlformats-officedocument.presentationml.tags+xml"/>
  <Override PartName="/ppt/tags/tag1927.xml" ContentType="application/vnd.openxmlformats-officedocument.presentationml.tags+xml"/>
  <Override PartName="/ppt/tags/tag1928.xml" ContentType="application/vnd.openxmlformats-officedocument.presentationml.tags+xml"/>
  <Override PartName="/ppt/tags/tag1929.xml" ContentType="application/vnd.openxmlformats-officedocument.presentationml.tags+xml"/>
  <Override PartName="/ppt/tags/tag1930.xml" ContentType="application/vnd.openxmlformats-officedocument.presentationml.tags+xml"/>
  <Override PartName="/ppt/tags/tag1931.xml" ContentType="application/vnd.openxmlformats-officedocument.presentationml.tags+xml"/>
  <Override PartName="/ppt/tags/tag1932.xml" ContentType="application/vnd.openxmlformats-officedocument.presentationml.tags+xml"/>
  <Override PartName="/ppt/tags/tag1933.xml" ContentType="application/vnd.openxmlformats-officedocument.presentationml.tags+xml"/>
  <Override PartName="/ppt/tags/tag1934.xml" ContentType="application/vnd.openxmlformats-officedocument.presentationml.tags+xml"/>
  <Override PartName="/ppt/tags/tag1935.xml" ContentType="application/vnd.openxmlformats-officedocument.presentationml.tags+xml"/>
  <Override PartName="/ppt/tags/tag1936.xml" ContentType="application/vnd.openxmlformats-officedocument.presentationml.tags+xml"/>
  <Override PartName="/ppt/tags/tag1937.xml" ContentType="application/vnd.openxmlformats-officedocument.presentationml.tags+xml"/>
  <Override PartName="/ppt/tags/tag1938.xml" ContentType="application/vnd.openxmlformats-officedocument.presentationml.tags+xml"/>
  <Override PartName="/ppt/tags/tag1939.xml" ContentType="application/vnd.openxmlformats-officedocument.presentationml.tags+xml"/>
  <Override PartName="/ppt/tags/tag1940.xml" ContentType="application/vnd.openxmlformats-officedocument.presentationml.tags+xml"/>
  <Override PartName="/ppt/tags/tag1941.xml" ContentType="application/vnd.openxmlformats-officedocument.presentationml.tags+xml"/>
  <Override PartName="/ppt/tags/tag1942.xml" ContentType="application/vnd.openxmlformats-officedocument.presentationml.tags+xml"/>
  <Override PartName="/ppt/tags/tag1943.xml" ContentType="application/vnd.openxmlformats-officedocument.presentationml.tags+xml"/>
  <Override PartName="/ppt/tags/tag1944.xml" ContentType="application/vnd.openxmlformats-officedocument.presentationml.tags+xml"/>
  <Override PartName="/ppt/tags/tag1945.xml" ContentType="application/vnd.openxmlformats-officedocument.presentationml.tags+xml"/>
  <Override PartName="/ppt/tags/tag1946.xml" ContentType="application/vnd.openxmlformats-officedocument.presentationml.tags+xml"/>
  <Override PartName="/ppt/tags/tag1947.xml" ContentType="application/vnd.openxmlformats-officedocument.presentationml.tags+xml"/>
  <Override PartName="/ppt/tags/tag1948.xml" ContentType="application/vnd.openxmlformats-officedocument.presentationml.tags+xml"/>
  <Override PartName="/ppt/tags/tag1949.xml" ContentType="application/vnd.openxmlformats-officedocument.presentationml.tags+xml"/>
  <Override PartName="/ppt/tags/tag1950.xml" ContentType="application/vnd.openxmlformats-officedocument.presentationml.tags+xml"/>
  <Override PartName="/ppt/tags/tag1951.xml" ContentType="application/vnd.openxmlformats-officedocument.presentationml.tags+xml"/>
  <Override PartName="/ppt/tags/tag1952.xml" ContentType="application/vnd.openxmlformats-officedocument.presentationml.tags+xml"/>
  <Override PartName="/ppt/tags/tag1953.xml" ContentType="application/vnd.openxmlformats-officedocument.presentationml.tags+xml"/>
  <Override PartName="/ppt/tags/tag1954.xml" ContentType="application/vnd.openxmlformats-officedocument.presentationml.tags+xml"/>
  <Override PartName="/ppt/tags/tag1955.xml" ContentType="application/vnd.openxmlformats-officedocument.presentationml.tags+xml"/>
  <Override PartName="/ppt/tags/tag1956.xml" ContentType="application/vnd.openxmlformats-officedocument.presentationml.tags+xml"/>
  <Override PartName="/ppt/tags/tag1957.xml" ContentType="application/vnd.openxmlformats-officedocument.presentationml.tags+xml"/>
  <Override PartName="/ppt/tags/tag1958.xml" ContentType="application/vnd.openxmlformats-officedocument.presentationml.tags+xml"/>
  <Override PartName="/ppt/tags/tag1959.xml" ContentType="application/vnd.openxmlformats-officedocument.presentationml.tags+xml"/>
  <Override PartName="/ppt/tags/tag1960.xml" ContentType="application/vnd.openxmlformats-officedocument.presentationml.tags+xml"/>
  <Override PartName="/ppt/tags/tag1961.xml" ContentType="application/vnd.openxmlformats-officedocument.presentationml.tags+xml"/>
  <Override PartName="/ppt/tags/tag1962.xml" ContentType="application/vnd.openxmlformats-officedocument.presentationml.tags+xml"/>
  <Override PartName="/ppt/tags/tag1963.xml" ContentType="application/vnd.openxmlformats-officedocument.presentationml.tags+xml"/>
  <Override PartName="/ppt/tags/tag1964.xml" ContentType="application/vnd.openxmlformats-officedocument.presentationml.tags+xml"/>
  <Override PartName="/ppt/tags/tag1965.xml" ContentType="application/vnd.openxmlformats-officedocument.presentationml.tags+xml"/>
  <Override PartName="/ppt/tags/tag1966.xml" ContentType="application/vnd.openxmlformats-officedocument.presentationml.tags+xml"/>
  <Override PartName="/ppt/tags/tag1967.xml" ContentType="application/vnd.openxmlformats-officedocument.presentationml.tags+xml"/>
  <Override PartName="/ppt/tags/tag1968.xml" ContentType="application/vnd.openxmlformats-officedocument.presentationml.tags+xml"/>
  <Override PartName="/ppt/tags/tag1969.xml" ContentType="application/vnd.openxmlformats-officedocument.presentationml.tags+xml"/>
  <Override PartName="/ppt/tags/tag1970.xml" ContentType="application/vnd.openxmlformats-officedocument.presentationml.tags+xml"/>
  <Override PartName="/ppt/tags/tag1971.xml" ContentType="application/vnd.openxmlformats-officedocument.presentationml.tags+xml"/>
  <Override PartName="/ppt/tags/tag1972.xml" ContentType="application/vnd.openxmlformats-officedocument.presentationml.tags+xml"/>
  <Override PartName="/ppt/tags/tag1973.xml" ContentType="application/vnd.openxmlformats-officedocument.presentationml.tags+xml"/>
  <Override PartName="/ppt/tags/tag1974.xml" ContentType="application/vnd.openxmlformats-officedocument.presentationml.tags+xml"/>
  <Override PartName="/ppt/tags/tag1975.xml" ContentType="application/vnd.openxmlformats-officedocument.presentationml.tags+xml"/>
  <Override PartName="/ppt/tags/tag1976.xml" ContentType="application/vnd.openxmlformats-officedocument.presentationml.tags+xml"/>
  <Override PartName="/ppt/tags/tag1977.xml" ContentType="application/vnd.openxmlformats-officedocument.presentationml.tags+xml"/>
  <Override PartName="/ppt/tags/tag1978.xml" ContentType="application/vnd.openxmlformats-officedocument.presentationml.tags+xml"/>
  <Override PartName="/ppt/tags/tag1979.xml" ContentType="application/vnd.openxmlformats-officedocument.presentationml.tags+xml"/>
  <Override PartName="/ppt/tags/tag1980.xml" ContentType="application/vnd.openxmlformats-officedocument.presentationml.tags+xml"/>
  <Override PartName="/ppt/tags/tag1981.xml" ContentType="application/vnd.openxmlformats-officedocument.presentationml.tags+xml"/>
  <Override PartName="/ppt/tags/tag1982.xml" ContentType="application/vnd.openxmlformats-officedocument.presentationml.tags+xml"/>
  <Override PartName="/ppt/tags/tag1983.xml" ContentType="application/vnd.openxmlformats-officedocument.presentationml.tags+xml"/>
  <Override PartName="/ppt/tags/tag1984.xml" ContentType="application/vnd.openxmlformats-officedocument.presentationml.tags+xml"/>
  <Override PartName="/ppt/tags/tag1985.xml" ContentType="application/vnd.openxmlformats-officedocument.presentationml.tags+xml"/>
  <Override PartName="/ppt/tags/tag1986.xml" ContentType="application/vnd.openxmlformats-officedocument.presentationml.tags+xml"/>
  <Override PartName="/ppt/tags/tag1987.xml" ContentType="application/vnd.openxmlformats-officedocument.presentationml.tags+xml"/>
  <Override PartName="/ppt/tags/tag1988.xml" ContentType="application/vnd.openxmlformats-officedocument.presentationml.tags+xml"/>
  <Override PartName="/ppt/tags/tag1989.xml" ContentType="application/vnd.openxmlformats-officedocument.presentationml.tags+xml"/>
  <Override PartName="/ppt/tags/tag1990.xml" ContentType="application/vnd.openxmlformats-officedocument.presentationml.tags+xml"/>
  <Override PartName="/ppt/tags/tag1991.xml" ContentType="application/vnd.openxmlformats-officedocument.presentationml.tags+xml"/>
  <Override PartName="/ppt/tags/tag1992.xml" ContentType="application/vnd.openxmlformats-officedocument.presentationml.tags+xml"/>
  <Override PartName="/ppt/tags/tag1993.xml" ContentType="application/vnd.openxmlformats-officedocument.presentationml.tags+xml"/>
  <Override PartName="/ppt/tags/tag1994.xml" ContentType="application/vnd.openxmlformats-officedocument.presentationml.tags+xml"/>
  <Override PartName="/ppt/tags/tag1995.xml" ContentType="application/vnd.openxmlformats-officedocument.presentationml.tags+xml"/>
  <Override PartName="/ppt/tags/tag1996.xml" ContentType="application/vnd.openxmlformats-officedocument.presentationml.tags+xml"/>
  <Override PartName="/ppt/tags/tag1997.xml" ContentType="application/vnd.openxmlformats-officedocument.presentationml.tags+xml"/>
  <Override PartName="/ppt/tags/tag1998.xml" ContentType="application/vnd.openxmlformats-officedocument.presentationml.tags+xml"/>
  <Override PartName="/ppt/tags/tag1999.xml" ContentType="application/vnd.openxmlformats-officedocument.presentationml.tags+xml"/>
  <Override PartName="/ppt/tags/tag2000.xml" ContentType="application/vnd.openxmlformats-officedocument.presentationml.tags+xml"/>
  <Override PartName="/ppt/tags/tag2001.xml" ContentType="application/vnd.openxmlformats-officedocument.presentationml.tags+xml"/>
  <Override PartName="/ppt/tags/tag2002.xml" ContentType="application/vnd.openxmlformats-officedocument.presentationml.tags+xml"/>
  <Override PartName="/ppt/tags/tag2003.xml" ContentType="application/vnd.openxmlformats-officedocument.presentationml.tags+xml"/>
  <Override PartName="/ppt/tags/tag2004.xml" ContentType="application/vnd.openxmlformats-officedocument.presentationml.tags+xml"/>
  <Override PartName="/ppt/tags/tag2005.xml" ContentType="application/vnd.openxmlformats-officedocument.presentationml.tags+xml"/>
  <Override PartName="/ppt/tags/tag2006.xml" ContentType="application/vnd.openxmlformats-officedocument.presentationml.tags+xml"/>
  <Override PartName="/ppt/tags/tag2007.xml" ContentType="application/vnd.openxmlformats-officedocument.presentationml.tags+xml"/>
  <Override PartName="/ppt/tags/tag2008.xml" ContentType="application/vnd.openxmlformats-officedocument.presentationml.tags+xml"/>
  <Override PartName="/ppt/tags/tag2009.xml" ContentType="application/vnd.openxmlformats-officedocument.presentationml.tags+xml"/>
  <Override PartName="/ppt/tags/tag2010.xml" ContentType="application/vnd.openxmlformats-officedocument.presentationml.tags+xml"/>
  <Override PartName="/ppt/tags/tag2011.xml" ContentType="application/vnd.openxmlformats-officedocument.presentationml.tags+xml"/>
  <Override PartName="/ppt/tags/tag2012.xml" ContentType="application/vnd.openxmlformats-officedocument.presentationml.tags+xml"/>
  <Override PartName="/ppt/tags/tag2013.xml" ContentType="application/vnd.openxmlformats-officedocument.presentationml.tags+xml"/>
  <Override PartName="/ppt/tags/tag2014.xml" ContentType="application/vnd.openxmlformats-officedocument.presentationml.tags+xml"/>
  <Override PartName="/ppt/tags/tag2015.xml" ContentType="application/vnd.openxmlformats-officedocument.presentationml.tags+xml"/>
  <Override PartName="/ppt/tags/tag2016.xml" ContentType="application/vnd.openxmlformats-officedocument.presentationml.tags+xml"/>
  <Override PartName="/ppt/tags/tag2017.xml" ContentType="application/vnd.openxmlformats-officedocument.presentationml.tags+xml"/>
  <Override PartName="/ppt/tags/tag2018.xml" ContentType="application/vnd.openxmlformats-officedocument.presentationml.tags+xml"/>
  <Override PartName="/ppt/tags/tag2019.xml" ContentType="application/vnd.openxmlformats-officedocument.presentationml.tags+xml"/>
  <Override PartName="/ppt/tags/tag2020.xml" ContentType="application/vnd.openxmlformats-officedocument.presentationml.tags+xml"/>
  <Override PartName="/ppt/tags/tag2021.xml" ContentType="application/vnd.openxmlformats-officedocument.presentationml.tags+xml"/>
  <Override PartName="/ppt/tags/tag2022.xml" ContentType="application/vnd.openxmlformats-officedocument.presentationml.tags+xml"/>
  <Override PartName="/ppt/tags/tag2023.xml" ContentType="application/vnd.openxmlformats-officedocument.presentationml.tags+xml"/>
  <Override PartName="/ppt/tags/tag2024.xml" ContentType="application/vnd.openxmlformats-officedocument.presentationml.tags+xml"/>
  <Override PartName="/ppt/tags/tag2025.xml" ContentType="application/vnd.openxmlformats-officedocument.presentationml.tags+xml"/>
  <Override PartName="/ppt/tags/tag2026.xml" ContentType="application/vnd.openxmlformats-officedocument.presentationml.tags+xml"/>
  <Override PartName="/ppt/tags/tag2027.xml" ContentType="application/vnd.openxmlformats-officedocument.presentationml.tags+xml"/>
  <Override PartName="/ppt/tags/tag2028.xml" ContentType="application/vnd.openxmlformats-officedocument.presentationml.tags+xml"/>
  <Override PartName="/ppt/tags/tag2029.xml" ContentType="application/vnd.openxmlformats-officedocument.presentationml.tags+xml"/>
  <Override PartName="/ppt/tags/tag2030.xml" ContentType="application/vnd.openxmlformats-officedocument.presentationml.tags+xml"/>
  <Override PartName="/ppt/tags/tag2031.xml" ContentType="application/vnd.openxmlformats-officedocument.presentationml.tags+xml"/>
  <Override PartName="/ppt/tags/tag2032.xml" ContentType="application/vnd.openxmlformats-officedocument.presentationml.tags+xml"/>
  <Override PartName="/ppt/tags/tag2033.xml" ContentType="application/vnd.openxmlformats-officedocument.presentationml.tags+xml"/>
  <Override PartName="/ppt/tags/tag2034.xml" ContentType="application/vnd.openxmlformats-officedocument.presentationml.tags+xml"/>
  <Override PartName="/ppt/tags/tag2035.xml" ContentType="application/vnd.openxmlformats-officedocument.presentationml.tags+xml"/>
  <Override PartName="/ppt/tags/tag2036.xml" ContentType="application/vnd.openxmlformats-officedocument.presentationml.tags+xml"/>
  <Override PartName="/ppt/tags/tag2037.xml" ContentType="application/vnd.openxmlformats-officedocument.presentationml.tags+xml"/>
  <Override PartName="/ppt/tags/tag2038.xml" ContentType="application/vnd.openxmlformats-officedocument.presentationml.tags+xml"/>
  <Override PartName="/ppt/tags/tag2039.xml" ContentType="application/vnd.openxmlformats-officedocument.presentationml.tags+xml"/>
  <Override PartName="/ppt/tags/tag2040.xml" ContentType="application/vnd.openxmlformats-officedocument.presentationml.tags+xml"/>
  <Override PartName="/ppt/tags/tag2041.xml" ContentType="application/vnd.openxmlformats-officedocument.presentationml.tags+xml"/>
  <Override PartName="/ppt/tags/tag2042.xml" ContentType="application/vnd.openxmlformats-officedocument.presentationml.tags+xml"/>
  <Override PartName="/ppt/tags/tag2043.xml" ContentType="application/vnd.openxmlformats-officedocument.presentationml.tags+xml"/>
  <Override PartName="/ppt/tags/tag2044.xml" ContentType="application/vnd.openxmlformats-officedocument.presentationml.tags+xml"/>
  <Override PartName="/ppt/tags/tag2045.xml" ContentType="application/vnd.openxmlformats-officedocument.presentationml.tags+xml"/>
  <Override PartName="/ppt/tags/tag2046.xml" ContentType="application/vnd.openxmlformats-officedocument.presentationml.tags+xml"/>
  <Override PartName="/ppt/tags/tag2047.xml" ContentType="application/vnd.openxmlformats-officedocument.presentationml.tags+xml"/>
  <Override PartName="/ppt/tags/tag2048.xml" ContentType="application/vnd.openxmlformats-officedocument.presentationml.tags+xml"/>
  <Override PartName="/ppt/tags/tag2049.xml" ContentType="application/vnd.openxmlformats-officedocument.presentationml.tags+xml"/>
  <Override PartName="/ppt/tags/tag2050.xml" ContentType="application/vnd.openxmlformats-officedocument.presentationml.tags+xml"/>
  <Override PartName="/ppt/tags/tag2051.xml" ContentType="application/vnd.openxmlformats-officedocument.presentationml.tags+xml"/>
  <Override PartName="/ppt/tags/tag2052.xml" ContentType="application/vnd.openxmlformats-officedocument.presentationml.tags+xml"/>
  <Override PartName="/ppt/tags/tag2053.xml" ContentType="application/vnd.openxmlformats-officedocument.presentationml.tags+xml"/>
  <Override PartName="/ppt/tags/tag2054.xml" ContentType="application/vnd.openxmlformats-officedocument.presentationml.tags+xml"/>
  <Override PartName="/ppt/tags/tag2055.xml" ContentType="application/vnd.openxmlformats-officedocument.presentationml.tags+xml"/>
  <Override PartName="/ppt/tags/tag2056.xml" ContentType="application/vnd.openxmlformats-officedocument.presentationml.tags+xml"/>
  <Override PartName="/ppt/tags/tag2057.xml" ContentType="application/vnd.openxmlformats-officedocument.presentationml.tags+xml"/>
  <Override PartName="/ppt/tags/tag2058.xml" ContentType="application/vnd.openxmlformats-officedocument.presentationml.tags+xml"/>
  <Override PartName="/ppt/tags/tag2059.xml" ContentType="application/vnd.openxmlformats-officedocument.presentationml.tags+xml"/>
  <Override PartName="/ppt/tags/tag2060.xml" ContentType="application/vnd.openxmlformats-officedocument.presentationml.tags+xml"/>
  <Override PartName="/ppt/tags/tag2061.xml" ContentType="application/vnd.openxmlformats-officedocument.presentationml.tags+xml"/>
  <Override PartName="/ppt/tags/tag2062.xml" ContentType="application/vnd.openxmlformats-officedocument.presentationml.tags+xml"/>
  <Override PartName="/ppt/tags/tag2063.xml" ContentType="application/vnd.openxmlformats-officedocument.presentationml.tags+xml"/>
  <Override PartName="/ppt/tags/tag2064.xml" ContentType="application/vnd.openxmlformats-officedocument.presentationml.tags+xml"/>
  <Override PartName="/ppt/tags/tag2065.xml" ContentType="application/vnd.openxmlformats-officedocument.presentationml.tags+xml"/>
  <Override PartName="/ppt/tags/tag2066.xml" ContentType="application/vnd.openxmlformats-officedocument.presentationml.tags+xml"/>
  <Override PartName="/ppt/tags/tag2067.xml" ContentType="application/vnd.openxmlformats-officedocument.presentationml.tags+xml"/>
  <Override PartName="/ppt/tags/tag2068.xml" ContentType="application/vnd.openxmlformats-officedocument.presentationml.tags+xml"/>
  <Override PartName="/ppt/tags/tag2069.xml" ContentType="application/vnd.openxmlformats-officedocument.presentationml.tags+xml"/>
  <Override PartName="/ppt/tags/tag2070.xml" ContentType="application/vnd.openxmlformats-officedocument.presentationml.tags+xml"/>
  <Override PartName="/ppt/tags/tag2071.xml" ContentType="application/vnd.openxmlformats-officedocument.presentationml.tags+xml"/>
  <Override PartName="/ppt/tags/tag2072.xml" ContentType="application/vnd.openxmlformats-officedocument.presentationml.tags+xml"/>
  <Override PartName="/ppt/tags/tag2073.xml" ContentType="application/vnd.openxmlformats-officedocument.presentationml.tags+xml"/>
  <Override PartName="/ppt/tags/tag2074.xml" ContentType="application/vnd.openxmlformats-officedocument.presentationml.tags+xml"/>
  <Override PartName="/ppt/tags/tag2075.xml" ContentType="application/vnd.openxmlformats-officedocument.presentationml.tags+xml"/>
  <Override PartName="/ppt/tags/tag2076.xml" ContentType="application/vnd.openxmlformats-officedocument.presentationml.tags+xml"/>
  <Override PartName="/ppt/tags/tag2077.xml" ContentType="application/vnd.openxmlformats-officedocument.presentationml.tags+xml"/>
  <Override PartName="/ppt/tags/tag2078.xml" ContentType="application/vnd.openxmlformats-officedocument.presentationml.tags+xml"/>
  <Override PartName="/ppt/tags/tag2079.xml" ContentType="application/vnd.openxmlformats-officedocument.presentationml.tags+xml"/>
  <Override PartName="/ppt/tags/tag2080.xml" ContentType="application/vnd.openxmlformats-officedocument.presentationml.tags+xml"/>
  <Override PartName="/ppt/tags/tag2081.xml" ContentType="application/vnd.openxmlformats-officedocument.presentationml.tags+xml"/>
  <Override PartName="/ppt/tags/tag2082.xml" ContentType="application/vnd.openxmlformats-officedocument.presentationml.tags+xml"/>
  <Override PartName="/ppt/tags/tag2083.xml" ContentType="application/vnd.openxmlformats-officedocument.presentationml.tags+xml"/>
  <Override PartName="/ppt/tags/tag2084.xml" ContentType="application/vnd.openxmlformats-officedocument.presentationml.tags+xml"/>
  <Override PartName="/ppt/tags/tag2085.xml" ContentType="application/vnd.openxmlformats-officedocument.presentationml.tags+xml"/>
  <Override PartName="/ppt/tags/tag2086.xml" ContentType="application/vnd.openxmlformats-officedocument.presentationml.tags+xml"/>
  <Override PartName="/ppt/tags/tag2087.xml" ContentType="application/vnd.openxmlformats-officedocument.presentationml.tags+xml"/>
  <Override PartName="/ppt/tags/tag2088.xml" ContentType="application/vnd.openxmlformats-officedocument.presentationml.tags+xml"/>
  <Override PartName="/ppt/tags/tag2089.xml" ContentType="application/vnd.openxmlformats-officedocument.presentationml.tags+xml"/>
  <Override PartName="/ppt/tags/tag2090.xml" ContentType="application/vnd.openxmlformats-officedocument.presentationml.tags+xml"/>
  <Override PartName="/ppt/tags/tag2091.xml" ContentType="application/vnd.openxmlformats-officedocument.presentationml.tags+xml"/>
  <Override PartName="/ppt/tags/tag2092.xml" ContentType="application/vnd.openxmlformats-officedocument.presentationml.tags+xml"/>
  <Override PartName="/ppt/tags/tag2093.xml" ContentType="application/vnd.openxmlformats-officedocument.presentationml.tags+xml"/>
  <Override PartName="/ppt/tags/tag2094.xml" ContentType="application/vnd.openxmlformats-officedocument.presentationml.tags+xml"/>
  <Override PartName="/ppt/tags/tag2095.xml" ContentType="application/vnd.openxmlformats-officedocument.presentationml.tags+xml"/>
  <Override PartName="/ppt/tags/tag2096.xml" ContentType="application/vnd.openxmlformats-officedocument.presentationml.tags+xml"/>
  <Override PartName="/ppt/tags/tag2097.xml" ContentType="application/vnd.openxmlformats-officedocument.presentationml.tags+xml"/>
  <Override PartName="/ppt/tags/tag2098.xml" ContentType="application/vnd.openxmlformats-officedocument.presentationml.tags+xml"/>
  <Override PartName="/ppt/tags/tag2099.xml" ContentType="application/vnd.openxmlformats-officedocument.presentationml.tags+xml"/>
  <Override PartName="/ppt/tags/tag2100.xml" ContentType="application/vnd.openxmlformats-officedocument.presentationml.tags+xml"/>
  <Override PartName="/ppt/tags/tag2101.xml" ContentType="application/vnd.openxmlformats-officedocument.presentationml.tags+xml"/>
  <Override PartName="/ppt/tags/tag2102.xml" ContentType="application/vnd.openxmlformats-officedocument.presentationml.tags+xml"/>
  <Override PartName="/ppt/tags/tag2103.xml" ContentType="application/vnd.openxmlformats-officedocument.presentationml.tags+xml"/>
  <Override PartName="/ppt/tags/tag2104.xml" ContentType="application/vnd.openxmlformats-officedocument.presentationml.tags+xml"/>
  <Override PartName="/ppt/tags/tag2105.xml" ContentType="application/vnd.openxmlformats-officedocument.presentationml.tags+xml"/>
  <Override PartName="/ppt/tags/tag2106.xml" ContentType="application/vnd.openxmlformats-officedocument.presentationml.tags+xml"/>
  <Override PartName="/ppt/tags/tag2107.xml" ContentType="application/vnd.openxmlformats-officedocument.presentationml.tags+xml"/>
  <Override PartName="/ppt/tags/tag2108.xml" ContentType="application/vnd.openxmlformats-officedocument.presentationml.tags+xml"/>
  <Override PartName="/ppt/tags/tag2109.xml" ContentType="application/vnd.openxmlformats-officedocument.presentationml.tags+xml"/>
  <Override PartName="/ppt/tags/tag2110.xml" ContentType="application/vnd.openxmlformats-officedocument.presentationml.tags+xml"/>
  <Override PartName="/ppt/tags/tag2111.xml" ContentType="application/vnd.openxmlformats-officedocument.presentationml.tags+xml"/>
  <Override PartName="/ppt/tags/tag2112.xml" ContentType="application/vnd.openxmlformats-officedocument.presentationml.tags+xml"/>
  <Override PartName="/ppt/tags/tag2113.xml" ContentType="application/vnd.openxmlformats-officedocument.presentationml.tags+xml"/>
  <Override PartName="/ppt/tags/tag2114.xml" ContentType="application/vnd.openxmlformats-officedocument.presentationml.tags+xml"/>
  <Override PartName="/ppt/tags/tag2115.xml" ContentType="application/vnd.openxmlformats-officedocument.presentationml.tags+xml"/>
  <Override PartName="/ppt/tags/tag2116.xml" ContentType="application/vnd.openxmlformats-officedocument.presentationml.tags+xml"/>
  <Override PartName="/ppt/tags/tag2117.xml" ContentType="application/vnd.openxmlformats-officedocument.presentationml.tags+xml"/>
  <Override PartName="/ppt/tags/tag2118.xml" ContentType="application/vnd.openxmlformats-officedocument.presentationml.tags+xml"/>
  <Override PartName="/ppt/tags/tag2119.xml" ContentType="application/vnd.openxmlformats-officedocument.presentationml.tags+xml"/>
  <Override PartName="/ppt/tags/tag2120.xml" ContentType="application/vnd.openxmlformats-officedocument.presentationml.tags+xml"/>
  <Override PartName="/ppt/tags/tag2121.xml" ContentType="application/vnd.openxmlformats-officedocument.presentationml.tags+xml"/>
  <Override PartName="/ppt/tags/tag2122.xml" ContentType="application/vnd.openxmlformats-officedocument.presentationml.tags+xml"/>
  <Override PartName="/ppt/tags/tag2123.xml" ContentType="application/vnd.openxmlformats-officedocument.presentationml.tags+xml"/>
  <Override PartName="/ppt/tags/tag2124.xml" ContentType="application/vnd.openxmlformats-officedocument.presentationml.tags+xml"/>
  <Override PartName="/ppt/tags/tag2125.xml" ContentType="application/vnd.openxmlformats-officedocument.presentationml.tags+xml"/>
  <Override PartName="/ppt/tags/tag2126.xml" ContentType="application/vnd.openxmlformats-officedocument.presentationml.tags+xml"/>
  <Override PartName="/ppt/tags/tag2127.xml" ContentType="application/vnd.openxmlformats-officedocument.presentationml.tags+xml"/>
  <Override PartName="/ppt/tags/tag2128.xml" ContentType="application/vnd.openxmlformats-officedocument.presentationml.tags+xml"/>
  <Override PartName="/ppt/tags/tag2129.xml" ContentType="application/vnd.openxmlformats-officedocument.presentationml.tags+xml"/>
  <Override PartName="/ppt/tags/tag2130.xml" ContentType="application/vnd.openxmlformats-officedocument.presentationml.tags+xml"/>
  <Override PartName="/ppt/tags/tag2131.xml" ContentType="application/vnd.openxmlformats-officedocument.presentationml.tags+xml"/>
  <Override PartName="/ppt/tags/tag2132.xml" ContentType="application/vnd.openxmlformats-officedocument.presentationml.tags+xml"/>
  <Override PartName="/ppt/tags/tag2133.xml" ContentType="application/vnd.openxmlformats-officedocument.presentationml.tags+xml"/>
  <Override PartName="/ppt/tags/tag2134.xml" ContentType="application/vnd.openxmlformats-officedocument.presentationml.tags+xml"/>
  <Override PartName="/ppt/tags/tag2135.xml" ContentType="application/vnd.openxmlformats-officedocument.presentationml.tags+xml"/>
  <Override PartName="/ppt/tags/tag2136.xml" ContentType="application/vnd.openxmlformats-officedocument.presentationml.tags+xml"/>
  <Override PartName="/ppt/tags/tag2137.xml" ContentType="application/vnd.openxmlformats-officedocument.presentationml.tags+xml"/>
  <Override PartName="/ppt/tags/tag2138.xml" ContentType="application/vnd.openxmlformats-officedocument.presentationml.tags+xml"/>
  <Override PartName="/ppt/tags/tag2139.xml" ContentType="application/vnd.openxmlformats-officedocument.presentationml.tags+xml"/>
  <Override PartName="/ppt/tags/tag2140.xml" ContentType="application/vnd.openxmlformats-officedocument.presentationml.tags+xml"/>
  <Override PartName="/ppt/tags/tag2141.xml" ContentType="application/vnd.openxmlformats-officedocument.presentationml.tags+xml"/>
  <Override PartName="/ppt/tags/tag2142.xml" ContentType="application/vnd.openxmlformats-officedocument.presentationml.tags+xml"/>
  <Override PartName="/ppt/tags/tag2143.xml" ContentType="application/vnd.openxmlformats-officedocument.presentationml.tags+xml"/>
  <Override PartName="/ppt/tags/tag2144.xml" ContentType="application/vnd.openxmlformats-officedocument.presentationml.tags+xml"/>
  <Override PartName="/ppt/tags/tag2145.xml" ContentType="application/vnd.openxmlformats-officedocument.presentationml.tags+xml"/>
  <Override PartName="/ppt/tags/tag2146.xml" ContentType="application/vnd.openxmlformats-officedocument.presentationml.tags+xml"/>
  <Override PartName="/ppt/tags/tag2147.xml" ContentType="application/vnd.openxmlformats-officedocument.presentationml.tags+xml"/>
  <Override PartName="/ppt/tags/tag2148.xml" ContentType="application/vnd.openxmlformats-officedocument.presentationml.tags+xml"/>
  <Override PartName="/ppt/tags/tag2149.xml" ContentType="application/vnd.openxmlformats-officedocument.presentationml.tags+xml"/>
  <Override PartName="/ppt/tags/tag2150.xml" ContentType="application/vnd.openxmlformats-officedocument.presentationml.tags+xml"/>
  <Override PartName="/ppt/tags/tag2151.xml" ContentType="application/vnd.openxmlformats-officedocument.presentationml.tags+xml"/>
  <Override PartName="/ppt/tags/tag2152.xml" ContentType="application/vnd.openxmlformats-officedocument.presentationml.tags+xml"/>
  <Override PartName="/ppt/tags/tag2153.xml" ContentType="application/vnd.openxmlformats-officedocument.presentationml.tags+xml"/>
  <Override PartName="/ppt/tags/tag2154.xml" ContentType="application/vnd.openxmlformats-officedocument.presentationml.tags+xml"/>
  <Override PartName="/ppt/tags/tag2155.xml" ContentType="application/vnd.openxmlformats-officedocument.presentationml.tags+xml"/>
  <Override PartName="/ppt/tags/tag2156.xml" ContentType="application/vnd.openxmlformats-officedocument.presentationml.tags+xml"/>
  <Override PartName="/ppt/tags/tag2157.xml" ContentType="application/vnd.openxmlformats-officedocument.presentationml.tags+xml"/>
  <Override PartName="/ppt/tags/tag2158.xml" ContentType="application/vnd.openxmlformats-officedocument.presentationml.tags+xml"/>
  <Override PartName="/ppt/tags/tag2159.xml" ContentType="application/vnd.openxmlformats-officedocument.presentationml.tags+xml"/>
  <Override PartName="/ppt/tags/tag2160.xml" ContentType="application/vnd.openxmlformats-officedocument.presentationml.tags+xml"/>
  <Override PartName="/ppt/tags/tag2161.xml" ContentType="application/vnd.openxmlformats-officedocument.presentationml.tags+xml"/>
  <Override PartName="/ppt/tags/tag2162.xml" ContentType="application/vnd.openxmlformats-officedocument.presentationml.tags+xml"/>
  <Override PartName="/ppt/tags/tag2163.xml" ContentType="application/vnd.openxmlformats-officedocument.presentationml.tags+xml"/>
  <Override PartName="/ppt/tags/tag2164.xml" ContentType="application/vnd.openxmlformats-officedocument.presentationml.tags+xml"/>
  <Override PartName="/ppt/tags/tag2165.xml" ContentType="application/vnd.openxmlformats-officedocument.presentationml.tags+xml"/>
  <Override PartName="/ppt/tags/tag2166.xml" ContentType="application/vnd.openxmlformats-officedocument.presentationml.tags+xml"/>
  <Override PartName="/ppt/tags/tag2167.xml" ContentType="application/vnd.openxmlformats-officedocument.presentationml.tags+xml"/>
  <Override PartName="/ppt/tags/tag2168.xml" ContentType="application/vnd.openxmlformats-officedocument.presentationml.tags+xml"/>
  <Override PartName="/ppt/tags/tag2169.xml" ContentType="application/vnd.openxmlformats-officedocument.presentationml.tags+xml"/>
  <Override PartName="/ppt/tags/tag2170.xml" ContentType="application/vnd.openxmlformats-officedocument.presentationml.tags+xml"/>
  <Override PartName="/ppt/tags/tag2171.xml" ContentType="application/vnd.openxmlformats-officedocument.presentationml.tags+xml"/>
  <Override PartName="/ppt/tags/tag2172.xml" ContentType="application/vnd.openxmlformats-officedocument.presentationml.tags+xml"/>
  <Override PartName="/ppt/tags/tag2173.xml" ContentType="application/vnd.openxmlformats-officedocument.presentationml.tags+xml"/>
  <Override PartName="/ppt/tags/tag2174.xml" ContentType="application/vnd.openxmlformats-officedocument.presentationml.tags+xml"/>
  <Override PartName="/ppt/tags/tag2175.xml" ContentType="application/vnd.openxmlformats-officedocument.presentationml.tags+xml"/>
  <Override PartName="/ppt/tags/tag2176.xml" ContentType="application/vnd.openxmlformats-officedocument.presentationml.tags+xml"/>
  <Override PartName="/ppt/tags/tag2177.xml" ContentType="application/vnd.openxmlformats-officedocument.presentationml.tags+xml"/>
  <Override PartName="/ppt/tags/tag2178.xml" ContentType="application/vnd.openxmlformats-officedocument.presentationml.tags+xml"/>
  <Override PartName="/ppt/tags/tag2179.xml" ContentType="application/vnd.openxmlformats-officedocument.presentationml.tags+xml"/>
  <Override PartName="/ppt/tags/tag2180.xml" ContentType="application/vnd.openxmlformats-officedocument.presentationml.tags+xml"/>
  <Override PartName="/ppt/tags/tag2181.xml" ContentType="application/vnd.openxmlformats-officedocument.presentationml.tags+xml"/>
  <Override PartName="/ppt/tags/tag2182.xml" ContentType="application/vnd.openxmlformats-officedocument.presentationml.tags+xml"/>
  <Override PartName="/ppt/tags/tag2183.xml" ContentType="application/vnd.openxmlformats-officedocument.presentationml.tags+xml"/>
  <Override PartName="/ppt/tags/tag2184.xml" ContentType="application/vnd.openxmlformats-officedocument.presentationml.tags+xml"/>
  <Override PartName="/ppt/tags/tag2185.xml" ContentType="application/vnd.openxmlformats-officedocument.presentationml.tags+xml"/>
  <Override PartName="/ppt/tags/tag2186.xml" ContentType="application/vnd.openxmlformats-officedocument.presentationml.tags+xml"/>
  <Override PartName="/ppt/tags/tag2187.xml" ContentType="application/vnd.openxmlformats-officedocument.presentationml.tags+xml"/>
  <Override PartName="/ppt/tags/tag2188.xml" ContentType="application/vnd.openxmlformats-officedocument.presentationml.tags+xml"/>
  <Override PartName="/ppt/tags/tag2189.xml" ContentType="application/vnd.openxmlformats-officedocument.presentationml.tags+xml"/>
  <Override PartName="/ppt/tags/tag2190.xml" ContentType="application/vnd.openxmlformats-officedocument.presentationml.tags+xml"/>
  <Override PartName="/ppt/tags/tag2191.xml" ContentType="application/vnd.openxmlformats-officedocument.presentationml.tags+xml"/>
  <Override PartName="/ppt/tags/tag2192.xml" ContentType="application/vnd.openxmlformats-officedocument.presentationml.tags+xml"/>
  <Override PartName="/ppt/tags/tag2193.xml" ContentType="application/vnd.openxmlformats-officedocument.presentationml.tags+xml"/>
  <Override PartName="/ppt/tags/tag2194.xml" ContentType="application/vnd.openxmlformats-officedocument.presentationml.tags+xml"/>
  <Override PartName="/ppt/tags/tag2195.xml" ContentType="application/vnd.openxmlformats-officedocument.presentationml.tags+xml"/>
  <Override PartName="/ppt/tags/tag2196.xml" ContentType="application/vnd.openxmlformats-officedocument.presentationml.tags+xml"/>
  <Override PartName="/ppt/tags/tag2197.xml" ContentType="application/vnd.openxmlformats-officedocument.presentationml.tags+xml"/>
  <Override PartName="/ppt/tags/tag2198.xml" ContentType="application/vnd.openxmlformats-officedocument.presentationml.tags+xml"/>
  <Override PartName="/ppt/tags/tag2199.xml" ContentType="application/vnd.openxmlformats-officedocument.presentationml.tags+xml"/>
  <Override PartName="/ppt/tags/tag2200.xml" ContentType="application/vnd.openxmlformats-officedocument.presentationml.tags+xml"/>
  <Override PartName="/ppt/tags/tag2201.xml" ContentType="application/vnd.openxmlformats-officedocument.presentationml.tags+xml"/>
  <Override PartName="/ppt/tags/tag2202.xml" ContentType="application/vnd.openxmlformats-officedocument.presentationml.tags+xml"/>
  <Override PartName="/ppt/tags/tag2203.xml" ContentType="application/vnd.openxmlformats-officedocument.presentationml.tags+xml"/>
  <Override PartName="/ppt/tags/tag2204.xml" ContentType="application/vnd.openxmlformats-officedocument.presentationml.tags+xml"/>
  <Override PartName="/ppt/tags/tag2205.xml" ContentType="application/vnd.openxmlformats-officedocument.presentationml.tags+xml"/>
  <Override PartName="/ppt/tags/tag2206.xml" ContentType="application/vnd.openxmlformats-officedocument.presentationml.tags+xml"/>
  <Override PartName="/ppt/tags/tag2207.xml" ContentType="application/vnd.openxmlformats-officedocument.presentationml.tags+xml"/>
  <Override PartName="/ppt/tags/tag2208.xml" ContentType="application/vnd.openxmlformats-officedocument.presentationml.tags+xml"/>
  <Override PartName="/ppt/tags/tag2209.xml" ContentType="application/vnd.openxmlformats-officedocument.presentationml.tags+xml"/>
  <Override PartName="/ppt/tags/tag2210.xml" ContentType="application/vnd.openxmlformats-officedocument.presentationml.tags+xml"/>
  <Override PartName="/ppt/tags/tag2211.xml" ContentType="application/vnd.openxmlformats-officedocument.presentationml.tags+xml"/>
  <Override PartName="/ppt/tags/tag2212.xml" ContentType="application/vnd.openxmlformats-officedocument.presentationml.tags+xml"/>
  <Override PartName="/ppt/tags/tag2213.xml" ContentType="application/vnd.openxmlformats-officedocument.presentationml.tags+xml"/>
  <Override PartName="/ppt/tags/tag2214.xml" ContentType="application/vnd.openxmlformats-officedocument.presentationml.tags+xml"/>
  <Override PartName="/ppt/tags/tag2215.xml" ContentType="application/vnd.openxmlformats-officedocument.presentationml.tags+xml"/>
  <Override PartName="/ppt/tags/tag2216.xml" ContentType="application/vnd.openxmlformats-officedocument.presentationml.tags+xml"/>
  <Override PartName="/ppt/tags/tag2217.xml" ContentType="application/vnd.openxmlformats-officedocument.presentationml.tags+xml"/>
  <Override PartName="/ppt/tags/tag2218.xml" ContentType="application/vnd.openxmlformats-officedocument.presentationml.tags+xml"/>
  <Override PartName="/ppt/tags/tag2219.xml" ContentType="application/vnd.openxmlformats-officedocument.presentationml.tags+xml"/>
  <Override PartName="/ppt/tags/tag2220.xml" ContentType="application/vnd.openxmlformats-officedocument.presentationml.tags+xml"/>
  <Override PartName="/ppt/tags/tag2221.xml" ContentType="application/vnd.openxmlformats-officedocument.presentationml.tags+xml"/>
  <Override PartName="/ppt/tags/tag2222.xml" ContentType="application/vnd.openxmlformats-officedocument.presentationml.tags+xml"/>
  <Override PartName="/ppt/tags/tag2223.xml" ContentType="application/vnd.openxmlformats-officedocument.presentationml.tags+xml"/>
  <Override PartName="/ppt/tags/tag2224.xml" ContentType="application/vnd.openxmlformats-officedocument.presentationml.tags+xml"/>
  <Override PartName="/ppt/tags/tag2225.xml" ContentType="application/vnd.openxmlformats-officedocument.presentationml.tags+xml"/>
  <Override PartName="/ppt/tags/tag2226.xml" ContentType="application/vnd.openxmlformats-officedocument.presentationml.tags+xml"/>
  <Override PartName="/ppt/tags/tag2227.xml" ContentType="application/vnd.openxmlformats-officedocument.presentationml.tags+xml"/>
  <Override PartName="/ppt/tags/tag2228.xml" ContentType="application/vnd.openxmlformats-officedocument.presentationml.tags+xml"/>
  <Override PartName="/ppt/tags/tag2229.xml" ContentType="application/vnd.openxmlformats-officedocument.presentationml.tags+xml"/>
  <Override PartName="/ppt/tags/tag2230.xml" ContentType="application/vnd.openxmlformats-officedocument.presentationml.tags+xml"/>
  <Override PartName="/ppt/tags/tag2231.xml" ContentType="application/vnd.openxmlformats-officedocument.presentationml.tags+xml"/>
  <Override PartName="/ppt/tags/tag2232.xml" ContentType="application/vnd.openxmlformats-officedocument.presentationml.tags+xml"/>
  <Override PartName="/ppt/tags/tag2233.xml" ContentType="application/vnd.openxmlformats-officedocument.presentationml.tags+xml"/>
  <Override PartName="/ppt/tags/tag2234.xml" ContentType="application/vnd.openxmlformats-officedocument.presentationml.tags+xml"/>
  <Override PartName="/ppt/tags/tag2235.xml" ContentType="application/vnd.openxmlformats-officedocument.presentationml.tags+xml"/>
  <Override PartName="/ppt/tags/tag2236.xml" ContentType="application/vnd.openxmlformats-officedocument.presentationml.tags+xml"/>
  <Override PartName="/ppt/tags/tag2237.xml" ContentType="application/vnd.openxmlformats-officedocument.presentationml.tags+xml"/>
  <Override PartName="/ppt/tags/tag2238.xml" ContentType="application/vnd.openxmlformats-officedocument.presentationml.tags+xml"/>
  <Override PartName="/ppt/tags/tag2239.xml" ContentType="application/vnd.openxmlformats-officedocument.presentationml.tags+xml"/>
  <Override PartName="/ppt/tags/tag2240.xml" ContentType="application/vnd.openxmlformats-officedocument.presentationml.tags+xml"/>
  <Override PartName="/ppt/tags/tag2241.xml" ContentType="application/vnd.openxmlformats-officedocument.presentationml.tags+xml"/>
  <Override PartName="/ppt/tags/tag2242.xml" ContentType="application/vnd.openxmlformats-officedocument.presentationml.tags+xml"/>
  <Override PartName="/ppt/tags/tag2243.xml" ContentType="application/vnd.openxmlformats-officedocument.presentationml.tags+xml"/>
  <Override PartName="/ppt/tags/tag2244.xml" ContentType="application/vnd.openxmlformats-officedocument.presentationml.tags+xml"/>
  <Override PartName="/ppt/tags/tag2245.xml" ContentType="application/vnd.openxmlformats-officedocument.presentationml.tags+xml"/>
  <Override PartName="/ppt/tags/tag2246.xml" ContentType="application/vnd.openxmlformats-officedocument.presentationml.tags+xml"/>
  <Override PartName="/ppt/tags/tag2247.xml" ContentType="application/vnd.openxmlformats-officedocument.presentationml.tags+xml"/>
  <Override PartName="/ppt/tags/tag2248.xml" ContentType="application/vnd.openxmlformats-officedocument.presentationml.tags+xml"/>
  <Override PartName="/ppt/tags/tag2249.xml" ContentType="application/vnd.openxmlformats-officedocument.presentationml.tags+xml"/>
  <Override PartName="/ppt/tags/tag2250.xml" ContentType="application/vnd.openxmlformats-officedocument.presentationml.tags+xml"/>
  <Override PartName="/ppt/tags/tag2251.xml" ContentType="application/vnd.openxmlformats-officedocument.presentationml.tags+xml"/>
  <Override PartName="/ppt/tags/tag2252.xml" ContentType="application/vnd.openxmlformats-officedocument.presentationml.tags+xml"/>
  <Override PartName="/ppt/tags/tag2253.xml" ContentType="application/vnd.openxmlformats-officedocument.presentationml.tags+xml"/>
  <Override PartName="/ppt/tags/tag2254.xml" ContentType="application/vnd.openxmlformats-officedocument.presentationml.tags+xml"/>
  <Override PartName="/ppt/tags/tag2255.xml" ContentType="application/vnd.openxmlformats-officedocument.presentationml.tags+xml"/>
  <Override PartName="/ppt/tags/tag2256.xml" ContentType="application/vnd.openxmlformats-officedocument.presentationml.tags+xml"/>
  <Override PartName="/ppt/tags/tag2257.xml" ContentType="application/vnd.openxmlformats-officedocument.presentationml.tags+xml"/>
  <Override PartName="/ppt/tags/tag2258.xml" ContentType="application/vnd.openxmlformats-officedocument.presentationml.tags+xml"/>
  <Override PartName="/ppt/tags/tag2259.xml" ContentType="application/vnd.openxmlformats-officedocument.presentationml.tags+xml"/>
  <Override PartName="/ppt/tags/tag2260.xml" ContentType="application/vnd.openxmlformats-officedocument.presentationml.tags+xml"/>
  <Override PartName="/ppt/tags/tag2261.xml" ContentType="application/vnd.openxmlformats-officedocument.presentationml.tags+xml"/>
  <Override PartName="/ppt/tags/tag2262.xml" ContentType="application/vnd.openxmlformats-officedocument.presentationml.tags+xml"/>
  <Override PartName="/ppt/tags/tag2263.xml" ContentType="application/vnd.openxmlformats-officedocument.presentationml.tags+xml"/>
  <Override PartName="/ppt/tags/tag2264.xml" ContentType="application/vnd.openxmlformats-officedocument.presentationml.tags+xml"/>
  <Override PartName="/ppt/tags/tag2265.xml" ContentType="application/vnd.openxmlformats-officedocument.presentationml.tags+xml"/>
  <Override PartName="/ppt/tags/tag2266.xml" ContentType="application/vnd.openxmlformats-officedocument.presentationml.tags+xml"/>
  <Override PartName="/ppt/tags/tag2267.xml" ContentType="application/vnd.openxmlformats-officedocument.presentationml.tags+xml"/>
  <Override PartName="/ppt/tags/tag2268.xml" ContentType="application/vnd.openxmlformats-officedocument.presentationml.tags+xml"/>
  <Override PartName="/ppt/tags/tag2269.xml" ContentType="application/vnd.openxmlformats-officedocument.presentationml.tags+xml"/>
  <Override PartName="/ppt/tags/tag2270.xml" ContentType="application/vnd.openxmlformats-officedocument.presentationml.tags+xml"/>
  <Override PartName="/ppt/tags/tag2271.xml" ContentType="application/vnd.openxmlformats-officedocument.presentationml.tags+xml"/>
  <Override PartName="/ppt/tags/tag2272.xml" ContentType="application/vnd.openxmlformats-officedocument.presentationml.tags+xml"/>
  <Override PartName="/ppt/tags/tag2273.xml" ContentType="application/vnd.openxmlformats-officedocument.presentationml.tags+xml"/>
  <Override PartName="/ppt/tags/tag2274.xml" ContentType="application/vnd.openxmlformats-officedocument.presentationml.tags+xml"/>
  <Override PartName="/ppt/tags/tag2275.xml" ContentType="application/vnd.openxmlformats-officedocument.presentationml.tags+xml"/>
  <Override PartName="/ppt/tags/tag2276.xml" ContentType="application/vnd.openxmlformats-officedocument.presentationml.tags+xml"/>
  <Override PartName="/ppt/tags/tag2277.xml" ContentType="application/vnd.openxmlformats-officedocument.presentationml.tags+xml"/>
  <Override PartName="/ppt/tags/tag2278.xml" ContentType="application/vnd.openxmlformats-officedocument.presentationml.tags+xml"/>
  <Override PartName="/ppt/tags/tag2279.xml" ContentType="application/vnd.openxmlformats-officedocument.presentationml.tags+xml"/>
  <Override PartName="/ppt/tags/tag2280.xml" ContentType="application/vnd.openxmlformats-officedocument.presentationml.tags+xml"/>
  <Override PartName="/ppt/tags/tag2281.xml" ContentType="application/vnd.openxmlformats-officedocument.presentationml.tags+xml"/>
  <Override PartName="/ppt/tags/tag2282.xml" ContentType="application/vnd.openxmlformats-officedocument.presentationml.tags+xml"/>
  <Override PartName="/ppt/tags/tag2283.xml" ContentType="application/vnd.openxmlformats-officedocument.presentationml.tags+xml"/>
  <Override PartName="/ppt/tags/tag2284.xml" ContentType="application/vnd.openxmlformats-officedocument.presentationml.tags+xml"/>
  <Override PartName="/ppt/tags/tag2285.xml" ContentType="application/vnd.openxmlformats-officedocument.presentationml.tags+xml"/>
  <Override PartName="/ppt/tags/tag2286.xml" ContentType="application/vnd.openxmlformats-officedocument.presentationml.tags+xml"/>
  <Override PartName="/ppt/tags/tag2287.xml" ContentType="application/vnd.openxmlformats-officedocument.presentationml.tags+xml"/>
  <Override PartName="/ppt/tags/tag2288.xml" ContentType="application/vnd.openxmlformats-officedocument.presentationml.tags+xml"/>
  <Override PartName="/ppt/tags/tag2289.xml" ContentType="application/vnd.openxmlformats-officedocument.presentationml.tags+xml"/>
  <Override PartName="/ppt/tags/tag2290.xml" ContentType="application/vnd.openxmlformats-officedocument.presentationml.tags+xml"/>
  <Override PartName="/ppt/tags/tag2291.xml" ContentType="application/vnd.openxmlformats-officedocument.presentationml.tags+xml"/>
  <Override PartName="/ppt/tags/tag2292.xml" ContentType="application/vnd.openxmlformats-officedocument.presentationml.tags+xml"/>
  <Override PartName="/ppt/tags/tag2293.xml" ContentType="application/vnd.openxmlformats-officedocument.presentationml.tags+xml"/>
  <Override PartName="/ppt/tags/tag2294.xml" ContentType="application/vnd.openxmlformats-officedocument.presentationml.tags+xml"/>
  <Override PartName="/ppt/tags/tag2295.xml" ContentType="application/vnd.openxmlformats-officedocument.presentationml.tags+xml"/>
  <Override PartName="/ppt/tags/tag2296.xml" ContentType="application/vnd.openxmlformats-officedocument.presentationml.tags+xml"/>
  <Override PartName="/ppt/tags/tag2297.xml" ContentType="application/vnd.openxmlformats-officedocument.presentationml.tags+xml"/>
  <Override PartName="/ppt/tags/tag2298.xml" ContentType="application/vnd.openxmlformats-officedocument.presentationml.tags+xml"/>
  <Override PartName="/ppt/tags/tag2299.xml" ContentType="application/vnd.openxmlformats-officedocument.presentationml.tags+xml"/>
  <Override PartName="/ppt/tags/tag2300.xml" ContentType="application/vnd.openxmlformats-officedocument.presentationml.tags+xml"/>
  <Override PartName="/ppt/tags/tag2301.xml" ContentType="application/vnd.openxmlformats-officedocument.presentationml.tags+xml"/>
  <Override PartName="/ppt/tags/tag2302.xml" ContentType="application/vnd.openxmlformats-officedocument.presentationml.tags+xml"/>
  <Override PartName="/ppt/tags/tag2303.xml" ContentType="application/vnd.openxmlformats-officedocument.presentationml.tags+xml"/>
  <Override PartName="/ppt/tags/tag2304.xml" ContentType="application/vnd.openxmlformats-officedocument.presentationml.tags+xml"/>
  <Override PartName="/ppt/tags/tag2305.xml" ContentType="application/vnd.openxmlformats-officedocument.presentationml.tags+xml"/>
  <Override PartName="/ppt/tags/tag2306.xml" ContentType="application/vnd.openxmlformats-officedocument.presentationml.tags+xml"/>
  <Override PartName="/ppt/tags/tag2307.xml" ContentType="application/vnd.openxmlformats-officedocument.presentationml.tags+xml"/>
  <Override PartName="/ppt/tags/tag2308.xml" ContentType="application/vnd.openxmlformats-officedocument.presentationml.tags+xml"/>
  <Override PartName="/ppt/tags/tag2309.xml" ContentType="application/vnd.openxmlformats-officedocument.presentationml.tags+xml"/>
  <Override PartName="/ppt/tags/tag2310.xml" ContentType="application/vnd.openxmlformats-officedocument.presentationml.tags+xml"/>
  <Override PartName="/ppt/tags/tag2311.xml" ContentType="application/vnd.openxmlformats-officedocument.presentationml.tags+xml"/>
  <Override PartName="/ppt/tags/tag2312.xml" ContentType="application/vnd.openxmlformats-officedocument.presentationml.tags+xml"/>
  <Override PartName="/ppt/tags/tag2313.xml" ContentType="application/vnd.openxmlformats-officedocument.presentationml.tags+xml"/>
  <Override PartName="/ppt/tags/tag2314.xml" ContentType="application/vnd.openxmlformats-officedocument.presentationml.tags+xml"/>
  <Override PartName="/ppt/tags/tag2315.xml" ContentType="application/vnd.openxmlformats-officedocument.presentationml.tags+xml"/>
  <Override PartName="/ppt/tags/tag2316.xml" ContentType="application/vnd.openxmlformats-officedocument.presentationml.tags+xml"/>
  <Override PartName="/ppt/tags/tag2317.xml" ContentType="application/vnd.openxmlformats-officedocument.presentationml.tags+xml"/>
  <Override PartName="/ppt/tags/tag2318.xml" ContentType="application/vnd.openxmlformats-officedocument.presentationml.tags+xml"/>
  <Override PartName="/ppt/tags/tag2319.xml" ContentType="application/vnd.openxmlformats-officedocument.presentationml.tags+xml"/>
  <Override PartName="/ppt/tags/tag2320.xml" ContentType="application/vnd.openxmlformats-officedocument.presentationml.tags+xml"/>
  <Override PartName="/ppt/tags/tag2321.xml" ContentType="application/vnd.openxmlformats-officedocument.presentationml.tags+xml"/>
  <Override PartName="/ppt/tags/tag2322.xml" ContentType="application/vnd.openxmlformats-officedocument.presentationml.tags+xml"/>
  <Override PartName="/ppt/tags/tag2323.xml" ContentType="application/vnd.openxmlformats-officedocument.presentationml.tags+xml"/>
  <Override PartName="/ppt/tags/tag2324.xml" ContentType="application/vnd.openxmlformats-officedocument.presentationml.tags+xml"/>
  <Override PartName="/ppt/tags/tag2325.xml" ContentType="application/vnd.openxmlformats-officedocument.presentationml.tags+xml"/>
  <Override PartName="/ppt/tags/tag2326.xml" ContentType="application/vnd.openxmlformats-officedocument.presentationml.tags+xml"/>
  <Override PartName="/ppt/tags/tag2327.xml" ContentType="application/vnd.openxmlformats-officedocument.presentationml.tags+xml"/>
  <Override PartName="/ppt/tags/tag2328.xml" ContentType="application/vnd.openxmlformats-officedocument.presentationml.tags+xml"/>
  <Override PartName="/ppt/tags/tag2329.xml" ContentType="application/vnd.openxmlformats-officedocument.presentationml.tags+xml"/>
  <Override PartName="/ppt/tags/tag2330.xml" ContentType="application/vnd.openxmlformats-officedocument.presentationml.tags+xml"/>
  <Override PartName="/ppt/tags/tag2331.xml" ContentType="application/vnd.openxmlformats-officedocument.presentationml.tags+xml"/>
  <Override PartName="/ppt/tags/tag2332.xml" ContentType="application/vnd.openxmlformats-officedocument.presentationml.tags+xml"/>
  <Override PartName="/ppt/tags/tag2333.xml" ContentType="application/vnd.openxmlformats-officedocument.presentationml.tags+xml"/>
  <Override PartName="/ppt/tags/tag2334.xml" ContentType="application/vnd.openxmlformats-officedocument.presentationml.tags+xml"/>
  <Override PartName="/ppt/tags/tag2335.xml" ContentType="application/vnd.openxmlformats-officedocument.presentationml.tags+xml"/>
  <Override PartName="/ppt/tags/tag2336.xml" ContentType="application/vnd.openxmlformats-officedocument.presentationml.tags+xml"/>
  <Override PartName="/ppt/tags/tag2337.xml" ContentType="application/vnd.openxmlformats-officedocument.presentationml.tags+xml"/>
  <Override PartName="/ppt/tags/tag2338.xml" ContentType="application/vnd.openxmlformats-officedocument.presentationml.tags+xml"/>
  <Override PartName="/ppt/tags/tag2339.xml" ContentType="application/vnd.openxmlformats-officedocument.presentationml.tags+xml"/>
  <Override PartName="/ppt/tags/tag2340.xml" ContentType="application/vnd.openxmlformats-officedocument.presentationml.tags+xml"/>
  <Override PartName="/ppt/tags/tag2341.xml" ContentType="application/vnd.openxmlformats-officedocument.presentationml.tags+xml"/>
  <Override PartName="/ppt/tags/tag2342.xml" ContentType="application/vnd.openxmlformats-officedocument.presentationml.tags+xml"/>
  <Override PartName="/ppt/tags/tag2343.xml" ContentType="application/vnd.openxmlformats-officedocument.presentationml.tags+xml"/>
  <Override PartName="/ppt/tags/tag2344.xml" ContentType="application/vnd.openxmlformats-officedocument.presentationml.tags+xml"/>
  <Override PartName="/ppt/tags/tag2345.xml" ContentType="application/vnd.openxmlformats-officedocument.presentationml.tags+xml"/>
  <Override PartName="/ppt/tags/tag2346.xml" ContentType="application/vnd.openxmlformats-officedocument.presentationml.tags+xml"/>
  <Override PartName="/ppt/tags/tag2347.xml" ContentType="application/vnd.openxmlformats-officedocument.presentationml.tags+xml"/>
  <Override PartName="/ppt/tags/tag2348.xml" ContentType="application/vnd.openxmlformats-officedocument.presentationml.tags+xml"/>
  <Override PartName="/ppt/tags/tag2349.xml" ContentType="application/vnd.openxmlformats-officedocument.presentationml.tags+xml"/>
  <Override PartName="/ppt/tags/tag2350.xml" ContentType="application/vnd.openxmlformats-officedocument.presentationml.tags+xml"/>
  <Override PartName="/ppt/tags/tag2351.xml" ContentType="application/vnd.openxmlformats-officedocument.presentationml.tags+xml"/>
  <Override PartName="/ppt/tags/tag2352.xml" ContentType="application/vnd.openxmlformats-officedocument.presentationml.tags+xml"/>
  <Override PartName="/ppt/tags/tag2353.xml" ContentType="application/vnd.openxmlformats-officedocument.presentationml.tags+xml"/>
  <Override PartName="/ppt/tags/tag2354.xml" ContentType="application/vnd.openxmlformats-officedocument.presentationml.tags+xml"/>
  <Override PartName="/ppt/tags/tag2355.xml" ContentType="application/vnd.openxmlformats-officedocument.presentationml.tags+xml"/>
  <Override PartName="/ppt/tags/tag2356.xml" ContentType="application/vnd.openxmlformats-officedocument.presentationml.tags+xml"/>
  <Override PartName="/ppt/tags/tag2357.xml" ContentType="application/vnd.openxmlformats-officedocument.presentationml.tags+xml"/>
  <Override PartName="/ppt/tags/tag2358.xml" ContentType="application/vnd.openxmlformats-officedocument.presentationml.tags+xml"/>
  <Override PartName="/ppt/tags/tag2359.xml" ContentType="application/vnd.openxmlformats-officedocument.presentationml.tags+xml"/>
  <Override PartName="/ppt/tags/tag2360.xml" ContentType="application/vnd.openxmlformats-officedocument.presentationml.tags+xml"/>
  <Override PartName="/ppt/tags/tag2361.xml" ContentType="application/vnd.openxmlformats-officedocument.presentationml.tags+xml"/>
  <Override PartName="/ppt/tags/tag2362.xml" ContentType="application/vnd.openxmlformats-officedocument.presentationml.tags+xml"/>
  <Override PartName="/ppt/tags/tag2363.xml" ContentType="application/vnd.openxmlformats-officedocument.presentationml.tags+xml"/>
  <Override PartName="/ppt/tags/tag2364.xml" ContentType="application/vnd.openxmlformats-officedocument.presentationml.tags+xml"/>
  <Override PartName="/ppt/tags/tag2365.xml" ContentType="application/vnd.openxmlformats-officedocument.presentationml.tags+xml"/>
  <Override PartName="/ppt/tags/tag2366.xml" ContentType="application/vnd.openxmlformats-officedocument.presentationml.tags+xml"/>
  <Override PartName="/ppt/tags/tag2367.xml" ContentType="application/vnd.openxmlformats-officedocument.presentationml.tags+xml"/>
  <Override PartName="/ppt/tags/tag2368.xml" ContentType="application/vnd.openxmlformats-officedocument.presentationml.tags+xml"/>
  <Override PartName="/ppt/tags/tag2369.xml" ContentType="application/vnd.openxmlformats-officedocument.presentationml.tags+xml"/>
  <Override PartName="/ppt/tags/tag2370.xml" ContentType="application/vnd.openxmlformats-officedocument.presentationml.tags+xml"/>
  <Override PartName="/ppt/tags/tag2371.xml" ContentType="application/vnd.openxmlformats-officedocument.presentationml.tags+xml"/>
  <Override PartName="/ppt/tags/tag2372.xml" ContentType="application/vnd.openxmlformats-officedocument.presentationml.tags+xml"/>
  <Override PartName="/ppt/tags/tag2373.xml" ContentType="application/vnd.openxmlformats-officedocument.presentationml.tags+xml"/>
  <Override PartName="/ppt/tags/tag2374.xml" ContentType="application/vnd.openxmlformats-officedocument.presentationml.tags+xml"/>
  <Override PartName="/ppt/tags/tag2375.xml" ContentType="application/vnd.openxmlformats-officedocument.presentationml.tags+xml"/>
  <Override PartName="/ppt/tags/tag2376.xml" ContentType="application/vnd.openxmlformats-officedocument.presentationml.tags+xml"/>
  <Override PartName="/ppt/tags/tag2377.xml" ContentType="application/vnd.openxmlformats-officedocument.presentationml.tags+xml"/>
  <Override PartName="/ppt/tags/tag2378.xml" ContentType="application/vnd.openxmlformats-officedocument.presentationml.tags+xml"/>
  <Override PartName="/ppt/tags/tag2379.xml" ContentType="application/vnd.openxmlformats-officedocument.presentationml.tags+xml"/>
  <Override PartName="/ppt/tags/tag2380.xml" ContentType="application/vnd.openxmlformats-officedocument.presentationml.tags+xml"/>
  <Override PartName="/ppt/tags/tag2381.xml" ContentType="application/vnd.openxmlformats-officedocument.presentationml.tags+xml"/>
  <Override PartName="/ppt/tags/tag2382.xml" ContentType="application/vnd.openxmlformats-officedocument.presentationml.tags+xml"/>
  <Override PartName="/ppt/tags/tag2383.xml" ContentType="application/vnd.openxmlformats-officedocument.presentationml.tags+xml"/>
  <Override PartName="/ppt/tags/tag2384.xml" ContentType="application/vnd.openxmlformats-officedocument.presentationml.tags+xml"/>
  <Override PartName="/ppt/tags/tag2385.xml" ContentType="application/vnd.openxmlformats-officedocument.presentationml.tags+xml"/>
  <Override PartName="/ppt/tags/tag2386.xml" ContentType="application/vnd.openxmlformats-officedocument.presentationml.tags+xml"/>
  <Override PartName="/ppt/tags/tag2387.xml" ContentType="application/vnd.openxmlformats-officedocument.presentationml.tags+xml"/>
  <Override PartName="/ppt/tags/tag2388.xml" ContentType="application/vnd.openxmlformats-officedocument.presentationml.tags+xml"/>
  <Override PartName="/ppt/tags/tag2389.xml" ContentType="application/vnd.openxmlformats-officedocument.presentationml.tags+xml"/>
  <Override PartName="/ppt/tags/tag2390.xml" ContentType="application/vnd.openxmlformats-officedocument.presentationml.tags+xml"/>
  <Override PartName="/ppt/tags/tag2391.xml" ContentType="application/vnd.openxmlformats-officedocument.presentationml.tags+xml"/>
  <Override PartName="/ppt/tags/tag2392.xml" ContentType="application/vnd.openxmlformats-officedocument.presentationml.tags+xml"/>
  <Override PartName="/ppt/tags/tag2393.xml" ContentType="application/vnd.openxmlformats-officedocument.presentationml.tags+xml"/>
  <Override PartName="/ppt/tags/tag2394.xml" ContentType="application/vnd.openxmlformats-officedocument.presentationml.tags+xml"/>
  <Override PartName="/ppt/tags/tag2395.xml" ContentType="application/vnd.openxmlformats-officedocument.presentationml.tags+xml"/>
  <Override PartName="/ppt/tags/tag2396.xml" ContentType="application/vnd.openxmlformats-officedocument.presentationml.tags+xml"/>
  <Override PartName="/ppt/tags/tag2397.xml" ContentType="application/vnd.openxmlformats-officedocument.presentationml.tags+xml"/>
  <Override PartName="/ppt/tags/tag2398.xml" ContentType="application/vnd.openxmlformats-officedocument.presentationml.tags+xml"/>
  <Override PartName="/ppt/tags/tag2399.xml" ContentType="application/vnd.openxmlformats-officedocument.presentationml.tags+xml"/>
  <Override PartName="/ppt/tags/tag2400.xml" ContentType="application/vnd.openxmlformats-officedocument.presentationml.tags+xml"/>
  <Override PartName="/ppt/tags/tag2401.xml" ContentType="application/vnd.openxmlformats-officedocument.presentationml.tags+xml"/>
  <Override PartName="/ppt/tags/tag2402.xml" ContentType="application/vnd.openxmlformats-officedocument.presentationml.tags+xml"/>
  <Override PartName="/ppt/tags/tag2403.xml" ContentType="application/vnd.openxmlformats-officedocument.presentationml.tags+xml"/>
  <Override PartName="/ppt/tags/tag2404.xml" ContentType="application/vnd.openxmlformats-officedocument.presentationml.tags+xml"/>
  <Override PartName="/ppt/tags/tag2405.xml" ContentType="application/vnd.openxmlformats-officedocument.presentationml.tags+xml"/>
  <Override PartName="/ppt/tags/tag2406.xml" ContentType="application/vnd.openxmlformats-officedocument.presentationml.tags+xml"/>
  <Override PartName="/ppt/tags/tag2407.xml" ContentType="application/vnd.openxmlformats-officedocument.presentationml.tags+xml"/>
  <Override PartName="/ppt/tags/tag2408.xml" ContentType="application/vnd.openxmlformats-officedocument.presentationml.tags+xml"/>
  <Override PartName="/ppt/tags/tag2409.xml" ContentType="application/vnd.openxmlformats-officedocument.presentationml.tags+xml"/>
  <Override PartName="/ppt/tags/tag2410.xml" ContentType="application/vnd.openxmlformats-officedocument.presentationml.tags+xml"/>
  <Override PartName="/ppt/tags/tag2411.xml" ContentType="application/vnd.openxmlformats-officedocument.presentationml.tags+xml"/>
  <Override PartName="/ppt/tags/tag2412.xml" ContentType="application/vnd.openxmlformats-officedocument.presentationml.tags+xml"/>
  <Override PartName="/ppt/tags/tag2413.xml" ContentType="application/vnd.openxmlformats-officedocument.presentationml.tags+xml"/>
  <Override PartName="/ppt/tags/tag2414.xml" ContentType="application/vnd.openxmlformats-officedocument.presentationml.tags+xml"/>
  <Override PartName="/ppt/tags/tag2415.xml" ContentType="application/vnd.openxmlformats-officedocument.presentationml.tags+xml"/>
  <Override PartName="/ppt/tags/tag2416.xml" ContentType="application/vnd.openxmlformats-officedocument.presentationml.tags+xml"/>
  <Override PartName="/ppt/tags/tag2417.xml" ContentType="application/vnd.openxmlformats-officedocument.presentationml.tags+xml"/>
  <Override PartName="/ppt/tags/tag2418.xml" ContentType="application/vnd.openxmlformats-officedocument.presentationml.tags+xml"/>
  <Override PartName="/ppt/tags/tag2419.xml" ContentType="application/vnd.openxmlformats-officedocument.presentationml.tags+xml"/>
  <Override PartName="/ppt/tags/tag2420.xml" ContentType="application/vnd.openxmlformats-officedocument.presentationml.tags+xml"/>
  <Override PartName="/ppt/tags/tag2421.xml" ContentType="application/vnd.openxmlformats-officedocument.presentationml.tags+xml"/>
  <Override PartName="/ppt/tags/tag2422.xml" ContentType="application/vnd.openxmlformats-officedocument.presentationml.tags+xml"/>
  <Override PartName="/ppt/tags/tag2423.xml" ContentType="application/vnd.openxmlformats-officedocument.presentationml.tags+xml"/>
  <Override PartName="/ppt/tags/tag2424.xml" ContentType="application/vnd.openxmlformats-officedocument.presentationml.tags+xml"/>
  <Override PartName="/ppt/tags/tag2425.xml" ContentType="application/vnd.openxmlformats-officedocument.presentationml.tags+xml"/>
  <Override PartName="/ppt/tags/tag2426.xml" ContentType="application/vnd.openxmlformats-officedocument.presentationml.tags+xml"/>
  <Override PartName="/ppt/tags/tag2427.xml" ContentType="application/vnd.openxmlformats-officedocument.presentationml.tags+xml"/>
  <Override PartName="/ppt/tags/tag2428.xml" ContentType="application/vnd.openxmlformats-officedocument.presentationml.tags+xml"/>
  <Override PartName="/ppt/tags/tag2429.xml" ContentType="application/vnd.openxmlformats-officedocument.presentationml.tags+xml"/>
  <Override PartName="/ppt/tags/tag2430.xml" ContentType="application/vnd.openxmlformats-officedocument.presentationml.tags+xml"/>
  <Override PartName="/ppt/tags/tag2431.xml" ContentType="application/vnd.openxmlformats-officedocument.presentationml.tags+xml"/>
  <Override PartName="/ppt/tags/tag2432.xml" ContentType="application/vnd.openxmlformats-officedocument.presentationml.tags+xml"/>
  <Override PartName="/ppt/tags/tag2433.xml" ContentType="application/vnd.openxmlformats-officedocument.presentationml.tags+xml"/>
  <Override PartName="/ppt/tags/tag2434.xml" ContentType="application/vnd.openxmlformats-officedocument.presentationml.tags+xml"/>
  <Override PartName="/ppt/tags/tag2435.xml" ContentType="application/vnd.openxmlformats-officedocument.presentationml.tags+xml"/>
  <Override PartName="/ppt/tags/tag2436.xml" ContentType="application/vnd.openxmlformats-officedocument.presentationml.tags+xml"/>
  <Override PartName="/ppt/tags/tag2437.xml" ContentType="application/vnd.openxmlformats-officedocument.presentationml.tags+xml"/>
  <Override PartName="/ppt/tags/tag2438.xml" ContentType="application/vnd.openxmlformats-officedocument.presentationml.tags+xml"/>
  <Override PartName="/ppt/tags/tag2439.xml" ContentType="application/vnd.openxmlformats-officedocument.presentationml.tags+xml"/>
  <Override PartName="/ppt/tags/tag2440.xml" ContentType="application/vnd.openxmlformats-officedocument.presentationml.tags+xml"/>
  <Override PartName="/ppt/tags/tag2441.xml" ContentType="application/vnd.openxmlformats-officedocument.presentationml.tags+xml"/>
  <Override PartName="/ppt/tags/tag2442.xml" ContentType="application/vnd.openxmlformats-officedocument.presentationml.tags+xml"/>
  <Override PartName="/ppt/tags/tag2443.xml" ContentType="application/vnd.openxmlformats-officedocument.presentationml.tags+xml"/>
  <Override PartName="/ppt/tags/tag2444.xml" ContentType="application/vnd.openxmlformats-officedocument.presentationml.tags+xml"/>
  <Override PartName="/ppt/tags/tag2445.xml" ContentType="application/vnd.openxmlformats-officedocument.presentationml.tags+xml"/>
  <Override PartName="/ppt/tags/tag2446.xml" ContentType="application/vnd.openxmlformats-officedocument.presentationml.tags+xml"/>
  <Override PartName="/ppt/tags/tag2447.xml" ContentType="application/vnd.openxmlformats-officedocument.presentationml.tags+xml"/>
  <Override PartName="/ppt/tags/tag2448.xml" ContentType="application/vnd.openxmlformats-officedocument.presentationml.tags+xml"/>
  <Override PartName="/ppt/tags/tag2449.xml" ContentType="application/vnd.openxmlformats-officedocument.presentationml.tags+xml"/>
  <Override PartName="/ppt/tags/tag2450.xml" ContentType="application/vnd.openxmlformats-officedocument.presentationml.tags+xml"/>
  <Override PartName="/ppt/tags/tag2451.xml" ContentType="application/vnd.openxmlformats-officedocument.presentationml.tags+xml"/>
  <Override PartName="/ppt/tags/tag2452.xml" ContentType="application/vnd.openxmlformats-officedocument.presentationml.tags+xml"/>
  <Override PartName="/ppt/tags/tag2453.xml" ContentType="application/vnd.openxmlformats-officedocument.presentationml.tags+xml"/>
  <Override PartName="/ppt/tags/tag2454.xml" ContentType="application/vnd.openxmlformats-officedocument.presentationml.tags+xml"/>
  <Override PartName="/ppt/tags/tag2455.xml" ContentType="application/vnd.openxmlformats-officedocument.presentationml.tags+xml"/>
  <Override PartName="/ppt/tags/tag2456.xml" ContentType="application/vnd.openxmlformats-officedocument.presentationml.tags+xml"/>
  <Override PartName="/ppt/tags/tag2457.xml" ContentType="application/vnd.openxmlformats-officedocument.presentationml.tags+xml"/>
  <Override PartName="/ppt/tags/tag2458.xml" ContentType="application/vnd.openxmlformats-officedocument.presentationml.tags+xml"/>
  <Override PartName="/ppt/tags/tag2459.xml" ContentType="application/vnd.openxmlformats-officedocument.presentationml.tags+xml"/>
  <Override PartName="/ppt/tags/tag2460.xml" ContentType="application/vnd.openxmlformats-officedocument.presentationml.tags+xml"/>
  <Override PartName="/ppt/tags/tag2461.xml" ContentType="application/vnd.openxmlformats-officedocument.presentationml.tags+xml"/>
  <Override PartName="/ppt/tags/tag2462.xml" ContentType="application/vnd.openxmlformats-officedocument.presentationml.tags+xml"/>
  <Override PartName="/ppt/tags/tag2463.xml" ContentType="application/vnd.openxmlformats-officedocument.presentationml.tags+xml"/>
  <Override PartName="/ppt/tags/tag2464.xml" ContentType="application/vnd.openxmlformats-officedocument.presentationml.tags+xml"/>
  <Override PartName="/ppt/tags/tag2465.xml" ContentType="application/vnd.openxmlformats-officedocument.presentationml.tags+xml"/>
  <Override PartName="/ppt/tags/tag2466.xml" ContentType="application/vnd.openxmlformats-officedocument.presentationml.tags+xml"/>
  <Override PartName="/ppt/tags/tag2467.xml" ContentType="application/vnd.openxmlformats-officedocument.presentationml.tags+xml"/>
  <Override PartName="/ppt/tags/tag2468.xml" ContentType="application/vnd.openxmlformats-officedocument.presentationml.tags+xml"/>
  <Override PartName="/ppt/tags/tag2469.xml" ContentType="application/vnd.openxmlformats-officedocument.presentationml.tags+xml"/>
  <Override PartName="/ppt/tags/tag2470.xml" ContentType="application/vnd.openxmlformats-officedocument.presentationml.tags+xml"/>
  <Override PartName="/ppt/tags/tag2471.xml" ContentType="application/vnd.openxmlformats-officedocument.presentationml.tags+xml"/>
  <Override PartName="/ppt/tags/tag2472.xml" ContentType="application/vnd.openxmlformats-officedocument.presentationml.tags+xml"/>
  <Override PartName="/ppt/tags/tag2473.xml" ContentType="application/vnd.openxmlformats-officedocument.presentationml.tags+xml"/>
  <Override PartName="/ppt/tags/tag2474.xml" ContentType="application/vnd.openxmlformats-officedocument.presentationml.tags+xml"/>
  <Override PartName="/ppt/tags/tag2475.xml" ContentType="application/vnd.openxmlformats-officedocument.presentationml.tags+xml"/>
  <Override PartName="/ppt/tags/tag2476.xml" ContentType="application/vnd.openxmlformats-officedocument.presentationml.tags+xml"/>
  <Override PartName="/ppt/tags/tag2477.xml" ContentType="application/vnd.openxmlformats-officedocument.presentationml.tags+xml"/>
  <Override PartName="/ppt/tags/tag2478.xml" ContentType="application/vnd.openxmlformats-officedocument.presentationml.tags+xml"/>
  <Override PartName="/ppt/tags/tag2479.xml" ContentType="application/vnd.openxmlformats-officedocument.presentationml.tags+xml"/>
  <Override PartName="/ppt/tags/tag2480.xml" ContentType="application/vnd.openxmlformats-officedocument.presentationml.tags+xml"/>
  <Override PartName="/ppt/tags/tag2481.xml" ContentType="application/vnd.openxmlformats-officedocument.presentationml.tags+xml"/>
  <Override PartName="/ppt/tags/tag2482.xml" ContentType="application/vnd.openxmlformats-officedocument.presentationml.tags+xml"/>
  <Override PartName="/ppt/tags/tag2483.xml" ContentType="application/vnd.openxmlformats-officedocument.presentationml.tags+xml"/>
  <Override PartName="/ppt/tags/tag2484.xml" ContentType="application/vnd.openxmlformats-officedocument.presentationml.tags+xml"/>
  <Override PartName="/ppt/tags/tag2485.xml" ContentType="application/vnd.openxmlformats-officedocument.presentationml.tags+xml"/>
  <Override PartName="/ppt/tags/tag2486.xml" ContentType="application/vnd.openxmlformats-officedocument.presentationml.tags+xml"/>
  <Override PartName="/ppt/tags/tag2487.xml" ContentType="application/vnd.openxmlformats-officedocument.presentationml.tags+xml"/>
  <Override PartName="/ppt/tags/tag2488.xml" ContentType="application/vnd.openxmlformats-officedocument.presentationml.tags+xml"/>
  <Override PartName="/ppt/tags/tag2489.xml" ContentType="application/vnd.openxmlformats-officedocument.presentationml.tags+xml"/>
  <Override PartName="/ppt/tags/tag2490.xml" ContentType="application/vnd.openxmlformats-officedocument.presentationml.tags+xml"/>
  <Override PartName="/ppt/tags/tag2491.xml" ContentType="application/vnd.openxmlformats-officedocument.presentationml.tags+xml"/>
  <Override PartName="/ppt/tags/tag2492.xml" ContentType="application/vnd.openxmlformats-officedocument.presentationml.tags+xml"/>
  <Override PartName="/ppt/tags/tag2493.xml" ContentType="application/vnd.openxmlformats-officedocument.presentationml.tags+xml"/>
  <Override PartName="/ppt/tags/tag2494.xml" ContentType="application/vnd.openxmlformats-officedocument.presentationml.tags+xml"/>
  <Override PartName="/ppt/tags/tag2495.xml" ContentType="application/vnd.openxmlformats-officedocument.presentationml.tags+xml"/>
  <Override PartName="/ppt/tags/tag2496.xml" ContentType="application/vnd.openxmlformats-officedocument.presentationml.tags+xml"/>
  <Override PartName="/ppt/tags/tag2497.xml" ContentType="application/vnd.openxmlformats-officedocument.presentationml.tags+xml"/>
  <Override PartName="/ppt/tags/tag2498.xml" ContentType="application/vnd.openxmlformats-officedocument.presentationml.tags+xml"/>
  <Override PartName="/ppt/tags/tag2499.xml" ContentType="application/vnd.openxmlformats-officedocument.presentationml.tags+xml"/>
  <Override PartName="/ppt/tags/tag2500.xml" ContentType="application/vnd.openxmlformats-officedocument.presentationml.tags+xml"/>
  <Override PartName="/ppt/tags/tag2501.xml" ContentType="application/vnd.openxmlformats-officedocument.presentationml.tags+xml"/>
  <Override PartName="/ppt/tags/tag2502.xml" ContentType="application/vnd.openxmlformats-officedocument.presentationml.tags+xml"/>
  <Override PartName="/ppt/tags/tag2503.xml" ContentType="application/vnd.openxmlformats-officedocument.presentationml.tags+xml"/>
  <Override PartName="/ppt/tags/tag2504.xml" ContentType="application/vnd.openxmlformats-officedocument.presentationml.tags+xml"/>
  <Override PartName="/ppt/tags/tag2505.xml" ContentType="application/vnd.openxmlformats-officedocument.presentationml.tags+xml"/>
  <Override PartName="/ppt/tags/tag2506.xml" ContentType="application/vnd.openxmlformats-officedocument.presentationml.tags+xml"/>
  <Override PartName="/ppt/tags/tag2507.xml" ContentType="application/vnd.openxmlformats-officedocument.presentationml.tags+xml"/>
  <Override PartName="/ppt/tags/tag2508.xml" ContentType="application/vnd.openxmlformats-officedocument.presentationml.tags+xml"/>
  <Override PartName="/ppt/tags/tag2509.xml" ContentType="application/vnd.openxmlformats-officedocument.presentationml.tags+xml"/>
  <Override PartName="/ppt/tags/tag2510.xml" ContentType="application/vnd.openxmlformats-officedocument.presentationml.tags+xml"/>
  <Override PartName="/ppt/tags/tag2511.xml" ContentType="application/vnd.openxmlformats-officedocument.presentationml.tags+xml"/>
  <Override PartName="/ppt/tags/tag2512.xml" ContentType="application/vnd.openxmlformats-officedocument.presentationml.tags+xml"/>
  <Override PartName="/ppt/tags/tag2513.xml" ContentType="application/vnd.openxmlformats-officedocument.presentationml.tags+xml"/>
  <Override PartName="/ppt/tags/tag2514.xml" ContentType="application/vnd.openxmlformats-officedocument.presentationml.tags+xml"/>
  <Override PartName="/ppt/tags/tag2515.xml" ContentType="application/vnd.openxmlformats-officedocument.presentationml.tags+xml"/>
  <Override PartName="/ppt/tags/tag2516.xml" ContentType="application/vnd.openxmlformats-officedocument.presentationml.tags+xml"/>
  <Override PartName="/ppt/tags/tag2517.xml" ContentType="application/vnd.openxmlformats-officedocument.presentationml.tags+xml"/>
  <Override PartName="/ppt/tags/tag2518.xml" ContentType="application/vnd.openxmlformats-officedocument.presentationml.tags+xml"/>
  <Override PartName="/ppt/tags/tag2519.xml" ContentType="application/vnd.openxmlformats-officedocument.presentationml.tags+xml"/>
  <Override PartName="/ppt/tags/tag2520.xml" ContentType="application/vnd.openxmlformats-officedocument.presentationml.tags+xml"/>
  <Override PartName="/ppt/tags/tag2521.xml" ContentType="application/vnd.openxmlformats-officedocument.presentationml.tags+xml"/>
  <Override PartName="/ppt/tags/tag2522.xml" ContentType="application/vnd.openxmlformats-officedocument.presentationml.tags+xml"/>
  <Override PartName="/ppt/tags/tag2523.xml" ContentType="application/vnd.openxmlformats-officedocument.presentationml.tags+xml"/>
  <Override PartName="/ppt/tags/tag2524.xml" ContentType="application/vnd.openxmlformats-officedocument.presentationml.tags+xml"/>
  <Override PartName="/ppt/tags/tag2525.xml" ContentType="application/vnd.openxmlformats-officedocument.presentationml.tags+xml"/>
  <Override PartName="/ppt/tags/tag2526.xml" ContentType="application/vnd.openxmlformats-officedocument.presentationml.tags+xml"/>
  <Override PartName="/ppt/tags/tag2527.xml" ContentType="application/vnd.openxmlformats-officedocument.presentationml.tags+xml"/>
  <Override PartName="/ppt/tags/tag2528.xml" ContentType="application/vnd.openxmlformats-officedocument.presentationml.tags+xml"/>
  <Override PartName="/ppt/tags/tag2529.xml" ContentType="application/vnd.openxmlformats-officedocument.presentationml.tags+xml"/>
  <Override PartName="/ppt/tags/tag2530.xml" ContentType="application/vnd.openxmlformats-officedocument.presentationml.tags+xml"/>
  <Override PartName="/ppt/tags/tag2531.xml" ContentType="application/vnd.openxmlformats-officedocument.presentationml.tags+xml"/>
  <Override PartName="/ppt/tags/tag2532.xml" ContentType="application/vnd.openxmlformats-officedocument.presentationml.tags+xml"/>
  <Override PartName="/ppt/tags/tag2533.xml" ContentType="application/vnd.openxmlformats-officedocument.presentationml.tags+xml"/>
  <Override PartName="/ppt/tags/tag2534.xml" ContentType="application/vnd.openxmlformats-officedocument.presentationml.tags+xml"/>
  <Override PartName="/ppt/tags/tag2535.xml" ContentType="application/vnd.openxmlformats-officedocument.presentationml.tags+xml"/>
  <Override PartName="/ppt/tags/tag2536.xml" ContentType="application/vnd.openxmlformats-officedocument.presentationml.tags+xml"/>
  <Override PartName="/ppt/tags/tag2537.xml" ContentType="application/vnd.openxmlformats-officedocument.presentationml.tags+xml"/>
  <Override PartName="/ppt/tags/tag2538.xml" ContentType="application/vnd.openxmlformats-officedocument.presentationml.tags+xml"/>
  <Override PartName="/ppt/tags/tag2539.xml" ContentType="application/vnd.openxmlformats-officedocument.presentationml.tags+xml"/>
  <Override PartName="/ppt/tags/tag2540.xml" ContentType="application/vnd.openxmlformats-officedocument.presentationml.tags+xml"/>
  <Override PartName="/ppt/tags/tag2541.xml" ContentType="application/vnd.openxmlformats-officedocument.presentationml.tags+xml"/>
  <Override PartName="/ppt/tags/tag2542.xml" ContentType="application/vnd.openxmlformats-officedocument.presentationml.tags+xml"/>
  <Override PartName="/ppt/tags/tag2543.xml" ContentType="application/vnd.openxmlformats-officedocument.presentationml.tags+xml"/>
  <Override PartName="/ppt/tags/tag2544.xml" ContentType="application/vnd.openxmlformats-officedocument.presentationml.tags+xml"/>
  <Override PartName="/ppt/tags/tag2545.xml" ContentType="application/vnd.openxmlformats-officedocument.presentationml.tags+xml"/>
  <Override PartName="/ppt/tags/tag2546.xml" ContentType="application/vnd.openxmlformats-officedocument.presentationml.tags+xml"/>
  <Override PartName="/ppt/tags/tag2547.xml" ContentType="application/vnd.openxmlformats-officedocument.presentationml.tags+xml"/>
  <Override PartName="/ppt/tags/tag2548.xml" ContentType="application/vnd.openxmlformats-officedocument.presentationml.tags+xml"/>
  <Override PartName="/ppt/tags/tag2549.xml" ContentType="application/vnd.openxmlformats-officedocument.presentationml.tags+xml"/>
  <Override PartName="/ppt/tags/tag2550.xml" ContentType="application/vnd.openxmlformats-officedocument.presentationml.tags+xml"/>
  <Override PartName="/ppt/tags/tag2551.xml" ContentType="application/vnd.openxmlformats-officedocument.presentationml.tags+xml"/>
  <Override PartName="/ppt/tags/tag2552.xml" ContentType="application/vnd.openxmlformats-officedocument.presentationml.tags+xml"/>
  <Override PartName="/ppt/tags/tag2553.xml" ContentType="application/vnd.openxmlformats-officedocument.presentationml.tags+xml"/>
  <Override PartName="/ppt/tags/tag2554.xml" ContentType="application/vnd.openxmlformats-officedocument.presentationml.tags+xml"/>
  <Override PartName="/ppt/tags/tag2555.xml" ContentType="application/vnd.openxmlformats-officedocument.presentationml.tags+xml"/>
  <Override PartName="/ppt/tags/tag2556.xml" ContentType="application/vnd.openxmlformats-officedocument.presentationml.tags+xml"/>
  <Override PartName="/ppt/tags/tag2557.xml" ContentType="application/vnd.openxmlformats-officedocument.presentationml.tags+xml"/>
  <Override PartName="/ppt/tags/tag2558.xml" ContentType="application/vnd.openxmlformats-officedocument.presentationml.tags+xml"/>
  <Override PartName="/ppt/tags/tag2559.xml" ContentType="application/vnd.openxmlformats-officedocument.presentationml.tags+xml"/>
  <Override PartName="/ppt/tags/tag2560.xml" ContentType="application/vnd.openxmlformats-officedocument.presentationml.tags+xml"/>
  <Override PartName="/ppt/tags/tag2561.xml" ContentType="application/vnd.openxmlformats-officedocument.presentationml.tags+xml"/>
  <Override PartName="/ppt/tags/tag2562.xml" ContentType="application/vnd.openxmlformats-officedocument.presentationml.tags+xml"/>
  <Override PartName="/ppt/tags/tag2563.xml" ContentType="application/vnd.openxmlformats-officedocument.presentationml.tags+xml"/>
  <Override PartName="/ppt/tags/tag2564.xml" ContentType="application/vnd.openxmlformats-officedocument.presentationml.tags+xml"/>
  <Override PartName="/ppt/tags/tag2565.xml" ContentType="application/vnd.openxmlformats-officedocument.presentationml.tags+xml"/>
  <Override PartName="/ppt/tags/tag2566.xml" ContentType="application/vnd.openxmlformats-officedocument.presentationml.tags+xml"/>
  <Override PartName="/ppt/tags/tag2567.xml" ContentType="application/vnd.openxmlformats-officedocument.presentationml.tags+xml"/>
  <Override PartName="/ppt/tags/tag2568.xml" ContentType="application/vnd.openxmlformats-officedocument.presentationml.tags+xml"/>
  <Override PartName="/ppt/tags/tag2569.xml" ContentType="application/vnd.openxmlformats-officedocument.presentationml.tags+xml"/>
  <Override PartName="/ppt/tags/tag2570.xml" ContentType="application/vnd.openxmlformats-officedocument.presentationml.tags+xml"/>
  <Override PartName="/ppt/tags/tag2571.xml" ContentType="application/vnd.openxmlformats-officedocument.presentationml.tags+xml"/>
  <Override PartName="/ppt/tags/tag2572.xml" ContentType="application/vnd.openxmlformats-officedocument.presentationml.tags+xml"/>
  <Override PartName="/ppt/tags/tag2573.xml" ContentType="application/vnd.openxmlformats-officedocument.presentationml.tags+xml"/>
  <Override PartName="/ppt/tags/tag2574.xml" ContentType="application/vnd.openxmlformats-officedocument.presentationml.tags+xml"/>
  <Override PartName="/ppt/tags/tag2575.xml" ContentType="application/vnd.openxmlformats-officedocument.presentationml.tags+xml"/>
  <Override PartName="/ppt/tags/tag2576.xml" ContentType="application/vnd.openxmlformats-officedocument.presentationml.tags+xml"/>
  <Override PartName="/ppt/tags/tag2577.xml" ContentType="application/vnd.openxmlformats-officedocument.presentationml.tags+xml"/>
  <Override PartName="/ppt/tags/tag2578.xml" ContentType="application/vnd.openxmlformats-officedocument.presentationml.tags+xml"/>
  <Override PartName="/ppt/tags/tag2579.xml" ContentType="application/vnd.openxmlformats-officedocument.presentationml.tags+xml"/>
  <Override PartName="/ppt/tags/tag2580.xml" ContentType="application/vnd.openxmlformats-officedocument.presentationml.tags+xml"/>
  <Override PartName="/ppt/tags/tag2581.xml" ContentType="application/vnd.openxmlformats-officedocument.presentationml.tags+xml"/>
  <Override PartName="/ppt/tags/tag2582.xml" ContentType="application/vnd.openxmlformats-officedocument.presentationml.tags+xml"/>
  <Override PartName="/ppt/tags/tag2583.xml" ContentType="application/vnd.openxmlformats-officedocument.presentationml.tags+xml"/>
  <Override PartName="/ppt/tags/tag2584.xml" ContentType="application/vnd.openxmlformats-officedocument.presentationml.tags+xml"/>
  <Override PartName="/ppt/tags/tag2585.xml" ContentType="application/vnd.openxmlformats-officedocument.presentationml.tags+xml"/>
  <Override PartName="/ppt/tags/tag2586.xml" ContentType="application/vnd.openxmlformats-officedocument.presentationml.tags+xml"/>
  <Override PartName="/ppt/tags/tag2587.xml" ContentType="application/vnd.openxmlformats-officedocument.presentationml.tags+xml"/>
  <Override PartName="/ppt/tags/tag2588.xml" ContentType="application/vnd.openxmlformats-officedocument.presentationml.tags+xml"/>
  <Override PartName="/ppt/tags/tag2589.xml" ContentType="application/vnd.openxmlformats-officedocument.presentationml.tags+xml"/>
  <Override PartName="/ppt/tags/tag2590.xml" ContentType="application/vnd.openxmlformats-officedocument.presentationml.tags+xml"/>
  <Override PartName="/ppt/tags/tag2591.xml" ContentType="application/vnd.openxmlformats-officedocument.presentationml.tags+xml"/>
  <Override PartName="/ppt/tags/tag2592.xml" ContentType="application/vnd.openxmlformats-officedocument.presentationml.tags+xml"/>
  <Override PartName="/ppt/tags/tag2593.xml" ContentType="application/vnd.openxmlformats-officedocument.presentationml.tags+xml"/>
  <Override PartName="/ppt/tags/tag2594.xml" ContentType="application/vnd.openxmlformats-officedocument.presentationml.tags+xml"/>
  <Override PartName="/ppt/tags/tag2595.xml" ContentType="application/vnd.openxmlformats-officedocument.presentationml.tags+xml"/>
  <Override PartName="/ppt/tags/tag2596.xml" ContentType="application/vnd.openxmlformats-officedocument.presentationml.tags+xml"/>
  <Override PartName="/ppt/tags/tag2597.xml" ContentType="application/vnd.openxmlformats-officedocument.presentationml.tags+xml"/>
  <Override PartName="/ppt/tags/tag2598.xml" ContentType="application/vnd.openxmlformats-officedocument.presentationml.tags+xml"/>
  <Override PartName="/ppt/tags/tag2599.xml" ContentType="application/vnd.openxmlformats-officedocument.presentationml.tags+xml"/>
  <Override PartName="/ppt/tags/tag2600.xml" ContentType="application/vnd.openxmlformats-officedocument.presentationml.tags+xml"/>
  <Override PartName="/ppt/tags/tag2601.xml" ContentType="application/vnd.openxmlformats-officedocument.presentationml.tags+xml"/>
  <Override PartName="/ppt/tags/tag2602.xml" ContentType="application/vnd.openxmlformats-officedocument.presentationml.tags+xml"/>
  <Override PartName="/ppt/tags/tag2603.xml" ContentType="application/vnd.openxmlformats-officedocument.presentationml.tags+xml"/>
  <Override PartName="/ppt/tags/tag2604.xml" ContentType="application/vnd.openxmlformats-officedocument.presentationml.tags+xml"/>
  <Override PartName="/ppt/tags/tag2605.xml" ContentType="application/vnd.openxmlformats-officedocument.presentationml.tags+xml"/>
  <Override PartName="/ppt/tags/tag2606.xml" ContentType="application/vnd.openxmlformats-officedocument.presentationml.tags+xml"/>
  <Override PartName="/ppt/tags/tag2607.xml" ContentType="application/vnd.openxmlformats-officedocument.presentationml.tags+xml"/>
  <Override PartName="/ppt/tags/tag2608.xml" ContentType="application/vnd.openxmlformats-officedocument.presentationml.tags+xml"/>
  <Override PartName="/ppt/tags/tag2609.xml" ContentType="application/vnd.openxmlformats-officedocument.presentationml.tags+xml"/>
  <Override PartName="/ppt/tags/tag2610.xml" ContentType="application/vnd.openxmlformats-officedocument.presentationml.tags+xml"/>
  <Override PartName="/ppt/tags/tag2611.xml" ContentType="application/vnd.openxmlformats-officedocument.presentationml.tags+xml"/>
  <Override PartName="/ppt/tags/tag2612.xml" ContentType="application/vnd.openxmlformats-officedocument.presentationml.tags+xml"/>
  <Override PartName="/ppt/tags/tag2613.xml" ContentType="application/vnd.openxmlformats-officedocument.presentationml.tags+xml"/>
  <Override PartName="/ppt/tags/tag2614.xml" ContentType="application/vnd.openxmlformats-officedocument.presentationml.tags+xml"/>
  <Override PartName="/ppt/tags/tag2615.xml" ContentType="application/vnd.openxmlformats-officedocument.presentationml.tags+xml"/>
  <Override PartName="/ppt/tags/tag2616.xml" ContentType="application/vnd.openxmlformats-officedocument.presentationml.tags+xml"/>
  <Override PartName="/ppt/tags/tag2617.xml" ContentType="application/vnd.openxmlformats-officedocument.presentationml.tags+xml"/>
  <Override PartName="/ppt/tags/tag2618.xml" ContentType="application/vnd.openxmlformats-officedocument.presentationml.tags+xml"/>
  <Override PartName="/ppt/tags/tag2619.xml" ContentType="application/vnd.openxmlformats-officedocument.presentationml.tags+xml"/>
  <Override PartName="/ppt/tags/tag2620.xml" ContentType="application/vnd.openxmlformats-officedocument.presentationml.tags+xml"/>
  <Override PartName="/ppt/tags/tag2621.xml" ContentType="application/vnd.openxmlformats-officedocument.presentationml.tags+xml"/>
  <Override PartName="/ppt/tags/tag2622.xml" ContentType="application/vnd.openxmlformats-officedocument.presentationml.tags+xml"/>
  <Override PartName="/ppt/tags/tag2623.xml" ContentType="application/vnd.openxmlformats-officedocument.presentationml.tags+xml"/>
  <Override PartName="/ppt/tags/tag2624.xml" ContentType="application/vnd.openxmlformats-officedocument.presentationml.tags+xml"/>
  <Override PartName="/ppt/tags/tag2625.xml" ContentType="application/vnd.openxmlformats-officedocument.presentationml.tags+xml"/>
  <Override PartName="/ppt/tags/tag2626.xml" ContentType="application/vnd.openxmlformats-officedocument.presentationml.tags+xml"/>
  <Override PartName="/ppt/tags/tag2627.xml" ContentType="application/vnd.openxmlformats-officedocument.presentationml.tags+xml"/>
  <Override PartName="/ppt/tags/tag2628.xml" ContentType="application/vnd.openxmlformats-officedocument.presentationml.tags+xml"/>
  <Override PartName="/ppt/tags/tag2629.xml" ContentType="application/vnd.openxmlformats-officedocument.presentationml.tags+xml"/>
  <Override PartName="/ppt/tags/tag2630.xml" ContentType="application/vnd.openxmlformats-officedocument.presentationml.tags+xml"/>
  <Override PartName="/ppt/tags/tag2631.xml" ContentType="application/vnd.openxmlformats-officedocument.presentationml.tags+xml"/>
  <Override PartName="/ppt/tags/tag2632.xml" ContentType="application/vnd.openxmlformats-officedocument.presentationml.tags+xml"/>
  <Override PartName="/ppt/tags/tag2633.xml" ContentType="application/vnd.openxmlformats-officedocument.presentationml.tags+xml"/>
  <Override PartName="/ppt/tags/tag2634.xml" ContentType="application/vnd.openxmlformats-officedocument.presentationml.tags+xml"/>
  <Override PartName="/ppt/tags/tag2635.xml" ContentType="application/vnd.openxmlformats-officedocument.presentationml.tags+xml"/>
  <Override PartName="/ppt/tags/tag2636.xml" ContentType="application/vnd.openxmlformats-officedocument.presentationml.tags+xml"/>
  <Override PartName="/ppt/tags/tag2637.xml" ContentType="application/vnd.openxmlformats-officedocument.presentationml.tags+xml"/>
  <Override PartName="/ppt/tags/tag2638.xml" ContentType="application/vnd.openxmlformats-officedocument.presentationml.tags+xml"/>
  <Override PartName="/ppt/tags/tag2639.xml" ContentType="application/vnd.openxmlformats-officedocument.presentationml.tags+xml"/>
  <Override PartName="/ppt/tags/tag2640.xml" ContentType="application/vnd.openxmlformats-officedocument.presentationml.tags+xml"/>
  <Override PartName="/ppt/tags/tag2641.xml" ContentType="application/vnd.openxmlformats-officedocument.presentationml.tags+xml"/>
  <Override PartName="/ppt/tags/tag2642.xml" ContentType="application/vnd.openxmlformats-officedocument.presentationml.tags+xml"/>
  <Override PartName="/ppt/tags/tag2643.xml" ContentType="application/vnd.openxmlformats-officedocument.presentationml.tags+xml"/>
  <Override PartName="/ppt/tags/tag2644.xml" ContentType="application/vnd.openxmlformats-officedocument.presentationml.tags+xml"/>
  <Override PartName="/ppt/tags/tag2645.xml" ContentType="application/vnd.openxmlformats-officedocument.presentationml.tags+xml"/>
  <Override PartName="/ppt/tags/tag2646.xml" ContentType="application/vnd.openxmlformats-officedocument.presentationml.tags+xml"/>
  <Override PartName="/ppt/tags/tag2647.xml" ContentType="application/vnd.openxmlformats-officedocument.presentationml.tags+xml"/>
  <Override PartName="/ppt/tags/tag2648.xml" ContentType="application/vnd.openxmlformats-officedocument.presentationml.tags+xml"/>
  <Override PartName="/ppt/tags/tag2649.xml" ContentType="application/vnd.openxmlformats-officedocument.presentationml.tags+xml"/>
  <Override PartName="/ppt/tags/tag2650.xml" ContentType="application/vnd.openxmlformats-officedocument.presentationml.tags+xml"/>
  <Override PartName="/ppt/tags/tag2651.xml" ContentType="application/vnd.openxmlformats-officedocument.presentationml.tags+xml"/>
  <Override PartName="/ppt/tags/tag2652.xml" ContentType="application/vnd.openxmlformats-officedocument.presentationml.tags+xml"/>
  <Override PartName="/ppt/tags/tag2653.xml" ContentType="application/vnd.openxmlformats-officedocument.presentationml.tags+xml"/>
  <Override PartName="/ppt/tags/tag2654.xml" ContentType="application/vnd.openxmlformats-officedocument.presentationml.tags+xml"/>
  <Override PartName="/ppt/tags/tag2655.xml" ContentType="application/vnd.openxmlformats-officedocument.presentationml.tags+xml"/>
  <Override PartName="/ppt/tags/tag2656.xml" ContentType="application/vnd.openxmlformats-officedocument.presentationml.tags+xml"/>
  <Override PartName="/ppt/tags/tag2657.xml" ContentType="application/vnd.openxmlformats-officedocument.presentationml.tags+xml"/>
  <Override PartName="/ppt/tags/tag2658.xml" ContentType="application/vnd.openxmlformats-officedocument.presentationml.tags+xml"/>
  <Override PartName="/ppt/tags/tag2659.xml" ContentType="application/vnd.openxmlformats-officedocument.presentationml.tags+xml"/>
  <Override PartName="/ppt/tags/tag2660.xml" ContentType="application/vnd.openxmlformats-officedocument.presentationml.tags+xml"/>
  <Override PartName="/ppt/tags/tag2661.xml" ContentType="application/vnd.openxmlformats-officedocument.presentationml.tags+xml"/>
  <Override PartName="/ppt/tags/tag2662.xml" ContentType="application/vnd.openxmlformats-officedocument.presentationml.tags+xml"/>
  <Override PartName="/ppt/tags/tag2663.xml" ContentType="application/vnd.openxmlformats-officedocument.presentationml.tags+xml"/>
  <Override PartName="/ppt/tags/tag2664.xml" ContentType="application/vnd.openxmlformats-officedocument.presentationml.tags+xml"/>
  <Override PartName="/ppt/tags/tag2665.xml" ContentType="application/vnd.openxmlformats-officedocument.presentationml.tags+xml"/>
  <Override PartName="/ppt/tags/tag2666.xml" ContentType="application/vnd.openxmlformats-officedocument.presentationml.tags+xml"/>
  <Override PartName="/ppt/tags/tag2667.xml" ContentType="application/vnd.openxmlformats-officedocument.presentationml.tags+xml"/>
  <Override PartName="/ppt/tags/tag2668.xml" ContentType="application/vnd.openxmlformats-officedocument.presentationml.tags+xml"/>
  <Override PartName="/ppt/tags/tag2669.xml" ContentType="application/vnd.openxmlformats-officedocument.presentationml.tags+xml"/>
  <Override PartName="/ppt/tags/tag2670.xml" ContentType="application/vnd.openxmlformats-officedocument.presentationml.tags+xml"/>
  <Override PartName="/ppt/tags/tag2671.xml" ContentType="application/vnd.openxmlformats-officedocument.presentationml.tags+xml"/>
  <Override PartName="/ppt/tags/tag2672.xml" ContentType="application/vnd.openxmlformats-officedocument.presentationml.tags+xml"/>
  <Override PartName="/ppt/tags/tag2673.xml" ContentType="application/vnd.openxmlformats-officedocument.presentationml.tags+xml"/>
  <Override PartName="/ppt/tags/tag2674.xml" ContentType="application/vnd.openxmlformats-officedocument.presentationml.tags+xml"/>
  <Override PartName="/ppt/tags/tag2675.xml" ContentType="application/vnd.openxmlformats-officedocument.presentationml.tags+xml"/>
  <Override PartName="/ppt/tags/tag2676.xml" ContentType="application/vnd.openxmlformats-officedocument.presentationml.tags+xml"/>
  <Override PartName="/ppt/tags/tag2677.xml" ContentType="application/vnd.openxmlformats-officedocument.presentationml.tags+xml"/>
  <Override PartName="/ppt/tags/tag2678.xml" ContentType="application/vnd.openxmlformats-officedocument.presentationml.tags+xml"/>
  <Override PartName="/ppt/tags/tag2679.xml" ContentType="application/vnd.openxmlformats-officedocument.presentationml.tags+xml"/>
  <Override PartName="/ppt/tags/tag2680.xml" ContentType="application/vnd.openxmlformats-officedocument.presentationml.tags+xml"/>
  <Override PartName="/ppt/tags/tag2681.xml" ContentType="application/vnd.openxmlformats-officedocument.presentationml.tags+xml"/>
  <Override PartName="/ppt/tags/tag2682.xml" ContentType="application/vnd.openxmlformats-officedocument.presentationml.tags+xml"/>
  <Override PartName="/ppt/tags/tag2683.xml" ContentType="application/vnd.openxmlformats-officedocument.presentationml.tags+xml"/>
  <Override PartName="/ppt/tags/tag2684.xml" ContentType="application/vnd.openxmlformats-officedocument.presentationml.tags+xml"/>
  <Override PartName="/ppt/tags/tag2685.xml" ContentType="application/vnd.openxmlformats-officedocument.presentationml.tags+xml"/>
  <Override PartName="/ppt/tags/tag2686.xml" ContentType="application/vnd.openxmlformats-officedocument.presentationml.tags+xml"/>
  <Override PartName="/ppt/tags/tag2687.xml" ContentType="application/vnd.openxmlformats-officedocument.presentationml.tags+xml"/>
  <Override PartName="/ppt/tags/tag2688.xml" ContentType="application/vnd.openxmlformats-officedocument.presentationml.tags+xml"/>
  <Override PartName="/ppt/tags/tag2689.xml" ContentType="application/vnd.openxmlformats-officedocument.presentationml.tags+xml"/>
  <Override PartName="/ppt/tags/tag2690.xml" ContentType="application/vnd.openxmlformats-officedocument.presentationml.tags+xml"/>
  <Override PartName="/ppt/tags/tag2691.xml" ContentType="application/vnd.openxmlformats-officedocument.presentationml.tags+xml"/>
  <Override PartName="/ppt/tags/tag2692.xml" ContentType="application/vnd.openxmlformats-officedocument.presentationml.tags+xml"/>
  <Override PartName="/ppt/tags/tag2693.xml" ContentType="application/vnd.openxmlformats-officedocument.presentationml.tags+xml"/>
  <Override PartName="/ppt/tags/tag2694.xml" ContentType="application/vnd.openxmlformats-officedocument.presentationml.tags+xml"/>
  <Override PartName="/ppt/tags/tag2695.xml" ContentType="application/vnd.openxmlformats-officedocument.presentationml.tags+xml"/>
  <Override PartName="/ppt/tags/tag2696.xml" ContentType="application/vnd.openxmlformats-officedocument.presentationml.tags+xml"/>
  <Override PartName="/ppt/tags/tag2697.xml" ContentType="application/vnd.openxmlformats-officedocument.presentationml.tags+xml"/>
  <Override PartName="/ppt/tags/tag2698.xml" ContentType="application/vnd.openxmlformats-officedocument.presentationml.tags+xml"/>
  <Override PartName="/ppt/tags/tag2699.xml" ContentType="application/vnd.openxmlformats-officedocument.presentationml.tags+xml"/>
  <Override PartName="/ppt/tags/tag2700.xml" ContentType="application/vnd.openxmlformats-officedocument.presentationml.tags+xml"/>
  <Override PartName="/ppt/tags/tag2701.xml" ContentType="application/vnd.openxmlformats-officedocument.presentationml.tags+xml"/>
  <Override PartName="/ppt/tags/tag2702.xml" ContentType="application/vnd.openxmlformats-officedocument.presentationml.tags+xml"/>
  <Override PartName="/ppt/tags/tag2703.xml" ContentType="application/vnd.openxmlformats-officedocument.presentationml.tags+xml"/>
  <Override PartName="/ppt/tags/tag2704.xml" ContentType="application/vnd.openxmlformats-officedocument.presentationml.tags+xml"/>
  <Override PartName="/ppt/tags/tag2705.xml" ContentType="application/vnd.openxmlformats-officedocument.presentationml.tags+xml"/>
  <Override PartName="/ppt/tags/tag2706.xml" ContentType="application/vnd.openxmlformats-officedocument.presentationml.tags+xml"/>
  <Override PartName="/ppt/tags/tag2707.xml" ContentType="application/vnd.openxmlformats-officedocument.presentationml.tags+xml"/>
  <Override PartName="/ppt/tags/tag2708.xml" ContentType="application/vnd.openxmlformats-officedocument.presentationml.tags+xml"/>
  <Override PartName="/ppt/tags/tag2709.xml" ContentType="application/vnd.openxmlformats-officedocument.presentationml.tags+xml"/>
  <Override PartName="/ppt/tags/tag2710.xml" ContentType="application/vnd.openxmlformats-officedocument.presentationml.tags+xml"/>
  <Override PartName="/ppt/tags/tag2711.xml" ContentType="application/vnd.openxmlformats-officedocument.presentationml.tags+xml"/>
  <Override PartName="/ppt/tags/tag2712.xml" ContentType="application/vnd.openxmlformats-officedocument.presentationml.tags+xml"/>
  <Override PartName="/ppt/tags/tag2713.xml" ContentType="application/vnd.openxmlformats-officedocument.presentationml.tags+xml"/>
  <Override PartName="/ppt/tags/tag2714.xml" ContentType="application/vnd.openxmlformats-officedocument.presentationml.tags+xml"/>
  <Override PartName="/ppt/tags/tag2715.xml" ContentType="application/vnd.openxmlformats-officedocument.presentationml.tags+xml"/>
  <Override PartName="/ppt/tags/tag2716.xml" ContentType="application/vnd.openxmlformats-officedocument.presentationml.tags+xml"/>
  <Override PartName="/ppt/tags/tag2717.xml" ContentType="application/vnd.openxmlformats-officedocument.presentationml.tags+xml"/>
  <Override PartName="/ppt/tags/tag2718.xml" ContentType="application/vnd.openxmlformats-officedocument.presentationml.tags+xml"/>
  <Override PartName="/ppt/tags/tag2719.xml" ContentType="application/vnd.openxmlformats-officedocument.presentationml.tags+xml"/>
  <Override PartName="/ppt/tags/tag2720.xml" ContentType="application/vnd.openxmlformats-officedocument.presentationml.tags+xml"/>
  <Override PartName="/ppt/tags/tag2721.xml" ContentType="application/vnd.openxmlformats-officedocument.presentationml.tags+xml"/>
  <Override PartName="/ppt/tags/tag2722.xml" ContentType="application/vnd.openxmlformats-officedocument.presentationml.tags+xml"/>
  <Override PartName="/ppt/tags/tag2723.xml" ContentType="application/vnd.openxmlformats-officedocument.presentationml.tags+xml"/>
  <Override PartName="/ppt/tags/tag2724.xml" ContentType="application/vnd.openxmlformats-officedocument.presentationml.tags+xml"/>
  <Override PartName="/ppt/tags/tag2725.xml" ContentType="application/vnd.openxmlformats-officedocument.presentationml.tags+xml"/>
  <Override PartName="/ppt/tags/tag2726.xml" ContentType="application/vnd.openxmlformats-officedocument.presentationml.tags+xml"/>
  <Override PartName="/ppt/tags/tag2727.xml" ContentType="application/vnd.openxmlformats-officedocument.presentationml.tags+xml"/>
  <Override PartName="/ppt/tags/tag2728.xml" ContentType="application/vnd.openxmlformats-officedocument.presentationml.tags+xml"/>
  <Override PartName="/ppt/tags/tag2729.xml" ContentType="application/vnd.openxmlformats-officedocument.presentationml.tags+xml"/>
  <Override PartName="/ppt/tags/tag2730.xml" ContentType="application/vnd.openxmlformats-officedocument.presentationml.tags+xml"/>
  <Override PartName="/ppt/tags/tag2731.xml" ContentType="application/vnd.openxmlformats-officedocument.presentationml.tags+xml"/>
  <Override PartName="/ppt/tags/tag2732.xml" ContentType="application/vnd.openxmlformats-officedocument.presentationml.tags+xml"/>
  <Override PartName="/ppt/tags/tag2733.xml" ContentType="application/vnd.openxmlformats-officedocument.presentationml.tags+xml"/>
  <Override PartName="/ppt/tags/tag2734.xml" ContentType="application/vnd.openxmlformats-officedocument.presentationml.tags+xml"/>
  <Override PartName="/ppt/tags/tag2735.xml" ContentType="application/vnd.openxmlformats-officedocument.presentationml.tags+xml"/>
  <Override PartName="/ppt/tags/tag2736.xml" ContentType="application/vnd.openxmlformats-officedocument.presentationml.tags+xml"/>
  <Override PartName="/ppt/tags/tag2737.xml" ContentType="application/vnd.openxmlformats-officedocument.presentationml.tags+xml"/>
  <Override PartName="/ppt/tags/tag2738.xml" ContentType="application/vnd.openxmlformats-officedocument.presentationml.tags+xml"/>
  <Override PartName="/ppt/tags/tag2739.xml" ContentType="application/vnd.openxmlformats-officedocument.presentationml.tags+xml"/>
  <Override PartName="/ppt/tags/tag2740.xml" ContentType="application/vnd.openxmlformats-officedocument.presentationml.tags+xml"/>
  <Override PartName="/ppt/tags/tag2741.xml" ContentType="application/vnd.openxmlformats-officedocument.presentationml.tags+xml"/>
  <Override PartName="/ppt/tags/tag2742.xml" ContentType="application/vnd.openxmlformats-officedocument.presentationml.tags+xml"/>
  <Override PartName="/ppt/tags/tag2743.xml" ContentType="application/vnd.openxmlformats-officedocument.presentationml.tags+xml"/>
  <Override PartName="/ppt/tags/tag2744.xml" ContentType="application/vnd.openxmlformats-officedocument.presentationml.tags+xml"/>
  <Override PartName="/ppt/tags/tag2745.xml" ContentType="application/vnd.openxmlformats-officedocument.presentationml.tags+xml"/>
  <Override PartName="/ppt/tags/tag2746.xml" ContentType="application/vnd.openxmlformats-officedocument.presentationml.tags+xml"/>
  <Override PartName="/ppt/tags/tag2747.xml" ContentType="application/vnd.openxmlformats-officedocument.presentationml.tags+xml"/>
  <Override PartName="/ppt/tags/tag2748.xml" ContentType="application/vnd.openxmlformats-officedocument.presentationml.tags+xml"/>
  <Override PartName="/ppt/tags/tag2749.xml" ContentType="application/vnd.openxmlformats-officedocument.presentationml.tags+xml"/>
  <Override PartName="/ppt/tags/tag2750.xml" ContentType="application/vnd.openxmlformats-officedocument.presentationml.tags+xml"/>
  <Override PartName="/ppt/tags/tag2751.xml" ContentType="application/vnd.openxmlformats-officedocument.presentationml.tags+xml"/>
  <Override PartName="/ppt/tags/tag2752.xml" ContentType="application/vnd.openxmlformats-officedocument.presentationml.tags+xml"/>
  <Override PartName="/ppt/tags/tag2753.xml" ContentType="application/vnd.openxmlformats-officedocument.presentationml.tags+xml"/>
  <Override PartName="/ppt/tags/tag2754.xml" ContentType="application/vnd.openxmlformats-officedocument.presentationml.tags+xml"/>
  <Override PartName="/ppt/tags/tag2755.xml" ContentType="application/vnd.openxmlformats-officedocument.presentationml.tags+xml"/>
  <Override PartName="/ppt/tags/tag2756.xml" ContentType="application/vnd.openxmlformats-officedocument.presentationml.tags+xml"/>
  <Override PartName="/ppt/tags/tag2757.xml" ContentType="application/vnd.openxmlformats-officedocument.presentationml.tags+xml"/>
  <Override PartName="/ppt/tags/tag2758.xml" ContentType="application/vnd.openxmlformats-officedocument.presentationml.tags+xml"/>
  <Override PartName="/ppt/tags/tag2759.xml" ContentType="application/vnd.openxmlformats-officedocument.presentationml.tags+xml"/>
  <Override PartName="/ppt/tags/tag2760.xml" ContentType="application/vnd.openxmlformats-officedocument.presentationml.tags+xml"/>
  <Override PartName="/ppt/tags/tag2761.xml" ContentType="application/vnd.openxmlformats-officedocument.presentationml.tags+xml"/>
  <Override PartName="/ppt/tags/tag2762.xml" ContentType="application/vnd.openxmlformats-officedocument.presentationml.tags+xml"/>
  <Override PartName="/ppt/tags/tag2763.xml" ContentType="application/vnd.openxmlformats-officedocument.presentationml.tags+xml"/>
  <Override PartName="/ppt/tags/tag2764.xml" ContentType="application/vnd.openxmlformats-officedocument.presentationml.tags+xml"/>
  <Override PartName="/ppt/tags/tag2765.xml" ContentType="application/vnd.openxmlformats-officedocument.presentationml.tags+xml"/>
  <Override PartName="/ppt/tags/tag2766.xml" ContentType="application/vnd.openxmlformats-officedocument.presentationml.tags+xml"/>
  <Override PartName="/ppt/tags/tag2767.xml" ContentType="application/vnd.openxmlformats-officedocument.presentationml.tags+xml"/>
  <Override PartName="/ppt/tags/tag2768.xml" ContentType="application/vnd.openxmlformats-officedocument.presentationml.tags+xml"/>
  <Override PartName="/ppt/tags/tag2769.xml" ContentType="application/vnd.openxmlformats-officedocument.presentationml.tags+xml"/>
  <Override PartName="/ppt/tags/tag2770.xml" ContentType="application/vnd.openxmlformats-officedocument.presentationml.tags+xml"/>
  <Override PartName="/ppt/tags/tag2771.xml" ContentType="application/vnd.openxmlformats-officedocument.presentationml.tags+xml"/>
  <Override PartName="/ppt/tags/tag2772.xml" ContentType="application/vnd.openxmlformats-officedocument.presentationml.tags+xml"/>
  <Override PartName="/ppt/tags/tag2773.xml" ContentType="application/vnd.openxmlformats-officedocument.presentationml.tags+xml"/>
  <Override PartName="/ppt/tags/tag2774.xml" ContentType="application/vnd.openxmlformats-officedocument.presentationml.tags+xml"/>
  <Override PartName="/ppt/tags/tag2775.xml" ContentType="application/vnd.openxmlformats-officedocument.presentationml.tags+xml"/>
  <Override PartName="/ppt/tags/tag2776.xml" ContentType="application/vnd.openxmlformats-officedocument.presentationml.tags+xml"/>
  <Override PartName="/ppt/tags/tag2777.xml" ContentType="application/vnd.openxmlformats-officedocument.presentationml.tags+xml"/>
  <Override PartName="/ppt/tags/tag2778.xml" ContentType="application/vnd.openxmlformats-officedocument.presentationml.tags+xml"/>
  <Override PartName="/ppt/tags/tag2779.xml" ContentType="application/vnd.openxmlformats-officedocument.presentationml.tags+xml"/>
  <Override PartName="/ppt/tags/tag2780.xml" ContentType="application/vnd.openxmlformats-officedocument.presentationml.tags+xml"/>
  <Override PartName="/ppt/tags/tag2781.xml" ContentType="application/vnd.openxmlformats-officedocument.presentationml.tags+xml"/>
  <Override PartName="/ppt/tags/tag2782.xml" ContentType="application/vnd.openxmlformats-officedocument.presentationml.tags+xml"/>
  <Override PartName="/ppt/tags/tag2783.xml" ContentType="application/vnd.openxmlformats-officedocument.presentationml.tags+xml"/>
  <Override PartName="/ppt/tags/tag2784.xml" ContentType="application/vnd.openxmlformats-officedocument.presentationml.tags+xml"/>
  <Override PartName="/ppt/tags/tag2785.xml" ContentType="application/vnd.openxmlformats-officedocument.presentationml.tags+xml"/>
  <Override PartName="/ppt/tags/tag2786.xml" ContentType="application/vnd.openxmlformats-officedocument.presentationml.tags+xml"/>
  <Override PartName="/ppt/tags/tag2787.xml" ContentType="application/vnd.openxmlformats-officedocument.presentationml.tags+xml"/>
  <Override PartName="/ppt/tags/tag2788.xml" ContentType="application/vnd.openxmlformats-officedocument.presentationml.tags+xml"/>
  <Override PartName="/ppt/tags/tag2789.xml" ContentType="application/vnd.openxmlformats-officedocument.presentationml.tags+xml"/>
  <Override PartName="/ppt/tags/tag2790.xml" ContentType="application/vnd.openxmlformats-officedocument.presentationml.tags+xml"/>
  <Override PartName="/ppt/tags/tag2791.xml" ContentType="application/vnd.openxmlformats-officedocument.presentationml.tags+xml"/>
  <Override PartName="/ppt/tags/tag2792.xml" ContentType="application/vnd.openxmlformats-officedocument.presentationml.tags+xml"/>
  <Override PartName="/ppt/tags/tag2793.xml" ContentType="application/vnd.openxmlformats-officedocument.presentationml.tags+xml"/>
  <Override PartName="/ppt/tags/tag2794.xml" ContentType="application/vnd.openxmlformats-officedocument.presentationml.tags+xml"/>
  <Override PartName="/ppt/tags/tag2795.xml" ContentType="application/vnd.openxmlformats-officedocument.presentationml.tags+xml"/>
  <Override PartName="/ppt/tags/tag2796.xml" ContentType="application/vnd.openxmlformats-officedocument.presentationml.tags+xml"/>
  <Override PartName="/ppt/tags/tag2797.xml" ContentType="application/vnd.openxmlformats-officedocument.presentationml.tags+xml"/>
  <Override PartName="/ppt/tags/tag2798.xml" ContentType="application/vnd.openxmlformats-officedocument.presentationml.tags+xml"/>
  <Override PartName="/ppt/tags/tag2799.xml" ContentType="application/vnd.openxmlformats-officedocument.presentationml.tags+xml"/>
  <Override PartName="/ppt/tags/tag2800.xml" ContentType="application/vnd.openxmlformats-officedocument.presentationml.tags+xml"/>
  <Override PartName="/ppt/tags/tag2801.xml" ContentType="application/vnd.openxmlformats-officedocument.presentationml.tags+xml"/>
  <Override PartName="/ppt/tags/tag2802.xml" ContentType="application/vnd.openxmlformats-officedocument.presentationml.tags+xml"/>
  <Override PartName="/ppt/tags/tag2803.xml" ContentType="application/vnd.openxmlformats-officedocument.presentationml.tags+xml"/>
  <Override PartName="/ppt/tags/tag2804.xml" ContentType="application/vnd.openxmlformats-officedocument.presentationml.tags+xml"/>
  <Override PartName="/ppt/tags/tag2805.xml" ContentType="application/vnd.openxmlformats-officedocument.presentationml.tags+xml"/>
  <Override PartName="/ppt/tags/tag2806.xml" ContentType="application/vnd.openxmlformats-officedocument.presentationml.tags+xml"/>
  <Override PartName="/ppt/tags/tag2807.xml" ContentType="application/vnd.openxmlformats-officedocument.presentationml.tags+xml"/>
  <Override PartName="/ppt/tags/tag2808.xml" ContentType="application/vnd.openxmlformats-officedocument.presentationml.tags+xml"/>
  <Override PartName="/ppt/tags/tag2809.xml" ContentType="application/vnd.openxmlformats-officedocument.presentationml.tags+xml"/>
  <Override PartName="/ppt/tags/tag2810.xml" ContentType="application/vnd.openxmlformats-officedocument.presentationml.tags+xml"/>
  <Override PartName="/ppt/tags/tag2811.xml" ContentType="application/vnd.openxmlformats-officedocument.presentationml.tags+xml"/>
  <Override PartName="/ppt/tags/tag2812.xml" ContentType="application/vnd.openxmlformats-officedocument.presentationml.tags+xml"/>
  <Override PartName="/ppt/tags/tag2813.xml" ContentType="application/vnd.openxmlformats-officedocument.presentationml.tags+xml"/>
  <Override PartName="/ppt/tags/tag2814.xml" ContentType="application/vnd.openxmlformats-officedocument.presentationml.tags+xml"/>
  <Override PartName="/ppt/tags/tag2815.xml" ContentType="application/vnd.openxmlformats-officedocument.presentationml.tags+xml"/>
  <Override PartName="/ppt/tags/tag2816.xml" ContentType="application/vnd.openxmlformats-officedocument.presentationml.tags+xml"/>
  <Override PartName="/ppt/tags/tag2817.xml" ContentType="application/vnd.openxmlformats-officedocument.presentationml.tags+xml"/>
  <Override PartName="/ppt/tags/tag2818.xml" ContentType="application/vnd.openxmlformats-officedocument.presentationml.tags+xml"/>
  <Override PartName="/ppt/tags/tag2819.xml" ContentType="application/vnd.openxmlformats-officedocument.presentationml.tags+xml"/>
  <Override PartName="/ppt/tags/tag2820.xml" ContentType="application/vnd.openxmlformats-officedocument.presentationml.tags+xml"/>
  <Override PartName="/ppt/tags/tag2821.xml" ContentType="application/vnd.openxmlformats-officedocument.presentationml.tags+xml"/>
  <Override PartName="/ppt/tags/tag2822.xml" ContentType="application/vnd.openxmlformats-officedocument.presentationml.tags+xml"/>
  <Override PartName="/ppt/tags/tag2823.xml" ContentType="application/vnd.openxmlformats-officedocument.presentationml.tags+xml"/>
  <Override PartName="/ppt/tags/tag2824.xml" ContentType="application/vnd.openxmlformats-officedocument.presentationml.tags+xml"/>
  <Override PartName="/ppt/tags/tag2825.xml" ContentType="application/vnd.openxmlformats-officedocument.presentationml.tags+xml"/>
  <Override PartName="/ppt/tags/tag2826.xml" ContentType="application/vnd.openxmlformats-officedocument.presentationml.tags+xml"/>
  <Override PartName="/ppt/tags/tag2827.xml" ContentType="application/vnd.openxmlformats-officedocument.presentationml.tags+xml"/>
  <Override PartName="/ppt/tags/tag2828.xml" ContentType="application/vnd.openxmlformats-officedocument.presentationml.tags+xml"/>
  <Override PartName="/ppt/tags/tag2829.xml" ContentType="application/vnd.openxmlformats-officedocument.presentationml.tags+xml"/>
  <Override PartName="/ppt/tags/tag2830.xml" ContentType="application/vnd.openxmlformats-officedocument.presentationml.tags+xml"/>
  <Override PartName="/ppt/tags/tag2831.xml" ContentType="application/vnd.openxmlformats-officedocument.presentationml.tags+xml"/>
  <Override PartName="/ppt/tags/tag2832.xml" ContentType="application/vnd.openxmlformats-officedocument.presentationml.tags+xml"/>
  <Override PartName="/ppt/tags/tag2833.xml" ContentType="application/vnd.openxmlformats-officedocument.presentationml.tags+xml"/>
  <Override PartName="/ppt/tags/tag2834.xml" ContentType="application/vnd.openxmlformats-officedocument.presentationml.tags+xml"/>
  <Override PartName="/ppt/tags/tag2835.xml" ContentType="application/vnd.openxmlformats-officedocument.presentationml.tags+xml"/>
  <Override PartName="/ppt/tags/tag2836.xml" ContentType="application/vnd.openxmlformats-officedocument.presentationml.tags+xml"/>
  <Override PartName="/ppt/tags/tag2837.xml" ContentType="application/vnd.openxmlformats-officedocument.presentationml.tags+xml"/>
  <Override PartName="/ppt/tags/tag2838.xml" ContentType="application/vnd.openxmlformats-officedocument.presentationml.tags+xml"/>
  <Override PartName="/ppt/tags/tag2839.xml" ContentType="application/vnd.openxmlformats-officedocument.presentationml.tags+xml"/>
  <Override PartName="/ppt/tags/tag2840.xml" ContentType="application/vnd.openxmlformats-officedocument.presentationml.tags+xml"/>
  <Override PartName="/ppt/tags/tag2841.xml" ContentType="application/vnd.openxmlformats-officedocument.presentationml.tags+xml"/>
  <Override PartName="/ppt/tags/tag2842.xml" ContentType="application/vnd.openxmlformats-officedocument.presentationml.tags+xml"/>
  <Override PartName="/ppt/tags/tag2843.xml" ContentType="application/vnd.openxmlformats-officedocument.presentationml.tags+xml"/>
  <Override PartName="/ppt/tags/tag2844.xml" ContentType="application/vnd.openxmlformats-officedocument.presentationml.tags+xml"/>
  <Override PartName="/ppt/tags/tag2845.xml" ContentType="application/vnd.openxmlformats-officedocument.presentationml.tags+xml"/>
  <Override PartName="/ppt/tags/tag2846.xml" ContentType="application/vnd.openxmlformats-officedocument.presentationml.tags+xml"/>
  <Override PartName="/ppt/tags/tag2847.xml" ContentType="application/vnd.openxmlformats-officedocument.presentationml.tags+xml"/>
  <Override PartName="/ppt/tags/tag2848.xml" ContentType="application/vnd.openxmlformats-officedocument.presentationml.tags+xml"/>
  <Override PartName="/ppt/tags/tag2849.xml" ContentType="application/vnd.openxmlformats-officedocument.presentationml.tags+xml"/>
  <Override PartName="/ppt/tags/tag2850.xml" ContentType="application/vnd.openxmlformats-officedocument.presentationml.tags+xml"/>
  <Override PartName="/ppt/tags/tag2851.xml" ContentType="application/vnd.openxmlformats-officedocument.presentationml.tags+xml"/>
  <Override PartName="/ppt/tags/tag2852.xml" ContentType="application/vnd.openxmlformats-officedocument.presentationml.tags+xml"/>
  <Override PartName="/ppt/tags/tag2853.xml" ContentType="application/vnd.openxmlformats-officedocument.presentationml.tags+xml"/>
  <Override PartName="/ppt/tags/tag2854.xml" ContentType="application/vnd.openxmlformats-officedocument.presentationml.tags+xml"/>
  <Override PartName="/ppt/tags/tag2855.xml" ContentType="application/vnd.openxmlformats-officedocument.presentationml.tags+xml"/>
  <Override PartName="/ppt/tags/tag2856.xml" ContentType="application/vnd.openxmlformats-officedocument.presentationml.tags+xml"/>
  <Override PartName="/ppt/tags/tag2857.xml" ContentType="application/vnd.openxmlformats-officedocument.presentationml.tags+xml"/>
  <Override PartName="/ppt/tags/tag2858.xml" ContentType="application/vnd.openxmlformats-officedocument.presentationml.tags+xml"/>
  <Override PartName="/ppt/tags/tag2859.xml" ContentType="application/vnd.openxmlformats-officedocument.presentationml.tags+xml"/>
  <Override PartName="/ppt/tags/tag2860.xml" ContentType="application/vnd.openxmlformats-officedocument.presentationml.tags+xml"/>
  <Override PartName="/ppt/tags/tag2861.xml" ContentType="application/vnd.openxmlformats-officedocument.presentationml.tags+xml"/>
  <Override PartName="/ppt/tags/tag2862.xml" ContentType="application/vnd.openxmlformats-officedocument.presentationml.tags+xml"/>
  <Override PartName="/ppt/tags/tag2863.xml" ContentType="application/vnd.openxmlformats-officedocument.presentationml.tags+xml"/>
  <Override PartName="/ppt/tags/tag2864.xml" ContentType="application/vnd.openxmlformats-officedocument.presentationml.tags+xml"/>
  <Override PartName="/ppt/tags/tag2865.xml" ContentType="application/vnd.openxmlformats-officedocument.presentationml.tags+xml"/>
  <Override PartName="/ppt/tags/tag2866.xml" ContentType="application/vnd.openxmlformats-officedocument.presentationml.tags+xml"/>
  <Override PartName="/ppt/tags/tag2867.xml" ContentType="application/vnd.openxmlformats-officedocument.presentationml.tags+xml"/>
  <Override PartName="/ppt/tags/tag2868.xml" ContentType="application/vnd.openxmlformats-officedocument.presentationml.tags+xml"/>
  <Override PartName="/ppt/tags/tag2869.xml" ContentType="application/vnd.openxmlformats-officedocument.presentationml.tags+xml"/>
  <Override PartName="/ppt/tags/tag2870.xml" ContentType="application/vnd.openxmlformats-officedocument.presentationml.tags+xml"/>
  <Override PartName="/ppt/tags/tag2871.xml" ContentType="application/vnd.openxmlformats-officedocument.presentationml.tags+xml"/>
  <Override PartName="/ppt/tags/tag2872.xml" ContentType="application/vnd.openxmlformats-officedocument.presentationml.tags+xml"/>
  <Override PartName="/ppt/tags/tag2873.xml" ContentType="application/vnd.openxmlformats-officedocument.presentationml.tags+xml"/>
  <Override PartName="/ppt/tags/tag2874.xml" ContentType="application/vnd.openxmlformats-officedocument.presentationml.tags+xml"/>
  <Override PartName="/ppt/tags/tag2875.xml" ContentType="application/vnd.openxmlformats-officedocument.presentationml.tags+xml"/>
  <Override PartName="/ppt/tags/tag2876.xml" ContentType="application/vnd.openxmlformats-officedocument.presentationml.tags+xml"/>
  <Override PartName="/ppt/tags/tag2877.xml" ContentType="application/vnd.openxmlformats-officedocument.presentationml.tags+xml"/>
  <Override PartName="/ppt/tags/tag2878.xml" ContentType="application/vnd.openxmlformats-officedocument.presentationml.tags+xml"/>
  <Override PartName="/ppt/tags/tag2879.xml" ContentType="application/vnd.openxmlformats-officedocument.presentationml.tags+xml"/>
  <Override PartName="/ppt/tags/tag2880.xml" ContentType="application/vnd.openxmlformats-officedocument.presentationml.tags+xml"/>
  <Override PartName="/ppt/tags/tag2881.xml" ContentType="application/vnd.openxmlformats-officedocument.presentationml.tags+xml"/>
  <Override PartName="/ppt/tags/tag2882.xml" ContentType="application/vnd.openxmlformats-officedocument.presentationml.tags+xml"/>
  <Override PartName="/ppt/tags/tag2883.xml" ContentType="application/vnd.openxmlformats-officedocument.presentationml.tags+xml"/>
  <Override PartName="/ppt/tags/tag2884.xml" ContentType="application/vnd.openxmlformats-officedocument.presentationml.tags+xml"/>
  <Override PartName="/ppt/tags/tag2885.xml" ContentType="application/vnd.openxmlformats-officedocument.presentationml.tags+xml"/>
  <Override PartName="/ppt/tags/tag2886.xml" ContentType="application/vnd.openxmlformats-officedocument.presentationml.tags+xml"/>
  <Override PartName="/ppt/tags/tag2887.xml" ContentType="application/vnd.openxmlformats-officedocument.presentationml.tags+xml"/>
  <Override PartName="/ppt/tags/tag2888.xml" ContentType="application/vnd.openxmlformats-officedocument.presentationml.tags+xml"/>
  <Override PartName="/ppt/tags/tag2889.xml" ContentType="application/vnd.openxmlformats-officedocument.presentationml.tags+xml"/>
  <Override PartName="/ppt/tags/tag2890.xml" ContentType="application/vnd.openxmlformats-officedocument.presentationml.tags+xml"/>
  <Override PartName="/ppt/tags/tag2891.xml" ContentType="application/vnd.openxmlformats-officedocument.presentationml.tags+xml"/>
  <Override PartName="/ppt/tags/tag2892.xml" ContentType="application/vnd.openxmlformats-officedocument.presentationml.tags+xml"/>
  <Override PartName="/ppt/tags/tag2893.xml" ContentType="application/vnd.openxmlformats-officedocument.presentationml.tags+xml"/>
  <Override PartName="/ppt/tags/tag2894.xml" ContentType="application/vnd.openxmlformats-officedocument.presentationml.tags+xml"/>
  <Override PartName="/ppt/tags/tag2895.xml" ContentType="application/vnd.openxmlformats-officedocument.presentationml.tags+xml"/>
  <Override PartName="/ppt/tags/tag2896.xml" ContentType="application/vnd.openxmlformats-officedocument.presentationml.tags+xml"/>
  <Override PartName="/ppt/tags/tag2897.xml" ContentType="application/vnd.openxmlformats-officedocument.presentationml.tags+xml"/>
  <Override PartName="/ppt/tags/tag2898.xml" ContentType="application/vnd.openxmlformats-officedocument.presentationml.tags+xml"/>
  <Override PartName="/ppt/tags/tag2899.xml" ContentType="application/vnd.openxmlformats-officedocument.presentationml.tags+xml"/>
  <Override PartName="/ppt/tags/tag2900.xml" ContentType="application/vnd.openxmlformats-officedocument.presentationml.tags+xml"/>
  <Override PartName="/ppt/tags/tag2901.xml" ContentType="application/vnd.openxmlformats-officedocument.presentationml.tags+xml"/>
  <Override PartName="/ppt/tags/tag2902.xml" ContentType="application/vnd.openxmlformats-officedocument.presentationml.tags+xml"/>
  <Override PartName="/ppt/tags/tag2903.xml" ContentType="application/vnd.openxmlformats-officedocument.presentationml.tags+xml"/>
  <Override PartName="/ppt/tags/tag2904.xml" ContentType="application/vnd.openxmlformats-officedocument.presentationml.tags+xml"/>
  <Override PartName="/ppt/tags/tag2905.xml" ContentType="application/vnd.openxmlformats-officedocument.presentationml.tags+xml"/>
  <Override PartName="/ppt/tags/tag2906.xml" ContentType="application/vnd.openxmlformats-officedocument.presentationml.tags+xml"/>
  <Override PartName="/ppt/tags/tag2907.xml" ContentType="application/vnd.openxmlformats-officedocument.presentationml.tags+xml"/>
  <Override PartName="/ppt/tags/tag2908.xml" ContentType="application/vnd.openxmlformats-officedocument.presentationml.tags+xml"/>
  <Override PartName="/ppt/tags/tag2909.xml" ContentType="application/vnd.openxmlformats-officedocument.presentationml.tags+xml"/>
  <Override PartName="/ppt/tags/tag2910.xml" ContentType="application/vnd.openxmlformats-officedocument.presentationml.tags+xml"/>
  <Override PartName="/ppt/tags/tag2911.xml" ContentType="application/vnd.openxmlformats-officedocument.presentationml.tags+xml"/>
  <Override PartName="/ppt/tags/tag2912.xml" ContentType="application/vnd.openxmlformats-officedocument.presentationml.tags+xml"/>
  <Override PartName="/ppt/tags/tag2913.xml" ContentType="application/vnd.openxmlformats-officedocument.presentationml.tags+xml"/>
  <Override PartName="/ppt/tags/tag2914.xml" ContentType="application/vnd.openxmlformats-officedocument.presentationml.tags+xml"/>
  <Override PartName="/ppt/tags/tag2915.xml" ContentType="application/vnd.openxmlformats-officedocument.presentationml.tags+xml"/>
  <Override PartName="/ppt/tags/tag2916.xml" ContentType="application/vnd.openxmlformats-officedocument.presentationml.tags+xml"/>
  <Override PartName="/ppt/tags/tag2917.xml" ContentType="application/vnd.openxmlformats-officedocument.presentationml.tags+xml"/>
  <Override PartName="/ppt/tags/tag2918.xml" ContentType="application/vnd.openxmlformats-officedocument.presentationml.tags+xml"/>
  <Override PartName="/ppt/tags/tag2919.xml" ContentType="application/vnd.openxmlformats-officedocument.presentationml.tags+xml"/>
  <Override PartName="/ppt/tags/tag2920.xml" ContentType="application/vnd.openxmlformats-officedocument.presentationml.tags+xml"/>
  <Override PartName="/ppt/tags/tag2921.xml" ContentType="application/vnd.openxmlformats-officedocument.presentationml.tags+xml"/>
  <Override PartName="/ppt/tags/tag2922.xml" ContentType="application/vnd.openxmlformats-officedocument.presentationml.tags+xml"/>
  <Override PartName="/ppt/tags/tag2923.xml" ContentType="application/vnd.openxmlformats-officedocument.presentationml.tags+xml"/>
  <Override PartName="/ppt/tags/tag2924.xml" ContentType="application/vnd.openxmlformats-officedocument.presentationml.tags+xml"/>
  <Override PartName="/ppt/tags/tag2925.xml" ContentType="application/vnd.openxmlformats-officedocument.presentationml.tags+xml"/>
  <Override PartName="/ppt/tags/tag2926.xml" ContentType="application/vnd.openxmlformats-officedocument.presentationml.tags+xml"/>
  <Override PartName="/ppt/tags/tag2927.xml" ContentType="application/vnd.openxmlformats-officedocument.presentationml.tags+xml"/>
  <Override PartName="/ppt/tags/tag2928.xml" ContentType="application/vnd.openxmlformats-officedocument.presentationml.tags+xml"/>
  <Override PartName="/ppt/tags/tag2929.xml" ContentType="application/vnd.openxmlformats-officedocument.presentationml.tags+xml"/>
  <Override PartName="/ppt/tags/tag2930.xml" ContentType="application/vnd.openxmlformats-officedocument.presentationml.tags+xml"/>
  <Override PartName="/ppt/tags/tag2931.xml" ContentType="application/vnd.openxmlformats-officedocument.presentationml.tags+xml"/>
  <Override PartName="/ppt/tags/tag2932.xml" ContentType="application/vnd.openxmlformats-officedocument.presentationml.tags+xml"/>
  <Override PartName="/ppt/tags/tag2933.xml" ContentType="application/vnd.openxmlformats-officedocument.presentationml.tags+xml"/>
  <Override PartName="/ppt/tags/tag2934.xml" ContentType="application/vnd.openxmlformats-officedocument.presentationml.tags+xml"/>
  <Override PartName="/ppt/tags/tag2935.xml" ContentType="application/vnd.openxmlformats-officedocument.presentationml.tags+xml"/>
  <Override PartName="/ppt/tags/tag2936.xml" ContentType="application/vnd.openxmlformats-officedocument.presentationml.tags+xml"/>
  <Override PartName="/ppt/tags/tag2937.xml" ContentType="application/vnd.openxmlformats-officedocument.presentationml.tags+xml"/>
  <Override PartName="/ppt/tags/tag2938.xml" ContentType="application/vnd.openxmlformats-officedocument.presentationml.tags+xml"/>
  <Override PartName="/ppt/tags/tag2939.xml" ContentType="application/vnd.openxmlformats-officedocument.presentationml.tags+xml"/>
  <Override PartName="/ppt/tags/tag2940.xml" ContentType="application/vnd.openxmlformats-officedocument.presentationml.tags+xml"/>
  <Override PartName="/ppt/tags/tag2941.xml" ContentType="application/vnd.openxmlformats-officedocument.presentationml.tags+xml"/>
  <Override PartName="/ppt/tags/tag2942.xml" ContentType="application/vnd.openxmlformats-officedocument.presentationml.tags+xml"/>
  <Override PartName="/ppt/tags/tag2943.xml" ContentType="application/vnd.openxmlformats-officedocument.presentationml.tags+xml"/>
  <Override PartName="/ppt/tags/tag2944.xml" ContentType="application/vnd.openxmlformats-officedocument.presentationml.tags+xml"/>
  <Override PartName="/ppt/tags/tag2945.xml" ContentType="application/vnd.openxmlformats-officedocument.presentationml.tags+xml"/>
  <Override PartName="/ppt/tags/tag2946.xml" ContentType="application/vnd.openxmlformats-officedocument.presentationml.tags+xml"/>
  <Override PartName="/ppt/tags/tag2947.xml" ContentType="application/vnd.openxmlformats-officedocument.presentationml.tags+xml"/>
  <Override PartName="/ppt/tags/tag2948.xml" ContentType="application/vnd.openxmlformats-officedocument.presentationml.tags+xml"/>
  <Override PartName="/ppt/tags/tag2949.xml" ContentType="application/vnd.openxmlformats-officedocument.presentationml.tags+xml"/>
  <Override PartName="/ppt/tags/tag2950.xml" ContentType="application/vnd.openxmlformats-officedocument.presentationml.tags+xml"/>
  <Override PartName="/ppt/tags/tag2951.xml" ContentType="application/vnd.openxmlformats-officedocument.presentationml.tags+xml"/>
  <Override PartName="/ppt/tags/tag2952.xml" ContentType="application/vnd.openxmlformats-officedocument.presentationml.tags+xml"/>
  <Override PartName="/ppt/tags/tag2953.xml" ContentType="application/vnd.openxmlformats-officedocument.presentationml.tags+xml"/>
  <Override PartName="/ppt/tags/tag2954.xml" ContentType="application/vnd.openxmlformats-officedocument.presentationml.tags+xml"/>
  <Override PartName="/ppt/tags/tag2955.xml" ContentType="application/vnd.openxmlformats-officedocument.presentationml.tags+xml"/>
  <Override PartName="/ppt/tags/tag2956.xml" ContentType="application/vnd.openxmlformats-officedocument.presentationml.tags+xml"/>
  <Override PartName="/ppt/tags/tag2957.xml" ContentType="application/vnd.openxmlformats-officedocument.presentationml.tags+xml"/>
  <Override PartName="/ppt/tags/tag2958.xml" ContentType="application/vnd.openxmlformats-officedocument.presentationml.tags+xml"/>
  <Override PartName="/ppt/tags/tag2959.xml" ContentType="application/vnd.openxmlformats-officedocument.presentationml.tags+xml"/>
  <Override PartName="/ppt/tags/tag2960.xml" ContentType="application/vnd.openxmlformats-officedocument.presentationml.tags+xml"/>
  <Override PartName="/ppt/tags/tag2961.xml" ContentType="application/vnd.openxmlformats-officedocument.presentationml.tags+xml"/>
  <Override PartName="/ppt/tags/tag2962.xml" ContentType="application/vnd.openxmlformats-officedocument.presentationml.tags+xml"/>
  <Override PartName="/ppt/tags/tag2963.xml" ContentType="application/vnd.openxmlformats-officedocument.presentationml.tags+xml"/>
  <Override PartName="/ppt/tags/tag2964.xml" ContentType="application/vnd.openxmlformats-officedocument.presentationml.tags+xml"/>
  <Override PartName="/ppt/tags/tag2965.xml" ContentType="application/vnd.openxmlformats-officedocument.presentationml.tags+xml"/>
  <Override PartName="/ppt/tags/tag2966.xml" ContentType="application/vnd.openxmlformats-officedocument.presentationml.tags+xml"/>
  <Override PartName="/ppt/tags/tag2967.xml" ContentType="application/vnd.openxmlformats-officedocument.presentationml.tags+xml"/>
  <Override PartName="/ppt/tags/tag2968.xml" ContentType="application/vnd.openxmlformats-officedocument.presentationml.tags+xml"/>
  <Override PartName="/ppt/tags/tag2969.xml" ContentType="application/vnd.openxmlformats-officedocument.presentationml.tags+xml"/>
  <Override PartName="/ppt/tags/tag2970.xml" ContentType="application/vnd.openxmlformats-officedocument.presentationml.tags+xml"/>
  <Override PartName="/ppt/tags/tag2971.xml" ContentType="application/vnd.openxmlformats-officedocument.presentationml.tags+xml"/>
  <Override PartName="/ppt/tags/tag2972.xml" ContentType="application/vnd.openxmlformats-officedocument.presentationml.tags+xml"/>
  <Override PartName="/ppt/tags/tag2973.xml" ContentType="application/vnd.openxmlformats-officedocument.presentationml.tags+xml"/>
  <Override PartName="/ppt/tags/tag2974.xml" ContentType="application/vnd.openxmlformats-officedocument.presentationml.tags+xml"/>
  <Override PartName="/ppt/tags/tag2975.xml" ContentType="application/vnd.openxmlformats-officedocument.presentationml.tags+xml"/>
  <Override PartName="/ppt/tags/tag2976.xml" ContentType="application/vnd.openxmlformats-officedocument.presentationml.tags+xml"/>
  <Override PartName="/ppt/tags/tag2977.xml" ContentType="application/vnd.openxmlformats-officedocument.presentationml.tags+xml"/>
  <Override PartName="/ppt/tags/tag2978.xml" ContentType="application/vnd.openxmlformats-officedocument.presentationml.tags+xml"/>
  <Override PartName="/ppt/tags/tag2979.xml" ContentType="application/vnd.openxmlformats-officedocument.presentationml.tags+xml"/>
  <Override PartName="/ppt/tags/tag2980.xml" ContentType="application/vnd.openxmlformats-officedocument.presentationml.tags+xml"/>
  <Override PartName="/ppt/tags/tag2981.xml" ContentType="application/vnd.openxmlformats-officedocument.presentationml.tags+xml"/>
  <Override PartName="/ppt/tags/tag2982.xml" ContentType="application/vnd.openxmlformats-officedocument.presentationml.tags+xml"/>
  <Override PartName="/ppt/tags/tag2983.xml" ContentType="application/vnd.openxmlformats-officedocument.presentationml.tags+xml"/>
  <Override PartName="/ppt/tags/tag2984.xml" ContentType="application/vnd.openxmlformats-officedocument.presentationml.tags+xml"/>
  <Override PartName="/ppt/tags/tag2985.xml" ContentType="application/vnd.openxmlformats-officedocument.presentationml.tags+xml"/>
  <Override PartName="/ppt/tags/tag2986.xml" ContentType="application/vnd.openxmlformats-officedocument.presentationml.tags+xml"/>
  <Override PartName="/ppt/tags/tag2987.xml" ContentType="application/vnd.openxmlformats-officedocument.presentationml.tags+xml"/>
  <Override PartName="/ppt/tags/tag2988.xml" ContentType="application/vnd.openxmlformats-officedocument.presentationml.tags+xml"/>
  <Override PartName="/ppt/tags/tag2989.xml" ContentType="application/vnd.openxmlformats-officedocument.presentationml.tags+xml"/>
  <Override PartName="/ppt/tags/tag2990.xml" ContentType="application/vnd.openxmlformats-officedocument.presentationml.tags+xml"/>
  <Override PartName="/ppt/tags/tag2991.xml" ContentType="application/vnd.openxmlformats-officedocument.presentationml.tags+xml"/>
  <Override PartName="/ppt/tags/tag2992.xml" ContentType="application/vnd.openxmlformats-officedocument.presentationml.tags+xml"/>
  <Override PartName="/ppt/tags/tag2993.xml" ContentType="application/vnd.openxmlformats-officedocument.presentationml.tags+xml"/>
  <Override PartName="/ppt/tags/tag2994.xml" ContentType="application/vnd.openxmlformats-officedocument.presentationml.tags+xml"/>
  <Override PartName="/ppt/tags/tag2995.xml" ContentType="application/vnd.openxmlformats-officedocument.presentationml.tags+xml"/>
  <Override PartName="/ppt/tags/tag2996.xml" ContentType="application/vnd.openxmlformats-officedocument.presentationml.tags+xml"/>
  <Override PartName="/ppt/tags/tag2997.xml" ContentType="application/vnd.openxmlformats-officedocument.presentationml.tags+xml"/>
  <Override PartName="/ppt/tags/tag2998.xml" ContentType="application/vnd.openxmlformats-officedocument.presentationml.tags+xml"/>
  <Override PartName="/ppt/tags/tag2999.xml" ContentType="application/vnd.openxmlformats-officedocument.presentationml.tags+xml"/>
  <Override PartName="/ppt/tags/tag3000.xml" ContentType="application/vnd.openxmlformats-officedocument.presentationml.tags+xml"/>
  <Override PartName="/ppt/tags/tag3001.xml" ContentType="application/vnd.openxmlformats-officedocument.presentationml.tags+xml"/>
  <Override PartName="/ppt/tags/tag3002.xml" ContentType="application/vnd.openxmlformats-officedocument.presentationml.tags+xml"/>
  <Override PartName="/ppt/tags/tag3003.xml" ContentType="application/vnd.openxmlformats-officedocument.presentationml.tags+xml"/>
  <Override PartName="/ppt/tags/tag3004.xml" ContentType="application/vnd.openxmlformats-officedocument.presentationml.tags+xml"/>
  <Override PartName="/ppt/tags/tag3005.xml" ContentType="application/vnd.openxmlformats-officedocument.presentationml.tags+xml"/>
  <Override PartName="/ppt/tags/tag3006.xml" ContentType="application/vnd.openxmlformats-officedocument.presentationml.tags+xml"/>
  <Override PartName="/ppt/tags/tag3007.xml" ContentType="application/vnd.openxmlformats-officedocument.presentationml.tags+xml"/>
  <Override PartName="/ppt/tags/tag3008.xml" ContentType="application/vnd.openxmlformats-officedocument.presentationml.tags+xml"/>
  <Override PartName="/ppt/tags/tag3009.xml" ContentType="application/vnd.openxmlformats-officedocument.presentationml.tags+xml"/>
  <Override PartName="/ppt/tags/tag3010.xml" ContentType="application/vnd.openxmlformats-officedocument.presentationml.tags+xml"/>
  <Override PartName="/ppt/tags/tag3011.xml" ContentType="application/vnd.openxmlformats-officedocument.presentationml.tags+xml"/>
  <Override PartName="/ppt/tags/tag3012.xml" ContentType="application/vnd.openxmlformats-officedocument.presentationml.tags+xml"/>
  <Override PartName="/ppt/tags/tag3013.xml" ContentType="application/vnd.openxmlformats-officedocument.presentationml.tags+xml"/>
  <Override PartName="/ppt/tags/tag3014.xml" ContentType="application/vnd.openxmlformats-officedocument.presentationml.tags+xml"/>
  <Override PartName="/ppt/tags/tag3015.xml" ContentType="application/vnd.openxmlformats-officedocument.presentationml.tags+xml"/>
  <Override PartName="/ppt/tags/tag3016.xml" ContentType="application/vnd.openxmlformats-officedocument.presentationml.tags+xml"/>
  <Override PartName="/ppt/tags/tag3017.xml" ContentType="application/vnd.openxmlformats-officedocument.presentationml.tags+xml"/>
  <Override PartName="/ppt/tags/tag3018.xml" ContentType="application/vnd.openxmlformats-officedocument.presentationml.tags+xml"/>
  <Override PartName="/ppt/tags/tag3019.xml" ContentType="application/vnd.openxmlformats-officedocument.presentationml.tags+xml"/>
  <Override PartName="/ppt/tags/tag3020.xml" ContentType="application/vnd.openxmlformats-officedocument.presentationml.tags+xml"/>
  <Override PartName="/ppt/tags/tag3021.xml" ContentType="application/vnd.openxmlformats-officedocument.presentationml.tags+xml"/>
  <Override PartName="/ppt/tags/tag3022.xml" ContentType="application/vnd.openxmlformats-officedocument.presentationml.tags+xml"/>
  <Override PartName="/ppt/tags/tag3023.xml" ContentType="application/vnd.openxmlformats-officedocument.presentationml.tags+xml"/>
  <Override PartName="/ppt/tags/tag3024.xml" ContentType="application/vnd.openxmlformats-officedocument.presentationml.tags+xml"/>
  <Override PartName="/ppt/tags/tag3025.xml" ContentType="application/vnd.openxmlformats-officedocument.presentationml.tags+xml"/>
  <Override PartName="/ppt/tags/tag3026.xml" ContentType="application/vnd.openxmlformats-officedocument.presentationml.tags+xml"/>
  <Override PartName="/ppt/tags/tag3027.xml" ContentType="application/vnd.openxmlformats-officedocument.presentationml.tags+xml"/>
  <Override PartName="/ppt/tags/tag3028.xml" ContentType="application/vnd.openxmlformats-officedocument.presentationml.tags+xml"/>
  <Override PartName="/ppt/tags/tag3029.xml" ContentType="application/vnd.openxmlformats-officedocument.presentationml.tags+xml"/>
  <Override PartName="/ppt/tags/tag3030.xml" ContentType="application/vnd.openxmlformats-officedocument.presentationml.tags+xml"/>
  <Override PartName="/ppt/tags/tag3031.xml" ContentType="application/vnd.openxmlformats-officedocument.presentationml.tags+xml"/>
  <Override PartName="/ppt/tags/tag3032.xml" ContentType="application/vnd.openxmlformats-officedocument.presentationml.tags+xml"/>
  <Override PartName="/ppt/tags/tag3033.xml" ContentType="application/vnd.openxmlformats-officedocument.presentationml.tags+xml"/>
  <Override PartName="/ppt/tags/tag3034.xml" ContentType="application/vnd.openxmlformats-officedocument.presentationml.tags+xml"/>
  <Override PartName="/ppt/tags/tag3035.xml" ContentType="application/vnd.openxmlformats-officedocument.presentationml.tags+xml"/>
  <Override PartName="/ppt/tags/tag3036.xml" ContentType="application/vnd.openxmlformats-officedocument.presentationml.tags+xml"/>
  <Override PartName="/ppt/tags/tag3037.xml" ContentType="application/vnd.openxmlformats-officedocument.presentationml.tags+xml"/>
  <Override PartName="/ppt/tags/tag3038.xml" ContentType="application/vnd.openxmlformats-officedocument.presentationml.tags+xml"/>
  <Override PartName="/ppt/tags/tag3039.xml" ContentType="application/vnd.openxmlformats-officedocument.presentationml.tags+xml"/>
  <Override PartName="/ppt/tags/tag3040.xml" ContentType="application/vnd.openxmlformats-officedocument.presentationml.tags+xml"/>
  <Override PartName="/ppt/tags/tag3041.xml" ContentType="application/vnd.openxmlformats-officedocument.presentationml.tags+xml"/>
  <Override PartName="/ppt/tags/tag3042.xml" ContentType="application/vnd.openxmlformats-officedocument.presentationml.tags+xml"/>
  <Override PartName="/ppt/tags/tag3043.xml" ContentType="application/vnd.openxmlformats-officedocument.presentationml.tags+xml"/>
  <Override PartName="/ppt/tags/tag3044.xml" ContentType="application/vnd.openxmlformats-officedocument.presentationml.tags+xml"/>
  <Override PartName="/ppt/tags/tag3045.xml" ContentType="application/vnd.openxmlformats-officedocument.presentationml.tags+xml"/>
  <Override PartName="/ppt/tags/tag3046.xml" ContentType="application/vnd.openxmlformats-officedocument.presentationml.tags+xml"/>
  <Override PartName="/ppt/tags/tag3047.xml" ContentType="application/vnd.openxmlformats-officedocument.presentationml.tags+xml"/>
  <Override PartName="/ppt/tags/tag3048.xml" ContentType="application/vnd.openxmlformats-officedocument.presentationml.tags+xml"/>
  <Override PartName="/ppt/tags/tag3049.xml" ContentType="application/vnd.openxmlformats-officedocument.presentationml.tags+xml"/>
  <Override PartName="/ppt/tags/tag3050.xml" ContentType="application/vnd.openxmlformats-officedocument.presentationml.tags+xml"/>
  <Override PartName="/ppt/tags/tag3051.xml" ContentType="application/vnd.openxmlformats-officedocument.presentationml.tags+xml"/>
  <Override PartName="/ppt/tags/tag3052.xml" ContentType="application/vnd.openxmlformats-officedocument.presentationml.tags+xml"/>
  <Override PartName="/ppt/tags/tag3053.xml" ContentType="application/vnd.openxmlformats-officedocument.presentationml.tags+xml"/>
  <Override PartName="/ppt/tags/tag3054.xml" ContentType="application/vnd.openxmlformats-officedocument.presentationml.tags+xml"/>
  <Override PartName="/ppt/tags/tag3055.xml" ContentType="application/vnd.openxmlformats-officedocument.presentationml.tags+xml"/>
  <Override PartName="/ppt/tags/tag3056.xml" ContentType="application/vnd.openxmlformats-officedocument.presentationml.tags+xml"/>
  <Override PartName="/ppt/tags/tag3057.xml" ContentType="application/vnd.openxmlformats-officedocument.presentationml.tags+xml"/>
  <Override PartName="/ppt/tags/tag3058.xml" ContentType="application/vnd.openxmlformats-officedocument.presentationml.tags+xml"/>
  <Override PartName="/ppt/tags/tag3059.xml" ContentType="application/vnd.openxmlformats-officedocument.presentationml.tags+xml"/>
  <Override PartName="/ppt/tags/tag3060.xml" ContentType="application/vnd.openxmlformats-officedocument.presentationml.tags+xml"/>
  <Override PartName="/ppt/tags/tag3061.xml" ContentType="application/vnd.openxmlformats-officedocument.presentationml.tags+xml"/>
  <Override PartName="/ppt/tags/tag3062.xml" ContentType="application/vnd.openxmlformats-officedocument.presentationml.tags+xml"/>
  <Override PartName="/ppt/tags/tag3063.xml" ContentType="application/vnd.openxmlformats-officedocument.presentationml.tags+xml"/>
  <Override PartName="/ppt/tags/tag3064.xml" ContentType="application/vnd.openxmlformats-officedocument.presentationml.tags+xml"/>
  <Override PartName="/ppt/tags/tag3065.xml" ContentType="application/vnd.openxmlformats-officedocument.presentationml.tags+xml"/>
  <Override PartName="/ppt/tags/tag3066.xml" ContentType="application/vnd.openxmlformats-officedocument.presentationml.tags+xml"/>
  <Override PartName="/ppt/tags/tag3067.xml" ContentType="application/vnd.openxmlformats-officedocument.presentationml.tags+xml"/>
  <Override PartName="/ppt/tags/tag3068.xml" ContentType="application/vnd.openxmlformats-officedocument.presentationml.tags+xml"/>
  <Override PartName="/ppt/tags/tag3069.xml" ContentType="application/vnd.openxmlformats-officedocument.presentationml.tags+xml"/>
  <Override PartName="/ppt/tags/tag3070.xml" ContentType="application/vnd.openxmlformats-officedocument.presentationml.tags+xml"/>
  <Override PartName="/ppt/tags/tag3071.xml" ContentType="application/vnd.openxmlformats-officedocument.presentationml.tags+xml"/>
  <Override PartName="/ppt/tags/tag3072.xml" ContentType="application/vnd.openxmlformats-officedocument.presentationml.tags+xml"/>
  <Override PartName="/ppt/tags/tag3073.xml" ContentType="application/vnd.openxmlformats-officedocument.presentationml.tags+xml"/>
  <Override PartName="/ppt/tags/tag3074.xml" ContentType="application/vnd.openxmlformats-officedocument.presentationml.tags+xml"/>
  <Override PartName="/ppt/tags/tag3075.xml" ContentType="application/vnd.openxmlformats-officedocument.presentationml.tags+xml"/>
  <Override PartName="/ppt/tags/tag3076.xml" ContentType="application/vnd.openxmlformats-officedocument.presentationml.tags+xml"/>
  <Override PartName="/ppt/tags/tag3077.xml" ContentType="application/vnd.openxmlformats-officedocument.presentationml.tags+xml"/>
  <Override PartName="/ppt/tags/tag3078.xml" ContentType="application/vnd.openxmlformats-officedocument.presentationml.tags+xml"/>
  <Override PartName="/ppt/tags/tag3079.xml" ContentType="application/vnd.openxmlformats-officedocument.presentationml.tags+xml"/>
  <Override PartName="/ppt/tags/tag3080.xml" ContentType="application/vnd.openxmlformats-officedocument.presentationml.tags+xml"/>
  <Override PartName="/ppt/tags/tag3081.xml" ContentType="application/vnd.openxmlformats-officedocument.presentationml.tags+xml"/>
  <Override PartName="/ppt/tags/tag3082.xml" ContentType="application/vnd.openxmlformats-officedocument.presentationml.tags+xml"/>
  <Override PartName="/ppt/tags/tag3083.xml" ContentType="application/vnd.openxmlformats-officedocument.presentationml.tags+xml"/>
  <Override PartName="/ppt/tags/tag3084.xml" ContentType="application/vnd.openxmlformats-officedocument.presentationml.tags+xml"/>
  <Override PartName="/ppt/tags/tag3085.xml" ContentType="application/vnd.openxmlformats-officedocument.presentationml.tags+xml"/>
  <Override PartName="/ppt/tags/tag3086.xml" ContentType="application/vnd.openxmlformats-officedocument.presentationml.tags+xml"/>
  <Override PartName="/ppt/tags/tag3087.xml" ContentType="application/vnd.openxmlformats-officedocument.presentationml.tags+xml"/>
  <Override PartName="/ppt/tags/tag3088.xml" ContentType="application/vnd.openxmlformats-officedocument.presentationml.tags+xml"/>
  <Override PartName="/ppt/tags/tag3089.xml" ContentType="application/vnd.openxmlformats-officedocument.presentationml.tags+xml"/>
  <Override PartName="/ppt/tags/tag3090.xml" ContentType="application/vnd.openxmlformats-officedocument.presentationml.tags+xml"/>
  <Override PartName="/ppt/tags/tag3091.xml" ContentType="application/vnd.openxmlformats-officedocument.presentationml.tags+xml"/>
  <Override PartName="/ppt/tags/tag3092.xml" ContentType="application/vnd.openxmlformats-officedocument.presentationml.tags+xml"/>
  <Override PartName="/ppt/tags/tag3093.xml" ContentType="application/vnd.openxmlformats-officedocument.presentationml.tags+xml"/>
  <Override PartName="/ppt/tags/tag3094.xml" ContentType="application/vnd.openxmlformats-officedocument.presentationml.tags+xml"/>
  <Override PartName="/ppt/tags/tag3095.xml" ContentType="application/vnd.openxmlformats-officedocument.presentationml.tags+xml"/>
  <Override PartName="/ppt/tags/tag3096.xml" ContentType="application/vnd.openxmlformats-officedocument.presentationml.tags+xml"/>
  <Override PartName="/ppt/tags/tag3097.xml" ContentType="application/vnd.openxmlformats-officedocument.presentationml.tags+xml"/>
  <Override PartName="/ppt/tags/tag3098.xml" ContentType="application/vnd.openxmlformats-officedocument.presentationml.tags+xml"/>
  <Override PartName="/ppt/tags/tag3099.xml" ContentType="application/vnd.openxmlformats-officedocument.presentationml.tags+xml"/>
  <Override PartName="/ppt/tags/tag3100.xml" ContentType="application/vnd.openxmlformats-officedocument.presentationml.tags+xml"/>
  <Override PartName="/ppt/tags/tag3101.xml" ContentType="application/vnd.openxmlformats-officedocument.presentationml.tags+xml"/>
  <Override PartName="/ppt/tags/tag3102.xml" ContentType="application/vnd.openxmlformats-officedocument.presentationml.tags+xml"/>
  <Override PartName="/ppt/tags/tag3103.xml" ContentType="application/vnd.openxmlformats-officedocument.presentationml.tags+xml"/>
  <Override PartName="/ppt/tags/tag3104.xml" ContentType="application/vnd.openxmlformats-officedocument.presentationml.tags+xml"/>
  <Override PartName="/ppt/tags/tag3105.xml" ContentType="application/vnd.openxmlformats-officedocument.presentationml.tags+xml"/>
  <Override PartName="/ppt/tags/tag3106.xml" ContentType="application/vnd.openxmlformats-officedocument.presentationml.tags+xml"/>
  <Override PartName="/ppt/tags/tag3107.xml" ContentType="application/vnd.openxmlformats-officedocument.presentationml.tags+xml"/>
  <Override PartName="/ppt/tags/tag3108.xml" ContentType="application/vnd.openxmlformats-officedocument.presentationml.tags+xml"/>
  <Override PartName="/ppt/tags/tag3109.xml" ContentType="application/vnd.openxmlformats-officedocument.presentationml.tags+xml"/>
  <Override PartName="/ppt/tags/tag3110.xml" ContentType="application/vnd.openxmlformats-officedocument.presentationml.tags+xml"/>
  <Override PartName="/ppt/tags/tag3111.xml" ContentType="application/vnd.openxmlformats-officedocument.presentationml.tags+xml"/>
  <Override PartName="/ppt/tags/tag3112.xml" ContentType="application/vnd.openxmlformats-officedocument.presentationml.tags+xml"/>
  <Override PartName="/ppt/tags/tag3113.xml" ContentType="application/vnd.openxmlformats-officedocument.presentationml.tags+xml"/>
  <Override PartName="/ppt/tags/tag3114.xml" ContentType="application/vnd.openxmlformats-officedocument.presentationml.tags+xml"/>
  <Override PartName="/ppt/tags/tag3115.xml" ContentType="application/vnd.openxmlformats-officedocument.presentationml.tags+xml"/>
  <Override PartName="/ppt/tags/tag3116.xml" ContentType="application/vnd.openxmlformats-officedocument.presentationml.tags+xml"/>
  <Override PartName="/ppt/tags/tag3117.xml" ContentType="application/vnd.openxmlformats-officedocument.presentationml.tags+xml"/>
  <Override PartName="/ppt/tags/tag3118.xml" ContentType="application/vnd.openxmlformats-officedocument.presentationml.tags+xml"/>
  <Override PartName="/ppt/tags/tag3119.xml" ContentType="application/vnd.openxmlformats-officedocument.presentationml.tags+xml"/>
  <Override PartName="/ppt/tags/tag3120.xml" ContentType="application/vnd.openxmlformats-officedocument.presentationml.tags+xml"/>
  <Override PartName="/ppt/tags/tag3121.xml" ContentType="application/vnd.openxmlformats-officedocument.presentationml.tags+xml"/>
  <Override PartName="/ppt/tags/tag3122.xml" ContentType="application/vnd.openxmlformats-officedocument.presentationml.tags+xml"/>
  <Override PartName="/ppt/tags/tag3123.xml" ContentType="application/vnd.openxmlformats-officedocument.presentationml.tags+xml"/>
  <Override PartName="/ppt/tags/tag3124.xml" ContentType="application/vnd.openxmlformats-officedocument.presentationml.tags+xml"/>
  <Override PartName="/ppt/tags/tag3125.xml" ContentType="application/vnd.openxmlformats-officedocument.presentationml.tags+xml"/>
  <Override PartName="/ppt/tags/tag3126.xml" ContentType="application/vnd.openxmlformats-officedocument.presentationml.tags+xml"/>
  <Override PartName="/ppt/tags/tag3127.xml" ContentType="application/vnd.openxmlformats-officedocument.presentationml.tags+xml"/>
  <Override PartName="/ppt/tags/tag3128.xml" ContentType="application/vnd.openxmlformats-officedocument.presentationml.tags+xml"/>
  <Override PartName="/ppt/tags/tag3129.xml" ContentType="application/vnd.openxmlformats-officedocument.presentationml.tags+xml"/>
  <Override PartName="/ppt/tags/tag3130.xml" ContentType="application/vnd.openxmlformats-officedocument.presentationml.tags+xml"/>
  <Override PartName="/ppt/tags/tag3131.xml" ContentType="application/vnd.openxmlformats-officedocument.presentationml.tags+xml"/>
  <Override PartName="/ppt/tags/tag3132.xml" ContentType="application/vnd.openxmlformats-officedocument.presentationml.tags+xml"/>
  <Override PartName="/ppt/tags/tag3133.xml" ContentType="application/vnd.openxmlformats-officedocument.presentationml.tags+xml"/>
  <Override PartName="/ppt/tags/tag3134.xml" ContentType="application/vnd.openxmlformats-officedocument.presentationml.tags+xml"/>
  <Override PartName="/ppt/tags/tag3135.xml" ContentType="application/vnd.openxmlformats-officedocument.presentationml.tags+xml"/>
  <Override PartName="/ppt/tags/tag3136.xml" ContentType="application/vnd.openxmlformats-officedocument.presentationml.tags+xml"/>
  <Override PartName="/ppt/tags/tag3137.xml" ContentType="application/vnd.openxmlformats-officedocument.presentationml.tags+xml"/>
  <Override PartName="/ppt/tags/tag3138.xml" ContentType="application/vnd.openxmlformats-officedocument.presentationml.tags+xml"/>
  <Override PartName="/ppt/tags/tag3139.xml" ContentType="application/vnd.openxmlformats-officedocument.presentationml.tags+xml"/>
  <Override PartName="/ppt/tags/tag3140.xml" ContentType="application/vnd.openxmlformats-officedocument.presentationml.tags+xml"/>
  <Override PartName="/ppt/tags/tag3141.xml" ContentType="application/vnd.openxmlformats-officedocument.presentationml.tags+xml"/>
  <Override PartName="/ppt/tags/tag3142.xml" ContentType="application/vnd.openxmlformats-officedocument.presentationml.tags+xml"/>
  <Override PartName="/ppt/tags/tag3143.xml" ContentType="application/vnd.openxmlformats-officedocument.presentationml.tags+xml"/>
  <Override PartName="/ppt/tags/tag3144.xml" ContentType="application/vnd.openxmlformats-officedocument.presentationml.tags+xml"/>
  <Override PartName="/ppt/tags/tag3145.xml" ContentType="application/vnd.openxmlformats-officedocument.presentationml.tags+xml"/>
  <Override PartName="/ppt/tags/tag3146.xml" ContentType="application/vnd.openxmlformats-officedocument.presentationml.tags+xml"/>
  <Override PartName="/ppt/tags/tag3147.xml" ContentType="application/vnd.openxmlformats-officedocument.presentationml.tags+xml"/>
  <Override PartName="/ppt/tags/tag3148.xml" ContentType="application/vnd.openxmlformats-officedocument.presentationml.tags+xml"/>
  <Override PartName="/ppt/tags/tag3149.xml" ContentType="application/vnd.openxmlformats-officedocument.presentationml.tags+xml"/>
  <Override PartName="/ppt/tags/tag3150.xml" ContentType="application/vnd.openxmlformats-officedocument.presentationml.tags+xml"/>
  <Override PartName="/ppt/tags/tag3151.xml" ContentType="application/vnd.openxmlformats-officedocument.presentationml.tags+xml"/>
  <Override PartName="/ppt/tags/tag3152.xml" ContentType="application/vnd.openxmlformats-officedocument.presentationml.tags+xml"/>
  <Override PartName="/ppt/tags/tag3153.xml" ContentType="application/vnd.openxmlformats-officedocument.presentationml.tags+xml"/>
  <Override PartName="/ppt/tags/tag3154.xml" ContentType="application/vnd.openxmlformats-officedocument.presentationml.tags+xml"/>
  <Override PartName="/ppt/tags/tag3155.xml" ContentType="application/vnd.openxmlformats-officedocument.presentationml.tags+xml"/>
  <Override PartName="/ppt/tags/tag3156.xml" ContentType="application/vnd.openxmlformats-officedocument.presentationml.tags+xml"/>
  <Override PartName="/ppt/tags/tag3157.xml" ContentType="application/vnd.openxmlformats-officedocument.presentationml.tags+xml"/>
  <Override PartName="/ppt/tags/tag3158.xml" ContentType="application/vnd.openxmlformats-officedocument.presentationml.tags+xml"/>
  <Override PartName="/ppt/tags/tag3159.xml" ContentType="application/vnd.openxmlformats-officedocument.presentationml.tags+xml"/>
  <Override PartName="/ppt/tags/tag3160.xml" ContentType="application/vnd.openxmlformats-officedocument.presentationml.tags+xml"/>
  <Override PartName="/ppt/tags/tag3161.xml" ContentType="application/vnd.openxmlformats-officedocument.presentationml.tags+xml"/>
  <Override PartName="/ppt/tags/tag3162.xml" ContentType="application/vnd.openxmlformats-officedocument.presentationml.tags+xml"/>
  <Override PartName="/ppt/tags/tag3163.xml" ContentType="application/vnd.openxmlformats-officedocument.presentationml.tags+xml"/>
  <Override PartName="/ppt/tags/tag3164.xml" ContentType="application/vnd.openxmlformats-officedocument.presentationml.tags+xml"/>
  <Override PartName="/ppt/tags/tag3165.xml" ContentType="application/vnd.openxmlformats-officedocument.presentationml.tags+xml"/>
  <Override PartName="/ppt/tags/tag3166.xml" ContentType="application/vnd.openxmlformats-officedocument.presentationml.tags+xml"/>
  <Override PartName="/ppt/tags/tag3167.xml" ContentType="application/vnd.openxmlformats-officedocument.presentationml.tags+xml"/>
  <Override PartName="/ppt/tags/tag3168.xml" ContentType="application/vnd.openxmlformats-officedocument.presentationml.tags+xml"/>
  <Override PartName="/ppt/tags/tag3169.xml" ContentType="application/vnd.openxmlformats-officedocument.presentationml.tags+xml"/>
  <Override PartName="/ppt/tags/tag3170.xml" ContentType="application/vnd.openxmlformats-officedocument.presentationml.tags+xml"/>
  <Override PartName="/ppt/tags/tag3171.xml" ContentType="application/vnd.openxmlformats-officedocument.presentationml.tags+xml"/>
  <Override PartName="/ppt/tags/tag3172.xml" ContentType="application/vnd.openxmlformats-officedocument.presentationml.tags+xml"/>
  <Override PartName="/ppt/tags/tag3173.xml" ContentType="application/vnd.openxmlformats-officedocument.presentationml.tags+xml"/>
  <Override PartName="/ppt/tags/tag3174.xml" ContentType="application/vnd.openxmlformats-officedocument.presentationml.tags+xml"/>
  <Override PartName="/ppt/tags/tag3175.xml" ContentType="application/vnd.openxmlformats-officedocument.presentationml.tags+xml"/>
  <Override PartName="/ppt/tags/tag3176.xml" ContentType="application/vnd.openxmlformats-officedocument.presentationml.tags+xml"/>
  <Override PartName="/ppt/tags/tag3177.xml" ContentType="application/vnd.openxmlformats-officedocument.presentationml.tags+xml"/>
  <Override PartName="/ppt/tags/tag3178.xml" ContentType="application/vnd.openxmlformats-officedocument.presentationml.tags+xml"/>
  <Override PartName="/ppt/tags/tag3179.xml" ContentType="application/vnd.openxmlformats-officedocument.presentationml.tags+xml"/>
  <Override PartName="/ppt/tags/tag3180.xml" ContentType="application/vnd.openxmlformats-officedocument.presentationml.tags+xml"/>
  <Override PartName="/ppt/tags/tag3181.xml" ContentType="application/vnd.openxmlformats-officedocument.presentationml.tags+xml"/>
  <Override PartName="/ppt/tags/tag3182.xml" ContentType="application/vnd.openxmlformats-officedocument.presentationml.tags+xml"/>
  <Override PartName="/ppt/tags/tag3183.xml" ContentType="application/vnd.openxmlformats-officedocument.presentationml.tags+xml"/>
  <Override PartName="/ppt/tags/tag3184.xml" ContentType="application/vnd.openxmlformats-officedocument.presentationml.tags+xml"/>
  <Override PartName="/ppt/tags/tag3185.xml" ContentType="application/vnd.openxmlformats-officedocument.presentationml.tags+xml"/>
  <Override PartName="/ppt/tags/tag3186.xml" ContentType="application/vnd.openxmlformats-officedocument.presentationml.tags+xml"/>
  <Override PartName="/ppt/tags/tag3187.xml" ContentType="application/vnd.openxmlformats-officedocument.presentationml.tags+xml"/>
  <Override PartName="/ppt/tags/tag3188.xml" ContentType="application/vnd.openxmlformats-officedocument.presentationml.tags+xml"/>
  <Override PartName="/ppt/tags/tag3189.xml" ContentType="application/vnd.openxmlformats-officedocument.presentationml.tags+xml"/>
  <Override PartName="/ppt/tags/tag3190.xml" ContentType="application/vnd.openxmlformats-officedocument.presentationml.tags+xml"/>
  <Override PartName="/ppt/tags/tag3191.xml" ContentType="application/vnd.openxmlformats-officedocument.presentationml.tags+xml"/>
  <Override PartName="/ppt/tags/tag3192.xml" ContentType="application/vnd.openxmlformats-officedocument.presentationml.tags+xml"/>
  <Override PartName="/ppt/tags/tag3193.xml" ContentType="application/vnd.openxmlformats-officedocument.presentationml.tags+xml"/>
  <Override PartName="/ppt/tags/tag3194.xml" ContentType="application/vnd.openxmlformats-officedocument.presentationml.tags+xml"/>
  <Override PartName="/ppt/tags/tag3195.xml" ContentType="application/vnd.openxmlformats-officedocument.presentationml.tags+xml"/>
  <Override PartName="/ppt/tags/tag3196.xml" ContentType="application/vnd.openxmlformats-officedocument.presentationml.tags+xml"/>
  <Override PartName="/ppt/tags/tag3197.xml" ContentType="application/vnd.openxmlformats-officedocument.presentationml.tags+xml"/>
  <Override PartName="/ppt/tags/tag3198.xml" ContentType="application/vnd.openxmlformats-officedocument.presentationml.tags+xml"/>
  <Override PartName="/ppt/tags/tag3199.xml" ContentType="application/vnd.openxmlformats-officedocument.presentationml.tags+xml"/>
  <Override PartName="/ppt/tags/tag3200.xml" ContentType="application/vnd.openxmlformats-officedocument.presentationml.tags+xml"/>
  <Override PartName="/ppt/tags/tag3201.xml" ContentType="application/vnd.openxmlformats-officedocument.presentationml.tags+xml"/>
  <Override PartName="/ppt/tags/tag3202.xml" ContentType="application/vnd.openxmlformats-officedocument.presentationml.tags+xml"/>
  <Override PartName="/ppt/tags/tag3203.xml" ContentType="application/vnd.openxmlformats-officedocument.presentationml.tags+xml"/>
  <Override PartName="/ppt/tags/tag3204.xml" ContentType="application/vnd.openxmlformats-officedocument.presentationml.tags+xml"/>
  <Override PartName="/ppt/tags/tag3205.xml" ContentType="application/vnd.openxmlformats-officedocument.presentationml.tags+xml"/>
  <Override PartName="/ppt/tags/tag3206.xml" ContentType="application/vnd.openxmlformats-officedocument.presentationml.tags+xml"/>
  <Override PartName="/ppt/tags/tag3207.xml" ContentType="application/vnd.openxmlformats-officedocument.presentationml.tags+xml"/>
  <Override PartName="/ppt/tags/tag3208.xml" ContentType="application/vnd.openxmlformats-officedocument.presentationml.tags+xml"/>
  <Override PartName="/ppt/tags/tag3209.xml" ContentType="application/vnd.openxmlformats-officedocument.presentationml.tags+xml"/>
  <Override PartName="/ppt/tags/tag3210.xml" ContentType="application/vnd.openxmlformats-officedocument.presentationml.tags+xml"/>
  <Override PartName="/ppt/tags/tag3211.xml" ContentType="application/vnd.openxmlformats-officedocument.presentationml.tags+xml"/>
  <Override PartName="/ppt/tags/tag3212.xml" ContentType="application/vnd.openxmlformats-officedocument.presentationml.tags+xml"/>
  <Override PartName="/ppt/tags/tag3213.xml" ContentType="application/vnd.openxmlformats-officedocument.presentationml.tags+xml"/>
  <Override PartName="/ppt/tags/tag3214.xml" ContentType="application/vnd.openxmlformats-officedocument.presentationml.tags+xml"/>
  <Override PartName="/ppt/tags/tag3215.xml" ContentType="application/vnd.openxmlformats-officedocument.presentationml.tags+xml"/>
  <Override PartName="/ppt/tags/tag3216.xml" ContentType="application/vnd.openxmlformats-officedocument.presentationml.tags+xml"/>
  <Override PartName="/ppt/tags/tag3217.xml" ContentType="application/vnd.openxmlformats-officedocument.presentationml.tags+xml"/>
  <Override PartName="/ppt/tags/tag3218.xml" ContentType="application/vnd.openxmlformats-officedocument.presentationml.tags+xml"/>
  <Override PartName="/ppt/tags/tag3219.xml" ContentType="application/vnd.openxmlformats-officedocument.presentationml.tags+xml"/>
  <Override PartName="/ppt/tags/tag3220.xml" ContentType="application/vnd.openxmlformats-officedocument.presentationml.tags+xml"/>
  <Override PartName="/ppt/tags/tag3221.xml" ContentType="application/vnd.openxmlformats-officedocument.presentationml.tags+xml"/>
  <Override PartName="/ppt/tags/tag3222.xml" ContentType="application/vnd.openxmlformats-officedocument.presentationml.tags+xml"/>
  <Override PartName="/ppt/tags/tag3223.xml" ContentType="application/vnd.openxmlformats-officedocument.presentationml.tags+xml"/>
  <Override PartName="/ppt/tags/tag3224.xml" ContentType="application/vnd.openxmlformats-officedocument.presentationml.tags+xml"/>
  <Override PartName="/ppt/tags/tag3225.xml" ContentType="application/vnd.openxmlformats-officedocument.presentationml.tags+xml"/>
  <Override PartName="/ppt/tags/tag3226.xml" ContentType="application/vnd.openxmlformats-officedocument.presentationml.tags+xml"/>
  <Override PartName="/ppt/tags/tag3227.xml" ContentType="application/vnd.openxmlformats-officedocument.presentationml.tags+xml"/>
  <Override PartName="/ppt/tags/tag3228.xml" ContentType="application/vnd.openxmlformats-officedocument.presentationml.tags+xml"/>
  <Override PartName="/ppt/tags/tag3229.xml" ContentType="application/vnd.openxmlformats-officedocument.presentationml.tags+xml"/>
  <Override PartName="/ppt/tags/tag3230.xml" ContentType="application/vnd.openxmlformats-officedocument.presentationml.tags+xml"/>
  <Override PartName="/ppt/tags/tag3231.xml" ContentType="application/vnd.openxmlformats-officedocument.presentationml.tags+xml"/>
  <Override PartName="/ppt/tags/tag3232.xml" ContentType="application/vnd.openxmlformats-officedocument.presentationml.tags+xml"/>
  <Override PartName="/ppt/tags/tag3233.xml" ContentType="application/vnd.openxmlformats-officedocument.presentationml.tags+xml"/>
  <Override PartName="/ppt/tags/tag3234.xml" ContentType="application/vnd.openxmlformats-officedocument.presentationml.tags+xml"/>
  <Override PartName="/ppt/tags/tag3235.xml" ContentType="application/vnd.openxmlformats-officedocument.presentationml.tags+xml"/>
  <Override PartName="/ppt/tags/tag3236.xml" ContentType="application/vnd.openxmlformats-officedocument.presentationml.tags+xml"/>
  <Override PartName="/ppt/tags/tag3237.xml" ContentType="application/vnd.openxmlformats-officedocument.presentationml.tags+xml"/>
  <Override PartName="/ppt/tags/tag3238.xml" ContentType="application/vnd.openxmlformats-officedocument.presentationml.tags+xml"/>
  <Override PartName="/ppt/tags/tag3239.xml" ContentType="application/vnd.openxmlformats-officedocument.presentationml.tags+xml"/>
  <Override PartName="/ppt/tags/tag3240.xml" ContentType="application/vnd.openxmlformats-officedocument.presentationml.tags+xml"/>
  <Override PartName="/ppt/tags/tag3241.xml" ContentType="application/vnd.openxmlformats-officedocument.presentationml.tags+xml"/>
  <Override PartName="/ppt/tags/tag3242.xml" ContentType="application/vnd.openxmlformats-officedocument.presentationml.tags+xml"/>
  <Override PartName="/ppt/tags/tag3243.xml" ContentType="application/vnd.openxmlformats-officedocument.presentationml.tags+xml"/>
  <Override PartName="/ppt/tags/tag3244.xml" ContentType="application/vnd.openxmlformats-officedocument.presentationml.tags+xml"/>
  <Override PartName="/ppt/tags/tag3245.xml" ContentType="application/vnd.openxmlformats-officedocument.presentationml.tags+xml"/>
  <Override PartName="/ppt/tags/tag3246.xml" ContentType="application/vnd.openxmlformats-officedocument.presentationml.tags+xml"/>
  <Override PartName="/ppt/tags/tag3247.xml" ContentType="application/vnd.openxmlformats-officedocument.presentationml.tags+xml"/>
  <Override PartName="/ppt/tags/tag3248.xml" ContentType="application/vnd.openxmlformats-officedocument.presentationml.tags+xml"/>
  <Override PartName="/ppt/tags/tag3249.xml" ContentType="application/vnd.openxmlformats-officedocument.presentationml.tags+xml"/>
  <Override PartName="/ppt/tags/tag3250.xml" ContentType="application/vnd.openxmlformats-officedocument.presentationml.tags+xml"/>
  <Override PartName="/ppt/tags/tag3251.xml" ContentType="application/vnd.openxmlformats-officedocument.presentationml.tags+xml"/>
  <Override PartName="/ppt/tags/tag3252.xml" ContentType="application/vnd.openxmlformats-officedocument.presentationml.tags+xml"/>
  <Override PartName="/ppt/tags/tag3253.xml" ContentType="application/vnd.openxmlformats-officedocument.presentationml.tags+xml"/>
  <Override PartName="/ppt/tags/tag3254.xml" ContentType="application/vnd.openxmlformats-officedocument.presentationml.tags+xml"/>
  <Override PartName="/ppt/tags/tag3255.xml" ContentType="application/vnd.openxmlformats-officedocument.presentationml.tags+xml"/>
  <Override PartName="/ppt/tags/tag3256.xml" ContentType="application/vnd.openxmlformats-officedocument.presentationml.tags+xml"/>
  <Override PartName="/ppt/tags/tag3257.xml" ContentType="application/vnd.openxmlformats-officedocument.presentationml.tags+xml"/>
  <Override PartName="/ppt/tags/tag3258.xml" ContentType="application/vnd.openxmlformats-officedocument.presentationml.tags+xml"/>
  <Override PartName="/ppt/tags/tag3259.xml" ContentType="application/vnd.openxmlformats-officedocument.presentationml.tags+xml"/>
  <Override PartName="/ppt/tags/tag3260.xml" ContentType="application/vnd.openxmlformats-officedocument.presentationml.tags+xml"/>
  <Override PartName="/ppt/tags/tag3261.xml" ContentType="application/vnd.openxmlformats-officedocument.presentationml.tags+xml"/>
  <Override PartName="/ppt/tags/tag3262.xml" ContentType="application/vnd.openxmlformats-officedocument.presentationml.tags+xml"/>
  <Override PartName="/ppt/tags/tag3263.xml" ContentType="application/vnd.openxmlformats-officedocument.presentationml.tags+xml"/>
  <Override PartName="/ppt/tags/tag3264.xml" ContentType="application/vnd.openxmlformats-officedocument.presentationml.tags+xml"/>
  <Override PartName="/ppt/tags/tag3265.xml" ContentType="application/vnd.openxmlformats-officedocument.presentationml.tags+xml"/>
  <Override PartName="/ppt/tags/tag3266.xml" ContentType="application/vnd.openxmlformats-officedocument.presentationml.tags+xml"/>
  <Override PartName="/ppt/tags/tag3267.xml" ContentType="application/vnd.openxmlformats-officedocument.presentationml.tags+xml"/>
  <Override PartName="/ppt/tags/tag3268.xml" ContentType="application/vnd.openxmlformats-officedocument.presentationml.tags+xml"/>
  <Override PartName="/ppt/tags/tag3269.xml" ContentType="application/vnd.openxmlformats-officedocument.presentationml.tags+xml"/>
  <Override PartName="/ppt/tags/tag3270.xml" ContentType="application/vnd.openxmlformats-officedocument.presentationml.tags+xml"/>
  <Override PartName="/ppt/tags/tag3271.xml" ContentType="application/vnd.openxmlformats-officedocument.presentationml.tags+xml"/>
  <Override PartName="/ppt/tags/tag3272.xml" ContentType="application/vnd.openxmlformats-officedocument.presentationml.tags+xml"/>
  <Override PartName="/ppt/tags/tag3273.xml" ContentType="application/vnd.openxmlformats-officedocument.presentationml.tags+xml"/>
  <Override PartName="/ppt/tags/tag3274.xml" ContentType="application/vnd.openxmlformats-officedocument.presentationml.tags+xml"/>
  <Override PartName="/ppt/tags/tag3275.xml" ContentType="application/vnd.openxmlformats-officedocument.presentationml.tags+xml"/>
  <Override PartName="/ppt/tags/tag3276.xml" ContentType="application/vnd.openxmlformats-officedocument.presentationml.tags+xml"/>
  <Override PartName="/ppt/tags/tag3277.xml" ContentType="application/vnd.openxmlformats-officedocument.presentationml.tags+xml"/>
  <Override PartName="/ppt/tags/tag3278.xml" ContentType="application/vnd.openxmlformats-officedocument.presentationml.tags+xml"/>
  <Override PartName="/ppt/tags/tag3279.xml" ContentType="application/vnd.openxmlformats-officedocument.presentationml.tags+xml"/>
  <Override PartName="/ppt/tags/tag3280.xml" ContentType="application/vnd.openxmlformats-officedocument.presentationml.tags+xml"/>
  <Override PartName="/ppt/tags/tag3281.xml" ContentType="application/vnd.openxmlformats-officedocument.presentationml.tags+xml"/>
  <Override PartName="/ppt/tags/tag3282.xml" ContentType="application/vnd.openxmlformats-officedocument.presentationml.tags+xml"/>
  <Override PartName="/ppt/tags/tag3283.xml" ContentType="application/vnd.openxmlformats-officedocument.presentationml.tags+xml"/>
  <Override PartName="/ppt/tags/tag3284.xml" ContentType="application/vnd.openxmlformats-officedocument.presentationml.tags+xml"/>
  <Override PartName="/ppt/tags/tag3285.xml" ContentType="application/vnd.openxmlformats-officedocument.presentationml.tags+xml"/>
  <Override PartName="/ppt/tags/tag3286.xml" ContentType="application/vnd.openxmlformats-officedocument.presentationml.tags+xml"/>
  <Override PartName="/ppt/tags/tag3287.xml" ContentType="application/vnd.openxmlformats-officedocument.presentationml.tags+xml"/>
  <Override PartName="/ppt/tags/tag3288.xml" ContentType="application/vnd.openxmlformats-officedocument.presentationml.tags+xml"/>
  <Override PartName="/ppt/tags/tag3289.xml" ContentType="application/vnd.openxmlformats-officedocument.presentationml.tags+xml"/>
  <Override PartName="/ppt/tags/tag3290.xml" ContentType="application/vnd.openxmlformats-officedocument.presentationml.tags+xml"/>
  <Override PartName="/ppt/tags/tag3291.xml" ContentType="application/vnd.openxmlformats-officedocument.presentationml.tags+xml"/>
  <Override PartName="/ppt/tags/tag3292.xml" ContentType="application/vnd.openxmlformats-officedocument.presentationml.tags+xml"/>
  <Override PartName="/ppt/tags/tag3293.xml" ContentType="application/vnd.openxmlformats-officedocument.presentationml.tags+xml"/>
  <Override PartName="/ppt/tags/tag3294.xml" ContentType="application/vnd.openxmlformats-officedocument.presentationml.tags+xml"/>
  <Override PartName="/ppt/tags/tag3295.xml" ContentType="application/vnd.openxmlformats-officedocument.presentationml.tags+xml"/>
  <Override PartName="/ppt/tags/tag3296.xml" ContentType="application/vnd.openxmlformats-officedocument.presentationml.tags+xml"/>
  <Override PartName="/ppt/tags/tag3297.xml" ContentType="application/vnd.openxmlformats-officedocument.presentationml.tags+xml"/>
  <Override PartName="/ppt/tags/tag3298.xml" ContentType="application/vnd.openxmlformats-officedocument.presentationml.tags+xml"/>
  <Override PartName="/ppt/tags/tag3299.xml" ContentType="application/vnd.openxmlformats-officedocument.presentationml.tags+xml"/>
  <Override PartName="/ppt/tags/tag3300.xml" ContentType="application/vnd.openxmlformats-officedocument.presentationml.tags+xml"/>
  <Override PartName="/ppt/tags/tag3301.xml" ContentType="application/vnd.openxmlformats-officedocument.presentationml.tags+xml"/>
  <Override PartName="/ppt/tags/tag3302.xml" ContentType="application/vnd.openxmlformats-officedocument.presentationml.tags+xml"/>
  <Override PartName="/ppt/tags/tag3303.xml" ContentType="application/vnd.openxmlformats-officedocument.presentationml.tags+xml"/>
  <Override PartName="/ppt/tags/tag3304.xml" ContentType="application/vnd.openxmlformats-officedocument.presentationml.tags+xml"/>
  <Override PartName="/ppt/tags/tag3305.xml" ContentType="application/vnd.openxmlformats-officedocument.presentationml.tags+xml"/>
  <Override PartName="/ppt/tags/tag3306.xml" ContentType="application/vnd.openxmlformats-officedocument.presentationml.tags+xml"/>
  <Override PartName="/ppt/tags/tag3307.xml" ContentType="application/vnd.openxmlformats-officedocument.presentationml.tags+xml"/>
  <Override PartName="/ppt/tags/tag3308.xml" ContentType="application/vnd.openxmlformats-officedocument.presentationml.tags+xml"/>
  <Override PartName="/ppt/tags/tag3309.xml" ContentType="application/vnd.openxmlformats-officedocument.presentationml.tags+xml"/>
  <Override PartName="/ppt/tags/tag3310.xml" ContentType="application/vnd.openxmlformats-officedocument.presentationml.tags+xml"/>
  <Override PartName="/ppt/tags/tag3311.xml" ContentType="application/vnd.openxmlformats-officedocument.presentationml.tags+xml"/>
  <Override PartName="/ppt/tags/tag3312.xml" ContentType="application/vnd.openxmlformats-officedocument.presentationml.tags+xml"/>
  <Override PartName="/ppt/tags/tag3313.xml" ContentType="application/vnd.openxmlformats-officedocument.presentationml.tags+xml"/>
  <Override PartName="/ppt/tags/tag3314.xml" ContentType="application/vnd.openxmlformats-officedocument.presentationml.tags+xml"/>
  <Override PartName="/ppt/tags/tag3315.xml" ContentType="application/vnd.openxmlformats-officedocument.presentationml.tags+xml"/>
  <Override PartName="/ppt/tags/tag3316.xml" ContentType="application/vnd.openxmlformats-officedocument.presentationml.tags+xml"/>
  <Override PartName="/ppt/tags/tag3317.xml" ContentType="application/vnd.openxmlformats-officedocument.presentationml.tags+xml"/>
  <Override PartName="/ppt/tags/tag3318.xml" ContentType="application/vnd.openxmlformats-officedocument.presentationml.tags+xml"/>
  <Override PartName="/ppt/tags/tag3319.xml" ContentType="application/vnd.openxmlformats-officedocument.presentationml.tags+xml"/>
  <Override PartName="/ppt/tags/tag3320.xml" ContentType="application/vnd.openxmlformats-officedocument.presentationml.tags+xml"/>
  <Override PartName="/ppt/tags/tag3321.xml" ContentType="application/vnd.openxmlformats-officedocument.presentationml.tags+xml"/>
  <Override PartName="/ppt/tags/tag3322.xml" ContentType="application/vnd.openxmlformats-officedocument.presentationml.tags+xml"/>
  <Override PartName="/ppt/tags/tag3323.xml" ContentType="application/vnd.openxmlformats-officedocument.presentationml.tags+xml"/>
  <Override PartName="/ppt/tags/tag3324.xml" ContentType="application/vnd.openxmlformats-officedocument.presentationml.tags+xml"/>
  <Override PartName="/ppt/tags/tag3325.xml" ContentType="application/vnd.openxmlformats-officedocument.presentationml.tags+xml"/>
  <Override PartName="/ppt/tags/tag3326.xml" ContentType="application/vnd.openxmlformats-officedocument.presentationml.tags+xml"/>
  <Override PartName="/ppt/tags/tag3327.xml" ContentType="application/vnd.openxmlformats-officedocument.presentationml.tags+xml"/>
  <Override PartName="/ppt/tags/tag3328.xml" ContentType="application/vnd.openxmlformats-officedocument.presentationml.tags+xml"/>
  <Override PartName="/ppt/tags/tag3329.xml" ContentType="application/vnd.openxmlformats-officedocument.presentationml.tags+xml"/>
  <Override PartName="/ppt/tags/tag3330.xml" ContentType="application/vnd.openxmlformats-officedocument.presentationml.tags+xml"/>
  <Override PartName="/ppt/tags/tag3331.xml" ContentType="application/vnd.openxmlformats-officedocument.presentationml.tags+xml"/>
  <Override PartName="/ppt/tags/tag3332.xml" ContentType="application/vnd.openxmlformats-officedocument.presentationml.tags+xml"/>
  <Override PartName="/ppt/tags/tag3333.xml" ContentType="application/vnd.openxmlformats-officedocument.presentationml.tags+xml"/>
  <Override PartName="/ppt/tags/tag3334.xml" ContentType="application/vnd.openxmlformats-officedocument.presentationml.tags+xml"/>
  <Override PartName="/ppt/tags/tag3335.xml" ContentType="application/vnd.openxmlformats-officedocument.presentationml.tags+xml"/>
  <Override PartName="/ppt/tags/tag3336.xml" ContentType="application/vnd.openxmlformats-officedocument.presentationml.tags+xml"/>
  <Override PartName="/ppt/tags/tag3337.xml" ContentType="application/vnd.openxmlformats-officedocument.presentationml.tags+xml"/>
  <Override PartName="/ppt/tags/tag3338.xml" ContentType="application/vnd.openxmlformats-officedocument.presentationml.tags+xml"/>
  <Override PartName="/ppt/tags/tag3339.xml" ContentType="application/vnd.openxmlformats-officedocument.presentationml.tags+xml"/>
  <Override PartName="/ppt/tags/tag3340.xml" ContentType="application/vnd.openxmlformats-officedocument.presentationml.tags+xml"/>
  <Override PartName="/ppt/tags/tag3341.xml" ContentType="application/vnd.openxmlformats-officedocument.presentationml.tags+xml"/>
  <Override PartName="/ppt/tags/tag3342.xml" ContentType="application/vnd.openxmlformats-officedocument.presentationml.tags+xml"/>
  <Override PartName="/ppt/tags/tag3343.xml" ContentType="application/vnd.openxmlformats-officedocument.presentationml.tags+xml"/>
  <Override PartName="/ppt/tags/tag3344.xml" ContentType="application/vnd.openxmlformats-officedocument.presentationml.tags+xml"/>
  <Override PartName="/ppt/tags/tag3345.xml" ContentType="application/vnd.openxmlformats-officedocument.presentationml.tags+xml"/>
  <Override PartName="/ppt/tags/tag3346.xml" ContentType="application/vnd.openxmlformats-officedocument.presentationml.tags+xml"/>
  <Override PartName="/ppt/tags/tag3347.xml" ContentType="application/vnd.openxmlformats-officedocument.presentationml.tags+xml"/>
  <Override PartName="/ppt/tags/tag3348.xml" ContentType="application/vnd.openxmlformats-officedocument.presentationml.tags+xml"/>
  <Override PartName="/ppt/tags/tag3349.xml" ContentType="application/vnd.openxmlformats-officedocument.presentationml.tags+xml"/>
  <Override PartName="/ppt/tags/tag3350.xml" ContentType="application/vnd.openxmlformats-officedocument.presentationml.tags+xml"/>
  <Override PartName="/ppt/tags/tag3351.xml" ContentType="application/vnd.openxmlformats-officedocument.presentationml.tags+xml"/>
  <Override PartName="/ppt/tags/tag3352.xml" ContentType="application/vnd.openxmlformats-officedocument.presentationml.tags+xml"/>
  <Override PartName="/ppt/tags/tag3353.xml" ContentType="application/vnd.openxmlformats-officedocument.presentationml.tags+xml"/>
  <Override PartName="/ppt/tags/tag3354.xml" ContentType="application/vnd.openxmlformats-officedocument.presentationml.tags+xml"/>
  <Override PartName="/ppt/tags/tag3355.xml" ContentType="application/vnd.openxmlformats-officedocument.presentationml.tags+xml"/>
  <Override PartName="/ppt/tags/tag3356.xml" ContentType="application/vnd.openxmlformats-officedocument.presentationml.tags+xml"/>
  <Override PartName="/ppt/tags/tag3357.xml" ContentType="application/vnd.openxmlformats-officedocument.presentationml.tags+xml"/>
  <Override PartName="/ppt/tags/tag3358.xml" ContentType="application/vnd.openxmlformats-officedocument.presentationml.tags+xml"/>
  <Override PartName="/ppt/tags/tag3359.xml" ContentType="application/vnd.openxmlformats-officedocument.presentationml.tags+xml"/>
  <Override PartName="/ppt/tags/tag3360.xml" ContentType="application/vnd.openxmlformats-officedocument.presentationml.tags+xml"/>
  <Override PartName="/ppt/tags/tag3361.xml" ContentType="application/vnd.openxmlformats-officedocument.presentationml.tags+xml"/>
  <Override PartName="/ppt/tags/tag3362.xml" ContentType="application/vnd.openxmlformats-officedocument.presentationml.tags+xml"/>
  <Override PartName="/ppt/tags/tag3363.xml" ContentType="application/vnd.openxmlformats-officedocument.presentationml.tags+xml"/>
  <Override PartName="/ppt/tags/tag3364.xml" ContentType="application/vnd.openxmlformats-officedocument.presentationml.tags+xml"/>
  <Override PartName="/ppt/tags/tag3365.xml" ContentType="application/vnd.openxmlformats-officedocument.presentationml.tags+xml"/>
  <Override PartName="/ppt/tags/tag3366.xml" ContentType="application/vnd.openxmlformats-officedocument.presentationml.tags+xml"/>
  <Override PartName="/ppt/tags/tag3367.xml" ContentType="application/vnd.openxmlformats-officedocument.presentationml.tags+xml"/>
  <Override PartName="/ppt/tags/tag3368.xml" ContentType="application/vnd.openxmlformats-officedocument.presentationml.tags+xml"/>
  <Override PartName="/ppt/tags/tag3369.xml" ContentType="application/vnd.openxmlformats-officedocument.presentationml.tags+xml"/>
  <Override PartName="/ppt/tags/tag3370.xml" ContentType="application/vnd.openxmlformats-officedocument.presentationml.tags+xml"/>
  <Override PartName="/ppt/tags/tag3371.xml" ContentType="application/vnd.openxmlformats-officedocument.presentationml.tags+xml"/>
  <Override PartName="/ppt/tags/tag3372.xml" ContentType="application/vnd.openxmlformats-officedocument.presentationml.tags+xml"/>
  <Override PartName="/ppt/tags/tag3373.xml" ContentType="application/vnd.openxmlformats-officedocument.presentationml.tags+xml"/>
  <Override PartName="/ppt/tags/tag3374.xml" ContentType="application/vnd.openxmlformats-officedocument.presentationml.tags+xml"/>
  <Override PartName="/ppt/tags/tag3375.xml" ContentType="application/vnd.openxmlformats-officedocument.presentationml.tags+xml"/>
  <Override PartName="/ppt/tags/tag3376.xml" ContentType="application/vnd.openxmlformats-officedocument.presentationml.tags+xml"/>
  <Override PartName="/ppt/tags/tag3377.xml" ContentType="application/vnd.openxmlformats-officedocument.presentationml.tags+xml"/>
  <Override PartName="/ppt/tags/tag3378.xml" ContentType="application/vnd.openxmlformats-officedocument.presentationml.tags+xml"/>
  <Override PartName="/ppt/tags/tag3379.xml" ContentType="application/vnd.openxmlformats-officedocument.presentationml.tags+xml"/>
  <Override PartName="/ppt/tags/tag3380.xml" ContentType="application/vnd.openxmlformats-officedocument.presentationml.tags+xml"/>
  <Override PartName="/ppt/tags/tag3381.xml" ContentType="application/vnd.openxmlformats-officedocument.presentationml.tags+xml"/>
  <Override PartName="/ppt/tags/tag3382.xml" ContentType="application/vnd.openxmlformats-officedocument.presentationml.tags+xml"/>
  <Override PartName="/ppt/tags/tag3383.xml" ContentType="application/vnd.openxmlformats-officedocument.presentationml.tags+xml"/>
  <Override PartName="/ppt/tags/tag3384.xml" ContentType="application/vnd.openxmlformats-officedocument.presentationml.tags+xml"/>
  <Override PartName="/ppt/tags/tag3385.xml" ContentType="application/vnd.openxmlformats-officedocument.presentationml.tags+xml"/>
  <Override PartName="/ppt/tags/tag3386.xml" ContentType="application/vnd.openxmlformats-officedocument.presentationml.tags+xml"/>
  <Override PartName="/ppt/tags/tag3387.xml" ContentType="application/vnd.openxmlformats-officedocument.presentationml.tags+xml"/>
  <Override PartName="/ppt/tags/tag3388.xml" ContentType="application/vnd.openxmlformats-officedocument.presentationml.tags+xml"/>
  <Override PartName="/ppt/tags/tag3389.xml" ContentType="application/vnd.openxmlformats-officedocument.presentationml.tags+xml"/>
  <Override PartName="/ppt/tags/tag3390.xml" ContentType="application/vnd.openxmlformats-officedocument.presentationml.tags+xml"/>
  <Override PartName="/ppt/tags/tag3391.xml" ContentType="application/vnd.openxmlformats-officedocument.presentationml.tags+xml"/>
  <Override PartName="/ppt/tags/tag3392.xml" ContentType="application/vnd.openxmlformats-officedocument.presentationml.tags+xml"/>
  <Override PartName="/ppt/tags/tag3393.xml" ContentType="application/vnd.openxmlformats-officedocument.presentationml.tags+xml"/>
  <Override PartName="/ppt/tags/tag3394.xml" ContentType="application/vnd.openxmlformats-officedocument.presentationml.tags+xml"/>
  <Override PartName="/ppt/tags/tag3395.xml" ContentType="application/vnd.openxmlformats-officedocument.presentationml.tags+xml"/>
  <Override PartName="/ppt/tags/tag3396.xml" ContentType="application/vnd.openxmlformats-officedocument.presentationml.tags+xml"/>
  <Override PartName="/ppt/tags/tag3397.xml" ContentType="application/vnd.openxmlformats-officedocument.presentationml.tags+xml"/>
  <Override PartName="/ppt/tags/tag3398.xml" ContentType="application/vnd.openxmlformats-officedocument.presentationml.tags+xml"/>
  <Override PartName="/ppt/tags/tag3399.xml" ContentType="application/vnd.openxmlformats-officedocument.presentationml.tags+xml"/>
  <Override PartName="/ppt/tags/tag3400.xml" ContentType="application/vnd.openxmlformats-officedocument.presentationml.tags+xml"/>
  <Override PartName="/ppt/tags/tag3401.xml" ContentType="application/vnd.openxmlformats-officedocument.presentationml.tags+xml"/>
  <Override PartName="/ppt/tags/tag3402.xml" ContentType="application/vnd.openxmlformats-officedocument.presentationml.tags+xml"/>
  <Override PartName="/ppt/tags/tag3403.xml" ContentType="application/vnd.openxmlformats-officedocument.presentationml.tags+xml"/>
  <Override PartName="/ppt/tags/tag3404.xml" ContentType="application/vnd.openxmlformats-officedocument.presentationml.tags+xml"/>
  <Override PartName="/ppt/tags/tag3405.xml" ContentType="application/vnd.openxmlformats-officedocument.presentationml.tags+xml"/>
  <Override PartName="/ppt/tags/tag3406.xml" ContentType="application/vnd.openxmlformats-officedocument.presentationml.tags+xml"/>
  <Override PartName="/ppt/tags/tag3407.xml" ContentType="application/vnd.openxmlformats-officedocument.presentationml.tags+xml"/>
  <Override PartName="/ppt/tags/tag3408.xml" ContentType="application/vnd.openxmlformats-officedocument.presentationml.tags+xml"/>
  <Override PartName="/ppt/tags/tag3409.xml" ContentType="application/vnd.openxmlformats-officedocument.presentationml.tags+xml"/>
  <Override PartName="/ppt/tags/tag3410.xml" ContentType="application/vnd.openxmlformats-officedocument.presentationml.tags+xml"/>
  <Override PartName="/ppt/tags/tag3411.xml" ContentType="application/vnd.openxmlformats-officedocument.presentationml.tags+xml"/>
  <Override PartName="/ppt/tags/tag3412.xml" ContentType="application/vnd.openxmlformats-officedocument.presentationml.tags+xml"/>
  <Override PartName="/ppt/tags/tag3413.xml" ContentType="application/vnd.openxmlformats-officedocument.presentationml.tags+xml"/>
  <Override PartName="/ppt/tags/tag3414.xml" ContentType="application/vnd.openxmlformats-officedocument.presentationml.tags+xml"/>
  <Override PartName="/ppt/tags/tag3415.xml" ContentType="application/vnd.openxmlformats-officedocument.presentationml.tags+xml"/>
  <Override PartName="/ppt/tags/tag3416.xml" ContentType="application/vnd.openxmlformats-officedocument.presentationml.tags+xml"/>
  <Override PartName="/ppt/tags/tag3417.xml" ContentType="application/vnd.openxmlformats-officedocument.presentationml.tags+xml"/>
  <Override PartName="/ppt/tags/tag3418.xml" ContentType="application/vnd.openxmlformats-officedocument.presentationml.tags+xml"/>
  <Override PartName="/ppt/tags/tag3419.xml" ContentType="application/vnd.openxmlformats-officedocument.presentationml.tags+xml"/>
  <Override PartName="/ppt/tags/tag3420.xml" ContentType="application/vnd.openxmlformats-officedocument.presentationml.tags+xml"/>
  <Override PartName="/ppt/tags/tag3421.xml" ContentType="application/vnd.openxmlformats-officedocument.presentationml.tags+xml"/>
  <Override PartName="/ppt/tags/tag3422.xml" ContentType="application/vnd.openxmlformats-officedocument.presentationml.tags+xml"/>
  <Override PartName="/ppt/tags/tag3423.xml" ContentType="application/vnd.openxmlformats-officedocument.presentationml.tags+xml"/>
  <Override PartName="/ppt/tags/tag3424.xml" ContentType="application/vnd.openxmlformats-officedocument.presentationml.tags+xml"/>
  <Override PartName="/ppt/tags/tag3425.xml" ContentType="application/vnd.openxmlformats-officedocument.presentationml.tags+xml"/>
  <Override PartName="/ppt/tags/tag3426.xml" ContentType="application/vnd.openxmlformats-officedocument.presentationml.tags+xml"/>
  <Override PartName="/ppt/tags/tag3427.xml" ContentType="application/vnd.openxmlformats-officedocument.presentationml.tags+xml"/>
  <Override PartName="/ppt/tags/tag3428.xml" ContentType="application/vnd.openxmlformats-officedocument.presentationml.tags+xml"/>
  <Override PartName="/ppt/tags/tag3429.xml" ContentType="application/vnd.openxmlformats-officedocument.presentationml.tags+xml"/>
  <Override PartName="/ppt/tags/tag3430.xml" ContentType="application/vnd.openxmlformats-officedocument.presentationml.tags+xml"/>
  <Override PartName="/ppt/tags/tag3431.xml" ContentType="application/vnd.openxmlformats-officedocument.presentationml.tags+xml"/>
  <Override PartName="/ppt/tags/tag3432.xml" ContentType="application/vnd.openxmlformats-officedocument.presentationml.tags+xml"/>
  <Override PartName="/ppt/tags/tag3433.xml" ContentType="application/vnd.openxmlformats-officedocument.presentationml.tags+xml"/>
  <Override PartName="/ppt/tags/tag3434.xml" ContentType="application/vnd.openxmlformats-officedocument.presentationml.tags+xml"/>
  <Override PartName="/ppt/tags/tag3435.xml" ContentType="application/vnd.openxmlformats-officedocument.presentationml.tags+xml"/>
  <Override PartName="/ppt/tags/tag3436.xml" ContentType="application/vnd.openxmlformats-officedocument.presentationml.tags+xml"/>
  <Override PartName="/ppt/tags/tag3437.xml" ContentType="application/vnd.openxmlformats-officedocument.presentationml.tags+xml"/>
  <Override PartName="/ppt/tags/tag3438.xml" ContentType="application/vnd.openxmlformats-officedocument.presentationml.tags+xml"/>
  <Override PartName="/ppt/tags/tag3439.xml" ContentType="application/vnd.openxmlformats-officedocument.presentationml.tags+xml"/>
  <Override PartName="/ppt/tags/tag3440.xml" ContentType="application/vnd.openxmlformats-officedocument.presentationml.tags+xml"/>
  <Override PartName="/ppt/tags/tag3441.xml" ContentType="application/vnd.openxmlformats-officedocument.presentationml.tags+xml"/>
  <Override PartName="/ppt/tags/tag3442.xml" ContentType="application/vnd.openxmlformats-officedocument.presentationml.tags+xml"/>
  <Override PartName="/ppt/tags/tag3443.xml" ContentType="application/vnd.openxmlformats-officedocument.presentationml.tags+xml"/>
  <Override PartName="/ppt/tags/tag3444.xml" ContentType="application/vnd.openxmlformats-officedocument.presentationml.tags+xml"/>
  <Override PartName="/ppt/tags/tag3445.xml" ContentType="application/vnd.openxmlformats-officedocument.presentationml.tags+xml"/>
  <Override PartName="/ppt/tags/tag3446.xml" ContentType="application/vnd.openxmlformats-officedocument.presentationml.tags+xml"/>
  <Override PartName="/ppt/tags/tag3447.xml" ContentType="application/vnd.openxmlformats-officedocument.presentationml.tags+xml"/>
  <Override PartName="/ppt/tags/tag3448.xml" ContentType="application/vnd.openxmlformats-officedocument.presentationml.tags+xml"/>
  <Override PartName="/ppt/tags/tag3449.xml" ContentType="application/vnd.openxmlformats-officedocument.presentationml.tags+xml"/>
  <Override PartName="/ppt/tags/tag3450.xml" ContentType="application/vnd.openxmlformats-officedocument.presentationml.tags+xml"/>
  <Override PartName="/ppt/tags/tag3451.xml" ContentType="application/vnd.openxmlformats-officedocument.presentationml.tags+xml"/>
  <Override PartName="/ppt/tags/tag3452.xml" ContentType="application/vnd.openxmlformats-officedocument.presentationml.tags+xml"/>
  <Override PartName="/ppt/tags/tag3453.xml" ContentType="application/vnd.openxmlformats-officedocument.presentationml.tags+xml"/>
  <Override PartName="/ppt/tags/tag3454.xml" ContentType="application/vnd.openxmlformats-officedocument.presentationml.tags+xml"/>
  <Override PartName="/ppt/tags/tag3455.xml" ContentType="application/vnd.openxmlformats-officedocument.presentationml.tags+xml"/>
  <Override PartName="/ppt/tags/tag3456.xml" ContentType="application/vnd.openxmlformats-officedocument.presentationml.tags+xml"/>
  <Override PartName="/ppt/tags/tag3457.xml" ContentType="application/vnd.openxmlformats-officedocument.presentationml.tags+xml"/>
  <Override PartName="/ppt/tags/tag3458.xml" ContentType="application/vnd.openxmlformats-officedocument.presentationml.tags+xml"/>
  <Override PartName="/ppt/tags/tag3459.xml" ContentType="application/vnd.openxmlformats-officedocument.presentationml.tags+xml"/>
  <Override PartName="/ppt/tags/tag3460.xml" ContentType="application/vnd.openxmlformats-officedocument.presentationml.tags+xml"/>
  <Override PartName="/ppt/tags/tag3461.xml" ContentType="application/vnd.openxmlformats-officedocument.presentationml.tags+xml"/>
  <Override PartName="/ppt/tags/tag3462.xml" ContentType="application/vnd.openxmlformats-officedocument.presentationml.tags+xml"/>
  <Override PartName="/ppt/tags/tag3463.xml" ContentType="application/vnd.openxmlformats-officedocument.presentationml.tags+xml"/>
  <Override PartName="/ppt/tags/tag3464.xml" ContentType="application/vnd.openxmlformats-officedocument.presentationml.tags+xml"/>
  <Override PartName="/ppt/tags/tag3465.xml" ContentType="application/vnd.openxmlformats-officedocument.presentationml.tags+xml"/>
  <Override PartName="/ppt/tags/tag3466.xml" ContentType="application/vnd.openxmlformats-officedocument.presentationml.tags+xml"/>
  <Override PartName="/ppt/tags/tag3467.xml" ContentType="application/vnd.openxmlformats-officedocument.presentationml.tags+xml"/>
  <Override PartName="/ppt/tags/tag3468.xml" ContentType="application/vnd.openxmlformats-officedocument.presentationml.tags+xml"/>
  <Override PartName="/ppt/tags/tag3469.xml" ContentType="application/vnd.openxmlformats-officedocument.presentationml.tags+xml"/>
  <Override PartName="/ppt/tags/tag3470.xml" ContentType="application/vnd.openxmlformats-officedocument.presentationml.tags+xml"/>
  <Override PartName="/ppt/tags/tag3471.xml" ContentType="application/vnd.openxmlformats-officedocument.presentationml.tags+xml"/>
  <Override PartName="/ppt/tags/tag3472.xml" ContentType="application/vnd.openxmlformats-officedocument.presentationml.tags+xml"/>
  <Override PartName="/ppt/tags/tag3473.xml" ContentType="application/vnd.openxmlformats-officedocument.presentationml.tags+xml"/>
  <Override PartName="/ppt/tags/tag3474.xml" ContentType="application/vnd.openxmlformats-officedocument.presentationml.tags+xml"/>
  <Override PartName="/ppt/tags/tag3475.xml" ContentType="application/vnd.openxmlformats-officedocument.presentationml.tags+xml"/>
  <Override PartName="/ppt/tags/tag3476.xml" ContentType="application/vnd.openxmlformats-officedocument.presentationml.tags+xml"/>
  <Override PartName="/ppt/tags/tag3477.xml" ContentType="application/vnd.openxmlformats-officedocument.presentationml.tags+xml"/>
  <Override PartName="/ppt/tags/tag3478.xml" ContentType="application/vnd.openxmlformats-officedocument.presentationml.tags+xml"/>
  <Override PartName="/ppt/tags/tag3479.xml" ContentType="application/vnd.openxmlformats-officedocument.presentationml.tags+xml"/>
  <Override PartName="/ppt/tags/tag3480.xml" ContentType="application/vnd.openxmlformats-officedocument.presentationml.tags+xml"/>
  <Override PartName="/ppt/tags/tag3481.xml" ContentType="application/vnd.openxmlformats-officedocument.presentationml.tags+xml"/>
  <Override PartName="/ppt/tags/tag3482.xml" ContentType="application/vnd.openxmlformats-officedocument.presentationml.tags+xml"/>
  <Override PartName="/ppt/tags/tag3483.xml" ContentType="application/vnd.openxmlformats-officedocument.presentationml.tags+xml"/>
  <Override PartName="/ppt/tags/tag3484.xml" ContentType="application/vnd.openxmlformats-officedocument.presentationml.tags+xml"/>
  <Override PartName="/ppt/tags/tag3485.xml" ContentType="application/vnd.openxmlformats-officedocument.presentationml.tags+xml"/>
  <Override PartName="/ppt/tags/tag3486.xml" ContentType="application/vnd.openxmlformats-officedocument.presentationml.tags+xml"/>
  <Override PartName="/ppt/tags/tag3487.xml" ContentType="application/vnd.openxmlformats-officedocument.presentationml.tags+xml"/>
  <Override PartName="/ppt/tags/tag3488.xml" ContentType="application/vnd.openxmlformats-officedocument.presentationml.tags+xml"/>
  <Override PartName="/ppt/tags/tag3489.xml" ContentType="application/vnd.openxmlformats-officedocument.presentationml.tags+xml"/>
  <Override PartName="/ppt/tags/tag3490.xml" ContentType="application/vnd.openxmlformats-officedocument.presentationml.tags+xml"/>
  <Override PartName="/ppt/tags/tag3491.xml" ContentType="application/vnd.openxmlformats-officedocument.presentationml.tags+xml"/>
  <Override PartName="/ppt/tags/tag3492.xml" ContentType="application/vnd.openxmlformats-officedocument.presentationml.tags+xml"/>
  <Override PartName="/ppt/tags/tag3493.xml" ContentType="application/vnd.openxmlformats-officedocument.presentationml.tags+xml"/>
  <Override PartName="/ppt/tags/tag3494.xml" ContentType="application/vnd.openxmlformats-officedocument.presentationml.tags+xml"/>
  <Override PartName="/ppt/tags/tag3495.xml" ContentType="application/vnd.openxmlformats-officedocument.presentationml.tags+xml"/>
  <Override PartName="/ppt/tags/tag3496.xml" ContentType="application/vnd.openxmlformats-officedocument.presentationml.tags+xml"/>
  <Override PartName="/ppt/tags/tag3497.xml" ContentType="application/vnd.openxmlformats-officedocument.presentationml.tags+xml"/>
  <Override PartName="/ppt/tags/tag3498.xml" ContentType="application/vnd.openxmlformats-officedocument.presentationml.tags+xml"/>
  <Override PartName="/ppt/tags/tag3499.xml" ContentType="application/vnd.openxmlformats-officedocument.presentationml.tags+xml"/>
  <Override PartName="/ppt/tags/tag3500.xml" ContentType="application/vnd.openxmlformats-officedocument.presentationml.tags+xml"/>
  <Override PartName="/ppt/tags/tag3501.xml" ContentType="application/vnd.openxmlformats-officedocument.presentationml.tags+xml"/>
  <Override PartName="/ppt/tags/tag3502.xml" ContentType="application/vnd.openxmlformats-officedocument.presentationml.tags+xml"/>
  <Override PartName="/ppt/tags/tag3503.xml" ContentType="application/vnd.openxmlformats-officedocument.presentationml.tags+xml"/>
  <Override PartName="/ppt/tags/tag3504.xml" ContentType="application/vnd.openxmlformats-officedocument.presentationml.tags+xml"/>
  <Override PartName="/ppt/tags/tag3505.xml" ContentType="application/vnd.openxmlformats-officedocument.presentationml.tags+xml"/>
  <Override PartName="/ppt/tags/tag3506.xml" ContentType="application/vnd.openxmlformats-officedocument.presentationml.tags+xml"/>
  <Override PartName="/ppt/tags/tag3507.xml" ContentType="application/vnd.openxmlformats-officedocument.presentationml.tags+xml"/>
  <Override PartName="/ppt/tags/tag3508.xml" ContentType="application/vnd.openxmlformats-officedocument.presentationml.tags+xml"/>
  <Override PartName="/ppt/tags/tag3509.xml" ContentType="application/vnd.openxmlformats-officedocument.presentationml.tags+xml"/>
  <Override PartName="/ppt/tags/tag3510.xml" ContentType="application/vnd.openxmlformats-officedocument.presentationml.tags+xml"/>
  <Override PartName="/ppt/tags/tag3511.xml" ContentType="application/vnd.openxmlformats-officedocument.presentationml.tags+xml"/>
  <Override PartName="/ppt/tags/tag3512.xml" ContentType="application/vnd.openxmlformats-officedocument.presentationml.tags+xml"/>
  <Override PartName="/ppt/tags/tag3513.xml" ContentType="application/vnd.openxmlformats-officedocument.presentationml.tags+xml"/>
  <Override PartName="/ppt/tags/tag3514.xml" ContentType="application/vnd.openxmlformats-officedocument.presentationml.tags+xml"/>
  <Override PartName="/ppt/tags/tag3515.xml" ContentType="application/vnd.openxmlformats-officedocument.presentationml.tags+xml"/>
  <Override PartName="/ppt/tags/tag3516.xml" ContentType="application/vnd.openxmlformats-officedocument.presentationml.tags+xml"/>
  <Override PartName="/ppt/tags/tag3517.xml" ContentType="application/vnd.openxmlformats-officedocument.presentationml.tags+xml"/>
  <Override PartName="/ppt/tags/tag3518.xml" ContentType="application/vnd.openxmlformats-officedocument.presentationml.tags+xml"/>
  <Override PartName="/ppt/tags/tag3519.xml" ContentType="application/vnd.openxmlformats-officedocument.presentationml.tags+xml"/>
  <Override PartName="/ppt/tags/tag3520.xml" ContentType="application/vnd.openxmlformats-officedocument.presentationml.tags+xml"/>
  <Override PartName="/ppt/tags/tag3521.xml" ContentType="application/vnd.openxmlformats-officedocument.presentationml.tags+xml"/>
  <Override PartName="/ppt/tags/tag3522.xml" ContentType="application/vnd.openxmlformats-officedocument.presentationml.tags+xml"/>
  <Override PartName="/ppt/tags/tag3523.xml" ContentType="application/vnd.openxmlformats-officedocument.presentationml.tags+xml"/>
  <Override PartName="/ppt/tags/tag3524.xml" ContentType="application/vnd.openxmlformats-officedocument.presentationml.tags+xml"/>
  <Override PartName="/ppt/tags/tag3525.xml" ContentType="application/vnd.openxmlformats-officedocument.presentationml.tags+xml"/>
  <Override PartName="/ppt/tags/tag3526.xml" ContentType="application/vnd.openxmlformats-officedocument.presentationml.tags+xml"/>
  <Override PartName="/ppt/tags/tag3527.xml" ContentType="application/vnd.openxmlformats-officedocument.presentationml.tags+xml"/>
  <Override PartName="/ppt/tags/tag3528.xml" ContentType="application/vnd.openxmlformats-officedocument.presentationml.tags+xml"/>
  <Override PartName="/ppt/tags/tag3529.xml" ContentType="application/vnd.openxmlformats-officedocument.presentationml.tags+xml"/>
  <Override PartName="/ppt/tags/tag3530.xml" ContentType="application/vnd.openxmlformats-officedocument.presentationml.tags+xml"/>
  <Override PartName="/ppt/tags/tag3531.xml" ContentType="application/vnd.openxmlformats-officedocument.presentationml.tags+xml"/>
  <Override PartName="/ppt/tags/tag3532.xml" ContentType="application/vnd.openxmlformats-officedocument.presentationml.tags+xml"/>
  <Override PartName="/ppt/tags/tag3533.xml" ContentType="application/vnd.openxmlformats-officedocument.presentationml.tags+xml"/>
  <Override PartName="/ppt/tags/tag3534.xml" ContentType="application/vnd.openxmlformats-officedocument.presentationml.tags+xml"/>
  <Override PartName="/ppt/tags/tag3535.xml" ContentType="application/vnd.openxmlformats-officedocument.presentationml.tags+xml"/>
  <Override PartName="/ppt/tags/tag3536.xml" ContentType="application/vnd.openxmlformats-officedocument.presentationml.tags+xml"/>
  <Override PartName="/ppt/tags/tag3537.xml" ContentType="application/vnd.openxmlformats-officedocument.presentationml.tags+xml"/>
  <Override PartName="/ppt/tags/tag3538.xml" ContentType="application/vnd.openxmlformats-officedocument.presentationml.tags+xml"/>
  <Override PartName="/ppt/tags/tag3539.xml" ContentType="application/vnd.openxmlformats-officedocument.presentationml.tags+xml"/>
  <Override PartName="/ppt/tags/tag3540.xml" ContentType="application/vnd.openxmlformats-officedocument.presentationml.tags+xml"/>
  <Override PartName="/ppt/tags/tag3541.xml" ContentType="application/vnd.openxmlformats-officedocument.presentationml.tags+xml"/>
  <Override PartName="/ppt/tags/tag3542.xml" ContentType="application/vnd.openxmlformats-officedocument.presentationml.tags+xml"/>
  <Override PartName="/ppt/tags/tag3543.xml" ContentType="application/vnd.openxmlformats-officedocument.presentationml.tags+xml"/>
  <Override PartName="/ppt/tags/tag3544.xml" ContentType="application/vnd.openxmlformats-officedocument.presentationml.tags+xml"/>
  <Override PartName="/ppt/tags/tag3545.xml" ContentType="application/vnd.openxmlformats-officedocument.presentationml.tags+xml"/>
  <Override PartName="/ppt/tags/tag3546.xml" ContentType="application/vnd.openxmlformats-officedocument.presentationml.tags+xml"/>
  <Override PartName="/ppt/tags/tag3547.xml" ContentType="application/vnd.openxmlformats-officedocument.presentationml.tags+xml"/>
  <Override PartName="/ppt/tags/tag3548.xml" ContentType="application/vnd.openxmlformats-officedocument.presentationml.tags+xml"/>
  <Override PartName="/ppt/tags/tag3549.xml" ContentType="application/vnd.openxmlformats-officedocument.presentationml.tags+xml"/>
  <Override PartName="/ppt/tags/tag3550.xml" ContentType="application/vnd.openxmlformats-officedocument.presentationml.tags+xml"/>
  <Override PartName="/ppt/tags/tag3551.xml" ContentType="application/vnd.openxmlformats-officedocument.presentationml.tags+xml"/>
  <Override PartName="/ppt/tags/tag3552.xml" ContentType="application/vnd.openxmlformats-officedocument.presentationml.tags+xml"/>
  <Override PartName="/ppt/tags/tag3553.xml" ContentType="application/vnd.openxmlformats-officedocument.presentationml.tags+xml"/>
  <Override PartName="/ppt/tags/tag3554.xml" ContentType="application/vnd.openxmlformats-officedocument.presentationml.tags+xml"/>
  <Override PartName="/ppt/tags/tag3555.xml" ContentType="application/vnd.openxmlformats-officedocument.presentationml.tags+xml"/>
  <Override PartName="/ppt/tags/tag3556.xml" ContentType="application/vnd.openxmlformats-officedocument.presentationml.tags+xml"/>
  <Override PartName="/ppt/tags/tag3557.xml" ContentType="application/vnd.openxmlformats-officedocument.presentationml.tags+xml"/>
  <Override PartName="/ppt/tags/tag3558.xml" ContentType="application/vnd.openxmlformats-officedocument.presentationml.tags+xml"/>
  <Override PartName="/ppt/tags/tag3559.xml" ContentType="application/vnd.openxmlformats-officedocument.presentationml.tags+xml"/>
  <Override PartName="/ppt/tags/tag3560.xml" ContentType="application/vnd.openxmlformats-officedocument.presentationml.tags+xml"/>
  <Override PartName="/ppt/tags/tag3561.xml" ContentType="application/vnd.openxmlformats-officedocument.presentationml.tags+xml"/>
  <Override PartName="/ppt/tags/tag3562.xml" ContentType="application/vnd.openxmlformats-officedocument.presentationml.tags+xml"/>
  <Override PartName="/ppt/tags/tag3563.xml" ContentType="application/vnd.openxmlformats-officedocument.presentationml.tags+xml"/>
  <Override PartName="/ppt/tags/tag3564.xml" ContentType="application/vnd.openxmlformats-officedocument.presentationml.tags+xml"/>
  <Override PartName="/ppt/tags/tag3565.xml" ContentType="application/vnd.openxmlformats-officedocument.presentationml.tags+xml"/>
  <Override PartName="/ppt/tags/tag3566.xml" ContentType="application/vnd.openxmlformats-officedocument.presentationml.tags+xml"/>
  <Override PartName="/ppt/tags/tag3567.xml" ContentType="application/vnd.openxmlformats-officedocument.presentationml.tags+xml"/>
  <Override PartName="/ppt/tags/tag3568.xml" ContentType="application/vnd.openxmlformats-officedocument.presentationml.tags+xml"/>
  <Override PartName="/ppt/tags/tag3569.xml" ContentType="application/vnd.openxmlformats-officedocument.presentationml.tags+xml"/>
  <Override PartName="/ppt/tags/tag3570.xml" ContentType="application/vnd.openxmlformats-officedocument.presentationml.tags+xml"/>
  <Override PartName="/ppt/tags/tag3571.xml" ContentType="application/vnd.openxmlformats-officedocument.presentationml.tags+xml"/>
  <Override PartName="/ppt/tags/tag3572.xml" ContentType="application/vnd.openxmlformats-officedocument.presentationml.tags+xml"/>
  <Override PartName="/ppt/tags/tag3573.xml" ContentType="application/vnd.openxmlformats-officedocument.presentationml.tags+xml"/>
  <Override PartName="/ppt/tags/tag3574.xml" ContentType="application/vnd.openxmlformats-officedocument.presentationml.tags+xml"/>
  <Override PartName="/ppt/tags/tag3575.xml" ContentType="application/vnd.openxmlformats-officedocument.presentationml.tags+xml"/>
  <Override PartName="/ppt/tags/tag3576.xml" ContentType="application/vnd.openxmlformats-officedocument.presentationml.tags+xml"/>
  <Override PartName="/ppt/tags/tag3577.xml" ContentType="application/vnd.openxmlformats-officedocument.presentationml.tags+xml"/>
  <Override PartName="/ppt/tags/tag3578.xml" ContentType="application/vnd.openxmlformats-officedocument.presentationml.tags+xml"/>
  <Override PartName="/ppt/tags/tag3579.xml" ContentType="application/vnd.openxmlformats-officedocument.presentationml.tags+xml"/>
  <Override PartName="/ppt/tags/tag3580.xml" ContentType="application/vnd.openxmlformats-officedocument.presentationml.tags+xml"/>
  <Override PartName="/ppt/tags/tag3581.xml" ContentType="application/vnd.openxmlformats-officedocument.presentationml.tags+xml"/>
  <Override PartName="/ppt/tags/tag3582.xml" ContentType="application/vnd.openxmlformats-officedocument.presentationml.tags+xml"/>
  <Override PartName="/ppt/tags/tag3583.xml" ContentType="application/vnd.openxmlformats-officedocument.presentationml.tags+xml"/>
  <Override PartName="/ppt/tags/tag3584.xml" ContentType="application/vnd.openxmlformats-officedocument.presentationml.tags+xml"/>
  <Override PartName="/ppt/tags/tag3585.xml" ContentType="application/vnd.openxmlformats-officedocument.presentationml.tags+xml"/>
  <Override PartName="/ppt/tags/tag3586.xml" ContentType="application/vnd.openxmlformats-officedocument.presentationml.tags+xml"/>
  <Override PartName="/ppt/tags/tag3587.xml" ContentType="application/vnd.openxmlformats-officedocument.presentationml.tags+xml"/>
  <Override PartName="/ppt/tags/tag3588.xml" ContentType="application/vnd.openxmlformats-officedocument.presentationml.tags+xml"/>
  <Override PartName="/ppt/tags/tag3589.xml" ContentType="application/vnd.openxmlformats-officedocument.presentationml.tags+xml"/>
  <Override PartName="/ppt/tags/tag3590.xml" ContentType="application/vnd.openxmlformats-officedocument.presentationml.tags+xml"/>
  <Override PartName="/ppt/tags/tag3591.xml" ContentType="application/vnd.openxmlformats-officedocument.presentationml.tags+xml"/>
  <Override PartName="/ppt/tags/tag3592.xml" ContentType="application/vnd.openxmlformats-officedocument.presentationml.tags+xml"/>
  <Override PartName="/ppt/tags/tag3593.xml" ContentType="application/vnd.openxmlformats-officedocument.presentationml.tags+xml"/>
  <Override PartName="/ppt/tags/tag3594.xml" ContentType="application/vnd.openxmlformats-officedocument.presentationml.tags+xml"/>
  <Override PartName="/ppt/tags/tag3595.xml" ContentType="application/vnd.openxmlformats-officedocument.presentationml.tags+xml"/>
  <Override PartName="/ppt/tags/tag3596.xml" ContentType="application/vnd.openxmlformats-officedocument.presentationml.tags+xml"/>
  <Override PartName="/ppt/tags/tag3597.xml" ContentType="application/vnd.openxmlformats-officedocument.presentationml.tags+xml"/>
  <Override PartName="/ppt/tags/tag3598.xml" ContentType="application/vnd.openxmlformats-officedocument.presentationml.tags+xml"/>
  <Override PartName="/ppt/tags/tag3599.xml" ContentType="application/vnd.openxmlformats-officedocument.presentationml.tags+xml"/>
  <Override PartName="/ppt/tags/tag3600.xml" ContentType="application/vnd.openxmlformats-officedocument.presentationml.tags+xml"/>
  <Override PartName="/ppt/tags/tag3601.xml" ContentType="application/vnd.openxmlformats-officedocument.presentationml.tags+xml"/>
  <Override PartName="/ppt/tags/tag3602.xml" ContentType="application/vnd.openxmlformats-officedocument.presentationml.tags+xml"/>
  <Override PartName="/ppt/tags/tag3603.xml" ContentType="application/vnd.openxmlformats-officedocument.presentationml.tags+xml"/>
  <Override PartName="/ppt/tags/tag3604.xml" ContentType="application/vnd.openxmlformats-officedocument.presentationml.tags+xml"/>
  <Override PartName="/ppt/tags/tag3605.xml" ContentType="application/vnd.openxmlformats-officedocument.presentationml.tags+xml"/>
  <Override PartName="/ppt/tags/tag3606.xml" ContentType="application/vnd.openxmlformats-officedocument.presentationml.tags+xml"/>
  <Override PartName="/ppt/tags/tag3607.xml" ContentType="application/vnd.openxmlformats-officedocument.presentationml.tags+xml"/>
  <Override PartName="/ppt/tags/tag3608.xml" ContentType="application/vnd.openxmlformats-officedocument.presentationml.tags+xml"/>
  <Override PartName="/ppt/tags/tag3609.xml" ContentType="application/vnd.openxmlformats-officedocument.presentationml.tags+xml"/>
  <Override PartName="/ppt/tags/tag3610.xml" ContentType="application/vnd.openxmlformats-officedocument.presentationml.tags+xml"/>
  <Override PartName="/ppt/tags/tag3611.xml" ContentType="application/vnd.openxmlformats-officedocument.presentationml.tags+xml"/>
  <Override PartName="/ppt/tags/tag3612.xml" ContentType="application/vnd.openxmlformats-officedocument.presentationml.tags+xml"/>
  <Override PartName="/ppt/tags/tag3613.xml" ContentType="application/vnd.openxmlformats-officedocument.presentationml.tags+xml"/>
  <Override PartName="/ppt/tags/tag3614.xml" ContentType="application/vnd.openxmlformats-officedocument.presentationml.tags+xml"/>
  <Override PartName="/ppt/tags/tag3615.xml" ContentType="application/vnd.openxmlformats-officedocument.presentationml.tags+xml"/>
  <Override PartName="/ppt/tags/tag3616.xml" ContentType="application/vnd.openxmlformats-officedocument.presentationml.tags+xml"/>
  <Override PartName="/ppt/tags/tag3617.xml" ContentType="application/vnd.openxmlformats-officedocument.presentationml.tags+xml"/>
  <Override PartName="/ppt/tags/tag3618.xml" ContentType="application/vnd.openxmlformats-officedocument.presentationml.tags+xml"/>
  <Override PartName="/ppt/tags/tag3619.xml" ContentType="application/vnd.openxmlformats-officedocument.presentationml.tags+xml"/>
  <Override PartName="/ppt/tags/tag3620.xml" ContentType="application/vnd.openxmlformats-officedocument.presentationml.tags+xml"/>
  <Override PartName="/ppt/tags/tag3621.xml" ContentType="application/vnd.openxmlformats-officedocument.presentationml.tags+xml"/>
  <Override PartName="/ppt/tags/tag3622.xml" ContentType="application/vnd.openxmlformats-officedocument.presentationml.tags+xml"/>
  <Override PartName="/ppt/tags/tag3623.xml" ContentType="application/vnd.openxmlformats-officedocument.presentationml.tags+xml"/>
  <Override PartName="/ppt/tags/tag3624.xml" ContentType="application/vnd.openxmlformats-officedocument.presentationml.tags+xml"/>
  <Override PartName="/ppt/tags/tag3625.xml" ContentType="application/vnd.openxmlformats-officedocument.presentationml.tags+xml"/>
  <Override PartName="/ppt/tags/tag3626.xml" ContentType="application/vnd.openxmlformats-officedocument.presentationml.tags+xml"/>
  <Override PartName="/ppt/tags/tag3627.xml" ContentType="application/vnd.openxmlformats-officedocument.presentationml.tags+xml"/>
  <Override PartName="/ppt/tags/tag3628.xml" ContentType="application/vnd.openxmlformats-officedocument.presentationml.tags+xml"/>
  <Override PartName="/ppt/tags/tag3629.xml" ContentType="application/vnd.openxmlformats-officedocument.presentationml.tags+xml"/>
  <Override PartName="/ppt/tags/tag3630.xml" ContentType="application/vnd.openxmlformats-officedocument.presentationml.tags+xml"/>
  <Override PartName="/ppt/tags/tag3631.xml" ContentType="application/vnd.openxmlformats-officedocument.presentationml.tags+xml"/>
  <Override PartName="/ppt/tags/tag3632.xml" ContentType="application/vnd.openxmlformats-officedocument.presentationml.tags+xml"/>
  <Override PartName="/ppt/tags/tag3633.xml" ContentType="application/vnd.openxmlformats-officedocument.presentationml.tags+xml"/>
  <Override PartName="/ppt/tags/tag3634.xml" ContentType="application/vnd.openxmlformats-officedocument.presentationml.tags+xml"/>
  <Override PartName="/ppt/tags/tag3635.xml" ContentType="application/vnd.openxmlformats-officedocument.presentationml.tags+xml"/>
  <Override PartName="/ppt/tags/tag3636.xml" ContentType="application/vnd.openxmlformats-officedocument.presentationml.tags+xml"/>
  <Override PartName="/ppt/tags/tag3637.xml" ContentType="application/vnd.openxmlformats-officedocument.presentationml.tags+xml"/>
  <Override PartName="/ppt/tags/tag3638.xml" ContentType="application/vnd.openxmlformats-officedocument.presentationml.tags+xml"/>
  <Override PartName="/ppt/tags/tag3639.xml" ContentType="application/vnd.openxmlformats-officedocument.presentationml.tags+xml"/>
  <Override PartName="/ppt/tags/tag3640.xml" ContentType="application/vnd.openxmlformats-officedocument.presentationml.tags+xml"/>
  <Override PartName="/ppt/tags/tag3641.xml" ContentType="application/vnd.openxmlformats-officedocument.presentationml.tags+xml"/>
  <Override PartName="/ppt/tags/tag3642.xml" ContentType="application/vnd.openxmlformats-officedocument.presentationml.tags+xml"/>
  <Override PartName="/ppt/tags/tag3643.xml" ContentType="application/vnd.openxmlformats-officedocument.presentationml.tags+xml"/>
  <Override PartName="/ppt/tags/tag3644.xml" ContentType="application/vnd.openxmlformats-officedocument.presentationml.tags+xml"/>
  <Override PartName="/ppt/tags/tag3645.xml" ContentType="application/vnd.openxmlformats-officedocument.presentationml.tags+xml"/>
  <Override PartName="/ppt/tags/tag3646.xml" ContentType="application/vnd.openxmlformats-officedocument.presentationml.tags+xml"/>
  <Override PartName="/ppt/tags/tag3647.xml" ContentType="application/vnd.openxmlformats-officedocument.presentationml.tags+xml"/>
  <Override PartName="/ppt/tags/tag3648.xml" ContentType="application/vnd.openxmlformats-officedocument.presentationml.tags+xml"/>
  <Override PartName="/ppt/tags/tag3649.xml" ContentType="application/vnd.openxmlformats-officedocument.presentationml.tags+xml"/>
  <Override PartName="/ppt/tags/tag3650.xml" ContentType="application/vnd.openxmlformats-officedocument.presentationml.tags+xml"/>
  <Override PartName="/ppt/tags/tag3651.xml" ContentType="application/vnd.openxmlformats-officedocument.presentationml.tags+xml"/>
  <Override PartName="/ppt/tags/tag3652.xml" ContentType="application/vnd.openxmlformats-officedocument.presentationml.tags+xml"/>
  <Override PartName="/ppt/tags/tag3653.xml" ContentType="application/vnd.openxmlformats-officedocument.presentationml.tags+xml"/>
  <Override PartName="/ppt/tags/tag3654.xml" ContentType="application/vnd.openxmlformats-officedocument.presentationml.tags+xml"/>
  <Override PartName="/ppt/tags/tag3655.xml" ContentType="application/vnd.openxmlformats-officedocument.presentationml.tags+xml"/>
  <Override PartName="/ppt/tags/tag3656.xml" ContentType="application/vnd.openxmlformats-officedocument.presentationml.tags+xml"/>
  <Override PartName="/ppt/tags/tag3657.xml" ContentType="application/vnd.openxmlformats-officedocument.presentationml.tags+xml"/>
  <Override PartName="/ppt/tags/tag3658.xml" ContentType="application/vnd.openxmlformats-officedocument.presentationml.tags+xml"/>
  <Override PartName="/ppt/tags/tag3659.xml" ContentType="application/vnd.openxmlformats-officedocument.presentationml.tags+xml"/>
  <Override PartName="/ppt/tags/tag3660.xml" ContentType="application/vnd.openxmlformats-officedocument.presentationml.tags+xml"/>
  <Override PartName="/ppt/tags/tag3661.xml" ContentType="application/vnd.openxmlformats-officedocument.presentationml.tags+xml"/>
  <Override PartName="/ppt/tags/tag3662.xml" ContentType="application/vnd.openxmlformats-officedocument.presentationml.tags+xml"/>
  <Override PartName="/ppt/tags/tag3663.xml" ContentType="application/vnd.openxmlformats-officedocument.presentationml.tags+xml"/>
  <Override PartName="/ppt/tags/tag3664.xml" ContentType="application/vnd.openxmlformats-officedocument.presentationml.tags+xml"/>
  <Override PartName="/ppt/tags/tag3665.xml" ContentType="application/vnd.openxmlformats-officedocument.presentationml.tags+xml"/>
  <Override PartName="/ppt/tags/tag3666.xml" ContentType="application/vnd.openxmlformats-officedocument.presentationml.tags+xml"/>
  <Override PartName="/ppt/tags/tag3667.xml" ContentType="application/vnd.openxmlformats-officedocument.presentationml.tags+xml"/>
  <Override PartName="/ppt/tags/tag3668.xml" ContentType="application/vnd.openxmlformats-officedocument.presentationml.tags+xml"/>
  <Override PartName="/ppt/tags/tag3669.xml" ContentType="application/vnd.openxmlformats-officedocument.presentationml.tags+xml"/>
  <Override PartName="/ppt/tags/tag3670.xml" ContentType="application/vnd.openxmlformats-officedocument.presentationml.tags+xml"/>
  <Override PartName="/ppt/tags/tag3671.xml" ContentType="application/vnd.openxmlformats-officedocument.presentationml.tags+xml"/>
  <Override PartName="/ppt/tags/tag3672.xml" ContentType="application/vnd.openxmlformats-officedocument.presentationml.tags+xml"/>
  <Override PartName="/ppt/tags/tag3673.xml" ContentType="application/vnd.openxmlformats-officedocument.presentationml.tags+xml"/>
  <Override PartName="/ppt/tags/tag3674.xml" ContentType="application/vnd.openxmlformats-officedocument.presentationml.tags+xml"/>
  <Override PartName="/ppt/tags/tag3675.xml" ContentType="application/vnd.openxmlformats-officedocument.presentationml.tags+xml"/>
  <Override PartName="/ppt/tags/tag3676.xml" ContentType="application/vnd.openxmlformats-officedocument.presentationml.tags+xml"/>
  <Override PartName="/ppt/tags/tag3677.xml" ContentType="application/vnd.openxmlformats-officedocument.presentationml.tags+xml"/>
  <Override PartName="/ppt/tags/tag3678.xml" ContentType="application/vnd.openxmlformats-officedocument.presentationml.tags+xml"/>
  <Override PartName="/ppt/tags/tag3679.xml" ContentType="application/vnd.openxmlformats-officedocument.presentationml.tags+xml"/>
  <Override PartName="/ppt/tags/tag3680.xml" ContentType="application/vnd.openxmlformats-officedocument.presentationml.tags+xml"/>
  <Override PartName="/ppt/tags/tag3681.xml" ContentType="application/vnd.openxmlformats-officedocument.presentationml.tags+xml"/>
  <Override PartName="/ppt/tags/tag3682.xml" ContentType="application/vnd.openxmlformats-officedocument.presentationml.tags+xml"/>
  <Override PartName="/ppt/tags/tag3683.xml" ContentType="application/vnd.openxmlformats-officedocument.presentationml.tags+xml"/>
  <Override PartName="/ppt/tags/tag3684.xml" ContentType="application/vnd.openxmlformats-officedocument.presentationml.tags+xml"/>
  <Override PartName="/ppt/tags/tag3685.xml" ContentType="application/vnd.openxmlformats-officedocument.presentationml.tags+xml"/>
  <Override PartName="/ppt/tags/tag3686.xml" ContentType="application/vnd.openxmlformats-officedocument.presentationml.tags+xml"/>
  <Override PartName="/ppt/tags/tag3687.xml" ContentType="application/vnd.openxmlformats-officedocument.presentationml.tags+xml"/>
  <Override PartName="/ppt/tags/tag3688.xml" ContentType="application/vnd.openxmlformats-officedocument.presentationml.tags+xml"/>
  <Override PartName="/ppt/tags/tag3689.xml" ContentType="application/vnd.openxmlformats-officedocument.presentationml.tags+xml"/>
  <Override PartName="/ppt/tags/tag3690.xml" ContentType="application/vnd.openxmlformats-officedocument.presentationml.tags+xml"/>
  <Override PartName="/ppt/tags/tag3691.xml" ContentType="application/vnd.openxmlformats-officedocument.presentationml.tags+xml"/>
  <Override PartName="/ppt/tags/tag3692.xml" ContentType="application/vnd.openxmlformats-officedocument.presentationml.tags+xml"/>
  <Override PartName="/ppt/tags/tag3693.xml" ContentType="application/vnd.openxmlformats-officedocument.presentationml.tags+xml"/>
  <Override PartName="/ppt/tags/tag3694.xml" ContentType="application/vnd.openxmlformats-officedocument.presentationml.tags+xml"/>
  <Override PartName="/ppt/tags/tag3695.xml" ContentType="application/vnd.openxmlformats-officedocument.presentationml.tags+xml"/>
  <Override PartName="/ppt/tags/tag3696.xml" ContentType="application/vnd.openxmlformats-officedocument.presentationml.tags+xml"/>
  <Override PartName="/ppt/tags/tag3697.xml" ContentType="application/vnd.openxmlformats-officedocument.presentationml.tags+xml"/>
  <Override PartName="/ppt/tags/tag3698.xml" ContentType="application/vnd.openxmlformats-officedocument.presentationml.tags+xml"/>
  <Override PartName="/ppt/tags/tag3699.xml" ContentType="application/vnd.openxmlformats-officedocument.presentationml.tags+xml"/>
  <Override PartName="/ppt/tags/tag3700.xml" ContentType="application/vnd.openxmlformats-officedocument.presentationml.tags+xml"/>
  <Override PartName="/ppt/tags/tag3701.xml" ContentType="application/vnd.openxmlformats-officedocument.presentationml.tags+xml"/>
  <Override PartName="/ppt/tags/tag3702.xml" ContentType="application/vnd.openxmlformats-officedocument.presentationml.tags+xml"/>
  <Override PartName="/ppt/tags/tag3703.xml" ContentType="application/vnd.openxmlformats-officedocument.presentationml.tags+xml"/>
  <Override PartName="/ppt/tags/tag3704.xml" ContentType="application/vnd.openxmlformats-officedocument.presentationml.tags+xml"/>
  <Override PartName="/ppt/tags/tag3705.xml" ContentType="application/vnd.openxmlformats-officedocument.presentationml.tags+xml"/>
  <Override PartName="/ppt/tags/tag3706.xml" ContentType="application/vnd.openxmlformats-officedocument.presentationml.tags+xml"/>
  <Override PartName="/ppt/tags/tag3707.xml" ContentType="application/vnd.openxmlformats-officedocument.presentationml.tags+xml"/>
  <Override PartName="/ppt/tags/tag3708.xml" ContentType="application/vnd.openxmlformats-officedocument.presentationml.tags+xml"/>
  <Override PartName="/ppt/tags/tag3709.xml" ContentType="application/vnd.openxmlformats-officedocument.presentationml.tags+xml"/>
  <Override PartName="/ppt/tags/tag3710.xml" ContentType="application/vnd.openxmlformats-officedocument.presentationml.tags+xml"/>
  <Override PartName="/ppt/tags/tag3711.xml" ContentType="application/vnd.openxmlformats-officedocument.presentationml.tags+xml"/>
  <Override PartName="/ppt/tags/tag3712.xml" ContentType="application/vnd.openxmlformats-officedocument.presentationml.tags+xml"/>
  <Override PartName="/ppt/tags/tag3713.xml" ContentType="application/vnd.openxmlformats-officedocument.presentationml.tags+xml"/>
  <Override PartName="/ppt/tags/tag3714.xml" ContentType="application/vnd.openxmlformats-officedocument.presentationml.tags+xml"/>
  <Override PartName="/ppt/tags/tag3715.xml" ContentType="application/vnd.openxmlformats-officedocument.presentationml.tags+xml"/>
  <Override PartName="/ppt/tags/tag3716.xml" ContentType="application/vnd.openxmlformats-officedocument.presentationml.tags+xml"/>
  <Override PartName="/ppt/tags/tag3717.xml" ContentType="application/vnd.openxmlformats-officedocument.presentationml.tags+xml"/>
  <Override PartName="/ppt/tags/tag3718.xml" ContentType="application/vnd.openxmlformats-officedocument.presentationml.tags+xml"/>
  <Override PartName="/ppt/tags/tag37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1946" r:id="rId2"/>
    <p:sldId id="276" r:id="rId3"/>
    <p:sldId id="1947" r:id="rId4"/>
    <p:sldId id="1945" r:id="rId5"/>
    <p:sldId id="271" r:id="rId6"/>
    <p:sldId id="256" r:id="rId7"/>
    <p:sldId id="263" r:id="rId8"/>
    <p:sldId id="269" r:id="rId9"/>
    <p:sldId id="262" r:id="rId10"/>
    <p:sldId id="261" r:id="rId11"/>
    <p:sldId id="1933" r:id="rId12"/>
    <p:sldId id="1934" r:id="rId13"/>
    <p:sldId id="264" r:id="rId14"/>
    <p:sldId id="922" r:id="rId15"/>
    <p:sldId id="1935" r:id="rId16"/>
    <p:sldId id="268" r:id="rId17"/>
    <p:sldId id="935" r:id="rId18"/>
    <p:sldId id="1936" r:id="rId19"/>
    <p:sldId id="270" r:id="rId20"/>
    <p:sldId id="1937" r:id="rId21"/>
    <p:sldId id="260" r:id="rId22"/>
    <p:sldId id="1938" r:id="rId23"/>
    <p:sldId id="258" r:id="rId24"/>
    <p:sldId id="1939" r:id="rId25"/>
    <p:sldId id="259" r:id="rId26"/>
    <p:sldId id="1940" r:id="rId27"/>
    <p:sldId id="1941" r:id="rId28"/>
    <p:sldId id="1942" r:id="rId29"/>
    <p:sldId id="1943" r:id="rId30"/>
    <p:sldId id="1944" r:id="rId31"/>
    <p:sldId id="952" r:id="rId32"/>
    <p:sldId id="26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5DCDB-8C83-408B-BE85-8725D644DD9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62D58-CE40-40BA-AAC5-77E0E72D5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11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62D58-CE40-40BA-AAC5-77E0E72D55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6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60AB-928F-4602-A8B6-F39C51854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E1725-7BDA-4156-91C1-7E2A937DC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D0983-C74F-49B1-A4A1-6606BF9E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DF4-FC65-4116-9ED1-787E8E235FE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65838-7C15-47B9-A98E-5353FC17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42C29-65B0-4A4A-8107-9F87C9E4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BAA-A1D6-43A0-98D4-E04177DDC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8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8A77-A07C-4D93-BB08-3817B2D0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0B044-E5EC-4CA2-869E-590C1F3FF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CEED-7E21-4350-BE10-64697EF7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DF4-FC65-4116-9ED1-787E8E235FE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B4EE8-F2FD-40C5-90D5-71A0D447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DBAB3-2848-4D1A-BACA-3436C7AD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BAA-A1D6-43A0-98D4-E04177DDC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85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10359-A85E-4911-9C9E-8B6FC62C3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E1672-AE98-4227-9D4E-2400FAC74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41899-DD4A-408D-A37D-4EDB9F11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DF4-FC65-4116-9ED1-787E8E235FE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E9ABA-B811-4F24-BAC8-1DDC4FD6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EEBBC-7D32-4EC2-814B-9188510A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BAA-A1D6-43A0-98D4-E04177DDC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21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101E-C58D-4558-8F44-8C8649DC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7577-2433-49F9-9D51-64292CAE0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CC11E-255C-4136-9D8E-1CA7C433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DF4-FC65-4116-9ED1-787E8E235FE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8D570-DF9B-4022-BA14-531B41EB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CE251-5071-47D6-A1AC-C3AAA1A0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BAA-A1D6-43A0-98D4-E04177DDC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45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D1EE-C505-45C8-924F-B9461F2E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02E57-0051-4B40-8D0F-B1931A3A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7D12D-F230-4DA9-9252-D07CD767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DF4-FC65-4116-9ED1-787E8E235FE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2C963-7700-46AF-8430-B3336820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7691B-A20A-4B2D-8FD5-FA37BA44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BAA-A1D6-43A0-98D4-E04177DDC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34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1888-DB25-4C13-9ABA-056C2D3D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89383-84B1-4538-9084-FBB46B588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4FFDE-0D44-413A-BC7D-07AEC4DD2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BDC7D-1F57-46BC-A11C-698CA013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DF4-FC65-4116-9ED1-787E8E235FE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6D15F-CC93-4BDF-ABDE-30F0425E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20205-4297-4858-ACB2-71C66F92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BAA-A1D6-43A0-98D4-E04177DDC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87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62CD-4062-4985-ADE0-83A352B2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1438C-AFA9-48B6-BB52-351959689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9D6D2-45F5-44B2-9DA7-6C6CB41F1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E26EF-13AA-4D53-B4D3-F38FAF886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1DC7D-1517-4B8C-8FC0-DD8FFA18C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D5184-4914-4BF2-A070-1DE5018D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DF4-FC65-4116-9ED1-787E8E235FE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E1F58-55F5-44C3-B3AA-918DD51F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BEF75-49B3-4C01-BEBE-AC7B0E15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BAA-A1D6-43A0-98D4-E04177DDC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31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3675-39EA-4609-8C75-B6FD3AB1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E5DD0-7586-4C18-BD47-8025BDA0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DF4-FC65-4116-9ED1-787E8E235FE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19C84-6ABA-4C55-9380-CFDFA9EA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0E79E-9B43-4480-AEEF-17262E56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BAA-A1D6-43A0-98D4-E04177DDC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39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56164-7609-4880-BB63-DB589FBD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DF4-FC65-4116-9ED1-787E8E235FE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100E4-A139-4972-A479-ED466871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B0A16-CB2A-4EA8-99CF-D14860E3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BAA-A1D6-43A0-98D4-E04177DDC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62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FE36-5BD5-4C4E-AFE1-3AC4BCD0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335F5-33EF-4B50-AFBB-8BD2DC44B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05270-AAE4-436E-8889-07A998590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50AEE-D3E4-408F-9338-FEB35F09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DF4-FC65-4116-9ED1-787E8E235FE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6221F-D902-49D3-A886-8A844F56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8F62B-ED02-4A66-94DE-AD585C41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BAA-A1D6-43A0-98D4-E04177DDC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50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9607-10B1-4F26-8E92-625E18AB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45722-B13F-49A2-9480-E10A83DB4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1AA31-63C6-46B6-9FA1-282243BA1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9DC22-F071-420A-96B9-9852C86F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DF4-FC65-4116-9ED1-787E8E235FE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6D6D1-34F5-435F-964F-E0BDF300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C4A86-1141-4995-930D-E35ACEDA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BAA-A1D6-43A0-98D4-E04177DDC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0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77DB-5579-4496-A8AE-E9063CBC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7E26E-A5CE-4151-8983-319865F31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589CF-186A-4B47-8686-AEC085D8C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93DF4-FC65-4116-9ED1-787E8E235FE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8CE9B-14CC-4AE9-AA89-4A21C8161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75C41-E182-4B26-B601-B8A05AD59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FBAA-A1D6-43A0-98D4-E04177DDC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75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26" Type="http://schemas.openxmlformats.org/officeDocument/2006/relationships/tags" Target="../tags/tag22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16" Type="http://schemas.openxmlformats.org/officeDocument/2006/relationships/tags" Target="../tags/tag216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71" Type="http://schemas.openxmlformats.org/officeDocument/2006/relationships/tags" Target="../tags/tag171.xml"/><Relationship Id="rId176" Type="http://schemas.openxmlformats.org/officeDocument/2006/relationships/tags" Target="../tags/tag176.xml"/><Relationship Id="rId192" Type="http://schemas.openxmlformats.org/officeDocument/2006/relationships/tags" Target="../tags/tag192.xml"/><Relationship Id="rId197" Type="http://schemas.openxmlformats.org/officeDocument/2006/relationships/tags" Target="../tags/tag197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66" Type="http://schemas.openxmlformats.org/officeDocument/2006/relationships/tags" Target="../tags/tag166.xml"/><Relationship Id="rId182" Type="http://schemas.openxmlformats.org/officeDocument/2006/relationships/tags" Target="../tags/tag182.xml"/><Relationship Id="rId187" Type="http://schemas.openxmlformats.org/officeDocument/2006/relationships/tags" Target="../tags/tag187.xml"/><Relationship Id="rId217" Type="http://schemas.openxmlformats.org/officeDocument/2006/relationships/tags" Target="../tags/tag21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2" Type="http://schemas.openxmlformats.org/officeDocument/2006/relationships/tags" Target="../tags/tag202.xml"/><Relationship Id="rId207" Type="http://schemas.openxmlformats.org/officeDocument/2006/relationships/tags" Target="../tags/tag207.xml"/><Relationship Id="rId223" Type="http://schemas.openxmlformats.org/officeDocument/2006/relationships/tags" Target="../tags/tag223.xml"/><Relationship Id="rId228" Type="http://schemas.openxmlformats.org/officeDocument/2006/relationships/tags" Target="../tags/tag22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3" Type="http://schemas.openxmlformats.org/officeDocument/2006/relationships/tags" Target="../tags/tag213.xml"/><Relationship Id="rId218" Type="http://schemas.openxmlformats.org/officeDocument/2006/relationships/tags" Target="../tags/tag218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189" Type="http://schemas.openxmlformats.org/officeDocument/2006/relationships/tags" Target="../tags/tag189.xml"/><Relationship Id="rId219" Type="http://schemas.openxmlformats.org/officeDocument/2006/relationships/tags" Target="../tags/tag219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0" Type="http://schemas.openxmlformats.org/officeDocument/2006/relationships/tags" Target="../tags/tag230.xml"/><Relationship Id="rId235" Type="http://schemas.openxmlformats.org/officeDocument/2006/relationships/tags" Target="../tags/tag235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0" Type="http://schemas.openxmlformats.org/officeDocument/2006/relationships/tags" Target="../tags/tag220.xml"/><Relationship Id="rId225" Type="http://schemas.openxmlformats.org/officeDocument/2006/relationships/tags" Target="../tags/tag225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10" Type="http://schemas.openxmlformats.org/officeDocument/2006/relationships/tags" Target="../tags/tag210.xml"/><Relationship Id="rId215" Type="http://schemas.openxmlformats.org/officeDocument/2006/relationships/tags" Target="../tags/tag215.xml"/><Relationship Id="rId236" Type="http://schemas.openxmlformats.org/officeDocument/2006/relationships/slideLayout" Target="../slideLayouts/slideLayout7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918.xml"/><Relationship Id="rId18" Type="http://schemas.openxmlformats.org/officeDocument/2006/relationships/tags" Target="../tags/tag923.xml"/><Relationship Id="rId26" Type="http://schemas.openxmlformats.org/officeDocument/2006/relationships/tags" Target="../tags/tag931.xml"/><Relationship Id="rId39" Type="http://schemas.openxmlformats.org/officeDocument/2006/relationships/tags" Target="../tags/tag944.xml"/><Relationship Id="rId21" Type="http://schemas.openxmlformats.org/officeDocument/2006/relationships/tags" Target="../tags/tag926.xml"/><Relationship Id="rId34" Type="http://schemas.openxmlformats.org/officeDocument/2006/relationships/tags" Target="../tags/tag939.xml"/><Relationship Id="rId42" Type="http://schemas.openxmlformats.org/officeDocument/2006/relationships/tags" Target="../tags/tag947.xml"/><Relationship Id="rId47" Type="http://schemas.openxmlformats.org/officeDocument/2006/relationships/tags" Target="../tags/tag952.xml"/><Relationship Id="rId50" Type="http://schemas.openxmlformats.org/officeDocument/2006/relationships/tags" Target="../tags/tag955.xml"/><Relationship Id="rId55" Type="http://schemas.openxmlformats.org/officeDocument/2006/relationships/tags" Target="../tags/tag960.xml"/><Relationship Id="rId63" Type="http://schemas.openxmlformats.org/officeDocument/2006/relationships/tags" Target="../tags/tag968.xml"/><Relationship Id="rId68" Type="http://schemas.openxmlformats.org/officeDocument/2006/relationships/tags" Target="../tags/tag973.xml"/><Relationship Id="rId76" Type="http://schemas.openxmlformats.org/officeDocument/2006/relationships/tags" Target="../tags/tag981.xml"/><Relationship Id="rId84" Type="http://schemas.openxmlformats.org/officeDocument/2006/relationships/tags" Target="../tags/tag989.xml"/><Relationship Id="rId7" Type="http://schemas.openxmlformats.org/officeDocument/2006/relationships/tags" Target="../tags/tag912.xml"/><Relationship Id="rId71" Type="http://schemas.openxmlformats.org/officeDocument/2006/relationships/tags" Target="../tags/tag976.xml"/><Relationship Id="rId2" Type="http://schemas.openxmlformats.org/officeDocument/2006/relationships/tags" Target="../tags/tag907.xml"/><Relationship Id="rId16" Type="http://schemas.openxmlformats.org/officeDocument/2006/relationships/tags" Target="../tags/tag921.xml"/><Relationship Id="rId29" Type="http://schemas.openxmlformats.org/officeDocument/2006/relationships/tags" Target="../tags/tag934.xml"/><Relationship Id="rId11" Type="http://schemas.openxmlformats.org/officeDocument/2006/relationships/tags" Target="../tags/tag916.xml"/><Relationship Id="rId24" Type="http://schemas.openxmlformats.org/officeDocument/2006/relationships/tags" Target="../tags/tag929.xml"/><Relationship Id="rId32" Type="http://schemas.openxmlformats.org/officeDocument/2006/relationships/tags" Target="../tags/tag937.xml"/><Relationship Id="rId37" Type="http://schemas.openxmlformats.org/officeDocument/2006/relationships/tags" Target="../tags/tag942.xml"/><Relationship Id="rId40" Type="http://schemas.openxmlformats.org/officeDocument/2006/relationships/tags" Target="../tags/tag945.xml"/><Relationship Id="rId45" Type="http://schemas.openxmlformats.org/officeDocument/2006/relationships/tags" Target="../tags/tag950.xml"/><Relationship Id="rId53" Type="http://schemas.openxmlformats.org/officeDocument/2006/relationships/tags" Target="../tags/tag958.xml"/><Relationship Id="rId58" Type="http://schemas.openxmlformats.org/officeDocument/2006/relationships/tags" Target="../tags/tag963.xml"/><Relationship Id="rId66" Type="http://schemas.openxmlformats.org/officeDocument/2006/relationships/tags" Target="../tags/tag971.xml"/><Relationship Id="rId74" Type="http://schemas.openxmlformats.org/officeDocument/2006/relationships/tags" Target="../tags/tag979.xml"/><Relationship Id="rId79" Type="http://schemas.openxmlformats.org/officeDocument/2006/relationships/tags" Target="../tags/tag984.xml"/><Relationship Id="rId5" Type="http://schemas.openxmlformats.org/officeDocument/2006/relationships/tags" Target="../tags/tag910.xml"/><Relationship Id="rId61" Type="http://schemas.openxmlformats.org/officeDocument/2006/relationships/tags" Target="../tags/tag966.xml"/><Relationship Id="rId82" Type="http://schemas.openxmlformats.org/officeDocument/2006/relationships/tags" Target="../tags/tag987.xml"/><Relationship Id="rId19" Type="http://schemas.openxmlformats.org/officeDocument/2006/relationships/tags" Target="../tags/tag924.xml"/><Relationship Id="rId4" Type="http://schemas.openxmlformats.org/officeDocument/2006/relationships/tags" Target="../tags/tag909.xml"/><Relationship Id="rId9" Type="http://schemas.openxmlformats.org/officeDocument/2006/relationships/tags" Target="../tags/tag914.xml"/><Relationship Id="rId14" Type="http://schemas.openxmlformats.org/officeDocument/2006/relationships/tags" Target="../tags/tag919.xml"/><Relationship Id="rId22" Type="http://schemas.openxmlformats.org/officeDocument/2006/relationships/tags" Target="../tags/tag927.xml"/><Relationship Id="rId27" Type="http://schemas.openxmlformats.org/officeDocument/2006/relationships/tags" Target="../tags/tag932.xml"/><Relationship Id="rId30" Type="http://schemas.openxmlformats.org/officeDocument/2006/relationships/tags" Target="../tags/tag935.xml"/><Relationship Id="rId35" Type="http://schemas.openxmlformats.org/officeDocument/2006/relationships/tags" Target="../tags/tag940.xml"/><Relationship Id="rId43" Type="http://schemas.openxmlformats.org/officeDocument/2006/relationships/tags" Target="../tags/tag948.xml"/><Relationship Id="rId48" Type="http://schemas.openxmlformats.org/officeDocument/2006/relationships/tags" Target="../tags/tag953.xml"/><Relationship Id="rId56" Type="http://schemas.openxmlformats.org/officeDocument/2006/relationships/tags" Target="../tags/tag961.xml"/><Relationship Id="rId64" Type="http://schemas.openxmlformats.org/officeDocument/2006/relationships/tags" Target="../tags/tag969.xml"/><Relationship Id="rId69" Type="http://schemas.openxmlformats.org/officeDocument/2006/relationships/tags" Target="../tags/tag974.xml"/><Relationship Id="rId77" Type="http://schemas.openxmlformats.org/officeDocument/2006/relationships/tags" Target="../tags/tag982.xml"/><Relationship Id="rId8" Type="http://schemas.openxmlformats.org/officeDocument/2006/relationships/tags" Target="../tags/tag913.xml"/><Relationship Id="rId51" Type="http://schemas.openxmlformats.org/officeDocument/2006/relationships/tags" Target="../tags/tag956.xml"/><Relationship Id="rId72" Type="http://schemas.openxmlformats.org/officeDocument/2006/relationships/tags" Target="../tags/tag977.xml"/><Relationship Id="rId80" Type="http://schemas.openxmlformats.org/officeDocument/2006/relationships/tags" Target="../tags/tag985.xml"/><Relationship Id="rId85" Type="http://schemas.openxmlformats.org/officeDocument/2006/relationships/tags" Target="../tags/tag990.xml"/><Relationship Id="rId3" Type="http://schemas.openxmlformats.org/officeDocument/2006/relationships/tags" Target="../tags/tag908.xml"/><Relationship Id="rId12" Type="http://schemas.openxmlformats.org/officeDocument/2006/relationships/tags" Target="../tags/tag917.xml"/><Relationship Id="rId17" Type="http://schemas.openxmlformats.org/officeDocument/2006/relationships/tags" Target="../tags/tag922.xml"/><Relationship Id="rId25" Type="http://schemas.openxmlformats.org/officeDocument/2006/relationships/tags" Target="../tags/tag930.xml"/><Relationship Id="rId33" Type="http://schemas.openxmlformats.org/officeDocument/2006/relationships/tags" Target="../tags/tag938.xml"/><Relationship Id="rId38" Type="http://schemas.openxmlformats.org/officeDocument/2006/relationships/tags" Target="../tags/tag943.xml"/><Relationship Id="rId46" Type="http://schemas.openxmlformats.org/officeDocument/2006/relationships/tags" Target="../tags/tag951.xml"/><Relationship Id="rId59" Type="http://schemas.openxmlformats.org/officeDocument/2006/relationships/tags" Target="../tags/tag964.xml"/><Relationship Id="rId67" Type="http://schemas.openxmlformats.org/officeDocument/2006/relationships/tags" Target="../tags/tag972.xml"/><Relationship Id="rId20" Type="http://schemas.openxmlformats.org/officeDocument/2006/relationships/tags" Target="../tags/tag925.xml"/><Relationship Id="rId41" Type="http://schemas.openxmlformats.org/officeDocument/2006/relationships/tags" Target="../tags/tag946.xml"/><Relationship Id="rId54" Type="http://schemas.openxmlformats.org/officeDocument/2006/relationships/tags" Target="../tags/tag959.xml"/><Relationship Id="rId62" Type="http://schemas.openxmlformats.org/officeDocument/2006/relationships/tags" Target="../tags/tag967.xml"/><Relationship Id="rId70" Type="http://schemas.openxmlformats.org/officeDocument/2006/relationships/tags" Target="../tags/tag975.xml"/><Relationship Id="rId75" Type="http://schemas.openxmlformats.org/officeDocument/2006/relationships/tags" Target="../tags/tag980.xml"/><Relationship Id="rId83" Type="http://schemas.openxmlformats.org/officeDocument/2006/relationships/tags" Target="../tags/tag988.xml"/><Relationship Id="rId1" Type="http://schemas.openxmlformats.org/officeDocument/2006/relationships/tags" Target="../tags/tag906.xml"/><Relationship Id="rId6" Type="http://schemas.openxmlformats.org/officeDocument/2006/relationships/tags" Target="../tags/tag911.xml"/><Relationship Id="rId15" Type="http://schemas.openxmlformats.org/officeDocument/2006/relationships/tags" Target="../tags/tag920.xml"/><Relationship Id="rId23" Type="http://schemas.openxmlformats.org/officeDocument/2006/relationships/tags" Target="../tags/tag928.xml"/><Relationship Id="rId28" Type="http://schemas.openxmlformats.org/officeDocument/2006/relationships/tags" Target="../tags/tag933.xml"/><Relationship Id="rId36" Type="http://schemas.openxmlformats.org/officeDocument/2006/relationships/tags" Target="../tags/tag941.xml"/><Relationship Id="rId49" Type="http://schemas.openxmlformats.org/officeDocument/2006/relationships/tags" Target="../tags/tag954.xml"/><Relationship Id="rId57" Type="http://schemas.openxmlformats.org/officeDocument/2006/relationships/tags" Target="../tags/tag962.xml"/><Relationship Id="rId10" Type="http://schemas.openxmlformats.org/officeDocument/2006/relationships/tags" Target="../tags/tag915.xml"/><Relationship Id="rId31" Type="http://schemas.openxmlformats.org/officeDocument/2006/relationships/tags" Target="../tags/tag936.xml"/><Relationship Id="rId44" Type="http://schemas.openxmlformats.org/officeDocument/2006/relationships/tags" Target="../tags/tag949.xml"/><Relationship Id="rId52" Type="http://schemas.openxmlformats.org/officeDocument/2006/relationships/tags" Target="../tags/tag957.xml"/><Relationship Id="rId60" Type="http://schemas.openxmlformats.org/officeDocument/2006/relationships/tags" Target="../tags/tag965.xml"/><Relationship Id="rId65" Type="http://schemas.openxmlformats.org/officeDocument/2006/relationships/tags" Target="../tags/tag970.xml"/><Relationship Id="rId73" Type="http://schemas.openxmlformats.org/officeDocument/2006/relationships/tags" Target="../tags/tag978.xml"/><Relationship Id="rId78" Type="http://schemas.openxmlformats.org/officeDocument/2006/relationships/tags" Target="../tags/tag983.xml"/><Relationship Id="rId81" Type="http://schemas.openxmlformats.org/officeDocument/2006/relationships/tags" Target="../tags/tag986.xml"/><Relationship Id="rId86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tags" Target="../tags/tag1016.xml"/><Relationship Id="rId117" Type="http://schemas.openxmlformats.org/officeDocument/2006/relationships/notesSlide" Target="../notesSlides/notesSlide1.xml"/><Relationship Id="rId21" Type="http://schemas.openxmlformats.org/officeDocument/2006/relationships/tags" Target="../tags/tag1011.xml"/><Relationship Id="rId42" Type="http://schemas.openxmlformats.org/officeDocument/2006/relationships/tags" Target="../tags/tag1032.xml"/><Relationship Id="rId47" Type="http://schemas.openxmlformats.org/officeDocument/2006/relationships/tags" Target="../tags/tag1037.xml"/><Relationship Id="rId63" Type="http://schemas.openxmlformats.org/officeDocument/2006/relationships/tags" Target="../tags/tag1053.xml"/><Relationship Id="rId68" Type="http://schemas.openxmlformats.org/officeDocument/2006/relationships/tags" Target="../tags/tag1058.xml"/><Relationship Id="rId84" Type="http://schemas.openxmlformats.org/officeDocument/2006/relationships/tags" Target="../tags/tag1074.xml"/><Relationship Id="rId89" Type="http://schemas.openxmlformats.org/officeDocument/2006/relationships/tags" Target="../tags/tag1079.xml"/><Relationship Id="rId112" Type="http://schemas.openxmlformats.org/officeDocument/2006/relationships/tags" Target="../tags/tag1102.xml"/><Relationship Id="rId16" Type="http://schemas.openxmlformats.org/officeDocument/2006/relationships/tags" Target="../tags/tag1006.xml"/><Relationship Id="rId107" Type="http://schemas.openxmlformats.org/officeDocument/2006/relationships/tags" Target="../tags/tag1097.xml"/><Relationship Id="rId11" Type="http://schemas.openxmlformats.org/officeDocument/2006/relationships/tags" Target="../tags/tag1001.xml"/><Relationship Id="rId24" Type="http://schemas.openxmlformats.org/officeDocument/2006/relationships/tags" Target="../tags/tag1014.xml"/><Relationship Id="rId32" Type="http://schemas.openxmlformats.org/officeDocument/2006/relationships/tags" Target="../tags/tag1022.xml"/><Relationship Id="rId37" Type="http://schemas.openxmlformats.org/officeDocument/2006/relationships/tags" Target="../tags/tag1027.xml"/><Relationship Id="rId40" Type="http://schemas.openxmlformats.org/officeDocument/2006/relationships/tags" Target="../tags/tag1030.xml"/><Relationship Id="rId45" Type="http://schemas.openxmlformats.org/officeDocument/2006/relationships/tags" Target="../tags/tag1035.xml"/><Relationship Id="rId53" Type="http://schemas.openxmlformats.org/officeDocument/2006/relationships/tags" Target="../tags/tag1043.xml"/><Relationship Id="rId58" Type="http://schemas.openxmlformats.org/officeDocument/2006/relationships/tags" Target="../tags/tag1048.xml"/><Relationship Id="rId66" Type="http://schemas.openxmlformats.org/officeDocument/2006/relationships/tags" Target="../tags/tag1056.xml"/><Relationship Id="rId74" Type="http://schemas.openxmlformats.org/officeDocument/2006/relationships/tags" Target="../tags/tag1064.xml"/><Relationship Id="rId79" Type="http://schemas.openxmlformats.org/officeDocument/2006/relationships/tags" Target="../tags/tag1069.xml"/><Relationship Id="rId87" Type="http://schemas.openxmlformats.org/officeDocument/2006/relationships/tags" Target="../tags/tag1077.xml"/><Relationship Id="rId102" Type="http://schemas.openxmlformats.org/officeDocument/2006/relationships/tags" Target="../tags/tag1092.xml"/><Relationship Id="rId110" Type="http://schemas.openxmlformats.org/officeDocument/2006/relationships/tags" Target="../tags/tag1100.xml"/><Relationship Id="rId115" Type="http://schemas.openxmlformats.org/officeDocument/2006/relationships/tags" Target="../tags/tag1105.xml"/><Relationship Id="rId5" Type="http://schemas.openxmlformats.org/officeDocument/2006/relationships/tags" Target="../tags/tag995.xml"/><Relationship Id="rId61" Type="http://schemas.openxmlformats.org/officeDocument/2006/relationships/tags" Target="../tags/tag1051.xml"/><Relationship Id="rId82" Type="http://schemas.openxmlformats.org/officeDocument/2006/relationships/tags" Target="../tags/tag1072.xml"/><Relationship Id="rId90" Type="http://schemas.openxmlformats.org/officeDocument/2006/relationships/tags" Target="../tags/tag1080.xml"/><Relationship Id="rId95" Type="http://schemas.openxmlformats.org/officeDocument/2006/relationships/tags" Target="../tags/tag1085.xml"/><Relationship Id="rId19" Type="http://schemas.openxmlformats.org/officeDocument/2006/relationships/tags" Target="../tags/tag1009.xml"/><Relationship Id="rId14" Type="http://schemas.openxmlformats.org/officeDocument/2006/relationships/tags" Target="../tags/tag1004.xml"/><Relationship Id="rId22" Type="http://schemas.openxmlformats.org/officeDocument/2006/relationships/tags" Target="../tags/tag1012.xml"/><Relationship Id="rId27" Type="http://schemas.openxmlformats.org/officeDocument/2006/relationships/tags" Target="../tags/tag1017.xml"/><Relationship Id="rId30" Type="http://schemas.openxmlformats.org/officeDocument/2006/relationships/tags" Target="../tags/tag1020.xml"/><Relationship Id="rId35" Type="http://schemas.openxmlformats.org/officeDocument/2006/relationships/tags" Target="../tags/tag1025.xml"/><Relationship Id="rId43" Type="http://schemas.openxmlformats.org/officeDocument/2006/relationships/tags" Target="../tags/tag1033.xml"/><Relationship Id="rId48" Type="http://schemas.openxmlformats.org/officeDocument/2006/relationships/tags" Target="../tags/tag1038.xml"/><Relationship Id="rId56" Type="http://schemas.openxmlformats.org/officeDocument/2006/relationships/tags" Target="../tags/tag1046.xml"/><Relationship Id="rId64" Type="http://schemas.openxmlformats.org/officeDocument/2006/relationships/tags" Target="../tags/tag1054.xml"/><Relationship Id="rId69" Type="http://schemas.openxmlformats.org/officeDocument/2006/relationships/tags" Target="../tags/tag1059.xml"/><Relationship Id="rId77" Type="http://schemas.openxmlformats.org/officeDocument/2006/relationships/tags" Target="../tags/tag1067.xml"/><Relationship Id="rId100" Type="http://schemas.openxmlformats.org/officeDocument/2006/relationships/tags" Target="../tags/tag1090.xml"/><Relationship Id="rId105" Type="http://schemas.openxmlformats.org/officeDocument/2006/relationships/tags" Target="../tags/tag1095.xml"/><Relationship Id="rId113" Type="http://schemas.openxmlformats.org/officeDocument/2006/relationships/tags" Target="../tags/tag1103.xml"/><Relationship Id="rId8" Type="http://schemas.openxmlformats.org/officeDocument/2006/relationships/tags" Target="../tags/tag998.xml"/><Relationship Id="rId51" Type="http://schemas.openxmlformats.org/officeDocument/2006/relationships/tags" Target="../tags/tag1041.xml"/><Relationship Id="rId72" Type="http://schemas.openxmlformats.org/officeDocument/2006/relationships/tags" Target="../tags/tag1062.xml"/><Relationship Id="rId80" Type="http://schemas.openxmlformats.org/officeDocument/2006/relationships/tags" Target="../tags/tag1070.xml"/><Relationship Id="rId85" Type="http://schemas.openxmlformats.org/officeDocument/2006/relationships/tags" Target="../tags/tag1075.xml"/><Relationship Id="rId93" Type="http://schemas.openxmlformats.org/officeDocument/2006/relationships/tags" Target="../tags/tag1083.xml"/><Relationship Id="rId98" Type="http://schemas.openxmlformats.org/officeDocument/2006/relationships/tags" Target="../tags/tag1088.xml"/><Relationship Id="rId3" Type="http://schemas.openxmlformats.org/officeDocument/2006/relationships/tags" Target="../tags/tag993.xml"/><Relationship Id="rId12" Type="http://schemas.openxmlformats.org/officeDocument/2006/relationships/tags" Target="../tags/tag1002.xml"/><Relationship Id="rId17" Type="http://schemas.openxmlformats.org/officeDocument/2006/relationships/tags" Target="../tags/tag1007.xml"/><Relationship Id="rId25" Type="http://schemas.openxmlformats.org/officeDocument/2006/relationships/tags" Target="../tags/tag1015.xml"/><Relationship Id="rId33" Type="http://schemas.openxmlformats.org/officeDocument/2006/relationships/tags" Target="../tags/tag1023.xml"/><Relationship Id="rId38" Type="http://schemas.openxmlformats.org/officeDocument/2006/relationships/tags" Target="../tags/tag1028.xml"/><Relationship Id="rId46" Type="http://schemas.openxmlformats.org/officeDocument/2006/relationships/tags" Target="../tags/tag1036.xml"/><Relationship Id="rId59" Type="http://schemas.openxmlformats.org/officeDocument/2006/relationships/tags" Target="../tags/tag1049.xml"/><Relationship Id="rId67" Type="http://schemas.openxmlformats.org/officeDocument/2006/relationships/tags" Target="../tags/tag1057.xml"/><Relationship Id="rId103" Type="http://schemas.openxmlformats.org/officeDocument/2006/relationships/tags" Target="../tags/tag1093.xml"/><Relationship Id="rId108" Type="http://schemas.openxmlformats.org/officeDocument/2006/relationships/tags" Target="../tags/tag1098.xml"/><Relationship Id="rId116" Type="http://schemas.openxmlformats.org/officeDocument/2006/relationships/slideLayout" Target="../slideLayouts/slideLayout7.xml"/><Relationship Id="rId20" Type="http://schemas.openxmlformats.org/officeDocument/2006/relationships/tags" Target="../tags/tag1010.xml"/><Relationship Id="rId41" Type="http://schemas.openxmlformats.org/officeDocument/2006/relationships/tags" Target="../tags/tag1031.xml"/><Relationship Id="rId54" Type="http://schemas.openxmlformats.org/officeDocument/2006/relationships/tags" Target="../tags/tag1044.xml"/><Relationship Id="rId62" Type="http://schemas.openxmlformats.org/officeDocument/2006/relationships/tags" Target="../tags/tag1052.xml"/><Relationship Id="rId70" Type="http://schemas.openxmlformats.org/officeDocument/2006/relationships/tags" Target="../tags/tag1060.xml"/><Relationship Id="rId75" Type="http://schemas.openxmlformats.org/officeDocument/2006/relationships/tags" Target="../tags/tag1065.xml"/><Relationship Id="rId83" Type="http://schemas.openxmlformats.org/officeDocument/2006/relationships/tags" Target="../tags/tag1073.xml"/><Relationship Id="rId88" Type="http://schemas.openxmlformats.org/officeDocument/2006/relationships/tags" Target="../tags/tag1078.xml"/><Relationship Id="rId91" Type="http://schemas.openxmlformats.org/officeDocument/2006/relationships/tags" Target="../tags/tag1081.xml"/><Relationship Id="rId96" Type="http://schemas.openxmlformats.org/officeDocument/2006/relationships/tags" Target="../tags/tag1086.xml"/><Relationship Id="rId111" Type="http://schemas.openxmlformats.org/officeDocument/2006/relationships/tags" Target="../tags/tag1101.xml"/><Relationship Id="rId1" Type="http://schemas.openxmlformats.org/officeDocument/2006/relationships/tags" Target="../tags/tag991.xml"/><Relationship Id="rId6" Type="http://schemas.openxmlformats.org/officeDocument/2006/relationships/tags" Target="../tags/tag996.xml"/><Relationship Id="rId15" Type="http://schemas.openxmlformats.org/officeDocument/2006/relationships/tags" Target="../tags/tag1005.xml"/><Relationship Id="rId23" Type="http://schemas.openxmlformats.org/officeDocument/2006/relationships/tags" Target="../tags/tag1013.xml"/><Relationship Id="rId28" Type="http://schemas.openxmlformats.org/officeDocument/2006/relationships/tags" Target="../tags/tag1018.xml"/><Relationship Id="rId36" Type="http://schemas.openxmlformats.org/officeDocument/2006/relationships/tags" Target="../tags/tag1026.xml"/><Relationship Id="rId49" Type="http://schemas.openxmlformats.org/officeDocument/2006/relationships/tags" Target="../tags/tag1039.xml"/><Relationship Id="rId57" Type="http://schemas.openxmlformats.org/officeDocument/2006/relationships/tags" Target="../tags/tag1047.xml"/><Relationship Id="rId106" Type="http://schemas.openxmlformats.org/officeDocument/2006/relationships/tags" Target="../tags/tag1096.xml"/><Relationship Id="rId114" Type="http://schemas.openxmlformats.org/officeDocument/2006/relationships/tags" Target="../tags/tag1104.xml"/><Relationship Id="rId10" Type="http://schemas.openxmlformats.org/officeDocument/2006/relationships/tags" Target="../tags/tag1000.xml"/><Relationship Id="rId31" Type="http://schemas.openxmlformats.org/officeDocument/2006/relationships/tags" Target="../tags/tag1021.xml"/><Relationship Id="rId44" Type="http://schemas.openxmlformats.org/officeDocument/2006/relationships/tags" Target="../tags/tag1034.xml"/><Relationship Id="rId52" Type="http://schemas.openxmlformats.org/officeDocument/2006/relationships/tags" Target="../tags/tag1042.xml"/><Relationship Id="rId60" Type="http://schemas.openxmlformats.org/officeDocument/2006/relationships/tags" Target="../tags/tag1050.xml"/><Relationship Id="rId65" Type="http://schemas.openxmlformats.org/officeDocument/2006/relationships/tags" Target="../tags/tag1055.xml"/><Relationship Id="rId73" Type="http://schemas.openxmlformats.org/officeDocument/2006/relationships/tags" Target="../tags/tag1063.xml"/><Relationship Id="rId78" Type="http://schemas.openxmlformats.org/officeDocument/2006/relationships/tags" Target="../tags/tag1068.xml"/><Relationship Id="rId81" Type="http://schemas.openxmlformats.org/officeDocument/2006/relationships/tags" Target="../tags/tag1071.xml"/><Relationship Id="rId86" Type="http://schemas.openxmlformats.org/officeDocument/2006/relationships/tags" Target="../tags/tag1076.xml"/><Relationship Id="rId94" Type="http://schemas.openxmlformats.org/officeDocument/2006/relationships/tags" Target="../tags/tag1084.xml"/><Relationship Id="rId99" Type="http://schemas.openxmlformats.org/officeDocument/2006/relationships/tags" Target="../tags/tag1089.xml"/><Relationship Id="rId101" Type="http://schemas.openxmlformats.org/officeDocument/2006/relationships/tags" Target="../tags/tag1091.xml"/><Relationship Id="rId4" Type="http://schemas.openxmlformats.org/officeDocument/2006/relationships/tags" Target="../tags/tag994.xml"/><Relationship Id="rId9" Type="http://schemas.openxmlformats.org/officeDocument/2006/relationships/tags" Target="../tags/tag999.xml"/><Relationship Id="rId13" Type="http://schemas.openxmlformats.org/officeDocument/2006/relationships/tags" Target="../tags/tag1003.xml"/><Relationship Id="rId18" Type="http://schemas.openxmlformats.org/officeDocument/2006/relationships/tags" Target="../tags/tag1008.xml"/><Relationship Id="rId39" Type="http://schemas.openxmlformats.org/officeDocument/2006/relationships/tags" Target="../tags/tag1029.xml"/><Relationship Id="rId109" Type="http://schemas.openxmlformats.org/officeDocument/2006/relationships/tags" Target="../tags/tag1099.xml"/><Relationship Id="rId34" Type="http://schemas.openxmlformats.org/officeDocument/2006/relationships/tags" Target="../tags/tag1024.xml"/><Relationship Id="rId50" Type="http://schemas.openxmlformats.org/officeDocument/2006/relationships/tags" Target="../tags/tag1040.xml"/><Relationship Id="rId55" Type="http://schemas.openxmlformats.org/officeDocument/2006/relationships/tags" Target="../tags/tag1045.xml"/><Relationship Id="rId76" Type="http://schemas.openxmlformats.org/officeDocument/2006/relationships/tags" Target="../tags/tag1066.xml"/><Relationship Id="rId97" Type="http://schemas.openxmlformats.org/officeDocument/2006/relationships/tags" Target="../tags/tag1087.xml"/><Relationship Id="rId104" Type="http://schemas.openxmlformats.org/officeDocument/2006/relationships/tags" Target="../tags/tag1094.xml"/><Relationship Id="rId7" Type="http://schemas.openxmlformats.org/officeDocument/2006/relationships/tags" Target="../tags/tag997.xml"/><Relationship Id="rId71" Type="http://schemas.openxmlformats.org/officeDocument/2006/relationships/tags" Target="../tags/tag1061.xml"/><Relationship Id="rId92" Type="http://schemas.openxmlformats.org/officeDocument/2006/relationships/tags" Target="../tags/tag1082.xml"/><Relationship Id="rId2" Type="http://schemas.openxmlformats.org/officeDocument/2006/relationships/tags" Target="../tags/tag992.xml"/><Relationship Id="rId29" Type="http://schemas.openxmlformats.org/officeDocument/2006/relationships/tags" Target="../tags/tag101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1131.xml"/><Relationship Id="rId117" Type="http://schemas.openxmlformats.org/officeDocument/2006/relationships/tags" Target="../tags/tag1222.xml"/><Relationship Id="rId21" Type="http://schemas.openxmlformats.org/officeDocument/2006/relationships/tags" Target="../tags/tag1126.xml"/><Relationship Id="rId42" Type="http://schemas.openxmlformats.org/officeDocument/2006/relationships/tags" Target="../tags/tag1147.xml"/><Relationship Id="rId47" Type="http://schemas.openxmlformats.org/officeDocument/2006/relationships/tags" Target="../tags/tag1152.xml"/><Relationship Id="rId63" Type="http://schemas.openxmlformats.org/officeDocument/2006/relationships/tags" Target="../tags/tag1168.xml"/><Relationship Id="rId68" Type="http://schemas.openxmlformats.org/officeDocument/2006/relationships/tags" Target="../tags/tag1173.xml"/><Relationship Id="rId84" Type="http://schemas.openxmlformats.org/officeDocument/2006/relationships/tags" Target="../tags/tag1189.xml"/><Relationship Id="rId89" Type="http://schemas.openxmlformats.org/officeDocument/2006/relationships/tags" Target="../tags/tag1194.xml"/><Relationship Id="rId112" Type="http://schemas.openxmlformats.org/officeDocument/2006/relationships/tags" Target="../tags/tag1217.xml"/><Relationship Id="rId133" Type="http://schemas.openxmlformats.org/officeDocument/2006/relationships/tags" Target="../tags/tag1238.xml"/><Relationship Id="rId138" Type="http://schemas.openxmlformats.org/officeDocument/2006/relationships/tags" Target="../tags/tag1243.xml"/><Relationship Id="rId16" Type="http://schemas.openxmlformats.org/officeDocument/2006/relationships/tags" Target="../tags/tag1121.xml"/><Relationship Id="rId107" Type="http://schemas.openxmlformats.org/officeDocument/2006/relationships/tags" Target="../tags/tag1212.xml"/><Relationship Id="rId11" Type="http://schemas.openxmlformats.org/officeDocument/2006/relationships/tags" Target="../tags/tag1116.xml"/><Relationship Id="rId32" Type="http://schemas.openxmlformats.org/officeDocument/2006/relationships/tags" Target="../tags/tag1137.xml"/><Relationship Id="rId37" Type="http://schemas.openxmlformats.org/officeDocument/2006/relationships/tags" Target="../tags/tag1142.xml"/><Relationship Id="rId53" Type="http://schemas.openxmlformats.org/officeDocument/2006/relationships/tags" Target="../tags/tag1158.xml"/><Relationship Id="rId58" Type="http://schemas.openxmlformats.org/officeDocument/2006/relationships/tags" Target="../tags/tag1163.xml"/><Relationship Id="rId74" Type="http://schemas.openxmlformats.org/officeDocument/2006/relationships/tags" Target="../tags/tag1179.xml"/><Relationship Id="rId79" Type="http://schemas.openxmlformats.org/officeDocument/2006/relationships/tags" Target="../tags/tag1184.xml"/><Relationship Id="rId102" Type="http://schemas.openxmlformats.org/officeDocument/2006/relationships/tags" Target="../tags/tag1207.xml"/><Relationship Id="rId123" Type="http://schemas.openxmlformats.org/officeDocument/2006/relationships/tags" Target="../tags/tag1228.xml"/><Relationship Id="rId128" Type="http://schemas.openxmlformats.org/officeDocument/2006/relationships/tags" Target="../tags/tag1233.xml"/><Relationship Id="rId5" Type="http://schemas.openxmlformats.org/officeDocument/2006/relationships/tags" Target="../tags/tag1110.xml"/><Relationship Id="rId90" Type="http://schemas.openxmlformats.org/officeDocument/2006/relationships/tags" Target="../tags/tag1195.xml"/><Relationship Id="rId95" Type="http://schemas.openxmlformats.org/officeDocument/2006/relationships/tags" Target="../tags/tag1200.xml"/><Relationship Id="rId22" Type="http://schemas.openxmlformats.org/officeDocument/2006/relationships/tags" Target="../tags/tag1127.xml"/><Relationship Id="rId27" Type="http://schemas.openxmlformats.org/officeDocument/2006/relationships/tags" Target="../tags/tag1132.xml"/><Relationship Id="rId43" Type="http://schemas.openxmlformats.org/officeDocument/2006/relationships/tags" Target="../tags/tag1148.xml"/><Relationship Id="rId48" Type="http://schemas.openxmlformats.org/officeDocument/2006/relationships/tags" Target="../tags/tag1153.xml"/><Relationship Id="rId64" Type="http://schemas.openxmlformats.org/officeDocument/2006/relationships/tags" Target="../tags/tag1169.xml"/><Relationship Id="rId69" Type="http://schemas.openxmlformats.org/officeDocument/2006/relationships/tags" Target="../tags/tag1174.xml"/><Relationship Id="rId113" Type="http://schemas.openxmlformats.org/officeDocument/2006/relationships/tags" Target="../tags/tag1218.xml"/><Relationship Id="rId118" Type="http://schemas.openxmlformats.org/officeDocument/2006/relationships/tags" Target="../tags/tag1223.xml"/><Relationship Id="rId134" Type="http://schemas.openxmlformats.org/officeDocument/2006/relationships/tags" Target="../tags/tag1239.xml"/><Relationship Id="rId139" Type="http://schemas.openxmlformats.org/officeDocument/2006/relationships/slideLayout" Target="../slideLayouts/slideLayout7.xml"/><Relationship Id="rId8" Type="http://schemas.openxmlformats.org/officeDocument/2006/relationships/tags" Target="../tags/tag1113.xml"/><Relationship Id="rId51" Type="http://schemas.openxmlformats.org/officeDocument/2006/relationships/tags" Target="../tags/tag1156.xml"/><Relationship Id="rId72" Type="http://schemas.openxmlformats.org/officeDocument/2006/relationships/tags" Target="../tags/tag1177.xml"/><Relationship Id="rId80" Type="http://schemas.openxmlformats.org/officeDocument/2006/relationships/tags" Target="../tags/tag1185.xml"/><Relationship Id="rId85" Type="http://schemas.openxmlformats.org/officeDocument/2006/relationships/tags" Target="../tags/tag1190.xml"/><Relationship Id="rId93" Type="http://schemas.openxmlformats.org/officeDocument/2006/relationships/tags" Target="../tags/tag1198.xml"/><Relationship Id="rId98" Type="http://schemas.openxmlformats.org/officeDocument/2006/relationships/tags" Target="../tags/tag1203.xml"/><Relationship Id="rId121" Type="http://schemas.openxmlformats.org/officeDocument/2006/relationships/tags" Target="../tags/tag1226.xml"/><Relationship Id="rId3" Type="http://schemas.openxmlformats.org/officeDocument/2006/relationships/tags" Target="../tags/tag1108.xml"/><Relationship Id="rId12" Type="http://schemas.openxmlformats.org/officeDocument/2006/relationships/tags" Target="../tags/tag1117.xml"/><Relationship Id="rId17" Type="http://schemas.openxmlformats.org/officeDocument/2006/relationships/tags" Target="../tags/tag1122.xml"/><Relationship Id="rId25" Type="http://schemas.openxmlformats.org/officeDocument/2006/relationships/tags" Target="../tags/tag1130.xml"/><Relationship Id="rId33" Type="http://schemas.openxmlformats.org/officeDocument/2006/relationships/tags" Target="../tags/tag1138.xml"/><Relationship Id="rId38" Type="http://schemas.openxmlformats.org/officeDocument/2006/relationships/tags" Target="../tags/tag1143.xml"/><Relationship Id="rId46" Type="http://schemas.openxmlformats.org/officeDocument/2006/relationships/tags" Target="../tags/tag1151.xml"/><Relationship Id="rId59" Type="http://schemas.openxmlformats.org/officeDocument/2006/relationships/tags" Target="../tags/tag1164.xml"/><Relationship Id="rId67" Type="http://schemas.openxmlformats.org/officeDocument/2006/relationships/tags" Target="../tags/tag1172.xml"/><Relationship Id="rId103" Type="http://schemas.openxmlformats.org/officeDocument/2006/relationships/tags" Target="../tags/tag1208.xml"/><Relationship Id="rId108" Type="http://schemas.openxmlformats.org/officeDocument/2006/relationships/tags" Target="../tags/tag1213.xml"/><Relationship Id="rId116" Type="http://schemas.openxmlformats.org/officeDocument/2006/relationships/tags" Target="../tags/tag1221.xml"/><Relationship Id="rId124" Type="http://schemas.openxmlformats.org/officeDocument/2006/relationships/tags" Target="../tags/tag1229.xml"/><Relationship Id="rId129" Type="http://schemas.openxmlformats.org/officeDocument/2006/relationships/tags" Target="../tags/tag1234.xml"/><Relationship Id="rId137" Type="http://schemas.openxmlformats.org/officeDocument/2006/relationships/tags" Target="../tags/tag1242.xml"/><Relationship Id="rId20" Type="http://schemas.openxmlformats.org/officeDocument/2006/relationships/tags" Target="../tags/tag1125.xml"/><Relationship Id="rId41" Type="http://schemas.openxmlformats.org/officeDocument/2006/relationships/tags" Target="../tags/tag1146.xml"/><Relationship Id="rId54" Type="http://schemas.openxmlformats.org/officeDocument/2006/relationships/tags" Target="../tags/tag1159.xml"/><Relationship Id="rId62" Type="http://schemas.openxmlformats.org/officeDocument/2006/relationships/tags" Target="../tags/tag1167.xml"/><Relationship Id="rId70" Type="http://schemas.openxmlformats.org/officeDocument/2006/relationships/tags" Target="../tags/tag1175.xml"/><Relationship Id="rId75" Type="http://schemas.openxmlformats.org/officeDocument/2006/relationships/tags" Target="../tags/tag1180.xml"/><Relationship Id="rId83" Type="http://schemas.openxmlformats.org/officeDocument/2006/relationships/tags" Target="../tags/tag1188.xml"/><Relationship Id="rId88" Type="http://schemas.openxmlformats.org/officeDocument/2006/relationships/tags" Target="../tags/tag1193.xml"/><Relationship Id="rId91" Type="http://schemas.openxmlformats.org/officeDocument/2006/relationships/tags" Target="../tags/tag1196.xml"/><Relationship Id="rId96" Type="http://schemas.openxmlformats.org/officeDocument/2006/relationships/tags" Target="../tags/tag1201.xml"/><Relationship Id="rId111" Type="http://schemas.openxmlformats.org/officeDocument/2006/relationships/tags" Target="../tags/tag1216.xml"/><Relationship Id="rId132" Type="http://schemas.openxmlformats.org/officeDocument/2006/relationships/tags" Target="../tags/tag1237.xml"/><Relationship Id="rId1" Type="http://schemas.openxmlformats.org/officeDocument/2006/relationships/tags" Target="../tags/tag1106.xml"/><Relationship Id="rId6" Type="http://schemas.openxmlformats.org/officeDocument/2006/relationships/tags" Target="../tags/tag1111.xml"/><Relationship Id="rId15" Type="http://schemas.openxmlformats.org/officeDocument/2006/relationships/tags" Target="../tags/tag1120.xml"/><Relationship Id="rId23" Type="http://schemas.openxmlformats.org/officeDocument/2006/relationships/tags" Target="../tags/tag1128.xml"/><Relationship Id="rId28" Type="http://schemas.openxmlformats.org/officeDocument/2006/relationships/tags" Target="../tags/tag1133.xml"/><Relationship Id="rId36" Type="http://schemas.openxmlformats.org/officeDocument/2006/relationships/tags" Target="../tags/tag1141.xml"/><Relationship Id="rId49" Type="http://schemas.openxmlformats.org/officeDocument/2006/relationships/tags" Target="../tags/tag1154.xml"/><Relationship Id="rId57" Type="http://schemas.openxmlformats.org/officeDocument/2006/relationships/tags" Target="../tags/tag1162.xml"/><Relationship Id="rId106" Type="http://schemas.openxmlformats.org/officeDocument/2006/relationships/tags" Target="../tags/tag1211.xml"/><Relationship Id="rId114" Type="http://schemas.openxmlformats.org/officeDocument/2006/relationships/tags" Target="../tags/tag1219.xml"/><Relationship Id="rId119" Type="http://schemas.openxmlformats.org/officeDocument/2006/relationships/tags" Target="../tags/tag1224.xml"/><Relationship Id="rId127" Type="http://schemas.openxmlformats.org/officeDocument/2006/relationships/tags" Target="../tags/tag1232.xml"/><Relationship Id="rId10" Type="http://schemas.openxmlformats.org/officeDocument/2006/relationships/tags" Target="../tags/tag1115.xml"/><Relationship Id="rId31" Type="http://schemas.openxmlformats.org/officeDocument/2006/relationships/tags" Target="../tags/tag1136.xml"/><Relationship Id="rId44" Type="http://schemas.openxmlformats.org/officeDocument/2006/relationships/tags" Target="../tags/tag1149.xml"/><Relationship Id="rId52" Type="http://schemas.openxmlformats.org/officeDocument/2006/relationships/tags" Target="../tags/tag1157.xml"/><Relationship Id="rId60" Type="http://schemas.openxmlformats.org/officeDocument/2006/relationships/tags" Target="../tags/tag1165.xml"/><Relationship Id="rId65" Type="http://schemas.openxmlformats.org/officeDocument/2006/relationships/tags" Target="../tags/tag1170.xml"/><Relationship Id="rId73" Type="http://schemas.openxmlformats.org/officeDocument/2006/relationships/tags" Target="../tags/tag1178.xml"/><Relationship Id="rId78" Type="http://schemas.openxmlformats.org/officeDocument/2006/relationships/tags" Target="../tags/tag1183.xml"/><Relationship Id="rId81" Type="http://schemas.openxmlformats.org/officeDocument/2006/relationships/tags" Target="../tags/tag1186.xml"/><Relationship Id="rId86" Type="http://schemas.openxmlformats.org/officeDocument/2006/relationships/tags" Target="../tags/tag1191.xml"/><Relationship Id="rId94" Type="http://schemas.openxmlformats.org/officeDocument/2006/relationships/tags" Target="../tags/tag1199.xml"/><Relationship Id="rId99" Type="http://schemas.openxmlformats.org/officeDocument/2006/relationships/tags" Target="../tags/tag1204.xml"/><Relationship Id="rId101" Type="http://schemas.openxmlformats.org/officeDocument/2006/relationships/tags" Target="../tags/tag1206.xml"/><Relationship Id="rId122" Type="http://schemas.openxmlformats.org/officeDocument/2006/relationships/tags" Target="../tags/tag1227.xml"/><Relationship Id="rId130" Type="http://schemas.openxmlformats.org/officeDocument/2006/relationships/tags" Target="../tags/tag1235.xml"/><Relationship Id="rId135" Type="http://schemas.openxmlformats.org/officeDocument/2006/relationships/tags" Target="../tags/tag1240.xml"/><Relationship Id="rId4" Type="http://schemas.openxmlformats.org/officeDocument/2006/relationships/tags" Target="../tags/tag1109.xml"/><Relationship Id="rId9" Type="http://schemas.openxmlformats.org/officeDocument/2006/relationships/tags" Target="../tags/tag1114.xml"/><Relationship Id="rId13" Type="http://schemas.openxmlformats.org/officeDocument/2006/relationships/tags" Target="../tags/tag1118.xml"/><Relationship Id="rId18" Type="http://schemas.openxmlformats.org/officeDocument/2006/relationships/tags" Target="../tags/tag1123.xml"/><Relationship Id="rId39" Type="http://schemas.openxmlformats.org/officeDocument/2006/relationships/tags" Target="../tags/tag1144.xml"/><Relationship Id="rId109" Type="http://schemas.openxmlformats.org/officeDocument/2006/relationships/tags" Target="../tags/tag1214.xml"/><Relationship Id="rId34" Type="http://schemas.openxmlformats.org/officeDocument/2006/relationships/tags" Target="../tags/tag1139.xml"/><Relationship Id="rId50" Type="http://schemas.openxmlformats.org/officeDocument/2006/relationships/tags" Target="../tags/tag1155.xml"/><Relationship Id="rId55" Type="http://schemas.openxmlformats.org/officeDocument/2006/relationships/tags" Target="../tags/tag1160.xml"/><Relationship Id="rId76" Type="http://schemas.openxmlformats.org/officeDocument/2006/relationships/tags" Target="../tags/tag1181.xml"/><Relationship Id="rId97" Type="http://schemas.openxmlformats.org/officeDocument/2006/relationships/tags" Target="../tags/tag1202.xml"/><Relationship Id="rId104" Type="http://schemas.openxmlformats.org/officeDocument/2006/relationships/tags" Target="../tags/tag1209.xml"/><Relationship Id="rId120" Type="http://schemas.openxmlformats.org/officeDocument/2006/relationships/tags" Target="../tags/tag1225.xml"/><Relationship Id="rId125" Type="http://schemas.openxmlformats.org/officeDocument/2006/relationships/tags" Target="../tags/tag1230.xml"/><Relationship Id="rId7" Type="http://schemas.openxmlformats.org/officeDocument/2006/relationships/tags" Target="../tags/tag1112.xml"/><Relationship Id="rId71" Type="http://schemas.openxmlformats.org/officeDocument/2006/relationships/tags" Target="../tags/tag1176.xml"/><Relationship Id="rId92" Type="http://schemas.openxmlformats.org/officeDocument/2006/relationships/tags" Target="../tags/tag1197.xml"/><Relationship Id="rId2" Type="http://schemas.openxmlformats.org/officeDocument/2006/relationships/tags" Target="../tags/tag1107.xml"/><Relationship Id="rId29" Type="http://schemas.openxmlformats.org/officeDocument/2006/relationships/tags" Target="../tags/tag1134.xml"/><Relationship Id="rId24" Type="http://schemas.openxmlformats.org/officeDocument/2006/relationships/tags" Target="../tags/tag1129.xml"/><Relationship Id="rId40" Type="http://schemas.openxmlformats.org/officeDocument/2006/relationships/tags" Target="../tags/tag1145.xml"/><Relationship Id="rId45" Type="http://schemas.openxmlformats.org/officeDocument/2006/relationships/tags" Target="../tags/tag1150.xml"/><Relationship Id="rId66" Type="http://schemas.openxmlformats.org/officeDocument/2006/relationships/tags" Target="../tags/tag1171.xml"/><Relationship Id="rId87" Type="http://schemas.openxmlformats.org/officeDocument/2006/relationships/tags" Target="../tags/tag1192.xml"/><Relationship Id="rId110" Type="http://schemas.openxmlformats.org/officeDocument/2006/relationships/tags" Target="../tags/tag1215.xml"/><Relationship Id="rId115" Type="http://schemas.openxmlformats.org/officeDocument/2006/relationships/tags" Target="../tags/tag1220.xml"/><Relationship Id="rId131" Type="http://schemas.openxmlformats.org/officeDocument/2006/relationships/tags" Target="../tags/tag1236.xml"/><Relationship Id="rId136" Type="http://schemas.openxmlformats.org/officeDocument/2006/relationships/tags" Target="../tags/tag1241.xml"/><Relationship Id="rId61" Type="http://schemas.openxmlformats.org/officeDocument/2006/relationships/tags" Target="../tags/tag1166.xml"/><Relationship Id="rId82" Type="http://schemas.openxmlformats.org/officeDocument/2006/relationships/tags" Target="../tags/tag1187.xml"/><Relationship Id="rId19" Type="http://schemas.openxmlformats.org/officeDocument/2006/relationships/tags" Target="../tags/tag1124.xml"/><Relationship Id="rId14" Type="http://schemas.openxmlformats.org/officeDocument/2006/relationships/tags" Target="../tags/tag1119.xml"/><Relationship Id="rId30" Type="http://schemas.openxmlformats.org/officeDocument/2006/relationships/tags" Target="../tags/tag1135.xml"/><Relationship Id="rId35" Type="http://schemas.openxmlformats.org/officeDocument/2006/relationships/tags" Target="../tags/tag1140.xml"/><Relationship Id="rId56" Type="http://schemas.openxmlformats.org/officeDocument/2006/relationships/tags" Target="../tags/tag1161.xml"/><Relationship Id="rId77" Type="http://schemas.openxmlformats.org/officeDocument/2006/relationships/tags" Target="../tags/tag1182.xml"/><Relationship Id="rId100" Type="http://schemas.openxmlformats.org/officeDocument/2006/relationships/tags" Target="../tags/tag1205.xml"/><Relationship Id="rId105" Type="http://schemas.openxmlformats.org/officeDocument/2006/relationships/tags" Target="../tags/tag1210.xml"/><Relationship Id="rId126" Type="http://schemas.openxmlformats.org/officeDocument/2006/relationships/tags" Target="../tags/tag1231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1269.xml"/><Relationship Id="rId117" Type="http://schemas.openxmlformats.org/officeDocument/2006/relationships/tags" Target="../tags/tag1360.xml"/><Relationship Id="rId21" Type="http://schemas.openxmlformats.org/officeDocument/2006/relationships/tags" Target="../tags/tag1264.xml"/><Relationship Id="rId42" Type="http://schemas.openxmlformats.org/officeDocument/2006/relationships/tags" Target="../tags/tag1285.xml"/><Relationship Id="rId47" Type="http://schemas.openxmlformats.org/officeDocument/2006/relationships/tags" Target="../tags/tag1290.xml"/><Relationship Id="rId63" Type="http://schemas.openxmlformats.org/officeDocument/2006/relationships/tags" Target="../tags/tag1306.xml"/><Relationship Id="rId68" Type="http://schemas.openxmlformats.org/officeDocument/2006/relationships/tags" Target="../tags/tag1311.xml"/><Relationship Id="rId84" Type="http://schemas.openxmlformats.org/officeDocument/2006/relationships/tags" Target="../tags/tag1327.xml"/><Relationship Id="rId89" Type="http://schemas.openxmlformats.org/officeDocument/2006/relationships/tags" Target="../tags/tag1332.xml"/><Relationship Id="rId112" Type="http://schemas.openxmlformats.org/officeDocument/2006/relationships/tags" Target="../tags/tag1355.xml"/><Relationship Id="rId16" Type="http://schemas.openxmlformats.org/officeDocument/2006/relationships/tags" Target="../tags/tag1259.xml"/><Relationship Id="rId107" Type="http://schemas.openxmlformats.org/officeDocument/2006/relationships/tags" Target="../tags/tag1350.xml"/><Relationship Id="rId11" Type="http://schemas.openxmlformats.org/officeDocument/2006/relationships/tags" Target="../tags/tag1254.xml"/><Relationship Id="rId32" Type="http://schemas.openxmlformats.org/officeDocument/2006/relationships/tags" Target="../tags/tag1275.xml"/><Relationship Id="rId37" Type="http://schemas.openxmlformats.org/officeDocument/2006/relationships/tags" Target="../tags/tag1280.xml"/><Relationship Id="rId53" Type="http://schemas.openxmlformats.org/officeDocument/2006/relationships/tags" Target="../tags/tag1296.xml"/><Relationship Id="rId58" Type="http://schemas.openxmlformats.org/officeDocument/2006/relationships/tags" Target="../tags/tag1301.xml"/><Relationship Id="rId74" Type="http://schemas.openxmlformats.org/officeDocument/2006/relationships/tags" Target="../tags/tag1317.xml"/><Relationship Id="rId79" Type="http://schemas.openxmlformats.org/officeDocument/2006/relationships/tags" Target="../tags/tag1322.xml"/><Relationship Id="rId102" Type="http://schemas.openxmlformats.org/officeDocument/2006/relationships/tags" Target="../tags/tag1345.xml"/><Relationship Id="rId123" Type="http://schemas.openxmlformats.org/officeDocument/2006/relationships/slideLayout" Target="../slideLayouts/slideLayout7.xml"/><Relationship Id="rId5" Type="http://schemas.openxmlformats.org/officeDocument/2006/relationships/tags" Target="../tags/tag1248.xml"/><Relationship Id="rId61" Type="http://schemas.openxmlformats.org/officeDocument/2006/relationships/tags" Target="../tags/tag1304.xml"/><Relationship Id="rId82" Type="http://schemas.openxmlformats.org/officeDocument/2006/relationships/tags" Target="../tags/tag1325.xml"/><Relationship Id="rId90" Type="http://schemas.openxmlformats.org/officeDocument/2006/relationships/tags" Target="../tags/tag1333.xml"/><Relationship Id="rId95" Type="http://schemas.openxmlformats.org/officeDocument/2006/relationships/tags" Target="../tags/tag1338.xml"/><Relationship Id="rId19" Type="http://schemas.openxmlformats.org/officeDocument/2006/relationships/tags" Target="../tags/tag1262.xml"/><Relationship Id="rId14" Type="http://schemas.openxmlformats.org/officeDocument/2006/relationships/tags" Target="../tags/tag1257.xml"/><Relationship Id="rId22" Type="http://schemas.openxmlformats.org/officeDocument/2006/relationships/tags" Target="../tags/tag1265.xml"/><Relationship Id="rId27" Type="http://schemas.openxmlformats.org/officeDocument/2006/relationships/tags" Target="../tags/tag1270.xml"/><Relationship Id="rId30" Type="http://schemas.openxmlformats.org/officeDocument/2006/relationships/tags" Target="../tags/tag1273.xml"/><Relationship Id="rId35" Type="http://schemas.openxmlformats.org/officeDocument/2006/relationships/tags" Target="../tags/tag1278.xml"/><Relationship Id="rId43" Type="http://schemas.openxmlformats.org/officeDocument/2006/relationships/tags" Target="../tags/tag1286.xml"/><Relationship Id="rId48" Type="http://schemas.openxmlformats.org/officeDocument/2006/relationships/tags" Target="../tags/tag1291.xml"/><Relationship Id="rId56" Type="http://schemas.openxmlformats.org/officeDocument/2006/relationships/tags" Target="../tags/tag1299.xml"/><Relationship Id="rId64" Type="http://schemas.openxmlformats.org/officeDocument/2006/relationships/tags" Target="../tags/tag1307.xml"/><Relationship Id="rId69" Type="http://schemas.openxmlformats.org/officeDocument/2006/relationships/tags" Target="../tags/tag1312.xml"/><Relationship Id="rId77" Type="http://schemas.openxmlformats.org/officeDocument/2006/relationships/tags" Target="../tags/tag1320.xml"/><Relationship Id="rId100" Type="http://schemas.openxmlformats.org/officeDocument/2006/relationships/tags" Target="../tags/tag1343.xml"/><Relationship Id="rId105" Type="http://schemas.openxmlformats.org/officeDocument/2006/relationships/tags" Target="../tags/tag1348.xml"/><Relationship Id="rId113" Type="http://schemas.openxmlformats.org/officeDocument/2006/relationships/tags" Target="../tags/tag1356.xml"/><Relationship Id="rId118" Type="http://schemas.openxmlformats.org/officeDocument/2006/relationships/tags" Target="../tags/tag1361.xml"/><Relationship Id="rId8" Type="http://schemas.openxmlformats.org/officeDocument/2006/relationships/tags" Target="../tags/tag1251.xml"/><Relationship Id="rId51" Type="http://schemas.openxmlformats.org/officeDocument/2006/relationships/tags" Target="../tags/tag1294.xml"/><Relationship Id="rId72" Type="http://schemas.openxmlformats.org/officeDocument/2006/relationships/tags" Target="../tags/tag1315.xml"/><Relationship Id="rId80" Type="http://schemas.openxmlformats.org/officeDocument/2006/relationships/tags" Target="../tags/tag1323.xml"/><Relationship Id="rId85" Type="http://schemas.openxmlformats.org/officeDocument/2006/relationships/tags" Target="../tags/tag1328.xml"/><Relationship Id="rId93" Type="http://schemas.openxmlformats.org/officeDocument/2006/relationships/tags" Target="../tags/tag1336.xml"/><Relationship Id="rId98" Type="http://schemas.openxmlformats.org/officeDocument/2006/relationships/tags" Target="../tags/tag1341.xml"/><Relationship Id="rId121" Type="http://schemas.openxmlformats.org/officeDocument/2006/relationships/tags" Target="../tags/tag1364.xml"/><Relationship Id="rId3" Type="http://schemas.openxmlformats.org/officeDocument/2006/relationships/tags" Target="../tags/tag1246.xml"/><Relationship Id="rId12" Type="http://schemas.openxmlformats.org/officeDocument/2006/relationships/tags" Target="../tags/tag1255.xml"/><Relationship Id="rId17" Type="http://schemas.openxmlformats.org/officeDocument/2006/relationships/tags" Target="../tags/tag1260.xml"/><Relationship Id="rId25" Type="http://schemas.openxmlformats.org/officeDocument/2006/relationships/tags" Target="../tags/tag1268.xml"/><Relationship Id="rId33" Type="http://schemas.openxmlformats.org/officeDocument/2006/relationships/tags" Target="../tags/tag1276.xml"/><Relationship Id="rId38" Type="http://schemas.openxmlformats.org/officeDocument/2006/relationships/tags" Target="../tags/tag1281.xml"/><Relationship Id="rId46" Type="http://schemas.openxmlformats.org/officeDocument/2006/relationships/tags" Target="../tags/tag1289.xml"/><Relationship Id="rId59" Type="http://schemas.openxmlformats.org/officeDocument/2006/relationships/tags" Target="../tags/tag1302.xml"/><Relationship Id="rId67" Type="http://schemas.openxmlformats.org/officeDocument/2006/relationships/tags" Target="../tags/tag1310.xml"/><Relationship Id="rId103" Type="http://schemas.openxmlformats.org/officeDocument/2006/relationships/tags" Target="../tags/tag1346.xml"/><Relationship Id="rId108" Type="http://schemas.openxmlformats.org/officeDocument/2006/relationships/tags" Target="../tags/tag1351.xml"/><Relationship Id="rId116" Type="http://schemas.openxmlformats.org/officeDocument/2006/relationships/tags" Target="../tags/tag1359.xml"/><Relationship Id="rId20" Type="http://schemas.openxmlformats.org/officeDocument/2006/relationships/tags" Target="../tags/tag1263.xml"/><Relationship Id="rId41" Type="http://schemas.openxmlformats.org/officeDocument/2006/relationships/tags" Target="../tags/tag1284.xml"/><Relationship Id="rId54" Type="http://schemas.openxmlformats.org/officeDocument/2006/relationships/tags" Target="../tags/tag1297.xml"/><Relationship Id="rId62" Type="http://schemas.openxmlformats.org/officeDocument/2006/relationships/tags" Target="../tags/tag1305.xml"/><Relationship Id="rId70" Type="http://schemas.openxmlformats.org/officeDocument/2006/relationships/tags" Target="../tags/tag1313.xml"/><Relationship Id="rId75" Type="http://schemas.openxmlformats.org/officeDocument/2006/relationships/tags" Target="../tags/tag1318.xml"/><Relationship Id="rId83" Type="http://schemas.openxmlformats.org/officeDocument/2006/relationships/tags" Target="../tags/tag1326.xml"/><Relationship Id="rId88" Type="http://schemas.openxmlformats.org/officeDocument/2006/relationships/tags" Target="../tags/tag1331.xml"/><Relationship Id="rId91" Type="http://schemas.openxmlformats.org/officeDocument/2006/relationships/tags" Target="../tags/tag1334.xml"/><Relationship Id="rId96" Type="http://schemas.openxmlformats.org/officeDocument/2006/relationships/tags" Target="../tags/tag1339.xml"/><Relationship Id="rId111" Type="http://schemas.openxmlformats.org/officeDocument/2006/relationships/tags" Target="../tags/tag1354.xml"/><Relationship Id="rId1" Type="http://schemas.openxmlformats.org/officeDocument/2006/relationships/tags" Target="../tags/tag1244.xml"/><Relationship Id="rId6" Type="http://schemas.openxmlformats.org/officeDocument/2006/relationships/tags" Target="../tags/tag1249.xml"/><Relationship Id="rId15" Type="http://schemas.openxmlformats.org/officeDocument/2006/relationships/tags" Target="../tags/tag1258.xml"/><Relationship Id="rId23" Type="http://schemas.openxmlformats.org/officeDocument/2006/relationships/tags" Target="../tags/tag1266.xml"/><Relationship Id="rId28" Type="http://schemas.openxmlformats.org/officeDocument/2006/relationships/tags" Target="../tags/tag1271.xml"/><Relationship Id="rId36" Type="http://schemas.openxmlformats.org/officeDocument/2006/relationships/tags" Target="../tags/tag1279.xml"/><Relationship Id="rId49" Type="http://schemas.openxmlformats.org/officeDocument/2006/relationships/tags" Target="../tags/tag1292.xml"/><Relationship Id="rId57" Type="http://schemas.openxmlformats.org/officeDocument/2006/relationships/tags" Target="../tags/tag1300.xml"/><Relationship Id="rId106" Type="http://schemas.openxmlformats.org/officeDocument/2006/relationships/tags" Target="../tags/tag1349.xml"/><Relationship Id="rId114" Type="http://schemas.openxmlformats.org/officeDocument/2006/relationships/tags" Target="../tags/tag1357.xml"/><Relationship Id="rId119" Type="http://schemas.openxmlformats.org/officeDocument/2006/relationships/tags" Target="../tags/tag1362.xml"/><Relationship Id="rId10" Type="http://schemas.openxmlformats.org/officeDocument/2006/relationships/tags" Target="../tags/tag1253.xml"/><Relationship Id="rId31" Type="http://schemas.openxmlformats.org/officeDocument/2006/relationships/tags" Target="../tags/tag1274.xml"/><Relationship Id="rId44" Type="http://schemas.openxmlformats.org/officeDocument/2006/relationships/tags" Target="../tags/tag1287.xml"/><Relationship Id="rId52" Type="http://schemas.openxmlformats.org/officeDocument/2006/relationships/tags" Target="../tags/tag1295.xml"/><Relationship Id="rId60" Type="http://schemas.openxmlformats.org/officeDocument/2006/relationships/tags" Target="../tags/tag1303.xml"/><Relationship Id="rId65" Type="http://schemas.openxmlformats.org/officeDocument/2006/relationships/tags" Target="../tags/tag1308.xml"/><Relationship Id="rId73" Type="http://schemas.openxmlformats.org/officeDocument/2006/relationships/tags" Target="../tags/tag1316.xml"/><Relationship Id="rId78" Type="http://schemas.openxmlformats.org/officeDocument/2006/relationships/tags" Target="../tags/tag1321.xml"/><Relationship Id="rId81" Type="http://schemas.openxmlformats.org/officeDocument/2006/relationships/tags" Target="../tags/tag1324.xml"/><Relationship Id="rId86" Type="http://schemas.openxmlformats.org/officeDocument/2006/relationships/tags" Target="../tags/tag1329.xml"/><Relationship Id="rId94" Type="http://schemas.openxmlformats.org/officeDocument/2006/relationships/tags" Target="../tags/tag1337.xml"/><Relationship Id="rId99" Type="http://schemas.openxmlformats.org/officeDocument/2006/relationships/tags" Target="../tags/tag1342.xml"/><Relationship Id="rId101" Type="http://schemas.openxmlformats.org/officeDocument/2006/relationships/tags" Target="../tags/tag1344.xml"/><Relationship Id="rId122" Type="http://schemas.openxmlformats.org/officeDocument/2006/relationships/tags" Target="../tags/tag1365.xml"/><Relationship Id="rId4" Type="http://schemas.openxmlformats.org/officeDocument/2006/relationships/tags" Target="../tags/tag1247.xml"/><Relationship Id="rId9" Type="http://schemas.openxmlformats.org/officeDocument/2006/relationships/tags" Target="../tags/tag1252.xml"/><Relationship Id="rId13" Type="http://schemas.openxmlformats.org/officeDocument/2006/relationships/tags" Target="../tags/tag1256.xml"/><Relationship Id="rId18" Type="http://schemas.openxmlformats.org/officeDocument/2006/relationships/tags" Target="../tags/tag1261.xml"/><Relationship Id="rId39" Type="http://schemas.openxmlformats.org/officeDocument/2006/relationships/tags" Target="../tags/tag1282.xml"/><Relationship Id="rId109" Type="http://schemas.openxmlformats.org/officeDocument/2006/relationships/tags" Target="../tags/tag1352.xml"/><Relationship Id="rId34" Type="http://schemas.openxmlformats.org/officeDocument/2006/relationships/tags" Target="../tags/tag1277.xml"/><Relationship Id="rId50" Type="http://schemas.openxmlformats.org/officeDocument/2006/relationships/tags" Target="../tags/tag1293.xml"/><Relationship Id="rId55" Type="http://schemas.openxmlformats.org/officeDocument/2006/relationships/tags" Target="../tags/tag1298.xml"/><Relationship Id="rId76" Type="http://schemas.openxmlformats.org/officeDocument/2006/relationships/tags" Target="../tags/tag1319.xml"/><Relationship Id="rId97" Type="http://schemas.openxmlformats.org/officeDocument/2006/relationships/tags" Target="../tags/tag1340.xml"/><Relationship Id="rId104" Type="http://schemas.openxmlformats.org/officeDocument/2006/relationships/tags" Target="../tags/tag1347.xml"/><Relationship Id="rId120" Type="http://schemas.openxmlformats.org/officeDocument/2006/relationships/tags" Target="../tags/tag1363.xml"/><Relationship Id="rId7" Type="http://schemas.openxmlformats.org/officeDocument/2006/relationships/tags" Target="../tags/tag1250.xml"/><Relationship Id="rId71" Type="http://schemas.openxmlformats.org/officeDocument/2006/relationships/tags" Target="../tags/tag1314.xml"/><Relationship Id="rId92" Type="http://schemas.openxmlformats.org/officeDocument/2006/relationships/tags" Target="../tags/tag1335.xml"/><Relationship Id="rId2" Type="http://schemas.openxmlformats.org/officeDocument/2006/relationships/tags" Target="../tags/tag1245.xml"/><Relationship Id="rId29" Type="http://schemas.openxmlformats.org/officeDocument/2006/relationships/tags" Target="../tags/tag1272.xml"/><Relationship Id="rId24" Type="http://schemas.openxmlformats.org/officeDocument/2006/relationships/tags" Target="../tags/tag1267.xml"/><Relationship Id="rId40" Type="http://schemas.openxmlformats.org/officeDocument/2006/relationships/tags" Target="../tags/tag1283.xml"/><Relationship Id="rId45" Type="http://schemas.openxmlformats.org/officeDocument/2006/relationships/tags" Target="../tags/tag1288.xml"/><Relationship Id="rId66" Type="http://schemas.openxmlformats.org/officeDocument/2006/relationships/tags" Target="../tags/tag1309.xml"/><Relationship Id="rId87" Type="http://schemas.openxmlformats.org/officeDocument/2006/relationships/tags" Target="../tags/tag1330.xml"/><Relationship Id="rId110" Type="http://schemas.openxmlformats.org/officeDocument/2006/relationships/tags" Target="../tags/tag1353.xml"/><Relationship Id="rId115" Type="http://schemas.openxmlformats.org/officeDocument/2006/relationships/tags" Target="../tags/tag1358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tags" Target="../tags/tag1391.xml"/><Relationship Id="rId21" Type="http://schemas.openxmlformats.org/officeDocument/2006/relationships/tags" Target="../tags/tag1386.xml"/><Relationship Id="rId42" Type="http://schemas.openxmlformats.org/officeDocument/2006/relationships/tags" Target="../tags/tag1407.xml"/><Relationship Id="rId47" Type="http://schemas.openxmlformats.org/officeDocument/2006/relationships/tags" Target="../tags/tag1412.xml"/><Relationship Id="rId63" Type="http://schemas.openxmlformats.org/officeDocument/2006/relationships/tags" Target="../tags/tag1428.xml"/><Relationship Id="rId68" Type="http://schemas.openxmlformats.org/officeDocument/2006/relationships/tags" Target="../tags/tag1433.xml"/><Relationship Id="rId84" Type="http://schemas.openxmlformats.org/officeDocument/2006/relationships/tags" Target="../tags/tag1449.xml"/><Relationship Id="rId89" Type="http://schemas.openxmlformats.org/officeDocument/2006/relationships/tags" Target="../tags/tag1454.xml"/><Relationship Id="rId2" Type="http://schemas.openxmlformats.org/officeDocument/2006/relationships/tags" Target="../tags/tag1367.xml"/><Relationship Id="rId16" Type="http://schemas.openxmlformats.org/officeDocument/2006/relationships/tags" Target="../tags/tag1381.xml"/><Relationship Id="rId29" Type="http://schemas.openxmlformats.org/officeDocument/2006/relationships/tags" Target="../tags/tag1394.xml"/><Relationship Id="rId107" Type="http://schemas.openxmlformats.org/officeDocument/2006/relationships/tags" Target="../tags/tag1472.xml"/><Relationship Id="rId11" Type="http://schemas.openxmlformats.org/officeDocument/2006/relationships/tags" Target="../tags/tag1376.xml"/><Relationship Id="rId24" Type="http://schemas.openxmlformats.org/officeDocument/2006/relationships/tags" Target="../tags/tag1389.xml"/><Relationship Id="rId32" Type="http://schemas.openxmlformats.org/officeDocument/2006/relationships/tags" Target="../tags/tag1397.xml"/><Relationship Id="rId37" Type="http://schemas.openxmlformats.org/officeDocument/2006/relationships/tags" Target="../tags/tag1402.xml"/><Relationship Id="rId40" Type="http://schemas.openxmlformats.org/officeDocument/2006/relationships/tags" Target="../tags/tag1405.xml"/><Relationship Id="rId45" Type="http://schemas.openxmlformats.org/officeDocument/2006/relationships/tags" Target="../tags/tag1410.xml"/><Relationship Id="rId53" Type="http://schemas.openxmlformats.org/officeDocument/2006/relationships/tags" Target="../tags/tag1418.xml"/><Relationship Id="rId58" Type="http://schemas.openxmlformats.org/officeDocument/2006/relationships/tags" Target="../tags/tag1423.xml"/><Relationship Id="rId66" Type="http://schemas.openxmlformats.org/officeDocument/2006/relationships/tags" Target="../tags/tag1431.xml"/><Relationship Id="rId74" Type="http://schemas.openxmlformats.org/officeDocument/2006/relationships/tags" Target="../tags/tag1439.xml"/><Relationship Id="rId79" Type="http://schemas.openxmlformats.org/officeDocument/2006/relationships/tags" Target="../tags/tag1444.xml"/><Relationship Id="rId87" Type="http://schemas.openxmlformats.org/officeDocument/2006/relationships/tags" Target="../tags/tag1452.xml"/><Relationship Id="rId102" Type="http://schemas.openxmlformats.org/officeDocument/2006/relationships/tags" Target="../tags/tag1467.xml"/><Relationship Id="rId110" Type="http://schemas.openxmlformats.org/officeDocument/2006/relationships/tags" Target="../tags/tag1475.xml"/><Relationship Id="rId5" Type="http://schemas.openxmlformats.org/officeDocument/2006/relationships/tags" Target="../tags/tag1370.xml"/><Relationship Id="rId61" Type="http://schemas.openxmlformats.org/officeDocument/2006/relationships/tags" Target="../tags/tag1426.xml"/><Relationship Id="rId82" Type="http://schemas.openxmlformats.org/officeDocument/2006/relationships/tags" Target="../tags/tag1447.xml"/><Relationship Id="rId90" Type="http://schemas.openxmlformats.org/officeDocument/2006/relationships/tags" Target="../tags/tag1455.xml"/><Relationship Id="rId95" Type="http://schemas.openxmlformats.org/officeDocument/2006/relationships/tags" Target="../tags/tag1460.xml"/><Relationship Id="rId19" Type="http://schemas.openxmlformats.org/officeDocument/2006/relationships/tags" Target="../tags/tag1384.xml"/><Relationship Id="rId14" Type="http://schemas.openxmlformats.org/officeDocument/2006/relationships/tags" Target="../tags/tag1379.xml"/><Relationship Id="rId22" Type="http://schemas.openxmlformats.org/officeDocument/2006/relationships/tags" Target="../tags/tag1387.xml"/><Relationship Id="rId27" Type="http://schemas.openxmlformats.org/officeDocument/2006/relationships/tags" Target="../tags/tag1392.xml"/><Relationship Id="rId30" Type="http://schemas.openxmlformats.org/officeDocument/2006/relationships/tags" Target="../tags/tag1395.xml"/><Relationship Id="rId35" Type="http://schemas.openxmlformats.org/officeDocument/2006/relationships/tags" Target="../tags/tag1400.xml"/><Relationship Id="rId43" Type="http://schemas.openxmlformats.org/officeDocument/2006/relationships/tags" Target="../tags/tag1408.xml"/><Relationship Id="rId48" Type="http://schemas.openxmlformats.org/officeDocument/2006/relationships/tags" Target="../tags/tag1413.xml"/><Relationship Id="rId56" Type="http://schemas.openxmlformats.org/officeDocument/2006/relationships/tags" Target="../tags/tag1421.xml"/><Relationship Id="rId64" Type="http://schemas.openxmlformats.org/officeDocument/2006/relationships/tags" Target="../tags/tag1429.xml"/><Relationship Id="rId69" Type="http://schemas.openxmlformats.org/officeDocument/2006/relationships/tags" Target="../tags/tag1434.xml"/><Relationship Id="rId77" Type="http://schemas.openxmlformats.org/officeDocument/2006/relationships/tags" Target="../tags/tag1442.xml"/><Relationship Id="rId100" Type="http://schemas.openxmlformats.org/officeDocument/2006/relationships/tags" Target="../tags/tag1465.xml"/><Relationship Id="rId105" Type="http://schemas.openxmlformats.org/officeDocument/2006/relationships/tags" Target="../tags/tag1470.xml"/><Relationship Id="rId8" Type="http://schemas.openxmlformats.org/officeDocument/2006/relationships/tags" Target="../tags/tag1373.xml"/><Relationship Id="rId51" Type="http://schemas.openxmlformats.org/officeDocument/2006/relationships/tags" Target="../tags/tag1416.xml"/><Relationship Id="rId72" Type="http://schemas.openxmlformats.org/officeDocument/2006/relationships/tags" Target="../tags/tag1437.xml"/><Relationship Id="rId80" Type="http://schemas.openxmlformats.org/officeDocument/2006/relationships/tags" Target="../tags/tag1445.xml"/><Relationship Id="rId85" Type="http://schemas.openxmlformats.org/officeDocument/2006/relationships/tags" Target="../tags/tag1450.xml"/><Relationship Id="rId93" Type="http://schemas.openxmlformats.org/officeDocument/2006/relationships/tags" Target="../tags/tag1458.xml"/><Relationship Id="rId98" Type="http://schemas.openxmlformats.org/officeDocument/2006/relationships/tags" Target="../tags/tag1463.xml"/><Relationship Id="rId3" Type="http://schemas.openxmlformats.org/officeDocument/2006/relationships/tags" Target="../tags/tag1368.xml"/><Relationship Id="rId12" Type="http://schemas.openxmlformats.org/officeDocument/2006/relationships/tags" Target="../tags/tag1377.xml"/><Relationship Id="rId17" Type="http://schemas.openxmlformats.org/officeDocument/2006/relationships/tags" Target="../tags/tag1382.xml"/><Relationship Id="rId25" Type="http://schemas.openxmlformats.org/officeDocument/2006/relationships/tags" Target="../tags/tag1390.xml"/><Relationship Id="rId33" Type="http://schemas.openxmlformats.org/officeDocument/2006/relationships/tags" Target="../tags/tag1398.xml"/><Relationship Id="rId38" Type="http://schemas.openxmlformats.org/officeDocument/2006/relationships/tags" Target="../tags/tag1403.xml"/><Relationship Id="rId46" Type="http://schemas.openxmlformats.org/officeDocument/2006/relationships/tags" Target="../tags/tag1411.xml"/><Relationship Id="rId59" Type="http://schemas.openxmlformats.org/officeDocument/2006/relationships/tags" Target="../tags/tag1424.xml"/><Relationship Id="rId67" Type="http://schemas.openxmlformats.org/officeDocument/2006/relationships/tags" Target="../tags/tag1432.xml"/><Relationship Id="rId103" Type="http://schemas.openxmlformats.org/officeDocument/2006/relationships/tags" Target="../tags/tag1468.xml"/><Relationship Id="rId108" Type="http://schemas.openxmlformats.org/officeDocument/2006/relationships/tags" Target="../tags/tag1473.xml"/><Relationship Id="rId20" Type="http://schemas.openxmlformats.org/officeDocument/2006/relationships/tags" Target="../tags/tag1385.xml"/><Relationship Id="rId41" Type="http://schemas.openxmlformats.org/officeDocument/2006/relationships/tags" Target="../tags/tag1406.xml"/><Relationship Id="rId54" Type="http://schemas.openxmlformats.org/officeDocument/2006/relationships/tags" Target="../tags/tag1419.xml"/><Relationship Id="rId62" Type="http://schemas.openxmlformats.org/officeDocument/2006/relationships/tags" Target="../tags/tag1427.xml"/><Relationship Id="rId70" Type="http://schemas.openxmlformats.org/officeDocument/2006/relationships/tags" Target="../tags/tag1435.xml"/><Relationship Id="rId75" Type="http://schemas.openxmlformats.org/officeDocument/2006/relationships/tags" Target="../tags/tag1440.xml"/><Relationship Id="rId83" Type="http://schemas.openxmlformats.org/officeDocument/2006/relationships/tags" Target="../tags/tag1448.xml"/><Relationship Id="rId88" Type="http://schemas.openxmlformats.org/officeDocument/2006/relationships/tags" Target="../tags/tag1453.xml"/><Relationship Id="rId91" Type="http://schemas.openxmlformats.org/officeDocument/2006/relationships/tags" Target="../tags/tag1456.xml"/><Relationship Id="rId96" Type="http://schemas.openxmlformats.org/officeDocument/2006/relationships/tags" Target="../tags/tag1461.xml"/><Relationship Id="rId111" Type="http://schemas.openxmlformats.org/officeDocument/2006/relationships/slideLayout" Target="../slideLayouts/slideLayout1.xml"/><Relationship Id="rId1" Type="http://schemas.openxmlformats.org/officeDocument/2006/relationships/tags" Target="../tags/tag1366.xml"/><Relationship Id="rId6" Type="http://schemas.openxmlformats.org/officeDocument/2006/relationships/tags" Target="../tags/tag1371.xml"/><Relationship Id="rId15" Type="http://schemas.openxmlformats.org/officeDocument/2006/relationships/tags" Target="../tags/tag1380.xml"/><Relationship Id="rId23" Type="http://schemas.openxmlformats.org/officeDocument/2006/relationships/tags" Target="../tags/tag1388.xml"/><Relationship Id="rId28" Type="http://schemas.openxmlformats.org/officeDocument/2006/relationships/tags" Target="../tags/tag1393.xml"/><Relationship Id="rId36" Type="http://schemas.openxmlformats.org/officeDocument/2006/relationships/tags" Target="../tags/tag1401.xml"/><Relationship Id="rId49" Type="http://schemas.openxmlformats.org/officeDocument/2006/relationships/tags" Target="../tags/tag1414.xml"/><Relationship Id="rId57" Type="http://schemas.openxmlformats.org/officeDocument/2006/relationships/tags" Target="../tags/tag1422.xml"/><Relationship Id="rId106" Type="http://schemas.openxmlformats.org/officeDocument/2006/relationships/tags" Target="../tags/tag1471.xml"/><Relationship Id="rId10" Type="http://schemas.openxmlformats.org/officeDocument/2006/relationships/tags" Target="../tags/tag1375.xml"/><Relationship Id="rId31" Type="http://schemas.openxmlformats.org/officeDocument/2006/relationships/tags" Target="../tags/tag1396.xml"/><Relationship Id="rId44" Type="http://schemas.openxmlformats.org/officeDocument/2006/relationships/tags" Target="../tags/tag1409.xml"/><Relationship Id="rId52" Type="http://schemas.openxmlformats.org/officeDocument/2006/relationships/tags" Target="../tags/tag1417.xml"/><Relationship Id="rId60" Type="http://schemas.openxmlformats.org/officeDocument/2006/relationships/tags" Target="../tags/tag1425.xml"/><Relationship Id="rId65" Type="http://schemas.openxmlformats.org/officeDocument/2006/relationships/tags" Target="../tags/tag1430.xml"/><Relationship Id="rId73" Type="http://schemas.openxmlformats.org/officeDocument/2006/relationships/tags" Target="../tags/tag1438.xml"/><Relationship Id="rId78" Type="http://schemas.openxmlformats.org/officeDocument/2006/relationships/tags" Target="../tags/tag1443.xml"/><Relationship Id="rId81" Type="http://schemas.openxmlformats.org/officeDocument/2006/relationships/tags" Target="../tags/tag1446.xml"/><Relationship Id="rId86" Type="http://schemas.openxmlformats.org/officeDocument/2006/relationships/tags" Target="../tags/tag1451.xml"/><Relationship Id="rId94" Type="http://schemas.openxmlformats.org/officeDocument/2006/relationships/tags" Target="../tags/tag1459.xml"/><Relationship Id="rId99" Type="http://schemas.openxmlformats.org/officeDocument/2006/relationships/tags" Target="../tags/tag1464.xml"/><Relationship Id="rId101" Type="http://schemas.openxmlformats.org/officeDocument/2006/relationships/tags" Target="../tags/tag1466.xml"/><Relationship Id="rId4" Type="http://schemas.openxmlformats.org/officeDocument/2006/relationships/tags" Target="../tags/tag1369.xml"/><Relationship Id="rId9" Type="http://schemas.openxmlformats.org/officeDocument/2006/relationships/tags" Target="../tags/tag1374.xml"/><Relationship Id="rId13" Type="http://schemas.openxmlformats.org/officeDocument/2006/relationships/tags" Target="../tags/tag1378.xml"/><Relationship Id="rId18" Type="http://schemas.openxmlformats.org/officeDocument/2006/relationships/tags" Target="../tags/tag1383.xml"/><Relationship Id="rId39" Type="http://schemas.openxmlformats.org/officeDocument/2006/relationships/tags" Target="../tags/tag1404.xml"/><Relationship Id="rId109" Type="http://schemas.openxmlformats.org/officeDocument/2006/relationships/tags" Target="../tags/tag1474.xml"/><Relationship Id="rId34" Type="http://schemas.openxmlformats.org/officeDocument/2006/relationships/tags" Target="../tags/tag1399.xml"/><Relationship Id="rId50" Type="http://schemas.openxmlformats.org/officeDocument/2006/relationships/tags" Target="../tags/tag1415.xml"/><Relationship Id="rId55" Type="http://schemas.openxmlformats.org/officeDocument/2006/relationships/tags" Target="../tags/tag1420.xml"/><Relationship Id="rId76" Type="http://schemas.openxmlformats.org/officeDocument/2006/relationships/tags" Target="../tags/tag1441.xml"/><Relationship Id="rId97" Type="http://schemas.openxmlformats.org/officeDocument/2006/relationships/tags" Target="../tags/tag1462.xml"/><Relationship Id="rId104" Type="http://schemas.openxmlformats.org/officeDocument/2006/relationships/tags" Target="../tags/tag1469.xml"/><Relationship Id="rId7" Type="http://schemas.openxmlformats.org/officeDocument/2006/relationships/tags" Target="../tags/tag1372.xml"/><Relationship Id="rId71" Type="http://schemas.openxmlformats.org/officeDocument/2006/relationships/tags" Target="../tags/tag1436.xml"/><Relationship Id="rId92" Type="http://schemas.openxmlformats.org/officeDocument/2006/relationships/tags" Target="../tags/tag145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488.xml"/><Relationship Id="rId18" Type="http://schemas.openxmlformats.org/officeDocument/2006/relationships/tags" Target="../tags/tag1493.xml"/><Relationship Id="rId26" Type="http://schemas.openxmlformats.org/officeDocument/2006/relationships/tags" Target="../tags/tag1501.xml"/><Relationship Id="rId39" Type="http://schemas.openxmlformats.org/officeDocument/2006/relationships/tags" Target="../tags/tag1514.xml"/><Relationship Id="rId21" Type="http://schemas.openxmlformats.org/officeDocument/2006/relationships/tags" Target="../tags/tag1496.xml"/><Relationship Id="rId34" Type="http://schemas.openxmlformats.org/officeDocument/2006/relationships/tags" Target="../tags/tag1509.xml"/><Relationship Id="rId42" Type="http://schemas.openxmlformats.org/officeDocument/2006/relationships/tags" Target="../tags/tag1517.xml"/><Relationship Id="rId47" Type="http://schemas.openxmlformats.org/officeDocument/2006/relationships/tags" Target="../tags/tag1522.xml"/><Relationship Id="rId50" Type="http://schemas.openxmlformats.org/officeDocument/2006/relationships/tags" Target="../tags/tag1525.xml"/><Relationship Id="rId55" Type="http://schemas.openxmlformats.org/officeDocument/2006/relationships/tags" Target="../tags/tag1530.xml"/><Relationship Id="rId63" Type="http://schemas.openxmlformats.org/officeDocument/2006/relationships/tags" Target="../tags/tag1538.xml"/><Relationship Id="rId68" Type="http://schemas.openxmlformats.org/officeDocument/2006/relationships/tags" Target="../tags/tag1543.xml"/><Relationship Id="rId76" Type="http://schemas.openxmlformats.org/officeDocument/2006/relationships/tags" Target="../tags/tag1551.xml"/><Relationship Id="rId7" Type="http://schemas.openxmlformats.org/officeDocument/2006/relationships/tags" Target="../tags/tag1482.xml"/><Relationship Id="rId71" Type="http://schemas.openxmlformats.org/officeDocument/2006/relationships/tags" Target="../tags/tag1546.xml"/><Relationship Id="rId2" Type="http://schemas.openxmlformats.org/officeDocument/2006/relationships/tags" Target="../tags/tag1477.xml"/><Relationship Id="rId16" Type="http://schemas.openxmlformats.org/officeDocument/2006/relationships/tags" Target="../tags/tag1491.xml"/><Relationship Id="rId29" Type="http://schemas.openxmlformats.org/officeDocument/2006/relationships/tags" Target="../tags/tag1504.xml"/><Relationship Id="rId11" Type="http://schemas.openxmlformats.org/officeDocument/2006/relationships/tags" Target="../tags/tag1486.xml"/><Relationship Id="rId24" Type="http://schemas.openxmlformats.org/officeDocument/2006/relationships/tags" Target="../tags/tag1499.xml"/><Relationship Id="rId32" Type="http://schemas.openxmlformats.org/officeDocument/2006/relationships/tags" Target="../tags/tag1507.xml"/><Relationship Id="rId37" Type="http://schemas.openxmlformats.org/officeDocument/2006/relationships/tags" Target="../tags/tag1512.xml"/><Relationship Id="rId40" Type="http://schemas.openxmlformats.org/officeDocument/2006/relationships/tags" Target="../tags/tag1515.xml"/><Relationship Id="rId45" Type="http://schemas.openxmlformats.org/officeDocument/2006/relationships/tags" Target="../tags/tag1520.xml"/><Relationship Id="rId53" Type="http://schemas.openxmlformats.org/officeDocument/2006/relationships/tags" Target="../tags/tag1528.xml"/><Relationship Id="rId58" Type="http://schemas.openxmlformats.org/officeDocument/2006/relationships/tags" Target="../tags/tag1533.xml"/><Relationship Id="rId66" Type="http://schemas.openxmlformats.org/officeDocument/2006/relationships/tags" Target="../tags/tag1541.xml"/><Relationship Id="rId74" Type="http://schemas.openxmlformats.org/officeDocument/2006/relationships/tags" Target="../tags/tag1549.xml"/><Relationship Id="rId79" Type="http://schemas.openxmlformats.org/officeDocument/2006/relationships/tags" Target="../tags/tag1554.xml"/><Relationship Id="rId5" Type="http://schemas.openxmlformats.org/officeDocument/2006/relationships/tags" Target="../tags/tag1480.xml"/><Relationship Id="rId61" Type="http://schemas.openxmlformats.org/officeDocument/2006/relationships/tags" Target="../tags/tag1536.xml"/><Relationship Id="rId10" Type="http://schemas.openxmlformats.org/officeDocument/2006/relationships/tags" Target="../tags/tag1485.xml"/><Relationship Id="rId19" Type="http://schemas.openxmlformats.org/officeDocument/2006/relationships/tags" Target="../tags/tag1494.xml"/><Relationship Id="rId31" Type="http://schemas.openxmlformats.org/officeDocument/2006/relationships/tags" Target="../tags/tag1506.xml"/><Relationship Id="rId44" Type="http://schemas.openxmlformats.org/officeDocument/2006/relationships/tags" Target="../tags/tag1519.xml"/><Relationship Id="rId52" Type="http://schemas.openxmlformats.org/officeDocument/2006/relationships/tags" Target="../tags/tag1527.xml"/><Relationship Id="rId60" Type="http://schemas.openxmlformats.org/officeDocument/2006/relationships/tags" Target="../tags/tag1535.xml"/><Relationship Id="rId65" Type="http://schemas.openxmlformats.org/officeDocument/2006/relationships/tags" Target="../tags/tag1540.xml"/><Relationship Id="rId73" Type="http://schemas.openxmlformats.org/officeDocument/2006/relationships/tags" Target="../tags/tag1548.xml"/><Relationship Id="rId78" Type="http://schemas.openxmlformats.org/officeDocument/2006/relationships/tags" Target="../tags/tag1553.xml"/><Relationship Id="rId81" Type="http://schemas.openxmlformats.org/officeDocument/2006/relationships/slideLayout" Target="../slideLayouts/slideLayout7.xml"/><Relationship Id="rId4" Type="http://schemas.openxmlformats.org/officeDocument/2006/relationships/tags" Target="../tags/tag1479.xml"/><Relationship Id="rId9" Type="http://schemas.openxmlformats.org/officeDocument/2006/relationships/tags" Target="../tags/tag1484.xml"/><Relationship Id="rId14" Type="http://schemas.openxmlformats.org/officeDocument/2006/relationships/tags" Target="../tags/tag1489.xml"/><Relationship Id="rId22" Type="http://schemas.openxmlformats.org/officeDocument/2006/relationships/tags" Target="../tags/tag1497.xml"/><Relationship Id="rId27" Type="http://schemas.openxmlformats.org/officeDocument/2006/relationships/tags" Target="../tags/tag1502.xml"/><Relationship Id="rId30" Type="http://schemas.openxmlformats.org/officeDocument/2006/relationships/tags" Target="../tags/tag1505.xml"/><Relationship Id="rId35" Type="http://schemas.openxmlformats.org/officeDocument/2006/relationships/tags" Target="../tags/tag1510.xml"/><Relationship Id="rId43" Type="http://schemas.openxmlformats.org/officeDocument/2006/relationships/tags" Target="../tags/tag1518.xml"/><Relationship Id="rId48" Type="http://schemas.openxmlformats.org/officeDocument/2006/relationships/tags" Target="../tags/tag1523.xml"/><Relationship Id="rId56" Type="http://schemas.openxmlformats.org/officeDocument/2006/relationships/tags" Target="../tags/tag1531.xml"/><Relationship Id="rId64" Type="http://schemas.openxmlformats.org/officeDocument/2006/relationships/tags" Target="../tags/tag1539.xml"/><Relationship Id="rId69" Type="http://schemas.openxmlformats.org/officeDocument/2006/relationships/tags" Target="../tags/tag1544.xml"/><Relationship Id="rId77" Type="http://schemas.openxmlformats.org/officeDocument/2006/relationships/tags" Target="../tags/tag1552.xml"/><Relationship Id="rId8" Type="http://schemas.openxmlformats.org/officeDocument/2006/relationships/tags" Target="../tags/tag1483.xml"/><Relationship Id="rId51" Type="http://schemas.openxmlformats.org/officeDocument/2006/relationships/tags" Target="../tags/tag1526.xml"/><Relationship Id="rId72" Type="http://schemas.openxmlformats.org/officeDocument/2006/relationships/tags" Target="../tags/tag1547.xml"/><Relationship Id="rId80" Type="http://schemas.openxmlformats.org/officeDocument/2006/relationships/tags" Target="../tags/tag1555.xml"/><Relationship Id="rId3" Type="http://schemas.openxmlformats.org/officeDocument/2006/relationships/tags" Target="../tags/tag1478.xml"/><Relationship Id="rId12" Type="http://schemas.openxmlformats.org/officeDocument/2006/relationships/tags" Target="../tags/tag1487.xml"/><Relationship Id="rId17" Type="http://schemas.openxmlformats.org/officeDocument/2006/relationships/tags" Target="../tags/tag1492.xml"/><Relationship Id="rId25" Type="http://schemas.openxmlformats.org/officeDocument/2006/relationships/tags" Target="../tags/tag1500.xml"/><Relationship Id="rId33" Type="http://schemas.openxmlformats.org/officeDocument/2006/relationships/tags" Target="../tags/tag1508.xml"/><Relationship Id="rId38" Type="http://schemas.openxmlformats.org/officeDocument/2006/relationships/tags" Target="../tags/tag1513.xml"/><Relationship Id="rId46" Type="http://schemas.openxmlformats.org/officeDocument/2006/relationships/tags" Target="../tags/tag1521.xml"/><Relationship Id="rId59" Type="http://schemas.openxmlformats.org/officeDocument/2006/relationships/tags" Target="../tags/tag1534.xml"/><Relationship Id="rId67" Type="http://schemas.openxmlformats.org/officeDocument/2006/relationships/tags" Target="../tags/tag1542.xml"/><Relationship Id="rId20" Type="http://schemas.openxmlformats.org/officeDocument/2006/relationships/tags" Target="../tags/tag1495.xml"/><Relationship Id="rId41" Type="http://schemas.openxmlformats.org/officeDocument/2006/relationships/tags" Target="../tags/tag1516.xml"/><Relationship Id="rId54" Type="http://schemas.openxmlformats.org/officeDocument/2006/relationships/tags" Target="../tags/tag1529.xml"/><Relationship Id="rId62" Type="http://schemas.openxmlformats.org/officeDocument/2006/relationships/tags" Target="../tags/tag1537.xml"/><Relationship Id="rId70" Type="http://schemas.openxmlformats.org/officeDocument/2006/relationships/tags" Target="../tags/tag1545.xml"/><Relationship Id="rId75" Type="http://schemas.openxmlformats.org/officeDocument/2006/relationships/tags" Target="../tags/tag1550.xml"/><Relationship Id="rId1" Type="http://schemas.openxmlformats.org/officeDocument/2006/relationships/tags" Target="../tags/tag1476.xml"/><Relationship Id="rId6" Type="http://schemas.openxmlformats.org/officeDocument/2006/relationships/tags" Target="../tags/tag1481.xml"/><Relationship Id="rId15" Type="http://schemas.openxmlformats.org/officeDocument/2006/relationships/tags" Target="../tags/tag1490.xml"/><Relationship Id="rId23" Type="http://schemas.openxmlformats.org/officeDocument/2006/relationships/tags" Target="../tags/tag1498.xml"/><Relationship Id="rId28" Type="http://schemas.openxmlformats.org/officeDocument/2006/relationships/tags" Target="../tags/tag1503.xml"/><Relationship Id="rId36" Type="http://schemas.openxmlformats.org/officeDocument/2006/relationships/tags" Target="../tags/tag1511.xml"/><Relationship Id="rId49" Type="http://schemas.openxmlformats.org/officeDocument/2006/relationships/tags" Target="../tags/tag1524.xml"/><Relationship Id="rId57" Type="http://schemas.openxmlformats.org/officeDocument/2006/relationships/tags" Target="../tags/tag1532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tags" Target="../tags/tag1581.xml"/><Relationship Id="rId21" Type="http://schemas.openxmlformats.org/officeDocument/2006/relationships/tags" Target="../tags/tag1576.xml"/><Relationship Id="rId34" Type="http://schemas.openxmlformats.org/officeDocument/2006/relationships/tags" Target="../tags/tag1589.xml"/><Relationship Id="rId42" Type="http://schemas.openxmlformats.org/officeDocument/2006/relationships/tags" Target="../tags/tag1597.xml"/><Relationship Id="rId47" Type="http://schemas.openxmlformats.org/officeDocument/2006/relationships/tags" Target="../tags/tag1602.xml"/><Relationship Id="rId50" Type="http://schemas.openxmlformats.org/officeDocument/2006/relationships/tags" Target="../tags/tag1605.xml"/><Relationship Id="rId55" Type="http://schemas.openxmlformats.org/officeDocument/2006/relationships/tags" Target="../tags/tag1610.xml"/><Relationship Id="rId63" Type="http://schemas.openxmlformats.org/officeDocument/2006/relationships/tags" Target="../tags/tag1618.xml"/><Relationship Id="rId68" Type="http://schemas.openxmlformats.org/officeDocument/2006/relationships/tags" Target="../tags/tag1623.xml"/><Relationship Id="rId76" Type="http://schemas.openxmlformats.org/officeDocument/2006/relationships/tags" Target="../tags/tag1631.xml"/><Relationship Id="rId84" Type="http://schemas.openxmlformats.org/officeDocument/2006/relationships/tags" Target="../tags/tag1639.xml"/><Relationship Id="rId89" Type="http://schemas.openxmlformats.org/officeDocument/2006/relationships/tags" Target="../tags/tag1644.xml"/><Relationship Id="rId97" Type="http://schemas.openxmlformats.org/officeDocument/2006/relationships/tags" Target="../tags/tag1652.xml"/><Relationship Id="rId7" Type="http://schemas.openxmlformats.org/officeDocument/2006/relationships/tags" Target="../tags/tag1562.xml"/><Relationship Id="rId71" Type="http://schemas.openxmlformats.org/officeDocument/2006/relationships/tags" Target="../tags/tag1626.xml"/><Relationship Id="rId92" Type="http://schemas.openxmlformats.org/officeDocument/2006/relationships/tags" Target="../tags/tag1647.xml"/><Relationship Id="rId2" Type="http://schemas.openxmlformats.org/officeDocument/2006/relationships/tags" Target="../tags/tag1557.xml"/><Relationship Id="rId16" Type="http://schemas.openxmlformats.org/officeDocument/2006/relationships/tags" Target="../tags/tag1571.xml"/><Relationship Id="rId29" Type="http://schemas.openxmlformats.org/officeDocument/2006/relationships/tags" Target="../tags/tag1584.xml"/><Relationship Id="rId11" Type="http://schemas.openxmlformats.org/officeDocument/2006/relationships/tags" Target="../tags/tag1566.xml"/><Relationship Id="rId24" Type="http://schemas.openxmlformats.org/officeDocument/2006/relationships/tags" Target="../tags/tag1579.xml"/><Relationship Id="rId32" Type="http://schemas.openxmlformats.org/officeDocument/2006/relationships/tags" Target="../tags/tag1587.xml"/><Relationship Id="rId37" Type="http://schemas.openxmlformats.org/officeDocument/2006/relationships/tags" Target="../tags/tag1592.xml"/><Relationship Id="rId40" Type="http://schemas.openxmlformats.org/officeDocument/2006/relationships/tags" Target="../tags/tag1595.xml"/><Relationship Id="rId45" Type="http://schemas.openxmlformats.org/officeDocument/2006/relationships/tags" Target="../tags/tag1600.xml"/><Relationship Id="rId53" Type="http://schemas.openxmlformats.org/officeDocument/2006/relationships/tags" Target="../tags/tag1608.xml"/><Relationship Id="rId58" Type="http://schemas.openxmlformats.org/officeDocument/2006/relationships/tags" Target="../tags/tag1613.xml"/><Relationship Id="rId66" Type="http://schemas.openxmlformats.org/officeDocument/2006/relationships/tags" Target="../tags/tag1621.xml"/><Relationship Id="rId74" Type="http://schemas.openxmlformats.org/officeDocument/2006/relationships/tags" Target="../tags/tag1629.xml"/><Relationship Id="rId79" Type="http://schemas.openxmlformats.org/officeDocument/2006/relationships/tags" Target="../tags/tag1634.xml"/><Relationship Id="rId87" Type="http://schemas.openxmlformats.org/officeDocument/2006/relationships/tags" Target="../tags/tag1642.xml"/><Relationship Id="rId102" Type="http://schemas.openxmlformats.org/officeDocument/2006/relationships/slideLayout" Target="../slideLayouts/slideLayout6.xml"/><Relationship Id="rId5" Type="http://schemas.openxmlformats.org/officeDocument/2006/relationships/tags" Target="../tags/tag1560.xml"/><Relationship Id="rId61" Type="http://schemas.openxmlformats.org/officeDocument/2006/relationships/tags" Target="../tags/tag1616.xml"/><Relationship Id="rId82" Type="http://schemas.openxmlformats.org/officeDocument/2006/relationships/tags" Target="../tags/tag1637.xml"/><Relationship Id="rId90" Type="http://schemas.openxmlformats.org/officeDocument/2006/relationships/tags" Target="../tags/tag1645.xml"/><Relationship Id="rId95" Type="http://schemas.openxmlformats.org/officeDocument/2006/relationships/tags" Target="../tags/tag1650.xml"/><Relationship Id="rId19" Type="http://schemas.openxmlformats.org/officeDocument/2006/relationships/tags" Target="../tags/tag1574.xml"/><Relationship Id="rId14" Type="http://schemas.openxmlformats.org/officeDocument/2006/relationships/tags" Target="../tags/tag1569.xml"/><Relationship Id="rId22" Type="http://schemas.openxmlformats.org/officeDocument/2006/relationships/tags" Target="../tags/tag1577.xml"/><Relationship Id="rId27" Type="http://schemas.openxmlformats.org/officeDocument/2006/relationships/tags" Target="../tags/tag1582.xml"/><Relationship Id="rId30" Type="http://schemas.openxmlformats.org/officeDocument/2006/relationships/tags" Target="../tags/tag1585.xml"/><Relationship Id="rId35" Type="http://schemas.openxmlformats.org/officeDocument/2006/relationships/tags" Target="../tags/tag1590.xml"/><Relationship Id="rId43" Type="http://schemas.openxmlformats.org/officeDocument/2006/relationships/tags" Target="../tags/tag1598.xml"/><Relationship Id="rId48" Type="http://schemas.openxmlformats.org/officeDocument/2006/relationships/tags" Target="../tags/tag1603.xml"/><Relationship Id="rId56" Type="http://schemas.openxmlformats.org/officeDocument/2006/relationships/tags" Target="../tags/tag1611.xml"/><Relationship Id="rId64" Type="http://schemas.openxmlformats.org/officeDocument/2006/relationships/tags" Target="../tags/tag1619.xml"/><Relationship Id="rId69" Type="http://schemas.openxmlformats.org/officeDocument/2006/relationships/tags" Target="../tags/tag1624.xml"/><Relationship Id="rId77" Type="http://schemas.openxmlformats.org/officeDocument/2006/relationships/tags" Target="../tags/tag1632.xml"/><Relationship Id="rId100" Type="http://schemas.openxmlformats.org/officeDocument/2006/relationships/tags" Target="../tags/tag1655.xml"/><Relationship Id="rId8" Type="http://schemas.openxmlformats.org/officeDocument/2006/relationships/tags" Target="../tags/tag1563.xml"/><Relationship Id="rId51" Type="http://schemas.openxmlformats.org/officeDocument/2006/relationships/tags" Target="../tags/tag1606.xml"/><Relationship Id="rId72" Type="http://schemas.openxmlformats.org/officeDocument/2006/relationships/tags" Target="../tags/tag1627.xml"/><Relationship Id="rId80" Type="http://schemas.openxmlformats.org/officeDocument/2006/relationships/tags" Target="../tags/tag1635.xml"/><Relationship Id="rId85" Type="http://schemas.openxmlformats.org/officeDocument/2006/relationships/tags" Target="../tags/tag1640.xml"/><Relationship Id="rId93" Type="http://schemas.openxmlformats.org/officeDocument/2006/relationships/tags" Target="../tags/tag1648.xml"/><Relationship Id="rId98" Type="http://schemas.openxmlformats.org/officeDocument/2006/relationships/tags" Target="../tags/tag1653.xml"/><Relationship Id="rId3" Type="http://schemas.openxmlformats.org/officeDocument/2006/relationships/tags" Target="../tags/tag1558.xml"/><Relationship Id="rId12" Type="http://schemas.openxmlformats.org/officeDocument/2006/relationships/tags" Target="../tags/tag1567.xml"/><Relationship Id="rId17" Type="http://schemas.openxmlformats.org/officeDocument/2006/relationships/tags" Target="../tags/tag1572.xml"/><Relationship Id="rId25" Type="http://schemas.openxmlformats.org/officeDocument/2006/relationships/tags" Target="../tags/tag1580.xml"/><Relationship Id="rId33" Type="http://schemas.openxmlformats.org/officeDocument/2006/relationships/tags" Target="../tags/tag1588.xml"/><Relationship Id="rId38" Type="http://schemas.openxmlformats.org/officeDocument/2006/relationships/tags" Target="../tags/tag1593.xml"/><Relationship Id="rId46" Type="http://schemas.openxmlformats.org/officeDocument/2006/relationships/tags" Target="../tags/tag1601.xml"/><Relationship Id="rId59" Type="http://schemas.openxmlformats.org/officeDocument/2006/relationships/tags" Target="../tags/tag1614.xml"/><Relationship Id="rId67" Type="http://schemas.openxmlformats.org/officeDocument/2006/relationships/tags" Target="../tags/tag1622.xml"/><Relationship Id="rId20" Type="http://schemas.openxmlformats.org/officeDocument/2006/relationships/tags" Target="../tags/tag1575.xml"/><Relationship Id="rId41" Type="http://schemas.openxmlformats.org/officeDocument/2006/relationships/tags" Target="../tags/tag1596.xml"/><Relationship Id="rId54" Type="http://schemas.openxmlformats.org/officeDocument/2006/relationships/tags" Target="../tags/tag1609.xml"/><Relationship Id="rId62" Type="http://schemas.openxmlformats.org/officeDocument/2006/relationships/tags" Target="../tags/tag1617.xml"/><Relationship Id="rId70" Type="http://schemas.openxmlformats.org/officeDocument/2006/relationships/tags" Target="../tags/tag1625.xml"/><Relationship Id="rId75" Type="http://schemas.openxmlformats.org/officeDocument/2006/relationships/tags" Target="../tags/tag1630.xml"/><Relationship Id="rId83" Type="http://schemas.openxmlformats.org/officeDocument/2006/relationships/tags" Target="../tags/tag1638.xml"/><Relationship Id="rId88" Type="http://schemas.openxmlformats.org/officeDocument/2006/relationships/tags" Target="../tags/tag1643.xml"/><Relationship Id="rId91" Type="http://schemas.openxmlformats.org/officeDocument/2006/relationships/tags" Target="../tags/tag1646.xml"/><Relationship Id="rId96" Type="http://schemas.openxmlformats.org/officeDocument/2006/relationships/tags" Target="../tags/tag1651.xml"/><Relationship Id="rId1" Type="http://schemas.openxmlformats.org/officeDocument/2006/relationships/tags" Target="../tags/tag1556.xml"/><Relationship Id="rId6" Type="http://schemas.openxmlformats.org/officeDocument/2006/relationships/tags" Target="../tags/tag1561.xml"/><Relationship Id="rId15" Type="http://schemas.openxmlformats.org/officeDocument/2006/relationships/tags" Target="../tags/tag1570.xml"/><Relationship Id="rId23" Type="http://schemas.openxmlformats.org/officeDocument/2006/relationships/tags" Target="../tags/tag1578.xml"/><Relationship Id="rId28" Type="http://schemas.openxmlformats.org/officeDocument/2006/relationships/tags" Target="../tags/tag1583.xml"/><Relationship Id="rId36" Type="http://schemas.openxmlformats.org/officeDocument/2006/relationships/tags" Target="../tags/tag1591.xml"/><Relationship Id="rId49" Type="http://schemas.openxmlformats.org/officeDocument/2006/relationships/tags" Target="../tags/tag1604.xml"/><Relationship Id="rId57" Type="http://schemas.openxmlformats.org/officeDocument/2006/relationships/tags" Target="../tags/tag1612.xml"/><Relationship Id="rId10" Type="http://schemas.openxmlformats.org/officeDocument/2006/relationships/tags" Target="../tags/tag1565.xml"/><Relationship Id="rId31" Type="http://schemas.openxmlformats.org/officeDocument/2006/relationships/tags" Target="../tags/tag1586.xml"/><Relationship Id="rId44" Type="http://schemas.openxmlformats.org/officeDocument/2006/relationships/tags" Target="../tags/tag1599.xml"/><Relationship Id="rId52" Type="http://schemas.openxmlformats.org/officeDocument/2006/relationships/tags" Target="../tags/tag1607.xml"/><Relationship Id="rId60" Type="http://schemas.openxmlformats.org/officeDocument/2006/relationships/tags" Target="../tags/tag1615.xml"/><Relationship Id="rId65" Type="http://schemas.openxmlformats.org/officeDocument/2006/relationships/tags" Target="../tags/tag1620.xml"/><Relationship Id="rId73" Type="http://schemas.openxmlformats.org/officeDocument/2006/relationships/tags" Target="../tags/tag1628.xml"/><Relationship Id="rId78" Type="http://schemas.openxmlformats.org/officeDocument/2006/relationships/tags" Target="../tags/tag1633.xml"/><Relationship Id="rId81" Type="http://schemas.openxmlformats.org/officeDocument/2006/relationships/tags" Target="../tags/tag1636.xml"/><Relationship Id="rId86" Type="http://schemas.openxmlformats.org/officeDocument/2006/relationships/tags" Target="../tags/tag1641.xml"/><Relationship Id="rId94" Type="http://schemas.openxmlformats.org/officeDocument/2006/relationships/tags" Target="../tags/tag1649.xml"/><Relationship Id="rId99" Type="http://schemas.openxmlformats.org/officeDocument/2006/relationships/tags" Target="../tags/tag1654.xml"/><Relationship Id="rId101" Type="http://schemas.openxmlformats.org/officeDocument/2006/relationships/tags" Target="../tags/tag1656.xml"/><Relationship Id="rId4" Type="http://schemas.openxmlformats.org/officeDocument/2006/relationships/tags" Target="../tags/tag1559.xml"/><Relationship Id="rId9" Type="http://schemas.openxmlformats.org/officeDocument/2006/relationships/tags" Target="../tags/tag1564.xml"/><Relationship Id="rId13" Type="http://schemas.openxmlformats.org/officeDocument/2006/relationships/tags" Target="../tags/tag1568.xml"/><Relationship Id="rId18" Type="http://schemas.openxmlformats.org/officeDocument/2006/relationships/tags" Target="../tags/tag1573.xml"/><Relationship Id="rId39" Type="http://schemas.openxmlformats.org/officeDocument/2006/relationships/tags" Target="../tags/tag1594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tags" Target="../tags/tag1682.xml"/><Relationship Id="rId117" Type="http://schemas.openxmlformats.org/officeDocument/2006/relationships/tags" Target="../tags/tag1773.xml"/><Relationship Id="rId21" Type="http://schemas.openxmlformats.org/officeDocument/2006/relationships/tags" Target="../tags/tag1677.xml"/><Relationship Id="rId42" Type="http://schemas.openxmlformats.org/officeDocument/2006/relationships/tags" Target="../tags/tag1698.xml"/><Relationship Id="rId47" Type="http://schemas.openxmlformats.org/officeDocument/2006/relationships/tags" Target="../tags/tag1703.xml"/><Relationship Id="rId63" Type="http://schemas.openxmlformats.org/officeDocument/2006/relationships/tags" Target="../tags/tag1719.xml"/><Relationship Id="rId68" Type="http://schemas.openxmlformats.org/officeDocument/2006/relationships/tags" Target="../tags/tag1724.xml"/><Relationship Id="rId84" Type="http://schemas.openxmlformats.org/officeDocument/2006/relationships/tags" Target="../tags/tag1740.xml"/><Relationship Id="rId89" Type="http://schemas.openxmlformats.org/officeDocument/2006/relationships/tags" Target="../tags/tag1745.xml"/><Relationship Id="rId112" Type="http://schemas.openxmlformats.org/officeDocument/2006/relationships/tags" Target="../tags/tag1768.xml"/><Relationship Id="rId16" Type="http://schemas.openxmlformats.org/officeDocument/2006/relationships/tags" Target="../tags/tag1672.xml"/><Relationship Id="rId107" Type="http://schemas.openxmlformats.org/officeDocument/2006/relationships/tags" Target="../tags/tag1763.xml"/><Relationship Id="rId11" Type="http://schemas.openxmlformats.org/officeDocument/2006/relationships/tags" Target="../tags/tag1667.xml"/><Relationship Id="rId32" Type="http://schemas.openxmlformats.org/officeDocument/2006/relationships/tags" Target="../tags/tag1688.xml"/><Relationship Id="rId37" Type="http://schemas.openxmlformats.org/officeDocument/2006/relationships/tags" Target="../tags/tag1693.xml"/><Relationship Id="rId53" Type="http://schemas.openxmlformats.org/officeDocument/2006/relationships/tags" Target="../tags/tag1709.xml"/><Relationship Id="rId58" Type="http://schemas.openxmlformats.org/officeDocument/2006/relationships/tags" Target="../tags/tag1714.xml"/><Relationship Id="rId74" Type="http://schemas.openxmlformats.org/officeDocument/2006/relationships/tags" Target="../tags/tag1730.xml"/><Relationship Id="rId79" Type="http://schemas.openxmlformats.org/officeDocument/2006/relationships/tags" Target="../tags/tag1735.xml"/><Relationship Id="rId102" Type="http://schemas.openxmlformats.org/officeDocument/2006/relationships/tags" Target="../tags/tag1758.xml"/><Relationship Id="rId123" Type="http://schemas.openxmlformats.org/officeDocument/2006/relationships/tags" Target="../tags/tag1779.xml"/><Relationship Id="rId128" Type="http://schemas.openxmlformats.org/officeDocument/2006/relationships/tags" Target="../tags/tag1784.xml"/><Relationship Id="rId5" Type="http://schemas.openxmlformats.org/officeDocument/2006/relationships/tags" Target="../tags/tag1661.xml"/><Relationship Id="rId90" Type="http://schemas.openxmlformats.org/officeDocument/2006/relationships/tags" Target="../tags/tag1746.xml"/><Relationship Id="rId95" Type="http://schemas.openxmlformats.org/officeDocument/2006/relationships/tags" Target="../tags/tag1751.xml"/><Relationship Id="rId19" Type="http://schemas.openxmlformats.org/officeDocument/2006/relationships/tags" Target="../tags/tag1675.xml"/><Relationship Id="rId14" Type="http://schemas.openxmlformats.org/officeDocument/2006/relationships/tags" Target="../tags/tag1670.xml"/><Relationship Id="rId22" Type="http://schemas.openxmlformats.org/officeDocument/2006/relationships/tags" Target="../tags/tag1678.xml"/><Relationship Id="rId27" Type="http://schemas.openxmlformats.org/officeDocument/2006/relationships/tags" Target="../tags/tag1683.xml"/><Relationship Id="rId30" Type="http://schemas.openxmlformats.org/officeDocument/2006/relationships/tags" Target="../tags/tag1686.xml"/><Relationship Id="rId35" Type="http://schemas.openxmlformats.org/officeDocument/2006/relationships/tags" Target="../tags/tag1691.xml"/><Relationship Id="rId43" Type="http://schemas.openxmlformats.org/officeDocument/2006/relationships/tags" Target="../tags/tag1699.xml"/><Relationship Id="rId48" Type="http://schemas.openxmlformats.org/officeDocument/2006/relationships/tags" Target="../tags/tag1704.xml"/><Relationship Id="rId56" Type="http://schemas.openxmlformats.org/officeDocument/2006/relationships/tags" Target="../tags/tag1712.xml"/><Relationship Id="rId64" Type="http://schemas.openxmlformats.org/officeDocument/2006/relationships/tags" Target="../tags/tag1720.xml"/><Relationship Id="rId69" Type="http://schemas.openxmlformats.org/officeDocument/2006/relationships/tags" Target="../tags/tag1725.xml"/><Relationship Id="rId77" Type="http://schemas.openxmlformats.org/officeDocument/2006/relationships/tags" Target="../tags/tag1733.xml"/><Relationship Id="rId100" Type="http://schemas.openxmlformats.org/officeDocument/2006/relationships/tags" Target="../tags/tag1756.xml"/><Relationship Id="rId105" Type="http://schemas.openxmlformats.org/officeDocument/2006/relationships/tags" Target="../tags/tag1761.xml"/><Relationship Id="rId113" Type="http://schemas.openxmlformats.org/officeDocument/2006/relationships/tags" Target="../tags/tag1769.xml"/><Relationship Id="rId118" Type="http://schemas.openxmlformats.org/officeDocument/2006/relationships/tags" Target="../tags/tag1774.xml"/><Relationship Id="rId126" Type="http://schemas.openxmlformats.org/officeDocument/2006/relationships/tags" Target="../tags/tag1782.xml"/><Relationship Id="rId8" Type="http://schemas.openxmlformats.org/officeDocument/2006/relationships/tags" Target="../tags/tag1664.xml"/><Relationship Id="rId51" Type="http://schemas.openxmlformats.org/officeDocument/2006/relationships/tags" Target="../tags/tag1707.xml"/><Relationship Id="rId72" Type="http://schemas.openxmlformats.org/officeDocument/2006/relationships/tags" Target="../tags/tag1728.xml"/><Relationship Id="rId80" Type="http://schemas.openxmlformats.org/officeDocument/2006/relationships/tags" Target="../tags/tag1736.xml"/><Relationship Id="rId85" Type="http://schemas.openxmlformats.org/officeDocument/2006/relationships/tags" Target="../tags/tag1741.xml"/><Relationship Id="rId93" Type="http://schemas.openxmlformats.org/officeDocument/2006/relationships/tags" Target="../tags/tag1749.xml"/><Relationship Id="rId98" Type="http://schemas.openxmlformats.org/officeDocument/2006/relationships/tags" Target="../tags/tag1754.xml"/><Relationship Id="rId121" Type="http://schemas.openxmlformats.org/officeDocument/2006/relationships/tags" Target="../tags/tag1777.xml"/><Relationship Id="rId3" Type="http://schemas.openxmlformats.org/officeDocument/2006/relationships/tags" Target="../tags/tag1659.xml"/><Relationship Id="rId12" Type="http://schemas.openxmlformats.org/officeDocument/2006/relationships/tags" Target="../tags/tag1668.xml"/><Relationship Id="rId17" Type="http://schemas.openxmlformats.org/officeDocument/2006/relationships/tags" Target="../tags/tag1673.xml"/><Relationship Id="rId25" Type="http://schemas.openxmlformats.org/officeDocument/2006/relationships/tags" Target="../tags/tag1681.xml"/><Relationship Id="rId33" Type="http://schemas.openxmlformats.org/officeDocument/2006/relationships/tags" Target="../tags/tag1689.xml"/><Relationship Id="rId38" Type="http://schemas.openxmlformats.org/officeDocument/2006/relationships/tags" Target="../tags/tag1694.xml"/><Relationship Id="rId46" Type="http://schemas.openxmlformats.org/officeDocument/2006/relationships/tags" Target="../tags/tag1702.xml"/><Relationship Id="rId59" Type="http://schemas.openxmlformats.org/officeDocument/2006/relationships/tags" Target="../tags/tag1715.xml"/><Relationship Id="rId67" Type="http://schemas.openxmlformats.org/officeDocument/2006/relationships/tags" Target="../tags/tag1723.xml"/><Relationship Id="rId103" Type="http://schemas.openxmlformats.org/officeDocument/2006/relationships/tags" Target="../tags/tag1759.xml"/><Relationship Id="rId108" Type="http://schemas.openxmlformats.org/officeDocument/2006/relationships/tags" Target="../tags/tag1764.xml"/><Relationship Id="rId116" Type="http://schemas.openxmlformats.org/officeDocument/2006/relationships/tags" Target="../tags/tag1772.xml"/><Relationship Id="rId124" Type="http://schemas.openxmlformats.org/officeDocument/2006/relationships/tags" Target="../tags/tag1780.xml"/><Relationship Id="rId129" Type="http://schemas.openxmlformats.org/officeDocument/2006/relationships/slideLayout" Target="../slideLayouts/slideLayout6.xml"/><Relationship Id="rId20" Type="http://schemas.openxmlformats.org/officeDocument/2006/relationships/tags" Target="../tags/tag1676.xml"/><Relationship Id="rId41" Type="http://schemas.openxmlformats.org/officeDocument/2006/relationships/tags" Target="../tags/tag1697.xml"/><Relationship Id="rId54" Type="http://schemas.openxmlformats.org/officeDocument/2006/relationships/tags" Target="../tags/tag1710.xml"/><Relationship Id="rId62" Type="http://schemas.openxmlformats.org/officeDocument/2006/relationships/tags" Target="../tags/tag1718.xml"/><Relationship Id="rId70" Type="http://schemas.openxmlformats.org/officeDocument/2006/relationships/tags" Target="../tags/tag1726.xml"/><Relationship Id="rId75" Type="http://schemas.openxmlformats.org/officeDocument/2006/relationships/tags" Target="../tags/tag1731.xml"/><Relationship Id="rId83" Type="http://schemas.openxmlformats.org/officeDocument/2006/relationships/tags" Target="../tags/tag1739.xml"/><Relationship Id="rId88" Type="http://schemas.openxmlformats.org/officeDocument/2006/relationships/tags" Target="../tags/tag1744.xml"/><Relationship Id="rId91" Type="http://schemas.openxmlformats.org/officeDocument/2006/relationships/tags" Target="../tags/tag1747.xml"/><Relationship Id="rId96" Type="http://schemas.openxmlformats.org/officeDocument/2006/relationships/tags" Target="../tags/tag1752.xml"/><Relationship Id="rId111" Type="http://schemas.openxmlformats.org/officeDocument/2006/relationships/tags" Target="../tags/tag1767.xml"/><Relationship Id="rId1" Type="http://schemas.openxmlformats.org/officeDocument/2006/relationships/tags" Target="../tags/tag1657.xml"/><Relationship Id="rId6" Type="http://schemas.openxmlformats.org/officeDocument/2006/relationships/tags" Target="../tags/tag1662.xml"/><Relationship Id="rId15" Type="http://schemas.openxmlformats.org/officeDocument/2006/relationships/tags" Target="../tags/tag1671.xml"/><Relationship Id="rId23" Type="http://schemas.openxmlformats.org/officeDocument/2006/relationships/tags" Target="../tags/tag1679.xml"/><Relationship Id="rId28" Type="http://schemas.openxmlformats.org/officeDocument/2006/relationships/tags" Target="../tags/tag1684.xml"/><Relationship Id="rId36" Type="http://schemas.openxmlformats.org/officeDocument/2006/relationships/tags" Target="../tags/tag1692.xml"/><Relationship Id="rId49" Type="http://schemas.openxmlformats.org/officeDocument/2006/relationships/tags" Target="../tags/tag1705.xml"/><Relationship Id="rId57" Type="http://schemas.openxmlformats.org/officeDocument/2006/relationships/tags" Target="../tags/tag1713.xml"/><Relationship Id="rId106" Type="http://schemas.openxmlformats.org/officeDocument/2006/relationships/tags" Target="../tags/tag1762.xml"/><Relationship Id="rId114" Type="http://schemas.openxmlformats.org/officeDocument/2006/relationships/tags" Target="../tags/tag1770.xml"/><Relationship Id="rId119" Type="http://schemas.openxmlformats.org/officeDocument/2006/relationships/tags" Target="../tags/tag1775.xml"/><Relationship Id="rId127" Type="http://schemas.openxmlformats.org/officeDocument/2006/relationships/tags" Target="../tags/tag1783.xml"/><Relationship Id="rId10" Type="http://schemas.openxmlformats.org/officeDocument/2006/relationships/tags" Target="../tags/tag1666.xml"/><Relationship Id="rId31" Type="http://schemas.openxmlformats.org/officeDocument/2006/relationships/tags" Target="../tags/tag1687.xml"/><Relationship Id="rId44" Type="http://schemas.openxmlformats.org/officeDocument/2006/relationships/tags" Target="../tags/tag1700.xml"/><Relationship Id="rId52" Type="http://schemas.openxmlformats.org/officeDocument/2006/relationships/tags" Target="../tags/tag1708.xml"/><Relationship Id="rId60" Type="http://schemas.openxmlformats.org/officeDocument/2006/relationships/tags" Target="../tags/tag1716.xml"/><Relationship Id="rId65" Type="http://schemas.openxmlformats.org/officeDocument/2006/relationships/tags" Target="../tags/tag1721.xml"/><Relationship Id="rId73" Type="http://schemas.openxmlformats.org/officeDocument/2006/relationships/tags" Target="../tags/tag1729.xml"/><Relationship Id="rId78" Type="http://schemas.openxmlformats.org/officeDocument/2006/relationships/tags" Target="../tags/tag1734.xml"/><Relationship Id="rId81" Type="http://schemas.openxmlformats.org/officeDocument/2006/relationships/tags" Target="../tags/tag1737.xml"/><Relationship Id="rId86" Type="http://schemas.openxmlformats.org/officeDocument/2006/relationships/tags" Target="../tags/tag1742.xml"/><Relationship Id="rId94" Type="http://schemas.openxmlformats.org/officeDocument/2006/relationships/tags" Target="../tags/tag1750.xml"/><Relationship Id="rId99" Type="http://schemas.openxmlformats.org/officeDocument/2006/relationships/tags" Target="../tags/tag1755.xml"/><Relationship Id="rId101" Type="http://schemas.openxmlformats.org/officeDocument/2006/relationships/tags" Target="../tags/tag1757.xml"/><Relationship Id="rId122" Type="http://schemas.openxmlformats.org/officeDocument/2006/relationships/tags" Target="../tags/tag1778.xml"/><Relationship Id="rId4" Type="http://schemas.openxmlformats.org/officeDocument/2006/relationships/tags" Target="../tags/tag1660.xml"/><Relationship Id="rId9" Type="http://schemas.openxmlformats.org/officeDocument/2006/relationships/tags" Target="../tags/tag1665.xml"/><Relationship Id="rId13" Type="http://schemas.openxmlformats.org/officeDocument/2006/relationships/tags" Target="../tags/tag1669.xml"/><Relationship Id="rId18" Type="http://schemas.openxmlformats.org/officeDocument/2006/relationships/tags" Target="../tags/tag1674.xml"/><Relationship Id="rId39" Type="http://schemas.openxmlformats.org/officeDocument/2006/relationships/tags" Target="../tags/tag1695.xml"/><Relationship Id="rId109" Type="http://schemas.openxmlformats.org/officeDocument/2006/relationships/tags" Target="../tags/tag1765.xml"/><Relationship Id="rId34" Type="http://schemas.openxmlformats.org/officeDocument/2006/relationships/tags" Target="../tags/tag1690.xml"/><Relationship Id="rId50" Type="http://schemas.openxmlformats.org/officeDocument/2006/relationships/tags" Target="../tags/tag1706.xml"/><Relationship Id="rId55" Type="http://schemas.openxmlformats.org/officeDocument/2006/relationships/tags" Target="../tags/tag1711.xml"/><Relationship Id="rId76" Type="http://schemas.openxmlformats.org/officeDocument/2006/relationships/tags" Target="../tags/tag1732.xml"/><Relationship Id="rId97" Type="http://schemas.openxmlformats.org/officeDocument/2006/relationships/tags" Target="../tags/tag1753.xml"/><Relationship Id="rId104" Type="http://schemas.openxmlformats.org/officeDocument/2006/relationships/tags" Target="../tags/tag1760.xml"/><Relationship Id="rId120" Type="http://schemas.openxmlformats.org/officeDocument/2006/relationships/tags" Target="../tags/tag1776.xml"/><Relationship Id="rId125" Type="http://schemas.openxmlformats.org/officeDocument/2006/relationships/tags" Target="../tags/tag1781.xml"/><Relationship Id="rId7" Type="http://schemas.openxmlformats.org/officeDocument/2006/relationships/tags" Target="../tags/tag1663.xml"/><Relationship Id="rId71" Type="http://schemas.openxmlformats.org/officeDocument/2006/relationships/tags" Target="../tags/tag1727.xml"/><Relationship Id="rId92" Type="http://schemas.openxmlformats.org/officeDocument/2006/relationships/tags" Target="../tags/tag1748.xml"/><Relationship Id="rId2" Type="http://schemas.openxmlformats.org/officeDocument/2006/relationships/tags" Target="../tags/tag1658.xml"/><Relationship Id="rId29" Type="http://schemas.openxmlformats.org/officeDocument/2006/relationships/tags" Target="../tags/tag1685.xml"/><Relationship Id="rId24" Type="http://schemas.openxmlformats.org/officeDocument/2006/relationships/tags" Target="../tags/tag1680.xml"/><Relationship Id="rId40" Type="http://schemas.openxmlformats.org/officeDocument/2006/relationships/tags" Target="../tags/tag1696.xml"/><Relationship Id="rId45" Type="http://schemas.openxmlformats.org/officeDocument/2006/relationships/tags" Target="../tags/tag1701.xml"/><Relationship Id="rId66" Type="http://schemas.openxmlformats.org/officeDocument/2006/relationships/tags" Target="../tags/tag1722.xml"/><Relationship Id="rId87" Type="http://schemas.openxmlformats.org/officeDocument/2006/relationships/tags" Target="../tags/tag1743.xml"/><Relationship Id="rId110" Type="http://schemas.openxmlformats.org/officeDocument/2006/relationships/tags" Target="../tags/tag1766.xml"/><Relationship Id="rId115" Type="http://schemas.openxmlformats.org/officeDocument/2006/relationships/tags" Target="../tags/tag1771.xml"/><Relationship Id="rId61" Type="http://schemas.openxmlformats.org/officeDocument/2006/relationships/tags" Target="../tags/tag1717.xml"/><Relationship Id="rId82" Type="http://schemas.openxmlformats.org/officeDocument/2006/relationships/tags" Target="../tags/tag1738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tags" Target="../tags/tag1810.xml"/><Relationship Id="rId117" Type="http://schemas.openxmlformats.org/officeDocument/2006/relationships/tags" Target="../tags/tag1901.xml"/><Relationship Id="rId21" Type="http://schemas.openxmlformats.org/officeDocument/2006/relationships/tags" Target="../tags/tag1805.xml"/><Relationship Id="rId42" Type="http://schemas.openxmlformats.org/officeDocument/2006/relationships/tags" Target="../tags/tag1826.xml"/><Relationship Id="rId47" Type="http://schemas.openxmlformats.org/officeDocument/2006/relationships/tags" Target="../tags/tag1831.xml"/><Relationship Id="rId63" Type="http://schemas.openxmlformats.org/officeDocument/2006/relationships/tags" Target="../tags/tag1847.xml"/><Relationship Id="rId68" Type="http://schemas.openxmlformats.org/officeDocument/2006/relationships/tags" Target="../tags/tag1852.xml"/><Relationship Id="rId84" Type="http://schemas.openxmlformats.org/officeDocument/2006/relationships/tags" Target="../tags/tag1868.xml"/><Relationship Id="rId89" Type="http://schemas.openxmlformats.org/officeDocument/2006/relationships/tags" Target="../tags/tag1873.xml"/><Relationship Id="rId112" Type="http://schemas.openxmlformats.org/officeDocument/2006/relationships/tags" Target="../tags/tag1896.xml"/><Relationship Id="rId133" Type="http://schemas.openxmlformats.org/officeDocument/2006/relationships/tags" Target="../tags/tag1917.xml"/><Relationship Id="rId138" Type="http://schemas.openxmlformats.org/officeDocument/2006/relationships/tags" Target="../tags/tag1922.xml"/><Relationship Id="rId154" Type="http://schemas.openxmlformats.org/officeDocument/2006/relationships/tags" Target="../tags/tag1938.xml"/><Relationship Id="rId159" Type="http://schemas.openxmlformats.org/officeDocument/2006/relationships/tags" Target="../tags/tag1943.xml"/><Relationship Id="rId16" Type="http://schemas.openxmlformats.org/officeDocument/2006/relationships/tags" Target="../tags/tag1800.xml"/><Relationship Id="rId107" Type="http://schemas.openxmlformats.org/officeDocument/2006/relationships/tags" Target="../tags/tag1891.xml"/><Relationship Id="rId11" Type="http://schemas.openxmlformats.org/officeDocument/2006/relationships/tags" Target="../tags/tag1795.xml"/><Relationship Id="rId32" Type="http://schemas.openxmlformats.org/officeDocument/2006/relationships/tags" Target="../tags/tag1816.xml"/><Relationship Id="rId37" Type="http://schemas.openxmlformats.org/officeDocument/2006/relationships/tags" Target="../tags/tag1821.xml"/><Relationship Id="rId53" Type="http://schemas.openxmlformats.org/officeDocument/2006/relationships/tags" Target="../tags/tag1837.xml"/><Relationship Id="rId58" Type="http://schemas.openxmlformats.org/officeDocument/2006/relationships/tags" Target="../tags/tag1842.xml"/><Relationship Id="rId74" Type="http://schemas.openxmlformats.org/officeDocument/2006/relationships/tags" Target="../tags/tag1858.xml"/><Relationship Id="rId79" Type="http://schemas.openxmlformats.org/officeDocument/2006/relationships/tags" Target="../tags/tag1863.xml"/><Relationship Id="rId102" Type="http://schemas.openxmlformats.org/officeDocument/2006/relationships/tags" Target="../tags/tag1886.xml"/><Relationship Id="rId123" Type="http://schemas.openxmlformats.org/officeDocument/2006/relationships/tags" Target="../tags/tag1907.xml"/><Relationship Id="rId128" Type="http://schemas.openxmlformats.org/officeDocument/2006/relationships/tags" Target="../tags/tag1912.xml"/><Relationship Id="rId144" Type="http://schemas.openxmlformats.org/officeDocument/2006/relationships/tags" Target="../tags/tag1928.xml"/><Relationship Id="rId149" Type="http://schemas.openxmlformats.org/officeDocument/2006/relationships/tags" Target="../tags/tag1933.xml"/><Relationship Id="rId5" Type="http://schemas.openxmlformats.org/officeDocument/2006/relationships/tags" Target="../tags/tag1789.xml"/><Relationship Id="rId90" Type="http://schemas.openxmlformats.org/officeDocument/2006/relationships/tags" Target="../tags/tag1874.xml"/><Relationship Id="rId95" Type="http://schemas.openxmlformats.org/officeDocument/2006/relationships/tags" Target="../tags/tag1879.xml"/><Relationship Id="rId160" Type="http://schemas.openxmlformats.org/officeDocument/2006/relationships/tags" Target="../tags/tag1944.xml"/><Relationship Id="rId165" Type="http://schemas.openxmlformats.org/officeDocument/2006/relationships/tags" Target="../tags/tag1949.xml"/><Relationship Id="rId22" Type="http://schemas.openxmlformats.org/officeDocument/2006/relationships/tags" Target="../tags/tag1806.xml"/><Relationship Id="rId27" Type="http://schemas.openxmlformats.org/officeDocument/2006/relationships/tags" Target="../tags/tag1811.xml"/><Relationship Id="rId43" Type="http://schemas.openxmlformats.org/officeDocument/2006/relationships/tags" Target="../tags/tag1827.xml"/><Relationship Id="rId48" Type="http://schemas.openxmlformats.org/officeDocument/2006/relationships/tags" Target="../tags/tag1832.xml"/><Relationship Id="rId64" Type="http://schemas.openxmlformats.org/officeDocument/2006/relationships/tags" Target="../tags/tag1848.xml"/><Relationship Id="rId69" Type="http://schemas.openxmlformats.org/officeDocument/2006/relationships/tags" Target="../tags/tag1853.xml"/><Relationship Id="rId113" Type="http://schemas.openxmlformats.org/officeDocument/2006/relationships/tags" Target="../tags/tag1897.xml"/><Relationship Id="rId118" Type="http://schemas.openxmlformats.org/officeDocument/2006/relationships/tags" Target="../tags/tag1902.xml"/><Relationship Id="rId134" Type="http://schemas.openxmlformats.org/officeDocument/2006/relationships/tags" Target="../tags/tag1918.xml"/><Relationship Id="rId139" Type="http://schemas.openxmlformats.org/officeDocument/2006/relationships/tags" Target="../tags/tag1923.xml"/><Relationship Id="rId80" Type="http://schemas.openxmlformats.org/officeDocument/2006/relationships/tags" Target="../tags/tag1864.xml"/><Relationship Id="rId85" Type="http://schemas.openxmlformats.org/officeDocument/2006/relationships/tags" Target="../tags/tag1869.xml"/><Relationship Id="rId150" Type="http://schemas.openxmlformats.org/officeDocument/2006/relationships/tags" Target="../tags/tag1934.xml"/><Relationship Id="rId155" Type="http://schemas.openxmlformats.org/officeDocument/2006/relationships/tags" Target="../tags/tag1939.xml"/><Relationship Id="rId12" Type="http://schemas.openxmlformats.org/officeDocument/2006/relationships/tags" Target="../tags/tag1796.xml"/><Relationship Id="rId17" Type="http://schemas.openxmlformats.org/officeDocument/2006/relationships/tags" Target="../tags/tag1801.xml"/><Relationship Id="rId33" Type="http://schemas.openxmlformats.org/officeDocument/2006/relationships/tags" Target="../tags/tag1817.xml"/><Relationship Id="rId38" Type="http://schemas.openxmlformats.org/officeDocument/2006/relationships/tags" Target="../tags/tag1822.xml"/><Relationship Id="rId59" Type="http://schemas.openxmlformats.org/officeDocument/2006/relationships/tags" Target="../tags/tag1843.xml"/><Relationship Id="rId103" Type="http://schemas.openxmlformats.org/officeDocument/2006/relationships/tags" Target="../tags/tag1887.xml"/><Relationship Id="rId108" Type="http://schemas.openxmlformats.org/officeDocument/2006/relationships/tags" Target="../tags/tag1892.xml"/><Relationship Id="rId124" Type="http://schemas.openxmlformats.org/officeDocument/2006/relationships/tags" Target="../tags/tag1908.xml"/><Relationship Id="rId129" Type="http://schemas.openxmlformats.org/officeDocument/2006/relationships/tags" Target="../tags/tag1913.xml"/><Relationship Id="rId54" Type="http://schemas.openxmlformats.org/officeDocument/2006/relationships/tags" Target="../tags/tag1838.xml"/><Relationship Id="rId70" Type="http://schemas.openxmlformats.org/officeDocument/2006/relationships/tags" Target="../tags/tag1854.xml"/><Relationship Id="rId75" Type="http://schemas.openxmlformats.org/officeDocument/2006/relationships/tags" Target="../tags/tag1859.xml"/><Relationship Id="rId91" Type="http://schemas.openxmlformats.org/officeDocument/2006/relationships/tags" Target="../tags/tag1875.xml"/><Relationship Id="rId96" Type="http://schemas.openxmlformats.org/officeDocument/2006/relationships/tags" Target="../tags/tag1880.xml"/><Relationship Id="rId140" Type="http://schemas.openxmlformats.org/officeDocument/2006/relationships/tags" Target="../tags/tag1924.xml"/><Relationship Id="rId145" Type="http://schemas.openxmlformats.org/officeDocument/2006/relationships/tags" Target="../tags/tag1929.xml"/><Relationship Id="rId161" Type="http://schemas.openxmlformats.org/officeDocument/2006/relationships/tags" Target="../tags/tag1945.xml"/><Relationship Id="rId166" Type="http://schemas.openxmlformats.org/officeDocument/2006/relationships/slideLayout" Target="../slideLayouts/slideLayout7.xml"/><Relationship Id="rId1" Type="http://schemas.openxmlformats.org/officeDocument/2006/relationships/tags" Target="../tags/tag1785.xml"/><Relationship Id="rId6" Type="http://schemas.openxmlformats.org/officeDocument/2006/relationships/tags" Target="../tags/tag1790.xml"/><Relationship Id="rId15" Type="http://schemas.openxmlformats.org/officeDocument/2006/relationships/tags" Target="../tags/tag1799.xml"/><Relationship Id="rId23" Type="http://schemas.openxmlformats.org/officeDocument/2006/relationships/tags" Target="../tags/tag1807.xml"/><Relationship Id="rId28" Type="http://schemas.openxmlformats.org/officeDocument/2006/relationships/tags" Target="../tags/tag1812.xml"/><Relationship Id="rId36" Type="http://schemas.openxmlformats.org/officeDocument/2006/relationships/tags" Target="../tags/tag1820.xml"/><Relationship Id="rId49" Type="http://schemas.openxmlformats.org/officeDocument/2006/relationships/tags" Target="../tags/tag1833.xml"/><Relationship Id="rId57" Type="http://schemas.openxmlformats.org/officeDocument/2006/relationships/tags" Target="../tags/tag1841.xml"/><Relationship Id="rId106" Type="http://schemas.openxmlformats.org/officeDocument/2006/relationships/tags" Target="../tags/tag1890.xml"/><Relationship Id="rId114" Type="http://schemas.openxmlformats.org/officeDocument/2006/relationships/tags" Target="../tags/tag1898.xml"/><Relationship Id="rId119" Type="http://schemas.openxmlformats.org/officeDocument/2006/relationships/tags" Target="../tags/tag1903.xml"/><Relationship Id="rId127" Type="http://schemas.openxmlformats.org/officeDocument/2006/relationships/tags" Target="../tags/tag1911.xml"/><Relationship Id="rId10" Type="http://schemas.openxmlformats.org/officeDocument/2006/relationships/tags" Target="../tags/tag1794.xml"/><Relationship Id="rId31" Type="http://schemas.openxmlformats.org/officeDocument/2006/relationships/tags" Target="../tags/tag1815.xml"/><Relationship Id="rId44" Type="http://schemas.openxmlformats.org/officeDocument/2006/relationships/tags" Target="../tags/tag1828.xml"/><Relationship Id="rId52" Type="http://schemas.openxmlformats.org/officeDocument/2006/relationships/tags" Target="../tags/tag1836.xml"/><Relationship Id="rId60" Type="http://schemas.openxmlformats.org/officeDocument/2006/relationships/tags" Target="../tags/tag1844.xml"/><Relationship Id="rId65" Type="http://schemas.openxmlformats.org/officeDocument/2006/relationships/tags" Target="../tags/tag1849.xml"/><Relationship Id="rId73" Type="http://schemas.openxmlformats.org/officeDocument/2006/relationships/tags" Target="../tags/tag1857.xml"/><Relationship Id="rId78" Type="http://schemas.openxmlformats.org/officeDocument/2006/relationships/tags" Target="../tags/tag1862.xml"/><Relationship Id="rId81" Type="http://schemas.openxmlformats.org/officeDocument/2006/relationships/tags" Target="../tags/tag1865.xml"/><Relationship Id="rId86" Type="http://schemas.openxmlformats.org/officeDocument/2006/relationships/tags" Target="../tags/tag1870.xml"/><Relationship Id="rId94" Type="http://schemas.openxmlformats.org/officeDocument/2006/relationships/tags" Target="../tags/tag1878.xml"/><Relationship Id="rId99" Type="http://schemas.openxmlformats.org/officeDocument/2006/relationships/tags" Target="../tags/tag1883.xml"/><Relationship Id="rId101" Type="http://schemas.openxmlformats.org/officeDocument/2006/relationships/tags" Target="../tags/tag1885.xml"/><Relationship Id="rId122" Type="http://schemas.openxmlformats.org/officeDocument/2006/relationships/tags" Target="../tags/tag1906.xml"/><Relationship Id="rId130" Type="http://schemas.openxmlformats.org/officeDocument/2006/relationships/tags" Target="../tags/tag1914.xml"/><Relationship Id="rId135" Type="http://schemas.openxmlformats.org/officeDocument/2006/relationships/tags" Target="../tags/tag1919.xml"/><Relationship Id="rId143" Type="http://schemas.openxmlformats.org/officeDocument/2006/relationships/tags" Target="../tags/tag1927.xml"/><Relationship Id="rId148" Type="http://schemas.openxmlformats.org/officeDocument/2006/relationships/tags" Target="../tags/tag1932.xml"/><Relationship Id="rId151" Type="http://schemas.openxmlformats.org/officeDocument/2006/relationships/tags" Target="../tags/tag1935.xml"/><Relationship Id="rId156" Type="http://schemas.openxmlformats.org/officeDocument/2006/relationships/tags" Target="../tags/tag1940.xml"/><Relationship Id="rId164" Type="http://schemas.openxmlformats.org/officeDocument/2006/relationships/tags" Target="../tags/tag1948.xml"/><Relationship Id="rId4" Type="http://schemas.openxmlformats.org/officeDocument/2006/relationships/tags" Target="../tags/tag1788.xml"/><Relationship Id="rId9" Type="http://schemas.openxmlformats.org/officeDocument/2006/relationships/tags" Target="../tags/tag1793.xml"/><Relationship Id="rId13" Type="http://schemas.openxmlformats.org/officeDocument/2006/relationships/tags" Target="../tags/tag1797.xml"/><Relationship Id="rId18" Type="http://schemas.openxmlformats.org/officeDocument/2006/relationships/tags" Target="../tags/tag1802.xml"/><Relationship Id="rId39" Type="http://schemas.openxmlformats.org/officeDocument/2006/relationships/tags" Target="../tags/tag1823.xml"/><Relationship Id="rId109" Type="http://schemas.openxmlformats.org/officeDocument/2006/relationships/tags" Target="../tags/tag1893.xml"/><Relationship Id="rId34" Type="http://schemas.openxmlformats.org/officeDocument/2006/relationships/tags" Target="../tags/tag1818.xml"/><Relationship Id="rId50" Type="http://schemas.openxmlformats.org/officeDocument/2006/relationships/tags" Target="../tags/tag1834.xml"/><Relationship Id="rId55" Type="http://schemas.openxmlformats.org/officeDocument/2006/relationships/tags" Target="../tags/tag1839.xml"/><Relationship Id="rId76" Type="http://schemas.openxmlformats.org/officeDocument/2006/relationships/tags" Target="../tags/tag1860.xml"/><Relationship Id="rId97" Type="http://schemas.openxmlformats.org/officeDocument/2006/relationships/tags" Target="../tags/tag1881.xml"/><Relationship Id="rId104" Type="http://schemas.openxmlformats.org/officeDocument/2006/relationships/tags" Target="../tags/tag1888.xml"/><Relationship Id="rId120" Type="http://schemas.openxmlformats.org/officeDocument/2006/relationships/tags" Target="../tags/tag1904.xml"/><Relationship Id="rId125" Type="http://schemas.openxmlformats.org/officeDocument/2006/relationships/tags" Target="../tags/tag1909.xml"/><Relationship Id="rId141" Type="http://schemas.openxmlformats.org/officeDocument/2006/relationships/tags" Target="../tags/tag1925.xml"/><Relationship Id="rId146" Type="http://schemas.openxmlformats.org/officeDocument/2006/relationships/tags" Target="../tags/tag1930.xml"/><Relationship Id="rId7" Type="http://schemas.openxmlformats.org/officeDocument/2006/relationships/tags" Target="../tags/tag1791.xml"/><Relationship Id="rId71" Type="http://schemas.openxmlformats.org/officeDocument/2006/relationships/tags" Target="../tags/tag1855.xml"/><Relationship Id="rId92" Type="http://schemas.openxmlformats.org/officeDocument/2006/relationships/tags" Target="../tags/tag1876.xml"/><Relationship Id="rId162" Type="http://schemas.openxmlformats.org/officeDocument/2006/relationships/tags" Target="../tags/tag1946.xml"/><Relationship Id="rId2" Type="http://schemas.openxmlformats.org/officeDocument/2006/relationships/tags" Target="../tags/tag1786.xml"/><Relationship Id="rId29" Type="http://schemas.openxmlformats.org/officeDocument/2006/relationships/tags" Target="../tags/tag1813.xml"/><Relationship Id="rId24" Type="http://schemas.openxmlformats.org/officeDocument/2006/relationships/tags" Target="../tags/tag1808.xml"/><Relationship Id="rId40" Type="http://schemas.openxmlformats.org/officeDocument/2006/relationships/tags" Target="../tags/tag1824.xml"/><Relationship Id="rId45" Type="http://schemas.openxmlformats.org/officeDocument/2006/relationships/tags" Target="../tags/tag1829.xml"/><Relationship Id="rId66" Type="http://schemas.openxmlformats.org/officeDocument/2006/relationships/tags" Target="../tags/tag1850.xml"/><Relationship Id="rId87" Type="http://schemas.openxmlformats.org/officeDocument/2006/relationships/tags" Target="../tags/tag1871.xml"/><Relationship Id="rId110" Type="http://schemas.openxmlformats.org/officeDocument/2006/relationships/tags" Target="../tags/tag1894.xml"/><Relationship Id="rId115" Type="http://schemas.openxmlformats.org/officeDocument/2006/relationships/tags" Target="../tags/tag1899.xml"/><Relationship Id="rId131" Type="http://schemas.openxmlformats.org/officeDocument/2006/relationships/tags" Target="../tags/tag1915.xml"/><Relationship Id="rId136" Type="http://schemas.openxmlformats.org/officeDocument/2006/relationships/tags" Target="../tags/tag1920.xml"/><Relationship Id="rId157" Type="http://schemas.openxmlformats.org/officeDocument/2006/relationships/tags" Target="../tags/tag1941.xml"/><Relationship Id="rId61" Type="http://schemas.openxmlformats.org/officeDocument/2006/relationships/tags" Target="../tags/tag1845.xml"/><Relationship Id="rId82" Type="http://schemas.openxmlformats.org/officeDocument/2006/relationships/tags" Target="../tags/tag1866.xml"/><Relationship Id="rId152" Type="http://schemas.openxmlformats.org/officeDocument/2006/relationships/tags" Target="../tags/tag1936.xml"/><Relationship Id="rId19" Type="http://schemas.openxmlformats.org/officeDocument/2006/relationships/tags" Target="../tags/tag1803.xml"/><Relationship Id="rId14" Type="http://schemas.openxmlformats.org/officeDocument/2006/relationships/tags" Target="../tags/tag1798.xml"/><Relationship Id="rId30" Type="http://schemas.openxmlformats.org/officeDocument/2006/relationships/tags" Target="../tags/tag1814.xml"/><Relationship Id="rId35" Type="http://schemas.openxmlformats.org/officeDocument/2006/relationships/tags" Target="../tags/tag1819.xml"/><Relationship Id="rId56" Type="http://schemas.openxmlformats.org/officeDocument/2006/relationships/tags" Target="../tags/tag1840.xml"/><Relationship Id="rId77" Type="http://schemas.openxmlformats.org/officeDocument/2006/relationships/tags" Target="../tags/tag1861.xml"/><Relationship Id="rId100" Type="http://schemas.openxmlformats.org/officeDocument/2006/relationships/tags" Target="../tags/tag1884.xml"/><Relationship Id="rId105" Type="http://schemas.openxmlformats.org/officeDocument/2006/relationships/tags" Target="../tags/tag1889.xml"/><Relationship Id="rId126" Type="http://schemas.openxmlformats.org/officeDocument/2006/relationships/tags" Target="../tags/tag1910.xml"/><Relationship Id="rId147" Type="http://schemas.openxmlformats.org/officeDocument/2006/relationships/tags" Target="../tags/tag1931.xml"/><Relationship Id="rId8" Type="http://schemas.openxmlformats.org/officeDocument/2006/relationships/tags" Target="../tags/tag1792.xml"/><Relationship Id="rId51" Type="http://schemas.openxmlformats.org/officeDocument/2006/relationships/tags" Target="../tags/tag1835.xml"/><Relationship Id="rId72" Type="http://schemas.openxmlformats.org/officeDocument/2006/relationships/tags" Target="../tags/tag1856.xml"/><Relationship Id="rId93" Type="http://schemas.openxmlformats.org/officeDocument/2006/relationships/tags" Target="../tags/tag1877.xml"/><Relationship Id="rId98" Type="http://schemas.openxmlformats.org/officeDocument/2006/relationships/tags" Target="../tags/tag1882.xml"/><Relationship Id="rId121" Type="http://schemas.openxmlformats.org/officeDocument/2006/relationships/tags" Target="../tags/tag1905.xml"/><Relationship Id="rId142" Type="http://schemas.openxmlformats.org/officeDocument/2006/relationships/tags" Target="../tags/tag1926.xml"/><Relationship Id="rId163" Type="http://schemas.openxmlformats.org/officeDocument/2006/relationships/tags" Target="../tags/tag1947.xml"/><Relationship Id="rId3" Type="http://schemas.openxmlformats.org/officeDocument/2006/relationships/tags" Target="../tags/tag1787.xml"/><Relationship Id="rId25" Type="http://schemas.openxmlformats.org/officeDocument/2006/relationships/tags" Target="../tags/tag1809.xml"/><Relationship Id="rId46" Type="http://schemas.openxmlformats.org/officeDocument/2006/relationships/tags" Target="../tags/tag1830.xml"/><Relationship Id="rId67" Type="http://schemas.openxmlformats.org/officeDocument/2006/relationships/tags" Target="../tags/tag1851.xml"/><Relationship Id="rId116" Type="http://schemas.openxmlformats.org/officeDocument/2006/relationships/tags" Target="../tags/tag1900.xml"/><Relationship Id="rId137" Type="http://schemas.openxmlformats.org/officeDocument/2006/relationships/tags" Target="../tags/tag1921.xml"/><Relationship Id="rId158" Type="http://schemas.openxmlformats.org/officeDocument/2006/relationships/tags" Target="../tags/tag1942.xml"/><Relationship Id="rId20" Type="http://schemas.openxmlformats.org/officeDocument/2006/relationships/tags" Target="../tags/tag1804.xml"/><Relationship Id="rId41" Type="http://schemas.openxmlformats.org/officeDocument/2006/relationships/tags" Target="../tags/tag1825.xml"/><Relationship Id="rId62" Type="http://schemas.openxmlformats.org/officeDocument/2006/relationships/tags" Target="../tags/tag1846.xml"/><Relationship Id="rId83" Type="http://schemas.openxmlformats.org/officeDocument/2006/relationships/tags" Target="../tags/tag1867.xml"/><Relationship Id="rId88" Type="http://schemas.openxmlformats.org/officeDocument/2006/relationships/tags" Target="../tags/tag1872.xml"/><Relationship Id="rId111" Type="http://schemas.openxmlformats.org/officeDocument/2006/relationships/tags" Target="../tags/tag1895.xml"/><Relationship Id="rId132" Type="http://schemas.openxmlformats.org/officeDocument/2006/relationships/tags" Target="../tags/tag1916.xml"/><Relationship Id="rId153" Type="http://schemas.openxmlformats.org/officeDocument/2006/relationships/tags" Target="../tags/tag1937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1962.xml"/><Relationship Id="rId18" Type="http://schemas.openxmlformats.org/officeDocument/2006/relationships/tags" Target="../tags/tag1967.xml"/><Relationship Id="rId26" Type="http://schemas.openxmlformats.org/officeDocument/2006/relationships/tags" Target="../tags/tag1975.xml"/><Relationship Id="rId39" Type="http://schemas.openxmlformats.org/officeDocument/2006/relationships/tags" Target="../tags/tag1988.xml"/><Relationship Id="rId21" Type="http://schemas.openxmlformats.org/officeDocument/2006/relationships/tags" Target="../tags/tag1970.xml"/><Relationship Id="rId34" Type="http://schemas.openxmlformats.org/officeDocument/2006/relationships/tags" Target="../tags/tag1983.xml"/><Relationship Id="rId42" Type="http://schemas.openxmlformats.org/officeDocument/2006/relationships/tags" Target="../tags/tag1991.xml"/><Relationship Id="rId47" Type="http://schemas.openxmlformats.org/officeDocument/2006/relationships/tags" Target="../tags/tag1996.xml"/><Relationship Id="rId50" Type="http://schemas.openxmlformats.org/officeDocument/2006/relationships/tags" Target="../tags/tag1999.xml"/><Relationship Id="rId55" Type="http://schemas.openxmlformats.org/officeDocument/2006/relationships/tags" Target="../tags/tag2004.xml"/><Relationship Id="rId63" Type="http://schemas.openxmlformats.org/officeDocument/2006/relationships/tags" Target="../tags/tag2012.xml"/><Relationship Id="rId68" Type="http://schemas.openxmlformats.org/officeDocument/2006/relationships/tags" Target="../tags/tag2017.xml"/><Relationship Id="rId76" Type="http://schemas.openxmlformats.org/officeDocument/2006/relationships/tags" Target="../tags/tag2025.xml"/><Relationship Id="rId7" Type="http://schemas.openxmlformats.org/officeDocument/2006/relationships/tags" Target="../tags/tag1956.xml"/><Relationship Id="rId71" Type="http://schemas.openxmlformats.org/officeDocument/2006/relationships/tags" Target="../tags/tag2020.xml"/><Relationship Id="rId2" Type="http://schemas.openxmlformats.org/officeDocument/2006/relationships/tags" Target="../tags/tag1951.xml"/><Relationship Id="rId16" Type="http://schemas.openxmlformats.org/officeDocument/2006/relationships/tags" Target="../tags/tag1965.xml"/><Relationship Id="rId29" Type="http://schemas.openxmlformats.org/officeDocument/2006/relationships/tags" Target="../tags/tag1978.xml"/><Relationship Id="rId11" Type="http://schemas.openxmlformats.org/officeDocument/2006/relationships/tags" Target="../tags/tag1960.xml"/><Relationship Id="rId24" Type="http://schemas.openxmlformats.org/officeDocument/2006/relationships/tags" Target="../tags/tag1973.xml"/><Relationship Id="rId32" Type="http://schemas.openxmlformats.org/officeDocument/2006/relationships/tags" Target="../tags/tag1981.xml"/><Relationship Id="rId37" Type="http://schemas.openxmlformats.org/officeDocument/2006/relationships/tags" Target="../tags/tag1986.xml"/><Relationship Id="rId40" Type="http://schemas.openxmlformats.org/officeDocument/2006/relationships/tags" Target="../tags/tag1989.xml"/><Relationship Id="rId45" Type="http://schemas.openxmlformats.org/officeDocument/2006/relationships/tags" Target="../tags/tag1994.xml"/><Relationship Id="rId53" Type="http://schemas.openxmlformats.org/officeDocument/2006/relationships/tags" Target="../tags/tag2002.xml"/><Relationship Id="rId58" Type="http://schemas.openxmlformats.org/officeDocument/2006/relationships/tags" Target="../tags/tag2007.xml"/><Relationship Id="rId66" Type="http://schemas.openxmlformats.org/officeDocument/2006/relationships/tags" Target="../tags/tag2015.xml"/><Relationship Id="rId74" Type="http://schemas.openxmlformats.org/officeDocument/2006/relationships/tags" Target="../tags/tag2023.xml"/><Relationship Id="rId79" Type="http://schemas.openxmlformats.org/officeDocument/2006/relationships/tags" Target="../tags/tag2028.xml"/><Relationship Id="rId5" Type="http://schemas.openxmlformats.org/officeDocument/2006/relationships/tags" Target="../tags/tag1954.xml"/><Relationship Id="rId61" Type="http://schemas.openxmlformats.org/officeDocument/2006/relationships/tags" Target="../tags/tag2010.xml"/><Relationship Id="rId82" Type="http://schemas.openxmlformats.org/officeDocument/2006/relationships/tags" Target="../tags/tag2031.xml"/><Relationship Id="rId10" Type="http://schemas.openxmlformats.org/officeDocument/2006/relationships/tags" Target="../tags/tag1959.xml"/><Relationship Id="rId19" Type="http://schemas.openxmlformats.org/officeDocument/2006/relationships/tags" Target="../tags/tag1968.xml"/><Relationship Id="rId31" Type="http://schemas.openxmlformats.org/officeDocument/2006/relationships/tags" Target="../tags/tag1980.xml"/><Relationship Id="rId44" Type="http://schemas.openxmlformats.org/officeDocument/2006/relationships/tags" Target="../tags/tag1993.xml"/><Relationship Id="rId52" Type="http://schemas.openxmlformats.org/officeDocument/2006/relationships/tags" Target="../tags/tag2001.xml"/><Relationship Id="rId60" Type="http://schemas.openxmlformats.org/officeDocument/2006/relationships/tags" Target="../tags/tag2009.xml"/><Relationship Id="rId65" Type="http://schemas.openxmlformats.org/officeDocument/2006/relationships/tags" Target="../tags/tag2014.xml"/><Relationship Id="rId73" Type="http://schemas.openxmlformats.org/officeDocument/2006/relationships/tags" Target="../tags/tag2022.xml"/><Relationship Id="rId78" Type="http://schemas.openxmlformats.org/officeDocument/2006/relationships/tags" Target="../tags/tag2027.xml"/><Relationship Id="rId81" Type="http://schemas.openxmlformats.org/officeDocument/2006/relationships/tags" Target="../tags/tag2030.xml"/><Relationship Id="rId4" Type="http://schemas.openxmlformats.org/officeDocument/2006/relationships/tags" Target="../tags/tag1953.xml"/><Relationship Id="rId9" Type="http://schemas.openxmlformats.org/officeDocument/2006/relationships/tags" Target="../tags/tag1958.xml"/><Relationship Id="rId14" Type="http://schemas.openxmlformats.org/officeDocument/2006/relationships/tags" Target="../tags/tag1963.xml"/><Relationship Id="rId22" Type="http://schemas.openxmlformats.org/officeDocument/2006/relationships/tags" Target="../tags/tag1971.xml"/><Relationship Id="rId27" Type="http://schemas.openxmlformats.org/officeDocument/2006/relationships/tags" Target="../tags/tag1976.xml"/><Relationship Id="rId30" Type="http://schemas.openxmlformats.org/officeDocument/2006/relationships/tags" Target="../tags/tag1979.xml"/><Relationship Id="rId35" Type="http://schemas.openxmlformats.org/officeDocument/2006/relationships/tags" Target="../tags/tag1984.xml"/><Relationship Id="rId43" Type="http://schemas.openxmlformats.org/officeDocument/2006/relationships/tags" Target="../tags/tag1992.xml"/><Relationship Id="rId48" Type="http://schemas.openxmlformats.org/officeDocument/2006/relationships/tags" Target="../tags/tag1997.xml"/><Relationship Id="rId56" Type="http://schemas.openxmlformats.org/officeDocument/2006/relationships/tags" Target="../tags/tag2005.xml"/><Relationship Id="rId64" Type="http://schemas.openxmlformats.org/officeDocument/2006/relationships/tags" Target="../tags/tag2013.xml"/><Relationship Id="rId69" Type="http://schemas.openxmlformats.org/officeDocument/2006/relationships/tags" Target="../tags/tag2018.xml"/><Relationship Id="rId77" Type="http://schemas.openxmlformats.org/officeDocument/2006/relationships/tags" Target="../tags/tag2026.xml"/><Relationship Id="rId8" Type="http://schemas.openxmlformats.org/officeDocument/2006/relationships/tags" Target="../tags/tag1957.xml"/><Relationship Id="rId51" Type="http://schemas.openxmlformats.org/officeDocument/2006/relationships/tags" Target="../tags/tag2000.xml"/><Relationship Id="rId72" Type="http://schemas.openxmlformats.org/officeDocument/2006/relationships/tags" Target="../tags/tag2021.xml"/><Relationship Id="rId80" Type="http://schemas.openxmlformats.org/officeDocument/2006/relationships/tags" Target="../tags/tag2029.xml"/><Relationship Id="rId3" Type="http://schemas.openxmlformats.org/officeDocument/2006/relationships/tags" Target="../tags/tag1952.xml"/><Relationship Id="rId12" Type="http://schemas.openxmlformats.org/officeDocument/2006/relationships/tags" Target="../tags/tag1961.xml"/><Relationship Id="rId17" Type="http://schemas.openxmlformats.org/officeDocument/2006/relationships/tags" Target="../tags/tag1966.xml"/><Relationship Id="rId25" Type="http://schemas.openxmlformats.org/officeDocument/2006/relationships/tags" Target="../tags/tag1974.xml"/><Relationship Id="rId33" Type="http://schemas.openxmlformats.org/officeDocument/2006/relationships/tags" Target="../tags/tag1982.xml"/><Relationship Id="rId38" Type="http://schemas.openxmlformats.org/officeDocument/2006/relationships/tags" Target="../tags/tag1987.xml"/><Relationship Id="rId46" Type="http://schemas.openxmlformats.org/officeDocument/2006/relationships/tags" Target="../tags/tag1995.xml"/><Relationship Id="rId59" Type="http://schemas.openxmlformats.org/officeDocument/2006/relationships/tags" Target="../tags/tag2008.xml"/><Relationship Id="rId67" Type="http://schemas.openxmlformats.org/officeDocument/2006/relationships/tags" Target="../tags/tag2016.xml"/><Relationship Id="rId20" Type="http://schemas.openxmlformats.org/officeDocument/2006/relationships/tags" Target="../tags/tag1969.xml"/><Relationship Id="rId41" Type="http://schemas.openxmlformats.org/officeDocument/2006/relationships/tags" Target="../tags/tag1990.xml"/><Relationship Id="rId54" Type="http://schemas.openxmlformats.org/officeDocument/2006/relationships/tags" Target="../tags/tag2003.xml"/><Relationship Id="rId62" Type="http://schemas.openxmlformats.org/officeDocument/2006/relationships/tags" Target="../tags/tag2011.xml"/><Relationship Id="rId70" Type="http://schemas.openxmlformats.org/officeDocument/2006/relationships/tags" Target="../tags/tag2019.xml"/><Relationship Id="rId75" Type="http://schemas.openxmlformats.org/officeDocument/2006/relationships/tags" Target="../tags/tag2024.xml"/><Relationship Id="rId83" Type="http://schemas.openxmlformats.org/officeDocument/2006/relationships/slideLayout" Target="../slideLayouts/slideLayout6.xml"/><Relationship Id="rId1" Type="http://schemas.openxmlformats.org/officeDocument/2006/relationships/tags" Target="../tags/tag1950.xml"/><Relationship Id="rId6" Type="http://schemas.openxmlformats.org/officeDocument/2006/relationships/tags" Target="../tags/tag1955.xml"/><Relationship Id="rId15" Type="http://schemas.openxmlformats.org/officeDocument/2006/relationships/tags" Target="../tags/tag1964.xml"/><Relationship Id="rId23" Type="http://schemas.openxmlformats.org/officeDocument/2006/relationships/tags" Target="../tags/tag1972.xml"/><Relationship Id="rId28" Type="http://schemas.openxmlformats.org/officeDocument/2006/relationships/tags" Target="../tags/tag1977.xml"/><Relationship Id="rId36" Type="http://schemas.openxmlformats.org/officeDocument/2006/relationships/tags" Target="../tags/tag1985.xml"/><Relationship Id="rId49" Type="http://schemas.openxmlformats.org/officeDocument/2006/relationships/tags" Target="../tags/tag1998.xml"/><Relationship Id="rId57" Type="http://schemas.openxmlformats.org/officeDocument/2006/relationships/tags" Target="../tags/tag200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248.xml"/><Relationship Id="rId18" Type="http://schemas.openxmlformats.org/officeDocument/2006/relationships/tags" Target="../tags/tag253.xml"/><Relationship Id="rId26" Type="http://schemas.openxmlformats.org/officeDocument/2006/relationships/tags" Target="../tags/tag261.xml"/><Relationship Id="rId39" Type="http://schemas.openxmlformats.org/officeDocument/2006/relationships/tags" Target="../tags/tag274.xml"/><Relationship Id="rId21" Type="http://schemas.openxmlformats.org/officeDocument/2006/relationships/tags" Target="../tags/tag256.xml"/><Relationship Id="rId34" Type="http://schemas.openxmlformats.org/officeDocument/2006/relationships/tags" Target="../tags/tag269.xml"/><Relationship Id="rId42" Type="http://schemas.openxmlformats.org/officeDocument/2006/relationships/tags" Target="../tags/tag277.xml"/><Relationship Id="rId47" Type="http://schemas.openxmlformats.org/officeDocument/2006/relationships/tags" Target="../tags/tag282.xml"/><Relationship Id="rId50" Type="http://schemas.openxmlformats.org/officeDocument/2006/relationships/tags" Target="../tags/tag285.xml"/><Relationship Id="rId55" Type="http://schemas.openxmlformats.org/officeDocument/2006/relationships/tags" Target="../tags/tag290.xml"/><Relationship Id="rId7" Type="http://schemas.openxmlformats.org/officeDocument/2006/relationships/tags" Target="../tags/tag242.xml"/><Relationship Id="rId2" Type="http://schemas.openxmlformats.org/officeDocument/2006/relationships/tags" Target="../tags/tag237.xml"/><Relationship Id="rId16" Type="http://schemas.openxmlformats.org/officeDocument/2006/relationships/tags" Target="../tags/tag251.xml"/><Relationship Id="rId20" Type="http://schemas.openxmlformats.org/officeDocument/2006/relationships/tags" Target="../tags/tag255.xml"/><Relationship Id="rId29" Type="http://schemas.openxmlformats.org/officeDocument/2006/relationships/tags" Target="../tags/tag264.xml"/><Relationship Id="rId41" Type="http://schemas.openxmlformats.org/officeDocument/2006/relationships/tags" Target="../tags/tag276.xml"/><Relationship Id="rId54" Type="http://schemas.openxmlformats.org/officeDocument/2006/relationships/tags" Target="../tags/tag289.xml"/><Relationship Id="rId62" Type="http://schemas.openxmlformats.org/officeDocument/2006/relationships/slideLayout" Target="../slideLayouts/slideLayout6.xml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11" Type="http://schemas.openxmlformats.org/officeDocument/2006/relationships/tags" Target="../tags/tag246.xml"/><Relationship Id="rId24" Type="http://schemas.openxmlformats.org/officeDocument/2006/relationships/tags" Target="../tags/tag259.xml"/><Relationship Id="rId32" Type="http://schemas.openxmlformats.org/officeDocument/2006/relationships/tags" Target="../tags/tag267.xml"/><Relationship Id="rId37" Type="http://schemas.openxmlformats.org/officeDocument/2006/relationships/tags" Target="../tags/tag272.xml"/><Relationship Id="rId40" Type="http://schemas.openxmlformats.org/officeDocument/2006/relationships/tags" Target="../tags/tag275.xml"/><Relationship Id="rId45" Type="http://schemas.openxmlformats.org/officeDocument/2006/relationships/tags" Target="../tags/tag280.xml"/><Relationship Id="rId53" Type="http://schemas.openxmlformats.org/officeDocument/2006/relationships/tags" Target="../tags/tag288.xml"/><Relationship Id="rId58" Type="http://schemas.openxmlformats.org/officeDocument/2006/relationships/tags" Target="../tags/tag293.xml"/><Relationship Id="rId5" Type="http://schemas.openxmlformats.org/officeDocument/2006/relationships/tags" Target="../tags/tag240.xml"/><Relationship Id="rId15" Type="http://schemas.openxmlformats.org/officeDocument/2006/relationships/tags" Target="../tags/tag250.xml"/><Relationship Id="rId23" Type="http://schemas.openxmlformats.org/officeDocument/2006/relationships/tags" Target="../tags/tag258.xml"/><Relationship Id="rId28" Type="http://schemas.openxmlformats.org/officeDocument/2006/relationships/tags" Target="../tags/tag263.xml"/><Relationship Id="rId36" Type="http://schemas.openxmlformats.org/officeDocument/2006/relationships/tags" Target="../tags/tag271.xml"/><Relationship Id="rId49" Type="http://schemas.openxmlformats.org/officeDocument/2006/relationships/tags" Target="../tags/tag284.xml"/><Relationship Id="rId57" Type="http://schemas.openxmlformats.org/officeDocument/2006/relationships/tags" Target="../tags/tag292.xml"/><Relationship Id="rId61" Type="http://schemas.openxmlformats.org/officeDocument/2006/relationships/tags" Target="../tags/tag296.xml"/><Relationship Id="rId10" Type="http://schemas.openxmlformats.org/officeDocument/2006/relationships/tags" Target="../tags/tag245.xml"/><Relationship Id="rId19" Type="http://schemas.openxmlformats.org/officeDocument/2006/relationships/tags" Target="../tags/tag254.xml"/><Relationship Id="rId31" Type="http://schemas.openxmlformats.org/officeDocument/2006/relationships/tags" Target="../tags/tag266.xml"/><Relationship Id="rId44" Type="http://schemas.openxmlformats.org/officeDocument/2006/relationships/tags" Target="../tags/tag279.xml"/><Relationship Id="rId52" Type="http://schemas.openxmlformats.org/officeDocument/2006/relationships/tags" Target="../tags/tag287.xml"/><Relationship Id="rId60" Type="http://schemas.openxmlformats.org/officeDocument/2006/relationships/tags" Target="../tags/tag295.xml"/><Relationship Id="rId4" Type="http://schemas.openxmlformats.org/officeDocument/2006/relationships/tags" Target="../tags/tag239.xml"/><Relationship Id="rId9" Type="http://schemas.openxmlformats.org/officeDocument/2006/relationships/tags" Target="../tags/tag244.xml"/><Relationship Id="rId14" Type="http://schemas.openxmlformats.org/officeDocument/2006/relationships/tags" Target="../tags/tag249.xml"/><Relationship Id="rId22" Type="http://schemas.openxmlformats.org/officeDocument/2006/relationships/tags" Target="../tags/tag257.xml"/><Relationship Id="rId27" Type="http://schemas.openxmlformats.org/officeDocument/2006/relationships/tags" Target="../tags/tag262.xml"/><Relationship Id="rId30" Type="http://schemas.openxmlformats.org/officeDocument/2006/relationships/tags" Target="../tags/tag265.xml"/><Relationship Id="rId35" Type="http://schemas.openxmlformats.org/officeDocument/2006/relationships/tags" Target="../tags/tag270.xml"/><Relationship Id="rId43" Type="http://schemas.openxmlformats.org/officeDocument/2006/relationships/tags" Target="../tags/tag278.xml"/><Relationship Id="rId48" Type="http://schemas.openxmlformats.org/officeDocument/2006/relationships/tags" Target="../tags/tag283.xml"/><Relationship Id="rId56" Type="http://schemas.openxmlformats.org/officeDocument/2006/relationships/tags" Target="../tags/tag291.xml"/><Relationship Id="rId8" Type="http://schemas.openxmlformats.org/officeDocument/2006/relationships/tags" Target="../tags/tag243.xml"/><Relationship Id="rId51" Type="http://schemas.openxmlformats.org/officeDocument/2006/relationships/tags" Target="../tags/tag286.xml"/><Relationship Id="rId3" Type="http://schemas.openxmlformats.org/officeDocument/2006/relationships/tags" Target="../tags/tag238.xml"/><Relationship Id="rId12" Type="http://schemas.openxmlformats.org/officeDocument/2006/relationships/tags" Target="../tags/tag247.xml"/><Relationship Id="rId17" Type="http://schemas.openxmlformats.org/officeDocument/2006/relationships/tags" Target="../tags/tag252.xml"/><Relationship Id="rId25" Type="http://schemas.openxmlformats.org/officeDocument/2006/relationships/tags" Target="../tags/tag260.xml"/><Relationship Id="rId33" Type="http://schemas.openxmlformats.org/officeDocument/2006/relationships/tags" Target="../tags/tag268.xml"/><Relationship Id="rId38" Type="http://schemas.openxmlformats.org/officeDocument/2006/relationships/tags" Target="../tags/tag273.xml"/><Relationship Id="rId46" Type="http://schemas.openxmlformats.org/officeDocument/2006/relationships/tags" Target="../tags/tag281.xml"/><Relationship Id="rId59" Type="http://schemas.openxmlformats.org/officeDocument/2006/relationships/tags" Target="../tags/tag294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tags" Target="../tags/tag2057.xml"/><Relationship Id="rId21" Type="http://schemas.openxmlformats.org/officeDocument/2006/relationships/tags" Target="../tags/tag2052.xml"/><Relationship Id="rId42" Type="http://schemas.openxmlformats.org/officeDocument/2006/relationships/tags" Target="../tags/tag2073.xml"/><Relationship Id="rId47" Type="http://schemas.openxmlformats.org/officeDocument/2006/relationships/tags" Target="../tags/tag2078.xml"/><Relationship Id="rId63" Type="http://schemas.openxmlformats.org/officeDocument/2006/relationships/tags" Target="../tags/tag2094.xml"/><Relationship Id="rId68" Type="http://schemas.openxmlformats.org/officeDocument/2006/relationships/tags" Target="../tags/tag2099.xml"/><Relationship Id="rId84" Type="http://schemas.openxmlformats.org/officeDocument/2006/relationships/tags" Target="../tags/tag2115.xml"/><Relationship Id="rId89" Type="http://schemas.openxmlformats.org/officeDocument/2006/relationships/tags" Target="../tags/tag2120.xml"/><Relationship Id="rId7" Type="http://schemas.openxmlformats.org/officeDocument/2006/relationships/tags" Target="../tags/tag2038.xml"/><Relationship Id="rId71" Type="http://schemas.openxmlformats.org/officeDocument/2006/relationships/tags" Target="../tags/tag2102.xml"/><Relationship Id="rId92" Type="http://schemas.openxmlformats.org/officeDocument/2006/relationships/tags" Target="../tags/tag2123.xml"/><Relationship Id="rId2" Type="http://schemas.openxmlformats.org/officeDocument/2006/relationships/tags" Target="../tags/tag2033.xml"/><Relationship Id="rId16" Type="http://schemas.openxmlformats.org/officeDocument/2006/relationships/tags" Target="../tags/tag2047.xml"/><Relationship Id="rId29" Type="http://schemas.openxmlformats.org/officeDocument/2006/relationships/tags" Target="../tags/tag2060.xml"/><Relationship Id="rId107" Type="http://schemas.openxmlformats.org/officeDocument/2006/relationships/tags" Target="../tags/tag2138.xml"/><Relationship Id="rId11" Type="http://schemas.openxmlformats.org/officeDocument/2006/relationships/tags" Target="../tags/tag2042.xml"/><Relationship Id="rId24" Type="http://schemas.openxmlformats.org/officeDocument/2006/relationships/tags" Target="../tags/tag2055.xml"/><Relationship Id="rId32" Type="http://schemas.openxmlformats.org/officeDocument/2006/relationships/tags" Target="../tags/tag2063.xml"/><Relationship Id="rId37" Type="http://schemas.openxmlformats.org/officeDocument/2006/relationships/tags" Target="../tags/tag2068.xml"/><Relationship Id="rId40" Type="http://schemas.openxmlformats.org/officeDocument/2006/relationships/tags" Target="../tags/tag2071.xml"/><Relationship Id="rId45" Type="http://schemas.openxmlformats.org/officeDocument/2006/relationships/tags" Target="../tags/tag2076.xml"/><Relationship Id="rId53" Type="http://schemas.openxmlformats.org/officeDocument/2006/relationships/tags" Target="../tags/tag2084.xml"/><Relationship Id="rId58" Type="http://schemas.openxmlformats.org/officeDocument/2006/relationships/tags" Target="../tags/tag2089.xml"/><Relationship Id="rId66" Type="http://schemas.openxmlformats.org/officeDocument/2006/relationships/tags" Target="../tags/tag2097.xml"/><Relationship Id="rId74" Type="http://schemas.openxmlformats.org/officeDocument/2006/relationships/tags" Target="../tags/tag2105.xml"/><Relationship Id="rId79" Type="http://schemas.openxmlformats.org/officeDocument/2006/relationships/tags" Target="../tags/tag2110.xml"/><Relationship Id="rId87" Type="http://schemas.openxmlformats.org/officeDocument/2006/relationships/tags" Target="../tags/tag2118.xml"/><Relationship Id="rId102" Type="http://schemas.openxmlformats.org/officeDocument/2006/relationships/tags" Target="../tags/tag2133.xml"/><Relationship Id="rId5" Type="http://schemas.openxmlformats.org/officeDocument/2006/relationships/tags" Target="../tags/tag2036.xml"/><Relationship Id="rId61" Type="http://schemas.openxmlformats.org/officeDocument/2006/relationships/tags" Target="../tags/tag2092.xml"/><Relationship Id="rId82" Type="http://schemas.openxmlformats.org/officeDocument/2006/relationships/tags" Target="../tags/tag2113.xml"/><Relationship Id="rId90" Type="http://schemas.openxmlformats.org/officeDocument/2006/relationships/tags" Target="../tags/tag2121.xml"/><Relationship Id="rId95" Type="http://schemas.openxmlformats.org/officeDocument/2006/relationships/tags" Target="../tags/tag2126.xml"/><Relationship Id="rId19" Type="http://schemas.openxmlformats.org/officeDocument/2006/relationships/tags" Target="../tags/tag2050.xml"/><Relationship Id="rId14" Type="http://schemas.openxmlformats.org/officeDocument/2006/relationships/tags" Target="../tags/tag2045.xml"/><Relationship Id="rId22" Type="http://schemas.openxmlformats.org/officeDocument/2006/relationships/tags" Target="../tags/tag2053.xml"/><Relationship Id="rId27" Type="http://schemas.openxmlformats.org/officeDocument/2006/relationships/tags" Target="../tags/tag2058.xml"/><Relationship Id="rId30" Type="http://schemas.openxmlformats.org/officeDocument/2006/relationships/tags" Target="../tags/tag2061.xml"/><Relationship Id="rId35" Type="http://schemas.openxmlformats.org/officeDocument/2006/relationships/tags" Target="../tags/tag2066.xml"/><Relationship Id="rId43" Type="http://schemas.openxmlformats.org/officeDocument/2006/relationships/tags" Target="../tags/tag2074.xml"/><Relationship Id="rId48" Type="http://schemas.openxmlformats.org/officeDocument/2006/relationships/tags" Target="../tags/tag2079.xml"/><Relationship Id="rId56" Type="http://schemas.openxmlformats.org/officeDocument/2006/relationships/tags" Target="../tags/tag2087.xml"/><Relationship Id="rId64" Type="http://schemas.openxmlformats.org/officeDocument/2006/relationships/tags" Target="../tags/tag2095.xml"/><Relationship Id="rId69" Type="http://schemas.openxmlformats.org/officeDocument/2006/relationships/tags" Target="../tags/tag2100.xml"/><Relationship Id="rId77" Type="http://schemas.openxmlformats.org/officeDocument/2006/relationships/tags" Target="../tags/tag2108.xml"/><Relationship Id="rId100" Type="http://schemas.openxmlformats.org/officeDocument/2006/relationships/tags" Target="../tags/tag2131.xml"/><Relationship Id="rId105" Type="http://schemas.openxmlformats.org/officeDocument/2006/relationships/tags" Target="../tags/tag2136.xml"/><Relationship Id="rId8" Type="http://schemas.openxmlformats.org/officeDocument/2006/relationships/tags" Target="../tags/tag2039.xml"/><Relationship Id="rId51" Type="http://schemas.openxmlformats.org/officeDocument/2006/relationships/tags" Target="../tags/tag2082.xml"/><Relationship Id="rId72" Type="http://schemas.openxmlformats.org/officeDocument/2006/relationships/tags" Target="../tags/tag2103.xml"/><Relationship Id="rId80" Type="http://schemas.openxmlformats.org/officeDocument/2006/relationships/tags" Target="../tags/tag2111.xml"/><Relationship Id="rId85" Type="http://schemas.openxmlformats.org/officeDocument/2006/relationships/tags" Target="../tags/tag2116.xml"/><Relationship Id="rId93" Type="http://schemas.openxmlformats.org/officeDocument/2006/relationships/tags" Target="../tags/tag2124.xml"/><Relationship Id="rId98" Type="http://schemas.openxmlformats.org/officeDocument/2006/relationships/tags" Target="../tags/tag2129.xml"/><Relationship Id="rId3" Type="http://schemas.openxmlformats.org/officeDocument/2006/relationships/tags" Target="../tags/tag2034.xml"/><Relationship Id="rId12" Type="http://schemas.openxmlformats.org/officeDocument/2006/relationships/tags" Target="../tags/tag2043.xml"/><Relationship Id="rId17" Type="http://schemas.openxmlformats.org/officeDocument/2006/relationships/tags" Target="../tags/tag2048.xml"/><Relationship Id="rId25" Type="http://schemas.openxmlformats.org/officeDocument/2006/relationships/tags" Target="../tags/tag2056.xml"/><Relationship Id="rId33" Type="http://schemas.openxmlformats.org/officeDocument/2006/relationships/tags" Target="../tags/tag2064.xml"/><Relationship Id="rId38" Type="http://schemas.openxmlformats.org/officeDocument/2006/relationships/tags" Target="../tags/tag2069.xml"/><Relationship Id="rId46" Type="http://schemas.openxmlformats.org/officeDocument/2006/relationships/tags" Target="../tags/tag2077.xml"/><Relationship Id="rId59" Type="http://schemas.openxmlformats.org/officeDocument/2006/relationships/tags" Target="../tags/tag2090.xml"/><Relationship Id="rId67" Type="http://schemas.openxmlformats.org/officeDocument/2006/relationships/tags" Target="../tags/tag2098.xml"/><Relationship Id="rId103" Type="http://schemas.openxmlformats.org/officeDocument/2006/relationships/tags" Target="../tags/tag2134.xml"/><Relationship Id="rId108" Type="http://schemas.openxmlformats.org/officeDocument/2006/relationships/slideLayout" Target="../slideLayouts/slideLayout6.xml"/><Relationship Id="rId20" Type="http://schemas.openxmlformats.org/officeDocument/2006/relationships/tags" Target="../tags/tag2051.xml"/><Relationship Id="rId41" Type="http://schemas.openxmlformats.org/officeDocument/2006/relationships/tags" Target="../tags/tag2072.xml"/><Relationship Id="rId54" Type="http://schemas.openxmlformats.org/officeDocument/2006/relationships/tags" Target="../tags/tag2085.xml"/><Relationship Id="rId62" Type="http://schemas.openxmlformats.org/officeDocument/2006/relationships/tags" Target="../tags/tag2093.xml"/><Relationship Id="rId70" Type="http://schemas.openxmlformats.org/officeDocument/2006/relationships/tags" Target="../tags/tag2101.xml"/><Relationship Id="rId75" Type="http://schemas.openxmlformats.org/officeDocument/2006/relationships/tags" Target="../tags/tag2106.xml"/><Relationship Id="rId83" Type="http://schemas.openxmlformats.org/officeDocument/2006/relationships/tags" Target="../tags/tag2114.xml"/><Relationship Id="rId88" Type="http://schemas.openxmlformats.org/officeDocument/2006/relationships/tags" Target="../tags/tag2119.xml"/><Relationship Id="rId91" Type="http://schemas.openxmlformats.org/officeDocument/2006/relationships/tags" Target="../tags/tag2122.xml"/><Relationship Id="rId96" Type="http://schemas.openxmlformats.org/officeDocument/2006/relationships/tags" Target="../tags/tag2127.xml"/><Relationship Id="rId1" Type="http://schemas.openxmlformats.org/officeDocument/2006/relationships/tags" Target="../tags/tag2032.xml"/><Relationship Id="rId6" Type="http://schemas.openxmlformats.org/officeDocument/2006/relationships/tags" Target="../tags/tag2037.xml"/><Relationship Id="rId15" Type="http://schemas.openxmlformats.org/officeDocument/2006/relationships/tags" Target="../tags/tag2046.xml"/><Relationship Id="rId23" Type="http://schemas.openxmlformats.org/officeDocument/2006/relationships/tags" Target="../tags/tag2054.xml"/><Relationship Id="rId28" Type="http://schemas.openxmlformats.org/officeDocument/2006/relationships/tags" Target="../tags/tag2059.xml"/><Relationship Id="rId36" Type="http://schemas.openxmlformats.org/officeDocument/2006/relationships/tags" Target="../tags/tag2067.xml"/><Relationship Id="rId49" Type="http://schemas.openxmlformats.org/officeDocument/2006/relationships/tags" Target="../tags/tag2080.xml"/><Relationship Id="rId57" Type="http://schemas.openxmlformats.org/officeDocument/2006/relationships/tags" Target="../tags/tag2088.xml"/><Relationship Id="rId106" Type="http://schemas.openxmlformats.org/officeDocument/2006/relationships/tags" Target="../tags/tag2137.xml"/><Relationship Id="rId10" Type="http://schemas.openxmlformats.org/officeDocument/2006/relationships/tags" Target="../tags/tag2041.xml"/><Relationship Id="rId31" Type="http://schemas.openxmlformats.org/officeDocument/2006/relationships/tags" Target="../tags/tag2062.xml"/><Relationship Id="rId44" Type="http://schemas.openxmlformats.org/officeDocument/2006/relationships/tags" Target="../tags/tag2075.xml"/><Relationship Id="rId52" Type="http://schemas.openxmlformats.org/officeDocument/2006/relationships/tags" Target="../tags/tag2083.xml"/><Relationship Id="rId60" Type="http://schemas.openxmlformats.org/officeDocument/2006/relationships/tags" Target="../tags/tag2091.xml"/><Relationship Id="rId65" Type="http://schemas.openxmlformats.org/officeDocument/2006/relationships/tags" Target="../tags/tag2096.xml"/><Relationship Id="rId73" Type="http://schemas.openxmlformats.org/officeDocument/2006/relationships/tags" Target="../tags/tag2104.xml"/><Relationship Id="rId78" Type="http://schemas.openxmlformats.org/officeDocument/2006/relationships/tags" Target="../tags/tag2109.xml"/><Relationship Id="rId81" Type="http://schemas.openxmlformats.org/officeDocument/2006/relationships/tags" Target="../tags/tag2112.xml"/><Relationship Id="rId86" Type="http://schemas.openxmlformats.org/officeDocument/2006/relationships/tags" Target="../tags/tag2117.xml"/><Relationship Id="rId94" Type="http://schemas.openxmlformats.org/officeDocument/2006/relationships/tags" Target="../tags/tag2125.xml"/><Relationship Id="rId99" Type="http://schemas.openxmlformats.org/officeDocument/2006/relationships/tags" Target="../tags/tag2130.xml"/><Relationship Id="rId101" Type="http://schemas.openxmlformats.org/officeDocument/2006/relationships/tags" Target="../tags/tag2132.xml"/><Relationship Id="rId4" Type="http://schemas.openxmlformats.org/officeDocument/2006/relationships/tags" Target="../tags/tag2035.xml"/><Relationship Id="rId9" Type="http://schemas.openxmlformats.org/officeDocument/2006/relationships/tags" Target="../tags/tag2040.xml"/><Relationship Id="rId13" Type="http://schemas.openxmlformats.org/officeDocument/2006/relationships/tags" Target="../tags/tag2044.xml"/><Relationship Id="rId18" Type="http://schemas.openxmlformats.org/officeDocument/2006/relationships/tags" Target="../tags/tag2049.xml"/><Relationship Id="rId39" Type="http://schemas.openxmlformats.org/officeDocument/2006/relationships/tags" Target="../tags/tag2070.xml"/><Relationship Id="rId34" Type="http://schemas.openxmlformats.org/officeDocument/2006/relationships/tags" Target="../tags/tag2065.xml"/><Relationship Id="rId50" Type="http://schemas.openxmlformats.org/officeDocument/2006/relationships/tags" Target="../tags/tag2081.xml"/><Relationship Id="rId55" Type="http://schemas.openxmlformats.org/officeDocument/2006/relationships/tags" Target="../tags/tag2086.xml"/><Relationship Id="rId76" Type="http://schemas.openxmlformats.org/officeDocument/2006/relationships/tags" Target="../tags/tag2107.xml"/><Relationship Id="rId97" Type="http://schemas.openxmlformats.org/officeDocument/2006/relationships/tags" Target="../tags/tag2128.xml"/><Relationship Id="rId104" Type="http://schemas.openxmlformats.org/officeDocument/2006/relationships/tags" Target="../tags/tag2135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tags" Target="../tags/tag2164.xml"/><Relationship Id="rId117" Type="http://schemas.openxmlformats.org/officeDocument/2006/relationships/tags" Target="../tags/tag2255.xml"/><Relationship Id="rId21" Type="http://schemas.openxmlformats.org/officeDocument/2006/relationships/tags" Target="../tags/tag2159.xml"/><Relationship Id="rId42" Type="http://schemas.openxmlformats.org/officeDocument/2006/relationships/tags" Target="../tags/tag2180.xml"/><Relationship Id="rId47" Type="http://schemas.openxmlformats.org/officeDocument/2006/relationships/tags" Target="../tags/tag2185.xml"/><Relationship Id="rId63" Type="http://schemas.openxmlformats.org/officeDocument/2006/relationships/tags" Target="../tags/tag2201.xml"/><Relationship Id="rId68" Type="http://schemas.openxmlformats.org/officeDocument/2006/relationships/tags" Target="../tags/tag2206.xml"/><Relationship Id="rId84" Type="http://schemas.openxmlformats.org/officeDocument/2006/relationships/tags" Target="../tags/tag2222.xml"/><Relationship Id="rId89" Type="http://schemas.openxmlformats.org/officeDocument/2006/relationships/tags" Target="../tags/tag2227.xml"/><Relationship Id="rId112" Type="http://schemas.openxmlformats.org/officeDocument/2006/relationships/tags" Target="../tags/tag2250.xml"/><Relationship Id="rId133" Type="http://schemas.openxmlformats.org/officeDocument/2006/relationships/tags" Target="../tags/tag2271.xml"/><Relationship Id="rId138" Type="http://schemas.openxmlformats.org/officeDocument/2006/relationships/tags" Target="../tags/tag2276.xml"/><Relationship Id="rId16" Type="http://schemas.openxmlformats.org/officeDocument/2006/relationships/tags" Target="../tags/tag2154.xml"/><Relationship Id="rId107" Type="http://schemas.openxmlformats.org/officeDocument/2006/relationships/tags" Target="../tags/tag2245.xml"/><Relationship Id="rId11" Type="http://schemas.openxmlformats.org/officeDocument/2006/relationships/tags" Target="../tags/tag2149.xml"/><Relationship Id="rId32" Type="http://schemas.openxmlformats.org/officeDocument/2006/relationships/tags" Target="../tags/tag2170.xml"/><Relationship Id="rId37" Type="http://schemas.openxmlformats.org/officeDocument/2006/relationships/tags" Target="../tags/tag2175.xml"/><Relationship Id="rId53" Type="http://schemas.openxmlformats.org/officeDocument/2006/relationships/tags" Target="../tags/tag2191.xml"/><Relationship Id="rId58" Type="http://schemas.openxmlformats.org/officeDocument/2006/relationships/tags" Target="../tags/tag2196.xml"/><Relationship Id="rId74" Type="http://schemas.openxmlformats.org/officeDocument/2006/relationships/tags" Target="../tags/tag2212.xml"/><Relationship Id="rId79" Type="http://schemas.openxmlformats.org/officeDocument/2006/relationships/tags" Target="../tags/tag2217.xml"/><Relationship Id="rId102" Type="http://schemas.openxmlformats.org/officeDocument/2006/relationships/tags" Target="../tags/tag2240.xml"/><Relationship Id="rId123" Type="http://schemas.openxmlformats.org/officeDocument/2006/relationships/tags" Target="../tags/tag2261.xml"/><Relationship Id="rId128" Type="http://schemas.openxmlformats.org/officeDocument/2006/relationships/tags" Target="../tags/tag2266.xml"/><Relationship Id="rId5" Type="http://schemas.openxmlformats.org/officeDocument/2006/relationships/tags" Target="../tags/tag2143.xml"/><Relationship Id="rId90" Type="http://schemas.openxmlformats.org/officeDocument/2006/relationships/tags" Target="../tags/tag2228.xml"/><Relationship Id="rId95" Type="http://schemas.openxmlformats.org/officeDocument/2006/relationships/tags" Target="../tags/tag2233.xml"/><Relationship Id="rId22" Type="http://schemas.openxmlformats.org/officeDocument/2006/relationships/tags" Target="../tags/tag2160.xml"/><Relationship Id="rId27" Type="http://schemas.openxmlformats.org/officeDocument/2006/relationships/tags" Target="../tags/tag2165.xml"/><Relationship Id="rId43" Type="http://schemas.openxmlformats.org/officeDocument/2006/relationships/tags" Target="../tags/tag2181.xml"/><Relationship Id="rId48" Type="http://schemas.openxmlformats.org/officeDocument/2006/relationships/tags" Target="../tags/tag2186.xml"/><Relationship Id="rId64" Type="http://schemas.openxmlformats.org/officeDocument/2006/relationships/tags" Target="../tags/tag2202.xml"/><Relationship Id="rId69" Type="http://schemas.openxmlformats.org/officeDocument/2006/relationships/tags" Target="../tags/tag2207.xml"/><Relationship Id="rId113" Type="http://schemas.openxmlformats.org/officeDocument/2006/relationships/tags" Target="../tags/tag2251.xml"/><Relationship Id="rId118" Type="http://schemas.openxmlformats.org/officeDocument/2006/relationships/tags" Target="../tags/tag2256.xml"/><Relationship Id="rId134" Type="http://schemas.openxmlformats.org/officeDocument/2006/relationships/tags" Target="../tags/tag2272.xml"/><Relationship Id="rId139" Type="http://schemas.openxmlformats.org/officeDocument/2006/relationships/tags" Target="../tags/tag2277.xml"/><Relationship Id="rId8" Type="http://schemas.openxmlformats.org/officeDocument/2006/relationships/tags" Target="../tags/tag2146.xml"/><Relationship Id="rId51" Type="http://schemas.openxmlformats.org/officeDocument/2006/relationships/tags" Target="../tags/tag2189.xml"/><Relationship Id="rId72" Type="http://schemas.openxmlformats.org/officeDocument/2006/relationships/tags" Target="../tags/tag2210.xml"/><Relationship Id="rId80" Type="http://schemas.openxmlformats.org/officeDocument/2006/relationships/tags" Target="../tags/tag2218.xml"/><Relationship Id="rId85" Type="http://schemas.openxmlformats.org/officeDocument/2006/relationships/tags" Target="../tags/tag2223.xml"/><Relationship Id="rId93" Type="http://schemas.openxmlformats.org/officeDocument/2006/relationships/tags" Target="../tags/tag2231.xml"/><Relationship Id="rId98" Type="http://schemas.openxmlformats.org/officeDocument/2006/relationships/tags" Target="../tags/tag2236.xml"/><Relationship Id="rId121" Type="http://schemas.openxmlformats.org/officeDocument/2006/relationships/tags" Target="../tags/tag2259.xml"/><Relationship Id="rId3" Type="http://schemas.openxmlformats.org/officeDocument/2006/relationships/tags" Target="../tags/tag2141.xml"/><Relationship Id="rId12" Type="http://schemas.openxmlformats.org/officeDocument/2006/relationships/tags" Target="../tags/tag2150.xml"/><Relationship Id="rId17" Type="http://schemas.openxmlformats.org/officeDocument/2006/relationships/tags" Target="../tags/tag2155.xml"/><Relationship Id="rId25" Type="http://schemas.openxmlformats.org/officeDocument/2006/relationships/tags" Target="../tags/tag2163.xml"/><Relationship Id="rId33" Type="http://schemas.openxmlformats.org/officeDocument/2006/relationships/tags" Target="../tags/tag2171.xml"/><Relationship Id="rId38" Type="http://schemas.openxmlformats.org/officeDocument/2006/relationships/tags" Target="../tags/tag2176.xml"/><Relationship Id="rId46" Type="http://schemas.openxmlformats.org/officeDocument/2006/relationships/tags" Target="../tags/tag2184.xml"/><Relationship Id="rId59" Type="http://schemas.openxmlformats.org/officeDocument/2006/relationships/tags" Target="../tags/tag2197.xml"/><Relationship Id="rId67" Type="http://schemas.openxmlformats.org/officeDocument/2006/relationships/tags" Target="../tags/tag2205.xml"/><Relationship Id="rId103" Type="http://schemas.openxmlformats.org/officeDocument/2006/relationships/tags" Target="../tags/tag2241.xml"/><Relationship Id="rId108" Type="http://schemas.openxmlformats.org/officeDocument/2006/relationships/tags" Target="../tags/tag2246.xml"/><Relationship Id="rId116" Type="http://schemas.openxmlformats.org/officeDocument/2006/relationships/tags" Target="../tags/tag2254.xml"/><Relationship Id="rId124" Type="http://schemas.openxmlformats.org/officeDocument/2006/relationships/tags" Target="../tags/tag2262.xml"/><Relationship Id="rId129" Type="http://schemas.openxmlformats.org/officeDocument/2006/relationships/tags" Target="../tags/tag2267.xml"/><Relationship Id="rId137" Type="http://schemas.openxmlformats.org/officeDocument/2006/relationships/tags" Target="../tags/tag2275.xml"/><Relationship Id="rId20" Type="http://schemas.openxmlformats.org/officeDocument/2006/relationships/tags" Target="../tags/tag2158.xml"/><Relationship Id="rId41" Type="http://schemas.openxmlformats.org/officeDocument/2006/relationships/tags" Target="../tags/tag2179.xml"/><Relationship Id="rId54" Type="http://schemas.openxmlformats.org/officeDocument/2006/relationships/tags" Target="../tags/tag2192.xml"/><Relationship Id="rId62" Type="http://schemas.openxmlformats.org/officeDocument/2006/relationships/tags" Target="../tags/tag2200.xml"/><Relationship Id="rId70" Type="http://schemas.openxmlformats.org/officeDocument/2006/relationships/tags" Target="../tags/tag2208.xml"/><Relationship Id="rId75" Type="http://schemas.openxmlformats.org/officeDocument/2006/relationships/tags" Target="../tags/tag2213.xml"/><Relationship Id="rId83" Type="http://schemas.openxmlformats.org/officeDocument/2006/relationships/tags" Target="../tags/tag2221.xml"/><Relationship Id="rId88" Type="http://schemas.openxmlformats.org/officeDocument/2006/relationships/tags" Target="../tags/tag2226.xml"/><Relationship Id="rId91" Type="http://schemas.openxmlformats.org/officeDocument/2006/relationships/tags" Target="../tags/tag2229.xml"/><Relationship Id="rId96" Type="http://schemas.openxmlformats.org/officeDocument/2006/relationships/tags" Target="../tags/tag2234.xml"/><Relationship Id="rId111" Type="http://schemas.openxmlformats.org/officeDocument/2006/relationships/tags" Target="../tags/tag2249.xml"/><Relationship Id="rId132" Type="http://schemas.openxmlformats.org/officeDocument/2006/relationships/tags" Target="../tags/tag2270.xml"/><Relationship Id="rId140" Type="http://schemas.openxmlformats.org/officeDocument/2006/relationships/tags" Target="../tags/tag2278.xml"/><Relationship Id="rId1" Type="http://schemas.openxmlformats.org/officeDocument/2006/relationships/tags" Target="../tags/tag2139.xml"/><Relationship Id="rId6" Type="http://schemas.openxmlformats.org/officeDocument/2006/relationships/tags" Target="../tags/tag2144.xml"/><Relationship Id="rId15" Type="http://schemas.openxmlformats.org/officeDocument/2006/relationships/tags" Target="../tags/tag2153.xml"/><Relationship Id="rId23" Type="http://schemas.openxmlformats.org/officeDocument/2006/relationships/tags" Target="../tags/tag2161.xml"/><Relationship Id="rId28" Type="http://schemas.openxmlformats.org/officeDocument/2006/relationships/tags" Target="../tags/tag2166.xml"/><Relationship Id="rId36" Type="http://schemas.openxmlformats.org/officeDocument/2006/relationships/tags" Target="../tags/tag2174.xml"/><Relationship Id="rId49" Type="http://schemas.openxmlformats.org/officeDocument/2006/relationships/tags" Target="../tags/tag2187.xml"/><Relationship Id="rId57" Type="http://schemas.openxmlformats.org/officeDocument/2006/relationships/tags" Target="../tags/tag2195.xml"/><Relationship Id="rId106" Type="http://schemas.openxmlformats.org/officeDocument/2006/relationships/tags" Target="../tags/tag2244.xml"/><Relationship Id="rId114" Type="http://schemas.openxmlformats.org/officeDocument/2006/relationships/tags" Target="../tags/tag2252.xml"/><Relationship Id="rId119" Type="http://schemas.openxmlformats.org/officeDocument/2006/relationships/tags" Target="../tags/tag2257.xml"/><Relationship Id="rId127" Type="http://schemas.openxmlformats.org/officeDocument/2006/relationships/tags" Target="../tags/tag2265.xml"/><Relationship Id="rId10" Type="http://schemas.openxmlformats.org/officeDocument/2006/relationships/tags" Target="../tags/tag2148.xml"/><Relationship Id="rId31" Type="http://schemas.openxmlformats.org/officeDocument/2006/relationships/tags" Target="../tags/tag2169.xml"/><Relationship Id="rId44" Type="http://schemas.openxmlformats.org/officeDocument/2006/relationships/tags" Target="../tags/tag2182.xml"/><Relationship Id="rId52" Type="http://schemas.openxmlformats.org/officeDocument/2006/relationships/tags" Target="../tags/tag2190.xml"/><Relationship Id="rId60" Type="http://schemas.openxmlformats.org/officeDocument/2006/relationships/tags" Target="../tags/tag2198.xml"/><Relationship Id="rId65" Type="http://schemas.openxmlformats.org/officeDocument/2006/relationships/tags" Target="../tags/tag2203.xml"/><Relationship Id="rId73" Type="http://schemas.openxmlformats.org/officeDocument/2006/relationships/tags" Target="../tags/tag2211.xml"/><Relationship Id="rId78" Type="http://schemas.openxmlformats.org/officeDocument/2006/relationships/tags" Target="../tags/tag2216.xml"/><Relationship Id="rId81" Type="http://schemas.openxmlformats.org/officeDocument/2006/relationships/tags" Target="../tags/tag2219.xml"/><Relationship Id="rId86" Type="http://schemas.openxmlformats.org/officeDocument/2006/relationships/tags" Target="../tags/tag2224.xml"/><Relationship Id="rId94" Type="http://schemas.openxmlformats.org/officeDocument/2006/relationships/tags" Target="../tags/tag2232.xml"/><Relationship Id="rId99" Type="http://schemas.openxmlformats.org/officeDocument/2006/relationships/tags" Target="../tags/tag2237.xml"/><Relationship Id="rId101" Type="http://schemas.openxmlformats.org/officeDocument/2006/relationships/tags" Target="../tags/tag2239.xml"/><Relationship Id="rId122" Type="http://schemas.openxmlformats.org/officeDocument/2006/relationships/tags" Target="../tags/tag2260.xml"/><Relationship Id="rId130" Type="http://schemas.openxmlformats.org/officeDocument/2006/relationships/tags" Target="../tags/tag2268.xml"/><Relationship Id="rId135" Type="http://schemas.openxmlformats.org/officeDocument/2006/relationships/tags" Target="../tags/tag2273.xml"/><Relationship Id="rId4" Type="http://schemas.openxmlformats.org/officeDocument/2006/relationships/tags" Target="../tags/tag2142.xml"/><Relationship Id="rId9" Type="http://schemas.openxmlformats.org/officeDocument/2006/relationships/tags" Target="../tags/tag2147.xml"/><Relationship Id="rId13" Type="http://schemas.openxmlformats.org/officeDocument/2006/relationships/tags" Target="../tags/tag2151.xml"/><Relationship Id="rId18" Type="http://schemas.openxmlformats.org/officeDocument/2006/relationships/tags" Target="../tags/tag2156.xml"/><Relationship Id="rId39" Type="http://schemas.openxmlformats.org/officeDocument/2006/relationships/tags" Target="../tags/tag2177.xml"/><Relationship Id="rId109" Type="http://schemas.openxmlformats.org/officeDocument/2006/relationships/tags" Target="../tags/tag2247.xml"/><Relationship Id="rId34" Type="http://schemas.openxmlformats.org/officeDocument/2006/relationships/tags" Target="../tags/tag2172.xml"/><Relationship Id="rId50" Type="http://schemas.openxmlformats.org/officeDocument/2006/relationships/tags" Target="../tags/tag2188.xml"/><Relationship Id="rId55" Type="http://schemas.openxmlformats.org/officeDocument/2006/relationships/tags" Target="../tags/tag2193.xml"/><Relationship Id="rId76" Type="http://schemas.openxmlformats.org/officeDocument/2006/relationships/tags" Target="../tags/tag2214.xml"/><Relationship Id="rId97" Type="http://schemas.openxmlformats.org/officeDocument/2006/relationships/tags" Target="../tags/tag2235.xml"/><Relationship Id="rId104" Type="http://schemas.openxmlformats.org/officeDocument/2006/relationships/tags" Target="../tags/tag2242.xml"/><Relationship Id="rId120" Type="http://schemas.openxmlformats.org/officeDocument/2006/relationships/tags" Target="../tags/tag2258.xml"/><Relationship Id="rId125" Type="http://schemas.openxmlformats.org/officeDocument/2006/relationships/tags" Target="../tags/tag2263.xml"/><Relationship Id="rId141" Type="http://schemas.openxmlformats.org/officeDocument/2006/relationships/slideLayout" Target="../slideLayouts/slideLayout7.xml"/><Relationship Id="rId7" Type="http://schemas.openxmlformats.org/officeDocument/2006/relationships/tags" Target="../tags/tag2145.xml"/><Relationship Id="rId71" Type="http://schemas.openxmlformats.org/officeDocument/2006/relationships/tags" Target="../tags/tag2209.xml"/><Relationship Id="rId92" Type="http://schemas.openxmlformats.org/officeDocument/2006/relationships/tags" Target="../tags/tag2230.xml"/><Relationship Id="rId2" Type="http://schemas.openxmlformats.org/officeDocument/2006/relationships/tags" Target="../tags/tag2140.xml"/><Relationship Id="rId29" Type="http://schemas.openxmlformats.org/officeDocument/2006/relationships/tags" Target="../tags/tag2167.xml"/><Relationship Id="rId24" Type="http://schemas.openxmlformats.org/officeDocument/2006/relationships/tags" Target="../tags/tag2162.xml"/><Relationship Id="rId40" Type="http://schemas.openxmlformats.org/officeDocument/2006/relationships/tags" Target="../tags/tag2178.xml"/><Relationship Id="rId45" Type="http://schemas.openxmlformats.org/officeDocument/2006/relationships/tags" Target="../tags/tag2183.xml"/><Relationship Id="rId66" Type="http://schemas.openxmlformats.org/officeDocument/2006/relationships/tags" Target="../tags/tag2204.xml"/><Relationship Id="rId87" Type="http://schemas.openxmlformats.org/officeDocument/2006/relationships/tags" Target="../tags/tag2225.xml"/><Relationship Id="rId110" Type="http://schemas.openxmlformats.org/officeDocument/2006/relationships/tags" Target="../tags/tag2248.xml"/><Relationship Id="rId115" Type="http://schemas.openxmlformats.org/officeDocument/2006/relationships/tags" Target="../tags/tag2253.xml"/><Relationship Id="rId131" Type="http://schemas.openxmlformats.org/officeDocument/2006/relationships/tags" Target="../tags/tag2269.xml"/><Relationship Id="rId136" Type="http://schemas.openxmlformats.org/officeDocument/2006/relationships/tags" Target="../tags/tag2274.xml"/><Relationship Id="rId61" Type="http://schemas.openxmlformats.org/officeDocument/2006/relationships/tags" Target="../tags/tag2199.xml"/><Relationship Id="rId82" Type="http://schemas.openxmlformats.org/officeDocument/2006/relationships/tags" Target="../tags/tag2220.xml"/><Relationship Id="rId19" Type="http://schemas.openxmlformats.org/officeDocument/2006/relationships/tags" Target="../tags/tag2157.xml"/><Relationship Id="rId14" Type="http://schemas.openxmlformats.org/officeDocument/2006/relationships/tags" Target="../tags/tag2152.xml"/><Relationship Id="rId30" Type="http://schemas.openxmlformats.org/officeDocument/2006/relationships/tags" Target="../tags/tag2168.xml"/><Relationship Id="rId35" Type="http://schemas.openxmlformats.org/officeDocument/2006/relationships/tags" Target="../tags/tag2173.xml"/><Relationship Id="rId56" Type="http://schemas.openxmlformats.org/officeDocument/2006/relationships/tags" Target="../tags/tag2194.xml"/><Relationship Id="rId77" Type="http://schemas.openxmlformats.org/officeDocument/2006/relationships/tags" Target="../tags/tag2215.xml"/><Relationship Id="rId100" Type="http://schemas.openxmlformats.org/officeDocument/2006/relationships/tags" Target="../tags/tag2238.xml"/><Relationship Id="rId105" Type="http://schemas.openxmlformats.org/officeDocument/2006/relationships/tags" Target="../tags/tag2243.xml"/><Relationship Id="rId126" Type="http://schemas.openxmlformats.org/officeDocument/2006/relationships/tags" Target="../tags/tag2264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2291.xml"/><Relationship Id="rId18" Type="http://schemas.openxmlformats.org/officeDocument/2006/relationships/tags" Target="../tags/tag2296.xml"/><Relationship Id="rId26" Type="http://schemas.openxmlformats.org/officeDocument/2006/relationships/tags" Target="../tags/tag2304.xml"/><Relationship Id="rId39" Type="http://schemas.openxmlformats.org/officeDocument/2006/relationships/tags" Target="../tags/tag2317.xml"/><Relationship Id="rId21" Type="http://schemas.openxmlformats.org/officeDocument/2006/relationships/tags" Target="../tags/tag2299.xml"/><Relationship Id="rId34" Type="http://schemas.openxmlformats.org/officeDocument/2006/relationships/tags" Target="../tags/tag2312.xml"/><Relationship Id="rId42" Type="http://schemas.openxmlformats.org/officeDocument/2006/relationships/tags" Target="../tags/tag2320.xml"/><Relationship Id="rId47" Type="http://schemas.openxmlformats.org/officeDocument/2006/relationships/tags" Target="../tags/tag2325.xml"/><Relationship Id="rId50" Type="http://schemas.openxmlformats.org/officeDocument/2006/relationships/tags" Target="../tags/tag2328.xml"/><Relationship Id="rId55" Type="http://schemas.openxmlformats.org/officeDocument/2006/relationships/tags" Target="../tags/tag2333.xml"/><Relationship Id="rId63" Type="http://schemas.openxmlformats.org/officeDocument/2006/relationships/tags" Target="../tags/tag2341.xml"/><Relationship Id="rId68" Type="http://schemas.openxmlformats.org/officeDocument/2006/relationships/tags" Target="../tags/tag2346.xml"/><Relationship Id="rId76" Type="http://schemas.openxmlformats.org/officeDocument/2006/relationships/tags" Target="../tags/tag2354.xml"/><Relationship Id="rId84" Type="http://schemas.openxmlformats.org/officeDocument/2006/relationships/tags" Target="../tags/tag2362.xml"/><Relationship Id="rId89" Type="http://schemas.openxmlformats.org/officeDocument/2006/relationships/tags" Target="../tags/tag2367.xml"/><Relationship Id="rId7" Type="http://schemas.openxmlformats.org/officeDocument/2006/relationships/tags" Target="../tags/tag2285.xml"/><Relationship Id="rId71" Type="http://schemas.openxmlformats.org/officeDocument/2006/relationships/tags" Target="../tags/tag2349.xml"/><Relationship Id="rId2" Type="http://schemas.openxmlformats.org/officeDocument/2006/relationships/tags" Target="../tags/tag2280.xml"/><Relationship Id="rId16" Type="http://schemas.openxmlformats.org/officeDocument/2006/relationships/tags" Target="../tags/tag2294.xml"/><Relationship Id="rId29" Type="http://schemas.openxmlformats.org/officeDocument/2006/relationships/tags" Target="../tags/tag2307.xml"/><Relationship Id="rId11" Type="http://schemas.openxmlformats.org/officeDocument/2006/relationships/tags" Target="../tags/tag2289.xml"/><Relationship Id="rId24" Type="http://schemas.openxmlformats.org/officeDocument/2006/relationships/tags" Target="../tags/tag2302.xml"/><Relationship Id="rId32" Type="http://schemas.openxmlformats.org/officeDocument/2006/relationships/tags" Target="../tags/tag2310.xml"/><Relationship Id="rId37" Type="http://schemas.openxmlformats.org/officeDocument/2006/relationships/tags" Target="../tags/tag2315.xml"/><Relationship Id="rId40" Type="http://schemas.openxmlformats.org/officeDocument/2006/relationships/tags" Target="../tags/tag2318.xml"/><Relationship Id="rId45" Type="http://schemas.openxmlformats.org/officeDocument/2006/relationships/tags" Target="../tags/tag2323.xml"/><Relationship Id="rId53" Type="http://schemas.openxmlformats.org/officeDocument/2006/relationships/tags" Target="../tags/tag2331.xml"/><Relationship Id="rId58" Type="http://schemas.openxmlformats.org/officeDocument/2006/relationships/tags" Target="../tags/tag2336.xml"/><Relationship Id="rId66" Type="http://schemas.openxmlformats.org/officeDocument/2006/relationships/tags" Target="../tags/tag2344.xml"/><Relationship Id="rId74" Type="http://schemas.openxmlformats.org/officeDocument/2006/relationships/tags" Target="../tags/tag2352.xml"/><Relationship Id="rId79" Type="http://schemas.openxmlformats.org/officeDocument/2006/relationships/tags" Target="../tags/tag2357.xml"/><Relationship Id="rId87" Type="http://schemas.openxmlformats.org/officeDocument/2006/relationships/tags" Target="../tags/tag2365.xml"/><Relationship Id="rId5" Type="http://schemas.openxmlformats.org/officeDocument/2006/relationships/tags" Target="../tags/tag2283.xml"/><Relationship Id="rId61" Type="http://schemas.openxmlformats.org/officeDocument/2006/relationships/tags" Target="../tags/tag2339.xml"/><Relationship Id="rId82" Type="http://schemas.openxmlformats.org/officeDocument/2006/relationships/tags" Target="../tags/tag2360.xml"/><Relationship Id="rId90" Type="http://schemas.openxmlformats.org/officeDocument/2006/relationships/tags" Target="../tags/tag2368.xml"/><Relationship Id="rId19" Type="http://schemas.openxmlformats.org/officeDocument/2006/relationships/tags" Target="../tags/tag2297.xml"/><Relationship Id="rId14" Type="http://schemas.openxmlformats.org/officeDocument/2006/relationships/tags" Target="../tags/tag2292.xml"/><Relationship Id="rId22" Type="http://schemas.openxmlformats.org/officeDocument/2006/relationships/tags" Target="../tags/tag2300.xml"/><Relationship Id="rId27" Type="http://schemas.openxmlformats.org/officeDocument/2006/relationships/tags" Target="../tags/tag2305.xml"/><Relationship Id="rId30" Type="http://schemas.openxmlformats.org/officeDocument/2006/relationships/tags" Target="../tags/tag2308.xml"/><Relationship Id="rId35" Type="http://schemas.openxmlformats.org/officeDocument/2006/relationships/tags" Target="../tags/tag2313.xml"/><Relationship Id="rId43" Type="http://schemas.openxmlformats.org/officeDocument/2006/relationships/tags" Target="../tags/tag2321.xml"/><Relationship Id="rId48" Type="http://schemas.openxmlformats.org/officeDocument/2006/relationships/tags" Target="../tags/tag2326.xml"/><Relationship Id="rId56" Type="http://schemas.openxmlformats.org/officeDocument/2006/relationships/tags" Target="../tags/tag2334.xml"/><Relationship Id="rId64" Type="http://schemas.openxmlformats.org/officeDocument/2006/relationships/tags" Target="../tags/tag2342.xml"/><Relationship Id="rId69" Type="http://schemas.openxmlformats.org/officeDocument/2006/relationships/tags" Target="../tags/tag2347.xml"/><Relationship Id="rId77" Type="http://schemas.openxmlformats.org/officeDocument/2006/relationships/tags" Target="../tags/tag2355.xml"/><Relationship Id="rId8" Type="http://schemas.openxmlformats.org/officeDocument/2006/relationships/tags" Target="../tags/tag2286.xml"/><Relationship Id="rId51" Type="http://schemas.openxmlformats.org/officeDocument/2006/relationships/tags" Target="../tags/tag2329.xml"/><Relationship Id="rId72" Type="http://schemas.openxmlformats.org/officeDocument/2006/relationships/tags" Target="../tags/tag2350.xml"/><Relationship Id="rId80" Type="http://schemas.openxmlformats.org/officeDocument/2006/relationships/tags" Target="../tags/tag2358.xml"/><Relationship Id="rId85" Type="http://schemas.openxmlformats.org/officeDocument/2006/relationships/tags" Target="../tags/tag2363.xml"/><Relationship Id="rId3" Type="http://schemas.openxmlformats.org/officeDocument/2006/relationships/tags" Target="../tags/tag2281.xml"/><Relationship Id="rId12" Type="http://schemas.openxmlformats.org/officeDocument/2006/relationships/tags" Target="../tags/tag2290.xml"/><Relationship Id="rId17" Type="http://schemas.openxmlformats.org/officeDocument/2006/relationships/tags" Target="../tags/tag2295.xml"/><Relationship Id="rId25" Type="http://schemas.openxmlformats.org/officeDocument/2006/relationships/tags" Target="../tags/tag2303.xml"/><Relationship Id="rId33" Type="http://schemas.openxmlformats.org/officeDocument/2006/relationships/tags" Target="../tags/tag2311.xml"/><Relationship Id="rId38" Type="http://schemas.openxmlformats.org/officeDocument/2006/relationships/tags" Target="../tags/tag2316.xml"/><Relationship Id="rId46" Type="http://schemas.openxmlformats.org/officeDocument/2006/relationships/tags" Target="../tags/tag2324.xml"/><Relationship Id="rId59" Type="http://schemas.openxmlformats.org/officeDocument/2006/relationships/tags" Target="../tags/tag2337.xml"/><Relationship Id="rId67" Type="http://schemas.openxmlformats.org/officeDocument/2006/relationships/tags" Target="../tags/tag2345.xml"/><Relationship Id="rId20" Type="http://schemas.openxmlformats.org/officeDocument/2006/relationships/tags" Target="../tags/tag2298.xml"/><Relationship Id="rId41" Type="http://schemas.openxmlformats.org/officeDocument/2006/relationships/tags" Target="../tags/tag2319.xml"/><Relationship Id="rId54" Type="http://schemas.openxmlformats.org/officeDocument/2006/relationships/tags" Target="../tags/tag2332.xml"/><Relationship Id="rId62" Type="http://schemas.openxmlformats.org/officeDocument/2006/relationships/tags" Target="../tags/tag2340.xml"/><Relationship Id="rId70" Type="http://schemas.openxmlformats.org/officeDocument/2006/relationships/tags" Target="../tags/tag2348.xml"/><Relationship Id="rId75" Type="http://schemas.openxmlformats.org/officeDocument/2006/relationships/tags" Target="../tags/tag2353.xml"/><Relationship Id="rId83" Type="http://schemas.openxmlformats.org/officeDocument/2006/relationships/tags" Target="../tags/tag2361.xml"/><Relationship Id="rId88" Type="http://schemas.openxmlformats.org/officeDocument/2006/relationships/tags" Target="../tags/tag2366.xml"/><Relationship Id="rId91" Type="http://schemas.openxmlformats.org/officeDocument/2006/relationships/slideLayout" Target="../slideLayouts/slideLayout6.xml"/><Relationship Id="rId1" Type="http://schemas.openxmlformats.org/officeDocument/2006/relationships/tags" Target="../tags/tag2279.xml"/><Relationship Id="rId6" Type="http://schemas.openxmlformats.org/officeDocument/2006/relationships/tags" Target="../tags/tag2284.xml"/><Relationship Id="rId15" Type="http://schemas.openxmlformats.org/officeDocument/2006/relationships/tags" Target="../tags/tag2293.xml"/><Relationship Id="rId23" Type="http://schemas.openxmlformats.org/officeDocument/2006/relationships/tags" Target="../tags/tag2301.xml"/><Relationship Id="rId28" Type="http://schemas.openxmlformats.org/officeDocument/2006/relationships/tags" Target="../tags/tag2306.xml"/><Relationship Id="rId36" Type="http://schemas.openxmlformats.org/officeDocument/2006/relationships/tags" Target="../tags/tag2314.xml"/><Relationship Id="rId49" Type="http://schemas.openxmlformats.org/officeDocument/2006/relationships/tags" Target="../tags/tag2327.xml"/><Relationship Id="rId57" Type="http://schemas.openxmlformats.org/officeDocument/2006/relationships/tags" Target="../tags/tag2335.xml"/><Relationship Id="rId10" Type="http://schemas.openxmlformats.org/officeDocument/2006/relationships/tags" Target="../tags/tag2288.xml"/><Relationship Id="rId31" Type="http://schemas.openxmlformats.org/officeDocument/2006/relationships/tags" Target="../tags/tag2309.xml"/><Relationship Id="rId44" Type="http://schemas.openxmlformats.org/officeDocument/2006/relationships/tags" Target="../tags/tag2322.xml"/><Relationship Id="rId52" Type="http://schemas.openxmlformats.org/officeDocument/2006/relationships/tags" Target="../tags/tag2330.xml"/><Relationship Id="rId60" Type="http://schemas.openxmlformats.org/officeDocument/2006/relationships/tags" Target="../tags/tag2338.xml"/><Relationship Id="rId65" Type="http://schemas.openxmlformats.org/officeDocument/2006/relationships/tags" Target="../tags/tag2343.xml"/><Relationship Id="rId73" Type="http://schemas.openxmlformats.org/officeDocument/2006/relationships/tags" Target="../tags/tag2351.xml"/><Relationship Id="rId78" Type="http://schemas.openxmlformats.org/officeDocument/2006/relationships/tags" Target="../tags/tag2356.xml"/><Relationship Id="rId81" Type="http://schemas.openxmlformats.org/officeDocument/2006/relationships/tags" Target="../tags/tag2359.xml"/><Relationship Id="rId86" Type="http://schemas.openxmlformats.org/officeDocument/2006/relationships/tags" Target="../tags/tag2364.xml"/><Relationship Id="rId4" Type="http://schemas.openxmlformats.org/officeDocument/2006/relationships/tags" Target="../tags/tag2282.xml"/><Relationship Id="rId9" Type="http://schemas.openxmlformats.org/officeDocument/2006/relationships/tags" Target="../tags/tag2287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tags" Target="../tags/tag2394.xml"/><Relationship Id="rId117" Type="http://schemas.openxmlformats.org/officeDocument/2006/relationships/tags" Target="../tags/tag2485.xml"/><Relationship Id="rId21" Type="http://schemas.openxmlformats.org/officeDocument/2006/relationships/tags" Target="../tags/tag2389.xml"/><Relationship Id="rId42" Type="http://schemas.openxmlformats.org/officeDocument/2006/relationships/tags" Target="../tags/tag2410.xml"/><Relationship Id="rId47" Type="http://schemas.openxmlformats.org/officeDocument/2006/relationships/tags" Target="../tags/tag2415.xml"/><Relationship Id="rId63" Type="http://schemas.openxmlformats.org/officeDocument/2006/relationships/tags" Target="../tags/tag2431.xml"/><Relationship Id="rId68" Type="http://schemas.openxmlformats.org/officeDocument/2006/relationships/tags" Target="../tags/tag2436.xml"/><Relationship Id="rId84" Type="http://schemas.openxmlformats.org/officeDocument/2006/relationships/tags" Target="../tags/tag2452.xml"/><Relationship Id="rId89" Type="http://schemas.openxmlformats.org/officeDocument/2006/relationships/tags" Target="../tags/tag2457.xml"/><Relationship Id="rId112" Type="http://schemas.openxmlformats.org/officeDocument/2006/relationships/tags" Target="../tags/tag2480.xml"/><Relationship Id="rId133" Type="http://schemas.openxmlformats.org/officeDocument/2006/relationships/tags" Target="../tags/tag2501.xml"/><Relationship Id="rId138" Type="http://schemas.openxmlformats.org/officeDocument/2006/relationships/tags" Target="../tags/tag2506.xml"/><Relationship Id="rId154" Type="http://schemas.openxmlformats.org/officeDocument/2006/relationships/tags" Target="../tags/tag2522.xml"/><Relationship Id="rId159" Type="http://schemas.openxmlformats.org/officeDocument/2006/relationships/tags" Target="../tags/tag2527.xml"/><Relationship Id="rId175" Type="http://schemas.openxmlformats.org/officeDocument/2006/relationships/tags" Target="../tags/tag2543.xml"/><Relationship Id="rId170" Type="http://schemas.openxmlformats.org/officeDocument/2006/relationships/tags" Target="../tags/tag2538.xml"/><Relationship Id="rId16" Type="http://schemas.openxmlformats.org/officeDocument/2006/relationships/tags" Target="../tags/tag2384.xml"/><Relationship Id="rId107" Type="http://schemas.openxmlformats.org/officeDocument/2006/relationships/tags" Target="../tags/tag2475.xml"/><Relationship Id="rId11" Type="http://schemas.openxmlformats.org/officeDocument/2006/relationships/tags" Target="../tags/tag2379.xml"/><Relationship Id="rId32" Type="http://schemas.openxmlformats.org/officeDocument/2006/relationships/tags" Target="../tags/tag2400.xml"/><Relationship Id="rId37" Type="http://schemas.openxmlformats.org/officeDocument/2006/relationships/tags" Target="../tags/tag2405.xml"/><Relationship Id="rId53" Type="http://schemas.openxmlformats.org/officeDocument/2006/relationships/tags" Target="../tags/tag2421.xml"/><Relationship Id="rId58" Type="http://schemas.openxmlformats.org/officeDocument/2006/relationships/tags" Target="../tags/tag2426.xml"/><Relationship Id="rId74" Type="http://schemas.openxmlformats.org/officeDocument/2006/relationships/tags" Target="../tags/tag2442.xml"/><Relationship Id="rId79" Type="http://schemas.openxmlformats.org/officeDocument/2006/relationships/tags" Target="../tags/tag2447.xml"/><Relationship Id="rId102" Type="http://schemas.openxmlformats.org/officeDocument/2006/relationships/tags" Target="../tags/tag2470.xml"/><Relationship Id="rId123" Type="http://schemas.openxmlformats.org/officeDocument/2006/relationships/tags" Target="../tags/tag2491.xml"/><Relationship Id="rId128" Type="http://schemas.openxmlformats.org/officeDocument/2006/relationships/tags" Target="../tags/tag2496.xml"/><Relationship Id="rId144" Type="http://schemas.openxmlformats.org/officeDocument/2006/relationships/tags" Target="../tags/tag2512.xml"/><Relationship Id="rId149" Type="http://schemas.openxmlformats.org/officeDocument/2006/relationships/tags" Target="../tags/tag2517.xml"/><Relationship Id="rId5" Type="http://schemas.openxmlformats.org/officeDocument/2006/relationships/tags" Target="../tags/tag2373.xml"/><Relationship Id="rId90" Type="http://schemas.openxmlformats.org/officeDocument/2006/relationships/tags" Target="../tags/tag2458.xml"/><Relationship Id="rId95" Type="http://schemas.openxmlformats.org/officeDocument/2006/relationships/tags" Target="../tags/tag2463.xml"/><Relationship Id="rId160" Type="http://schemas.openxmlformats.org/officeDocument/2006/relationships/tags" Target="../tags/tag2528.xml"/><Relationship Id="rId165" Type="http://schemas.openxmlformats.org/officeDocument/2006/relationships/tags" Target="../tags/tag2533.xml"/><Relationship Id="rId181" Type="http://schemas.openxmlformats.org/officeDocument/2006/relationships/tags" Target="../tags/tag2549.xml"/><Relationship Id="rId186" Type="http://schemas.openxmlformats.org/officeDocument/2006/relationships/slideLayout" Target="../slideLayouts/slideLayout7.xml"/><Relationship Id="rId22" Type="http://schemas.openxmlformats.org/officeDocument/2006/relationships/tags" Target="../tags/tag2390.xml"/><Relationship Id="rId27" Type="http://schemas.openxmlformats.org/officeDocument/2006/relationships/tags" Target="../tags/tag2395.xml"/><Relationship Id="rId43" Type="http://schemas.openxmlformats.org/officeDocument/2006/relationships/tags" Target="../tags/tag2411.xml"/><Relationship Id="rId48" Type="http://schemas.openxmlformats.org/officeDocument/2006/relationships/tags" Target="../tags/tag2416.xml"/><Relationship Id="rId64" Type="http://schemas.openxmlformats.org/officeDocument/2006/relationships/tags" Target="../tags/tag2432.xml"/><Relationship Id="rId69" Type="http://schemas.openxmlformats.org/officeDocument/2006/relationships/tags" Target="../tags/tag2437.xml"/><Relationship Id="rId113" Type="http://schemas.openxmlformats.org/officeDocument/2006/relationships/tags" Target="../tags/tag2481.xml"/><Relationship Id="rId118" Type="http://schemas.openxmlformats.org/officeDocument/2006/relationships/tags" Target="../tags/tag2486.xml"/><Relationship Id="rId134" Type="http://schemas.openxmlformats.org/officeDocument/2006/relationships/tags" Target="../tags/tag2502.xml"/><Relationship Id="rId139" Type="http://schemas.openxmlformats.org/officeDocument/2006/relationships/tags" Target="../tags/tag2507.xml"/><Relationship Id="rId80" Type="http://schemas.openxmlformats.org/officeDocument/2006/relationships/tags" Target="../tags/tag2448.xml"/><Relationship Id="rId85" Type="http://schemas.openxmlformats.org/officeDocument/2006/relationships/tags" Target="../tags/tag2453.xml"/><Relationship Id="rId150" Type="http://schemas.openxmlformats.org/officeDocument/2006/relationships/tags" Target="../tags/tag2518.xml"/><Relationship Id="rId155" Type="http://schemas.openxmlformats.org/officeDocument/2006/relationships/tags" Target="../tags/tag2523.xml"/><Relationship Id="rId171" Type="http://schemas.openxmlformats.org/officeDocument/2006/relationships/tags" Target="../tags/tag2539.xml"/><Relationship Id="rId176" Type="http://schemas.openxmlformats.org/officeDocument/2006/relationships/tags" Target="../tags/tag2544.xml"/><Relationship Id="rId12" Type="http://schemas.openxmlformats.org/officeDocument/2006/relationships/tags" Target="../tags/tag2380.xml"/><Relationship Id="rId17" Type="http://schemas.openxmlformats.org/officeDocument/2006/relationships/tags" Target="../tags/tag2385.xml"/><Relationship Id="rId33" Type="http://schemas.openxmlformats.org/officeDocument/2006/relationships/tags" Target="../tags/tag2401.xml"/><Relationship Id="rId38" Type="http://schemas.openxmlformats.org/officeDocument/2006/relationships/tags" Target="../tags/tag2406.xml"/><Relationship Id="rId59" Type="http://schemas.openxmlformats.org/officeDocument/2006/relationships/tags" Target="../tags/tag2427.xml"/><Relationship Id="rId103" Type="http://schemas.openxmlformats.org/officeDocument/2006/relationships/tags" Target="../tags/tag2471.xml"/><Relationship Id="rId108" Type="http://schemas.openxmlformats.org/officeDocument/2006/relationships/tags" Target="../tags/tag2476.xml"/><Relationship Id="rId124" Type="http://schemas.openxmlformats.org/officeDocument/2006/relationships/tags" Target="../tags/tag2492.xml"/><Relationship Id="rId129" Type="http://schemas.openxmlformats.org/officeDocument/2006/relationships/tags" Target="../tags/tag2497.xml"/><Relationship Id="rId54" Type="http://schemas.openxmlformats.org/officeDocument/2006/relationships/tags" Target="../tags/tag2422.xml"/><Relationship Id="rId70" Type="http://schemas.openxmlformats.org/officeDocument/2006/relationships/tags" Target="../tags/tag2438.xml"/><Relationship Id="rId75" Type="http://schemas.openxmlformats.org/officeDocument/2006/relationships/tags" Target="../tags/tag2443.xml"/><Relationship Id="rId91" Type="http://schemas.openxmlformats.org/officeDocument/2006/relationships/tags" Target="../tags/tag2459.xml"/><Relationship Id="rId96" Type="http://schemas.openxmlformats.org/officeDocument/2006/relationships/tags" Target="../tags/tag2464.xml"/><Relationship Id="rId140" Type="http://schemas.openxmlformats.org/officeDocument/2006/relationships/tags" Target="../tags/tag2508.xml"/><Relationship Id="rId145" Type="http://schemas.openxmlformats.org/officeDocument/2006/relationships/tags" Target="../tags/tag2513.xml"/><Relationship Id="rId161" Type="http://schemas.openxmlformats.org/officeDocument/2006/relationships/tags" Target="../tags/tag2529.xml"/><Relationship Id="rId166" Type="http://schemas.openxmlformats.org/officeDocument/2006/relationships/tags" Target="../tags/tag2534.xml"/><Relationship Id="rId182" Type="http://schemas.openxmlformats.org/officeDocument/2006/relationships/tags" Target="../tags/tag2550.xml"/><Relationship Id="rId1" Type="http://schemas.openxmlformats.org/officeDocument/2006/relationships/tags" Target="../tags/tag2369.xml"/><Relationship Id="rId6" Type="http://schemas.openxmlformats.org/officeDocument/2006/relationships/tags" Target="../tags/tag2374.xml"/><Relationship Id="rId23" Type="http://schemas.openxmlformats.org/officeDocument/2006/relationships/tags" Target="../tags/tag2391.xml"/><Relationship Id="rId28" Type="http://schemas.openxmlformats.org/officeDocument/2006/relationships/tags" Target="../tags/tag2396.xml"/><Relationship Id="rId49" Type="http://schemas.openxmlformats.org/officeDocument/2006/relationships/tags" Target="../tags/tag2417.xml"/><Relationship Id="rId114" Type="http://schemas.openxmlformats.org/officeDocument/2006/relationships/tags" Target="../tags/tag2482.xml"/><Relationship Id="rId119" Type="http://schemas.openxmlformats.org/officeDocument/2006/relationships/tags" Target="../tags/tag2487.xml"/><Relationship Id="rId44" Type="http://schemas.openxmlformats.org/officeDocument/2006/relationships/tags" Target="../tags/tag2412.xml"/><Relationship Id="rId60" Type="http://schemas.openxmlformats.org/officeDocument/2006/relationships/tags" Target="../tags/tag2428.xml"/><Relationship Id="rId65" Type="http://schemas.openxmlformats.org/officeDocument/2006/relationships/tags" Target="../tags/tag2433.xml"/><Relationship Id="rId81" Type="http://schemas.openxmlformats.org/officeDocument/2006/relationships/tags" Target="../tags/tag2449.xml"/><Relationship Id="rId86" Type="http://schemas.openxmlformats.org/officeDocument/2006/relationships/tags" Target="../tags/tag2454.xml"/><Relationship Id="rId130" Type="http://schemas.openxmlformats.org/officeDocument/2006/relationships/tags" Target="../tags/tag2498.xml"/><Relationship Id="rId135" Type="http://schemas.openxmlformats.org/officeDocument/2006/relationships/tags" Target="../tags/tag2503.xml"/><Relationship Id="rId151" Type="http://schemas.openxmlformats.org/officeDocument/2006/relationships/tags" Target="../tags/tag2519.xml"/><Relationship Id="rId156" Type="http://schemas.openxmlformats.org/officeDocument/2006/relationships/tags" Target="../tags/tag2524.xml"/><Relationship Id="rId177" Type="http://schemas.openxmlformats.org/officeDocument/2006/relationships/tags" Target="../tags/tag2545.xml"/><Relationship Id="rId4" Type="http://schemas.openxmlformats.org/officeDocument/2006/relationships/tags" Target="../tags/tag2372.xml"/><Relationship Id="rId9" Type="http://schemas.openxmlformats.org/officeDocument/2006/relationships/tags" Target="../tags/tag2377.xml"/><Relationship Id="rId172" Type="http://schemas.openxmlformats.org/officeDocument/2006/relationships/tags" Target="../tags/tag2540.xml"/><Relationship Id="rId180" Type="http://schemas.openxmlformats.org/officeDocument/2006/relationships/tags" Target="../tags/tag2548.xml"/><Relationship Id="rId13" Type="http://schemas.openxmlformats.org/officeDocument/2006/relationships/tags" Target="../tags/tag2381.xml"/><Relationship Id="rId18" Type="http://schemas.openxmlformats.org/officeDocument/2006/relationships/tags" Target="../tags/tag2386.xml"/><Relationship Id="rId39" Type="http://schemas.openxmlformats.org/officeDocument/2006/relationships/tags" Target="../tags/tag2407.xml"/><Relationship Id="rId109" Type="http://schemas.openxmlformats.org/officeDocument/2006/relationships/tags" Target="../tags/tag2477.xml"/><Relationship Id="rId34" Type="http://schemas.openxmlformats.org/officeDocument/2006/relationships/tags" Target="../tags/tag2402.xml"/><Relationship Id="rId50" Type="http://schemas.openxmlformats.org/officeDocument/2006/relationships/tags" Target="../tags/tag2418.xml"/><Relationship Id="rId55" Type="http://schemas.openxmlformats.org/officeDocument/2006/relationships/tags" Target="../tags/tag2423.xml"/><Relationship Id="rId76" Type="http://schemas.openxmlformats.org/officeDocument/2006/relationships/tags" Target="../tags/tag2444.xml"/><Relationship Id="rId97" Type="http://schemas.openxmlformats.org/officeDocument/2006/relationships/tags" Target="../tags/tag2465.xml"/><Relationship Id="rId104" Type="http://schemas.openxmlformats.org/officeDocument/2006/relationships/tags" Target="../tags/tag2472.xml"/><Relationship Id="rId120" Type="http://schemas.openxmlformats.org/officeDocument/2006/relationships/tags" Target="../tags/tag2488.xml"/><Relationship Id="rId125" Type="http://schemas.openxmlformats.org/officeDocument/2006/relationships/tags" Target="../tags/tag2493.xml"/><Relationship Id="rId141" Type="http://schemas.openxmlformats.org/officeDocument/2006/relationships/tags" Target="../tags/tag2509.xml"/><Relationship Id="rId146" Type="http://schemas.openxmlformats.org/officeDocument/2006/relationships/tags" Target="../tags/tag2514.xml"/><Relationship Id="rId167" Type="http://schemas.openxmlformats.org/officeDocument/2006/relationships/tags" Target="../tags/tag2535.xml"/><Relationship Id="rId7" Type="http://schemas.openxmlformats.org/officeDocument/2006/relationships/tags" Target="../tags/tag2375.xml"/><Relationship Id="rId71" Type="http://schemas.openxmlformats.org/officeDocument/2006/relationships/tags" Target="../tags/tag2439.xml"/><Relationship Id="rId92" Type="http://schemas.openxmlformats.org/officeDocument/2006/relationships/tags" Target="../tags/tag2460.xml"/><Relationship Id="rId162" Type="http://schemas.openxmlformats.org/officeDocument/2006/relationships/tags" Target="../tags/tag2530.xml"/><Relationship Id="rId183" Type="http://schemas.openxmlformats.org/officeDocument/2006/relationships/tags" Target="../tags/tag2551.xml"/><Relationship Id="rId2" Type="http://schemas.openxmlformats.org/officeDocument/2006/relationships/tags" Target="../tags/tag2370.xml"/><Relationship Id="rId29" Type="http://schemas.openxmlformats.org/officeDocument/2006/relationships/tags" Target="../tags/tag2397.xml"/><Relationship Id="rId24" Type="http://schemas.openxmlformats.org/officeDocument/2006/relationships/tags" Target="../tags/tag2392.xml"/><Relationship Id="rId40" Type="http://schemas.openxmlformats.org/officeDocument/2006/relationships/tags" Target="../tags/tag2408.xml"/><Relationship Id="rId45" Type="http://schemas.openxmlformats.org/officeDocument/2006/relationships/tags" Target="../tags/tag2413.xml"/><Relationship Id="rId66" Type="http://schemas.openxmlformats.org/officeDocument/2006/relationships/tags" Target="../tags/tag2434.xml"/><Relationship Id="rId87" Type="http://schemas.openxmlformats.org/officeDocument/2006/relationships/tags" Target="../tags/tag2455.xml"/><Relationship Id="rId110" Type="http://schemas.openxmlformats.org/officeDocument/2006/relationships/tags" Target="../tags/tag2478.xml"/><Relationship Id="rId115" Type="http://schemas.openxmlformats.org/officeDocument/2006/relationships/tags" Target="../tags/tag2483.xml"/><Relationship Id="rId131" Type="http://schemas.openxmlformats.org/officeDocument/2006/relationships/tags" Target="../tags/tag2499.xml"/><Relationship Id="rId136" Type="http://schemas.openxmlformats.org/officeDocument/2006/relationships/tags" Target="../tags/tag2504.xml"/><Relationship Id="rId157" Type="http://schemas.openxmlformats.org/officeDocument/2006/relationships/tags" Target="../tags/tag2525.xml"/><Relationship Id="rId178" Type="http://schemas.openxmlformats.org/officeDocument/2006/relationships/tags" Target="../tags/tag2546.xml"/><Relationship Id="rId61" Type="http://schemas.openxmlformats.org/officeDocument/2006/relationships/tags" Target="../tags/tag2429.xml"/><Relationship Id="rId82" Type="http://schemas.openxmlformats.org/officeDocument/2006/relationships/tags" Target="../tags/tag2450.xml"/><Relationship Id="rId152" Type="http://schemas.openxmlformats.org/officeDocument/2006/relationships/tags" Target="../tags/tag2520.xml"/><Relationship Id="rId173" Type="http://schemas.openxmlformats.org/officeDocument/2006/relationships/tags" Target="../tags/tag2541.xml"/><Relationship Id="rId19" Type="http://schemas.openxmlformats.org/officeDocument/2006/relationships/tags" Target="../tags/tag2387.xml"/><Relationship Id="rId14" Type="http://schemas.openxmlformats.org/officeDocument/2006/relationships/tags" Target="../tags/tag2382.xml"/><Relationship Id="rId30" Type="http://schemas.openxmlformats.org/officeDocument/2006/relationships/tags" Target="../tags/tag2398.xml"/><Relationship Id="rId35" Type="http://schemas.openxmlformats.org/officeDocument/2006/relationships/tags" Target="../tags/tag2403.xml"/><Relationship Id="rId56" Type="http://schemas.openxmlformats.org/officeDocument/2006/relationships/tags" Target="../tags/tag2424.xml"/><Relationship Id="rId77" Type="http://schemas.openxmlformats.org/officeDocument/2006/relationships/tags" Target="../tags/tag2445.xml"/><Relationship Id="rId100" Type="http://schemas.openxmlformats.org/officeDocument/2006/relationships/tags" Target="../tags/tag2468.xml"/><Relationship Id="rId105" Type="http://schemas.openxmlformats.org/officeDocument/2006/relationships/tags" Target="../tags/tag2473.xml"/><Relationship Id="rId126" Type="http://schemas.openxmlformats.org/officeDocument/2006/relationships/tags" Target="../tags/tag2494.xml"/><Relationship Id="rId147" Type="http://schemas.openxmlformats.org/officeDocument/2006/relationships/tags" Target="../tags/tag2515.xml"/><Relationship Id="rId168" Type="http://schemas.openxmlformats.org/officeDocument/2006/relationships/tags" Target="../tags/tag2536.xml"/><Relationship Id="rId8" Type="http://schemas.openxmlformats.org/officeDocument/2006/relationships/tags" Target="../tags/tag2376.xml"/><Relationship Id="rId51" Type="http://schemas.openxmlformats.org/officeDocument/2006/relationships/tags" Target="../tags/tag2419.xml"/><Relationship Id="rId72" Type="http://schemas.openxmlformats.org/officeDocument/2006/relationships/tags" Target="../tags/tag2440.xml"/><Relationship Id="rId93" Type="http://schemas.openxmlformats.org/officeDocument/2006/relationships/tags" Target="../tags/tag2461.xml"/><Relationship Id="rId98" Type="http://schemas.openxmlformats.org/officeDocument/2006/relationships/tags" Target="../tags/tag2466.xml"/><Relationship Id="rId121" Type="http://schemas.openxmlformats.org/officeDocument/2006/relationships/tags" Target="../tags/tag2489.xml"/><Relationship Id="rId142" Type="http://schemas.openxmlformats.org/officeDocument/2006/relationships/tags" Target="../tags/tag2510.xml"/><Relationship Id="rId163" Type="http://schemas.openxmlformats.org/officeDocument/2006/relationships/tags" Target="../tags/tag2531.xml"/><Relationship Id="rId184" Type="http://schemas.openxmlformats.org/officeDocument/2006/relationships/tags" Target="../tags/tag2552.xml"/><Relationship Id="rId3" Type="http://schemas.openxmlformats.org/officeDocument/2006/relationships/tags" Target="../tags/tag2371.xml"/><Relationship Id="rId25" Type="http://schemas.openxmlformats.org/officeDocument/2006/relationships/tags" Target="../tags/tag2393.xml"/><Relationship Id="rId46" Type="http://schemas.openxmlformats.org/officeDocument/2006/relationships/tags" Target="../tags/tag2414.xml"/><Relationship Id="rId67" Type="http://schemas.openxmlformats.org/officeDocument/2006/relationships/tags" Target="../tags/tag2435.xml"/><Relationship Id="rId116" Type="http://schemas.openxmlformats.org/officeDocument/2006/relationships/tags" Target="../tags/tag2484.xml"/><Relationship Id="rId137" Type="http://schemas.openxmlformats.org/officeDocument/2006/relationships/tags" Target="../tags/tag2505.xml"/><Relationship Id="rId158" Type="http://schemas.openxmlformats.org/officeDocument/2006/relationships/tags" Target="../tags/tag2526.xml"/><Relationship Id="rId20" Type="http://schemas.openxmlformats.org/officeDocument/2006/relationships/tags" Target="../tags/tag2388.xml"/><Relationship Id="rId41" Type="http://schemas.openxmlformats.org/officeDocument/2006/relationships/tags" Target="../tags/tag2409.xml"/><Relationship Id="rId62" Type="http://schemas.openxmlformats.org/officeDocument/2006/relationships/tags" Target="../tags/tag2430.xml"/><Relationship Id="rId83" Type="http://schemas.openxmlformats.org/officeDocument/2006/relationships/tags" Target="../tags/tag2451.xml"/><Relationship Id="rId88" Type="http://schemas.openxmlformats.org/officeDocument/2006/relationships/tags" Target="../tags/tag2456.xml"/><Relationship Id="rId111" Type="http://schemas.openxmlformats.org/officeDocument/2006/relationships/tags" Target="../tags/tag2479.xml"/><Relationship Id="rId132" Type="http://schemas.openxmlformats.org/officeDocument/2006/relationships/tags" Target="../tags/tag2500.xml"/><Relationship Id="rId153" Type="http://schemas.openxmlformats.org/officeDocument/2006/relationships/tags" Target="../tags/tag2521.xml"/><Relationship Id="rId174" Type="http://schemas.openxmlformats.org/officeDocument/2006/relationships/tags" Target="../tags/tag2542.xml"/><Relationship Id="rId179" Type="http://schemas.openxmlformats.org/officeDocument/2006/relationships/tags" Target="../tags/tag2547.xml"/><Relationship Id="rId15" Type="http://schemas.openxmlformats.org/officeDocument/2006/relationships/tags" Target="../tags/tag2383.xml"/><Relationship Id="rId36" Type="http://schemas.openxmlformats.org/officeDocument/2006/relationships/tags" Target="../tags/tag2404.xml"/><Relationship Id="rId57" Type="http://schemas.openxmlformats.org/officeDocument/2006/relationships/tags" Target="../tags/tag2425.xml"/><Relationship Id="rId106" Type="http://schemas.openxmlformats.org/officeDocument/2006/relationships/tags" Target="../tags/tag2474.xml"/><Relationship Id="rId127" Type="http://schemas.openxmlformats.org/officeDocument/2006/relationships/tags" Target="../tags/tag2495.xml"/><Relationship Id="rId10" Type="http://schemas.openxmlformats.org/officeDocument/2006/relationships/tags" Target="../tags/tag2378.xml"/><Relationship Id="rId31" Type="http://schemas.openxmlformats.org/officeDocument/2006/relationships/tags" Target="../tags/tag2399.xml"/><Relationship Id="rId52" Type="http://schemas.openxmlformats.org/officeDocument/2006/relationships/tags" Target="../tags/tag2420.xml"/><Relationship Id="rId73" Type="http://schemas.openxmlformats.org/officeDocument/2006/relationships/tags" Target="../tags/tag2441.xml"/><Relationship Id="rId78" Type="http://schemas.openxmlformats.org/officeDocument/2006/relationships/tags" Target="../tags/tag2446.xml"/><Relationship Id="rId94" Type="http://schemas.openxmlformats.org/officeDocument/2006/relationships/tags" Target="../tags/tag2462.xml"/><Relationship Id="rId99" Type="http://schemas.openxmlformats.org/officeDocument/2006/relationships/tags" Target="../tags/tag2467.xml"/><Relationship Id="rId101" Type="http://schemas.openxmlformats.org/officeDocument/2006/relationships/tags" Target="../tags/tag2469.xml"/><Relationship Id="rId122" Type="http://schemas.openxmlformats.org/officeDocument/2006/relationships/tags" Target="../tags/tag2490.xml"/><Relationship Id="rId143" Type="http://schemas.openxmlformats.org/officeDocument/2006/relationships/tags" Target="../tags/tag2511.xml"/><Relationship Id="rId148" Type="http://schemas.openxmlformats.org/officeDocument/2006/relationships/tags" Target="../tags/tag2516.xml"/><Relationship Id="rId164" Type="http://schemas.openxmlformats.org/officeDocument/2006/relationships/tags" Target="../tags/tag2532.xml"/><Relationship Id="rId169" Type="http://schemas.openxmlformats.org/officeDocument/2006/relationships/tags" Target="../tags/tag2537.xml"/><Relationship Id="rId185" Type="http://schemas.openxmlformats.org/officeDocument/2006/relationships/tags" Target="../tags/tag2553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tags" Target="../tags/tag2579.xml"/><Relationship Id="rId117" Type="http://schemas.openxmlformats.org/officeDocument/2006/relationships/tags" Target="../tags/tag2670.xml"/><Relationship Id="rId21" Type="http://schemas.openxmlformats.org/officeDocument/2006/relationships/tags" Target="../tags/tag2574.xml"/><Relationship Id="rId42" Type="http://schemas.openxmlformats.org/officeDocument/2006/relationships/tags" Target="../tags/tag2595.xml"/><Relationship Id="rId47" Type="http://schemas.openxmlformats.org/officeDocument/2006/relationships/tags" Target="../tags/tag2600.xml"/><Relationship Id="rId63" Type="http://schemas.openxmlformats.org/officeDocument/2006/relationships/tags" Target="../tags/tag2616.xml"/><Relationship Id="rId68" Type="http://schemas.openxmlformats.org/officeDocument/2006/relationships/tags" Target="../tags/tag2621.xml"/><Relationship Id="rId84" Type="http://schemas.openxmlformats.org/officeDocument/2006/relationships/tags" Target="../tags/tag2637.xml"/><Relationship Id="rId89" Type="http://schemas.openxmlformats.org/officeDocument/2006/relationships/tags" Target="../tags/tag2642.xml"/><Relationship Id="rId112" Type="http://schemas.openxmlformats.org/officeDocument/2006/relationships/tags" Target="../tags/tag2665.xml"/><Relationship Id="rId133" Type="http://schemas.openxmlformats.org/officeDocument/2006/relationships/tags" Target="../tags/tag2686.xml"/><Relationship Id="rId138" Type="http://schemas.openxmlformats.org/officeDocument/2006/relationships/tags" Target="../tags/tag2691.xml"/><Relationship Id="rId16" Type="http://schemas.openxmlformats.org/officeDocument/2006/relationships/tags" Target="../tags/tag2569.xml"/><Relationship Id="rId107" Type="http://schemas.openxmlformats.org/officeDocument/2006/relationships/tags" Target="../tags/tag2660.xml"/><Relationship Id="rId11" Type="http://schemas.openxmlformats.org/officeDocument/2006/relationships/tags" Target="../tags/tag2564.xml"/><Relationship Id="rId32" Type="http://schemas.openxmlformats.org/officeDocument/2006/relationships/tags" Target="../tags/tag2585.xml"/><Relationship Id="rId37" Type="http://schemas.openxmlformats.org/officeDocument/2006/relationships/tags" Target="../tags/tag2590.xml"/><Relationship Id="rId53" Type="http://schemas.openxmlformats.org/officeDocument/2006/relationships/tags" Target="../tags/tag2606.xml"/><Relationship Id="rId58" Type="http://schemas.openxmlformats.org/officeDocument/2006/relationships/tags" Target="../tags/tag2611.xml"/><Relationship Id="rId74" Type="http://schemas.openxmlformats.org/officeDocument/2006/relationships/tags" Target="../tags/tag2627.xml"/><Relationship Id="rId79" Type="http://schemas.openxmlformats.org/officeDocument/2006/relationships/tags" Target="../tags/tag2632.xml"/><Relationship Id="rId102" Type="http://schemas.openxmlformats.org/officeDocument/2006/relationships/tags" Target="../tags/tag2655.xml"/><Relationship Id="rId123" Type="http://schemas.openxmlformats.org/officeDocument/2006/relationships/tags" Target="../tags/tag2676.xml"/><Relationship Id="rId128" Type="http://schemas.openxmlformats.org/officeDocument/2006/relationships/tags" Target="../tags/tag2681.xml"/><Relationship Id="rId5" Type="http://schemas.openxmlformats.org/officeDocument/2006/relationships/tags" Target="../tags/tag2558.xml"/><Relationship Id="rId90" Type="http://schemas.openxmlformats.org/officeDocument/2006/relationships/tags" Target="../tags/tag2643.xml"/><Relationship Id="rId95" Type="http://schemas.openxmlformats.org/officeDocument/2006/relationships/tags" Target="../tags/tag2648.xml"/><Relationship Id="rId22" Type="http://schemas.openxmlformats.org/officeDocument/2006/relationships/tags" Target="../tags/tag2575.xml"/><Relationship Id="rId27" Type="http://schemas.openxmlformats.org/officeDocument/2006/relationships/tags" Target="../tags/tag2580.xml"/><Relationship Id="rId43" Type="http://schemas.openxmlformats.org/officeDocument/2006/relationships/tags" Target="../tags/tag2596.xml"/><Relationship Id="rId48" Type="http://schemas.openxmlformats.org/officeDocument/2006/relationships/tags" Target="../tags/tag2601.xml"/><Relationship Id="rId64" Type="http://schemas.openxmlformats.org/officeDocument/2006/relationships/tags" Target="../tags/tag2617.xml"/><Relationship Id="rId69" Type="http://schemas.openxmlformats.org/officeDocument/2006/relationships/tags" Target="../tags/tag2622.xml"/><Relationship Id="rId113" Type="http://schemas.openxmlformats.org/officeDocument/2006/relationships/tags" Target="../tags/tag2666.xml"/><Relationship Id="rId118" Type="http://schemas.openxmlformats.org/officeDocument/2006/relationships/tags" Target="../tags/tag2671.xml"/><Relationship Id="rId134" Type="http://schemas.openxmlformats.org/officeDocument/2006/relationships/tags" Target="../tags/tag2687.xml"/><Relationship Id="rId139" Type="http://schemas.openxmlformats.org/officeDocument/2006/relationships/tags" Target="../tags/tag2692.xml"/><Relationship Id="rId8" Type="http://schemas.openxmlformats.org/officeDocument/2006/relationships/tags" Target="../tags/tag2561.xml"/><Relationship Id="rId51" Type="http://schemas.openxmlformats.org/officeDocument/2006/relationships/tags" Target="../tags/tag2604.xml"/><Relationship Id="rId72" Type="http://schemas.openxmlformats.org/officeDocument/2006/relationships/tags" Target="../tags/tag2625.xml"/><Relationship Id="rId80" Type="http://schemas.openxmlformats.org/officeDocument/2006/relationships/tags" Target="../tags/tag2633.xml"/><Relationship Id="rId85" Type="http://schemas.openxmlformats.org/officeDocument/2006/relationships/tags" Target="../tags/tag2638.xml"/><Relationship Id="rId93" Type="http://schemas.openxmlformats.org/officeDocument/2006/relationships/tags" Target="../tags/tag2646.xml"/><Relationship Id="rId98" Type="http://schemas.openxmlformats.org/officeDocument/2006/relationships/tags" Target="../tags/tag2651.xml"/><Relationship Id="rId121" Type="http://schemas.openxmlformats.org/officeDocument/2006/relationships/tags" Target="../tags/tag2674.xml"/><Relationship Id="rId142" Type="http://schemas.openxmlformats.org/officeDocument/2006/relationships/tags" Target="../tags/tag2695.xml"/><Relationship Id="rId3" Type="http://schemas.openxmlformats.org/officeDocument/2006/relationships/tags" Target="../tags/tag2556.xml"/><Relationship Id="rId12" Type="http://schemas.openxmlformats.org/officeDocument/2006/relationships/tags" Target="../tags/tag2565.xml"/><Relationship Id="rId17" Type="http://schemas.openxmlformats.org/officeDocument/2006/relationships/tags" Target="../tags/tag2570.xml"/><Relationship Id="rId25" Type="http://schemas.openxmlformats.org/officeDocument/2006/relationships/tags" Target="../tags/tag2578.xml"/><Relationship Id="rId33" Type="http://schemas.openxmlformats.org/officeDocument/2006/relationships/tags" Target="../tags/tag2586.xml"/><Relationship Id="rId38" Type="http://schemas.openxmlformats.org/officeDocument/2006/relationships/tags" Target="../tags/tag2591.xml"/><Relationship Id="rId46" Type="http://schemas.openxmlformats.org/officeDocument/2006/relationships/tags" Target="../tags/tag2599.xml"/><Relationship Id="rId59" Type="http://schemas.openxmlformats.org/officeDocument/2006/relationships/tags" Target="../tags/tag2612.xml"/><Relationship Id="rId67" Type="http://schemas.openxmlformats.org/officeDocument/2006/relationships/tags" Target="../tags/tag2620.xml"/><Relationship Id="rId103" Type="http://schemas.openxmlformats.org/officeDocument/2006/relationships/tags" Target="../tags/tag2656.xml"/><Relationship Id="rId108" Type="http://schemas.openxmlformats.org/officeDocument/2006/relationships/tags" Target="../tags/tag2661.xml"/><Relationship Id="rId116" Type="http://schemas.openxmlformats.org/officeDocument/2006/relationships/tags" Target="../tags/tag2669.xml"/><Relationship Id="rId124" Type="http://schemas.openxmlformats.org/officeDocument/2006/relationships/tags" Target="../tags/tag2677.xml"/><Relationship Id="rId129" Type="http://schemas.openxmlformats.org/officeDocument/2006/relationships/tags" Target="../tags/tag2682.xml"/><Relationship Id="rId137" Type="http://schemas.openxmlformats.org/officeDocument/2006/relationships/tags" Target="../tags/tag2690.xml"/><Relationship Id="rId20" Type="http://schemas.openxmlformats.org/officeDocument/2006/relationships/tags" Target="../tags/tag2573.xml"/><Relationship Id="rId41" Type="http://schemas.openxmlformats.org/officeDocument/2006/relationships/tags" Target="../tags/tag2594.xml"/><Relationship Id="rId54" Type="http://schemas.openxmlformats.org/officeDocument/2006/relationships/tags" Target="../tags/tag2607.xml"/><Relationship Id="rId62" Type="http://schemas.openxmlformats.org/officeDocument/2006/relationships/tags" Target="../tags/tag2615.xml"/><Relationship Id="rId70" Type="http://schemas.openxmlformats.org/officeDocument/2006/relationships/tags" Target="../tags/tag2623.xml"/><Relationship Id="rId75" Type="http://schemas.openxmlformats.org/officeDocument/2006/relationships/tags" Target="../tags/tag2628.xml"/><Relationship Id="rId83" Type="http://schemas.openxmlformats.org/officeDocument/2006/relationships/tags" Target="../tags/tag2636.xml"/><Relationship Id="rId88" Type="http://schemas.openxmlformats.org/officeDocument/2006/relationships/tags" Target="../tags/tag2641.xml"/><Relationship Id="rId91" Type="http://schemas.openxmlformats.org/officeDocument/2006/relationships/tags" Target="../tags/tag2644.xml"/><Relationship Id="rId96" Type="http://schemas.openxmlformats.org/officeDocument/2006/relationships/tags" Target="../tags/tag2649.xml"/><Relationship Id="rId111" Type="http://schemas.openxmlformats.org/officeDocument/2006/relationships/tags" Target="../tags/tag2664.xml"/><Relationship Id="rId132" Type="http://schemas.openxmlformats.org/officeDocument/2006/relationships/tags" Target="../tags/tag2685.xml"/><Relationship Id="rId140" Type="http://schemas.openxmlformats.org/officeDocument/2006/relationships/tags" Target="../tags/tag2693.xml"/><Relationship Id="rId1" Type="http://schemas.openxmlformats.org/officeDocument/2006/relationships/tags" Target="../tags/tag2554.xml"/><Relationship Id="rId6" Type="http://schemas.openxmlformats.org/officeDocument/2006/relationships/tags" Target="../tags/tag2559.xml"/><Relationship Id="rId15" Type="http://schemas.openxmlformats.org/officeDocument/2006/relationships/tags" Target="../tags/tag2568.xml"/><Relationship Id="rId23" Type="http://schemas.openxmlformats.org/officeDocument/2006/relationships/tags" Target="../tags/tag2576.xml"/><Relationship Id="rId28" Type="http://schemas.openxmlformats.org/officeDocument/2006/relationships/tags" Target="../tags/tag2581.xml"/><Relationship Id="rId36" Type="http://schemas.openxmlformats.org/officeDocument/2006/relationships/tags" Target="../tags/tag2589.xml"/><Relationship Id="rId49" Type="http://schemas.openxmlformats.org/officeDocument/2006/relationships/tags" Target="../tags/tag2602.xml"/><Relationship Id="rId57" Type="http://schemas.openxmlformats.org/officeDocument/2006/relationships/tags" Target="../tags/tag2610.xml"/><Relationship Id="rId106" Type="http://schemas.openxmlformats.org/officeDocument/2006/relationships/tags" Target="../tags/tag2659.xml"/><Relationship Id="rId114" Type="http://schemas.openxmlformats.org/officeDocument/2006/relationships/tags" Target="../tags/tag2667.xml"/><Relationship Id="rId119" Type="http://schemas.openxmlformats.org/officeDocument/2006/relationships/tags" Target="../tags/tag2672.xml"/><Relationship Id="rId127" Type="http://schemas.openxmlformats.org/officeDocument/2006/relationships/tags" Target="../tags/tag2680.xml"/><Relationship Id="rId10" Type="http://schemas.openxmlformats.org/officeDocument/2006/relationships/tags" Target="../tags/tag2563.xml"/><Relationship Id="rId31" Type="http://schemas.openxmlformats.org/officeDocument/2006/relationships/tags" Target="../tags/tag2584.xml"/><Relationship Id="rId44" Type="http://schemas.openxmlformats.org/officeDocument/2006/relationships/tags" Target="../tags/tag2597.xml"/><Relationship Id="rId52" Type="http://schemas.openxmlformats.org/officeDocument/2006/relationships/tags" Target="../tags/tag2605.xml"/><Relationship Id="rId60" Type="http://schemas.openxmlformats.org/officeDocument/2006/relationships/tags" Target="../tags/tag2613.xml"/><Relationship Id="rId65" Type="http://schemas.openxmlformats.org/officeDocument/2006/relationships/tags" Target="../tags/tag2618.xml"/><Relationship Id="rId73" Type="http://schemas.openxmlformats.org/officeDocument/2006/relationships/tags" Target="../tags/tag2626.xml"/><Relationship Id="rId78" Type="http://schemas.openxmlformats.org/officeDocument/2006/relationships/tags" Target="../tags/tag2631.xml"/><Relationship Id="rId81" Type="http://schemas.openxmlformats.org/officeDocument/2006/relationships/tags" Target="../tags/tag2634.xml"/><Relationship Id="rId86" Type="http://schemas.openxmlformats.org/officeDocument/2006/relationships/tags" Target="../tags/tag2639.xml"/><Relationship Id="rId94" Type="http://schemas.openxmlformats.org/officeDocument/2006/relationships/tags" Target="../tags/tag2647.xml"/><Relationship Id="rId99" Type="http://schemas.openxmlformats.org/officeDocument/2006/relationships/tags" Target="../tags/tag2652.xml"/><Relationship Id="rId101" Type="http://schemas.openxmlformats.org/officeDocument/2006/relationships/tags" Target="../tags/tag2654.xml"/><Relationship Id="rId122" Type="http://schemas.openxmlformats.org/officeDocument/2006/relationships/tags" Target="../tags/tag2675.xml"/><Relationship Id="rId130" Type="http://schemas.openxmlformats.org/officeDocument/2006/relationships/tags" Target="../tags/tag2683.xml"/><Relationship Id="rId135" Type="http://schemas.openxmlformats.org/officeDocument/2006/relationships/tags" Target="../tags/tag2688.xml"/><Relationship Id="rId143" Type="http://schemas.openxmlformats.org/officeDocument/2006/relationships/slideLayout" Target="../slideLayouts/slideLayout7.xml"/><Relationship Id="rId4" Type="http://schemas.openxmlformats.org/officeDocument/2006/relationships/tags" Target="../tags/tag2557.xml"/><Relationship Id="rId9" Type="http://schemas.openxmlformats.org/officeDocument/2006/relationships/tags" Target="../tags/tag2562.xml"/><Relationship Id="rId13" Type="http://schemas.openxmlformats.org/officeDocument/2006/relationships/tags" Target="../tags/tag2566.xml"/><Relationship Id="rId18" Type="http://schemas.openxmlformats.org/officeDocument/2006/relationships/tags" Target="../tags/tag2571.xml"/><Relationship Id="rId39" Type="http://schemas.openxmlformats.org/officeDocument/2006/relationships/tags" Target="../tags/tag2592.xml"/><Relationship Id="rId109" Type="http://schemas.openxmlformats.org/officeDocument/2006/relationships/tags" Target="../tags/tag2662.xml"/><Relationship Id="rId34" Type="http://schemas.openxmlformats.org/officeDocument/2006/relationships/tags" Target="../tags/tag2587.xml"/><Relationship Id="rId50" Type="http://schemas.openxmlformats.org/officeDocument/2006/relationships/tags" Target="../tags/tag2603.xml"/><Relationship Id="rId55" Type="http://schemas.openxmlformats.org/officeDocument/2006/relationships/tags" Target="../tags/tag2608.xml"/><Relationship Id="rId76" Type="http://schemas.openxmlformats.org/officeDocument/2006/relationships/tags" Target="../tags/tag2629.xml"/><Relationship Id="rId97" Type="http://schemas.openxmlformats.org/officeDocument/2006/relationships/tags" Target="../tags/tag2650.xml"/><Relationship Id="rId104" Type="http://schemas.openxmlformats.org/officeDocument/2006/relationships/tags" Target="../tags/tag2657.xml"/><Relationship Id="rId120" Type="http://schemas.openxmlformats.org/officeDocument/2006/relationships/tags" Target="../tags/tag2673.xml"/><Relationship Id="rId125" Type="http://schemas.openxmlformats.org/officeDocument/2006/relationships/tags" Target="../tags/tag2678.xml"/><Relationship Id="rId141" Type="http://schemas.openxmlformats.org/officeDocument/2006/relationships/tags" Target="../tags/tag2694.xml"/><Relationship Id="rId7" Type="http://schemas.openxmlformats.org/officeDocument/2006/relationships/tags" Target="../tags/tag2560.xml"/><Relationship Id="rId71" Type="http://schemas.openxmlformats.org/officeDocument/2006/relationships/tags" Target="../tags/tag2624.xml"/><Relationship Id="rId92" Type="http://schemas.openxmlformats.org/officeDocument/2006/relationships/tags" Target="../tags/tag2645.xml"/><Relationship Id="rId2" Type="http://schemas.openxmlformats.org/officeDocument/2006/relationships/tags" Target="../tags/tag2555.xml"/><Relationship Id="rId29" Type="http://schemas.openxmlformats.org/officeDocument/2006/relationships/tags" Target="../tags/tag2582.xml"/><Relationship Id="rId24" Type="http://schemas.openxmlformats.org/officeDocument/2006/relationships/tags" Target="../tags/tag2577.xml"/><Relationship Id="rId40" Type="http://schemas.openxmlformats.org/officeDocument/2006/relationships/tags" Target="../tags/tag2593.xml"/><Relationship Id="rId45" Type="http://schemas.openxmlformats.org/officeDocument/2006/relationships/tags" Target="../tags/tag2598.xml"/><Relationship Id="rId66" Type="http://schemas.openxmlformats.org/officeDocument/2006/relationships/tags" Target="../tags/tag2619.xml"/><Relationship Id="rId87" Type="http://schemas.openxmlformats.org/officeDocument/2006/relationships/tags" Target="../tags/tag2640.xml"/><Relationship Id="rId110" Type="http://schemas.openxmlformats.org/officeDocument/2006/relationships/tags" Target="../tags/tag2663.xml"/><Relationship Id="rId115" Type="http://schemas.openxmlformats.org/officeDocument/2006/relationships/tags" Target="../tags/tag2668.xml"/><Relationship Id="rId131" Type="http://schemas.openxmlformats.org/officeDocument/2006/relationships/tags" Target="../tags/tag2684.xml"/><Relationship Id="rId136" Type="http://schemas.openxmlformats.org/officeDocument/2006/relationships/tags" Target="../tags/tag2689.xml"/><Relationship Id="rId61" Type="http://schemas.openxmlformats.org/officeDocument/2006/relationships/tags" Target="../tags/tag2614.xml"/><Relationship Id="rId82" Type="http://schemas.openxmlformats.org/officeDocument/2006/relationships/tags" Target="../tags/tag2635.xml"/><Relationship Id="rId19" Type="http://schemas.openxmlformats.org/officeDocument/2006/relationships/tags" Target="../tags/tag2572.xml"/><Relationship Id="rId14" Type="http://schemas.openxmlformats.org/officeDocument/2006/relationships/tags" Target="../tags/tag2567.xml"/><Relationship Id="rId30" Type="http://schemas.openxmlformats.org/officeDocument/2006/relationships/tags" Target="../tags/tag2583.xml"/><Relationship Id="rId35" Type="http://schemas.openxmlformats.org/officeDocument/2006/relationships/tags" Target="../tags/tag2588.xml"/><Relationship Id="rId56" Type="http://schemas.openxmlformats.org/officeDocument/2006/relationships/tags" Target="../tags/tag2609.xml"/><Relationship Id="rId77" Type="http://schemas.openxmlformats.org/officeDocument/2006/relationships/tags" Target="../tags/tag2630.xml"/><Relationship Id="rId100" Type="http://schemas.openxmlformats.org/officeDocument/2006/relationships/tags" Target="../tags/tag2653.xml"/><Relationship Id="rId105" Type="http://schemas.openxmlformats.org/officeDocument/2006/relationships/tags" Target="../tags/tag2658.xml"/><Relationship Id="rId126" Type="http://schemas.openxmlformats.org/officeDocument/2006/relationships/tags" Target="../tags/tag2679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tags" Target="../tags/tag2721.xml"/><Relationship Id="rId21" Type="http://schemas.openxmlformats.org/officeDocument/2006/relationships/tags" Target="../tags/tag2716.xml"/><Relationship Id="rId42" Type="http://schemas.openxmlformats.org/officeDocument/2006/relationships/tags" Target="../tags/tag2737.xml"/><Relationship Id="rId47" Type="http://schemas.openxmlformats.org/officeDocument/2006/relationships/tags" Target="../tags/tag2742.xml"/><Relationship Id="rId63" Type="http://schemas.openxmlformats.org/officeDocument/2006/relationships/tags" Target="../tags/tag2758.xml"/><Relationship Id="rId68" Type="http://schemas.openxmlformats.org/officeDocument/2006/relationships/tags" Target="../tags/tag2763.xml"/><Relationship Id="rId84" Type="http://schemas.openxmlformats.org/officeDocument/2006/relationships/tags" Target="../tags/tag2779.xml"/><Relationship Id="rId89" Type="http://schemas.openxmlformats.org/officeDocument/2006/relationships/tags" Target="../tags/tag2784.xml"/><Relationship Id="rId2" Type="http://schemas.openxmlformats.org/officeDocument/2006/relationships/tags" Target="../tags/tag2697.xml"/><Relationship Id="rId16" Type="http://schemas.openxmlformats.org/officeDocument/2006/relationships/tags" Target="../tags/tag2711.xml"/><Relationship Id="rId29" Type="http://schemas.openxmlformats.org/officeDocument/2006/relationships/tags" Target="../tags/tag2724.xml"/><Relationship Id="rId107" Type="http://schemas.openxmlformats.org/officeDocument/2006/relationships/tags" Target="../tags/tag2802.xml"/><Relationship Id="rId11" Type="http://schemas.openxmlformats.org/officeDocument/2006/relationships/tags" Target="../tags/tag2706.xml"/><Relationship Id="rId24" Type="http://schemas.openxmlformats.org/officeDocument/2006/relationships/tags" Target="../tags/tag2719.xml"/><Relationship Id="rId32" Type="http://schemas.openxmlformats.org/officeDocument/2006/relationships/tags" Target="../tags/tag2727.xml"/><Relationship Id="rId37" Type="http://schemas.openxmlformats.org/officeDocument/2006/relationships/tags" Target="../tags/tag2732.xml"/><Relationship Id="rId40" Type="http://schemas.openxmlformats.org/officeDocument/2006/relationships/tags" Target="../tags/tag2735.xml"/><Relationship Id="rId45" Type="http://schemas.openxmlformats.org/officeDocument/2006/relationships/tags" Target="../tags/tag2740.xml"/><Relationship Id="rId53" Type="http://schemas.openxmlformats.org/officeDocument/2006/relationships/tags" Target="../tags/tag2748.xml"/><Relationship Id="rId58" Type="http://schemas.openxmlformats.org/officeDocument/2006/relationships/tags" Target="../tags/tag2753.xml"/><Relationship Id="rId66" Type="http://schemas.openxmlformats.org/officeDocument/2006/relationships/tags" Target="../tags/tag2761.xml"/><Relationship Id="rId74" Type="http://schemas.openxmlformats.org/officeDocument/2006/relationships/tags" Target="../tags/tag2769.xml"/><Relationship Id="rId79" Type="http://schemas.openxmlformats.org/officeDocument/2006/relationships/tags" Target="../tags/tag2774.xml"/><Relationship Id="rId87" Type="http://schemas.openxmlformats.org/officeDocument/2006/relationships/tags" Target="../tags/tag2782.xml"/><Relationship Id="rId102" Type="http://schemas.openxmlformats.org/officeDocument/2006/relationships/tags" Target="../tags/tag2797.xml"/><Relationship Id="rId5" Type="http://schemas.openxmlformats.org/officeDocument/2006/relationships/tags" Target="../tags/tag2700.xml"/><Relationship Id="rId61" Type="http://schemas.openxmlformats.org/officeDocument/2006/relationships/tags" Target="../tags/tag2756.xml"/><Relationship Id="rId82" Type="http://schemas.openxmlformats.org/officeDocument/2006/relationships/tags" Target="../tags/tag2777.xml"/><Relationship Id="rId90" Type="http://schemas.openxmlformats.org/officeDocument/2006/relationships/tags" Target="../tags/tag2785.xml"/><Relationship Id="rId95" Type="http://schemas.openxmlformats.org/officeDocument/2006/relationships/tags" Target="../tags/tag2790.xml"/><Relationship Id="rId19" Type="http://schemas.openxmlformats.org/officeDocument/2006/relationships/tags" Target="../tags/tag2714.xml"/><Relationship Id="rId14" Type="http://schemas.openxmlformats.org/officeDocument/2006/relationships/tags" Target="../tags/tag2709.xml"/><Relationship Id="rId22" Type="http://schemas.openxmlformats.org/officeDocument/2006/relationships/tags" Target="../tags/tag2717.xml"/><Relationship Id="rId27" Type="http://schemas.openxmlformats.org/officeDocument/2006/relationships/tags" Target="../tags/tag2722.xml"/><Relationship Id="rId30" Type="http://schemas.openxmlformats.org/officeDocument/2006/relationships/tags" Target="../tags/tag2725.xml"/><Relationship Id="rId35" Type="http://schemas.openxmlformats.org/officeDocument/2006/relationships/tags" Target="../tags/tag2730.xml"/><Relationship Id="rId43" Type="http://schemas.openxmlformats.org/officeDocument/2006/relationships/tags" Target="../tags/tag2738.xml"/><Relationship Id="rId48" Type="http://schemas.openxmlformats.org/officeDocument/2006/relationships/tags" Target="../tags/tag2743.xml"/><Relationship Id="rId56" Type="http://schemas.openxmlformats.org/officeDocument/2006/relationships/tags" Target="../tags/tag2751.xml"/><Relationship Id="rId64" Type="http://schemas.openxmlformats.org/officeDocument/2006/relationships/tags" Target="../tags/tag2759.xml"/><Relationship Id="rId69" Type="http://schemas.openxmlformats.org/officeDocument/2006/relationships/tags" Target="../tags/tag2764.xml"/><Relationship Id="rId77" Type="http://schemas.openxmlformats.org/officeDocument/2006/relationships/tags" Target="../tags/tag2772.xml"/><Relationship Id="rId100" Type="http://schemas.openxmlformats.org/officeDocument/2006/relationships/tags" Target="../tags/tag2795.xml"/><Relationship Id="rId105" Type="http://schemas.openxmlformats.org/officeDocument/2006/relationships/tags" Target="../tags/tag2800.xml"/><Relationship Id="rId8" Type="http://schemas.openxmlformats.org/officeDocument/2006/relationships/tags" Target="../tags/tag2703.xml"/><Relationship Id="rId51" Type="http://schemas.openxmlformats.org/officeDocument/2006/relationships/tags" Target="../tags/tag2746.xml"/><Relationship Id="rId72" Type="http://schemas.openxmlformats.org/officeDocument/2006/relationships/tags" Target="../tags/tag2767.xml"/><Relationship Id="rId80" Type="http://schemas.openxmlformats.org/officeDocument/2006/relationships/tags" Target="../tags/tag2775.xml"/><Relationship Id="rId85" Type="http://schemas.openxmlformats.org/officeDocument/2006/relationships/tags" Target="../tags/tag2780.xml"/><Relationship Id="rId93" Type="http://schemas.openxmlformats.org/officeDocument/2006/relationships/tags" Target="../tags/tag2788.xml"/><Relationship Id="rId98" Type="http://schemas.openxmlformats.org/officeDocument/2006/relationships/tags" Target="../tags/tag2793.xml"/><Relationship Id="rId3" Type="http://schemas.openxmlformats.org/officeDocument/2006/relationships/tags" Target="../tags/tag2698.xml"/><Relationship Id="rId12" Type="http://schemas.openxmlformats.org/officeDocument/2006/relationships/tags" Target="../tags/tag2707.xml"/><Relationship Id="rId17" Type="http://schemas.openxmlformats.org/officeDocument/2006/relationships/tags" Target="../tags/tag2712.xml"/><Relationship Id="rId25" Type="http://schemas.openxmlformats.org/officeDocument/2006/relationships/tags" Target="../tags/tag2720.xml"/><Relationship Id="rId33" Type="http://schemas.openxmlformats.org/officeDocument/2006/relationships/tags" Target="../tags/tag2728.xml"/><Relationship Id="rId38" Type="http://schemas.openxmlformats.org/officeDocument/2006/relationships/tags" Target="../tags/tag2733.xml"/><Relationship Id="rId46" Type="http://schemas.openxmlformats.org/officeDocument/2006/relationships/tags" Target="../tags/tag2741.xml"/><Relationship Id="rId59" Type="http://schemas.openxmlformats.org/officeDocument/2006/relationships/tags" Target="../tags/tag2754.xml"/><Relationship Id="rId67" Type="http://schemas.openxmlformats.org/officeDocument/2006/relationships/tags" Target="../tags/tag2762.xml"/><Relationship Id="rId103" Type="http://schemas.openxmlformats.org/officeDocument/2006/relationships/tags" Target="../tags/tag2798.xml"/><Relationship Id="rId108" Type="http://schemas.openxmlformats.org/officeDocument/2006/relationships/tags" Target="../tags/tag2803.xml"/><Relationship Id="rId20" Type="http://schemas.openxmlformats.org/officeDocument/2006/relationships/tags" Target="../tags/tag2715.xml"/><Relationship Id="rId41" Type="http://schemas.openxmlformats.org/officeDocument/2006/relationships/tags" Target="../tags/tag2736.xml"/><Relationship Id="rId54" Type="http://schemas.openxmlformats.org/officeDocument/2006/relationships/tags" Target="../tags/tag2749.xml"/><Relationship Id="rId62" Type="http://schemas.openxmlformats.org/officeDocument/2006/relationships/tags" Target="../tags/tag2757.xml"/><Relationship Id="rId70" Type="http://schemas.openxmlformats.org/officeDocument/2006/relationships/tags" Target="../tags/tag2765.xml"/><Relationship Id="rId75" Type="http://schemas.openxmlformats.org/officeDocument/2006/relationships/tags" Target="../tags/tag2770.xml"/><Relationship Id="rId83" Type="http://schemas.openxmlformats.org/officeDocument/2006/relationships/tags" Target="../tags/tag2778.xml"/><Relationship Id="rId88" Type="http://schemas.openxmlformats.org/officeDocument/2006/relationships/tags" Target="../tags/tag2783.xml"/><Relationship Id="rId91" Type="http://schemas.openxmlformats.org/officeDocument/2006/relationships/tags" Target="../tags/tag2786.xml"/><Relationship Id="rId96" Type="http://schemas.openxmlformats.org/officeDocument/2006/relationships/tags" Target="../tags/tag2791.xml"/><Relationship Id="rId1" Type="http://schemas.openxmlformats.org/officeDocument/2006/relationships/tags" Target="../tags/tag2696.xml"/><Relationship Id="rId6" Type="http://schemas.openxmlformats.org/officeDocument/2006/relationships/tags" Target="../tags/tag2701.xml"/><Relationship Id="rId15" Type="http://schemas.openxmlformats.org/officeDocument/2006/relationships/tags" Target="../tags/tag2710.xml"/><Relationship Id="rId23" Type="http://schemas.openxmlformats.org/officeDocument/2006/relationships/tags" Target="../tags/tag2718.xml"/><Relationship Id="rId28" Type="http://schemas.openxmlformats.org/officeDocument/2006/relationships/tags" Target="../tags/tag2723.xml"/><Relationship Id="rId36" Type="http://schemas.openxmlformats.org/officeDocument/2006/relationships/tags" Target="../tags/tag2731.xml"/><Relationship Id="rId49" Type="http://schemas.openxmlformats.org/officeDocument/2006/relationships/tags" Target="../tags/tag2744.xml"/><Relationship Id="rId57" Type="http://schemas.openxmlformats.org/officeDocument/2006/relationships/tags" Target="../tags/tag2752.xml"/><Relationship Id="rId106" Type="http://schemas.openxmlformats.org/officeDocument/2006/relationships/tags" Target="../tags/tag2801.xml"/><Relationship Id="rId10" Type="http://schemas.openxmlformats.org/officeDocument/2006/relationships/tags" Target="../tags/tag2705.xml"/><Relationship Id="rId31" Type="http://schemas.openxmlformats.org/officeDocument/2006/relationships/tags" Target="../tags/tag2726.xml"/><Relationship Id="rId44" Type="http://schemas.openxmlformats.org/officeDocument/2006/relationships/tags" Target="../tags/tag2739.xml"/><Relationship Id="rId52" Type="http://schemas.openxmlformats.org/officeDocument/2006/relationships/tags" Target="../tags/tag2747.xml"/><Relationship Id="rId60" Type="http://schemas.openxmlformats.org/officeDocument/2006/relationships/tags" Target="../tags/tag2755.xml"/><Relationship Id="rId65" Type="http://schemas.openxmlformats.org/officeDocument/2006/relationships/tags" Target="../tags/tag2760.xml"/><Relationship Id="rId73" Type="http://schemas.openxmlformats.org/officeDocument/2006/relationships/tags" Target="../tags/tag2768.xml"/><Relationship Id="rId78" Type="http://schemas.openxmlformats.org/officeDocument/2006/relationships/tags" Target="../tags/tag2773.xml"/><Relationship Id="rId81" Type="http://schemas.openxmlformats.org/officeDocument/2006/relationships/tags" Target="../tags/tag2776.xml"/><Relationship Id="rId86" Type="http://schemas.openxmlformats.org/officeDocument/2006/relationships/tags" Target="../tags/tag2781.xml"/><Relationship Id="rId94" Type="http://schemas.openxmlformats.org/officeDocument/2006/relationships/tags" Target="../tags/tag2789.xml"/><Relationship Id="rId99" Type="http://schemas.openxmlformats.org/officeDocument/2006/relationships/tags" Target="../tags/tag2794.xml"/><Relationship Id="rId101" Type="http://schemas.openxmlformats.org/officeDocument/2006/relationships/tags" Target="../tags/tag2796.xml"/><Relationship Id="rId4" Type="http://schemas.openxmlformats.org/officeDocument/2006/relationships/tags" Target="../tags/tag2699.xml"/><Relationship Id="rId9" Type="http://schemas.openxmlformats.org/officeDocument/2006/relationships/tags" Target="../tags/tag2704.xml"/><Relationship Id="rId13" Type="http://schemas.openxmlformats.org/officeDocument/2006/relationships/tags" Target="../tags/tag2708.xml"/><Relationship Id="rId18" Type="http://schemas.openxmlformats.org/officeDocument/2006/relationships/tags" Target="../tags/tag2713.xml"/><Relationship Id="rId39" Type="http://schemas.openxmlformats.org/officeDocument/2006/relationships/tags" Target="../tags/tag2734.xml"/><Relationship Id="rId109" Type="http://schemas.openxmlformats.org/officeDocument/2006/relationships/slideLayout" Target="../slideLayouts/slideLayout7.xml"/><Relationship Id="rId34" Type="http://schemas.openxmlformats.org/officeDocument/2006/relationships/tags" Target="../tags/tag2729.xml"/><Relationship Id="rId50" Type="http://schemas.openxmlformats.org/officeDocument/2006/relationships/tags" Target="../tags/tag2745.xml"/><Relationship Id="rId55" Type="http://schemas.openxmlformats.org/officeDocument/2006/relationships/tags" Target="../tags/tag2750.xml"/><Relationship Id="rId76" Type="http://schemas.openxmlformats.org/officeDocument/2006/relationships/tags" Target="../tags/tag2771.xml"/><Relationship Id="rId97" Type="http://schemas.openxmlformats.org/officeDocument/2006/relationships/tags" Target="../tags/tag2792.xml"/><Relationship Id="rId104" Type="http://schemas.openxmlformats.org/officeDocument/2006/relationships/tags" Target="../tags/tag2799.xml"/><Relationship Id="rId7" Type="http://schemas.openxmlformats.org/officeDocument/2006/relationships/tags" Target="../tags/tag2702.xml"/><Relationship Id="rId71" Type="http://schemas.openxmlformats.org/officeDocument/2006/relationships/tags" Target="../tags/tag2766.xml"/><Relationship Id="rId92" Type="http://schemas.openxmlformats.org/officeDocument/2006/relationships/tags" Target="../tags/tag2787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tags" Target="../tags/tag2829.xml"/><Relationship Id="rId117" Type="http://schemas.openxmlformats.org/officeDocument/2006/relationships/tags" Target="../tags/tag2920.xml"/><Relationship Id="rId21" Type="http://schemas.openxmlformats.org/officeDocument/2006/relationships/tags" Target="../tags/tag2824.xml"/><Relationship Id="rId42" Type="http://schemas.openxmlformats.org/officeDocument/2006/relationships/tags" Target="../tags/tag2845.xml"/><Relationship Id="rId47" Type="http://schemas.openxmlformats.org/officeDocument/2006/relationships/tags" Target="../tags/tag2850.xml"/><Relationship Id="rId63" Type="http://schemas.openxmlformats.org/officeDocument/2006/relationships/tags" Target="../tags/tag2866.xml"/><Relationship Id="rId68" Type="http://schemas.openxmlformats.org/officeDocument/2006/relationships/tags" Target="../tags/tag2871.xml"/><Relationship Id="rId84" Type="http://schemas.openxmlformats.org/officeDocument/2006/relationships/tags" Target="../tags/tag2887.xml"/><Relationship Id="rId89" Type="http://schemas.openxmlformats.org/officeDocument/2006/relationships/tags" Target="../tags/tag2892.xml"/><Relationship Id="rId112" Type="http://schemas.openxmlformats.org/officeDocument/2006/relationships/tags" Target="../tags/tag2915.xml"/><Relationship Id="rId133" Type="http://schemas.openxmlformats.org/officeDocument/2006/relationships/tags" Target="../tags/tag2936.xml"/><Relationship Id="rId138" Type="http://schemas.openxmlformats.org/officeDocument/2006/relationships/tags" Target="../tags/tag2941.xml"/><Relationship Id="rId154" Type="http://schemas.openxmlformats.org/officeDocument/2006/relationships/tags" Target="../tags/tag2957.xml"/><Relationship Id="rId159" Type="http://schemas.openxmlformats.org/officeDocument/2006/relationships/slideLayout" Target="../slideLayouts/slideLayout6.xml"/><Relationship Id="rId16" Type="http://schemas.openxmlformats.org/officeDocument/2006/relationships/tags" Target="../tags/tag2819.xml"/><Relationship Id="rId107" Type="http://schemas.openxmlformats.org/officeDocument/2006/relationships/tags" Target="../tags/tag2910.xml"/><Relationship Id="rId11" Type="http://schemas.openxmlformats.org/officeDocument/2006/relationships/tags" Target="../tags/tag2814.xml"/><Relationship Id="rId32" Type="http://schemas.openxmlformats.org/officeDocument/2006/relationships/tags" Target="../tags/tag2835.xml"/><Relationship Id="rId37" Type="http://schemas.openxmlformats.org/officeDocument/2006/relationships/tags" Target="../tags/tag2840.xml"/><Relationship Id="rId53" Type="http://schemas.openxmlformats.org/officeDocument/2006/relationships/tags" Target="../tags/tag2856.xml"/><Relationship Id="rId58" Type="http://schemas.openxmlformats.org/officeDocument/2006/relationships/tags" Target="../tags/tag2861.xml"/><Relationship Id="rId74" Type="http://schemas.openxmlformats.org/officeDocument/2006/relationships/tags" Target="../tags/tag2877.xml"/><Relationship Id="rId79" Type="http://schemas.openxmlformats.org/officeDocument/2006/relationships/tags" Target="../tags/tag2882.xml"/><Relationship Id="rId102" Type="http://schemas.openxmlformats.org/officeDocument/2006/relationships/tags" Target="../tags/tag2905.xml"/><Relationship Id="rId123" Type="http://schemas.openxmlformats.org/officeDocument/2006/relationships/tags" Target="../tags/tag2926.xml"/><Relationship Id="rId128" Type="http://schemas.openxmlformats.org/officeDocument/2006/relationships/tags" Target="../tags/tag2931.xml"/><Relationship Id="rId144" Type="http://schemas.openxmlformats.org/officeDocument/2006/relationships/tags" Target="../tags/tag2947.xml"/><Relationship Id="rId149" Type="http://schemas.openxmlformats.org/officeDocument/2006/relationships/tags" Target="../tags/tag2952.xml"/><Relationship Id="rId5" Type="http://schemas.openxmlformats.org/officeDocument/2006/relationships/tags" Target="../tags/tag2808.xml"/><Relationship Id="rId90" Type="http://schemas.openxmlformats.org/officeDocument/2006/relationships/tags" Target="../tags/tag2893.xml"/><Relationship Id="rId95" Type="http://schemas.openxmlformats.org/officeDocument/2006/relationships/tags" Target="../tags/tag2898.xml"/><Relationship Id="rId22" Type="http://schemas.openxmlformats.org/officeDocument/2006/relationships/tags" Target="../tags/tag2825.xml"/><Relationship Id="rId27" Type="http://schemas.openxmlformats.org/officeDocument/2006/relationships/tags" Target="../tags/tag2830.xml"/><Relationship Id="rId43" Type="http://schemas.openxmlformats.org/officeDocument/2006/relationships/tags" Target="../tags/tag2846.xml"/><Relationship Id="rId48" Type="http://schemas.openxmlformats.org/officeDocument/2006/relationships/tags" Target="../tags/tag2851.xml"/><Relationship Id="rId64" Type="http://schemas.openxmlformats.org/officeDocument/2006/relationships/tags" Target="../tags/tag2867.xml"/><Relationship Id="rId69" Type="http://schemas.openxmlformats.org/officeDocument/2006/relationships/tags" Target="../tags/tag2872.xml"/><Relationship Id="rId113" Type="http://schemas.openxmlformats.org/officeDocument/2006/relationships/tags" Target="../tags/tag2916.xml"/><Relationship Id="rId118" Type="http://schemas.openxmlformats.org/officeDocument/2006/relationships/tags" Target="../tags/tag2921.xml"/><Relationship Id="rId134" Type="http://schemas.openxmlformats.org/officeDocument/2006/relationships/tags" Target="../tags/tag2937.xml"/><Relationship Id="rId139" Type="http://schemas.openxmlformats.org/officeDocument/2006/relationships/tags" Target="../tags/tag2942.xml"/><Relationship Id="rId80" Type="http://schemas.openxmlformats.org/officeDocument/2006/relationships/tags" Target="../tags/tag2883.xml"/><Relationship Id="rId85" Type="http://schemas.openxmlformats.org/officeDocument/2006/relationships/tags" Target="../tags/tag2888.xml"/><Relationship Id="rId150" Type="http://schemas.openxmlformats.org/officeDocument/2006/relationships/tags" Target="../tags/tag2953.xml"/><Relationship Id="rId155" Type="http://schemas.openxmlformats.org/officeDocument/2006/relationships/tags" Target="../tags/tag2958.xml"/><Relationship Id="rId12" Type="http://schemas.openxmlformats.org/officeDocument/2006/relationships/tags" Target="../tags/tag2815.xml"/><Relationship Id="rId17" Type="http://schemas.openxmlformats.org/officeDocument/2006/relationships/tags" Target="../tags/tag2820.xml"/><Relationship Id="rId33" Type="http://schemas.openxmlformats.org/officeDocument/2006/relationships/tags" Target="../tags/tag2836.xml"/><Relationship Id="rId38" Type="http://schemas.openxmlformats.org/officeDocument/2006/relationships/tags" Target="../tags/tag2841.xml"/><Relationship Id="rId59" Type="http://schemas.openxmlformats.org/officeDocument/2006/relationships/tags" Target="../tags/tag2862.xml"/><Relationship Id="rId103" Type="http://schemas.openxmlformats.org/officeDocument/2006/relationships/tags" Target="../tags/tag2906.xml"/><Relationship Id="rId108" Type="http://schemas.openxmlformats.org/officeDocument/2006/relationships/tags" Target="../tags/tag2911.xml"/><Relationship Id="rId124" Type="http://schemas.openxmlformats.org/officeDocument/2006/relationships/tags" Target="../tags/tag2927.xml"/><Relationship Id="rId129" Type="http://schemas.openxmlformats.org/officeDocument/2006/relationships/tags" Target="../tags/tag2932.xml"/><Relationship Id="rId20" Type="http://schemas.openxmlformats.org/officeDocument/2006/relationships/tags" Target="../tags/tag2823.xml"/><Relationship Id="rId41" Type="http://schemas.openxmlformats.org/officeDocument/2006/relationships/tags" Target="../tags/tag2844.xml"/><Relationship Id="rId54" Type="http://schemas.openxmlformats.org/officeDocument/2006/relationships/tags" Target="../tags/tag2857.xml"/><Relationship Id="rId62" Type="http://schemas.openxmlformats.org/officeDocument/2006/relationships/tags" Target="../tags/tag2865.xml"/><Relationship Id="rId70" Type="http://schemas.openxmlformats.org/officeDocument/2006/relationships/tags" Target="../tags/tag2873.xml"/><Relationship Id="rId75" Type="http://schemas.openxmlformats.org/officeDocument/2006/relationships/tags" Target="../tags/tag2878.xml"/><Relationship Id="rId83" Type="http://schemas.openxmlformats.org/officeDocument/2006/relationships/tags" Target="../tags/tag2886.xml"/><Relationship Id="rId88" Type="http://schemas.openxmlformats.org/officeDocument/2006/relationships/tags" Target="../tags/tag2891.xml"/><Relationship Id="rId91" Type="http://schemas.openxmlformats.org/officeDocument/2006/relationships/tags" Target="../tags/tag2894.xml"/><Relationship Id="rId96" Type="http://schemas.openxmlformats.org/officeDocument/2006/relationships/tags" Target="../tags/tag2899.xml"/><Relationship Id="rId111" Type="http://schemas.openxmlformats.org/officeDocument/2006/relationships/tags" Target="../tags/tag2914.xml"/><Relationship Id="rId132" Type="http://schemas.openxmlformats.org/officeDocument/2006/relationships/tags" Target="../tags/tag2935.xml"/><Relationship Id="rId140" Type="http://schemas.openxmlformats.org/officeDocument/2006/relationships/tags" Target="../tags/tag2943.xml"/><Relationship Id="rId145" Type="http://schemas.openxmlformats.org/officeDocument/2006/relationships/tags" Target="../tags/tag2948.xml"/><Relationship Id="rId153" Type="http://schemas.openxmlformats.org/officeDocument/2006/relationships/tags" Target="../tags/tag2956.xml"/><Relationship Id="rId1" Type="http://schemas.openxmlformats.org/officeDocument/2006/relationships/tags" Target="../tags/tag2804.xml"/><Relationship Id="rId6" Type="http://schemas.openxmlformats.org/officeDocument/2006/relationships/tags" Target="../tags/tag2809.xml"/><Relationship Id="rId15" Type="http://schemas.openxmlformats.org/officeDocument/2006/relationships/tags" Target="../tags/tag2818.xml"/><Relationship Id="rId23" Type="http://schemas.openxmlformats.org/officeDocument/2006/relationships/tags" Target="../tags/tag2826.xml"/><Relationship Id="rId28" Type="http://schemas.openxmlformats.org/officeDocument/2006/relationships/tags" Target="../tags/tag2831.xml"/><Relationship Id="rId36" Type="http://schemas.openxmlformats.org/officeDocument/2006/relationships/tags" Target="../tags/tag2839.xml"/><Relationship Id="rId49" Type="http://schemas.openxmlformats.org/officeDocument/2006/relationships/tags" Target="../tags/tag2852.xml"/><Relationship Id="rId57" Type="http://schemas.openxmlformats.org/officeDocument/2006/relationships/tags" Target="../tags/tag2860.xml"/><Relationship Id="rId106" Type="http://schemas.openxmlformats.org/officeDocument/2006/relationships/tags" Target="../tags/tag2909.xml"/><Relationship Id="rId114" Type="http://schemas.openxmlformats.org/officeDocument/2006/relationships/tags" Target="../tags/tag2917.xml"/><Relationship Id="rId119" Type="http://schemas.openxmlformats.org/officeDocument/2006/relationships/tags" Target="../tags/tag2922.xml"/><Relationship Id="rId127" Type="http://schemas.openxmlformats.org/officeDocument/2006/relationships/tags" Target="../tags/tag2930.xml"/><Relationship Id="rId10" Type="http://schemas.openxmlformats.org/officeDocument/2006/relationships/tags" Target="../tags/tag2813.xml"/><Relationship Id="rId31" Type="http://schemas.openxmlformats.org/officeDocument/2006/relationships/tags" Target="../tags/tag2834.xml"/><Relationship Id="rId44" Type="http://schemas.openxmlformats.org/officeDocument/2006/relationships/tags" Target="../tags/tag2847.xml"/><Relationship Id="rId52" Type="http://schemas.openxmlformats.org/officeDocument/2006/relationships/tags" Target="../tags/tag2855.xml"/><Relationship Id="rId60" Type="http://schemas.openxmlformats.org/officeDocument/2006/relationships/tags" Target="../tags/tag2863.xml"/><Relationship Id="rId65" Type="http://schemas.openxmlformats.org/officeDocument/2006/relationships/tags" Target="../tags/tag2868.xml"/><Relationship Id="rId73" Type="http://schemas.openxmlformats.org/officeDocument/2006/relationships/tags" Target="../tags/tag2876.xml"/><Relationship Id="rId78" Type="http://schemas.openxmlformats.org/officeDocument/2006/relationships/tags" Target="../tags/tag2881.xml"/><Relationship Id="rId81" Type="http://schemas.openxmlformats.org/officeDocument/2006/relationships/tags" Target="../tags/tag2884.xml"/><Relationship Id="rId86" Type="http://schemas.openxmlformats.org/officeDocument/2006/relationships/tags" Target="../tags/tag2889.xml"/><Relationship Id="rId94" Type="http://schemas.openxmlformats.org/officeDocument/2006/relationships/tags" Target="../tags/tag2897.xml"/><Relationship Id="rId99" Type="http://schemas.openxmlformats.org/officeDocument/2006/relationships/tags" Target="../tags/tag2902.xml"/><Relationship Id="rId101" Type="http://schemas.openxmlformats.org/officeDocument/2006/relationships/tags" Target="../tags/tag2904.xml"/><Relationship Id="rId122" Type="http://schemas.openxmlformats.org/officeDocument/2006/relationships/tags" Target="../tags/tag2925.xml"/><Relationship Id="rId130" Type="http://schemas.openxmlformats.org/officeDocument/2006/relationships/tags" Target="../tags/tag2933.xml"/><Relationship Id="rId135" Type="http://schemas.openxmlformats.org/officeDocument/2006/relationships/tags" Target="../tags/tag2938.xml"/><Relationship Id="rId143" Type="http://schemas.openxmlformats.org/officeDocument/2006/relationships/tags" Target="../tags/tag2946.xml"/><Relationship Id="rId148" Type="http://schemas.openxmlformats.org/officeDocument/2006/relationships/tags" Target="../tags/tag2951.xml"/><Relationship Id="rId151" Type="http://schemas.openxmlformats.org/officeDocument/2006/relationships/tags" Target="../tags/tag2954.xml"/><Relationship Id="rId156" Type="http://schemas.openxmlformats.org/officeDocument/2006/relationships/tags" Target="../tags/tag2959.xml"/><Relationship Id="rId4" Type="http://schemas.openxmlformats.org/officeDocument/2006/relationships/tags" Target="../tags/tag2807.xml"/><Relationship Id="rId9" Type="http://schemas.openxmlformats.org/officeDocument/2006/relationships/tags" Target="../tags/tag2812.xml"/><Relationship Id="rId13" Type="http://schemas.openxmlformats.org/officeDocument/2006/relationships/tags" Target="../tags/tag2816.xml"/><Relationship Id="rId18" Type="http://schemas.openxmlformats.org/officeDocument/2006/relationships/tags" Target="../tags/tag2821.xml"/><Relationship Id="rId39" Type="http://schemas.openxmlformats.org/officeDocument/2006/relationships/tags" Target="../tags/tag2842.xml"/><Relationship Id="rId109" Type="http://schemas.openxmlformats.org/officeDocument/2006/relationships/tags" Target="../tags/tag2912.xml"/><Relationship Id="rId34" Type="http://schemas.openxmlformats.org/officeDocument/2006/relationships/tags" Target="../tags/tag2837.xml"/><Relationship Id="rId50" Type="http://schemas.openxmlformats.org/officeDocument/2006/relationships/tags" Target="../tags/tag2853.xml"/><Relationship Id="rId55" Type="http://schemas.openxmlformats.org/officeDocument/2006/relationships/tags" Target="../tags/tag2858.xml"/><Relationship Id="rId76" Type="http://schemas.openxmlformats.org/officeDocument/2006/relationships/tags" Target="../tags/tag2879.xml"/><Relationship Id="rId97" Type="http://schemas.openxmlformats.org/officeDocument/2006/relationships/tags" Target="../tags/tag2900.xml"/><Relationship Id="rId104" Type="http://schemas.openxmlformats.org/officeDocument/2006/relationships/tags" Target="../tags/tag2907.xml"/><Relationship Id="rId120" Type="http://schemas.openxmlformats.org/officeDocument/2006/relationships/tags" Target="../tags/tag2923.xml"/><Relationship Id="rId125" Type="http://schemas.openxmlformats.org/officeDocument/2006/relationships/tags" Target="../tags/tag2928.xml"/><Relationship Id="rId141" Type="http://schemas.openxmlformats.org/officeDocument/2006/relationships/tags" Target="../tags/tag2944.xml"/><Relationship Id="rId146" Type="http://schemas.openxmlformats.org/officeDocument/2006/relationships/tags" Target="../tags/tag2949.xml"/><Relationship Id="rId7" Type="http://schemas.openxmlformats.org/officeDocument/2006/relationships/tags" Target="../tags/tag2810.xml"/><Relationship Id="rId71" Type="http://schemas.openxmlformats.org/officeDocument/2006/relationships/tags" Target="../tags/tag2874.xml"/><Relationship Id="rId92" Type="http://schemas.openxmlformats.org/officeDocument/2006/relationships/tags" Target="../tags/tag2895.xml"/><Relationship Id="rId2" Type="http://schemas.openxmlformats.org/officeDocument/2006/relationships/tags" Target="../tags/tag2805.xml"/><Relationship Id="rId29" Type="http://schemas.openxmlformats.org/officeDocument/2006/relationships/tags" Target="../tags/tag2832.xml"/><Relationship Id="rId24" Type="http://schemas.openxmlformats.org/officeDocument/2006/relationships/tags" Target="../tags/tag2827.xml"/><Relationship Id="rId40" Type="http://schemas.openxmlformats.org/officeDocument/2006/relationships/tags" Target="../tags/tag2843.xml"/><Relationship Id="rId45" Type="http://schemas.openxmlformats.org/officeDocument/2006/relationships/tags" Target="../tags/tag2848.xml"/><Relationship Id="rId66" Type="http://schemas.openxmlformats.org/officeDocument/2006/relationships/tags" Target="../tags/tag2869.xml"/><Relationship Id="rId87" Type="http://schemas.openxmlformats.org/officeDocument/2006/relationships/tags" Target="../tags/tag2890.xml"/><Relationship Id="rId110" Type="http://schemas.openxmlformats.org/officeDocument/2006/relationships/tags" Target="../tags/tag2913.xml"/><Relationship Id="rId115" Type="http://schemas.openxmlformats.org/officeDocument/2006/relationships/tags" Target="../tags/tag2918.xml"/><Relationship Id="rId131" Type="http://schemas.openxmlformats.org/officeDocument/2006/relationships/tags" Target="../tags/tag2934.xml"/><Relationship Id="rId136" Type="http://schemas.openxmlformats.org/officeDocument/2006/relationships/tags" Target="../tags/tag2939.xml"/><Relationship Id="rId157" Type="http://schemas.openxmlformats.org/officeDocument/2006/relationships/tags" Target="../tags/tag2960.xml"/><Relationship Id="rId61" Type="http://schemas.openxmlformats.org/officeDocument/2006/relationships/tags" Target="../tags/tag2864.xml"/><Relationship Id="rId82" Type="http://schemas.openxmlformats.org/officeDocument/2006/relationships/tags" Target="../tags/tag2885.xml"/><Relationship Id="rId152" Type="http://schemas.openxmlformats.org/officeDocument/2006/relationships/tags" Target="../tags/tag2955.xml"/><Relationship Id="rId19" Type="http://schemas.openxmlformats.org/officeDocument/2006/relationships/tags" Target="../tags/tag2822.xml"/><Relationship Id="rId14" Type="http://schemas.openxmlformats.org/officeDocument/2006/relationships/tags" Target="../tags/tag2817.xml"/><Relationship Id="rId30" Type="http://schemas.openxmlformats.org/officeDocument/2006/relationships/tags" Target="../tags/tag2833.xml"/><Relationship Id="rId35" Type="http://schemas.openxmlformats.org/officeDocument/2006/relationships/tags" Target="../tags/tag2838.xml"/><Relationship Id="rId56" Type="http://schemas.openxmlformats.org/officeDocument/2006/relationships/tags" Target="../tags/tag2859.xml"/><Relationship Id="rId77" Type="http://schemas.openxmlformats.org/officeDocument/2006/relationships/tags" Target="../tags/tag2880.xml"/><Relationship Id="rId100" Type="http://schemas.openxmlformats.org/officeDocument/2006/relationships/tags" Target="../tags/tag2903.xml"/><Relationship Id="rId105" Type="http://schemas.openxmlformats.org/officeDocument/2006/relationships/tags" Target="../tags/tag2908.xml"/><Relationship Id="rId126" Type="http://schemas.openxmlformats.org/officeDocument/2006/relationships/tags" Target="../tags/tag2929.xml"/><Relationship Id="rId147" Type="http://schemas.openxmlformats.org/officeDocument/2006/relationships/tags" Target="../tags/tag2950.xml"/><Relationship Id="rId8" Type="http://schemas.openxmlformats.org/officeDocument/2006/relationships/tags" Target="../tags/tag2811.xml"/><Relationship Id="rId51" Type="http://schemas.openxmlformats.org/officeDocument/2006/relationships/tags" Target="../tags/tag2854.xml"/><Relationship Id="rId72" Type="http://schemas.openxmlformats.org/officeDocument/2006/relationships/tags" Target="../tags/tag2875.xml"/><Relationship Id="rId93" Type="http://schemas.openxmlformats.org/officeDocument/2006/relationships/tags" Target="../tags/tag2896.xml"/><Relationship Id="rId98" Type="http://schemas.openxmlformats.org/officeDocument/2006/relationships/tags" Target="../tags/tag2901.xml"/><Relationship Id="rId121" Type="http://schemas.openxmlformats.org/officeDocument/2006/relationships/tags" Target="../tags/tag2924.xml"/><Relationship Id="rId142" Type="http://schemas.openxmlformats.org/officeDocument/2006/relationships/tags" Target="../tags/tag2945.xml"/><Relationship Id="rId3" Type="http://schemas.openxmlformats.org/officeDocument/2006/relationships/tags" Target="../tags/tag2806.xml"/><Relationship Id="rId25" Type="http://schemas.openxmlformats.org/officeDocument/2006/relationships/tags" Target="../tags/tag2828.xml"/><Relationship Id="rId46" Type="http://schemas.openxmlformats.org/officeDocument/2006/relationships/tags" Target="../tags/tag2849.xml"/><Relationship Id="rId67" Type="http://schemas.openxmlformats.org/officeDocument/2006/relationships/tags" Target="../tags/tag2870.xml"/><Relationship Id="rId116" Type="http://schemas.openxmlformats.org/officeDocument/2006/relationships/tags" Target="../tags/tag2919.xml"/><Relationship Id="rId137" Type="http://schemas.openxmlformats.org/officeDocument/2006/relationships/tags" Target="../tags/tag2940.xml"/><Relationship Id="rId158" Type="http://schemas.openxmlformats.org/officeDocument/2006/relationships/tags" Target="../tags/tag2961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tags" Target="../tags/tag2987.xml"/><Relationship Id="rId117" Type="http://schemas.openxmlformats.org/officeDocument/2006/relationships/tags" Target="../tags/tag3078.xml"/><Relationship Id="rId21" Type="http://schemas.openxmlformats.org/officeDocument/2006/relationships/tags" Target="../tags/tag2982.xml"/><Relationship Id="rId42" Type="http://schemas.openxmlformats.org/officeDocument/2006/relationships/tags" Target="../tags/tag3003.xml"/><Relationship Id="rId47" Type="http://schemas.openxmlformats.org/officeDocument/2006/relationships/tags" Target="../tags/tag3008.xml"/><Relationship Id="rId63" Type="http://schemas.openxmlformats.org/officeDocument/2006/relationships/tags" Target="../tags/tag3024.xml"/><Relationship Id="rId68" Type="http://schemas.openxmlformats.org/officeDocument/2006/relationships/tags" Target="../tags/tag3029.xml"/><Relationship Id="rId84" Type="http://schemas.openxmlformats.org/officeDocument/2006/relationships/tags" Target="../tags/tag3045.xml"/><Relationship Id="rId89" Type="http://schemas.openxmlformats.org/officeDocument/2006/relationships/tags" Target="../tags/tag3050.xml"/><Relationship Id="rId112" Type="http://schemas.openxmlformats.org/officeDocument/2006/relationships/tags" Target="../tags/tag3073.xml"/><Relationship Id="rId133" Type="http://schemas.openxmlformats.org/officeDocument/2006/relationships/tags" Target="../tags/tag3094.xml"/><Relationship Id="rId138" Type="http://schemas.openxmlformats.org/officeDocument/2006/relationships/tags" Target="../tags/tag3099.xml"/><Relationship Id="rId16" Type="http://schemas.openxmlformats.org/officeDocument/2006/relationships/tags" Target="../tags/tag2977.xml"/><Relationship Id="rId107" Type="http://schemas.openxmlformats.org/officeDocument/2006/relationships/tags" Target="../tags/tag3068.xml"/><Relationship Id="rId11" Type="http://schemas.openxmlformats.org/officeDocument/2006/relationships/tags" Target="../tags/tag2972.xml"/><Relationship Id="rId32" Type="http://schemas.openxmlformats.org/officeDocument/2006/relationships/tags" Target="../tags/tag2993.xml"/><Relationship Id="rId37" Type="http://schemas.openxmlformats.org/officeDocument/2006/relationships/tags" Target="../tags/tag2998.xml"/><Relationship Id="rId53" Type="http://schemas.openxmlformats.org/officeDocument/2006/relationships/tags" Target="../tags/tag3014.xml"/><Relationship Id="rId58" Type="http://schemas.openxmlformats.org/officeDocument/2006/relationships/tags" Target="../tags/tag3019.xml"/><Relationship Id="rId74" Type="http://schemas.openxmlformats.org/officeDocument/2006/relationships/tags" Target="../tags/tag3035.xml"/><Relationship Id="rId79" Type="http://schemas.openxmlformats.org/officeDocument/2006/relationships/tags" Target="../tags/tag3040.xml"/><Relationship Id="rId102" Type="http://schemas.openxmlformats.org/officeDocument/2006/relationships/tags" Target="../tags/tag3063.xml"/><Relationship Id="rId123" Type="http://schemas.openxmlformats.org/officeDocument/2006/relationships/tags" Target="../tags/tag3084.xml"/><Relationship Id="rId128" Type="http://schemas.openxmlformats.org/officeDocument/2006/relationships/tags" Target="../tags/tag3089.xml"/><Relationship Id="rId144" Type="http://schemas.openxmlformats.org/officeDocument/2006/relationships/tags" Target="../tags/tag3105.xml"/><Relationship Id="rId5" Type="http://schemas.openxmlformats.org/officeDocument/2006/relationships/tags" Target="../tags/tag2966.xml"/><Relationship Id="rId90" Type="http://schemas.openxmlformats.org/officeDocument/2006/relationships/tags" Target="../tags/tag3051.xml"/><Relationship Id="rId95" Type="http://schemas.openxmlformats.org/officeDocument/2006/relationships/tags" Target="../tags/tag3056.xml"/><Relationship Id="rId22" Type="http://schemas.openxmlformats.org/officeDocument/2006/relationships/tags" Target="../tags/tag2983.xml"/><Relationship Id="rId27" Type="http://schemas.openxmlformats.org/officeDocument/2006/relationships/tags" Target="../tags/tag2988.xml"/><Relationship Id="rId43" Type="http://schemas.openxmlformats.org/officeDocument/2006/relationships/tags" Target="../tags/tag3004.xml"/><Relationship Id="rId48" Type="http://schemas.openxmlformats.org/officeDocument/2006/relationships/tags" Target="../tags/tag3009.xml"/><Relationship Id="rId64" Type="http://schemas.openxmlformats.org/officeDocument/2006/relationships/tags" Target="../tags/tag3025.xml"/><Relationship Id="rId69" Type="http://schemas.openxmlformats.org/officeDocument/2006/relationships/tags" Target="../tags/tag3030.xml"/><Relationship Id="rId113" Type="http://schemas.openxmlformats.org/officeDocument/2006/relationships/tags" Target="../tags/tag3074.xml"/><Relationship Id="rId118" Type="http://schemas.openxmlformats.org/officeDocument/2006/relationships/tags" Target="../tags/tag3079.xml"/><Relationship Id="rId134" Type="http://schemas.openxmlformats.org/officeDocument/2006/relationships/tags" Target="../tags/tag3095.xml"/><Relationship Id="rId139" Type="http://schemas.openxmlformats.org/officeDocument/2006/relationships/tags" Target="../tags/tag3100.xml"/><Relationship Id="rId80" Type="http://schemas.openxmlformats.org/officeDocument/2006/relationships/tags" Target="../tags/tag3041.xml"/><Relationship Id="rId85" Type="http://schemas.openxmlformats.org/officeDocument/2006/relationships/tags" Target="../tags/tag3046.xml"/><Relationship Id="rId3" Type="http://schemas.openxmlformats.org/officeDocument/2006/relationships/tags" Target="../tags/tag2964.xml"/><Relationship Id="rId12" Type="http://schemas.openxmlformats.org/officeDocument/2006/relationships/tags" Target="../tags/tag2973.xml"/><Relationship Id="rId17" Type="http://schemas.openxmlformats.org/officeDocument/2006/relationships/tags" Target="../tags/tag2978.xml"/><Relationship Id="rId25" Type="http://schemas.openxmlformats.org/officeDocument/2006/relationships/tags" Target="../tags/tag2986.xml"/><Relationship Id="rId33" Type="http://schemas.openxmlformats.org/officeDocument/2006/relationships/tags" Target="../tags/tag2994.xml"/><Relationship Id="rId38" Type="http://schemas.openxmlformats.org/officeDocument/2006/relationships/tags" Target="../tags/tag2999.xml"/><Relationship Id="rId46" Type="http://schemas.openxmlformats.org/officeDocument/2006/relationships/tags" Target="../tags/tag3007.xml"/><Relationship Id="rId59" Type="http://schemas.openxmlformats.org/officeDocument/2006/relationships/tags" Target="../tags/tag3020.xml"/><Relationship Id="rId67" Type="http://schemas.openxmlformats.org/officeDocument/2006/relationships/tags" Target="../tags/tag3028.xml"/><Relationship Id="rId103" Type="http://schemas.openxmlformats.org/officeDocument/2006/relationships/tags" Target="../tags/tag3064.xml"/><Relationship Id="rId108" Type="http://schemas.openxmlformats.org/officeDocument/2006/relationships/tags" Target="../tags/tag3069.xml"/><Relationship Id="rId116" Type="http://schemas.openxmlformats.org/officeDocument/2006/relationships/tags" Target="../tags/tag3077.xml"/><Relationship Id="rId124" Type="http://schemas.openxmlformats.org/officeDocument/2006/relationships/tags" Target="../tags/tag3085.xml"/><Relationship Id="rId129" Type="http://schemas.openxmlformats.org/officeDocument/2006/relationships/tags" Target="../tags/tag3090.xml"/><Relationship Id="rId137" Type="http://schemas.openxmlformats.org/officeDocument/2006/relationships/tags" Target="../tags/tag3098.xml"/><Relationship Id="rId20" Type="http://schemas.openxmlformats.org/officeDocument/2006/relationships/tags" Target="../tags/tag2981.xml"/><Relationship Id="rId41" Type="http://schemas.openxmlformats.org/officeDocument/2006/relationships/tags" Target="../tags/tag3002.xml"/><Relationship Id="rId54" Type="http://schemas.openxmlformats.org/officeDocument/2006/relationships/tags" Target="../tags/tag3015.xml"/><Relationship Id="rId62" Type="http://schemas.openxmlformats.org/officeDocument/2006/relationships/tags" Target="../tags/tag3023.xml"/><Relationship Id="rId70" Type="http://schemas.openxmlformats.org/officeDocument/2006/relationships/tags" Target="../tags/tag3031.xml"/><Relationship Id="rId75" Type="http://schemas.openxmlformats.org/officeDocument/2006/relationships/tags" Target="../tags/tag3036.xml"/><Relationship Id="rId83" Type="http://schemas.openxmlformats.org/officeDocument/2006/relationships/tags" Target="../tags/tag3044.xml"/><Relationship Id="rId88" Type="http://schemas.openxmlformats.org/officeDocument/2006/relationships/tags" Target="../tags/tag3049.xml"/><Relationship Id="rId91" Type="http://schemas.openxmlformats.org/officeDocument/2006/relationships/tags" Target="../tags/tag3052.xml"/><Relationship Id="rId96" Type="http://schemas.openxmlformats.org/officeDocument/2006/relationships/tags" Target="../tags/tag3057.xml"/><Relationship Id="rId111" Type="http://schemas.openxmlformats.org/officeDocument/2006/relationships/tags" Target="../tags/tag3072.xml"/><Relationship Id="rId132" Type="http://schemas.openxmlformats.org/officeDocument/2006/relationships/tags" Target="../tags/tag3093.xml"/><Relationship Id="rId140" Type="http://schemas.openxmlformats.org/officeDocument/2006/relationships/tags" Target="../tags/tag3101.xml"/><Relationship Id="rId145" Type="http://schemas.openxmlformats.org/officeDocument/2006/relationships/slideLayout" Target="../slideLayouts/slideLayout7.xml"/><Relationship Id="rId1" Type="http://schemas.openxmlformats.org/officeDocument/2006/relationships/tags" Target="../tags/tag2962.xml"/><Relationship Id="rId6" Type="http://schemas.openxmlformats.org/officeDocument/2006/relationships/tags" Target="../tags/tag2967.xml"/><Relationship Id="rId15" Type="http://schemas.openxmlformats.org/officeDocument/2006/relationships/tags" Target="../tags/tag2976.xml"/><Relationship Id="rId23" Type="http://schemas.openxmlformats.org/officeDocument/2006/relationships/tags" Target="../tags/tag2984.xml"/><Relationship Id="rId28" Type="http://schemas.openxmlformats.org/officeDocument/2006/relationships/tags" Target="../tags/tag2989.xml"/><Relationship Id="rId36" Type="http://schemas.openxmlformats.org/officeDocument/2006/relationships/tags" Target="../tags/tag2997.xml"/><Relationship Id="rId49" Type="http://schemas.openxmlformats.org/officeDocument/2006/relationships/tags" Target="../tags/tag3010.xml"/><Relationship Id="rId57" Type="http://schemas.openxmlformats.org/officeDocument/2006/relationships/tags" Target="../tags/tag3018.xml"/><Relationship Id="rId106" Type="http://schemas.openxmlformats.org/officeDocument/2006/relationships/tags" Target="../tags/tag3067.xml"/><Relationship Id="rId114" Type="http://schemas.openxmlformats.org/officeDocument/2006/relationships/tags" Target="../tags/tag3075.xml"/><Relationship Id="rId119" Type="http://schemas.openxmlformats.org/officeDocument/2006/relationships/tags" Target="../tags/tag3080.xml"/><Relationship Id="rId127" Type="http://schemas.openxmlformats.org/officeDocument/2006/relationships/tags" Target="../tags/tag3088.xml"/><Relationship Id="rId10" Type="http://schemas.openxmlformats.org/officeDocument/2006/relationships/tags" Target="../tags/tag2971.xml"/><Relationship Id="rId31" Type="http://schemas.openxmlformats.org/officeDocument/2006/relationships/tags" Target="../tags/tag2992.xml"/><Relationship Id="rId44" Type="http://schemas.openxmlformats.org/officeDocument/2006/relationships/tags" Target="../tags/tag3005.xml"/><Relationship Id="rId52" Type="http://schemas.openxmlformats.org/officeDocument/2006/relationships/tags" Target="../tags/tag3013.xml"/><Relationship Id="rId60" Type="http://schemas.openxmlformats.org/officeDocument/2006/relationships/tags" Target="../tags/tag3021.xml"/><Relationship Id="rId65" Type="http://schemas.openxmlformats.org/officeDocument/2006/relationships/tags" Target="../tags/tag3026.xml"/><Relationship Id="rId73" Type="http://schemas.openxmlformats.org/officeDocument/2006/relationships/tags" Target="../tags/tag3034.xml"/><Relationship Id="rId78" Type="http://schemas.openxmlformats.org/officeDocument/2006/relationships/tags" Target="../tags/tag3039.xml"/><Relationship Id="rId81" Type="http://schemas.openxmlformats.org/officeDocument/2006/relationships/tags" Target="../tags/tag3042.xml"/><Relationship Id="rId86" Type="http://schemas.openxmlformats.org/officeDocument/2006/relationships/tags" Target="../tags/tag3047.xml"/><Relationship Id="rId94" Type="http://schemas.openxmlformats.org/officeDocument/2006/relationships/tags" Target="../tags/tag3055.xml"/><Relationship Id="rId99" Type="http://schemas.openxmlformats.org/officeDocument/2006/relationships/tags" Target="../tags/tag3060.xml"/><Relationship Id="rId101" Type="http://schemas.openxmlformats.org/officeDocument/2006/relationships/tags" Target="../tags/tag3062.xml"/><Relationship Id="rId122" Type="http://schemas.openxmlformats.org/officeDocument/2006/relationships/tags" Target="../tags/tag3083.xml"/><Relationship Id="rId130" Type="http://schemas.openxmlformats.org/officeDocument/2006/relationships/tags" Target="../tags/tag3091.xml"/><Relationship Id="rId135" Type="http://schemas.openxmlformats.org/officeDocument/2006/relationships/tags" Target="../tags/tag3096.xml"/><Relationship Id="rId143" Type="http://schemas.openxmlformats.org/officeDocument/2006/relationships/tags" Target="../tags/tag3104.xml"/><Relationship Id="rId4" Type="http://schemas.openxmlformats.org/officeDocument/2006/relationships/tags" Target="../tags/tag2965.xml"/><Relationship Id="rId9" Type="http://schemas.openxmlformats.org/officeDocument/2006/relationships/tags" Target="../tags/tag2970.xml"/><Relationship Id="rId13" Type="http://schemas.openxmlformats.org/officeDocument/2006/relationships/tags" Target="../tags/tag2974.xml"/><Relationship Id="rId18" Type="http://schemas.openxmlformats.org/officeDocument/2006/relationships/tags" Target="../tags/tag2979.xml"/><Relationship Id="rId39" Type="http://schemas.openxmlformats.org/officeDocument/2006/relationships/tags" Target="../tags/tag3000.xml"/><Relationship Id="rId109" Type="http://schemas.openxmlformats.org/officeDocument/2006/relationships/tags" Target="../tags/tag3070.xml"/><Relationship Id="rId34" Type="http://schemas.openxmlformats.org/officeDocument/2006/relationships/tags" Target="../tags/tag2995.xml"/><Relationship Id="rId50" Type="http://schemas.openxmlformats.org/officeDocument/2006/relationships/tags" Target="../tags/tag3011.xml"/><Relationship Id="rId55" Type="http://schemas.openxmlformats.org/officeDocument/2006/relationships/tags" Target="../tags/tag3016.xml"/><Relationship Id="rId76" Type="http://schemas.openxmlformats.org/officeDocument/2006/relationships/tags" Target="../tags/tag3037.xml"/><Relationship Id="rId97" Type="http://schemas.openxmlformats.org/officeDocument/2006/relationships/tags" Target="../tags/tag3058.xml"/><Relationship Id="rId104" Type="http://schemas.openxmlformats.org/officeDocument/2006/relationships/tags" Target="../tags/tag3065.xml"/><Relationship Id="rId120" Type="http://schemas.openxmlformats.org/officeDocument/2006/relationships/tags" Target="../tags/tag3081.xml"/><Relationship Id="rId125" Type="http://schemas.openxmlformats.org/officeDocument/2006/relationships/tags" Target="../tags/tag3086.xml"/><Relationship Id="rId141" Type="http://schemas.openxmlformats.org/officeDocument/2006/relationships/tags" Target="../tags/tag3102.xml"/><Relationship Id="rId7" Type="http://schemas.openxmlformats.org/officeDocument/2006/relationships/tags" Target="../tags/tag2968.xml"/><Relationship Id="rId71" Type="http://schemas.openxmlformats.org/officeDocument/2006/relationships/tags" Target="../tags/tag3032.xml"/><Relationship Id="rId92" Type="http://schemas.openxmlformats.org/officeDocument/2006/relationships/tags" Target="../tags/tag3053.xml"/><Relationship Id="rId2" Type="http://schemas.openxmlformats.org/officeDocument/2006/relationships/tags" Target="../tags/tag2963.xml"/><Relationship Id="rId29" Type="http://schemas.openxmlformats.org/officeDocument/2006/relationships/tags" Target="../tags/tag2990.xml"/><Relationship Id="rId24" Type="http://schemas.openxmlformats.org/officeDocument/2006/relationships/tags" Target="../tags/tag2985.xml"/><Relationship Id="rId40" Type="http://schemas.openxmlformats.org/officeDocument/2006/relationships/tags" Target="../tags/tag3001.xml"/><Relationship Id="rId45" Type="http://schemas.openxmlformats.org/officeDocument/2006/relationships/tags" Target="../tags/tag3006.xml"/><Relationship Id="rId66" Type="http://schemas.openxmlformats.org/officeDocument/2006/relationships/tags" Target="../tags/tag3027.xml"/><Relationship Id="rId87" Type="http://schemas.openxmlformats.org/officeDocument/2006/relationships/tags" Target="../tags/tag3048.xml"/><Relationship Id="rId110" Type="http://schemas.openxmlformats.org/officeDocument/2006/relationships/tags" Target="../tags/tag3071.xml"/><Relationship Id="rId115" Type="http://schemas.openxmlformats.org/officeDocument/2006/relationships/tags" Target="../tags/tag3076.xml"/><Relationship Id="rId131" Type="http://schemas.openxmlformats.org/officeDocument/2006/relationships/tags" Target="../tags/tag3092.xml"/><Relationship Id="rId136" Type="http://schemas.openxmlformats.org/officeDocument/2006/relationships/tags" Target="../tags/tag3097.xml"/><Relationship Id="rId61" Type="http://schemas.openxmlformats.org/officeDocument/2006/relationships/tags" Target="../tags/tag3022.xml"/><Relationship Id="rId82" Type="http://schemas.openxmlformats.org/officeDocument/2006/relationships/tags" Target="../tags/tag3043.xml"/><Relationship Id="rId19" Type="http://schemas.openxmlformats.org/officeDocument/2006/relationships/tags" Target="../tags/tag2980.xml"/><Relationship Id="rId14" Type="http://schemas.openxmlformats.org/officeDocument/2006/relationships/tags" Target="../tags/tag2975.xml"/><Relationship Id="rId30" Type="http://schemas.openxmlformats.org/officeDocument/2006/relationships/tags" Target="../tags/tag2991.xml"/><Relationship Id="rId35" Type="http://schemas.openxmlformats.org/officeDocument/2006/relationships/tags" Target="../tags/tag2996.xml"/><Relationship Id="rId56" Type="http://schemas.openxmlformats.org/officeDocument/2006/relationships/tags" Target="../tags/tag3017.xml"/><Relationship Id="rId77" Type="http://schemas.openxmlformats.org/officeDocument/2006/relationships/tags" Target="../tags/tag3038.xml"/><Relationship Id="rId100" Type="http://schemas.openxmlformats.org/officeDocument/2006/relationships/tags" Target="../tags/tag3061.xml"/><Relationship Id="rId105" Type="http://schemas.openxmlformats.org/officeDocument/2006/relationships/tags" Target="../tags/tag3066.xml"/><Relationship Id="rId126" Type="http://schemas.openxmlformats.org/officeDocument/2006/relationships/tags" Target="../tags/tag3087.xml"/><Relationship Id="rId8" Type="http://schemas.openxmlformats.org/officeDocument/2006/relationships/tags" Target="../tags/tag2969.xml"/><Relationship Id="rId51" Type="http://schemas.openxmlformats.org/officeDocument/2006/relationships/tags" Target="../tags/tag3012.xml"/><Relationship Id="rId72" Type="http://schemas.openxmlformats.org/officeDocument/2006/relationships/tags" Target="../tags/tag3033.xml"/><Relationship Id="rId93" Type="http://schemas.openxmlformats.org/officeDocument/2006/relationships/tags" Target="../tags/tag3054.xml"/><Relationship Id="rId98" Type="http://schemas.openxmlformats.org/officeDocument/2006/relationships/tags" Target="../tags/tag3059.xml"/><Relationship Id="rId121" Type="http://schemas.openxmlformats.org/officeDocument/2006/relationships/tags" Target="../tags/tag3082.xml"/><Relationship Id="rId142" Type="http://schemas.openxmlformats.org/officeDocument/2006/relationships/tags" Target="../tags/tag3103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tags" Target="../tags/tag3131.xml"/><Relationship Id="rId21" Type="http://schemas.openxmlformats.org/officeDocument/2006/relationships/tags" Target="../tags/tag3126.xml"/><Relationship Id="rId42" Type="http://schemas.openxmlformats.org/officeDocument/2006/relationships/tags" Target="../tags/tag3147.xml"/><Relationship Id="rId47" Type="http://schemas.openxmlformats.org/officeDocument/2006/relationships/tags" Target="../tags/tag3152.xml"/><Relationship Id="rId63" Type="http://schemas.openxmlformats.org/officeDocument/2006/relationships/tags" Target="../tags/tag3168.xml"/><Relationship Id="rId68" Type="http://schemas.openxmlformats.org/officeDocument/2006/relationships/tags" Target="../tags/tag3173.xml"/><Relationship Id="rId84" Type="http://schemas.openxmlformats.org/officeDocument/2006/relationships/tags" Target="../tags/tag3189.xml"/><Relationship Id="rId89" Type="http://schemas.openxmlformats.org/officeDocument/2006/relationships/tags" Target="../tags/tag3194.xml"/><Relationship Id="rId7" Type="http://schemas.openxmlformats.org/officeDocument/2006/relationships/tags" Target="../tags/tag3112.xml"/><Relationship Id="rId71" Type="http://schemas.openxmlformats.org/officeDocument/2006/relationships/tags" Target="../tags/tag3176.xml"/><Relationship Id="rId92" Type="http://schemas.openxmlformats.org/officeDocument/2006/relationships/tags" Target="../tags/tag3197.xml"/><Relationship Id="rId2" Type="http://schemas.openxmlformats.org/officeDocument/2006/relationships/tags" Target="../tags/tag3107.xml"/><Relationship Id="rId16" Type="http://schemas.openxmlformats.org/officeDocument/2006/relationships/tags" Target="../tags/tag3121.xml"/><Relationship Id="rId29" Type="http://schemas.openxmlformats.org/officeDocument/2006/relationships/tags" Target="../tags/tag3134.xml"/><Relationship Id="rId107" Type="http://schemas.openxmlformats.org/officeDocument/2006/relationships/tags" Target="../tags/tag3212.xml"/><Relationship Id="rId11" Type="http://schemas.openxmlformats.org/officeDocument/2006/relationships/tags" Target="../tags/tag3116.xml"/><Relationship Id="rId24" Type="http://schemas.openxmlformats.org/officeDocument/2006/relationships/tags" Target="../tags/tag3129.xml"/><Relationship Id="rId32" Type="http://schemas.openxmlformats.org/officeDocument/2006/relationships/tags" Target="../tags/tag3137.xml"/><Relationship Id="rId37" Type="http://schemas.openxmlformats.org/officeDocument/2006/relationships/tags" Target="../tags/tag3142.xml"/><Relationship Id="rId40" Type="http://schemas.openxmlformats.org/officeDocument/2006/relationships/tags" Target="../tags/tag3145.xml"/><Relationship Id="rId45" Type="http://schemas.openxmlformats.org/officeDocument/2006/relationships/tags" Target="../tags/tag3150.xml"/><Relationship Id="rId53" Type="http://schemas.openxmlformats.org/officeDocument/2006/relationships/tags" Target="../tags/tag3158.xml"/><Relationship Id="rId58" Type="http://schemas.openxmlformats.org/officeDocument/2006/relationships/tags" Target="../tags/tag3163.xml"/><Relationship Id="rId66" Type="http://schemas.openxmlformats.org/officeDocument/2006/relationships/tags" Target="../tags/tag3171.xml"/><Relationship Id="rId74" Type="http://schemas.openxmlformats.org/officeDocument/2006/relationships/tags" Target="../tags/tag3179.xml"/><Relationship Id="rId79" Type="http://schemas.openxmlformats.org/officeDocument/2006/relationships/tags" Target="../tags/tag3184.xml"/><Relationship Id="rId87" Type="http://schemas.openxmlformats.org/officeDocument/2006/relationships/tags" Target="../tags/tag3192.xml"/><Relationship Id="rId102" Type="http://schemas.openxmlformats.org/officeDocument/2006/relationships/tags" Target="../tags/tag3207.xml"/><Relationship Id="rId5" Type="http://schemas.openxmlformats.org/officeDocument/2006/relationships/tags" Target="../tags/tag3110.xml"/><Relationship Id="rId61" Type="http://schemas.openxmlformats.org/officeDocument/2006/relationships/tags" Target="../tags/tag3166.xml"/><Relationship Id="rId82" Type="http://schemas.openxmlformats.org/officeDocument/2006/relationships/tags" Target="../tags/tag3187.xml"/><Relationship Id="rId90" Type="http://schemas.openxmlformats.org/officeDocument/2006/relationships/tags" Target="../tags/tag3195.xml"/><Relationship Id="rId95" Type="http://schemas.openxmlformats.org/officeDocument/2006/relationships/tags" Target="../tags/tag3200.xml"/><Relationship Id="rId19" Type="http://schemas.openxmlformats.org/officeDocument/2006/relationships/tags" Target="../tags/tag3124.xml"/><Relationship Id="rId14" Type="http://schemas.openxmlformats.org/officeDocument/2006/relationships/tags" Target="../tags/tag3119.xml"/><Relationship Id="rId22" Type="http://schemas.openxmlformats.org/officeDocument/2006/relationships/tags" Target="../tags/tag3127.xml"/><Relationship Id="rId27" Type="http://schemas.openxmlformats.org/officeDocument/2006/relationships/tags" Target="../tags/tag3132.xml"/><Relationship Id="rId30" Type="http://schemas.openxmlformats.org/officeDocument/2006/relationships/tags" Target="../tags/tag3135.xml"/><Relationship Id="rId35" Type="http://schemas.openxmlformats.org/officeDocument/2006/relationships/tags" Target="../tags/tag3140.xml"/><Relationship Id="rId43" Type="http://schemas.openxmlformats.org/officeDocument/2006/relationships/tags" Target="../tags/tag3148.xml"/><Relationship Id="rId48" Type="http://schemas.openxmlformats.org/officeDocument/2006/relationships/tags" Target="../tags/tag3153.xml"/><Relationship Id="rId56" Type="http://schemas.openxmlformats.org/officeDocument/2006/relationships/tags" Target="../tags/tag3161.xml"/><Relationship Id="rId64" Type="http://schemas.openxmlformats.org/officeDocument/2006/relationships/tags" Target="../tags/tag3169.xml"/><Relationship Id="rId69" Type="http://schemas.openxmlformats.org/officeDocument/2006/relationships/tags" Target="../tags/tag3174.xml"/><Relationship Id="rId77" Type="http://schemas.openxmlformats.org/officeDocument/2006/relationships/tags" Target="../tags/tag3182.xml"/><Relationship Id="rId100" Type="http://schemas.openxmlformats.org/officeDocument/2006/relationships/tags" Target="../tags/tag3205.xml"/><Relationship Id="rId105" Type="http://schemas.openxmlformats.org/officeDocument/2006/relationships/tags" Target="../tags/tag3210.xml"/><Relationship Id="rId8" Type="http://schemas.openxmlformats.org/officeDocument/2006/relationships/tags" Target="../tags/tag3113.xml"/><Relationship Id="rId51" Type="http://schemas.openxmlformats.org/officeDocument/2006/relationships/tags" Target="../tags/tag3156.xml"/><Relationship Id="rId72" Type="http://schemas.openxmlformats.org/officeDocument/2006/relationships/tags" Target="../tags/tag3177.xml"/><Relationship Id="rId80" Type="http://schemas.openxmlformats.org/officeDocument/2006/relationships/tags" Target="../tags/tag3185.xml"/><Relationship Id="rId85" Type="http://schemas.openxmlformats.org/officeDocument/2006/relationships/tags" Target="../tags/tag3190.xml"/><Relationship Id="rId93" Type="http://schemas.openxmlformats.org/officeDocument/2006/relationships/tags" Target="../tags/tag3198.xml"/><Relationship Id="rId98" Type="http://schemas.openxmlformats.org/officeDocument/2006/relationships/tags" Target="../tags/tag3203.xml"/><Relationship Id="rId3" Type="http://schemas.openxmlformats.org/officeDocument/2006/relationships/tags" Target="../tags/tag3108.xml"/><Relationship Id="rId12" Type="http://schemas.openxmlformats.org/officeDocument/2006/relationships/tags" Target="../tags/tag3117.xml"/><Relationship Id="rId17" Type="http://schemas.openxmlformats.org/officeDocument/2006/relationships/tags" Target="../tags/tag3122.xml"/><Relationship Id="rId25" Type="http://schemas.openxmlformats.org/officeDocument/2006/relationships/tags" Target="../tags/tag3130.xml"/><Relationship Id="rId33" Type="http://schemas.openxmlformats.org/officeDocument/2006/relationships/tags" Target="../tags/tag3138.xml"/><Relationship Id="rId38" Type="http://schemas.openxmlformats.org/officeDocument/2006/relationships/tags" Target="../tags/tag3143.xml"/><Relationship Id="rId46" Type="http://schemas.openxmlformats.org/officeDocument/2006/relationships/tags" Target="../tags/tag3151.xml"/><Relationship Id="rId59" Type="http://schemas.openxmlformats.org/officeDocument/2006/relationships/tags" Target="../tags/tag3164.xml"/><Relationship Id="rId67" Type="http://schemas.openxmlformats.org/officeDocument/2006/relationships/tags" Target="../tags/tag3172.xml"/><Relationship Id="rId103" Type="http://schemas.openxmlformats.org/officeDocument/2006/relationships/tags" Target="../tags/tag3208.xml"/><Relationship Id="rId108" Type="http://schemas.openxmlformats.org/officeDocument/2006/relationships/slideLayout" Target="../slideLayouts/slideLayout6.xml"/><Relationship Id="rId20" Type="http://schemas.openxmlformats.org/officeDocument/2006/relationships/tags" Target="../tags/tag3125.xml"/><Relationship Id="rId41" Type="http://schemas.openxmlformats.org/officeDocument/2006/relationships/tags" Target="../tags/tag3146.xml"/><Relationship Id="rId54" Type="http://schemas.openxmlformats.org/officeDocument/2006/relationships/tags" Target="../tags/tag3159.xml"/><Relationship Id="rId62" Type="http://schemas.openxmlformats.org/officeDocument/2006/relationships/tags" Target="../tags/tag3167.xml"/><Relationship Id="rId70" Type="http://schemas.openxmlformats.org/officeDocument/2006/relationships/tags" Target="../tags/tag3175.xml"/><Relationship Id="rId75" Type="http://schemas.openxmlformats.org/officeDocument/2006/relationships/tags" Target="../tags/tag3180.xml"/><Relationship Id="rId83" Type="http://schemas.openxmlformats.org/officeDocument/2006/relationships/tags" Target="../tags/tag3188.xml"/><Relationship Id="rId88" Type="http://schemas.openxmlformats.org/officeDocument/2006/relationships/tags" Target="../tags/tag3193.xml"/><Relationship Id="rId91" Type="http://schemas.openxmlformats.org/officeDocument/2006/relationships/tags" Target="../tags/tag3196.xml"/><Relationship Id="rId96" Type="http://schemas.openxmlformats.org/officeDocument/2006/relationships/tags" Target="../tags/tag3201.xml"/><Relationship Id="rId1" Type="http://schemas.openxmlformats.org/officeDocument/2006/relationships/tags" Target="../tags/tag3106.xml"/><Relationship Id="rId6" Type="http://schemas.openxmlformats.org/officeDocument/2006/relationships/tags" Target="../tags/tag3111.xml"/><Relationship Id="rId15" Type="http://schemas.openxmlformats.org/officeDocument/2006/relationships/tags" Target="../tags/tag3120.xml"/><Relationship Id="rId23" Type="http://schemas.openxmlformats.org/officeDocument/2006/relationships/tags" Target="../tags/tag3128.xml"/><Relationship Id="rId28" Type="http://schemas.openxmlformats.org/officeDocument/2006/relationships/tags" Target="../tags/tag3133.xml"/><Relationship Id="rId36" Type="http://schemas.openxmlformats.org/officeDocument/2006/relationships/tags" Target="../tags/tag3141.xml"/><Relationship Id="rId49" Type="http://schemas.openxmlformats.org/officeDocument/2006/relationships/tags" Target="../tags/tag3154.xml"/><Relationship Id="rId57" Type="http://schemas.openxmlformats.org/officeDocument/2006/relationships/tags" Target="../tags/tag3162.xml"/><Relationship Id="rId106" Type="http://schemas.openxmlformats.org/officeDocument/2006/relationships/tags" Target="../tags/tag3211.xml"/><Relationship Id="rId10" Type="http://schemas.openxmlformats.org/officeDocument/2006/relationships/tags" Target="../tags/tag3115.xml"/><Relationship Id="rId31" Type="http://schemas.openxmlformats.org/officeDocument/2006/relationships/tags" Target="../tags/tag3136.xml"/><Relationship Id="rId44" Type="http://schemas.openxmlformats.org/officeDocument/2006/relationships/tags" Target="../tags/tag3149.xml"/><Relationship Id="rId52" Type="http://schemas.openxmlformats.org/officeDocument/2006/relationships/tags" Target="../tags/tag3157.xml"/><Relationship Id="rId60" Type="http://schemas.openxmlformats.org/officeDocument/2006/relationships/tags" Target="../tags/tag3165.xml"/><Relationship Id="rId65" Type="http://schemas.openxmlformats.org/officeDocument/2006/relationships/tags" Target="../tags/tag3170.xml"/><Relationship Id="rId73" Type="http://schemas.openxmlformats.org/officeDocument/2006/relationships/tags" Target="../tags/tag3178.xml"/><Relationship Id="rId78" Type="http://schemas.openxmlformats.org/officeDocument/2006/relationships/tags" Target="../tags/tag3183.xml"/><Relationship Id="rId81" Type="http://schemas.openxmlformats.org/officeDocument/2006/relationships/tags" Target="../tags/tag3186.xml"/><Relationship Id="rId86" Type="http://schemas.openxmlformats.org/officeDocument/2006/relationships/tags" Target="../tags/tag3191.xml"/><Relationship Id="rId94" Type="http://schemas.openxmlformats.org/officeDocument/2006/relationships/tags" Target="../tags/tag3199.xml"/><Relationship Id="rId99" Type="http://schemas.openxmlformats.org/officeDocument/2006/relationships/tags" Target="../tags/tag3204.xml"/><Relationship Id="rId101" Type="http://schemas.openxmlformats.org/officeDocument/2006/relationships/tags" Target="../tags/tag3206.xml"/><Relationship Id="rId4" Type="http://schemas.openxmlformats.org/officeDocument/2006/relationships/tags" Target="../tags/tag3109.xml"/><Relationship Id="rId9" Type="http://schemas.openxmlformats.org/officeDocument/2006/relationships/tags" Target="../tags/tag3114.xml"/><Relationship Id="rId13" Type="http://schemas.openxmlformats.org/officeDocument/2006/relationships/tags" Target="../tags/tag3118.xml"/><Relationship Id="rId18" Type="http://schemas.openxmlformats.org/officeDocument/2006/relationships/tags" Target="../tags/tag3123.xml"/><Relationship Id="rId39" Type="http://schemas.openxmlformats.org/officeDocument/2006/relationships/tags" Target="../tags/tag3144.xml"/><Relationship Id="rId34" Type="http://schemas.openxmlformats.org/officeDocument/2006/relationships/tags" Target="../tags/tag3139.xml"/><Relationship Id="rId50" Type="http://schemas.openxmlformats.org/officeDocument/2006/relationships/tags" Target="../tags/tag3155.xml"/><Relationship Id="rId55" Type="http://schemas.openxmlformats.org/officeDocument/2006/relationships/tags" Target="../tags/tag3160.xml"/><Relationship Id="rId76" Type="http://schemas.openxmlformats.org/officeDocument/2006/relationships/tags" Target="../tags/tag3181.xml"/><Relationship Id="rId97" Type="http://schemas.openxmlformats.org/officeDocument/2006/relationships/tags" Target="../tags/tag3202.xml"/><Relationship Id="rId104" Type="http://schemas.openxmlformats.org/officeDocument/2006/relationships/tags" Target="../tags/tag3209.xml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tags" Target="../tags/tag3238.xml"/><Relationship Id="rId21" Type="http://schemas.openxmlformats.org/officeDocument/2006/relationships/tags" Target="../tags/tag3233.xml"/><Relationship Id="rId42" Type="http://schemas.openxmlformats.org/officeDocument/2006/relationships/tags" Target="../tags/tag3254.xml"/><Relationship Id="rId47" Type="http://schemas.openxmlformats.org/officeDocument/2006/relationships/tags" Target="../tags/tag3259.xml"/><Relationship Id="rId63" Type="http://schemas.openxmlformats.org/officeDocument/2006/relationships/tags" Target="../tags/tag3275.xml"/><Relationship Id="rId68" Type="http://schemas.openxmlformats.org/officeDocument/2006/relationships/tags" Target="../tags/tag3280.xml"/><Relationship Id="rId84" Type="http://schemas.openxmlformats.org/officeDocument/2006/relationships/tags" Target="../tags/tag3296.xml"/><Relationship Id="rId89" Type="http://schemas.openxmlformats.org/officeDocument/2006/relationships/tags" Target="../tags/tag3301.xml"/><Relationship Id="rId7" Type="http://schemas.openxmlformats.org/officeDocument/2006/relationships/tags" Target="../tags/tag3219.xml"/><Relationship Id="rId71" Type="http://schemas.openxmlformats.org/officeDocument/2006/relationships/tags" Target="../tags/tag3283.xml"/><Relationship Id="rId92" Type="http://schemas.openxmlformats.org/officeDocument/2006/relationships/tags" Target="../tags/tag3304.xml"/><Relationship Id="rId2" Type="http://schemas.openxmlformats.org/officeDocument/2006/relationships/tags" Target="../tags/tag3214.xml"/><Relationship Id="rId16" Type="http://schemas.openxmlformats.org/officeDocument/2006/relationships/tags" Target="../tags/tag3228.xml"/><Relationship Id="rId29" Type="http://schemas.openxmlformats.org/officeDocument/2006/relationships/tags" Target="../tags/tag3241.xml"/><Relationship Id="rId107" Type="http://schemas.openxmlformats.org/officeDocument/2006/relationships/tags" Target="../tags/tag3319.xml"/><Relationship Id="rId11" Type="http://schemas.openxmlformats.org/officeDocument/2006/relationships/tags" Target="../tags/tag3223.xml"/><Relationship Id="rId24" Type="http://schemas.openxmlformats.org/officeDocument/2006/relationships/tags" Target="../tags/tag3236.xml"/><Relationship Id="rId32" Type="http://schemas.openxmlformats.org/officeDocument/2006/relationships/tags" Target="../tags/tag3244.xml"/><Relationship Id="rId37" Type="http://schemas.openxmlformats.org/officeDocument/2006/relationships/tags" Target="../tags/tag3249.xml"/><Relationship Id="rId40" Type="http://schemas.openxmlformats.org/officeDocument/2006/relationships/tags" Target="../tags/tag3252.xml"/><Relationship Id="rId45" Type="http://schemas.openxmlformats.org/officeDocument/2006/relationships/tags" Target="../tags/tag3257.xml"/><Relationship Id="rId53" Type="http://schemas.openxmlformats.org/officeDocument/2006/relationships/tags" Target="../tags/tag3265.xml"/><Relationship Id="rId58" Type="http://schemas.openxmlformats.org/officeDocument/2006/relationships/tags" Target="../tags/tag3270.xml"/><Relationship Id="rId66" Type="http://schemas.openxmlformats.org/officeDocument/2006/relationships/tags" Target="../tags/tag3278.xml"/><Relationship Id="rId74" Type="http://schemas.openxmlformats.org/officeDocument/2006/relationships/tags" Target="../tags/tag3286.xml"/><Relationship Id="rId79" Type="http://schemas.openxmlformats.org/officeDocument/2006/relationships/tags" Target="../tags/tag3291.xml"/><Relationship Id="rId87" Type="http://schemas.openxmlformats.org/officeDocument/2006/relationships/tags" Target="../tags/tag3299.xml"/><Relationship Id="rId102" Type="http://schemas.openxmlformats.org/officeDocument/2006/relationships/tags" Target="../tags/tag3314.xml"/><Relationship Id="rId5" Type="http://schemas.openxmlformats.org/officeDocument/2006/relationships/tags" Target="../tags/tag3217.xml"/><Relationship Id="rId61" Type="http://schemas.openxmlformats.org/officeDocument/2006/relationships/tags" Target="../tags/tag3273.xml"/><Relationship Id="rId82" Type="http://schemas.openxmlformats.org/officeDocument/2006/relationships/tags" Target="../tags/tag3294.xml"/><Relationship Id="rId90" Type="http://schemas.openxmlformats.org/officeDocument/2006/relationships/tags" Target="../tags/tag3302.xml"/><Relationship Id="rId95" Type="http://schemas.openxmlformats.org/officeDocument/2006/relationships/tags" Target="../tags/tag3307.xml"/><Relationship Id="rId19" Type="http://schemas.openxmlformats.org/officeDocument/2006/relationships/tags" Target="../tags/tag3231.xml"/><Relationship Id="rId14" Type="http://schemas.openxmlformats.org/officeDocument/2006/relationships/tags" Target="../tags/tag3226.xml"/><Relationship Id="rId22" Type="http://schemas.openxmlformats.org/officeDocument/2006/relationships/tags" Target="../tags/tag3234.xml"/><Relationship Id="rId27" Type="http://schemas.openxmlformats.org/officeDocument/2006/relationships/tags" Target="../tags/tag3239.xml"/><Relationship Id="rId30" Type="http://schemas.openxmlformats.org/officeDocument/2006/relationships/tags" Target="../tags/tag3242.xml"/><Relationship Id="rId35" Type="http://schemas.openxmlformats.org/officeDocument/2006/relationships/tags" Target="../tags/tag3247.xml"/><Relationship Id="rId43" Type="http://schemas.openxmlformats.org/officeDocument/2006/relationships/tags" Target="../tags/tag3255.xml"/><Relationship Id="rId48" Type="http://schemas.openxmlformats.org/officeDocument/2006/relationships/tags" Target="../tags/tag3260.xml"/><Relationship Id="rId56" Type="http://schemas.openxmlformats.org/officeDocument/2006/relationships/tags" Target="../tags/tag3268.xml"/><Relationship Id="rId64" Type="http://schemas.openxmlformats.org/officeDocument/2006/relationships/tags" Target="../tags/tag3276.xml"/><Relationship Id="rId69" Type="http://schemas.openxmlformats.org/officeDocument/2006/relationships/tags" Target="../tags/tag3281.xml"/><Relationship Id="rId77" Type="http://schemas.openxmlformats.org/officeDocument/2006/relationships/tags" Target="../tags/tag3289.xml"/><Relationship Id="rId100" Type="http://schemas.openxmlformats.org/officeDocument/2006/relationships/tags" Target="../tags/tag3312.xml"/><Relationship Id="rId105" Type="http://schemas.openxmlformats.org/officeDocument/2006/relationships/tags" Target="../tags/tag3317.xml"/><Relationship Id="rId8" Type="http://schemas.openxmlformats.org/officeDocument/2006/relationships/tags" Target="../tags/tag3220.xml"/><Relationship Id="rId51" Type="http://schemas.openxmlformats.org/officeDocument/2006/relationships/tags" Target="../tags/tag3263.xml"/><Relationship Id="rId72" Type="http://schemas.openxmlformats.org/officeDocument/2006/relationships/tags" Target="../tags/tag3284.xml"/><Relationship Id="rId80" Type="http://schemas.openxmlformats.org/officeDocument/2006/relationships/tags" Target="../tags/tag3292.xml"/><Relationship Id="rId85" Type="http://schemas.openxmlformats.org/officeDocument/2006/relationships/tags" Target="../tags/tag3297.xml"/><Relationship Id="rId93" Type="http://schemas.openxmlformats.org/officeDocument/2006/relationships/tags" Target="../tags/tag3305.xml"/><Relationship Id="rId98" Type="http://schemas.openxmlformats.org/officeDocument/2006/relationships/tags" Target="../tags/tag3310.xml"/><Relationship Id="rId3" Type="http://schemas.openxmlformats.org/officeDocument/2006/relationships/tags" Target="../tags/tag3215.xml"/><Relationship Id="rId12" Type="http://schemas.openxmlformats.org/officeDocument/2006/relationships/tags" Target="../tags/tag3224.xml"/><Relationship Id="rId17" Type="http://schemas.openxmlformats.org/officeDocument/2006/relationships/tags" Target="../tags/tag3229.xml"/><Relationship Id="rId25" Type="http://schemas.openxmlformats.org/officeDocument/2006/relationships/tags" Target="../tags/tag3237.xml"/><Relationship Id="rId33" Type="http://schemas.openxmlformats.org/officeDocument/2006/relationships/tags" Target="../tags/tag3245.xml"/><Relationship Id="rId38" Type="http://schemas.openxmlformats.org/officeDocument/2006/relationships/tags" Target="../tags/tag3250.xml"/><Relationship Id="rId46" Type="http://schemas.openxmlformats.org/officeDocument/2006/relationships/tags" Target="../tags/tag3258.xml"/><Relationship Id="rId59" Type="http://schemas.openxmlformats.org/officeDocument/2006/relationships/tags" Target="../tags/tag3271.xml"/><Relationship Id="rId67" Type="http://schemas.openxmlformats.org/officeDocument/2006/relationships/tags" Target="../tags/tag3279.xml"/><Relationship Id="rId103" Type="http://schemas.openxmlformats.org/officeDocument/2006/relationships/tags" Target="../tags/tag3315.xml"/><Relationship Id="rId108" Type="http://schemas.openxmlformats.org/officeDocument/2006/relationships/slideLayout" Target="../slideLayouts/slideLayout6.xml"/><Relationship Id="rId20" Type="http://schemas.openxmlformats.org/officeDocument/2006/relationships/tags" Target="../tags/tag3232.xml"/><Relationship Id="rId41" Type="http://schemas.openxmlformats.org/officeDocument/2006/relationships/tags" Target="../tags/tag3253.xml"/><Relationship Id="rId54" Type="http://schemas.openxmlformats.org/officeDocument/2006/relationships/tags" Target="../tags/tag3266.xml"/><Relationship Id="rId62" Type="http://schemas.openxmlformats.org/officeDocument/2006/relationships/tags" Target="../tags/tag3274.xml"/><Relationship Id="rId70" Type="http://schemas.openxmlformats.org/officeDocument/2006/relationships/tags" Target="../tags/tag3282.xml"/><Relationship Id="rId75" Type="http://schemas.openxmlformats.org/officeDocument/2006/relationships/tags" Target="../tags/tag3287.xml"/><Relationship Id="rId83" Type="http://schemas.openxmlformats.org/officeDocument/2006/relationships/tags" Target="../tags/tag3295.xml"/><Relationship Id="rId88" Type="http://schemas.openxmlformats.org/officeDocument/2006/relationships/tags" Target="../tags/tag3300.xml"/><Relationship Id="rId91" Type="http://schemas.openxmlformats.org/officeDocument/2006/relationships/tags" Target="../tags/tag3303.xml"/><Relationship Id="rId96" Type="http://schemas.openxmlformats.org/officeDocument/2006/relationships/tags" Target="../tags/tag3308.xml"/><Relationship Id="rId1" Type="http://schemas.openxmlformats.org/officeDocument/2006/relationships/tags" Target="../tags/tag3213.xml"/><Relationship Id="rId6" Type="http://schemas.openxmlformats.org/officeDocument/2006/relationships/tags" Target="../tags/tag3218.xml"/><Relationship Id="rId15" Type="http://schemas.openxmlformats.org/officeDocument/2006/relationships/tags" Target="../tags/tag3227.xml"/><Relationship Id="rId23" Type="http://schemas.openxmlformats.org/officeDocument/2006/relationships/tags" Target="../tags/tag3235.xml"/><Relationship Id="rId28" Type="http://schemas.openxmlformats.org/officeDocument/2006/relationships/tags" Target="../tags/tag3240.xml"/><Relationship Id="rId36" Type="http://schemas.openxmlformats.org/officeDocument/2006/relationships/tags" Target="../tags/tag3248.xml"/><Relationship Id="rId49" Type="http://schemas.openxmlformats.org/officeDocument/2006/relationships/tags" Target="../tags/tag3261.xml"/><Relationship Id="rId57" Type="http://schemas.openxmlformats.org/officeDocument/2006/relationships/tags" Target="../tags/tag3269.xml"/><Relationship Id="rId106" Type="http://schemas.openxmlformats.org/officeDocument/2006/relationships/tags" Target="../tags/tag3318.xml"/><Relationship Id="rId10" Type="http://schemas.openxmlformats.org/officeDocument/2006/relationships/tags" Target="../tags/tag3222.xml"/><Relationship Id="rId31" Type="http://schemas.openxmlformats.org/officeDocument/2006/relationships/tags" Target="../tags/tag3243.xml"/><Relationship Id="rId44" Type="http://schemas.openxmlformats.org/officeDocument/2006/relationships/tags" Target="../tags/tag3256.xml"/><Relationship Id="rId52" Type="http://schemas.openxmlformats.org/officeDocument/2006/relationships/tags" Target="../tags/tag3264.xml"/><Relationship Id="rId60" Type="http://schemas.openxmlformats.org/officeDocument/2006/relationships/tags" Target="../tags/tag3272.xml"/><Relationship Id="rId65" Type="http://schemas.openxmlformats.org/officeDocument/2006/relationships/tags" Target="../tags/tag3277.xml"/><Relationship Id="rId73" Type="http://schemas.openxmlformats.org/officeDocument/2006/relationships/tags" Target="../tags/tag3285.xml"/><Relationship Id="rId78" Type="http://schemas.openxmlformats.org/officeDocument/2006/relationships/tags" Target="../tags/tag3290.xml"/><Relationship Id="rId81" Type="http://schemas.openxmlformats.org/officeDocument/2006/relationships/tags" Target="../tags/tag3293.xml"/><Relationship Id="rId86" Type="http://schemas.openxmlformats.org/officeDocument/2006/relationships/tags" Target="../tags/tag3298.xml"/><Relationship Id="rId94" Type="http://schemas.openxmlformats.org/officeDocument/2006/relationships/tags" Target="../tags/tag3306.xml"/><Relationship Id="rId99" Type="http://schemas.openxmlformats.org/officeDocument/2006/relationships/tags" Target="../tags/tag3311.xml"/><Relationship Id="rId101" Type="http://schemas.openxmlformats.org/officeDocument/2006/relationships/tags" Target="../tags/tag3313.xml"/><Relationship Id="rId4" Type="http://schemas.openxmlformats.org/officeDocument/2006/relationships/tags" Target="../tags/tag3216.xml"/><Relationship Id="rId9" Type="http://schemas.openxmlformats.org/officeDocument/2006/relationships/tags" Target="../tags/tag3221.xml"/><Relationship Id="rId13" Type="http://schemas.openxmlformats.org/officeDocument/2006/relationships/tags" Target="../tags/tag3225.xml"/><Relationship Id="rId18" Type="http://schemas.openxmlformats.org/officeDocument/2006/relationships/tags" Target="../tags/tag3230.xml"/><Relationship Id="rId39" Type="http://schemas.openxmlformats.org/officeDocument/2006/relationships/tags" Target="../tags/tag3251.xml"/><Relationship Id="rId34" Type="http://schemas.openxmlformats.org/officeDocument/2006/relationships/tags" Target="../tags/tag3246.xml"/><Relationship Id="rId50" Type="http://schemas.openxmlformats.org/officeDocument/2006/relationships/tags" Target="../tags/tag3262.xml"/><Relationship Id="rId55" Type="http://schemas.openxmlformats.org/officeDocument/2006/relationships/tags" Target="../tags/tag3267.xml"/><Relationship Id="rId76" Type="http://schemas.openxmlformats.org/officeDocument/2006/relationships/tags" Target="../tags/tag3288.xml"/><Relationship Id="rId97" Type="http://schemas.openxmlformats.org/officeDocument/2006/relationships/tags" Target="../tags/tag3309.xml"/><Relationship Id="rId104" Type="http://schemas.openxmlformats.org/officeDocument/2006/relationships/tags" Target="../tags/tag3316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322.xml"/><Relationship Id="rId21" Type="http://schemas.openxmlformats.org/officeDocument/2006/relationships/tags" Target="../tags/tag317.xml"/><Relationship Id="rId42" Type="http://schemas.openxmlformats.org/officeDocument/2006/relationships/tags" Target="../tags/tag338.xml"/><Relationship Id="rId47" Type="http://schemas.openxmlformats.org/officeDocument/2006/relationships/tags" Target="../tags/tag343.xml"/><Relationship Id="rId63" Type="http://schemas.openxmlformats.org/officeDocument/2006/relationships/tags" Target="../tags/tag359.xml"/><Relationship Id="rId68" Type="http://schemas.openxmlformats.org/officeDocument/2006/relationships/tags" Target="../tags/tag364.xml"/><Relationship Id="rId84" Type="http://schemas.openxmlformats.org/officeDocument/2006/relationships/tags" Target="../tags/tag380.xml"/><Relationship Id="rId89" Type="http://schemas.openxmlformats.org/officeDocument/2006/relationships/tags" Target="../tags/tag385.xml"/><Relationship Id="rId7" Type="http://schemas.openxmlformats.org/officeDocument/2006/relationships/tags" Target="../tags/tag303.xml"/><Relationship Id="rId71" Type="http://schemas.openxmlformats.org/officeDocument/2006/relationships/tags" Target="../tags/tag367.xml"/><Relationship Id="rId92" Type="http://schemas.openxmlformats.org/officeDocument/2006/relationships/tags" Target="../tags/tag388.xml"/><Relationship Id="rId2" Type="http://schemas.openxmlformats.org/officeDocument/2006/relationships/tags" Target="../tags/tag298.xml"/><Relationship Id="rId16" Type="http://schemas.openxmlformats.org/officeDocument/2006/relationships/tags" Target="../tags/tag312.xml"/><Relationship Id="rId29" Type="http://schemas.openxmlformats.org/officeDocument/2006/relationships/tags" Target="../tags/tag325.xml"/><Relationship Id="rId107" Type="http://schemas.openxmlformats.org/officeDocument/2006/relationships/tags" Target="../tags/tag403.xml"/><Relationship Id="rId11" Type="http://schemas.openxmlformats.org/officeDocument/2006/relationships/tags" Target="../tags/tag307.xml"/><Relationship Id="rId24" Type="http://schemas.openxmlformats.org/officeDocument/2006/relationships/tags" Target="../tags/tag320.xml"/><Relationship Id="rId32" Type="http://schemas.openxmlformats.org/officeDocument/2006/relationships/tags" Target="../tags/tag328.xml"/><Relationship Id="rId37" Type="http://schemas.openxmlformats.org/officeDocument/2006/relationships/tags" Target="../tags/tag333.xml"/><Relationship Id="rId40" Type="http://schemas.openxmlformats.org/officeDocument/2006/relationships/tags" Target="../tags/tag336.xml"/><Relationship Id="rId45" Type="http://schemas.openxmlformats.org/officeDocument/2006/relationships/tags" Target="../tags/tag341.xml"/><Relationship Id="rId53" Type="http://schemas.openxmlformats.org/officeDocument/2006/relationships/tags" Target="../tags/tag349.xml"/><Relationship Id="rId58" Type="http://schemas.openxmlformats.org/officeDocument/2006/relationships/tags" Target="../tags/tag354.xml"/><Relationship Id="rId66" Type="http://schemas.openxmlformats.org/officeDocument/2006/relationships/tags" Target="../tags/tag362.xml"/><Relationship Id="rId74" Type="http://schemas.openxmlformats.org/officeDocument/2006/relationships/tags" Target="../tags/tag370.xml"/><Relationship Id="rId79" Type="http://schemas.openxmlformats.org/officeDocument/2006/relationships/tags" Target="../tags/tag375.xml"/><Relationship Id="rId87" Type="http://schemas.openxmlformats.org/officeDocument/2006/relationships/tags" Target="../tags/tag383.xml"/><Relationship Id="rId102" Type="http://schemas.openxmlformats.org/officeDocument/2006/relationships/tags" Target="../tags/tag398.xml"/><Relationship Id="rId5" Type="http://schemas.openxmlformats.org/officeDocument/2006/relationships/tags" Target="../tags/tag301.xml"/><Relationship Id="rId61" Type="http://schemas.openxmlformats.org/officeDocument/2006/relationships/tags" Target="../tags/tag357.xml"/><Relationship Id="rId82" Type="http://schemas.openxmlformats.org/officeDocument/2006/relationships/tags" Target="../tags/tag378.xml"/><Relationship Id="rId90" Type="http://schemas.openxmlformats.org/officeDocument/2006/relationships/tags" Target="../tags/tag386.xml"/><Relationship Id="rId95" Type="http://schemas.openxmlformats.org/officeDocument/2006/relationships/tags" Target="../tags/tag391.xml"/><Relationship Id="rId19" Type="http://schemas.openxmlformats.org/officeDocument/2006/relationships/tags" Target="../tags/tag315.xml"/><Relationship Id="rId14" Type="http://schemas.openxmlformats.org/officeDocument/2006/relationships/tags" Target="../tags/tag310.xml"/><Relationship Id="rId22" Type="http://schemas.openxmlformats.org/officeDocument/2006/relationships/tags" Target="../tags/tag318.xml"/><Relationship Id="rId27" Type="http://schemas.openxmlformats.org/officeDocument/2006/relationships/tags" Target="../tags/tag323.xml"/><Relationship Id="rId30" Type="http://schemas.openxmlformats.org/officeDocument/2006/relationships/tags" Target="../tags/tag326.xml"/><Relationship Id="rId35" Type="http://schemas.openxmlformats.org/officeDocument/2006/relationships/tags" Target="../tags/tag331.xml"/><Relationship Id="rId43" Type="http://schemas.openxmlformats.org/officeDocument/2006/relationships/tags" Target="../tags/tag339.xml"/><Relationship Id="rId48" Type="http://schemas.openxmlformats.org/officeDocument/2006/relationships/tags" Target="../tags/tag344.xml"/><Relationship Id="rId56" Type="http://schemas.openxmlformats.org/officeDocument/2006/relationships/tags" Target="../tags/tag352.xml"/><Relationship Id="rId64" Type="http://schemas.openxmlformats.org/officeDocument/2006/relationships/tags" Target="../tags/tag360.xml"/><Relationship Id="rId69" Type="http://schemas.openxmlformats.org/officeDocument/2006/relationships/tags" Target="../tags/tag365.xml"/><Relationship Id="rId77" Type="http://schemas.openxmlformats.org/officeDocument/2006/relationships/tags" Target="../tags/tag373.xml"/><Relationship Id="rId100" Type="http://schemas.openxmlformats.org/officeDocument/2006/relationships/tags" Target="../tags/tag396.xml"/><Relationship Id="rId105" Type="http://schemas.openxmlformats.org/officeDocument/2006/relationships/tags" Target="../tags/tag401.xml"/><Relationship Id="rId8" Type="http://schemas.openxmlformats.org/officeDocument/2006/relationships/tags" Target="../tags/tag304.xml"/><Relationship Id="rId51" Type="http://schemas.openxmlformats.org/officeDocument/2006/relationships/tags" Target="../tags/tag347.xml"/><Relationship Id="rId72" Type="http://schemas.openxmlformats.org/officeDocument/2006/relationships/tags" Target="../tags/tag368.xml"/><Relationship Id="rId80" Type="http://schemas.openxmlformats.org/officeDocument/2006/relationships/tags" Target="../tags/tag376.xml"/><Relationship Id="rId85" Type="http://schemas.openxmlformats.org/officeDocument/2006/relationships/tags" Target="../tags/tag381.xml"/><Relationship Id="rId93" Type="http://schemas.openxmlformats.org/officeDocument/2006/relationships/tags" Target="../tags/tag389.xml"/><Relationship Id="rId98" Type="http://schemas.openxmlformats.org/officeDocument/2006/relationships/tags" Target="../tags/tag394.xml"/><Relationship Id="rId3" Type="http://schemas.openxmlformats.org/officeDocument/2006/relationships/tags" Target="../tags/tag299.xml"/><Relationship Id="rId12" Type="http://schemas.openxmlformats.org/officeDocument/2006/relationships/tags" Target="../tags/tag308.xml"/><Relationship Id="rId17" Type="http://schemas.openxmlformats.org/officeDocument/2006/relationships/tags" Target="../tags/tag313.xml"/><Relationship Id="rId25" Type="http://schemas.openxmlformats.org/officeDocument/2006/relationships/tags" Target="../tags/tag321.xml"/><Relationship Id="rId33" Type="http://schemas.openxmlformats.org/officeDocument/2006/relationships/tags" Target="../tags/tag329.xml"/><Relationship Id="rId38" Type="http://schemas.openxmlformats.org/officeDocument/2006/relationships/tags" Target="../tags/tag334.xml"/><Relationship Id="rId46" Type="http://schemas.openxmlformats.org/officeDocument/2006/relationships/tags" Target="../tags/tag342.xml"/><Relationship Id="rId59" Type="http://schemas.openxmlformats.org/officeDocument/2006/relationships/tags" Target="../tags/tag355.xml"/><Relationship Id="rId67" Type="http://schemas.openxmlformats.org/officeDocument/2006/relationships/tags" Target="../tags/tag363.xml"/><Relationship Id="rId103" Type="http://schemas.openxmlformats.org/officeDocument/2006/relationships/tags" Target="../tags/tag399.xml"/><Relationship Id="rId108" Type="http://schemas.openxmlformats.org/officeDocument/2006/relationships/slideLayout" Target="../slideLayouts/slideLayout6.xml"/><Relationship Id="rId20" Type="http://schemas.openxmlformats.org/officeDocument/2006/relationships/tags" Target="../tags/tag316.xml"/><Relationship Id="rId41" Type="http://schemas.openxmlformats.org/officeDocument/2006/relationships/tags" Target="../tags/tag337.xml"/><Relationship Id="rId54" Type="http://schemas.openxmlformats.org/officeDocument/2006/relationships/tags" Target="../tags/tag350.xml"/><Relationship Id="rId62" Type="http://schemas.openxmlformats.org/officeDocument/2006/relationships/tags" Target="../tags/tag358.xml"/><Relationship Id="rId70" Type="http://schemas.openxmlformats.org/officeDocument/2006/relationships/tags" Target="../tags/tag366.xml"/><Relationship Id="rId75" Type="http://schemas.openxmlformats.org/officeDocument/2006/relationships/tags" Target="../tags/tag371.xml"/><Relationship Id="rId83" Type="http://schemas.openxmlformats.org/officeDocument/2006/relationships/tags" Target="../tags/tag379.xml"/><Relationship Id="rId88" Type="http://schemas.openxmlformats.org/officeDocument/2006/relationships/tags" Target="../tags/tag384.xml"/><Relationship Id="rId91" Type="http://schemas.openxmlformats.org/officeDocument/2006/relationships/tags" Target="../tags/tag387.xml"/><Relationship Id="rId96" Type="http://schemas.openxmlformats.org/officeDocument/2006/relationships/tags" Target="../tags/tag392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15" Type="http://schemas.openxmlformats.org/officeDocument/2006/relationships/tags" Target="../tags/tag311.xml"/><Relationship Id="rId23" Type="http://schemas.openxmlformats.org/officeDocument/2006/relationships/tags" Target="../tags/tag319.xml"/><Relationship Id="rId28" Type="http://schemas.openxmlformats.org/officeDocument/2006/relationships/tags" Target="../tags/tag324.xml"/><Relationship Id="rId36" Type="http://schemas.openxmlformats.org/officeDocument/2006/relationships/tags" Target="../tags/tag332.xml"/><Relationship Id="rId49" Type="http://schemas.openxmlformats.org/officeDocument/2006/relationships/tags" Target="../tags/tag345.xml"/><Relationship Id="rId57" Type="http://schemas.openxmlformats.org/officeDocument/2006/relationships/tags" Target="../tags/tag353.xml"/><Relationship Id="rId106" Type="http://schemas.openxmlformats.org/officeDocument/2006/relationships/tags" Target="../tags/tag402.xml"/><Relationship Id="rId10" Type="http://schemas.openxmlformats.org/officeDocument/2006/relationships/tags" Target="../tags/tag306.xml"/><Relationship Id="rId31" Type="http://schemas.openxmlformats.org/officeDocument/2006/relationships/tags" Target="../tags/tag327.xml"/><Relationship Id="rId44" Type="http://schemas.openxmlformats.org/officeDocument/2006/relationships/tags" Target="../tags/tag340.xml"/><Relationship Id="rId52" Type="http://schemas.openxmlformats.org/officeDocument/2006/relationships/tags" Target="../tags/tag348.xml"/><Relationship Id="rId60" Type="http://schemas.openxmlformats.org/officeDocument/2006/relationships/tags" Target="../tags/tag356.xml"/><Relationship Id="rId65" Type="http://schemas.openxmlformats.org/officeDocument/2006/relationships/tags" Target="../tags/tag361.xml"/><Relationship Id="rId73" Type="http://schemas.openxmlformats.org/officeDocument/2006/relationships/tags" Target="../tags/tag369.xml"/><Relationship Id="rId78" Type="http://schemas.openxmlformats.org/officeDocument/2006/relationships/tags" Target="../tags/tag374.xml"/><Relationship Id="rId81" Type="http://schemas.openxmlformats.org/officeDocument/2006/relationships/tags" Target="../tags/tag377.xml"/><Relationship Id="rId86" Type="http://schemas.openxmlformats.org/officeDocument/2006/relationships/tags" Target="../tags/tag382.xml"/><Relationship Id="rId94" Type="http://schemas.openxmlformats.org/officeDocument/2006/relationships/tags" Target="../tags/tag390.xml"/><Relationship Id="rId99" Type="http://schemas.openxmlformats.org/officeDocument/2006/relationships/tags" Target="../tags/tag395.xml"/><Relationship Id="rId101" Type="http://schemas.openxmlformats.org/officeDocument/2006/relationships/tags" Target="../tags/tag397.xml"/><Relationship Id="rId4" Type="http://schemas.openxmlformats.org/officeDocument/2006/relationships/tags" Target="../tags/tag300.xml"/><Relationship Id="rId9" Type="http://schemas.openxmlformats.org/officeDocument/2006/relationships/tags" Target="../tags/tag305.xml"/><Relationship Id="rId13" Type="http://schemas.openxmlformats.org/officeDocument/2006/relationships/tags" Target="../tags/tag309.xml"/><Relationship Id="rId18" Type="http://schemas.openxmlformats.org/officeDocument/2006/relationships/tags" Target="../tags/tag314.xml"/><Relationship Id="rId39" Type="http://schemas.openxmlformats.org/officeDocument/2006/relationships/tags" Target="../tags/tag335.xml"/><Relationship Id="rId34" Type="http://schemas.openxmlformats.org/officeDocument/2006/relationships/tags" Target="../tags/tag330.xml"/><Relationship Id="rId50" Type="http://schemas.openxmlformats.org/officeDocument/2006/relationships/tags" Target="../tags/tag346.xml"/><Relationship Id="rId55" Type="http://schemas.openxmlformats.org/officeDocument/2006/relationships/tags" Target="../tags/tag351.xml"/><Relationship Id="rId76" Type="http://schemas.openxmlformats.org/officeDocument/2006/relationships/tags" Target="../tags/tag372.xml"/><Relationship Id="rId97" Type="http://schemas.openxmlformats.org/officeDocument/2006/relationships/tags" Target="../tags/tag393.xml"/><Relationship Id="rId104" Type="http://schemas.openxmlformats.org/officeDocument/2006/relationships/tags" Target="../tags/tag400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tags" Target="../tags/tag3345.xml"/><Relationship Id="rId21" Type="http://schemas.openxmlformats.org/officeDocument/2006/relationships/tags" Target="../tags/tag3340.xml"/><Relationship Id="rId34" Type="http://schemas.openxmlformats.org/officeDocument/2006/relationships/tags" Target="../tags/tag3353.xml"/><Relationship Id="rId42" Type="http://schemas.openxmlformats.org/officeDocument/2006/relationships/tags" Target="../tags/tag3361.xml"/><Relationship Id="rId47" Type="http://schemas.openxmlformats.org/officeDocument/2006/relationships/tags" Target="../tags/tag3366.xml"/><Relationship Id="rId50" Type="http://schemas.openxmlformats.org/officeDocument/2006/relationships/tags" Target="../tags/tag3369.xml"/><Relationship Id="rId55" Type="http://schemas.openxmlformats.org/officeDocument/2006/relationships/tags" Target="../tags/tag3374.xml"/><Relationship Id="rId63" Type="http://schemas.openxmlformats.org/officeDocument/2006/relationships/tags" Target="../tags/tag3382.xml"/><Relationship Id="rId68" Type="http://schemas.openxmlformats.org/officeDocument/2006/relationships/tags" Target="../tags/tag3387.xml"/><Relationship Id="rId76" Type="http://schemas.openxmlformats.org/officeDocument/2006/relationships/tags" Target="../tags/tag3395.xml"/><Relationship Id="rId84" Type="http://schemas.openxmlformats.org/officeDocument/2006/relationships/tags" Target="../tags/tag3403.xml"/><Relationship Id="rId89" Type="http://schemas.openxmlformats.org/officeDocument/2006/relationships/tags" Target="../tags/tag3408.xml"/><Relationship Id="rId97" Type="http://schemas.openxmlformats.org/officeDocument/2006/relationships/tags" Target="../tags/tag3416.xml"/><Relationship Id="rId7" Type="http://schemas.openxmlformats.org/officeDocument/2006/relationships/tags" Target="../tags/tag3326.xml"/><Relationship Id="rId71" Type="http://schemas.openxmlformats.org/officeDocument/2006/relationships/tags" Target="../tags/tag3390.xml"/><Relationship Id="rId92" Type="http://schemas.openxmlformats.org/officeDocument/2006/relationships/tags" Target="../tags/tag3411.xml"/><Relationship Id="rId2" Type="http://schemas.openxmlformats.org/officeDocument/2006/relationships/tags" Target="../tags/tag3321.xml"/><Relationship Id="rId16" Type="http://schemas.openxmlformats.org/officeDocument/2006/relationships/tags" Target="../tags/tag3335.xml"/><Relationship Id="rId29" Type="http://schemas.openxmlformats.org/officeDocument/2006/relationships/tags" Target="../tags/tag3348.xml"/><Relationship Id="rId11" Type="http://schemas.openxmlformats.org/officeDocument/2006/relationships/tags" Target="../tags/tag3330.xml"/><Relationship Id="rId24" Type="http://schemas.openxmlformats.org/officeDocument/2006/relationships/tags" Target="../tags/tag3343.xml"/><Relationship Id="rId32" Type="http://schemas.openxmlformats.org/officeDocument/2006/relationships/tags" Target="../tags/tag3351.xml"/><Relationship Id="rId37" Type="http://schemas.openxmlformats.org/officeDocument/2006/relationships/tags" Target="../tags/tag3356.xml"/><Relationship Id="rId40" Type="http://schemas.openxmlformats.org/officeDocument/2006/relationships/tags" Target="../tags/tag3359.xml"/><Relationship Id="rId45" Type="http://schemas.openxmlformats.org/officeDocument/2006/relationships/tags" Target="../tags/tag3364.xml"/><Relationship Id="rId53" Type="http://schemas.openxmlformats.org/officeDocument/2006/relationships/tags" Target="../tags/tag3372.xml"/><Relationship Id="rId58" Type="http://schemas.openxmlformats.org/officeDocument/2006/relationships/tags" Target="../tags/tag3377.xml"/><Relationship Id="rId66" Type="http://schemas.openxmlformats.org/officeDocument/2006/relationships/tags" Target="../tags/tag3385.xml"/><Relationship Id="rId74" Type="http://schemas.openxmlformats.org/officeDocument/2006/relationships/tags" Target="../tags/tag3393.xml"/><Relationship Id="rId79" Type="http://schemas.openxmlformats.org/officeDocument/2006/relationships/tags" Target="../tags/tag3398.xml"/><Relationship Id="rId87" Type="http://schemas.openxmlformats.org/officeDocument/2006/relationships/tags" Target="../tags/tag3406.xml"/><Relationship Id="rId5" Type="http://schemas.openxmlformats.org/officeDocument/2006/relationships/tags" Target="../tags/tag3324.xml"/><Relationship Id="rId61" Type="http://schemas.openxmlformats.org/officeDocument/2006/relationships/tags" Target="../tags/tag3380.xml"/><Relationship Id="rId82" Type="http://schemas.openxmlformats.org/officeDocument/2006/relationships/tags" Target="../tags/tag3401.xml"/><Relationship Id="rId90" Type="http://schemas.openxmlformats.org/officeDocument/2006/relationships/tags" Target="../tags/tag3409.xml"/><Relationship Id="rId95" Type="http://schemas.openxmlformats.org/officeDocument/2006/relationships/tags" Target="../tags/tag3414.xml"/><Relationship Id="rId19" Type="http://schemas.openxmlformats.org/officeDocument/2006/relationships/tags" Target="../tags/tag3338.xml"/><Relationship Id="rId14" Type="http://schemas.openxmlformats.org/officeDocument/2006/relationships/tags" Target="../tags/tag3333.xml"/><Relationship Id="rId22" Type="http://schemas.openxmlformats.org/officeDocument/2006/relationships/tags" Target="../tags/tag3341.xml"/><Relationship Id="rId27" Type="http://schemas.openxmlformats.org/officeDocument/2006/relationships/tags" Target="../tags/tag3346.xml"/><Relationship Id="rId30" Type="http://schemas.openxmlformats.org/officeDocument/2006/relationships/tags" Target="../tags/tag3349.xml"/><Relationship Id="rId35" Type="http://schemas.openxmlformats.org/officeDocument/2006/relationships/tags" Target="../tags/tag3354.xml"/><Relationship Id="rId43" Type="http://schemas.openxmlformats.org/officeDocument/2006/relationships/tags" Target="../tags/tag3362.xml"/><Relationship Id="rId48" Type="http://schemas.openxmlformats.org/officeDocument/2006/relationships/tags" Target="../tags/tag3367.xml"/><Relationship Id="rId56" Type="http://schemas.openxmlformats.org/officeDocument/2006/relationships/tags" Target="../tags/tag3375.xml"/><Relationship Id="rId64" Type="http://schemas.openxmlformats.org/officeDocument/2006/relationships/tags" Target="../tags/tag3383.xml"/><Relationship Id="rId69" Type="http://schemas.openxmlformats.org/officeDocument/2006/relationships/tags" Target="../tags/tag3388.xml"/><Relationship Id="rId77" Type="http://schemas.openxmlformats.org/officeDocument/2006/relationships/tags" Target="../tags/tag3396.xml"/><Relationship Id="rId8" Type="http://schemas.openxmlformats.org/officeDocument/2006/relationships/tags" Target="../tags/tag3327.xml"/><Relationship Id="rId51" Type="http://schemas.openxmlformats.org/officeDocument/2006/relationships/tags" Target="../tags/tag3370.xml"/><Relationship Id="rId72" Type="http://schemas.openxmlformats.org/officeDocument/2006/relationships/tags" Target="../tags/tag3391.xml"/><Relationship Id="rId80" Type="http://schemas.openxmlformats.org/officeDocument/2006/relationships/tags" Target="../tags/tag3399.xml"/><Relationship Id="rId85" Type="http://schemas.openxmlformats.org/officeDocument/2006/relationships/tags" Target="../tags/tag3404.xml"/><Relationship Id="rId93" Type="http://schemas.openxmlformats.org/officeDocument/2006/relationships/tags" Target="../tags/tag3412.xml"/><Relationship Id="rId98" Type="http://schemas.openxmlformats.org/officeDocument/2006/relationships/slideLayout" Target="../slideLayouts/slideLayout6.xml"/><Relationship Id="rId3" Type="http://schemas.openxmlformats.org/officeDocument/2006/relationships/tags" Target="../tags/tag3322.xml"/><Relationship Id="rId12" Type="http://schemas.openxmlformats.org/officeDocument/2006/relationships/tags" Target="../tags/tag3331.xml"/><Relationship Id="rId17" Type="http://schemas.openxmlformats.org/officeDocument/2006/relationships/tags" Target="../tags/tag3336.xml"/><Relationship Id="rId25" Type="http://schemas.openxmlformats.org/officeDocument/2006/relationships/tags" Target="../tags/tag3344.xml"/><Relationship Id="rId33" Type="http://schemas.openxmlformats.org/officeDocument/2006/relationships/tags" Target="../tags/tag3352.xml"/><Relationship Id="rId38" Type="http://schemas.openxmlformats.org/officeDocument/2006/relationships/tags" Target="../tags/tag3357.xml"/><Relationship Id="rId46" Type="http://schemas.openxmlformats.org/officeDocument/2006/relationships/tags" Target="../tags/tag3365.xml"/><Relationship Id="rId59" Type="http://schemas.openxmlformats.org/officeDocument/2006/relationships/tags" Target="../tags/tag3378.xml"/><Relationship Id="rId67" Type="http://schemas.openxmlformats.org/officeDocument/2006/relationships/tags" Target="../tags/tag3386.xml"/><Relationship Id="rId20" Type="http://schemas.openxmlformats.org/officeDocument/2006/relationships/tags" Target="../tags/tag3339.xml"/><Relationship Id="rId41" Type="http://schemas.openxmlformats.org/officeDocument/2006/relationships/tags" Target="../tags/tag3360.xml"/><Relationship Id="rId54" Type="http://schemas.openxmlformats.org/officeDocument/2006/relationships/tags" Target="../tags/tag3373.xml"/><Relationship Id="rId62" Type="http://schemas.openxmlformats.org/officeDocument/2006/relationships/tags" Target="../tags/tag3381.xml"/><Relationship Id="rId70" Type="http://schemas.openxmlformats.org/officeDocument/2006/relationships/tags" Target="../tags/tag3389.xml"/><Relationship Id="rId75" Type="http://schemas.openxmlformats.org/officeDocument/2006/relationships/tags" Target="../tags/tag3394.xml"/><Relationship Id="rId83" Type="http://schemas.openxmlformats.org/officeDocument/2006/relationships/tags" Target="../tags/tag3402.xml"/><Relationship Id="rId88" Type="http://schemas.openxmlformats.org/officeDocument/2006/relationships/tags" Target="../tags/tag3407.xml"/><Relationship Id="rId91" Type="http://schemas.openxmlformats.org/officeDocument/2006/relationships/tags" Target="../tags/tag3410.xml"/><Relationship Id="rId96" Type="http://schemas.openxmlformats.org/officeDocument/2006/relationships/tags" Target="../tags/tag3415.xml"/><Relationship Id="rId1" Type="http://schemas.openxmlformats.org/officeDocument/2006/relationships/tags" Target="../tags/tag3320.xml"/><Relationship Id="rId6" Type="http://schemas.openxmlformats.org/officeDocument/2006/relationships/tags" Target="../tags/tag3325.xml"/><Relationship Id="rId15" Type="http://schemas.openxmlformats.org/officeDocument/2006/relationships/tags" Target="../tags/tag3334.xml"/><Relationship Id="rId23" Type="http://schemas.openxmlformats.org/officeDocument/2006/relationships/tags" Target="../tags/tag3342.xml"/><Relationship Id="rId28" Type="http://schemas.openxmlformats.org/officeDocument/2006/relationships/tags" Target="../tags/tag3347.xml"/><Relationship Id="rId36" Type="http://schemas.openxmlformats.org/officeDocument/2006/relationships/tags" Target="../tags/tag3355.xml"/><Relationship Id="rId49" Type="http://schemas.openxmlformats.org/officeDocument/2006/relationships/tags" Target="../tags/tag3368.xml"/><Relationship Id="rId57" Type="http://schemas.openxmlformats.org/officeDocument/2006/relationships/tags" Target="../tags/tag3376.xml"/><Relationship Id="rId10" Type="http://schemas.openxmlformats.org/officeDocument/2006/relationships/tags" Target="../tags/tag3329.xml"/><Relationship Id="rId31" Type="http://schemas.openxmlformats.org/officeDocument/2006/relationships/tags" Target="../tags/tag3350.xml"/><Relationship Id="rId44" Type="http://schemas.openxmlformats.org/officeDocument/2006/relationships/tags" Target="../tags/tag3363.xml"/><Relationship Id="rId52" Type="http://schemas.openxmlformats.org/officeDocument/2006/relationships/tags" Target="../tags/tag3371.xml"/><Relationship Id="rId60" Type="http://schemas.openxmlformats.org/officeDocument/2006/relationships/tags" Target="../tags/tag3379.xml"/><Relationship Id="rId65" Type="http://schemas.openxmlformats.org/officeDocument/2006/relationships/tags" Target="../tags/tag3384.xml"/><Relationship Id="rId73" Type="http://schemas.openxmlformats.org/officeDocument/2006/relationships/tags" Target="../tags/tag3392.xml"/><Relationship Id="rId78" Type="http://schemas.openxmlformats.org/officeDocument/2006/relationships/tags" Target="../tags/tag3397.xml"/><Relationship Id="rId81" Type="http://schemas.openxmlformats.org/officeDocument/2006/relationships/tags" Target="../tags/tag3400.xml"/><Relationship Id="rId86" Type="http://schemas.openxmlformats.org/officeDocument/2006/relationships/tags" Target="../tags/tag3405.xml"/><Relationship Id="rId94" Type="http://schemas.openxmlformats.org/officeDocument/2006/relationships/tags" Target="../tags/tag3413.xml"/><Relationship Id="rId4" Type="http://schemas.openxmlformats.org/officeDocument/2006/relationships/tags" Target="../tags/tag3323.xml"/><Relationship Id="rId9" Type="http://schemas.openxmlformats.org/officeDocument/2006/relationships/tags" Target="../tags/tag3328.xml"/><Relationship Id="rId13" Type="http://schemas.openxmlformats.org/officeDocument/2006/relationships/tags" Target="../tags/tag3332.xml"/><Relationship Id="rId18" Type="http://schemas.openxmlformats.org/officeDocument/2006/relationships/tags" Target="../tags/tag3337.xml"/><Relationship Id="rId39" Type="http://schemas.openxmlformats.org/officeDocument/2006/relationships/tags" Target="../tags/tag3358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tags" Target="../tags/tag3533.xml"/><Relationship Id="rId21" Type="http://schemas.openxmlformats.org/officeDocument/2006/relationships/tags" Target="../tags/tag3437.xml"/><Relationship Id="rId42" Type="http://schemas.openxmlformats.org/officeDocument/2006/relationships/tags" Target="../tags/tag3458.xml"/><Relationship Id="rId63" Type="http://schemas.openxmlformats.org/officeDocument/2006/relationships/tags" Target="../tags/tag3479.xml"/><Relationship Id="rId84" Type="http://schemas.openxmlformats.org/officeDocument/2006/relationships/tags" Target="../tags/tag3500.xml"/><Relationship Id="rId138" Type="http://schemas.openxmlformats.org/officeDocument/2006/relationships/tags" Target="../tags/tag3554.xml"/><Relationship Id="rId159" Type="http://schemas.openxmlformats.org/officeDocument/2006/relationships/tags" Target="../tags/tag3575.xml"/><Relationship Id="rId170" Type="http://schemas.openxmlformats.org/officeDocument/2006/relationships/tags" Target="../tags/tag3586.xml"/><Relationship Id="rId191" Type="http://schemas.openxmlformats.org/officeDocument/2006/relationships/tags" Target="../tags/tag3607.xml"/><Relationship Id="rId205" Type="http://schemas.openxmlformats.org/officeDocument/2006/relationships/tags" Target="../tags/tag3621.xml"/><Relationship Id="rId107" Type="http://schemas.openxmlformats.org/officeDocument/2006/relationships/tags" Target="../tags/tag3523.xml"/><Relationship Id="rId11" Type="http://schemas.openxmlformats.org/officeDocument/2006/relationships/tags" Target="../tags/tag3427.xml"/><Relationship Id="rId32" Type="http://schemas.openxmlformats.org/officeDocument/2006/relationships/tags" Target="../tags/tag3448.xml"/><Relationship Id="rId53" Type="http://schemas.openxmlformats.org/officeDocument/2006/relationships/tags" Target="../tags/tag3469.xml"/><Relationship Id="rId74" Type="http://schemas.openxmlformats.org/officeDocument/2006/relationships/tags" Target="../tags/tag3490.xml"/><Relationship Id="rId128" Type="http://schemas.openxmlformats.org/officeDocument/2006/relationships/tags" Target="../tags/tag3544.xml"/><Relationship Id="rId149" Type="http://schemas.openxmlformats.org/officeDocument/2006/relationships/tags" Target="../tags/tag3565.xml"/><Relationship Id="rId5" Type="http://schemas.openxmlformats.org/officeDocument/2006/relationships/tags" Target="../tags/tag3421.xml"/><Relationship Id="rId90" Type="http://schemas.openxmlformats.org/officeDocument/2006/relationships/tags" Target="../tags/tag3506.xml"/><Relationship Id="rId95" Type="http://schemas.openxmlformats.org/officeDocument/2006/relationships/tags" Target="../tags/tag3511.xml"/><Relationship Id="rId160" Type="http://schemas.openxmlformats.org/officeDocument/2006/relationships/tags" Target="../tags/tag3576.xml"/><Relationship Id="rId165" Type="http://schemas.openxmlformats.org/officeDocument/2006/relationships/tags" Target="../tags/tag3581.xml"/><Relationship Id="rId181" Type="http://schemas.openxmlformats.org/officeDocument/2006/relationships/tags" Target="../tags/tag3597.xml"/><Relationship Id="rId186" Type="http://schemas.openxmlformats.org/officeDocument/2006/relationships/tags" Target="../tags/tag3602.xml"/><Relationship Id="rId216" Type="http://schemas.openxmlformats.org/officeDocument/2006/relationships/tags" Target="../tags/tag3632.xml"/><Relationship Id="rId211" Type="http://schemas.openxmlformats.org/officeDocument/2006/relationships/tags" Target="../tags/tag3627.xml"/><Relationship Id="rId22" Type="http://schemas.openxmlformats.org/officeDocument/2006/relationships/tags" Target="../tags/tag3438.xml"/><Relationship Id="rId27" Type="http://schemas.openxmlformats.org/officeDocument/2006/relationships/tags" Target="../tags/tag3443.xml"/><Relationship Id="rId43" Type="http://schemas.openxmlformats.org/officeDocument/2006/relationships/tags" Target="../tags/tag3459.xml"/><Relationship Id="rId48" Type="http://schemas.openxmlformats.org/officeDocument/2006/relationships/tags" Target="../tags/tag3464.xml"/><Relationship Id="rId64" Type="http://schemas.openxmlformats.org/officeDocument/2006/relationships/tags" Target="../tags/tag3480.xml"/><Relationship Id="rId69" Type="http://schemas.openxmlformats.org/officeDocument/2006/relationships/tags" Target="../tags/tag3485.xml"/><Relationship Id="rId113" Type="http://schemas.openxmlformats.org/officeDocument/2006/relationships/tags" Target="../tags/tag3529.xml"/><Relationship Id="rId118" Type="http://schemas.openxmlformats.org/officeDocument/2006/relationships/tags" Target="../tags/tag3534.xml"/><Relationship Id="rId134" Type="http://schemas.openxmlformats.org/officeDocument/2006/relationships/tags" Target="../tags/tag3550.xml"/><Relationship Id="rId139" Type="http://schemas.openxmlformats.org/officeDocument/2006/relationships/tags" Target="../tags/tag3555.xml"/><Relationship Id="rId80" Type="http://schemas.openxmlformats.org/officeDocument/2006/relationships/tags" Target="../tags/tag3496.xml"/><Relationship Id="rId85" Type="http://schemas.openxmlformats.org/officeDocument/2006/relationships/tags" Target="../tags/tag3501.xml"/><Relationship Id="rId150" Type="http://schemas.openxmlformats.org/officeDocument/2006/relationships/tags" Target="../tags/tag3566.xml"/><Relationship Id="rId155" Type="http://schemas.openxmlformats.org/officeDocument/2006/relationships/tags" Target="../tags/tag3571.xml"/><Relationship Id="rId171" Type="http://schemas.openxmlformats.org/officeDocument/2006/relationships/tags" Target="../tags/tag3587.xml"/><Relationship Id="rId176" Type="http://schemas.openxmlformats.org/officeDocument/2006/relationships/tags" Target="../tags/tag3592.xml"/><Relationship Id="rId192" Type="http://schemas.openxmlformats.org/officeDocument/2006/relationships/tags" Target="../tags/tag3608.xml"/><Relationship Id="rId197" Type="http://schemas.openxmlformats.org/officeDocument/2006/relationships/tags" Target="../tags/tag3613.xml"/><Relationship Id="rId206" Type="http://schemas.openxmlformats.org/officeDocument/2006/relationships/tags" Target="../tags/tag3622.xml"/><Relationship Id="rId201" Type="http://schemas.openxmlformats.org/officeDocument/2006/relationships/tags" Target="../tags/tag3617.xml"/><Relationship Id="rId12" Type="http://schemas.openxmlformats.org/officeDocument/2006/relationships/tags" Target="../tags/tag3428.xml"/><Relationship Id="rId17" Type="http://schemas.openxmlformats.org/officeDocument/2006/relationships/tags" Target="../tags/tag3433.xml"/><Relationship Id="rId33" Type="http://schemas.openxmlformats.org/officeDocument/2006/relationships/tags" Target="../tags/tag3449.xml"/><Relationship Id="rId38" Type="http://schemas.openxmlformats.org/officeDocument/2006/relationships/tags" Target="../tags/tag3454.xml"/><Relationship Id="rId59" Type="http://schemas.openxmlformats.org/officeDocument/2006/relationships/tags" Target="../tags/tag3475.xml"/><Relationship Id="rId103" Type="http://schemas.openxmlformats.org/officeDocument/2006/relationships/tags" Target="../tags/tag3519.xml"/><Relationship Id="rId108" Type="http://schemas.openxmlformats.org/officeDocument/2006/relationships/tags" Target="../tags/tag3524.xml"/><Relationship Id="rId124" Type="http://schemas.openxmlformats.org/officeDocument/2006/relationships/tags" Target="../tags/tag3540.xml"/><Relationship Id="rId129" Type="http://schemas.openxmlformats.org/officeDocument/2006/relationships/tags" Target="../tags/tag3545.xml"/><Relationship Id="rId54" Type="http://schemas.openxmlformats.org/officeDocument/2006/relationships/tags" Target="../tags/tag3470.xml"/><Relationship Id="rId70" Type="http://schemas.openxmlformats.org/officeDocument/2006/relationships/tags" Target="../tags/tag3486.xml"/><Relationship Id="rId75" Type="http://schemas.openxmlformats.org/officeDocument/2006/relationships/tags" Target="../tags/tag3491.xml"/><Relationship Id="rId91" Type="http://schemas.openxmlformats.org/officeDocument/2006/relationships/tags" Target="../tags/tag3507.xml"/><Relationship Id="rId96" Type="http://schemas.openxmlformats.org/officeDocument/2006/relationships/tags" Target="../tags/tag3512.xml"/><Relationship Id="rId140" Type="http://schemas.openxmlformats.org/officeDocument/2006/relationships/tags" Target="../tags/tag3556.xml"/><Relationship Id="rId145" Type="http://schemas.openxmlformats.org/officeDocument/2006/relationships/tags" Target="../tags/tag3561.xml"/><Relationship Id="rId161" Type="http://schemas.openxmlformats.org/officeDocument/2006/relationships/tags" Target="../tags/tag3577.xml"/><Relationship Id="rId166" Type="http://schemas.openxmlformats.org/officeDocument/2006/relationships/tags" Target="../tags/tag3582.xml"/><Relationship Id="rId182" Type="http://schemas.openxmlformats.org/officeDocument/2006/relationships/tags" Target="../tags/tag3598.xml"/><Relationship Id="rId187" Type="http://schemas.openxmlformats.org/officeDocument/2006/relationships/tags" Target="../tags/tag3603.xml"/><Relationship Id="rId217" Type="http://schemas.openxmlformats.org/officeDocument/2006/relationships/tags" Target="../tags/tag3633.xml"/><Relationship Id="rId1" Type="http://schemas.openxmlformats.org/officeDocument/2006/relationships/tags" Target="../tags/tag3417.xml"/><Relationship Id="rId6" Type="http://schemas.openxmlformats.org/officeDocument/2006/relationships/tags" Target="../tags/tag3422.xml"/><Relationship Id="rId212" Type="http://schemas.openxmlformats.org/officeDocument/2006/relationships/tags" Target="../tags/tag3628.xml"/><Relationship Id="rId23" Type="http://schemas.openxmlformats.org/officeDocument/2006/relationships/tags" Target="../tags/tag3439.xml"/><Relationship Id="rId28" Type="http://schemas.openxmlformats.org/officeDocument/2006/relationships/tags" Target="../tags/tag3444.xml"/><Relationship Id="rId49" Type="http://schemas.openxmlformats.org/officeDocument/2006/relationships/tags" Target="../tags/tag3465.xml"/><Relationship Id="rId114" Type="http://schemas.openxmlformats.org/officeDocument/2006/relationships/tags" Target="../tags/tag3530.xml"/><Relationship Id="rId119" Type="http://schemas.openxmlformats.org/officeDocument/2006/relationships/tags" Target="../tags/tag3535.xml"/><Relationship Id="rId44" Type="http://schemas.openxmlformats.org/officeDocument/2006/relationships/tags" Target="../tags/tag3460.xml"/><Relationship Id="rId60" Type="http://schemas.openxmlformats.org/officeDocument/2006/relationships/tags" Target="../tags/tag3476.xml"/><Relationship Id="rId65" Type="http://schemas.openxmlformats.org/officeDocument/2006/relationships/tags" Target="../tags/tag3481.xml"/><Relationship Id="rId81" Type="http://schemas.openxmlformats.org/officeDocument/2006/relationships/tags" Target="../tags/tag3497.xml"/><Relationship Id="rId86" Type="http://schemas.openxmlformats.org/officeDocument/2006/relationships/tags" Target="../tags/tag3502.xml"/><Relationship Id="rId130" Type="http://schemas.openxmlformats.org/officeDocument/2006/relationships/tags" Target="../tags/tag3546.xml"/><Relationship Id="rId135" Type="http://schemas.openxmlformats.org/officeDocument/2006/relationships/tags" Target="../tags/tag3551.xml"/><Relationship Id="rId151" Type="http://schemas.openxmlformats.org/officeDocument/2006/relationships/tags" Target="../tags/tag3567.xml"/><Relationship Id="rId156" Type="http://schemas.openxmlformats.org/officeDocument/2006/relationships/tags" Target="../tags/tag3572.xml"/><Relationship Id="rId177" Type="http://schemas.openxmlformats.org/officeDocument/2006/relationships/tags" Target="../tags/tag3593.xml"/><Relationship Id="rId198" Type="http://schemas.openxmlformats.org/officeDocument/2006/relationships/tags" Target="../tags/tag3614.xml"/><Relationship Id="rId172" Type="http://schemas.openxmlformats.org/officeDocument/2006/relationships/tags" Target="../tags/tag3588.xml"/><Relationship Id="rId193" Type="http://schemas.openxmlformats.org/officeDocument/2006/relationships/tags" Target="../tags/tag3609.xml"/><Relationship Id="rId202" Type="http://schemas.openxmlformats.org/officeDocument/2006/relationships/tags" Target="../tags/tag3618.xml"/><Relationship Id="rId207" Type="http://schemas.openxmlformats.org/officeDocument/2006/relationships/tags" Target="../tags/tag3623.xml"/><Relationship Id="rId13" Type="http://schemas.openxmlformats.org/officeDocument/2006/relationships/tags" Target="../tags/tag3429.xml"/><Relationship Id="rId18" Type="http://schemas.openxmlformats.org/officeDocument/2006/relationships/tags" Target="../tags/tag3434.xml"/><Relationship Id="rId39" Type="http://schemas.openxmlformats.org/officeDocument/2006/relationships/tags" Target="../tags/tag3455.xml"/><Relationship Id="rId109" Type="http://schemas.openxmlformats.org/officeDocument/2006/relationships/tags" Target="../tags/tag3525.xml"/><Relationship Id="rId34" Type="http://schemas.openxmlformats.org/officeDocument/2006/relationships/tags" Target="../tags/tag3450.xml"/><Relationship Id="rId50" Type="http://schemas.openxmlformats.org/officeDocument/2006/relationships/tags" Target="../tags/tag3466.xml"/><Relationship Id="rId55" Type="http://schemas.openxmlformats.org/officeDocument/2006/relationships/tags" Target="../tags/tag3471.xml"/><Relationship Id="rId76" Type="http://schemas.openxmlformats.org/officeDocument/2006/relationships/tags" Target="../tags/tag3492.xml"/><Relationship Id="rId97" Type="http://schemas.openxmlformats.org/officeDocument/2006/relationships/tags" Target="../tags/tag3513.xml"/><Relationship Id="rId104" Type="http://schemas.openxmlformats.org/officeDocument/2006/relationships/tags" Target="../tags/tag3520.xml"/><Relationship Id="rId120" Type="http://schemas.openxmlformats.org/officeDocument/2006/relationships/tags" Target="../tags/tag3536.xml"/><Relationship Id="rId125" Type="http://schemas.openxmlformats.org/officeDocument/2006/relationships/tags" Target="../tags/tag3541.xml"/><Relationship Id="rId141" Type="http://schemas.openxmlformats.org/officeDocument/2006/relationships/tags" Target="../tags/tag3557.xml"/><Relationship Id="rId146" Type="http://schemas.openxmlformats.org/officeDocument/2006/relationships/tags" Target="../tags/tag3562.xml"/><Relationship Id="rId167" Type="http://schemas.openxmlformats.org/officeDocument/2006/relationships/tags" Target="../tags/tag3583.xml"/><Relationship Id="rId188" Type="http://schemas.openxmlformats.org/officeDocument/2006/relationships/tags" Target="../tags/tag3604.xml"/><Relationship Id="rId7" Type="http://schemas.openxmlformats.org/officeDocument/2006/relationships/tags" Target="../tags/tag3423.xml"/><Relationship Id="rId71" Type="http://schemas.openxmlformats.org/officeDocument/2006/relationships/tags" Target="../tags/tag3487.xml"/><Relationship Id="rId92" Type="http://schemas.openxmlformats.org/officeDocument/2006/relationships/tags" Target="../tags/tag3508.xml"/><Relationship Id="rId162" Type="http://schemas.openxmlformats.org/officeDocument/2006/relationships/tags" Target="../tags/tag3578.xml"/><Relationship Id="rId183" Type="http://schemas.openxmlformats.org/officeDocument/2006/relationships/tags" Target="../tags/tag3599.xml"/><Relationship Id="rId213" Type="http://schemas.openxmlformats.org/officeDocument/2006/relationships/tags" Target="../tags/tag3629.xml"/><Relationship Id="rId218" Type="http://schemas.openxmlformats.org/officeDocument/2006/relationships/tags" Target="../tags/tag3634.xml"/><Relationship Id="rId2" Type="http://schemas.openxmlformats.org/officeDocument/2006/relationships/tags" Target="../tags/tag3418.xml"/><Relationship Id="rId29" Type="http://schemas.openxmlformats.org/officeDocument/2006/relationships/tags" Target="../tags/tag3445.xml"/><Relationship Id="rId24" Type="http://schemas.openxmlformats.org/officeDocument/2006/relationships/tags" Target="../tags/tag3440.xml"/><Relationship Id="rId40" Type="http://schemas.openxmlformats.org/officeDocument/2006/relationships/tags" Target="../tags/tag3456.xml"/><Relationship Id="rId45" Type="http://schemas.openxmlformats.org/officeDocument/2006/relationships/tags" Target="../tags/tag3461.xml"/><Relationship Id="rId66" Type="http://schemas.openxmlformats.org/officeDocument/2006/relationships/tags" Target="../tags/tag3482.xml"/><Relationship Id="rId87" Type="http://schemas.openxmlformats.org/officeDocument/2006/relationships/tags" Target="../tags/tag3503.xml"/><Relationship Id="rId110" Type="http://schemas.openxmlformats.org/officeDocument/2006/relationships/tags" Target="../tags/tag3526.xml"/><Relationship Id="rId115" Type="http://schemas.openxmlformats.org/officeDocument/2006/relationships/tags" Target="../tags/tag3531.xml"/><Relationship Id="rId131" Type="http://schemas.openxmlformats.org/officeDocument/2006/relationships/tags" Target="../tags/tag3547.xml"/><Relationship Id="rId136" Type="http://schemas.openxmlformats.org/officeDocument/2006/relationships/tags" Target="../tags/tag3552.xml"/><Relationship Id="rId157" Type="http://schemas.openxmlformats.org/officeDocument/2006/relationships/tags" Target="../tags/tag3573.xml"/><Relationship Id="rId178" Type="http://schemas.openxmlformats.org/officeDocument/2006/relationships/tags" Target="../tags/tag3594.xml"/><Relationship Id="rId61" Type="http://schemas.openxmlformats.org/officeDocument/2006/relationships/tags" Target="../tags/tag3477.xml"/><Relationship Id="rId82" Type="http://schemas.openxmlformats.org/officeDocument/2006/relationships/tags" Target="../tags/tag3498.xml"/><Relationship Id="rId152" Type="http://schemas.openxmlformats.org/officeDocument/2006/relationships/tags" Target="../tags/tag3568.xml"/><Relationship Id="rId173" Type="http://schemas.openxmlformats.org/officeDocument/2006/relationships/tags" Target="../tags/tag3589.xml"/><Relationship Id="rId194" Type="http://schemas.openxmlformats.org/officeDocument/2006/relationships/tags" Target="../tags/tag3610.xml"/><Relationship Id="rId199" Type="http://schemas.openxmlformats.org/officeDocument/2006/relationships/tags" Target="../tags/tag3615.xml"/><Relationship Id="rId203" Type="http://schemas.openxmlformats.org/officeDocument/2006/relationships/tags" Target="../tags/tag3619.xml"/><Relationship Id="rId208" Type="http://schemas.openxmlformats.org/officeDocument/2006/relationships/tags" Target="../tags/tag3624.xml"/><Relationship Id="rId19" Type="http://schemas.openxmlformats.org/officeDocument/2006/relationships/tags" Target="../tags/tag3435.xml"/><Relationship Id="rId14" Type="http://schemas.openxmlformats.org/officeDocument/2006/relationships/tags" Target="../tags/tag3430.xml"/><Relationship Id="rId30" Type="http://schemas.openxmlformats.org/officeDocument/2006/relationships/tags" Target="../tags/tag3446.xml"/><Relationship Id="rId35" Type="http://schemas.openxmlformats.org/officeDocument/2006/relationships/tags" Target="../tags/tag3451.xml"/><Relationship Id="rId56" Type="http://schemas.openxmlformats.org/officeDocument/2006/relationships/tags" Target="../tags/tag3472.xml"/><Relationship Id="rId77" Type="http://schemas.openxmlformats.org/officeDocument/2006/relationships/tags" Target="../tags/tag3493.xml"/><Relationship Id="rId100" Type="http://schemas.openxmlformats.org/officeDocument/2006/relationships/tags" Target="../tags/tag3516.xml"/><Relationship Id="rId105" Type="http://schemas.openxmlformats.org/officeDocument/2006/relationships/tags" Target="../tags/tag3521.xml"/><Relationship Id="rId126" Type="http://schemas.openxmlformats.org/officeDocument/2006/relationships/tags" Target="../tags/tag3542.xml"/><Relationship Id="rId147" Type="http://schemas.openxmlformats.org/officeDocument/2006/relationships/tags" Target="../tags/tag3563.xml"/><Relationship Id="rId168" Type="http://schemas.openxmlformats.org/officeDocument/2006/relationships/tags" Target="../tags/tag3584.xml"/><Relationship Id="rId8" Type="http://schemas.openxmlformats.org/officeDocument/2006/relationships/tags" Target="../tags/tag3424.xml"/><Relationship Id="rId51" Type="http://schemas.openxmlformats.org/officeDocument/2006/relationships/tags" Target="../tags/tag3467.xml"/><Relationship Id="rId72" Type="http://schemas.openxmlformats.org/officeDocument/2006/relationships/tags" Target="../tags/tag3488.xml"/><Relationship Id="rId93" Type="http://schemas.openxmlformats.org/officeDocument/2006/relationships/tags" Target="../tags/tag3509.xml"/><Relationship Id="rId98" Type="http://schemas.openxmlformats.org/officeDocument/2006/relationships/tags" Target="../tags/tag3514.xml"/><Relationship Id="rId121" Type="http://schemas.openxmlformats.org/officeDocument/2006/relationships/tags" Target="../tags/tag3537.xml"/><Relationship Id="rId142" Type="http://schemas.openxmlformats.org/officeDocument/2006/relationships/tags" Target="../tags/tag3558.xml"/><Relationship Id="rId163" Type="http://schemas.openxmlformats.org/officeDocument/2006/relationships/tags" Target="../tags/tag3579.xml"/><Relationship Id="rId184" Type="http://schemas.openxmlformats.org/officeDocument/2006/relationships/tags" Target="../tags/tag3600.xml"/><Relationship Id="rId189" Type="http://schemas.openxmlformats.org/officeDocument/2006/relationships/tags" Target="../tags/tag3605.xml"/><Relationship Id="rId219" Type="http://schemas.openxmlformats.org/officeDocument/2006/relationships/tags" Target="../tags/tag3635.xml"/><Relationship Id="rId3" Type="http://schemas.openxmlformats.org/officeDocument/2006/relationships/tags" Target="../tags/tag3419.xml"/><Relationship Id="rId214" Type="http://schemas.openxmlformats.org/officeDocument/2006/relationships/tags" Target="../tags/tag3630.xml"/><Relationship Id="rId25" Type="http://schemas.openxmlformats.org/officeDocument/2006/relationships/tags" Target="../tags/tag3441.xml"/><Relationship Id="rId46" Type="http://schemas.openxmlformats.org/officeDocument/2006/relationships/tags" Target="../tags/tag3462.xml"/><Relationship Id="rId67" Type="http://schemas.openxmlformats.org/officeDocument/2006/relationships/tags" Target="../tags/tag3483.xml"/><Relationship Id="rId116" Type="http://schemas.openxmlformats.org/officeDocument/2006/relationships/tags" Target="../tags/tag3532.xml"/><Relationship Id="rId137" Type="http://schemas.openxmlformats.org/officeDocument/2006/relationships/tags" Target="../tags/tag3553.xml"/><Relationship Id="rId158" Type="http://schemas.openxmlformats.org/officeDocument/2006/relationships/tags" Target="../tags/tag3574.xml"/><Relationship Id="rId20" Type="http://schemas.openxmlformats.org/officeDocument/2006/relationships/tags" Target="../tags/tag3436.xml"/><Relationship Id="rId41" Type="http://schemas.openxmlformats.org/officeDocument/2006/relationships/tags" Target="../tags/tag3457.xml"/><Relationship Id="rId62" Type="http://schemas.openxmlformats.org/officeDocument/2006/relationships/tags" Target="../tags/tag3478.xml"/><Relationship Id="rId83" Type="http://schemas.openxmlformats.org/officeDocument/2006/relationships/tags" Target="../tags/tag3499.xml"/><Relationship Id="rId88" Type="http://schemas.openxmlformats.org/officeDocument/2006/relationships/tags" Target="../tags/tag3504.xml"/><Relationship Id="rId111" Type="http://schemas.openxmlformats.org/officeDocument/2006/relationships/tags" Target="../tags/tag3527.xml"/><Relationship Id="rId132" Type="http://schemas.openxmlformats.org/officeDocument/2006/relationships/tags" Target="../tags/tag3548.xml"/><Relationship Id="rId153" Type="http://schemas.openxmlformats.org/officeDocument/2006/relationships/tags" Target="../tags/tag3569.xml"/><Relationship Id="rId174" Type="http://schemas.openxmlformats.org/officeDocument/2006/relationships/tags" Target="../tags/tag3590.xml"/><Relationship Id="rId179" Type="http://schemas.openxmlformats.org/officeDocument/2006/relationships/tags" Target="../tags/tag3595.xml"/><Relationship Id="rId195" Type="http://schemas.openxmlformats.org/officeDocument/2006/relationships/tags" Target="../tags/tag3611.xml"/><Relationship Id="rId209" Type="http://schemas.openxmlformats.org/officeDocument/2006/relationships/tags" Target="../tags/tag3625.xml"/><Relationship Id="rId190" Type="http://schemas.openxmlformats.org/officeDocument/2006/relationships/tags" Target="../tags/tag3606.xml"/><Relationship Id="rId204" Type="http://schemas.openxmlformats.org/officeDocument/2006/relationships/tags" Target="../tags/tag3620.xml"/><Relationship Id="rId220" Type="http://schemas.openxmlformats.org/officeDocument/2006/relationships/tags" Target="../tags/tag3636.xml"/><Relationship Id="rId15" Type="http://schemas.openxmlformats.org/officeDocument/2006/relationships/tags" Target="../tags/tag3431.xml"/><Relationship Id="rId36" Type="http://schemas.openxmlformats.org/officeDocument/2006/relationships/tags" Target="../tags/tag3452.xml"/><Relationship Id="rId57" Type="http://schemas.openxmlformats.org/officeDocument/2006/relationships/tags" Target="../tags/tag3473.xml"/><Relationship Id="rId106" Type="http://schemas.openxmlformats.org/officeDocument/2006/relationships/tags" Target="../tags/tag3522.xml"/><Relationship Id="rId127" Type="http://schemas.openxmlformats.org/officeDocument/2006/relationships/tags" Target="../tags/tag3543.xml"/><Relationship Id="rId10" Type="http://schemas.openxmlformats.org/officeDocument/2006/relationships/tags" Target="../tags/tag3426.xml"/><Relationship Id="rId31" Type="http://schemas.openxmlformats.org/officeDocument/2006/relationships/tags" Target="../tags/tag3447.xml"/><Relationship Id="rId52" Type="http://schemas.openxmlformats.org/officeDocument/2006/relationships/tags" Target="../tags/tag3468.xml"/><Relationship Id="rId73" Type="http://schemas.openxmlformats.org/officeDocument/2006/relationships/tags" Target="../tags/tag3489.xml"/><Relationship Id="rId78" Type="http://schemas.openxmlformats.org/officeDocument/2006/relationships/tags" Target="../tags/tag3494.xml"/><Relationship Id="rId94" Type="http://schemas.openxmlformats.org/officeDocument/2006/relationships/tags" Target="../tags/tag3510.xml"/><Relationship Id="rId99" Type="http://schemas.openxmlformats.org/officeDocument/2006/relationships/tags" Target="../tags/tag3515.xml"/><Relationship Id="rId101" Type="http://schemas.openxmlformats.org/officeDocument/2006/relationships/tags" Target="../tags/tag3517.xml"/><Relationship Id="rId122" Type="http://schemas.openxmlformats.org/officeDocument/2006/relationships/tags" Target="../tags/tag3538.xml"/><Relationship Id="rId143" Type="http://schemas.openxmlformats.org/officeDocument/2006/relationships/tags" Target="../tags/tag3559.xml"/><Relationship Id="rId148" Type="http://schemas.openxmlformats.org/officeDocument/2006/relationships/tags" Target="../tags/tag3564.xml"/><Relationship Id="rId164" Type="http://schemas.openxmlformats.org/officeDocument/2006/relationships/tags" Target="../tags/tag3580.xml"/><Relationship Id="rId169" Type="http://schemas.openxmlformats.org/officeDocument/2006/relationships/tags" Target="../tags/tag3585.xml"/><Relationship Id="rId185" Type="http://schemas.openxmlformats.org/officeDocument/2006/relationships/tags" Target="../tags/tag3601.xml"/><Relationship Id="rId4" Type="http://schemas.openxmlformats.org/officeDocument/2006/relationships/tags" Target="../tags/tag3420.xml"/><Relationship Id="rId9" Type="http://schemas.openxmlformats.org/officeDocument/2006/relationships/tags" Target="../tags/tag3425.xml"/><Relationship Id="rId180" Type="http://schemas.openxmlformats.org/officeDocument/2006/relationships/tags" Target="../tags/tag3596.xml"/><Relationship Id="rId210" Type="http://schemas.openxmlformats.org/officeDocument/2006/relationships/tags" Target="../tags/tag3626.xml"/><Relationship Id="rId215" Type="http://schemas.openxmlformats.org/officeDocument/2006/relationships/tags" Target="../tags/tag3631.xml"/><Relationship Id="rId26" Type="http://schemas.openxmlformats.org/officeDocument/2006/relationships/tags" Target="../tags/tag3442.xml"/><Relationship Id="rId47" Type="http://schemas.openxmlformats.org/officeDocument/2006/relationships/tags" Target="../tags/tag3463.xml"/><Relationship Id="rId68" Type="http://schemas.openxmlformats.org/officeDocument/2006/relationships/tags" Target="../tags/tag3484.xml"/><Relationship Id="rId89" Type="http://schemas.openxmlformats.org/officeDocument/2006/relationships/tags" Target="../tags/tag3505.xml"/><Relationship Id="rId112" Type="http://schemas.openxmlformats.org/officeDocument/2006/relationships/tags" Target="../tags/tag3528.xml"/><Relationship Id="rId133" Type="http://schemas.openxmlformats.org/officeDocument/2006/relationships/tags" Target="../tags/tag3549.xml"/><Relationship Id="rId154" Type="http://schemas.openxmlformats.org/officeDocument/2006/relationships/tags" Target="../tags/tag3570.xml"/><Relationship Id="rId175" Type="http://schemas.openxmlformats.org/officeDocument/2006/relationships/tags" Target="../tags/tag3591.xml"/><Relationship Id="rId196" Type="http://schemas.openxmlformats.org/officeDocument/2006/relationships/tags" Target="../tags/tag3612.xml"/><Relationship Id="rId200" Type="http://schemas.openxmlformats.org/officeDocument/2006/relationships/tags" Target="../tags/tag3616.xml"/><Relationship Id="rId16" Type="http://schemas.openxmlformats.org/officeDocument/2006/relationships/tags" Target="../tags/tag3432.xml"/><Relationship Id="rId221" Type="http://schemas.openxmlformats.org/officeDocument/2006/relationships/slideLayout" Target="../slideLayouts/slideLayout6.xml"/><Relationship Id="rId37" Type="http://schemas.openxmlformats.org/officeDocument/2006/relationships/tags" Target="../tags/tag3453.xml"/><Relationship Id="rId58" Type="http://schemas.openxmlformats.org/officeDocument/2006/relationships/tags" Target="../tags/tag3474.xml"/><Relationship Id="rId79" Type="http://schemas.openxmlformats.org/officeDocument/2006/relationships/tags" Target="../tags/tag3495.xml"/><Relationship Id="rId102" Type="http://schemas.openxmlformats.org/officeDocument/2006/relationships/tags" Target="../tags/tag3518.xml"/><Relationship Id="rId123" Type="http://schemas.openxmlformats.org/officeDocument/2006/relationships/tags" Target="../tags/tag3539.xml"/><Relationship Id="rId144" Type="http://schemas.openxmlformats.org/officeDocument/2006/relationships/tags" Target="../tags/tag3560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3649.xml"/><Relationship Id="rId18" Type="http://schemas.openxmlformats.org/officeDocument/2006/relationships/tags" Target="../tags/tag3654.xml"/><Relationship Id="rId26" Type="http://schemas.openxmlformats.org/officeDocument/2006/relationships/tags" Target="../tags/tag3662.xml"/><Relationship Id="rId39" Type="http://schemas.openxmlformats.org/officeDocument/2006/relationships/tags" Target="../tags/tag3675.xml"/><Relationship Id="rId21" Type="http://schemas.openxmlformats.org/officeDocument/2006/relationships/tags" Target="../tags/tag3657.xml"/><Relationship Id="rId34" Type="http://schemas.openxmlformats.org/officeDocument/2006/relationships/tags" Target="../tags/tag3670.xml"/><Relationship Id="rId42" Type="http://schemas.openxmlformats.org/officeDocument/2006/relationships/tags" Target="../tags/tag3678.xml"/><Relationship Id="rId47" Type="http://schemas.openxmlformats.org/officeDocument/2006/relationships/tags" Target="../tags/tag3683.xml"/><Relationship Id="rId50" Type="http://schemas.openxmlformats.org/officeDocument/2006/relationships/tags" Target="../tags/tag3686.xml"/><Relationship Id="rId55" Type="http://schemas.openxmlformats.org/officeDocument/2006/relationships/tags" Target="../tags/tag3691.xml"/><Relationship Id="rId63" Type="http://schemas.openxmlformats.org/officeDocument/2006/relationships/tags" Target="../tags/tag3699.xml"/><Relationship Id="rId68" Type="http://schemas.openxmlformats.org/officeDocument/2006/relationships/tags" Target="../tags/tag3704.xml"/><Relationship Id="rId76" Type="http://schemas.openxmlformats.org/officeDocument/2006/relationships/tags" Target="../tags/tag3712.xml"/><Relationship Id="rId84" Type="http://schemas.openxmlformats.org/officeDocument/2006/relationships/slideLayout" Target="../slideLayouts/slideLayout7.xml"/><Relationship Id="rId7" Type="http://schemas.openxmlformats.org/officeDocument/2006/relationships/tags" Target="../tags/tag3643.xml"/><Relationship Id="rId71" Type="http://schemas.openxmlformats.org/officeDocument/2006/relationships/tags" Target="../tags/tag3707.xml"/><Relationship Id="rId2" Type="http://schemas.openxmlformats.org/officeDocument/2006/relationships/tags" Target="../tags/tag3638.xml"/><Relationship Id="rId16" Type="http://schemas.openxmlformats.org/officeDocument/2006/relationships/tags" Target="../tags/tag3652.xml"/><Relationship Id="rId29" Type="http://schemas.openxmlformats.org/officeDocument/2006/relationships/tags" Target="../tags/tag3665.xml"/><Relationship Id="rId11" Type="http://schemas.openxmlformats.org/officeDocument/2006/relationships/tags" Target="../tags/tag3647.xml"/><Relationship Id="rId24" Type="http://schemas.openxmlformats.org/officeDocument/2006/relationships/tags" Target="../tags/tag3660.xml"/><Relationship Id="rId32" Type="http://schemas.openxmlformats.org/officeDocument/2006/relationships/tags" Target="../tags/tag3668.xml"/><Relationship Id="rId37" Type="http://schemas.openxmlformats.org/officeDocument/2006/relationships/tags" Target="../tags/tag3673.xml"/><Relationship Id="rId40" Type="http://schemas.openxmlformats.org/officeDocument/2006/relationships/tags" Target="../tags/tag3676.xml"/><Relationship Id="rId45" Type="http://schemas.openxmlformats.org/officeDocument/2006/relationships/tags" Target="../tags/tag3681.xml"/><Relationship Id="rId53" Type="http://schemas.openxmlformats.org/officeDocument/2006/relationships/tags" Target="../tags/tag3689.xml"/><Relationship Id="rId58" Type="http://schemas.openxmlformats.org/officeDocument/2006/relationships/tags" Target="../tags/tag3694.xml"/><Relationship Id="rId66" Type="http://schemas.openxmlformats.org/officeDocument/2006/relationships/tags" Target="../tags/tag3702.xml"/><Relationship Id="rId74" Type="http://schemas.openxmlformats.org/officeDocument/2006/relationships/tags" Target="../tags/tag3710.xml"/><Relationship Id="rId79" Type="http://schemas.openxmlformats.org/officeDocument/2006/relationships/tags" Target="../tags/tag3715.xml"/><Relationship Id="rId5" Type="http://schemas.openxmlformats.org/officeDocument/2006/relationships/tags" Target="../tags/tag3641.xml"/><Relationship Id="rId61" Type="http://schemas.openxmlformats.org/officeDocument/2006/relationships/tags" Target="../tags/tag3697.xml"/><Relationship Id="rId82" Type="http://schemas.openxmlformats.org/officeDocument/2006/relationships/tags" Target="../tags/tag3718.xml"/><Relationship Id="rId10" Type="http://schemas.openxmlformats.org/officeDocument/2006/relationships/tags" Target="../tags/tag3646.xml"/><Relationship Id="rId19" Type="http://schemas.openxmlformats.org/officeDocument/2006/relationships/tags" Target="../tags/tag3655.xml"/><Relationship Id="rId31" Type="http://schemas.openxmlformats.org/officeDocument/2006/relationships/tags" Target="../tags/tag3667.xml"/><Relationship Id="rId44" Type="http://schemas.openxmlformats.org/officeDocument/2006/relationships/tags" Target="../tags/tag3680.xml"/><Relationship Id="rId52" Type="http://schemas.openxmlformats.org/officeDocument/2006/relationships/tags" Target="../tags/tag3688.xml"/><Relationship Id="rId60" Type="http://schemas.openxmlformats.org/officeDocument/2006/relationships/tags" Target="../tags/tag3696.xml"/><Relationship Id="rId65" Type="http://schemas.openxmlformats.org/officeDocument/2006/relationships/tags" Target="../tags/tag3701.xml"/><Relationship Id="rId73" Type="http://schemas.openxmlformats.org/officeDocument/2006/relationships/tags" Target="../tags/tag3709.xml"/><Relationship Id="rId78" Type="http://schemas.openxmlformats.org/officeDocument/2006/relationships/tags" Target="../tags/tag3714.xml"/><Relationship Id="rId81" Type="http://schemas.openxmlformats.org/officeDocument/2006/relationships/tags" Target="../tags/tag3717.xml"/><Relationship Id="rId4" Type="http://schemas.openxmlformats.org/officeDocument/2006/relationships/tags" Target="../tags/tag3640.xml"/><Relationship Id="rId9" Type="http://schemas.openxmlformats.org/officeDocument/2006/relationships/tags" Target="../tags/tag3645.xml"/><Relationship Id="rId14" Type="http://schemas.openxmlformats.org/officeDocument/2006/relationships/tags" Target="../tags/tag3650.xml"/><Relationship Id="rId22" Type="http://schemas.openxmlformats.org/officeDocument/2006/relationships/tags" Target="../tags/tag3658.xml"/><Relationship Id="rId27" Type="http://schemas.openxmlformats.org/officeDocument/2006/relationships/tags" Target="../tags/tag3663.xml"/><Relationship Id="rId30" Type="http://schemas.openxmlformats.org/officeDocument/2006/relationships/tags" Target="../tags/tag3666.xml"/><Relationship Id="rId35" Type="http://schemas.openxmlformats.org/officeDocument/2006/relationships/tags" Target="../tags/tag3671.xml"/><Relationship Id="rId43" Type="http://schemas.openxmlformats.org/officeDocument/2006/relationships/tags" Target="../tags/tag3679.xml"/><Relationship Id="rId48" Type="http://schemas.openxmlformats.org/officeDocument/2006/relationships/tags" Target="../tags/tag3684.xml"/><Relationship Id="rId56" Type="http://schemas.openxmlformats.org/officeDocument/2006/relationships/tags" Target="../tags/tag3692.xml"/><Relationship Id="rId64" Type="http://schemas.openxmlformats.org/officeDocument/2006/relationships/tags" Target="../tags/tag3700.xml"/><Relationship Id="rId69" Type="http://schemas.openxmlformats.org/officeDocument/2006/relationships/tags" Target="../tags/tag3705.xml"/><Relationship Id="rId77" Type="http://schemas.openxmlformats.org/officeDocument/2006/relationships/tags" Target="../tags/tag3713.xml"/><Relationship Id="rId8" Type="http://schemas.openxmlformats.org/officeDocument/2006/relationships/tags" Target="../tags/tag3644.xml"/><Relationship Id="rId51" Type="http://schemas.openxmlformats.org/officeDocument/2006/relationships/tags" Target="../tags/tag3687.xml"/><Relationship Id="rId72" Type="http://schemas.openxmlformats.org/officeDocument/2006/relationships/tags" Target="../tags/tag3708.xml"/><Relationship Id="rId80" Type="http://schemas.openxmlformats.org/officeDocument/2006/relationships/tags" Target="../tags/tag3716.xml"/><Relationship Id="rId3" Type="http://schemas.openxmlformats.org/officeDocument/2006/relationships/tags" Target="../tags/tag3639.xml"/><Relationship Id="rId12" Type="http://schemas.openxmlformats.org/officeDocument/2006/relationships/tags" Target="../tags/tag3648.xml"/><Relationship Id="rId17" Type="http://schemas.openxmlformats.org/officeDocument/2006/relationships/tags" Target="../tags/tag3653.xml"/><Relationship Id="rId25" Type="http://schemas.openxmlformats.org/officeDocument/2006/relationships/tags" Target="../tags/tag3661.xml"/><Relationship Id="rId33" Type="http://schemas.openxmlformats.org/officeDocument/2006/relationships/tags" Target="../tags/tag3669.xml"/><Relationship Id="rId38" Type="http://schemas.openxmlformats.org/officeDocument/2006/relationships/tags" Target="../tags/tag3674.xml"/><Relationship Id="rId46" Type="http://schemas.openxmlformats.org/officeDocument/2006/relationships/tags" Target="../tags/tag3682.xml"/><Relationship Id="rId59" Type="http://schemas.openxmlformats.org/officeDocument/2006/relationships/tags" Target="../tags/tag3695.xml"/><Relationship Id="rId67" Type="http://schemas.openxmlformats.org/officeDocument/2006/relationships/tags" Target="../tags/tag3703.xml"/><Relationship Id="rId20" Type="http://schemas.openxmlformats.org/officeDocument/2006/relationships/tags" Target="../tags/tag3656.xml"/><Relationship Id="rId41" Type="http://schemas.openxmlformats.org/officeDocument/2006/relationships/tags" Target="../tags/tag3677.xml"/><Relationship Id="rId54" Type="http://schemas.openxmlformats.org/officeDocument/2006/relationships/tags" Target="../tags/tag3690.xml"/><Relationship Id="rId62" Type="http://schemas.openxmlformats.org/officeDocument/2006/relationships/tags" Target="../tags/tag3698.xml"/><Relationship Id="rId70" Type="http://schemas.openxmlformats.org/officeDocument/2006/relationships/tags" Target="../tags/tag3706.xml"/><Relationship Id="rId75" Type="http://schemas.openxmlformats.org/officeDocument/2006/relationships/tags" Target="../tags/tag3711.xml"/><Relationship Id="rId83" Type="http://schemas.openxmlformats.org/officeDocument/2006/relationships/tags" Target="../tags/tag3719.xml"/><Relationship Id="rId1" Type="http://schemas.openxmlformats.org/officeDocument/2006/relationships/tags" Target="../tags/tag3637.xml"/><Relationship Id="rId6" Type="http://schemas.openxmlformats.org/officeDocument/2006/relationships/tags" Target="../tags/tag3642.xml"/><Relationship Id="rId15" Type="http://schemas.openxmlformats.org/officeDocument/2006/relationships/tags" Target="../tags/tag3651.xml"/><Relationship Id="rId23" Type="http://schemas.openxmlformats.org/officeDocument/2006/relationships/tags" Target="../tags/tag3659.xml"/><Relationship Id="rId28" Type="http://schemas.openxmlformats.org/officeDocument/2006/relationships/tags" Target="../tags/tag3664.xml"/><Relationship Id="rId36" Type="http://schemas.openxmlformats.org/officeDocument/2006/relationships/tags" Target="../tags/tag3672.xml"/><Relationship Id="rId49" Type="http://schemas.openxmlformats.org/officeDocument/2006/relationships/tags" Target="../tags/tag3685.xml"/><Relationship Id="rId57" Type="http://schemas.openxmlformats.org/officeDocument/2006/relationships/tags" Target="../tags/tag369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416.xml"/><Relationship Id="rId18" Type="http://schemas.openxmlformats.org/officeDocument/2006/relationships/tags" Target="../tags/tag421.xml"/><Relationship Id="rId26" Type="http://schemas.openxmlformats.org/officeDocument/2006/relationships/tags" Target="../tags/tag429.xml"/><Relationship Id="rId39" Type="http://schemas.openxmlformats.org/officeDocument/2006/relationships/tags" Target="../tags/tag442.xml"/><Relationship Id="rId21" Type="http://schemas.openxmlformats.org/officeDocument/2006/relationships/tags" Target="../tags/tag424.xml"/><Relationship Id="rId34" Type="http://schemas.openxmlformats.org/officeDocument/2006/relationships/tags" Target="../tags/tag437.xml"/><Relationship Id="rId42" Type="http://schemas.openxmlformats.org/officeDocument/2006/relationships/tags" Target="../tags/tag445.xml"/><Relationship Id="rId47" Type="http://schemas.openxmlformats.org/officeDocument/2006/relationships/tags" Target="../tags/tag450.xml"/><Relationship Id="rId50" Type="http://schemas.openxmlformats.org/officeDocument/2006/relationships/tags" Target="../tags/tag453.xml"/><Relationship Id="rId55" Type="http://schemas.openxmlformats.org/officeDocument/2006/relationships/tags" Target="../tags/tag458.xml"/><Relationship Id="rId63" Type="http://schemas.openxmlformats.org/officeDocument/2006/relationships/tags" Target="../tags/tag466.xml"/><Relationship Id="rId68" Type="http://schemas.openxmlformats.org/officeDocument/2006/relationships/tags" Target="../tags/tag471.xml"/><Relationship Id="rId7" Type="http://schemas.openxmlformats.org/officeDocument/2006/relationships/tags" Target="../tags/tag410.xml"/><Relationship Id="rId71" Type="http://schemas.openxmlformats.org/officeDocument/2006/relationships/slideLayout" Target="../slideLayouts/slideLayout6.xml"/><Relationship Id="rId2" Type="http://schemas.openxmlformats.org/officeDocument/2006/relationships/tags" Target="../tags/tag405.xml"/><Relationship Id="rId16" Type="http://schemas.openxmlformats.org/officeDocument/2006/relationships/tags" Target="../tags/tag419.xml"/><Relationship Id="rId29" Type="http://schemas.openxmlformats.org/officeDocument/2006/relationships/tags" Target="../tags/tag432.xml"/><Relationship Id="rId1" Type="http://schemas.openxmlformats.org/officeDocument/2006/relationships/tags" Target="../tags/tag404.xml"/><Relationship Id="rId6" Type="http://schemas.openxmlformats.org/officeDocument/2006/relationships/tags" Target="../tags/tag409.xml"/><Relationship Id="rId11" Type="http://schemas.openxmlformats.org/officeDocument/2006/relationships/tags" Target="../tags/tag414.xml"/><Relationship Id="rId24" Type="http://schemas.openxmlformats.org/officeDocument/2006/relationships/tags" Target="../tags/tag427.xml"/><Relationship Id="rId32" Type="http://schemas.openxmlformats.org/officeDocument/2006/relationships/tags" Target="../tags/tag435.xml"/><Relationship Id="rId37" Type="http://schemas.openxmlformats.org/officeDocument/2006/relationships/tags" Target="../tags/tag440.xml"/><Relationship Id="rId40" Type="http://schemas.openxmlformats.org/officeDocument/2006/relationships/tags" Target="../tags/tag443.xml"/><Relationship Id="rId45" Type="http://schemas.openxmlformats.org/officeDocument/2006/relationships/tags" Target="../tags/tag448.xml"/><Relationship Id="rId53" Type="http://schemas.openxmlformats.org/officeDocument/2006/relationships/tags" Target="../tags/tag456.xml"/><Relationship Id="rId58" Type="http://schemas.openxmlformats.org/officeDocument/2006/relationships/tags" Target="../tags/tag461.xml"/><Relationship Id="rId66" Type="http://schemas.openxmlformats.org/officeDocument/2006/relationships/tags" Target="../tags/tag469.xml"/><Relationship Id="rId5" Type="http://schemas.openxmlformats.org/officeDocument/2006/relationships/tags" Target="../tags/tag408.xml"/><Relationship Id="rId15" Type="http://schemas.openxmlformats.org/officeDocument/2006/relationships/tags" Target="../tags/tag418.xml"/><Relationship Id="rId23" Type="http://schemas.openxmlformats.org/officeDocument/2006/relationships/tags" Target="../tags/tag426.xml"/><Relationship Id="rId28" Type="http://schemas.openxmlformats.org/officeDocument/2006/relationships/tags" Target="../tags/tag431.xml"/><Relationship Id="rId36" Type="http://schemas.openxmlformats.org/officeDocument/2006/relationships/tags" Target="../tags/tag439.xml"/><Relationship Id="rId49" Type="http://schemas.openxmlformats.org/officeDocument/2006/relationships/tags" Target="../tags/tag452.xml"/><Relationship Id="rId57" Type="http://schemas.openxmlformats.org/officeDocument/2006/relationships/tags" Target="../tags/tag460.xml"/><Relationship Id="rId61" Type="http://schemas.openxmlformats.org/officeDocument/2006/relationships/tags" Target="../tags/tag464.xml"/><Relationship Id="rId10" Type="http://schemas.openxmlformats.org/officeDocument/2006/relationships/tags" Target="../tags/tag413.xml"/><Relationship Id="rId19" Type="http://schemas.openxmlformats.org/officeDocument/2006/relationships/tags" Target="../tags/tag422.xml"/><Relationship Id="rId31" Type="http://schemas.openxmlformats.org/officeDocument/2006/relationships/tags" Target="../tags/tag434.xml"/><Relationship Id="rId44" Type="http://schemas.openxmlformats.org/officeDocument/2006/relationships/tags" Target="../tags/tag447.xml"/><Relationship Id="rId52" Type="http://schemas.openxmlformats.org/officeDocument/2006/relationships/tags" Target="../tags/tag455.xml"/><Relationship Id="rId60" Type="http://schemas.openxmlformats.org/officeDocument/2006/relationships/tags" Target="../tags/tag463.xml"/><Relationship Id="rId65" Type="http://schemas.openxmlformats.org/officeDocument/2006/relationships/tags" Target="../tags/tag468.xml"/><Relationship Id="rId4" Type="http://schemas.openxmlformats.org/officeDocument/2006/relationships/tags" Target="../tags/tag407.xml"/><Relationship Id="rId9" Type="http://schemas.openxmlformats.org/officeDocument/2006/relationships/tags" Target="../tags/tag412.xml"/><Relationship Id="rId14" Type="http://schemas.openxmlformats.org/officeDocument/2006/relationships/tags" Target="../tags/tag417.xml"/><Relationship Id="rId22" Type="http://schemas.openxmlformats.org/officeDocument/2006/relationships/tags" Target="../tags/tag425.xml"/><Relationship Id="rId27" Type="http://schemas.openxmlformats.org/officeDocument/2006/relationships/tags" Target="../tags/tag430.xml"/><Relationship Id="rId30" Type="http://schemas.openxmlformats.org/officeDocument/2006/relationships/tags" Target="../tags/tag433.xml"/><Relationship Id="rId35" Type="http://schemas.openxmlformats.org/officeDocument/2006/relationships/tags" Target="../tags/tag438.xml"/><Relationship Id="rId43" Type="http://schemas.openxmlformats.org/officeDocument/2006/relationships/tags" Target="../tags/tag446.xml"/><Relationship Id="rId48" Type="http://schemas.openxmlformats.org/officeDocument/2006/relationships/tags" Target="../tags/tag451.xml"/><Relationship Id="rId56" Type="http://schemas.openxmlformats.org/officeDocument/2006/relationships/tags" Target="../tags/tag459.xml"/><Relationship Id="rId64" Type="http://schemas.openxmlformats.org/officeDocument/2006/relationships/tags" Target="../tags/tag467.xml"/><Relationship Id="rId69" Type="http://schemas.openxmlformats.org/officeDocument/2006/relationships/tags" Target="../tags/tag472.xml"/><Relationship Id="rId8" Type="http://schemas.openxmlformats.org/officeDocument/2006/relationships/tags" Target="../tags/tag411.xml"/><Relationship Id="rId51" Type="http://schemas.openxmlformats.org/officeDocument/2006/relationships/tags" Target="../tags/tag454.xml"/><Relationship Id="rId3" Type="http://schemas.openxmlformats.org/officeDocument/2006/relationships/tags" Target="../tags/tag406.xml"/><Relationship Id="rId12" Type="http://schemas.openxmlformats.org/officeDocument/2006/relationships/tags" Target="../tags/tag415.xml"/><Relationship Id="rId17" Type="http://schemas.openxmlformats.org/officeDocument/2006/relationships/tags" Target="../tags/tag420.xml"/><Relationship Id="rId25" Type="http://schemas.openxmlformats.org/officeDocument/2006/relationships/tags" Target="../tags/tag428.xml"/><Relationship Id="rId33" Type="http://schemas.openxmlformats.org/officeDocument/2006/relationships/tags" Target="../tags/tag436.xml"/><Relationship Id="rId38" Type="http://schemas.openxmlformats.org/officeDocument/2006/relationships/tags" Target="../tags/tag441.xml"/><Relationship Id="rId46" Type="http://schemas.openxmlformats.org/officeDocument/2006/relationships/tags" Target="../tags/tag449.xml"/><Relationship Id="rId59" Type="http://schemas.openxmlformats.org/officeDocument/2006/relationships/tags" Target="../tags/tag462.xml"/><Relationship Id="rId67" Type="http://schemas.openxmlformats.org/officeDocument/2006/relationships/tags" Target="../tags/tag470.xml"/><Relationship Id="rId20" Type="http://schemas.openxmlformats.org/officeDocument/2006/relationships/tags" Target="../tags/tag423.xml"/><Relationship Id="rId41" Type="http://schemas.openxmlformats.org/officeDocument/2006/relationships/tags" Target="../tags/tag444.xml"/><Relationship Id="rId54" Type="http://schemas.openxmlformats.org/officeDocument/2006/relationships/tags" Target="../tags/tag457.xml"/><Relationship Id="rId62" Type="http://schemas.openxmlformats.org/officeDocument/2006/relationships/tags" Target="../tags/tag465.xml"/><Relationship Id="rId70" Type="http://schemas.openxmlformats.org/officeDocument/2006/relationships/tags" Target="../tags/tag47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486.xml"/><Relationship Id="rId18" Type="http://schemas.openxmlformats.org/officeDocument/2006/relationships/tags" Target="../tags/tag491.xml"/><Relationship Id="rId26" Type="http://schemas.openxmlformats.org/officeDocument/2006/relationships/tags" Target="../tags/tag499.xml"/><Relationship Id="rId39" Type="http://schemas.openxmlformats.org/officeDocument/2006/relationships/tags" Target="../tags/tag512.xml"/><Relationship Id="rId21" Type="http://schemas.openxmlformats.org/officeDocument/2006/relationships/tags" Target="../tags/tag494.xml"/><Relationship Id="rId34" Type="http://schemas.openxmlformats.org/officeDocument/2006/relationships/tags" Target="../tags/tag507.xml"/><Relationship Id="rId42" Type="http://schemas.openxmlformats.org/officeDocument/2006/relationships/tags" Target="../tags/tag515.xml"/><Relationship Id="rId47" Type="http://schemas.openxmlformats.org/officeDocument/2006/relationships/tags" Target="../tags/tag520.xml"/><Relationship Id="rId50" Type="http://schemas.openxmlformats.org/officeDocument/2006/relationships/tags" Target="../tags/tag523.xml"/><Relationship Id="rId55" Type="http://schemas.openxmlformats.org/officeDocument/2006/relationships/tags" Target="../tags/tag528.xml"/><Relationship Id="rId63" Type="http://schemas.openxmlformats.org/officeDocument/2006/relationships/tags" Target="../tags/tag536.xml"/><Relationship Id="rId68" Type="http://schemas.openxmlformats.org/officeDocument/2006/relationships/slideLayout" Target="../slideLayouts/slideLayout6.xml"/><Relationship Id="rId7" Type="http://schemas.openxmlformats.org/officeDocument/2006/relationships/tags" Target="../tags/tag480.xml"/><Relationship Id="rId2" Type="http://schemas.openxmlformats.org/officeDocument/2006/relationships/tags" Target="../tags/tag475.xml"/><Relationship Id="rId16" Type="http://schemas.openxmlformats.org/officeDocument/2006/relationships/tags" Target="../tags/tag489.xml"/><Relationship Id="rId29" Type="http://schemas.openxmlformats.org/officeDocument/2006/relationships/tags" Target="../tags/tag502.xml"/><Relationship Id="rId1" Type="http://schemas.openxmlformats.org/officeDocument/2006/relationships/tags" Target="../tags/tag474.xml"/><Relationship Id="rId6" Type="http://schemas.openxmlformats.org/officeDocument/2006/relationships/tags" Target="../tags/tag479.xml"/><Relationship Id="rId11" Type="http://schemas.openxmlformats.org/officeDocument/2006/relationships/tags" Target="../tags/tag484.xml"/><Relationship Id="rId24" Type="http://schemas.openxmlformats.org/officeDocument/2006/relationships/tags" Target="../tags/tag497.xml"/><Relationship Id="rId32" Type="http://schemas.openxmlformats.org/officeDocument/2006/relationships/tags" Target="../tags/tag505.xml"/><Relationship Id="rId37" Type="http://schemas.openxmlformats.org/officeDocument/2006/relationships/tags" Target="../tags/tag510.xml"/><Relationship Id="rId40" Type="http://schemas.openxmlformats.org/officeDocument/2006/relationships/tags" Target="../tags/tag513.xml"/><Relationship Id="rId45" Type="http://schemas.openxmlformats.org/officeDocument/2006/relationships/tags" Target="../tags/tag518.xml"/><Relationship Id="rId53" Type="http://schemas.openxmlformats.org/officeDocument/2006/relationships/tags" Target="../tags/tag526.xml"/><Relationship Id="rId58" Type="http://schemas.openxmlformats.org/officeDocument/2006/relationships/tags" Target="../tags/tag531.xml"/><Relationship Id="rId66" Type="http://schemas.openxmlformats.org/officeDocument/2006/relationships/tags" Target="../tags/tag539.xml"/><Relationship Id="rId5" Type="http://schemas.openxmlformats.org/officeDocument/2006/relationships/tags" Target="../tags/tag478.xml"/><Relationship Id="rId15" Type="http://schemas.openxmlformats.org/officeDocument/2006/relationships/tags" Target="../tags/tag488.xml"/><Relationship Id="rId23" Type="http://schemas.openxmlformats.org/officeDocument/2006/relationships/tags" Target="../tags/tag496.xml"/><Relationship Id="rId28" Type="http://schemas.openxmlformats.org/officeDocument/2006/relationships/tags" Target="../tags/tag501.xml"/><Relationship Id="rId36" Type="http://schemas.openxmlformats.org/officeDocument/2006/relationships/tags" Target="../tags/tag509.xml"/><Relationship Id="rId49" Type="http://schemas.openxmlformats.org/officeDocument/2006/relationships/tags" Target="../tags/tag522.xml"/><Relationship Id="rId57" Type="http://schemas.openxmlformats.org/officeDocument/2006/relationships/tags" Target="../tags/tag530.xml"/><Relationship Id="rId61" Type="http://schemas.openxmlformats.org/officeDocument/2006/relationships/tags" Target="../tags/tag534.xml"/><Relationship Id="rId10" Type="http://schemas.openxmlformats.org/officeDocument/2006/relationships/tags" Target="../tags/tag483.xml"/><Relationship Id="rId19" Type="http://schemas.openxmlformats.org/officeDocument/2006/relationships/tags" Target="../tags/tag492.xml"/><Relationship Id="rId31" Type="http://schemas.openxmlformats.org/officeDocument/2006/relationships/tags" Target="../tags/tag504.xml"/><Relationship Id="rId44" Type="http://schemas.openxmlformats.org/officeDocument/2006/relationships/tags" Target="../tags/tag517.xml"/><Relationship Id="rId52" Type="http://schemas.openxmlformats.org/officeDocument/2006/relationships/tags" Target="../tags/tag525.xml"/><Relationship Id="rId60" Type="http://schemas.openxmlformats.org/officeDocument/2006/relationships/tags" Target="../tags/tag533.xml"/><Relationship Id="rId65" Type="http://schemas.openxmlformats.org/officeDocument/2006/relationships/tags" Target="../tags/tag538.xml"/><Relationship Id="rId4" Type="http://schemas.openxmlformats.org/officeDocument/2006/relationships/tags" Target="../tags/tag477.xml"/><Relationship Id="rId9" Type="http://schemas.openxmlformats.org/officeDocument/2006/relationships/tags" Target="../tags/tag482.xml"/><Relationship Id="rId14" Type="http://schemas.openxmlformats.org/officeDocument/2006/relationships/tags" Target="../tags/tag487.xml"/><Relationship Id="rId22" Type="http://schemas.openxmlformats.org/officeDocument/2006/relationships/tags" Target="../tags/tag495.xml"/><Relationship Id="rId27" Type="http://schemas.openxmlformats.org/officeDocument/2006/relationships/tags" Target="../tags/tag500.xml"/><Relationship Id="rId30" Type="http://schemas.openxmlformats.org/officeDocument/2006/relationships/tags" Target="../tags/tag503.xml"/><Relationship Id="rId35" Type="http://schemas.openxmlformats.org/officeDocument/2006/relationships/tags" Target="../tags/tag508.xml"/><Relationship Id="rId43" Type="http://schemas.openxmlformats.org/officeDocument/2006/relationships/tags" Target="../tags/tag516.xml"/><Relationship Id="rId48" Type="http://schemas.openxmlformats.org/officeDocument/2006/relationships/tags" Target="../tags/tag521.xml"/><Relationship Id="rId56" Type="http://schemas.openxmlformats.org/officeDocument/2006/relationships/tags" Target="../tags/tag529.xml"/><Relationship Id="rId64" Type="http://schemas.openxmlformats.org/officeDocument/2006/relationships/tags" Target="../tags/tag537.xml"/><Relationship Id="rId8" Type="http://schemas.openxmlformats.org/officeDocument/2006/relationships/tags" Target="../tags/tag481.xml"/><Relationship Id="rId51" Type="http://schemas.openxmlformats.org/officeDocument/2006/relationships/tags" Target="../tags/tag524.xml"/><Relationship Id="rId3" Type="http://schemas.openxmlformats.org/officeDocument/2006/relationships/tags" Target="../tags/tag476.xml"/><Relationship Id="rId12" Type="http://schemas.openxmlformats.org/officeDocument/2006/relationships/tags" Target="../tags/tag485.xml"/><Relationship Id="rId17" Type="http://schemas.openxmlformats.org/officeDocument/2006/relationships/tags" Target="../tags/tag490.xml"/><Relationship Id="rId25" Type="http://schemas.openxmlformats.org/officeDocument/2006/relationships/tags" Target="../tags/tag498.xml"/><Relationship Id="rId33" Type="http://schemas.openxmlformats.org/officeDocument/2006/relationships/tags" Target="../tags/tag506.xml"/><Relationship Id="rId38" Type="http://schemas.openxmlformats.org/officeDocument/2006/relationships/tags" Target="../tags/tag511.xml"/><Relationship Id="rId46" Type="http://schemas.openxmlformats.org/officeDocument/2006/relationships/tags" Target="../tags/tag519.xml"/><Relationship Id="rId59" Type="http://schemas.openxmlformats.org/officeDocument/2006/relationships/tags" Target="../tags/tag532.xml"/><Relationship Id="rId67" Type="http://schemas.openxmlformats.org/officeDocument/2006/relationships/tags" Target="../tags/tag540.xml"/><Relationship Id="rId20" Type="http://schemas.openxmlformats.org/officeDocument/2006/relationships/tags" Target="../tags/tag493.xml"/><Relationship Id="rId41" Type="http://schemas.openxmlformats.org/officeDocument/2006/relationships/tags" Target="../tags/tag514.xml"/><Relationship Id="rId54" Type="http://schemas.openxmlformats.org/officeDocument/2006/relationships/tags" Target="../tags/tag527.xml"/><Relationship Id="rId62" Type="http://schemas.openxmlformats.org/officeDocument/2006/relationships/tags" Target="../tags/tag535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566.xml"/><Relationship Id="rId117" Type="http://schemas.openxmlformats.org/officeDocument/2006/relationships/tags" Target="../tags/tag657.xml"/><Relationship Id="rId21" Type="http://schemas.openxmlformats.org/officeDocument/2006/relationships/tags" Target="../tags/tag561.xml"/><Relationship Id="rId42" Type="http://schemas.openxmlformats.org/officeDocument/2006/relationships/tags" Target="../tags/tag582.xml"/><Relationship Id="rId47" Type="http://schemas.openxmlformats.org/officeDocument/2006/relationships/tags" Target="../tags/tag587.xml"/><Relationship Id="rId63" Type="http://schemas.openxmlformats.org/officeDocument/2006/relationships/tags" Target="../tags/tag603.xml"/><Relationship Id="rId68" Type="http://schemas.openxmlformats.org/officeDocument/2006/relationships/tags" Target="../tags/tag608.xml"/><Relationship Id="rId84" Type="http://schemas.openxmlformats.org/officeDocument/2006/relationships/tags" Target="../tags/tag624.xml"/><Relationship Id="rId89" Type="http://schemas.openxmlformats.org/officeDocument/2006/relationships/tags" Target="../tags/tag629.xml"/><Relationship Id="rId112" Type="http://schemas.openxmlformats.org/officeDocument/2006/relationships/tags" Target="../tags/tag652.xml"/><Relationship Id="rId133" Type="http://schemas.openxmlformats.org/officeDocument/2006/relationships/tags" Target="../tags/tag673.xml"/><Relationship Id="rId138" Type="http://schemas.openxmlformats.org/officeDocument/2006/relationships/tags" Target="../tags/tag678.xml"/><Relationship Id="rId154" Type="http://schemas.openxmlformats.org/officeDocument/2006/relationships/tags" Target="../tags/tag694.xml"/><Relationship Id="rId159" Type="http://schemas.openxmlformats.org/officeDocument/2006/relationships/tags" Target="../tags/tag699.xml"/><Relationship Id="rId175" Type="http://schemas.openxmlformats.org/officeDocument/2006/relationships/slideLayout" Target="../slideLayouts/slideLayout7.xml"/><Relationship Id="rId170" Type="http://schemas.openxmlformats.org/officeDocument/2006/relationships/tags" Target="../tags/tag710.xml"/><Relationship Id="rId16" Type="http://schemas.openxmlformats.org/officeDocument/2006/relationships/tags" Target="../tags/tag556.xml"/><Relationship Id="rId107" Type="http://schemas.openxmlformats.org/officeDocument/2006/relationships/tags" Target="../tags/tag647.xml"/><Relationship Id="rId11" Type="http://schemas.openxmlformats.org/officeDocument/2006/relationships/tags" Target="../tags/tag551.xml"/><Relationship Id="rId32" Type="http://schemas.openxmlformats.org/officeDocument/2006/relationships/tags" Target="../tags/tag572.xml"/><Relationship Id="rId37" Type="http://schemas.openxmlformats.org/officeDocument/2006/relationships/tags" Target="../tags/tag577.xml"/><Relationship Id="rId53" Type="http://schemas.openxmlformats.org/officeDocument/2006/relationships/tags" Target="../tags/tag593.xml"/><Relationship Id="rId58" Type="http://schemas.openxmlformats.org/officeDocument/2006/relationships/tags" Target="../tags/tag598.xml"/><Relationship Id="rId74" Type="http://schemas.openxmlformats.org/officeDocument/2006/relationships/tags" Target="../tags/tag614.xml"/><Relationship Id="rId79" Type="http://schemas.openxmlformats.org/officeDocument/2006/relationships/tags" Target="../tags/tag619.xml"/><Relationship Id="rId102" Type="http://schemas.openxmlformats.org/officeDocument/2006/relationships/tags" Target="../tags/tag642.xml"/><Relationship Id="rId123" Type="http://schemas.openxmlformats.org/officeDocument/2006/relationships/tags" Target="../tags/tag663.xml"/><Relationship Id="rId128" Type="http://schemas.openxmlformats.org/officeDocument/2006/relationships/tags" Target="../tags/tag668.xml"/><Relationship Id="rId144" Type="http://schemas.openxmlformats.org/officeDocument/2006/relationships/tags" Target="../tags/tag684.xml"/><Relationship Id="rId149" Type="http://schemas.openxmlformats.org/officeDocument/2006/relationships/tags" Target="../tags/tag689.xml"/><Relationship Id="rId5" Type="http://schemas.openxmlformats.org/officeDocument/2006/relationships/tags" Target="../tags/tag545.xml"/><Relationship Id="rId90" Type="http://schemas.openxmlformats.org/officeDocument/2006/relationships/tags" Target="../tags/tag630.xml"/><Relationship Id="rId95" Type="http://schemas.openxmlformats.org/officeDocument/2006/relationships/tags" Target="../tags/tag635.xml"/><Relationship Id="rId160" Type="http://schemas.openxmlformats.org/officeDocument/2006/relationships/tags" Target="../tags/tag700.xml"/><Relationship Id="rId165" Type="http://schemas.openxmlformats.org/officeDocument/2006/relationships/tags" Target="../tags/tag705.xml"/><Relationship Id="rId22" Type="http://schemas.openxmlformats.org/officeDocument/2006/relationships/tags" Target="../tags/tag562.xml"/><Relationship Id="rId27" Type="http://schemas.openxmlformats.org/officeDocument/2006/relationships/tags" Target="../tags/tag567.xml"/><Relationship Id="rId43" Type="http://schemas.openxmlformats.org/officeDocument/2006/relationships/tags" Target="../tags/tag583.xml"/><Relationship Id="rId48" Type="http://schemas.openxmlformats.org/officeDocument/2006/relationships/tags" Target="../tags/tag588.xml"/><Relationship Id="rId64" Type="http://schemas.openxmlformats.org/officeDocument/2006/relationships/tags" Target="../tags/tag604.xml"/><Relationship Id="rId69" Type="http://schemas.openxmlformats.org/officeDocument/2006/relationships/tags" Target="../tags/tag609.xml"/><Relationship Id="rId113" Type="http://schemas.openxmlformats.org/officeDocument/2006/relationships/tags" Target="../tags/tag653.xml"/><Relationship Id="rId118" Type="http://schemas.openxmlformats.org/officeDocument/2006/relationships/tags" Target="../tags/tag658.xml"/><Relationship Id="rId134" Type="http://schemas.openxmlformats.org/officeDocument/2006/relationships/tags" Target="../tags/tag674.xml"/><Relationship Id="rId139" Type="http://schemas.openxmlformats.org/officeDocument/2006/relationships/tags" Target="../tags/tag679.xml"/><Relationship Id="rId80" Type="http://schemas.openxmlformats.org/officeDocument/2006/relationships/tags" Target="../tags/tag620.xml"/><Relationship Id="rId85" Type="http://schemas.openxmlformats.org/officeDocument/2006/relationships/tags" Target="../tags/tag625.xml"/><Relationship Id="rId150" Type="http://schemas.openxmlformats.org/officeDocument/2006/relationships/tags" Target="../tags/tag690.xml"/><Relationship Id="rId155" Type="http://schemas.openxmlformats.org/officeDocument/2006/relationships/tags" Target="../tags/tag695.xml"/><Relationship Id="rId171" Type="http://schemas.openxmlformats.org/officeDocument/2006/relationships/tags" Target="../tags/tag711.xml"/><Relationship Id="rId12" Type="http://schemas.openxmlformats.org/officeDocument/2006/relationships/tags" Target="../tags/tag552.xml"/><Relationship Id="rId17" Type="http://schemas.openxmlformats.org/officeDocument/2006/relationships/tags" Target="../tags/tag557.xml"/><Relationship Id="rId33" Type="http://schemas.openxmlformats.org/officeDocument/2006/relationships/tags" Target="../tags/tag573.xml"/><Relationship Id="rId38" Type="http://schemas.openxmlformats.org/officeDocument/2006/relationships/tags" Target="../tags/tag578.xml"/><Relationship Id="rId59" Type="http://schemas.openxmlformats.org/officeDocument/2006/relationships/tags" Target="../tags/tag599.xml"/><Relationship Id="rId103" Type="http://schemas.openxmlformats.org/officeDocument/2006/relationships/tags" Target="../tags/tag643.xml"/><Relationship Id="rId108" Type="http://schemas.openxmlformats.org/officeDocument/2006/relationships/tags" Target="../tags/tag648.xml"/><Relationship Id="rId124" Type="http://schemas.openxmlformats.org/officeDocument/2006/relationships/tags" Target="../tags/tag664.xml"/><Relationship Id="rId129" Type="http://schemas.openxmlformats.org/officeDocument/2006/relationships/tags" Target="../tags/tag669.xml"/><Relationship Id="rId54" Type="http://schemas.openxmlformats.org/officeDocument/2006/relationships/tags" Target="../tags/tag594.xml"/><Relationship Id="rId70" Type="http://schemas.openxmlformats.org/officeDocument/2006/relationships/tags" Target="../tags/tag610.xml"/><Relationship Id="rId75" Type="http://schemas.openxmlformats.org/officeDocument/2006/relationships/tags" Target="../tags/tag615.xml"/><Relationship Id="rId91" Type="http://schemas.openxmlformats.org/officeDocument/2006/relationships/tags" Target="../tags/tag631.xml"/><Relationship Id="rId96" Type="http://schemas.openxmlformats.org/officeDocument/2006/relationships/tags" Target="../tags/tag636.xml"/><Relationship Id="rId140" Type="http://schemas.openxmlformats.org/officeDocument/2006/relationships/tags" Target="../tags/tag680.xml"/><Relationship Id="rId145" Type="http://schemas.openxmlformats.org/officeDocument/2006/relationships/tags" Target="../tags/tag685.xml"/><Relationship Id="rId161" Type="http://schemas.openxmlformats.org/officeDocument/2006/relationships/tags" Target="../tags/tag701.xml"/><Relationship Id="rId166" Type="http://schemas.openxmlformats.org/officeDocument/2006/relationships/tags" Target="../tags/tag706.xml"/><Relationship Id="rId1" Type="http://schemas.openxmlformats.org/officeDocument/2006/relationships/tags" Target="../tags/tag541.xml"/><Relationship Id="rId6" Type="http://schemas.openxmlformats.org/officeDocument/2006/relationships/tags" Target="../tags/tag546.xml"/><Relationship Id="rId23" Type="http://schemas.openxmlformats.org/officeDocument/2006/relationships/tags" Target="../tags/tag563.xml"/><Relationship Id="rId28" Type="http://schemas.openxmlformats.org/officeDocument/2006/relationships/tags" Target="../tags/tag568.xml"/><Relationship Id="rId49" Type="http://schemas.openxmlformats.org/officeDocument/2006/relationships/tags" Target="../tags/tag589.xml"/><Relationship Id="rId114" Type="http://schemas.openxmlformats.org/officeDocument/2006/relationships/tags" Target="../tags/tag654.xml"/><Relationship Id="rId119" Type="http://schemas.openxmlformats.org/officeDocument/2006/relationships/tags" Target="../tags/tag659.xml"/><Relationship Id="rId10" Type="http://schemas.openxmlformats.org/officeDocument/2006/relationships/tags" Target="../tags/tag550.xml"/><Relationship Id="rId31" Type="http://schemas.openxmlformats.org/officeDocument/2006/relationships/tags" Target="../tags/tag571.xml"/><Relationship Id="rId44" Type="http://schemas.openxmlformats.org/officeDocument/2006/relationships/tags" Target="../tags/tag584.xml"/><Relationship Id="rId52" Type="http://schemas.openxmlformats.org/officeDocument/2006/relationships/tags" Target="../tags/tag592.xml"/><Relationship Id="rId60" Type="http://schemas.openxmlformats.org/officeDocument/2006/relationships/tags" Target="../tags/tag600.xml"/><Relationship Id="rId65" Type="http://schemas.openxmlformats.org/officeDocument/2006/relationships/tags" Target="../tags/tag605.xml"/><Relationship Id="rId73" Type="http://schemas.openxmlformats.org/officeDocument/2006/relationships/tags" Target="../tags/tag613.xml"/><Relationship Id="rId78" Type="http://schemas.openxmlformats.org/officeDocument/2006/relationships/tags" Target="../tags/tag618.xml"/><Relationship Id="rId81" Type="http://schemas.openxmlformats.org/officeDocument/2006/relationships/tags" Target="../tags/tag621.xml"/><Relationship Id="rId86" Type="http://schemas.openxmlformats.org/officeDocument/2006/relationships/tags" Target="../tags/tag626.xml"/><Relationship Id="rId94" Type="http://schemas.openxmlformats.org/officeDocument/2006/relationships/tags" Target="../tags/tag634.xml"/><Relationship Id="rId99" Type="http://schemas.openxmlformats.org/officeDocument/2006/relationships/tags" Target="../tags/tag639.xml"/><Relationship Id="rId101" Type="http://schemas.openxmlformats.org/officeDocument/2006/relationships/tags" Target="../tags/tag641.xml"/><Relationship Id="rId122" Type="http://schemas.openxmlformats.org/officeDocument/2006/relationships/tags" Target="../tags/tag662.xml"/><Relationship Id="rId130" Type="http://schemas.openxmlformats.org/officeDocument/2006/relationships/tags" Target="../tags/tag670.xml"/><Relationship Id="rId135" Type="http://schemas.openxmlformats.org/officeDocument/2006/relationships/tags" Target="../tags/tag675.xml"/><Relationship Id="rId143" Type="http://schemas.openxmlformats.org/officeDocument/2006/relationships/tags" Target="../tags/tag683.xml"/><Relationship Id="rId148" Type="http://schemas.openxmlformats.org/officeDocument/2006/relationships/tags" Target="../tags/tag688.xml"/><Relationship Id="rId151" Type="http://schemas.openxmlformats.org/officeDocument/2006/relationships/tags" Target="../tags/tag691.xml"/><Relationship Id="rId156" Type="http://schemas.openxmlformats.org/officeDocument/2006/relationships/tags" Target="../tags/tag696.xml"/><Relationship Id="rId164" Type="http://schemas.openxmlformats.org/officeDocument/2006/relationships/tags" Target="../tags/tag704.xml"/><Relationship Id="rId169" Type="http://schemas.openxmlformats.org/officeDocument/2006/relationships/tags" Target="../tags/tag709.xml"/><Relationship Id="rId4" Type="http://schemas.openxmlformats.org/officeDocument/2006/relationships/tags" Target="../tags/tag544.xml"/><Relationship Id="rId9" Type="http://schemas.openxmlformats.org/officeDocument/2006/relationships/tags" Target="../tags/tag549.xml"/><Relationship Id="rId172" Type="http://schemas.openxmlformats.org/officeDocument/2006/relationships/tags" Target="../tags/tag712.xml"/><Relationship Id="rId13" Type="http://schemas.openxmlformats.org/officeDocument/2006/relationships/tags" Target="../tags/tag553.xml"/><Relationship Id="rId18" Type="http://schemas.openxmlformats.org/officeDocument/2006/relationships/tags" Target="../tags/tag558.xml"/><Relationship Id="rId39" Type="http://schemas.openxmlformats.org/officeDocument/2006/relationships/tags" Target="../tags/tag579.xml"/><Relationship Id="rId109" Type="http://schemas.openxmlformats.org/officeDocument/2006/relationships/tags" Target="../tags/tag649.xml"/><Relationship Id="rId34" Type="http://schemas.openxmlformats.org/officeDocument/2006/relationships/tags" Target="../tags/tag574.xml"/><Relationship Id="rId50" Type="http://schemas.openxmlformats.org/officeDocument/2006/relationships/tags" Target="../tags/tag590.xml"/><Relationship Id="rId55" Type="http://schemas.openxmlformats.org/officeDocument/2006/relationships/tags" Target="../tags/tag595.xml"/><Relationship Id="rId76" Type="http://schemas.openxmlformats.org/officeDocument/2006/relationships/tags" Target="../tags/tag616.xml"/><Relationship Id="rId97" Type="http://schemas.openxmlformats.org/officeDocument/2006/relationships/tags" Target="../tags/tag637.xml"/><Relationship Id="rId104" Type="http://schemas.openxmlformats.org/officeDocument/2006/relationships/tags" Target="../tags/tag644.xml"/><Relationship Id="rId120" Type="http://schemas.openxmlformats.org/officeDocument/2006/relationships/tags" Target="../tags/tag660.xml"/><Relationship Id="rId125" Type="http://schemas.openxmlformats.org/officeDocument/2006/relationships/tags" Target="../tags/tag665.xml"/><Relationship Id="rId141" Type="http://schemas.openxmlformats.org/officeDocument/2006/relationships/tags" Target="../tags/tag681.xml"/><Relationship Id="rId146" Type="http://schemas.openxmlformats.org/officeDocument/2006/relationships/tags" Target="../tags/tag686.xml"/><Relationship Id="rId167" Type="http://schemas.openxmlformats.org/officeDocument/2006/relationships/tags" Target="../tags/tag707.xml"/><Relationship Id="rId7" Type="http://schemas.openxmlformats.org/officeDocument/2006/relationships/tags" Target="../tags/tag547.xml"/><Relationship Id="rId71" Type="http://schemas.openxmlformats.org/officeDocument/2006/relationships/tags" Target="../tags/tag611.xml"/><Relationship Id="rId92" Type="http://schemas.openxmlformats.org/officeDocument/2006/relationships/tags" Target="../tags/tag632.xml"/><Relationship Id="rId162" Type="http://schemas.openxmlformats.org/officeDocument/2006/relationships/tags" Target="../tags/tag702.xml"/><Relationship Id="rId2" Type="http://schemas.openxmlformats.org/officeDocument/2006/relationships/tags" Target="../tags/tag542.xml"/><Relationship Id="rId29" Type="http://schemas.openxmlformats.org/officeDocument/2006/relationships/tags" Target="../tags/tag569.xml"/><Relationship Id="rId24" Type="http://schemas.openxmlformats.org/officeDocument/2006/relationships/tags" Target="../tags/tag564.xml"/><Relationship Id="rId40" Type="http://schemas.openxmlformats.org/officeDocument/2006/relationships/tags" Target="../tags/tag580.xml"/><Relationship Id="rId45" Type="http://schemas.openxmlformats.org/officeDocument/2006/relationships/tags" Target="../tags/tag585.xml"/><Relationship Id="rId66" Type="http://schemas.openxmlformats.org/officeDocument/2006/relationships/tags" Target="../tags/tag606.xml"/><Relationship Id="rId87" Type="http://schemas.openxmlformats.org/officeDocument/2006/relationships/tags" Target="../tags/tag627.xml"/><Relationship Id="rId110" Type="http://schemas.openxmlformats.org/officeDocument/2006/relationships/tags" Target="../tags/tag650.xml"/><Relationship Id="rId115" Type="http://schemas.openxmlformats.org/officeDocument/2006/relationships/tags" Target="../tags/tag655.xml"/><Relationship Id="rId131" Type="http://schemas.openxmlformats.org/officeDocument/2006/relationships/tags" Target="../tags/tag671.xml"/><Relationship Id="rId136" Type="http://schemas.openxmlformats.org/officeDocument/2006/relationships/tags" Target="../tags/tag676.xml"/><Relationship Id="rId157" Type="http://schemas.openxmlformats.org/officeDocument/2006/relationships/tags" Target="../tags/tag697.xml"/><Relationship Id="rId61" Type="http://schemas.openxmlformats.org/officeDocument/2006/relationships/tags" Target="../tags/tag601.xml"/><Relationship Id="rId82" Type="http://schemas.openxmlformats.org/officeDocument/2006/relationships/tags" Target="../tags/tag622.xml"/><Relationship Id="rId152" Type="http://schemas.openxmlformats.org/officeDocument/2006/relationships/tags" Target="../tags/tag692.xml"/><Relationship Id="rId173" Type="http://schemas.openxmlformats.org/officeDocument/2006/relationships/tags" Target="../tags/tag713.xml"/><Relationship Id="rId19" Type="http://schemas.openxmlformats.org/officeDocument/2006/relationships/tags" Target="../tags/tag559.xml"/><Relationship Id="rId14" Type="http://schemas.openxmlformats.org/officeDocument/2006/relationships/tags" Target="../tags/tag554.xml"/><Relationship Id="rId30" Type="http://schemas.openxmlformats.org/officeDocument/2006/relationships/tags" Target="../tags/tag570.xml"/><Relationship Id="rId35" Type="http://schemas.openxmlformats.org/officeDocument/2006/relationships/tags" Target="../tags/tag575.xml"/><Relationship Id="rId56" Type="http://schemas.openxmlformats.org/officeDocument/2006/relationships/tags" Target="../tags/tag596.xml"/><Relationship Id="rId77" Type="http://schemas.openxmlformats.org/officeDocument/2006/relationships/tags" Target="../tags/tag617.xml"/><Relationship Id="rId100" Type="http://schemas.openxmlformats.org/officeDocument/2006/relationships/tags" Target="../tags/tag640.xml"/><Relationship Id="rId105" Type="http://schemas.openxmlformats.org/officeDocument/2006/relationships/tags" Target="../tags/tag645.xml"/><Relationship Id="rId126" Type="http://schemas.openxmlformats.org/officeDocument/2006/relationships/tags" Target="../tags/tag666.xml"/><Relationship Id="rId147" Type="http://schemas.openxmlformats.org/officeDocument/2006/relationships/tags" Target="../tags/tag687.xml"/><Relationship Id="rId168" Type="http://schemas.openxmlformats.org/officeDocument/2006/relationships/tags" Target="../tags/tag708.xml"/><Relationship Id="rId8" Type="http://schemas.openxmlformats.org/officeDocument/2006/relationships/tags" Target="../tags/tag548.xml"/><Relationship Id="rId51" Type="http://schemas.openxmlformats.org/officeDocument/2006/relationships/tags" Target="../tags/tag591.xml"/><Relationship Id="rId72" Type="http://schemas.openxmlformats.org/officeDocument/2006/relationships/tags" Target="../tags/tag612.xml"/><Relationship Id="rId93" Type="http://schemas.openxmlformats.org/officeDocument/2006/relationships/tags" Target="../tags/tag633.xml"/><Relationship Id="rId98" Type="http://schemas.openxmlformats.org/officeDocument/2006/relationships/tags" Target="../tags/tag638.xml"/><Relationship Id="rId121" Type="http://schemas.openxmlformats.org/officeDocument/2006/relationships/tags" Target="../tags/tag661.xml"/><Relationship Id="rId142" Type="http://schemas.openxmlformats.org/officeDocument/2006/relationships/tags" Target="../tags/tag682.xml"/><Relationship Id="rId163" Type="http://schemas.openxmlformats.org/officeDocument/2006/relationships/tags" Target="../tags/tag703.xml"/><Relationship Id="rId3" Type="http://schemas.openxmlformats.org/officeDocument/2006/relationships/tags" Target="../tags/tag543.xml"/><Relationship Id="rId25" Type="http://schemas.openxmlformats.org/officeDocument/2006/relationships/tags" Target="../tags/tag565.xml"/><Relationship Id="rId46" Type="http://schemas.openxmlformats.org/officeDocument/2006/relationships/tags" Target="../tags/tag586.xml"/><Relationship Id="rId67" Type="http://schemas.openxmlformats.org/officeDocument/2006/relationships/tags" Target="../tags/tag607.xml"/><Relationship Id="rId116" Type="http://schemas.openxmlformats.org/officeDocument/2006/relationships/tags" Target="../tags/tag656.xml"/><Relationship Id="rId137" Type="http://schemas.openxmlformats.org/officeDocument/2006/relationships/tags" Target="../tags/tag677.xml"/><Relationship Id="rId158" Type="http://schemas.openxmlformats.org/officeDocument/2006/relationships/tags" Target="../tags/tag698.xml"/><Relationship Id="rId20" Type="http://schemas.openxmlformats.org/officeDocument/2006/relationships/tags" Target="../tags/tag560.xml"/><Relationship Id="rId41" Type="http://schemas.openxmlformats.org/officeDocument/2006/relationships/tags" Target="../tags/tag581.xml"/><Relationship Id="rId62" Type="http://schemas.openxmlformats.org/officeDocument/2006/relationships/tags" Target="../tags/tag602.xml"/><Relationship Id="rId83" Type="http://schemas.openxmlformats.org/officeDocument/2006/relationships/tags" Target="../tags/tag623.xml"/><Relationship Id="rId88" Type="http://schemas.openxmlformats.org/officeDocument/2006/relationships/tags" Target="../tags/tag628.xml"/><Relationship Id="rId111" Type="http://schemas.openxmlformats.org/officeDocument/2006/relationships/tags" Target="../tags/tag651.xml"/><Relationship Id="rId132" Type="http://schemas.openxmlformats.org/officeDocument/2006/relationships/tags" Target="../tags/tag672.xml"/><Relationship Id="rId153" Type="http://schemas.openxmlformats.org/officeDocument/2006/relationships/tags" Target="../tags/tag693.xml"/><Relationship Id="rId174" Type="http://schemas.openxmlformats.org/officeDocument/2006/relationships/tags" Target="../tags/tag714.xml"/><Relationship Id="rId15" Type="http://schemas.openxmlformats.org/officeDocument/2006/relationships/tags" Target="../tags/tag555.xml"/><Relationship Id="rId36" Type="http://schemas.openxmlformats.org/officeDocument/2006/relationships/tags" Target="../tags/tag576.xml"/><Relationship Id="rId57" Type="http://schemas.openxmlformats.org/officeDocument/2006/relationships/tags" Target="../tags/tag597.xml"/><Relationship Id="rId106" Type="http://schemas.openxmlformats.org/officeDocument/2006/relationships/tags" Target="../tags/tag646.xml"/><Relationship Id="rId127" Type="http://schemas.openxmlformats.org/officeDocument/2006/relationships/tags" Target="../tags/tag66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727.xml"/><Relationship Id="rId18" Type="http://schemas.openxmlformats.org/officeDocument/2006/relationships/tags" Target="../tags/tag732.xml"/><Relationship Id="rId26" Type="http://schemas.openxmlformats.org/officeDocument/2006/relationships/tags" Target="../tags/tag740.xml"/><Relationship Id="rId39" Type="http://schemas.openxmlformats.org/officeDocument/2006/relationships/tags" Target="../tags/tag753.xml"/><Relationship Id="rId21" Type="http://schemas.openxmlformats.org/officeDocument/2006/relationships/tags" Target="../tags/tag735.xml"/><Relationship Id="rId34" Type="http://schemas.openxmlformats.org/officeDocument/2006/relationships/tags" Target="../tags/tag748.xml"/><Relationship Id="rId42" Type="http://schemas.openxmlformats.org/officeDocument/2006/relationships/tags" Target="../tags/tag756.xml"/><Relationship Id="rId47" Type="http://schemas.openxmlformats.org/officeDocument/2006/relationships/tags" Target="../tags/tag761.xml"/><Relationship Id="rId50" Type="http://schemas.openxmlformats.org/officeDocument/2006/relationships/tags" Target="../tags/tag764.xml"/><Relationship Id="rId55" Type="http://schemas.openxmlformats.org/officeDocument/2006/relationships/tags" Target="../tags/tag769.xml"/><Relationship Id="rId63" Type="http://schemas.openxmlformats.org/officeDocument/2006/relationships/tags" Target="../tags/tag777.xml"/><Relationship Id="rId68" Type="http://schemas.openxmlformats.org/officeDocument/2006/relationships/tags" Target="../tags/tag782.xml"/><Relationship Id="rId7" Type="http://schemas.openxmlformats.org/officeDocument/2006/relationships/tags" Target="../tags/tag721.xml"/><Relationship Id="rId2" Type="http://schemas.openxmlformats.org/officeDocument/2006/relationships/tags" Target="../tags/tag716.xml"/><Relationship Id="rId16" Type="http://schemas.openxmlformats.org/officeDocument/2006/relationships/tags" Target="../tags/tag730.xml"/><Relationship Id="rId29" Type="http://schemas.openxmlformats.org/officeDocument/2006/relationships/tags" Target="../tags/tag743.xml"/><Relationship Id="rId1" Type="http://schemas.openxmlformats.org/officeDocument/2006/relationships/tags" Target="../tags/tag715.xml"/><Relationship Id="rId6" Type="http://schemas.openxmlformats.org/officeDocument/2006/relationships/tags" Target="../tags/tag720.xml"/><Relationship Id="rId11" Type="http://schemas.openxmlformats.org/officeDocument/2006/relationships/tags" Target="../tags/tag725.xml"/><Relationship Id="rId24" Type="http://schemas.openxmlformats.org/officeDocument/2006/relationships/tags" Target="../tags/tag738.xml"/><Relationship Id="rId32" Type="http://schemas.openxmlformats.org/officeDocument/2006/relationships/tags" Target="../tags/tag746.xml"/><Relationship Id="rId37" Type="http://schemas.openxmlformats.org/officeDocument/2006/relationships/tags" Target="../tags/tag751.xml"/><Relationship Id="rId40" Type="http://schemas.openxmlformats.org/officeDocument/2006/relationships/tags" Target="../tags/tag754.xml"/><Relationship Id="rId45" Type="http://schemas.openxmlformats.org/officeDocument/2006/relationships/tags" Target="../tags/tag759.xml"/><Relationship Id="rId53" Type="http://schemas.openxmlformats.org/officeDocument/2006/relationships/tags" Target="../tags/tag767.xml"/><Relationship Id="rId58" Type="http://schemas.openxmlformats.org/officeDocument/2006/relationships/tags" Target="../tags/tag772.xml"/><Relationship Id="rId66" Type="http://schemas.openxmlformats.org/officeDocument/2006/relationships/tags" Target="../tags/tag780.xml"/><Relationship Id="rId5" Type="http://schemas.openxmlformats.org/officeDocument/2006/relationships/tags" Target="../tags/tag719.xml"/><Relationship Id="rId15" Type="http://schemas.openxmlformats.org/officeDocument/2006/relationships/tags" Target="../tags/tag729.xml"/><Relationship Id="rId23" Type="http://schemas.openxmlformats.org/officeDocument/2006/relationships/tags" Target="../tags/tag737.xml"/><Relationship Id="rId28" Type="http://schemas.openxmlformats.org/officeDocument/2006/relationships/tags" Target="../tags/tag742.xml"/><Relationship Id="rId36" Type="http://schemas.openxmlformats.org/officeDocument/2006/relationships/tags" Target="../tags/tag750.xml"/><Relationship Id="rId49" Type="http://schemas.openxmlformats.org/officeDocument/2006/relationships/tags" Target="../tags/tag763.xml"/><Relationship Id="rId57" Type="http://schemas.openxmlformats.org/officeDocument/2006/relationships/tags" Target="../tags/tag771.xml"/><Relationship Id="rId61" Type="http://schemas.openxmlformats.org/officeDocument/2006/relationships/tags" Target="../tags/tag775.xml"/><Relationship Id="rId10" Type="http://schemas.openxmlformats.org/officeDocument/2006/relationships/tags" Target="../tags/tag724.xml"/><Relationship Id="rId19" Type="http://schemas.openxmlformats.org/officeDocument/2006/relationships/tags" Target="../tags/tag733.xml"/><Relationship Id="rId31" Type="http://schemas.openxmlformats.org/officeDocument/2006/relationships/tags" Target="../tags/tag745.xml"/><Relationship Id="rId44" Type="http://schemas.openxmlformats.org/officeDocument/2006/relationships/tags" Target="../tags/tag758.xml"/><Relationship Id="rId52" Type="http://schemas.openxmlformats.org/officeDocument/2006/relationships/tags" Target="../tags/tag766.xml"/><Relationship Id="rId60" Type="http://schemas.openxmlformats.org/officeDocument/2006/relationships/tags" Target="../tags/tag774.xml"/><Relationship Id="rId65" Type="http://schemas.openxmlformats.org/officeDocument/2006/relationships/tags" Target="../tags/tag779.xml"/><Relationship Id="rId4" Type="http://schemas.openxmlformats.org/officeDocument/2006/relationships/tags" Target="../tags/tag718.xml"/><Relationship Id="rId9" Type="http://schemas.openxmlformats.org/officeDocument/2006/relationships/tags" Target="../tags/tag723.xml"/><Relationship Id="rId14" Type="http://schemas.openxmlformats.org/officeDocument/2006/relationships/tags" Target="../tags/tag728.xml"/><Relationship Id="rId22" Type="http://schemas.openxmlformats.org/officeDocument/2006/relationships/tags" Target="../tags/tag736.xml"/><Relationship Id="rId27" Type="http://schemas.openxmlformats.org/officeDocument/2006/relationships/tags" Target="../tags/tag741.xml"/><Relationship Id="rId30" Type="http://schemas.openxmlformats.org/officeDocument/2006/relationships/tags" Target="../tags/tag744.xml"/><Relationship Id="rId35" Type="http://schemas.openxmlformats.org/officeDocument/2006/relationships/tags" Target="../tags/tag749.xml"/><Relationship Id="rId43" Type="http://schemas.openxmlformats.org/officeDocument/2006/relationships/tags" Target="../tags/tag757.xml"/><Relationship Id="rId48" Type="http://schemas.openxmlformats.org/officeDocument/2006/relationships/tags" Target="../tags/tag762.xml"/><Relationship Id="rId56" Type="http://schemas.openxmlformats.org/officeDocument/2006/relationships/tags" Target="../tags/tag770.xml"/><Relationship Id="rId64" Type="http://schemas.openxmlformats.org/officeDocument/2006/relationships/tags" Target="../tags/tag778.xml"/><Relationship Id="rId69" Type="http://schemas.openxmlformats.org/officeDocument/2006/relationships/tags" Target="../tags/tag783.xml"/><Relationship Id="rId8" Type="http://schemas.openxmlformats.org/officeDocument/2006/relationships/tags" Target="../tags/tag722.xml"/><Relationship Id="rId51" Type="http://schemas.openxmlformats.org/officeDocument/2006/relationships/tags" Target="../tags/tag765.xml"/><Relationship Id="rId3" Type="http://schemas.openxmlformats.org/officeDocument/2006/relationships/tags" Target="../tags/tag717.xml"/><Relationship Id="rId12" Type="http://schemas.openxmlformats.org/officeDocument/2006/relationships/tags" Target="../tags/tag726.xml"/><Relationship Id="rId17" Type="http://schemas.openxmlformats.org/officeDocument/2006/relationships/tags" Target="../tags/tag731.xml"/><Relationship Id="rId25" Type="http://schemas.openxmlformats.org/officeDocument/2006/relationships/tags" Target="../tags/tag739.xml"/><Relationship Id="rId33" Type="http://schemas.openxmlformats.org/officeDocument/2006/relationships/tags" Target="../tags/tag747.xml"/><Relationship Id="rId38" Type="http://schemas.openxmlformats.org/officeDocument/2006/relationships/tags" Target="../tags/tag752.xml"/><Relationship Id="rId46" Type="http://schemas.openxmlformats.org/officeDocument/2006/relationships/tags" Target="../tags/tag760.xml"/><Relationship Id="rId59" Type="http://schemas.openxmlformats.org/officeDocument/2006/relationships/tags" Target="../tags/tag773.xml"/><Relationship Id="rId67" Type="http://schemas.openxmlformats.org/officeDocument/2006/relationships/tags" Target="../tags/tag781.xml"/><Relationship Id="rId20" Type="http://schemas.openxmlformats.org/officeDocument/2006/relationships/tags" Target="../tags/tag734.xml"/><Relationship Id="rId41" Type="http://schemas.openxmlformats.org/officeDocument/2006/relationships/tags" Target="../tags/tag755.xml"/><Relationship Id="rId54" Type="http://schemas.openxmlformats.org/officeDocument/2006/relationships/tags" Target="../tags/tag768.xml"/><Relationship Id="rId62" Type="http://schemas.openxmlformats.org/officeDocument/2006/relationships/tags" Target="../tags/tag776.xml"/><Relationship Id="rId70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796.xml"/><Relationship Id="rId18" Type="http://schemas.openxmlformats.org/officeDocument/2006/relationships/tags" Target="../tags/tag801.xml"/><Relationship Id="rId26" Type="http://schemas.openxmlformats.org/officeDocument/2006/relationships/tags" Target="../tags/tag809.xml"/><Relationship Id="rId39" Type="http://schemas.openxmlformats.org/officeDocument/2006/relationships/tags" Target="../tags/tag822.xml"/><Relationship Id="rId21" Type="http://schemas.openxmlformats.org/officeDocument/2006/relationships/tags" Target="../tags/tag804.xml"/><Relationship Id="rId34" Type="http://schemas.openxmlformats.org/officeDocument/2006/relationships/tags" Target="../tags/tag817.xml"/><Relationship Id="rId42" Type="http://schemas.openxmlformats.org/officeDocument/2006/relationships/tags" Target="../tags/tag825.xml"/><Relationship Id="rId47" Type="http://schemas.openxmlformats.org/officeDocument/2006/relationships/tags" Target="../tags/tag830.xml"/><Relationship Id="rId50" Type="http://schemas.openxmlformats.org/officeDocument/2006/relationships/tags" Target="../tags/tag833.xml"/><Relationship Id="rId55" Type="http://schemas.openxmlformats.org/officeDocument/2006/relationships/tags" Target="../tags/tag838.xml"/><Relationship Id="rId63" Type="http://schemas.openxmlformats.org/officeDocument/2006/relationships/tags" Target="../tags/tag846.xml"/><Relationship Id="rId68" Type="http://schemas.openxmlformats.org/officeDocument/2006/relationships/tags" Target="../tags/tag851.xml"/><Relationship Id="rId7" Type="http://schemas.openxmlformats.org/officeDocument/2006/relationships/tags" Target="../tags/tag790.xml"/><Relationship Id="rId2" Type="http://schemas.openxmlformats.org/officeDocument/2006/relationships/tags" Target="../tags/tag785.xml"/><Relationship Id="rId16" Type="http://schemas.openxmlformats.org/officeDocument/2006/relationships/tags" Target="../tags/tag799.xml"/><Relationship Id="rId29" Type="http://schemas.openxmlformats.org/officeDocument/2006/relationships/tags" Target="../tags/tag812.xml"/><Relationship Id="rId1" Type="http://schemas.openxmlformats.org/officeDocument/2006/relationships/tags" Target="../tags/tag784.xml"/><Relationship Id="rId6" Type="http://schemas.openxmlformats.org/officeDocument/2006/relationships/tags" Target="../tags/tag789.xml"/><Relationship Id="rId11" Type="http://schemas.openxmlformats.org/officeDocument/2006/relationships/tags" Target="../tags/tag794.xml"/><Relationship Id="rId24" Type="http://schemas.openxmlformats.org/officeDocument/2006/relationships/tags" Target="../tags/tag807.xml"/><Relationship Id="rId32" Type="http://schemas.openxmlformats.org/officeDocument/2006/relationships/tags" Target="../tags/tag815.xml"/><Relationship Id="rId37" Type="http://schemas.openxmlformats.org/officeDocument/2006/relationships/tags" Target="../tags/tag820.xml"/><Relationship Id="rId40" Type="http://schemas.openxmlformats.org/officeDocument/2006/relationships/tags" Target="../tags/tag823.xml"/><Relationship Id="rId45" Type="http://schemas.openxmlformats.org/officeDocument/2006/relationships/tags" Target="../tags/tag828.xml"/><Relationship Id="rId53" Type="http://schemas.openxmlformats.org/officeDocument/2006/relationships/tags" Target="../tags/tag836.xml"/><Relationship Id="rId58" Type="http://schemas.openxmlformats.org/officeDocument/2006/relationships/tags" Target="../tags/tag841.xml"/><Relationship Id="rId66" Type="http://schemas.openxmlformats.org/officeDocument/2006/relationships/tags" Target="../tags/tag849.xml"/><Relationship Id="rId5" Type="http://schemas.openxmlformats.org/officeDocument/2006/relationships/tags" Target="../tags/tag788.xml"/><Relationship Id="rId15" Type="http://schemas.openxmlformats.org/officeDocument/2006/relationships/tags" Target="../tags/tag798.xml"/><Relationship Id="rId23" Type="http://schemas.openxmlformats.org/officeDocument/2006/relationships/tags" Target="../tags/tag806.xml"/><Relationship Id="rId28" Type="http://schemas.openxmlformats.org/officeDocument/2006/relationships/tags" Target="../tags/tag811.xml"/><Relationship Id="rId36" Type="http://schemas.openxmlformats.org/officeDocument/2006/relationships/tags" Target="../tags/tag819.xml"/><Relationship Id="rId49" Type="http://schemas.openxmlformats.org/officeDocument/2006/relationships/tags" Target="../tags/tag832.xml"/><Relationship Id="rId57" Type="http://schemas.openxmlformats.org/officeDocument/2006/relationships/tags" Target="../tags/tag840.xml"/><Relationship Id="rId61" Type="http://schemas.openxmlformats.org/officeDocument/2006/relationships/tags" Target="../tags/tag844.xml"/><Relationship Id="rId10" Type="http://schemas.openxmlformats.org/officeDocument/2006/relationships/tags" Target="../tags/tag793.xml"/><Relationship Id="rId19" Type="http://schemas.openxmlformats.org/officeDocument/2006/relationships/tags" Target="../tags/tag802.xml"/><Relationship Id="rId31" Type="http://schemas.openxmlformats.org/officeDocument/2006/relationships/tags" Target="../tags/tag814.xml"/><Relationship Id="rId44" Type="http://schemas.openxmlformats.org/officeDocument/2006/relationships/tags" Target="../tags/tag827.xml"/><Relationship Id="rId52" Type="http://schemas.openxmlformats.org/officeDocument/2006/relationships/tags" Target="../tags/tag835.xml"/><Relationship Id="rId60" Type="http://schemas.openxmlformats.org/officeDocument/2006/relationships/tags" Target="../tags/tag843.xml"/><Relationship Id="rId65" Type="http://schemas.openxmlformats.org/officeDocument/2006/relationships/tags" Target="../tags/tag848.xml"/><Relationship Id="rId4" Type="http://schemas.openxmlformats.org/officeDocument/2006/relationships/tags" Target="../tags/tag787.xml"/><Relationship Id="rId9" Type="http://schemas.openxmlformats.org/officeDocument/2006/relationships/tags" Target="../tags/tag792.xml"/><Relationship Id="rId14" Type="http://schemas.openxmlformats.org/officeDocument/2006/relationships/tags" Target="../tags/tag797.xml"/><Relationship Id="rId22" Type="http://schemas.openxmlformats.org/officeDocument/2006/relationships/tags" Target="../tags/tag805.xml"/><Relationship Id="rId27" Type="http://schemas.openxmlformats.org/officeDocument/2006/relationships/tags" Target="../tags/tag810.xml"/><Relationship Id="rId30" Type="http://schemas.openxmlformats.org/officeDocument/2006/relationships/tags" Target="../tags/tag813.xml"/><Relationship Id="rId35" Type="http://schemas.openxmlformats.org/officeDocument/2006/relationships/tags" Target="../tags/tag818.xml"/><Relationship Id="rId43" Type="http://schemas.openxmlformats.org/officeDocument/2006/relationships/tags" Target="../tags/tag826.xml"/><Relationship Id="rId48" Type="http://schemas.openxmlformats.org/officeDocument/2006/relationships/tags" Target="../tags/tag831.xml"/><Relationship Id="rId56" Type="http://schemas.openxmlformats.org/officeDocument/2006/relationships/tags" Target="../tags/tag839.xml"/><Relationship Id="rId64" Type="http://schemas.openxmlformats.org/officeDocument/2006/relationships/tags" Target="../tags/tag847.xml"/><Relationship Id="rId69" Type="http://schemas.openxmlformats.org/officeDocument/2006/relationships/slideLayout" Target="../slideLayouts/slideLayout6.xml"/><Relationship Id="rId8" Type="http://schemas.openxmlformats.org/officeDocument/2006/relationships/tags" Target="../tags/tag791.xml"/><Relationship Id="rId51" Type="http://schemas.openxmlformats.org/officeDocument/2006/relationships/tags" Target="../tags/tag834.xml"/><Relationship Id="rId3" Type="http://schemas.openxmlformats.org/officeDocument/2006/relationships/tags" Target="../tags/tag786.xml"/><Relationship Id="rId12" Type="http://schemas.openxmlformats.org/officeDocument/2006/relationships/tags" Target="../tags/tag795.xml"/><Relationship Id="rId17" Type="http://schemas.openxmlformats.org/officeDocument/2006/relationships/tags" Target="../tags/tag800.xml"/><Relationship Id="rId25" Type="http://schemas.openxmlformats.org/officeDocument/2006/relationships/tags" Target="../tags/tag808.xml"/><Relationship Id="rId33" Type="http://schemas.openxmlformats.org/officeDocument/2006/relationships/tags" Target="../tags/tag816.xml"/><Relationship Id="rId38" Type="http://schemas.openxmlformats.org/officeDocument/2006/relationships/tags" Target="../tags/tag821.xml"/><Relationship Id="rId46" Type="http://schemas.openxmlformats.org/officeDocument/2006/relationships/tags" Target="../tags/tag829.xml"/><Relationship Id="rId59" Type="http://schemas.openxmlformats.org/officeDocument/2006/relationships/tags" Target="../tags/tag842.xml"/><Relationship Id="rId67" Type="http://schemas.openxmlformats.org/officeDocument/2006/relationships/tags" Target="../tags/tag850.xml"/><Relationship Id="rId20" Type="http://schemas.openxmlformats.org/officeDocument/2006/relationships/tags" Target="../tags/tag803.xml"/><Relationship Id="rId41" Type="http://schemas.openxmlformats.org/officeDocument/2006/relationships/tags" Target="../tags/tag824.xml"/><Relationship Id="rId54" Type="http://schemas.openxmlformats.org/officeDocument/2006/relationships/tags" Target="../tags/tag837.xml"/><Relationship Id="rId62" Type="http://schemas.openxmlformats.org/officeDocument/2006/relationships/tags" Target="../tags/tag84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864.xml"/><Relationship Id="rId18" Type="http://schemas.openxmlformats.org/officeDocument/2006/relationships/tags" Target="../tags/tag869.xml"/><Relationship Id="rId26" Type="http://schemas.openxmlformats.org/officeDocument/2006/relationships/tags" Target="../tags/tag877.xml"/><Relationship Id="rId39" Type="http://schemas.openxmlformats.org/officeDocument/2006/relationships/tags" Target="../tags/tag890.xml"/><Relationship Id="rId21" Type="http://schemas.openxmlformats.org/officeDocument/2006/relationships/tags" Target="../tags/tag872.xml"/><Relationship Id="rId34" Type="http://schemas.openxmlformats.org/officeDocument/2006/relationships/tags" Target="../tags/tag885.xml"/><Relationship Id="rId42" Type="http://schemas.openxmlformats.org/officeDocument/2006/relationships/tags" Target="../tags/tag893.xml"/><Relationship Id="rId47" Type="http://schemas.openxmlformats.org/officeDocument/2006/relationships/tags" Target="../tags/tag898.xml"/><Relationship Id="rId50" Type="http://schemas.openxmlformats.org/officeDocument/2006/relationships/tags" Target="../tags/tag901.xml"/><Relationship Id="rId55" Type="http://schemas.openxmlformats.org/officeDocument/2006/relationships/slideLayout" Target="../slideLayouts/slideLayout7.xml"/><Relationship Id="rId7" Type="http://schemas.openxmlformats.org/officeDocument/2006/relationships/tags" Target="../tags/tag858.xml"/><Relationship Id="rId12" Type="http://schemas.openxmlformats.org/officeDocument/2006/relationships/tags" Target="../tags/tag863.xml"/><Relationship Id="rId17" Type="http://schemas.openxmlformats.org/officeDocument/2006/relationships/tags" Target="../tags/tag868.xml"/><Relationship Id="rId25" Type="http://schemas.openxmlformats.org/officeDocument/2006/relationships/tags" Target="../tags/tag876.xml"/><Relationship Id="rId33" Type="http://schemas.openxmlformats.org/officeDocument/2006/relationships/tags" Target="../tags/tag884.xml"/><Relationship Id="rId38" Type="http://schemas.openxmlformats.org/officeDocument/2006/relationships/tags" Target="../tags/tag889.xml"/><Relationship Id="rId46" Type="http://schemas.openxmlformats.org/officeDocument/2006/relationships/tags" Target="../tags/tag897.xml"/><Relationship Id="rId2" Type="http://schemas.openxmlformats.org/officeDocument/2006/relationships/tags" Target="../tags/tag853.xml"/><Relationship Id="rId16" Type="http://schemas.openxmlformats.org/officeDocument/2006/relationships/tags" Target="../tags/tag867.xml"/><Relationship Id="rId20" Type="http://schemas.openxmlformats.org/officeDocument/2006/relationships/tags" Target="../tags/tag871.xml"/><Relationship Id="rId29" Type="http://schemas.openxmlformats.org/officeDocument/2006/relationships/tags" Target="../tags/tag880.xml"/><Relationship Id="rId41" Type="http://schemas.openxmlformats.org/officeDocument/2006/relationships/tags" Target="../tags/tag892.xml"/><Relationship Id="rId54" Type="http://schemas.openxmlformats.org/officeDocument/2006/relationships/tags" Target="../tags/tag905.xml"/><Relationship Id="rId1" Type="http://schemas.openxmlformats.org/officeDocument/2006/relationships/tags" Target="../tags/tag852.xml"/><Relationship Id="rId6" Type="http://schemas.openxmlformats.org/officeDocument/2006/relationships/tags" Target="../tags/tag857.xml"/><Relationship Id="rId11" Type="http://schemas.openxmlformats.org/officeDocument/2006/relationships/tags" Target="../tags/tag862.xml"/><Relationship Id="rId24" Type="http://schemas.openxmlformats.org/officeDocument/2006/relationships/tags" Target="../tags/tag875.xml"/><Relationship Id="rId32" Type="http://schemas.openxmlformats.org/officeDocument/2006/relationships/tags" Target="../tags/tag883.xml"/><Relationship Id="rId37" Type="http://schemas.openxmlformats.org/officeDocument/2006/relationships/tags" Target="../tags/tag888.xml"/><Relationship Id="rId40" Type="http://schemas.openxmlformats.org/officeDocument/2006/relationships/tags" Target="../tags/tag891.xml"/><Relationship Id="rId45" Type="http://schemas.openxmlformats.org/officeDocument/2006/relationships/tags" Target="../tags/tag896.xml"/><Relationship Id="rId53" Type="http://schemas.openxmlformats.org/officeDocument/2006/relationships/tags" Target="../tags/tag904.xml"/><Relationship Id="rId5" Type="http://schemas.openxmlformats.org/officeDocument/2006/relationships/tags" Target="../tags/tag856.xml"/><Relationship Id="rId15" Type="http://schemas.openxmlformats.org/officeDocument/2006/relationships/tags" Target="../tags/tag866.xml"/><Relationship Id="rId23" Type="http://schemas.openxmlformats.org/officeDocument/2006/relationships/tags" Target="../tags/tag874.xml"/><Relationship Id="rId28" Type="http://schemas.openxmlformats.org/officeDocument/2006/relationships/tags" Target="../tags/tag879.xml"/><Relationship Id="rId36" Type="http://schemas.openxmlformats.org/officeDocument/2006/relationships/tags" Target="../tags/tag887.xml"/><Relationship Id="rId49" Type="http://schemas.openxmlformats.org/officeDocument/2006/relationships/tags" Target="../tags/tag900.xml"/><Relationship Id="rId10" Type="http://schemas.openxmlformats.org/officeDocument/2006/relationships/tags" Target="../tags/tag861.xml"/><Relationship Id="rId19" Type="http://schemas.openxmlformats.org/officeDocument/2006/relationships/tags" Target="../tags/tag870.xml"/><Relationship Id="rId31" Type="http://schemas.openxmlformats.org/officeDocument/2006/relationships/tags" Target="../tags/tag882.xml"/><Relationship Id="rId44" Type="http://schemas.openxmlformats.org/officeDocument/2006/relationships/tags" Target="../tags/tag895.xml"/><Relationship Id="rId52" Type="http://schemas.openxmlformats.org/officeDocument/2006/relationships/tags" Target="../tags/tag903.xml"/><Relationship Id="rId4" Type="http://schemas.openxmlformats.org/officeDocument/2006/relationships/tags" Target="../tags/tag855.xml"/><Relationship Id="rId9" Type="http://schemas.openxmlformats.org/officeDocument/2006/relationships/tags" Target="../tags/tag860.xml"/><Relationship Id="rId14" Type="http://schemas.openxmlformats.org/officeDocument/2006/relationships/tags" Target="../tags/tag865.xml"/><Relationship Id="rId22" Type="http://schemas.openxmlformats.org/officeDocument/2006/relationships/tags" Target="../tags/tag873.xml"/><Relationship Id="rId27" Type="http://schemas.openxmlformats.org/officeDocument/2006/relationships/tags" Target="../tags/tag878.xml"/><Relationship Id="rId30" Type="http://schemas.openxmlformats.org/officeDocument/2006/relationships/tags" Target="../tags/tag881.xml"/><Relationship Id="rId35" Type="http://schemas.openxmlformats.org/officeDocument/2006/relationships/tags" Target="../tags/tag886.xml"/><Relationship Id="rId43" Type="http://schemas.openxmlformats.org/officeDocument/2006/relationships/tags" Target="../tags/tag894.xml"/><Relationship Id="rId48" Type="http://schemas.openxmlformats.org/officeDocument/2006/relationships/tags" Target="../tags/tag899.xml"/><Relationship Id="rId8" Type="http://schemas.openxmlformats.org/officeDocument/2006/relationships/tags" Target="../tags/tag859.xml"/><Relationship Id="rId51" Type="http://schemas.openxmlformats.org/officeDocument/2006/relationships/tags" Target="../tags/tag902.xml"/><Relationship Id="rId3" Type="http://schemas.openxmlformats.org/officeDocument/2006/relationships/tags" Target="../tags/tag8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LSHAPE_TB_00000000000000000000000000000000_LeftEndCaps" hidden="1">
            <a:extLst>
              <a:ext uri="{FF2B5EF4-FFF2-40B4-BE49-F238E27FC236}">
                <a16:creationId xmlns:a16="http://schemas.microsoft.com/office/drawing/2014/main" id="{907AF202-560F-4845-84A8-91CCE55688C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87863" y="12700"/>
            <a:ext cx="596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Jan 30</a:t>
            </a:r>
          </a:p>
        </p:txBody>
      </p:sp>
      <p:sp>
        <p:nvSpPr>
          <p:cNvPr id="4" name="OTLSHAPE_TB_00000000000000000000000000000000_RightEndCaps" hidden="1">
            <a:extLst>
              <a:ext uri="{FF2B5EF4-FFF2-40B4-BE49-F238E27FC236}">
                <a16:creationId xmlns:a16="http://schemas.microsoft.com/office/drawing/2014/main" id="{AE004F99-F834-4C94-9DAF-403E7A9B52F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-287863" y="12700"/>
            <a:ext cx="596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Jan 30</a:t>
            </a:r>
          </a:p>
        </p:txBody>
      </p:sp>
      <p:cxnSp>
        <p:nvCxnSpPr>
          <p:cNvPr id="9449" name="OTLSHAPE_T_671baa82a8694f31bdfb638d46d5db45_RightVerticalConnector7"/>
          <p:cNvCxnSpPr/>
          <p:nvPr>
            <p:custDataLst>
              <p:tags r:id="rId4"/>
            </p:custDataLst>
          </p:nvPr>
        </p:nvCxnSpPr>
        <p:spPr>
          <a:xfrm>
            <a:off x="7773226" y="4809406"/>
            <a:ext cx="0" cy="1487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8" name="OTLSHAPE_T_671baa82a8694f31bdfb638d46d5db45_RightVerticalConnector6"/>
          <p:cNvCxnSpPr/>
          <p:nvPr>
            <p:custDataLst>
              <p:tags r:id="rId5"/>
            </p:custDataLst>
          </p:nvPr>
        </p:nvCxnSpPr>
        <p:spPr>
          <a:xfrm>
            <a:off x="7773226" y="4575387"/>
            <a:ext cx="0" cy="635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7" name="OTLSHAPE_T_671baa82a8694f31bdfb638d46d5db45_RightVerticalConnector5"/>
          <p:cNvCxnSpPr/>
          <p:nvPr>
            <p:custDataLst>
              <p:tags r:id="rId6"/>
            </p:custDataLst>
          </p:nvPr>
        </p:nvCxnSpPr>
        <p:spPr>
          <a:xfrm>
            <a:off x="7773226" y="4107349"/>
            <a:ext cx="0" cy="2975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6" name="OTLSHAPE_T_671baa82a8694f31bdfb638d46d5db45_RightVerticalConnector4"/>
          <p:cNvCxnSpPr/>
          <p:nvPr>
            <p:custDataLst>
              <p:tags r:id="rId7"/>
            </p:custDataLst>
          </p:nvPr>
        </p:nvCxnSpPr>
        <p:spPr>
          <a:xfrm>
            <a:off x="7773226" y="3405294"/>
            <a:ext cx="0" cy="5315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5" name="OTLSHAPE_T_671baa82a8694f31bdfb638d46d5db45_RightVerticalConnector3"/>
          <p:cNvCxnSpPr/>
          <p:nvPr>
            <p:custDataLst>
              <p:tags r:id="rId8"/>
            </p:custDataLst>
          </p:nvPr>
        </p:nvCxnSpPr>
        <p:spPr>
          <a:xfrm>
            <a:off x="7773226" y="3171275"/>
            <a:ext cx="0" cy="635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4" name="OTLSHAPE_T_671baa82a8694f31bdfb638d46d5db45_RightVerticalConnector2"/>
          <p:cNvCxnSpPr/>
          <p:nvPr>
            <p:custDataLst>
              <p:tags r:id="rId9"/>
            </p:custDataLst>
          </p:nvPr>
        </p:nvCxnSpPr>
        <p:spPr>
          <a:xfrm>
            <a:off x="7773226" y="2703237"/>
            <a:ext cx="0" cy="2975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3" name="OTLSHAPE_T_671baa82a8694f31bdfb638d46d5db45_RightVerticalConnector1"/>
          <p:cNvCxnSpPr/>
          <p:nvPr>
            <p:custDataLst>
              <p:tags r:id="rId10"/>
            </p:custDataLst>
          </p:nvPr>
        </p:nvCxnSpPr>
        <p:spPr>
          <a:xfrm>
            <a:off x="7773226" y="2095500"/>
            <a:ext cx="0" cy="4372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2" name="OTLSHAPE_T_671baa82a8694f31bdfb638d46d5db45_LeftVerticalConnector6"/>
          <p:cNvCxnSpPr/>
          <p:nvPr>
            <p:custDataLst>
              <p:tags r:id="rId11"/>
            </p:custDataLst>
          </p:nvPr>
        </p:nvCxnSpPr>
        <p:spPr>
          <a:xfrm>
            <a:off x="4418891" y="4341368"/>
            <a:ext cx="0" cy="6167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1" name="OTLSHAPE_T_671baa82a8694f31bdfb638d46d5db45_LeftVerticalConnector5"/>
          <p:cNvCxnSpPr/>
          <p:nvPr>
            <p:custDataLst>
              <p:tags r:id="rId12"/>
            </p:custDataLst>
          </p:nvPr>
        </p:nvCxnSpPr>
        <p:spPr>
          <a:xfrm>
            <a:off x="4418891" y="3873331"/>
            <a:ext cx="0" cy="2975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0" name="OTLSHAPE_T_671baa82a8694f31bdfb638d46d5db45_LeftVerticalConnector4"/>
          <p:cNvCxnSpPr/>
          <p:nvPr>
            <p:custDataLst>
              <p:tags r:id="rId13"/>
            </p:custDataLst>
          </p:nvPr>
        </p:nvCxnSpPr>
        <p:spPr>
          <a:xfrm>
            <a:off x="4418891" y="3639312"/>
            <a:ext cx="0" cy="635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9" name="OTLSHAPE_T_671baa82a8694f31bdfb638d46d5db45_LeftVerticalConnector3"/>
          <p:cNvCxnSpPr/>
          <p:nvPr>
            <p:custDataLst>
              <p:tags r:id="rId14"/>
            </p:custDataLst>
          </p:nvPr>
        </p:nvCxnSpPr>
        <p:spPr>
          <a:xfrm>
            <a:off x="4418891" y="2937256"/>
            <a:ext cx="0" cy="5315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8" name="OTLSHAPE_T_671baa82a8694f31bdfb638d46d5db45_LeftVerticalConnector2"/>
          <p:cNvCxnSpPr/>
          <p:nvPr>
            <p:custDataLst>
              <p:tags r:id="rId15"/>
            </p:custDataLst>
          </p:nvPr>
        </p:nvCxnSpPr>
        <p:spPr>
          <a:xfrm>
            <a:off x="4418891" y="2469219"/>
            <a:ext cx="0" cy="2975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7" name="OTLSHAPE_T_671baa82a8694f31bdfb638d46d5db45_LeftVerticalConnector1"/>
          <p:cNvCxnSpPr/>
          <p:nvPr>
            <p:custDataLst>
              <p:tags r:id="rId16"/>
            </p:custDataLst>
          </p:nvPr>
        </p:nvCxnSpPr>
        <p:spPr>
          <a:xfrm>
            <a:off x="4418891" y="2095500"/>
            <a:ext cx="0" cy="203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6" name="OTLSHAPE_T_c3968acede27494ca784f90e555d0e48_RightVerticalConnector1"/>
          <p:cNvCxnSpPr/>
          <p:nvPr>
            <p:custDataLst>
              <p:tags r:id="rId17"/>
            </p:custDataLst>
          </p:nvPr>
        </p:nvCxnSpPr>
        <p:spPr>
          <a:xfrm flipV="1">
            <a:off x="11127560" y="2095500"/>
            <a:ext cx="0" cy="2543387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8" name="OTLSHAPE_T_e260cb435be7428fab1874e0703aa670_RightVerticalConnector2"/>
          <p:cNvCxnSpPr/>
          <p:nvPr>
            <p:custDataLst>
              <p:tags r:id="rId18"/>
            </p:custDataLst>
          </p:nvPr>
        </p:nvCxnSpPr>
        <p:spPr>
          <a:xfrm>
            <a:off x="9450393" y="3405293"/>
            <a:ext cx="0" cy="999575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7" name="OTLSHAPE_T_e260cb435be7428fab1874e0703aa670_RightVerticalConnector1"/>
          <p:cNvCxnSpPr/>
          <p:nvPr>
            <p:custDataLst>
              <p:tags r:id="rId19"/>
            </p:custDataLst>
          </p:nvPr>
        </p:nvCxnSpPr>
        <p:spPr>
          <a:xfrm>
            <a:off x="9450393" y="2095500"/>
            <a:ext cx="0" cy="1139275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6" name="OTLSHAPE_T_e260cb435be7428fab1874e0703aa670_LeftVerticalConnector6"/>
          <p:cNvCxnSpPr/>
          <p:nvPr>
            <p:custDataLst>
              <p:tags r:id="rId20"/>
            </p:custDataLst>
          </p:nvPr>
        </p:nvCxnSpPr>
        <p:spPr>
          <a:xfrm>
            <a:off x="6096058" y="4107349"/>
            <a:ext cx="0" cy="635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5" name="OTLSHAPE_T_e260cb435be7428fab1874e0703aa670_LeftVerticalConnector5"/>
          <p:cNvCxnSpPr/>
          <p:nvPr>
            <p:custDataLst>
              <p:tags r:id="rId21"/>
            </p:custDataLst>
          </p:nvPr>
        </p:nvCxnSpPr>
        <p:spPr>
          <a:xfrm>
            <a:off x="6096058" y="3873331"/>
            <a:ext cx="0" cy="635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4" name="OTLSHAPE_T_e260cb435be7428fab1874e0703aa670_LeftVerticalConnector4"/>
          <p:cNvCxnSpPr/>
          <p:nvPr>
            <p:custDataLst>
              <p:tags r:id="rId22"/>
            </p:custDataLst>
          </p:nvPr>
        </p:nvCxnSpPr>
        <p:spPr>
          <a:xfrm>
            <a:off x="6096058" y="3171275"/>
            <a:ext cx="0" cy="531537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3" name="OTLSHAPE_T_e260cb435be7428fab1874e0703aa670_LeftVerticalConnector3"/>
          <p:cNvCxnSpPr/>
          <p:nvPr>
            <p:custDataLst>
              <p:tags r:id="rId23"/>
            </p:custDataLst>
          </p:nvPr>
        </p:nvCxnSpPr>
        <p:spPr>
          <a:xfrm>
            <a:off x="6096058" y="2703237"/>
            <a:ext cx="0" cy="297519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2" name="OTLSHAPE_T_e260cb435be7428fab1874e0703aa670_LeftVerticalConnector2"/>
          <p:cNvCxnSpPr/>
          <p:nvPr>
            <p:custDataLst>
              <p:tags r:id="rId24"/>
            </p:custDataLst>
          </p:nvPr>
        </p:nvCxnSpPr>
        <p:spPr>
          <a:xfrm>
            <a:off x="6096058" y="2469219"/>
            <a:ext cx="0" cy="635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1" name="OTLSHAPE_T_e260cb435be7428fab1874e0703aa670_LeftVerticalConnector1"/>
          <p:cNvCxnSpPr/>
          <p:nvPr>
            <p:custDataLst>
              <p:tags r:id="rId25"/>
            </p:custDataLst>
          </p:nvPr>
        </p:nvCxnSpPr>
        <p:spPr>
          <a:xfrm>
            <a:off x="6096058" y="2095500"/>
            <a:ext cx="0" cy="2032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9" name="OTLSHAPE_T_98dde4c64892488fbff7e8ea1b22f228_RightVerticalConnector4"/>
          <p:cNvCxnSpPr/>
          <p:nvPr>
            <p:custDataLst>
              <p:tags r:id="rId26"/>
            </p:custDataLst>
          </p:nvPr>
        </p:nvCxnSpPr>
        <p:spPr>
          <a:xfrm>
            <a:off x="6934642" y="3405293"/>
            <a:ext cx="0" cy="297519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8" name="OTLSHAPE_T_98dde4c64892488fbff7e8ea1b22f228_RightVerticalConnector3"/>
          <p:cNvCxnSpPr/>
          <p:nvPr>
            <p:custDataLst>
              <p:tags r:id="rId27"/>
            </p:custDataLst>
          </p:nvPr>
        </p:nvCxnSpPr>
        <p:spPr>
          <a:xfrm>
            <a:off x="6934642" y="3171275"/>
            <a:ext cx="0" cy="635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7" name="OTLSHAPE_T_98dde4c64892488fbff7e8ea1b22f228_RightVerticalConnector2"/>
          <p:cNvCxnSpPr/>
          <p:nvPr>
            <p:custDataLst>
              <p:tags r:id="rId28"/>
            </p:custDataLst>
          </p:nvPr>
        </p:nvCxnSpPr>
        <p:spPr>
          <a:xfrm>
            <a:off x="6934642" y="2703237"/>
            <a:ext cx="0" cy="297519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6" name="OTLSHAPE_T_98dde4c64892488fbff7e8ea1b22f228_RightVerticalConnector1"/>
          <p:cNvCxnSpPr/>
          <p:nvPr>
            <p:custDataLst>
              <p:tags r:id="rId29"/>
            </p:custDataLst>
          </p:nvPr>
        </p:nvCxnSpPr>
        <p:spPr>
          <a:xfrm>
            <a:off x="6934642" y="2095500"/>
            <a:ext cx="0" cy="437219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5" name="OTLSHAPE_T_98dde4c64892488fbff7e8ea1b22f228_LeftVerticalConnector4"/>
          <p:cNvCxnSpPr/>
          <p:nvPr>
            <p:custDataLst>
              <p:tags r:id="rId30"/>
            </p:custDataLst>
          </p:nvPr>
        </p:nvCxnSpPr>
        <p:spPr>
          <a:xfrm>
            <a:off x="3580307" y="3639312"/>
            <a:ext cx="0" cy="531537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4" name="OTLSHAPE_T_98dde4c64892488fbff7e8ea1b22f228_LeftVerticalConnector3"/>
          <p:cNvCxnSpPr/>
          <p:nvPr>
            <p:custDataLst>
              <p:tags r:id="rId31"/>
            </p:custDataLst>
          </p:nvPr>
        </p:nvCxnSpPr>
        <p:spPr>
          <a:xfrm>
            <a:off x="3580307" y="2937256"/>
            <a:ext cx="0" cy="531537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3" name="OTLSHAPE_T_98dde4c64892488fbff7e8ea1b22f228_LeftVerticalConnector2"/>
          <p:cNvCxnSpPr/>
          <p:nvPr>
            <p:custDataLst>
              <p:tags r:id="rId32"/>
            </p:custDataLst>
          </p:nvPr>
        </p:nvCxnSpPr>
        <p:spPr>
          <a:xfrm>
            <a:off x="3580307" y="2469219"/>
            <a:ext cx="0" cy="297519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2" name="OTLSHAPE_T_98dde4c64892488fbff7e8ea1b22f228_LeftVerticalConnector1"/>
          <p:cNvCxnSpPr/>
          <p:nvPr>
            <p:custDataLst>
              <p:tags r:id="rId33"/>
            </p:custDataLst>
          </p:nvPr>
        </p:nvCxnSpPr>
        <p:spPr>
          <a:xfrm>
            <a:off x="3580307" y="2095500"/>
            <a:ext cx="0" cy="2032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1" name="OTLSHAPE_T_124dfc4c67454722be636f9f2f6b313e_RightVerticalConnector2"/>
          <p:cNvCxnSpPr/>
          <p:nvPr>
            <p:custDataLst>
              <p:tags r:id="rId34"/>
            </p:custDataLst>
          </p:nvPr>
        </p:nvCxnSpPr>
        <p:spPr>
          <a:xfrm>
            <a:off x="8611809" y="3405294"/>
            <a:ext cx="0" cy="531537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0" name="OTLSHAPE_T_124dfc4c67454722be636f9f2f6b313e_RightVerticalConnector1"/>
          <p:cNvCxnSpPr/>
          <p:nvPr>
            <p:custDataLst>
              <p:tags r:id="rId35"/>
            </p:custDataLst>
          </p:nvPr>
        </p:nvCxnSpPr>
        <p:spPr>
          <a:xfrm>
            <a:off x="8611809" y="2095500"/>
            <a:ext cx="0" cy="1139275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9" name="OTLSHAPE_T_124dfc4c67454722be636f9f2f6b313e_LeftVerticalConnector5"/>
          <p:cNvCxnSpPr/>
          <p:nvPr>
            <p:custDataLst>
              <p:tags r:id="rId36"/>
            </p:custDataLst>
          </p:nvPr>
        </p:nvCxnSpPr>
        <p:spPr>
          <a:xfrm>
            <a:off x="5257474" y="3639312"/>
            <a:ext cx="0" cy="635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8" name="OTLSHAPE_T_124dfc4c67454722be636f9f2f6b313e_LeftVerticalConnector4"/>
          <p:cNvCxnSpPr/>
          <p:nvPr>
            <p:custDataLst>
              <p:tags r:id="rId37"/>
            </p:custDataLst>
          </p:nvPr>
        </p:nvCxnSpPr>
        <p:spPr>
          <a:xfrm>
            <a:off x="5257474" y="3171275"/>
            <a:ext cx="0" cy="297519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7" name="OTLSHAPE_T_124dfc4c67454722be636f9f2f6b313e_LeftVerticalConnector3"/>
          <p:cNvCxnSpPr/>
          <p:nvPr>
            <p:custDataLst>
              <p:tags r:id="rId38"/>
            </p:custDataLst>
          </p:nvPr>
        </p:nvCxnSpPr>
        <p:spPr>
          <a:xfrm>
            <a:off x="5257474" y="2703237"/>
            <a:ext cx="0" cy="297519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6" name="OTLSHAPE_T_124dfc4c67454722be636f9f2f6b313e_LeftVerticalConnector2"/>
          <p:cNvCxnSpPr/>
          <p:nvPr>
            <p:custDataLst>
              <p:tags r:id="rId39"/>
            </p:custDataLst>
          </p:nvPr>
        </p:nvCxnSpPr>
        <p:spPr>
          <a:xfrm>
            <a:off x="5257474" y="2469219"/>
            <a:ext cx="0" cy="635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5" name="OTLSHAPE_T_124dfc4c67454722be636f9f2f6b313e_LeftVerticalConnector1"/>
          <p:cNvCxnSpPr/>
          <p:nvPr>
            <p:custDataLst>
              <p:tags r:id="rId40"/>
            </p:custDataLst>
          </p:nvPr>
        </p:nvCxnSpPr>
        <p:spPr>
          <a:xfrm>
            <a:off x="5257474" y="2095500"/>
            <a:ext cx="0" cy="2032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3" name="OTLSHAPE_T_f038f770f01540af83823e141a3bfa09_LeftVerticalConnector2"/>
          <p:cNvCxnSpPr/>
          <p:nvPr>
            <p:custDataLst>
              <p:tags r:id="rId41"/>
            </p:custDataLst>
          </p:nvPr>
        </p:nvCxnSpPr>
        <p:spPr>
          <a:xfrm>
            <a:off x="1903140" y="2937256"/>
            <a:ext cx="0" cy="531537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2" name="OTLSHAPE_T_f038f770f01540af83823e141a3bfa09_LeftVerticalConnector1"/>
          <p:cNvCxnSpPr/>
          <p:nvPr>
            <p:custDataLst>
              <p:tags r:id="rId42"/>
            </p:custDataLst>
          </p:nvPr>
        </p:nvCxnSpPr>
        <p:spPr>
          <a:xfrm>
            <a:off x="1903140" y="2095500"/>
            <a:ext cx="0" cy="671237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1" name="OTLSHAPE_T_eeb30e326eb746da88f977b33318ee09_RightVerticalConnector1"/>
          <p:cNvCxnSpPr/>
          <p:nvPr>
            <p:custDataLst>
              <p:tags r:id="rId43"/>
            </p:custDataLst>
          </p:nvPr>
        </p:nvCxnSpPr>
        <p:spPr>
          <a:xfrm flipV="1">
            <a:off x="10288977" y="2095500"/>
            <a:ext cx="0" cy="1139275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7" name="OTLSHAPE_T_1f31790356254c1b93f1b080924ffe79_RightVerticalConnector1"/>
          <p:cNvCxnSpPr/>
          <p:nvPr>
            <p:custDataLst>
              <p:tags r:id="rId44"/>
            </p:custDataLst>
          </p:nvPr>
        </p:nvCxnSpPr>
        <p:spPr>
          <a:xfrm flipV="1">
            <a:off x="8192517" y="2095500"/>
            <a:ext cx="0" cy="905256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5" name="OTLSHAPE_T_1f31790356254c1b93f1b080924ffe79_LeftVerticalConnector1"/>
          <p:cNvCxnSpPr/>
          <p:nvPr>
            <p:custDataLst>
              <p:tags r:id="rId45"/>
            </p:custDataLst>
          </p:nvPr>
        </p:nvCxnSpPr>
        <p:spPr>
          <a:xfrm>
            <a:off x="4838183" y="2095500"/>
            <a:ext cx="0" cy="2032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2" name="OTLSHAPE_T_bab906863d3e4389bfab47c98590565e_LeftVerticalConnector1"/>
          <p:cNvCxnSpPr/>
          <p:nvPr>
            <p:custDataLst>
              <p:tags r:id="rId46"/>
            </p:custDataLst>
          </p:nvPr>
        </p:nvCxnSpPr>
        <p:spPr>
          <a:xfrm flipV="1">
            <a:off x="1064556" y="2095500"/>
            <a:ext cx="0" cy="671237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1" name="OTLSHAPE_T_6d59706707094b7c8ab50f45474821fd_RightVerticalConnector1"/>
          <p:cNvCxnSpPr/>
          <p:nvPr>
            <p:custDataLst>
              <p:tags r:id="rId47"/>
            </p:custDataLst>
          </p:nvPr>
        </p:nvCxnSpPr>
        <p:spPr>
          <a:xfrm flipV="1">
            <a:off x="7982872" y="2095500"/>
            <a:ext cx="0" cy="437219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0" name="OTLSHAPE_T_6d59706707094b7c8ab50f45474821fd_LeftVerticalConnector2"/>
          <p:cNvCxnSpPr/>
          <p:nvPr>
            <p:custDataLst>
              <p:tags r:id="rId48"/>
            </p:custDataLst>
          </p:nvPr>
        </p:nvCxnSpPr>
        <p:spPr>
          <a:xfrm>
            <a:off x="4628537" y="2469219"/>
            <a:ext cx="0" cy="635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9" name="OTLSHAPE_T_6d59706707094b7c8ab50f45474821fd_LeftVerticalConnector1"/>
          <p:cNvCxnSpPr/>
          <p:nvPr>
            <p:custDataLst>
              <p:tags r:id="rId49"/>
            </p:custDataLst>
          </p:nvPr>
        </p:nvCxnSpPr>
        <p:spPr>
          <a:xfrm>
            <a:off x="4628537" y="2095500"/>
            <a:ext cx="0" cy="2032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7" name="OTLSHAPE_T_33d2bb6090644d8bbfb9b83177e2e80e_LeftVerticalConnector1"/>
          <p:cNvCxnSpPr/>
          <p:nvPr>
            <p:custDataLst>
              <p:tags r:id="rId50"/>
            </p:custDataLst>
          </p:nvPr>
        </p:nvCxnSpPr>
        <p:spPr>
          <a:xfrm flipV="1">
            <a:off x="2741724" y="2095500"/>
            <a:ext cx="0" cy="2032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6" name="OTLSHAPE_T_c3968acede27494ca784f90e555d0e48_HorizontalConnector1"/>
          <p:cNvCxnSpPr/>
          <p:nvPr>
            <p:custDataLst>
              <p:tags r:id="rId51"/>
            </p:custDataLst>
          </p:nvPr>
        </p:nvCxnSpPr>
        <p:spPr>
          <a:xfrm>
            <a:off x="361357" y="4724146"/>
            <a:ext cx="7411869" cy="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5" name="OTLSHAPE_T_e260cb435be7428fab1874e0703aa670_HorizontalConnector1"/>
          <p:cNvCxnSpPr/>
          <p:nvPr>
            <p:custDataLst>
              <p:tags r:id="rId52"/>
            </p:custDataLst>
          </p:nvPr>
        </p:nvCxnSpPr>
        <p:spPr>
          <a:xfrm>
            <a:off x="392134" y="4490127"/>
            <a:ext cx="5703925" cy="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4" name="OTLSHAPE_T_98dde4c64892488fbff7e8ea1b22f228_HorizontalConnector1"/>
          <p:cNvCxnSpPr/>
          <p:nvPr>
            <p:custDataLst>
              <p:tags r:id="rId53"/>
            </p:custDataLst>
          </p:nvPr>
        </p:nvCxnSpPr>
        <p:spPr>
          <a:xfrm>
            <a:off x="385445" y="4256109"/>
            <a:ext cx="3194862" cy="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3" name="OTLSHAPE_T_124dfc4c67454722be636f9f2f6b313e_HorizontalConnector1"/>
          <p:cNvCxnSpPr/>
          <p:nvPr>
            <p:custDataLst>
              <p:tags r:id="rId54"/>
            </p:custDataLst>
          </p:nvPr>
        </p:nvCxnSpPr>
        <p:spPr>
          <a:xfrm>
            <a:off x="596730" y="4022090"/>
            <a:ext cx="4660744" cy="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2" name="OTLSHAPE_T_794edd209ff74c05a2f3d55a225e2086_HorizontalConnector1"/>
          <p:cNvCxnSpPr/>
          <p:nvPr>
            <p:custDataLst>
              <p:tags r:id="rId55"/>
            </p:custDataLst>
          </p:nvPr>
        </p:nvCxnSpPr>
        <p:spPr>
          <a:xfrm>
            <a:off x="662474" y="3788071"/>
            <a:ext cx="3756416" cy="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1" name="OTLSHAPE_T_f038f770f01540af83823e141a3bfa09_HorizontalConnector1"/>
          <p:cNvCxnSpPr/>
          <p:nvPr>
            <p:custDataLst>
              <p:tags r:id="rId56"/>
            </p:custDataLst>
          </p:nvPr>
        </p:nvCxnSpPr>
        <p:spPr>
          <a:xfrm>
            <a:off x="385276" y="3554053"/>
            <a:ext cx="1517864" cy="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0" name="OTLSHAPE_T_eeb30e326eb746da88f977b33318ee09_HorizontalConnector1"/>
          <p:cNvCxnSpPr/>
          <p:nvPr>
            <p:custDataLst>
              <p:tags r:id="rId57"/>
            </p:custDataLst>
          </p:nvPr>
        </p:nvCxnSpPr>
        <p:spPr>
          <a:xfrm>
            <a:off x="396917" y="3320034"/>
            <a:ext cx="6537724" cy="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9" name="OTLSHAPE_T_1f31790356254c1b93f1b080924ffe79_HorizontalConnector1"/>
          <p:cNvCxnSpPr/>
          <p:nvPr>
            <p:custDataLst>
              <p:tags r:id="rId58"/>
            </p:custDataLst>
          </p:nvPr>
        </p:nvCxnSpPr>
        <p:spPr>
          <a:xfrm>
            <a:off x="429980" y="3086015"/>
            <a:ext cx="4408203" cy="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8" name="OTLSHAPE_T_bab906863d3e4389bfab47c98590565e_HorizontalConnector1"/>
          <p:cNvCxnSpPr/>
          <p:nvPr>
            <p:custDataLst>
              <p:tags r:id="rId59"/>
            </p:custDataLst>
          </p:nvPr>
        </p:nvCxnSpPr>
        <p:spPr>
          <a:xfrm>
            <a:off x="532384" y="2851997"/>
            <a:ext cx="532172" cy="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7" name="OTLSHAPE_T_6d59706707094b7c8ab50f45474821fd_HorizontalConnector1"/>
          <p:cNvCxnSpPr/>
          <p:nvPr>
            <p:custDataLst>
              <p:tags r:id="rId60"/>
            </p:custDataLst>
          </p:nvPr>
        </p:nvCxnSpPr>
        <p:spPr>
          <a:xfrm>
            <a:off x="417830" y="2617978"/>
            <a:ext cx="4210707" cy="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6" name="OTLSHAPE_T_33d2bb6090644d8bbfb9b83177e2e80e_HorizontalConnector1"/>
          <p:cNvCxnSpPr/>
          <p:nvPr>
            <p:custDataLst>
              <p:tags r:id="rId61"/>
            </p:custDataLst>
          </p:nvPr>
        </p:nvCxnSpPr>
        <p:spPr>
          <a:xfrm>
            <a:off x="609643" y="2383959"/>
            <a:ext cx="2132081" cy="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33d2bb6090644d8bbfb9b83177e2e80e_RightVerticalConnector1" hidden="1">
            <a:extLst>
              <a:ext uri="{FF2B5EF4-FFF2-40B4-BE49-F238E27FC236}">
                <a16:creationId xmlns:a16="http://schemas.microsoft.com/office/drawing/2014/main" id="{A86292B9-9990-477B-A269-F54F5B5D4F51}"/>
              </a:ext>
            </a:extLst>
          </p:cNvPr>
          <p:cNvCxnSpPr/>
          <p:nvPr>
            <p:custDataLst>
              <p:tags r:id="rId62"/>
            </p:custDataLst>
          </p:nvPr>
        </p:nvCxnSpPr>
        <p:spPr>
          <a:xfrm flipV="1">
            <a:off x="6096058" y="209550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bab906863d3e4389bfab47c98590565e_RightVerticalConnector1" hidden="1">
            <a:extLst>
              <a:ext uri="{FF2B5EF4-FFF2-40B4-BE49-F238E27FC236}">
                <a16:creationId xmlns:a16="http://schemas.microsoft.com/office/drawing/2014/main" id="{22A28057-AD8E-4A9A-96F3-49CC059DD6D7}"/>
              </a:ext>
            </a:extLst>
          </p:cNvPr>
          <p:cNvCxnSpPr/>
          <p:nvPr>
            <p:custDataLst>
              <p:tags r:id="rId63"/>
            </p:custDataLst>
          </p:nvPr>
        </p:nvCxnSpPr>
        <p:spPr>
          <a:xfrm>
            <a:off x="4418891" y="209550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bab906863d3e4389bfab47c98590565e_RightVerticalConnector2" hidden="1">
            <a:extLst>
              <a:ext uri="{FF2B5EF4-FFF2-40B4-BE49-F238E27FC236}">
                <a16:creationId xmlns:a16="http://schemas.microsoft.com/office/drawing/2014/main" id="{DE0B1D46-B51E-4F66-8E49-01878D4178EA}"/>
              </a:ext>
            </a:extLst>
          </p:cNvPr>
          <p:cNvCxnSpPr/>
          <p:nvPr>
            <p:custDataLst>
              <p:tags r:id="rId64"/>
            </p:custDataLst>
          </p:nvPr>
        </p:nvCxnSpPr>
        <p:spPr>
          <a:xfrm>
            <a:off x="4418891" y="2469219"/>
            <a:ext cx="0" cy="2975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1f31790356254c1b93f1b080924ffe79_LeftVerticalConnector2">
            <a:extLst>
              <a:ext uri="{FF2B5EF4-FFF2-40B4-BE49-F238E27FC236}">
                <a16:creationId xmlns:a16="http://schemas.microsoft.com/office/drawing/2014/main" id="{052FDC5A-3705-43D6-BA32-2141E20009E9}"/>
              </a:ext>
            </a:extLst>
          </p:cNvPr>
          <p:cNvCxnSpPr/>
          <p:nvPr>
            <p:custDataLst>
              <p:tags r:id="rId65"/>
            </p:custDataLst>
          </p:nvPr>
        </p:nvCxnSpPr>
        <p:spPr>
          <a:xfrm>
            <a:off x="4838183" y="2703237"/>
            <a:ext cx="0" cy="297519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eeb30e326eb746da88f977b33318ee09_LeftVerticalConnector1" hidden="1">
            <a:extLst>
              <a:ext uri="{FF2B5EF4-FFF2-40B4-BE49-F238E27FC236}">
                <a16:creationId xmlns:a16="http://schemas.microsoft.com/office/drawing/2014/main" id="{6CAA9737-8617-4CB5-A98D-5A08D3758D55}"/>
              </a:ext>
            </a:extLst>
          </p:cNvPr>
          <p:cNvCxnSpPr/>
          <p:nvPr>
            <p:custDataLst>
              <p:tags r:id="rId66"/>
            </p:custDataLst>
          </p:nvPr>
        </p:nvCxnSpPr>
        <p:spPr>
          <a:xfrm>
            <a:off x="6934642" y="2095500"/>
            <a:ext cx="0" cy="4372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eeb30e326eb746da88f977b33318ee09_LeftVerticalConnector2" hidden="1">
            <a:extLst>
              <a:ext uri="{FF2B5EF4-FFF2-40B4-BE49-F238E27FC236}">
                <a16:creationId xmlns:a16="http://schemas.microsoft.com/office/drawing/2014/main" id="{BE3F7A42-5908-4525-9148-B5CB5B678672}"/>
              </a:ext>
            </a:extLst>
          </p:cNvPr>
          <p:cNvCxnSpPr/>
          <p:nvPr>
            <p:custDataLst>
              <p:tags r:id="rId67"/>
            </p:custDataLst>
          </p:nvPr>
        </p:nvCxnSpPr>
        <p:spPr>
          <a:xfrm>
            <a:off x="6934642" y="2703237"/>
            <a:ext cx="0" cy="2975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eeb30e326eb746da88f977b33318ee09_LeftVerticalConnector3" hidden="1">
            <a:extLst>
              <a:ext uri="{FF2B5EF4-FFF2-40B4-BE49-F238E27FC236}">
                <a16:creationId xmlns:a16="http://schemas.microsoft.com/office/drawing/2014/main" id="{B0C8EF0A-6F06-4138-9BB9-0FBD05E2E0F5}"/>
              </a:ext>
            </a:extLst>
          </p:cNvPr>
          <p:cNvCxnSpPr/>
          <p:nvPr>
            <p:custDataLst>
              <p:tags r:id="rId68"/>
            </p:custDataLst>
          </p:nvPr>
        </p:nvCxnSpPr>
        <p:spPr>
          <a:xfrm>
            <a:off x="6934642" y="3171275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f038f770f01540af83823e141a3bfa09_RightVerticalConnector1" hidden="1">
            <a:extLst>
              <a:ext uri="{FF2B5EF4-FFF2-40B4-BE49-F238E27FC236}">
                <a16:creationId xmlns:a16="http://schemas.microsoft.com/office/drawing/2014/main" id="{0AF97765-AF56-4DF5-BD93-F4CCAF1339DE}"/>
              </a:ext>
            </a:extLst>
          </p:cNvPr>
          <p:cNvCxnSpPr/>
          <p:nvPr>
            <p:custDataLst>
              <p:tags r:id="rId69"/>
            </p:custDataLst>
          </p:nvPr>
        </p:nvCxnSpPr>
        <p:spPr>
          <a:xfrm>
            <a:off x="5257474" y="209550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f038f770f01540af83823e141a3bfa09_RightVerticalConnector2" hidden="1">
            <a:extLst>
              <a:ext uri="{FF2B5EF4-FFF2-40B4-BE49-F238E27FC236}">
                <a16:creationId xmlns:a16="http://schemas.microsoft.com/office/drawing/2014/main" id="{A3FE611F-21C2-435B-9538-11113D2FA47D}"/>
              </a:ext>
            </a:extLst>
          </p:cNvPr>
          <p:cNvCxnSpPr/>
          <p:nvPr>
            <p:custDataLst>
              <p:tags r:id="rId70"/>
            </p:custDataLst>
          </p:nvPr>
        </p:nvCxnSpPr>
        <p:spPr>
          <a:xfrm>
            <a:off x="5257474" y="2469219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f038f770f01540af83823e141a3bfa09_RightVerticalConnector3" hidden="1">
            <a:extLst>
              <a:ext uri="{FF2B5EF4-FFF2-40B4-BE49-F238E27FC236}">
                <a16:creationId xmlns:a16="http://schemas.microsoft.com/office/drawing/2014/main" id="{183D503A-8B88-4BF5-97CC-DF4521A46D2D}"/>
              </a:ext>
            </a:extLst>
          </p:cNvPr>
          <p:cNvCxnSpPr/>
          <p:nvPr>
            <p:custDataLst>
              <p:tags r:id="rId71"/>
            </p:custDataLst>
          </p:nvPr>
        </p:nvCxnSpPr>
        <p:spPr>
          <a:xfrm>
            <a:off x="5257474" y="2703237"/>
            <a:ext cx="0" cy="2975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f038f770f01540af83823e141a3bfa09_RightVerticalConnector4" hidden="1">
            <a:extLst>
              <a:ext uri="{FF2B5EF4-FFF2-40B4-BE49-F238E27FC236}">
                <a16:creationId xmlns:a16="http://schemas.microsoft.com/office/drawing/2014/main" id="{A0FDE428-15E2-4897-B34C-F665A0D57C7D}"/>
              </a:ext>
            </a:extLst>
          </p:cNvPr>
          <p:cNvCxnSpPr/>
          <p:nvPr>
            <p:custDataLst>
              <p:tags r:id="rId72"/>
            </p:custDataLst>
          </p:nvPr>
        </p:nvCxnSpPr>
        <p:spPr>
          <a:xfrm>
            <a:off x="5257474" y="3171275"/>
            <a:ext cx="0" cy="2975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794edd209ff74c05a2f3d55a225e2086_LeftVerticalConnector1" hidden="1">
            <a:extLst>
              <a:ext uri="{FF2B5EF4-FFF2-40B4-BE49-F238E27FC236}">
                <a16:creationId xmlns:a16="http://schemas.microsoft.com/office/drawing/2014/main" id="{4CFFEC99-D39D-4361-B016-DDEE745747F7}"/>
              </a:ext>
            </a:extLst>
          </p:cNvPr>
          <p:cNvCxnSpPr/>
          <p:nvPr>
            <p:custDataLst>
              <p:tags r:id="rId73"/>
            </p:custDataLst>
          </p:nvPr>
        </p:nvCxnSpPr>
        <p:spPr>
          <a:xfrm>
            <a:off x="4418891" y="209550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794edd209ff74c05a2f3d55a225e2086_LeftVerticalConnector2" hidden="1">
            <a:extLst>
              <a:ext uri="{FF2B5EF4-FFF2-40B4-BE49-F238E27FC236}">
                <a16:creationId xmlns:a16="http://schemas.microsoft.com/office/drawing/2014/main" id="{CB2EB675-4B77-495E-82B9-C340FF6B8813}"/>
              </a:ext>
            </a:extLst>
          </p:cNvPr>
          <p:cNvCxnSpPr/>
          <p:nvPr>
            <p:custDataLst>
              <p:tags r:id="rId74"/>
            </p:custDataLst>
          </p:nvPr>
        </p:nvCxnSpPr>
        <p:spPr>
          <a:xfrm>
            <a:off x="4418891" y="2469219"/>
            <a:ext cx="0" cy="2975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794edd209ff74c05a2f3d55a225e2086_LeftVerticalConnector3" hidden="1">
            <a:extLst>
              <a:ext uri="{FF2B5EF4-FFF2-40B4-BE49-F238E27FC236}">
                <a16:creationId xmlns:a16="http://schemas.microsoft.com/office/drawing/2014/main" id="{C06F9B9B-26D3-4199-9752-FBD6E8378F85}"/>
              </a:ext>
            </a:extLst>
          </p:cNvPr>
          <p:cNvCxnSpPr/>
          <p:nvPr>
            <p:custDataLst>
              <p:tags r:id="rId75"/>
            </p:custDataLst>
          </p:nvPr>
        </p:nvCxnSpPr>
        <p:spPr>
          <a:xfrm>
            <a:off x="4418891" y="2937256"/>
            <a:ext cx="0" cy="53153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794edd209ff74c05a2f3d55a225e2086_LeftVerticalConnector4" hidden="1">
            <a:extLst>
              <a:ext uri="{FF2B5EF4-FFF2-40B4-BE49-F238E27FC236}">
                <a16:creationId xmlns:a16="http://schemas.microsoft.com/office/drawing/2014/main" id="{4293390E-ACF8-476D-BEAC-839145455DB0}"/>
              </a:ext>
            </a:extLst>
          </p:cNvPr>
          <p:cNvCxnSpPr/>
          <p:nvPr>
            <p:custDataLst>
              <p:tags r:id="rId76"/>
            </p:custDataLst>
          </p:nvPr>
        </p:nvCxnSpPr>
        <p:spPr>
          <a:xfrm>
            <a:off x="4418891" y="3639312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794edd209ff74c05a2f3d55a225e2086_RightVerticalConnector1" hidden="1">
            <a:extLst>
              <a:ext uri="{FF2B5EF4-FFF2-40B4-BE49-F238E27FC236}">
                <a16:creationId xmlns:a16="http://schemas.microsoft.com/office/drawing/2014/main" id="{CECCC7C3-EF8A-46C6-902F-0B860A5DE08F}"/>
              </a:ext>
            </a:extLst>
          </p:cNvPr>
          <p:cNvCxnSpPr/>
          <p:nvPr>
            <p:custDataLst>
              <p:tags r:id="rId77"/>
            </p:custDataLst>
          </p:nvPr>
        </p:nvCxnSpPr>
        <p:spPr>
          <a:xfrm>
            <a:off x="7773226" y="2095500"/>
            <a:ext cx="0" cy="4372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794edd209ff74c05a2f3d55a225e2086_RightVerticalConnector2" hidden="1">
            <a:extLst>
              <a:ext uri="{FF2B5EF4-FFF2-40B4-BE49-F238E27FC236}">
                <a16:creationId xmlns:a16="http://schemas.microsoft.com/office/drawing/2014/main" id="{61A57AF5-8693-4226-8035-833AAE10F667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>
            <a:off x="7773226" y="2703237"/>
            <a:ext cx="0" cy="2975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794edd209ff74c05a2f3d55a225e2086_RightVerticalConnector3" hidden="1">
            <a:extLst>
              <a:ext uri="{FF2B5EF4-FFF2-40B4-BE49-F238E27FC236}">
                <a16:creationId xmlns:a16="http://schemas.microsoft.com/office/drawing/2014/main" id="{9AAB254E-5F9F-4FD1-9E83-F9A629F84620}"/>
              </a:ext>
            </a:extLst>
          </p:cNvPr>
          <p:cNvCxnSpPr/>
          <p:nvPr>
            <p:custDataLst>
              <p:tags r:id="rId79"/>
            </p:custDataLst>
          </p:nvPr>
        </p:nvCxnSpPr>
        <p:spPr>
          <a:xfrm>
            <a:off x="7773226" y="3405293"/>
            <a:ext cx="0" cy="2975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98dde4c64892488fbff7e8ea1b22f228_RightVerticalConnector5">
            <a:extLst>
              <a:ext uri="{FF2B5EF4-FFF2-40B4-BE49-F238E27FC236}">
                <a16:creationId xmlns:a16="http://schemas.microsoft.com/office/drawing/2014/main" id="{6DFA918A-4711-4F98-ADC7-63715062CBAB}"/>
              </a:ext>
            </a:extLst>
          </p:cNvPr>
          <p:cNvCxnSpPr/>
          <p:nvPr>
            <p:custDataLst>
              <p:tags r:id="rId80"/>
            </p:custDataLst>
          </p:nvPr>
        </p:nvCxnSpPr>
        <p:spPr>
          <a:xfrm>
            <a:off x="6934642" y="4107349"/>
            <a:ext cx="0" cy="63500"/>
          </a:xfrm>
          <a:prstGeom prst="line">
            <a:avLst/>
          </a:prstGeom>
          <a:ln w="9525" cap="flat" cmpd="sng" algn="ctr">
            <a:solidFill>
              <a:srgbClr val="E8E8E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c3968acede27494ca784f90e555d0e48_LeftVerticalConnector1" hidden="1">
            <a:extLst>
              <a:ext uri="{FF2B5EF4-FFF2-40B4-BE49-F238E27FC236}">
                <a16:creationId xmlns:a16="http://schemas.microsoft.com/office/drawing/2014/main" id="{E4529E31-A003-48D6-BA2D-2BCDAF9A220E}"/>
              </a:ext>
            </a:extLst>
          </p:cNvPr>
          <p:cNvCxnSpPr/>
          <p:nvPr>
            <p:custDataLst>
              <p:tags r:id="rId81"/>
            </p:custDataLst>
          </p:nvPr>
        </p:nvCxnSpPr>
        <p:spPr>
          <a:xfrm>
            <a:off x="7773226" y="2095500"/>
            <a:ext cx="0" cy="4372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c3968acede27494ca784f90e555d0e48_LeftVerticalConnector2" hidden="1">
            <a:extLst>
              <a:ext uri="{FF2B5EF4-FFF2-40B4-BE49-F238E27FC236}">
                <a16:creationId xmlns:a16="http://schemas.microsoft.com/office/drawing/2014/main" id="{97960B43-10FB-4D82-9B2E-C5ADC4AC93B1}"/>
              </a:ext>
            </a:extLst>
          </p:cNvPr>
          <p:cNvCxnSpPr/>
          <p:nvPr>
            <p:custDataLst>
              <p:tags r:id="rId82"/>
            </p:custDataLst>
          </p:nvPr>
        </p:nvCxnSpPr>
        <p:spPr>
          <a:xfrm>
            <a:off x="7773226" y="2703237"/>
            <a:ext cx="0" cy="2975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c3968acede27494ca784f90e555d0e48_LeftVerticalConnector3" hidden="1">
            <a:extLst>
              <a:ext uri="{FF2B5EF4-FFF2-40B4-BE49-F238E27FC236}">
                <a16:creationId xmlns:a16="http://schemas.microsoft.com/office/drawing/2014/main" id="{8F22762F-FF37-48DD-BD6C-B3D406C7154D}"/>
              </a:ext>
            </a:extLst>
          </p:cNvPr>
          <p:cNvCxnSpPr/>
          <p:nvPr>
            <p:custDataLst>
              <p:tags r:id="rId83"/>
            </p:custDataLst>
          </p:nvPr>
        </p:nvCxnSpPr>
        <p:spPr>
          <a:xfrm>
            <a:off x="7773226" y="3171275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c3968acede27494ca784f90e555d0e48_LeftVerticalConnector4" hidden="1">
            <a:extLst>
              <a:ext uri="{FF2B5EF4-FFF2-40B4-BE49-F238E27FC236}">
                <a16:creationId xmlns:a16="http://schemas.microsoft.com/office/drawing/2014/main" id="{0598F185-9AF0-4F22-891E-041915DFDFA4}"/>
              </a:ext>
            </a:extLst>
          </p:cNvPr>
          <p:cNvCxnSpPr/>
          <p:nvPr>
            <p:custDataLst>
              <p:tags r:id="rId84"/>
            </p:custDataLst>
          </p:nvPr>
        </p:nvCxnSpPr>
        <p:spPr>
          <a:xfrm>
            <a:off x="7773226" y="3405293"/>
            <a:ext cx="0" cy="2975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c3968acede27494ca784f90e555d0e48_LeftVerticalConnector5" hidden="1">
            <a:extLst>
              <a:ext uri="{FF2B5EF4-FFF2-40B4-BE49-F238E27FC236}">
                <a16:creationId xmlns:a16="http://schemas.microsoft.com/office/drawing/2014/main" id="{A1DDFEFC-43A3-4EC8-9B51-7DFFB9AC9B5A}"/>
              </a:ext>
            </a:extLst>
          </p:cNvPr>
          <p:cNvCxnSpPr/>
          <p:nvPr>
            <p:custDataLst>
              <p:tags r:id="rId85"/>
            </p:custDataLst>
          </p:nvPr>
        </p:nvCxnSpPr>
        <p:spPr>
          <a:xfrm>
            <a:off x="7773226" y="3873331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c3968acede27494ca784f90e555d0e48_LeftVerticalConnector6" hidden="1">
            <a:extLst>
              <a:ext uri="{FF2B5EF4-FFF2-40B4-BE49-F238E27FC236}">
                <a16:creationId xmlns:a16="http://schemas.microsoft.com/office/drawing/2014/main" id="{AC902594-22E4-4A00-8CDA-AAFB2548E00A}"/>
              </a:ext>
            </a:extLst>
          </p:cNvPr>
          <p:cNvCxnSpPr/>
          <p:nvPr>
            <p:custDataLst>
              <p:tags r:id="rId86"/>
            </p:custDataLst>
          </p:nvPr>
        </p:nvCxnSpPr>
        <p:spPr>
          <a:xfrm>
            <a:off x="7773226" y="4107349"/>
            <a:ext cx="0" cy="2975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c3968acede27494ca784f90e555d0e48_LeftVerticalConnector7" hidden="1">
            <a:extLst>
              <a:ext uri="{FF2B5EF4-FFF2-40B4-BE49-F238E27FC236}">
                <a16:creationId xmlns:a16="http://schemas.microsoft.com/office/drawing/2014/main" id="{F34996C3-D6D2-4238-AB24-D5397F5AFF5A}"/>
              </a:ext>
            </a:extLst>
          </p:cNvPr>
          <p:cNvCxnSpPr/>
          <p:nvPr>
            <p:custDataLst>
              <p:tags r:id="rId87"/>
            </p:custDataLst>
          </p:nvPr>
        </p:nvCxnSpPr>
        <p:spPr>
          <a:xfrm>
            <a:off x="7773226" y="4575387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15" name="OTLSHAPE_TB_00000000000000000000000000000000_ScaleContainer"/>
          <p:cNvSpPr/>
          <p:nvPr>
            <p:custDataLst>
              <p:tags r:id="rId88"/>
            </p:custDataLst>
          </p:nvPr>
        </p:nvSpPr>
        <p:spPr>
          <a:xfrm>
            <a:off x="1064556" y="1714500"/>
            <a:ext cx="10071100" cy="381000"/>
          </a:xfrm>
          <a:prstGeom prst="rect">
            <a:avLst/>
          </a:prstGeom>
          <a:gradFill flip="none" rotWithShape="1">
            <a:gsLst>
              <a:gs pos="0">
                <a:srgbClr val="455F51"/>
              </a:gs>
              <a:gs pos="100000">
                <a:srgbClr val="455F51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1940F505-714E-4802-A13B-6C2E5B5AFA79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41153D23-3511-4EAA-ADB2-1A5B19F4BC1F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1010128" y="2095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19" name="OTLSHAPE_TB_00000000000000000000000000000000_TimescaleInterval1"/>
          <p:cNvSpPr txBox="1"/>
          <p:nvPr>
            <p:custDataLst>
              <p:tags r:id="rId91"/>
            </p:custDataLst>
          </p:nvPr>
        </p:nvSpPr>
        <p:spPr>
          <a:xfrm>
            <a:off x="1128056" y="1811973"/>
            <a:ext cx="584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2">
                <a:solidFill>
                  <a:schemeClr val="lt1"/>
                </a:solidFill>
                <a:latin typeface="Calibri" panose="020F0502020204030204" pitchFamily="34" charset="0"/>
              </a:rPr>
              <a:t>12:00 am</a:t>
            </a:r>
          </a:p>
        </p:txBody>
      </p:sp>
      <p:sp>
        <p:nvSpPr>
          <p:cNvPr id="9323" name="OTLSHAPE_TB_00000000000000000000000000000000_TimescaleInterval2"/>
          <p:cNvSpPr txBox="1"/>
          <p:nvPr>
            <p:custDataLst>
              <p:tags r:id="rId92"/>
            </p:custDataLst>
          </p:nvPr>
        </p:nvSpPr>
        <p:spPr>
          <a:xfrm>
            <a:off x="1966640" y="1811973"/>
            <a:ext cx="5080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2:00 am</a:t>
            </a:r>
          </a:p>
        </p:txBody>
      </p:sp>
      <p:sp>
        <p:nvSpPr>
          <p:cNvPr id="9327" name="OTLSHAPE_TB_00000000000000000000000000000000_TimescaleInterval3"/>
          <p:cNvSpPr txBox="1"/>
          <p:nvPr>
            <p:custDataLst>
              <p:tags r:id="rId93"/>
            </p:custDataLst>
          </p:nvPr>
        </p:nvSpPr>
        <p:spPr>
          <a:xfrm>
            <a:off x="2805224" y="1811973"/>
            <a:ext cx="5080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4:00 am</a:t>
            </a:r>
          </a:p>
        </p:txBody>
      </p:sp>
      <p:sp>
        <p:nvSpPr>
          <p:cNvPr id="9331" name="OTLSHAPE_TB_00000000000000000000000000000000_TimescaleInterval4"/>
          <p:cNvSpPr txBox="1"/>
          <p:nvPr>
            <p:custDataLst>
              <p:tags r:id="rId94"/>
            </p:custDataLst>
          </p:nvPr>
        </p:nvSpPr>
        <p:spPr>
          <a:xfrm>
            <a:off x="3643807" y="1811973"/>
            <a:ext cx="5080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6:00 am</a:t>
            </a:r>
          </a:p>
        </p:txBody>
      </p:sp>
      <p:sp>
        <p:nvSpPr>
          <p:cNvPr id="9335" name="OTLSHAPE_TB_00000000000000000000000000000000_TimescaleInterval5"/>
          <p:cNvSpPr txBox="1"/>
          <p:nvPr>
            <p:custDataLst>
              <p:tags r:id="rId95"/>
            </p:custDataLst>
          </p:nvPr>
        </p:nvSpPr>
        <p:spPr>
          <a:xfrm>
            <a:off x="4482391" y="1811973"/>
            <a:ext cx="5080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8:00 am</a:t>
            </a:r>
          </a:p>
        </p:txBody>
      </p:sp>
      <p:sp>
        <p:nvSpPr>
          <p:cNvPr id="9339" name="OTLSHAPE_TB_00000000000000000000000000000000_TimescaleInterval6"/>
          <p:cNvSpPr txBox="1"/>
          <p:nvPr>
            <p:custDataLst>
              <p:tags r:id="rId96"/>
            </p:custDataLst>
          </p:nvPr>
        </p:nvSpPr>
        <p:spPr>
          <a:xfrm>
            <a:off x="5320974" y="1811973"/>
            <a:ext cx="584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2">
                <a:solidFill>
                  <a:schemeClr val="lt1"/>
                </a:solidFill>
                <a:latin typeface="Calibri" panose="020F0502020204030204" pitchFamily="34" charset="0"/>
              </a:rPr>
              <a:t>10:00 am</a:t>
            </a:r>
          </a:p>
        </p:txBody>
      </p:sp>
      <p:sp>
        <p:nvSpPr>
          <p:cNvPr id="9343" name="OTLSHAPE_TB_00000000000000000000000000000000_TimescaleInterval7"/>
          <p:cNvSpPr txBox="1"/>
          <p:nvPr>
            <p:custDataLst>
              <p:tags r:id="rId97"/>
            </p:custDataLst>
          </p:nvPr>
        </p:nvSpPr>
        <p:spPr>
          <a:xfrm>
            <a:off x="6159558" y="1811973"/>
            <a:ext cx="596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2">
                <a:solidFill>
                  <a:schemeClr val="lt1"/>
                </a:solidFill>
                <a:latin typeface="Calibri" panose="020F0502020204030204" pitchFamily="34" charset="0"/>
              </a:rPr>
              <a:t>12:00 pm</a:t>
            </a:r>
          </a:p>
        </p:txBody>
      </p:sp>
      <p:sp>
        <p:nvSpPr>
          <p:cNvPr id="9347" name="OTLSHAPE_TB_00000000000000000000000000000000_TimescaleInterval8"/>
          <p:cNvSpPr txBox="1"/>
          <p:nvPr>
            <p:custDataLst>
              <p:tags r:id="rId98"/>
            </p:custDataLst>
          </p:nvPr>
        </p:nvSpPr>
        <p:spPr>
          <a:xfrm>
            <a:off x="6998142" y="1811973"/>
            <a:ext cx="520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2">
                <a:solidFill>
                  <a:schemeClr val="lt1"/>
                </a:solidFill>
                <a:latin typeface="Calibri" panose="020F0502020204030204" pitchFamily="34" charset="0"/>
              </a:rPr>
              <a:t>2:00 pm</a:t>
            </a:r>
          </a:p>
        </p:txBody>
      </p:sp>
      <p:sp>
        <p:nvSpPr>
          <p:cNvPr id="9351" name="OTLSHAPE_TB_00000000000000000000000000000000_TimescaleInterval9"/>
          <p:cNvSpPr txBox="1"/>
          <p:nvPr>
            <p:custDataLst>
              <p:tags r:id="rId99"/>
            </p:custDataLst>
          </p:nvPr>
        </p:nvSpPr>
        <p:spPr>
          <a:xfrm>
            <a:off x="7836726" y="1811973"/>
            <a:ext cx="520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2">
                <a:solidFill>
                  <a:schemeClr val="lt1"/>
                </a:solidFill>
                <a:latin typeface="Calibri" panose="020F0502020204030204" pitchFamily="34" charset="0"/>
              </a:rPr>
              <a:t>4:00 pm</a:t>
            </a:r>
          </a:p>
        </p:txBody>
      </p:sp>
      <p:sp>
        <p:nvSpPr>
          <p:cNvPr id="9355" name="OTLSHAPE_TB_00000000000000000000000000000000_TimescaleInterval10"/>
          <p:cNvSpPr txBox="1"/>
          <p:nvPr>
            <p:custDataLst>
              <p:tags r:id="rId100"/>
            </p:custDataLst>
          </p:nvPr>
        </p:nvSpPr>
        <p:spPr>
          <a:xfrm>
            <a:off x="8675309" y="1811973"/>
            <a:ext cx="520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2">
                <a:solidFill>
                  <a:schemeClr val="lt1"/>
                </a:solidFill>
                <a:latin typeface="Calibri" panose="020F0502020204030204" pitchFamily="34" charset="0"/>
              </a:rPr>
              <a:t>6:00 pm</a:t>
            </a:r>
          </a:p>
        </p:txBody>
      </p:sp>
      <p:sp>
        <p:nvSpPr>
          <p:cNvPr id="9359" name="OTLSHAPE_TB_00000000000000000000000000000000_TimescaleInterval11"/>
          <p:cNvSpPr txBox="1"/>
          <p:nvPr>
            <p:custDataLst>
              <p:tags r:id="rId101"/>
            </p:custDataLst>
          </p:nvPr>
        </p:nvSpPr>
        <p:spPr>
          <a:xfrm>
            <a:off x="9513893" y="1811973"/>
            <a:ext cx="520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2">
                <a:solidFill>
                  <a:schemeClr val="lt1"/>
                </a:solidFill>
                <a:latin typeface="Calibri" panose="020F0502020204030204" pitchFamily="34" charset="0"/>
              </a:rPr>
              <a:t>8:00 pm</a:t>
            </a:r>
          </a:p>
        </p:txBody>
      </p:sp>
      <p:sp>
        <p:nvSpPr>
          <p:cNvPr id="9363" name="OTLSHAPE_TB_00000000000000000000000000000000_TimescaleInterval12"/>
          <p:cNvSpPr txBox="1"/>
          <p:nvPr>
            <p:custDataLst>
              <p:tags r:id="rId102"/>
            </p:custDataLst>
          </p:nvPr>
        </p:nvSpPr>
        <p:spPr>
          <a:xfrm>
            <a:off x="10352477" y="1811973"/>
            <a:ext cx="596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2">
                <a:solidFill>
                  <a:schemeClr val="lt1"/>
                </a:solidFill>
                <a:latin typeface="Calibri" panose="020F0502020204030204" pitchFamily="34" charset="0"/>
              </a:rPr>
              <a:t>10:00 pm</a:t>
            </a:r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D823FE33-138F-49C0-8DD2-4124EB8C2D4A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cxnSp>
        <p:nvCxnSpPr>
          <p:cNvPr id="9320" name="OTLSHAPE_TB_00000000000000000000000000000000_Separator1"/>
          <p:cNvCxnSpPr/>
          <p:nvPr>
            <p:custDataLst>
              <p:tags r:id="rId104"/>
            </p:custDataLst>
          </p:nvPr>
        </p:nvCxnSpPr>
        <p:spPr>
          <a:xfrm>
            <a:off x="1903024" y="17145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1" name="OTLSHAPE_TB_00000000000000000000000000000000_MinorTickMarkAbove1"/>
          <p:cNvCxnSpPr/>
          <p:nvPr>
            <p:custDataLst>
              <p:tags r:id="rId105"/>
            </p:custDataLst>
          </p:nvPr>
        </p:nvCxnSpPr>
        <p:spPr>
          <a:xfrm>
            <a:off x="1483790" y="17145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2" name="OTLSHAPE_TB_00000000000000000000000000000000_MinorTickMarkBelow1"/>
          <p:cNvCxnSpPr/>
          <p:nvPr>
            <p:custDataLst>
              <p:tags r:id="rId106"/>
            </p:custDataLst>
          </p:nvPr>
        </p:nvCxnSpPr>
        <p:spPr>
          <a:xfrm>
            <a:off x="1483790" y="20478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4" name="OTLSHAPE_TB_00000000000000000000000000000000_Separator2"/>
          <p:cNvCxnSpPr/>
          <p:nvPr>
            <p:custDataLst>
              <p:tags r:id="rId107"/>
            </p:custDataLst>
          </p:nvPr>
        </p:nvCxnSpPr>
        <p:spPr>
          <a:xfrm>
            <a:off x="2741607" y="17145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5" name="OTLSHAPE_TB_00000000000000000000000000000000_MinorTickMarkAbove2"/>
          <p:cNvCxnSpPr/>
          <p:nvPr>
            <p:custDataLst>
              <p:tags r:id="rId108"/>
            </p:custDataLst>
          </p:nvPr>
        </p:nvCxnSpPr>
        <p:spPr>
          <a:xfrm>
            <a:off x="2322374" y="17145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6" name="OTLSHAPE_TB_00000000000000000000000000000000_MinorTickMarkBelow2"/>
          <p:cNvCxnSpPr/>
          <p:nvPr>
            <p:custDataLst>
              <p:tags r:id="rId109"/>
            </p:custDataLst>
          </p:nvPr>
        </p:nvCxnSpPr>
        <p:spPr>
          <a:xfrm>
            <a:off x="2322374" y="20478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8" name="OTLSHAPE_TB_00000000000000000000000000000000_Separator3"/>
          <p:cNvCxnSpPr/>
          <p:nvPr>
            <p:custDataLst>
              <p:tags r:id="rId110"/>
            </p:custDataLst>
          </p:nvPr>
        </p:nvCxnSpPr>
        <p:spPr>
          <a:xfrm>
            <a:off x="3580191" y="17145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9" name="OTLSHAPE_TB_00000000000000000000000000000000_MinorTickMarkAbove3"/>
          <p:cNvCxnSpPr/>
          <p:nvPr>
            <p:custDataLst>
              <p:tags r:id="rId111"/>
            </p:custDataLst>
          </p:nvPr>
        </p:nvCxnSpPr>
        <p:spPr>
          <a:xfrm>
            <a:off x="3160957" y="17145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0" name="OTLSHAPE_TB_00000000000000000000000000000000_MinorTickMarkBelow3"/>
          <p:cNvCxnSpPr/>
          <p:nvPr>
            <p:custDataLst>
              <p:tags r:id="rId112"/>
            </p:custDataLst>
          </p:nvPr>
        </p:nvCxnSpPr>
        <p:spPr>
          <a:xfrm>
            <a:off x="3160957" y="20478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2" name="OTLSHAPE_TB_00000000000000000000000000000000_Separator4"/>
          <p:cNvCxnSpPr/>
          <p:nvPr>
            <p:custDataLst>
              <p:tags r:id="rId113"/>
            </p:custDataLst>
          </p:nvPr>
        </p:nvCxnSpPr>
        <p:spPr>
          <a:xfrm>
            <a:off x="4418774" y="17145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3" name="OTLSHAPE_TB_00000000000000000000000000000000_MinorTickMarkAbove4"/>
          <p:cNvCxnSpPr/>
          <p:nvPr>
            <p:custDataLst>
              <p:tags r:id="rId114"/>
            </p:custDataLst>
          </p:nvPr>
        </p:nvCxnSpPr>
        <p:spPr>
          <a:xfrm>
            <a:off x="3999541" y="17145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4" name="OTLSHAPE_TB_00000000000000000000000000000000_MinorTickMarkBelow4"/>
          <p:cNvCxnSpPr/>
          <p:nvPr>
            <p:custDataLst>
              <p:tags r:id="rId115"/>
            </p:custDataLst>
          </p:nvPr>
        </p:nvCxnSpPr>
        <p:spPr>
          <a:xfrm>
            <a:off x="3999541" y="20478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6" name="OTLSHAPE_TB_00000000000000000000000000000000_Separator5"/>
          <p:cNvCxnSpPr/>
          <p:nvPr>
            <p:custDataLst>
              <p:tags r:id="rId116"/>
            </p:custDataLst>
          </p:nvPr>
        </p:nvCxnSpPr>
        <p:spPr>
          <a:xfrm>
            <a:off x="5257358" y="17145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7" name="OTLSHAPE_TB_00000000000000000000000000000000_MinorTickMarkAbove5"/>
          <p:cNvCxnSpPr/>
          <p:nvPr>
            <p:custDataLst>
              <p:tags r:id="rId117"/>
            </p:custDataLst>
          </p:nvPr>
        </p:nvCxnSpPr>
        <p:spPr>
          <a:xfrm>
            <a:off x="4838124" y="17145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8" name="OTLSHAPE_TB_00000000000000000000000000000000_MinorTickMarkBelow5"/>
          <p:cNvCxnSpPr/>
          <p:nvPr>
            <p:custDataLst>
              <p:tags r:id="rId118"/>
            </p:custDataLst>
          </p:nvPr>
        </p:nvCxnSpPr>
        <p:spPr>
          <a:xfrm>
            <a:off x="4838124" y="20478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0" name="OTLSHAPE_TB_00000000000000000000000000000000_Separator6"/>
          <p:cNvCxnSpPr/>
          <p:nvPr>
            <p:custDataLst>
              <p:tags r:id="rId119"/>
            </p:custDataLst>
          </p:nvPr>
        </p:nvCxnSpPr>
        <p:spPr>
          <a:xfrm>
            <a:off x="6095942" y="17145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1" name="OTLSHAPE_TB_00000000000000000000000000000000_MinorTickMarkAbove6"/>
          <p:cNvCxnSpPr/>
          <p:nvPr>
            <p:custDataLst>
              <p:tags r:id="rId120"/>
            </p:custDataLst>
          </p:nvPr>
        </p:nvCxnSpPr>
        <p:spPr>
          <a:xfrm>
            <a:off x="5676708" y="17145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2" name="OTLSHAPE_TB_00000000000000000000000000000000_MinorTickMarkBelow6"/>
          <p:cNvCxnSpPr/>
          <p:nvPr>
            <p:custDataLst>
              <p:tags r:id="rId121"/>
            </p:custDataLst>
          </p:nvPr>
        </p:nvCxnSpPr>
        <p:spPr>
          <a:xfrm>
            <a:off x="5676708" y="20478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4" name="OTLSHAPE_TB_00000000000000000000000000000000_Separator7"/>
          <p:cNvCxnSpPr/>
          <p:nvPr>
            <p:custDataLst>
              <p:tags r:id="rId122"/>
            </p:custDataLst>
          </p:nvPr>
        </p:nvCxnSpPr>
        <p:spPr>
          <a:xfrm>
            <a:off x="6934526" y="17145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5" name="OTLSHAPE_TB_00000000000000000000000000000000_MinorTickMarkAbove7"/>
          <p:cNvCxnSpPr/>
          <p:nvPr>
            <p:custDataLst>
              <p:tags r:id="rId123"/>
            </p:custDataLst>
          </p:nvPr>
        </p:nvCxnSpPr>
        <p:spPr>
          <a:xfrm>
            <a:off x="6515291" y="17145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6" name="OTLSHAPE_TB_00000000000000000000000000000000_MinorTickMarkBelow7"/>
          <p:cNvCxnSpPr/>
          <p:nvPr>
            <p:custDataLst>
              <p:tags r:id="rId124"/>
            </p:custDataLst>
          </p:nvPr>
        </p:nvCxnSpPr>
        <p:spPr>
          <a:xfrm>
            <a:off x="6515291" y="20478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8" name="OTLSHAPE_TB_00000000000000000000000000000000_Separator8"/>
          <p:cNvCxnSpPr/>
          <p:nvPr>
            <p:custDataLst>
              <p:tags r:id="rId125"/>
            </p:custDataLst>
          </p:nvPr>
        </p:nvCxnSpPr>
        <p:spPr>
          <a:xfrm>
            <a:off x="7773109" y="17145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9" name="OTLSHAPE_TB_00000000000000000000000000000000_MinorTickMarkAbove8"/>
          <p:cNvCxnSpPr/>
          <p:nvPr>
            <p:custDataLst>
              <p:tags r:id="rId126"/>
            </p:custDataLst>
          </p:nvPr>
        </p:nvCxnSpPr>
        <p:spPr>
          <a:xfrm>
            <a:off x="7353875" y="17145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0" name="OTLSHAPE_TB_00000000000000000000000000000000_MinorTickMarkBelow8"/>
          <p:cNvCxnSpPr/>
          <p:nvPr>
            <p:custDataLst>
              <p:tags r:id="rId127"/>
            </p:custDataLst>
          </p:nvPr>
        </p:nvCxnSpPr>
        <p:spPr>
          <a:xfrm>
            <a:off x="7353875" y="20478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2" name="OTLSHAPE_TB_00000000000000000000000000000000_Separator9"/>
          <p:cNvCxnSpPr/>
          <p:nvPr>
            <p:custDataLst>
              <p:tags r:id="rId128"/>
            </p:custDataLst>
          </p:nvPr>
        </p:nvCxnSpPr>
        <p:spPr>
          <a:xfrm>
            <a:off x="8611693" y="17145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3" name="OTLSHAPE_TB_00000000000000000000000000000000_MinorTickMarkAbove9"/>
          <p:cNvCxnSpPr/>
          <p:nvPr>
            <p:custDataLst>
              <p:tags r:id="rId129"/>
            </p:custDataLst>
          </p:nvPr>
        </p:nvCxnSpPr>
        <p:spPr>
          <a:xfrm>
            <a:off x="8192459" y="17145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4" name="OTLSHAPE_TB_00000000000000000000000000000000_MinorTickMarkBelow9"/>
          <p:cNvCxnSpPr/>
          <p:nvPr>
            <p:custDataLst>
              <p:tags r:id="rId130"/>
            </p:custDataLst>
          </p:nvPr>
        </p:nvCxnSpPr>
        <p:spPr>
          <a:xfrm>
            <a:off x="8192459" y="20478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6" name="OTLSHAPE_TB_00000000000000000000000000000000_Separator10"/>
          <p:cNvCxnSpPr/>
          <p:nvPr>
            <p:custDataLst>
              <p:tags r:id="rId131"/>
            </p:custDataLst>
          </p:nvPr>
        </p:nvCxnSpPr>
        <p:spPr>
          <a:xfrm>
            <a:off x="9450277" y="17145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7" name="OTLSHAPE_TB_00000000000000000000000000000000_MinorTickMarkAbove10"/>
          <p:cNvCxnSpPr/>
          <p:nvPr>
            <p:custDataLst>
              <p:tags r:id="rId132"/>
            </p:custDataLst>
          </p:nvPr>
        </p:nvCxnSpPr>
        <p:spPr>
          <a:xfrm>
            <a:off x="9031043" y="17145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8" name="OTLSHAPE_TB_00000000000000000000000000000000_MinorTickMarkBelow10"/>
          <p:cNvCxnSpPr/>
          <p:nvPr>
            <p:custDataLst>
              <p:tags r:id="rId133"/>
            </p:custDataLst>
          </p:nvPr>
        </p:nvCxnSpPr>
        <p:spPr>
          <a:xfrm>
            <a:off x="9031043" y="20478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0" name="OTLSHAPE_TB_00000000000000000000000000000000_Separator11"/>
          <p:cNvCxnSpPr/>
          <p:nvPr>
            <p:custDataLst>
              <p:tags r:id="rId134"/>
            </p:custDataLst>
          </p:nvPr>
        </p:nvCxnSpPr>
        <p:spPr>
          <a:xfrm>
            <a:off x="10288860" y="17145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1" name="OTLSHAPE_TB_00000000000000000000000000000000_MinorTickMarkAbove11"/>
          <p:cNvCxnSpPr/>
          <p:nvPr>
            <p:custDataLst>
              <p:tags r:id="rId135"/>
            </p:custDataLst>
          </p:nvPr>
        </p:nvCxnSpPr>
        <p:spPr>
          <a:xfrm>
            <a:off x="9869626" y="17145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2" name="OTLSHAPE_TB_00000000000000000000000000000000_MinorTickMarkBelow11"/>
          <p:cNvCxnSpPr/>
          <p:nvPr>
            <p:custDataLst>
              <p:tags r:id="rId136"/>
            </p:custDataLst>
          </p:nvPr>
        </p:nvCxnSpPr>
        <p:spPr>
          <a:xfrm>
            <a:off x="9869626" y="20478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4" name="OTLSHAPE_TB_00000000000000000000000000000000_MinorTickMarkAbove12"/>
          <p:cNvCxnSpPr/>
          <p:nvPr>
            <p:custDataLst>
              <p:tags r:id="rId137"/>
            </p:custDataLst>
          </p:nvPr>
        </p:nvCxnSpPr>
        <p:spPr>
          <a:xfrm>
            <a:off x="10708210" y="17145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5" name="OTLSHAPE_TB_00000000000000000000000000000000_MinorTickMarkBelow12"/>
          <p:cNvCxnSpPr/>
          <p:nvPr>
            <p:custDataLst>
              <p:tags r:id="rId138"/>
            </p:custDataLst>
          </p:nvPr>
        </p:nvCxnSpPr>
        <p:spPr>
          <a:xfrm>
            <a:off x="10708210" y="20478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50" name="OTLSHAPE_T_33d2bb6090644d8bbfb9b83177e2e80e_Shape"/>
          <p:cNvSpPr/>
          <p:nvPr>
            <p:custDataLst>
              <p:tags r:id="rId139"/>
            </p:custDataLst>
          </p:nvPr>
        </p:nvSpPr>
        <p:spPr>
          <a:xfrm>
            <a:off x="2741724" y="2298700"/>
            <a:ext cx="3365500" cy="170519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58" name="OTLSHAPE_T_6d59706707094b7c8ab50f45474821fd_Shape"/>
          <p:cNvSpPr/>
          <p:nvPr>
            <p:custDataLst>
              <p:tags r:id="rId140"/>
            </p:custDataLst>
          </p:nvPr>
        </p:nvSpPr>
        <p:spPr>
          <a:xfrm>
            <a:off x="4628537" y="2532719"/>
            <a:ext cx="3365500" cy="170519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6" name="OTLSHAPE_T_bab906863d3e4389bfab47c98590565e_Shape"/>
          <p:cNvSpPr/>
          <p:nvPr>
            <p:custDataLst>
              <p:tags r:id="rId141"/>
            </p:custDataLst>
          </p:nvPr>
        </p:nvSpPr>
        <p:spPr>
          <a:xfrm>
            <a:off x="1064556" y="2766737"/>
            <a:ext cx="3365500" cy="1705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4" name="OTLSHAPE_T_1f31790356254c1b93f1b080924ffe79_Shape"/>
          <p:cNvSpPr/>
          <p:nvPr>
            <p:custDataLst>
              <p:tags r:id="rId142"/>
            </p:custDataLst>
          </p:nvPr>
        </p:nvSpPr>
        <p:spPr>
          <a:xfrm>
            <a:off x="4838183" y="3000756"/>
            <a:ext cx="3365500" cy="170519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82" name="OTLSHAPE_T_eeb30e326eb746da88f977b33318ee09_Shape"/>
          <p:cNvSpPr/>
          <p:nvPr>
            <p:custDataLst>
              <p:tags r:id="rId143"/>
            </p:custDataLst>
          </p:nvPr>
        </p:nvSpPr>
        <p:spPr>
          <a:xfrm>
            <a:off x="6934642" y="3234775"/>
            <a:ext cx="3365500" cy="170519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0" name="OTLSHAPE_T_f038f770f01540af83823e141a3bfa09_Shape"/>
          <p:cNvSpPr/>
          <p:nvPr>
            <p:custDataLst>
              <p:tags r:id="rId144"/>
            </p:custDataLst>
          </p:nvPr>
        </p:nvSpPr>
        <p:spPr>
          <a:xfrm>
            <a:off x="1903140" y="3468793"/>
            <a:ext cx="3365500" cy="17051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8" name="OTLSHAPE_T_794edd209ff74c05a2f3d55a225e2086_Shape"/>
          <p:cNvSpPr/>
          <p:nvPr>
            <p:custDataLst>
              <p:tags r:id="rId145"/>
            </p:custDataLst>
          </p:nvPr>
        </p:nvSpPr>
        <p:spPr>
          <a:xfrm>
            <a:off x="4418891" y="3702812"/>
            <a:ext cx="3365500" cy="170519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6" name="OTLSHAPE_T_124dfc4c67454722be636f9f2f6b313e_Shape"/>
          <p:cNvSpPr/>
          <p:nvPr>
            <p:custDataLst>
              <p:tags r:id="rId146"/>
            </p:custDataLst>
          </p:nvPr>
        </p:nvSpPr>
        <p:spPr>
          <a:xfrm>
            <a:off x="5257474" y="3936831"/>
            <a:ext cx="3365500" cy="1705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4" name="OTLSHAPE_T_98dde4c64892488fbff7e8ea1b22f228_Shape"/>
          <p:cNvSpPr/>
          <p:nvPr>
            <p:custDataLst>
              <p:tags r:id="rId147"/>
            </p:custDataLst>
          </p:nvPr>
        </p:nvSpPr>
        <p:spPr>
          <a:xfrm>
            <a:off x="3580307" y="4170849"/>
            <a:ext cx="3365500" cy="17051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2" name="OTLSHAPE_T_e260cb435be7428fab1874e0703aa670_Shape"/>
          <p:cNvSpPr/>
          <p:nvPr>
            <p:custDataLst>
              <p:tags r:id="rId148"/>
            </p:custDataLst>
          </p:nvPr>
        </p:nvSpPr>
        <p:spPr>
          <a:xfrm>
            <a:off x="6096058" y="4404868"/>
            <a:ext cx="3365500" cy="17051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0" name="OTLSHAPE_T_c3968acede27494ca784f90e555d0e48_Shape"/>
          <p:cNvSpPr/>
          <p:nvPr>
            <p:custDataLst>
              <p:tags r:id="rId149"/>
            </p:custDataLst>
          </p:nvPr>
        </p:nvSpPr>
        <p:spPr>
          <a:xfrm>
            <a:off x="7773226" y="4638887"/>
            <a:ext cx="3365500" cy="17051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8" name="OTLSHAPE_T_671baa82a8694f31bdfb638d46d5db45_Shape"/>
          <p:cNvSpPr/>
          <p:nvPr>
            <p:custDataLst>
              <p:tags r:id="rId150"/>
            </p:custDataLst>
          </p:nvPr>
        </p:nvSpPr>
        <p:spPr>
          <a:xfrm>
            <a:off x="4418891" y="4894665"/>
            <a:ext cx="3365500" cy="1270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TLSHAPE_T_33d2bb6090644d8bbfb9b83177e2e80e_ShapePercentage" hidden="1">
            <a:extLst>
              <a:ext uri="{FF2B5EF4-FFF2-40B4-BE49-F238E27FC236}">
                <a16:creationId xmlns:a16="http://schemas.microsoft.com/office/drawing/2014/main" id="{D94AEB18-E040-43DE-8DDA-E6D059AA06A5}"/>
              </a:ext>
            </a:extLst>
          </p:cNvPr>
          <p:cNvSpPr/>
          <p:nvPr>
            <p:custDataLst>
              <p:tags r:id="rId151"/>
            </p:custDataLst>
          </p:nvPr>
        </p:nvSpPr>
        <p:spPr>
          <a:xfrm>
            <a:off x="2741724" y="229870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TLSHAPE_T_6d59706707094b7c8ab50f45474821fd_ShapePercentage" hidden="1">
            <a:extLst>
              <a:ext uri="{FF2B5EF4-FFF2-40B4-BE49-F238E27FC236}">
                <a16:creationId xmlns:a16="http://schemas.microsoft.com/office/drawing/2014/main" id="{13D04DBC-9F4A-48B0-BDA4-31FA83C8450F}"/>
              </a:ext>
            </a:extLst>
          </p:cNvPr>
          <p:cNvSpPr/>
          <p:nvPr>
            <p:custDataLst>
              <p:tags r:id="rId152"/>
            </p:custDataLst>
          </p:nvPr>
        </p:nvSpPr>
        <p:spPr>
          <a:xfrm>
            <a:off x="4628537" y="2532719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TLSHAPE_T_bab906863d3e4389bfab47c98590565e_ShapePercentage" hidden="1">
            <a:extLst>
              <a:ext uri="{FF2B5EF4-FFF2-40B4-BE49-F238E27FC236}">
                <a16:creationId xmlns:a16="http://schemas.microsoft.com/office/drawing/2014/main" id="{62346045-5959-436E-837E-418899957D2D}"/>
              </a:ext>
            </a:extLst>
          </p:cNvPr>
          <p:cNvSpPr/>
          <p:nvPr>
            <p:custDataLst>
              <p:tags r:id="rId153"/>
            </p:custDataLst>
          </p:nvPr>
        </p:nvSpPr>
        <p:spPr>
          <a:xfrm>
            <a:off x="1064556" y="2766737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TLSHAPE_T_1f31790356254c1b93f1b080924ffe79_ShapePercentage" hidden="1">
            <a:extLst>
              <a:ext uri="{FF2B5EF4-FFF2-40B4-BE49-F238E27FC236}">
                <a16:creationId xmlns:a16="http://schemas.microsoft.com/office/drawing/2014/main" id="{AC5C153E-2EA0-4522-9BBE-9437A5E1F17B}"/>
              </a:ext>
            </a:extLst>
          </p:cNvPr>
          <p:cNvSpPr/>
          <p:nvPr>
            <p:custDataLst>
              <p:tags r:id="rId154"/>
            </p:custDataLst>
          </p:nvPr>
        </p:nvSpPr>
        <p:spPr>
          <a:xfrm>
            <a:off x="4838183" y="3000756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TLSHAPE_T_eeb30e326eb746da88f977b33318ee09_ShapePercentage" hidden="1">
            <a:extLst>
              <a:ext uri="{FF2B5EF4-FFF2-40B4-BE49-F238E27FC236}">
                <a16:creationId xmlns:a16="http://schemas.microsoft.com/office/drawing/2014/main" id="{269D1209-C07F-4D5B-B74A-4B490CE519C2}"/>
              </a:ext>
            </a:extLst>
          </p:cNvPr>
          <p:cNvSpPr/>
          <p:nvPr>
            <p:custDataLst>
              <p:tags r:id="rId155"/>
            </p:custDataLst>
          </p:nvPr>
        </p:nvSpPr>
        <p:spPr>
          <a:xfrm>
            <a:off x="6934642" y="323477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TLSHAPE_T_f038f770f01540af83823e141a3bfa09_ShapePercentage" hidden="1">
            <a:extLst>
              <a:ext uri="{FF2B5EF4-FFF2-40B4-BE49-F238E27FC236}">
                <a16:creationId xmlns:a16="http://schemas.microsoft.com/office/drawing/2014/main" id="{7A2DA038-73B7-475E-A8E9-7C4AF2F67850}"/>
              </a:ext>
            </a:extLst>
          </p:cNvPr>
          <p:cNvSpPr/>
          <p:nvPr>
            <p:custDataLst>
              <p:tags r:id="rId156"/>
            </p:custDataLst>
          </p:nvPr>
        </p:nvSpPr>
        <p:spPr>
          <a:xfrm>
            <a:off x="1903140" y="3468793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29" name="OTLSHAPE_T_794edd209ff74c05a2f3d55a225e2086_ShapePercentage" hidden="1">
            <a:extLst>
              <a:ext uri="{FF2B5EF4-FFF2-40B4-BE49-F238E27FC236}">
                <a16:creationId xmlns:a16="http://schemas.microsoft.com/office/drawing/2014/main" id="{C31B5560-F073-4BDB-8BCF-A5E0DAD28F4A}"/>
              </a:ext>
            </a:extLst>
          </p:cNvPr>
          <p:cNvSpPr/>
          <p:nvPr>
            <p:custDataLst>
              <p:tags r:id="rId157"/>
            </p:custDataLst>
          </p:nvPr>
        </p:nvSpPr>
        <p:spPr>
          <a:xfrm>
            <a:off x="4418891" y="3702812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34" name="OTLSHAPE_T_124dfc4c67454722be636f9f2f6b313e_ShapePercentage" hidden="1">
            <a:extLst>
              <a:ext uri="{FF2B5EF4-FFF2-40B4-BE49-F238E27FC236}">
                <a16:creationId xmlns:a16="http://schemas.microsoft.com/office/drawing/2014/main" id="{FF1FC1EA-D70C-45A0-A6B5-6BB92A662E56}"/>
              </a:ext>
            </a:extLst>
          </p:cNvPr>
          <p:cNvSpPr/>
          <p:nvPr>
            <p:custDataLst>
              <p:tags r:id="rId158"/>
            </p:custDataLst>
          </p:nvPr>
        </p:nvSpPr>
        <p:spPr>
          <a:xfrm>
            <a:off x="5257474" y="3936831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54" name="OTLSHAPE_T_98dde4c64892488fbff7e8ea1b22f228_ShapePercentage" hidden="1">
            <a:extLst>
              <a:ext uri="{FF2B5EF4-FFF2-40B4-BE49-F238E27FC236}">
                <a16:creationId xmlns:a16="http://schemas.microsoft.com/office/drawing/2014/main" id="{41875C0C-A96C-403B-BB6F-043899749F4B}"/>
              </a:ext>
            </a:extLst>
          </p:cNvPr>
          <p:cNvSpPr/>
          <p:nvPr>
            <p:custDataLst>
              <p:tags r:id="rId159"/>
            </p:custDataLst>
          </p:nvPr>
        </p:nvSpPr>
        <p:spPr>
          <a:xfrm>
            <a:off x="3580307" y="4170849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62" name="OTLSHAPE_T_e260cb435be7428fab1874e0703aa670_ShapePercentage" hidden="1">
            <a:extLst>
              <a:ext uri="{FF2B5EF4-FFF2-40B4-BE49-F238E27FC236}">
                <a16:creationId xmlns:a16="http://schemas.microsoft.com/office/drawing/2014/main" id="{A1C67C99-D54A-48FD-BC56-B42CE5F35D1F}"/>
              </a:ext>
            </a:extLst>
          </p:cNvPr>
          <p:cNvSpPr/>
          <p:nvPr>
            <p:custDataLst>
              <p:tags r:id="rId160"/>
            </p:custDataLst>
          </p:nvPr>
        </p:nvSpPr>
        <p:spPr>
          <a:xfrm>
            <a:off x="6096058" y="4404868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70" name="OTLSHAPE_T_c3968acede27494ca784f90e555d0e48_ShapePercentage" hidden="1">
            <a:extLst>
              <a:ext uri="{FF2B5EF4-FFF2-40B4-BE49-F238E27FC236}">
                <a16:creationId xmlns:a16="http://schemas.microsoft.com/office/drawing/2014/main" id="{25A5278D-3EA4-4E2F-98ED-294FF55C7DC6}"/>
              </a:ext>
            </a:extLst>
          </p:cNvPr>
          <p:cNvSpPr/>
          <p:nvPr>
            <p:custDataLst>
              <p:tags r:id="rId161"/>
            </p:custDataLst>
          </p:nvPr>
        </p:nvSpPr>
        <p:spPr>
          <a:xfrm>
            <a:off x="7773226" y="4638887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78" name="OTLSHAPE_T_671baa82a8694f31bdfb638d46d5db45_ShapePercentage" hidden="1">
            <a:extLst>
              <a:ext uri="{FF2B5EF4-FFF2-40B4-BE49-F238E27FC236}">
                <a16:creationId xmlns:a16="http://schemas.microsoft.com/office/drawing/2014/main" id="{3D787FD1-47D5-4A3F-92B8-A86062B5202A}"/>
              </a:ext>
            </a:extLst>
          </p:cNvPr>
          <p:cNvSpPr/>
          <p:nvPr>
            <p:custDataLst>
              <p:tags r:id="rId162"/>
            </p:custDataLst>
          </p:nvPr>
        </p:nvSpPr>
        <p:spPr>
          <a:xfrm>
            <a:off x="4418891" y="489466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56" name="OTLSHAPE_T_33d2bb6090644d8bbfb9b83177e2e80e_JoinedDate"/>
          <p:cNvSpPr txBox="1"/>
          <p:nvPr>
            <p:custDataLst>
              <p:tags r:id="rId163"/>
            </p:custDataLst>
          </p:nvPr>
        </p:nvSpPr>
        <p:spPr>
          <a:xfrm>
            <a:off x="3980614" y="2298700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 panose="020F0302020204030204" pitchFamily="34" charset="0"/>
              </a:rPr>
              <a:t>4:00 a - 12:00 p</a:t>
            </a:r>
          </a:p>
        </p:txBody>
      </p:sp>
      <p:sp>
        <p:nvSpPr>
          <p:cNvPr id="9457" name="OTLSHAPE_T_33d2bb6090644d8bbfb9b83177e2e80e_Title"/>
          <p:cNvSpPr txBox="1"/>
          <p:nvPr>
            <p:custDataLst>
              <p:tags r:id="rId164"/>
            </p:custDataLst>
          </p:nvPr>
        </p:nvSpPr>
        <p:spPr>
          <a:xfrm>
            <a:off x="127000" y="2298700"/>
            <a:ext cx="49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solidFill>
                  <a:schemeClr val="dk1"/>
                </a:solidFill>
                <a:latin typeface="Calibri" panose="020F0502020204030204" pitchFamily="34" charset="0"/>
              </a:rPr>
              <a:t>Brandon</a:t>
            </a:r>
          </a:p>
        </p:txBody>
      </p:sp>
      <p:sp>
        <p:nvSpPr>
          <p:cNvPr id="9464" name="OTLSHAPE_T_6d59706707094b7c8ab50f45474821fd_JoinedDate"/>
          <p:cNvSpPr txBox="1"/>
          <p:nvPr>
            <p:custDataLst>
              <p:tags r:id="rId165"/>
            </p:custDataLst>
          </p:nvPr>
        </p:nvSpPr>
        <p:spPr>
          <a:xfrm>
            <a:off x="5902839" y="2532719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 panose="020F0302020204030204" pitchFamily="34" charset="0"/>
              </a:rPr>
              <a:t>8:30 a - 4:30 p</a:t>
            </a:r>
          </a:p>
        </p:txBody>
      </p:sp>
      <p:sp>
        <p:nvSpPr>
          <p:cNvPr id="9465" name="OTLSHAPE_T_6d59706707094b7c8ab50f45474821fd_Title"/>
          <p:cNvSpPr txBox="1"/>
          <p:nvPr>
            <p:custDataLst>
              <p:tags r:id="rId166"/>
            </p:custDataLst>
          </p:nvPr>
        </p:nvSpPr>
        <p:spPr>
          <a:xfrm>
            <a:off x="127000" y="2532719"/>
            <a:ext cx="29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solidFill>
                  <a:schemeClr val="dk1"/>
                </a:solidFill>
                <a:latin typeface="Calibri" panose="020F0502020204030204" pitchFamily="34" charset="0"/>
              </a:rPr>
              <a:t>Chen</a:t>
            </a:r>
          </a:p>
        </p:txBody>
      </p:sp>
      <p:sp>
        <p:nvSpPr>
          <p:cNvPr id="9472" name="OTLSHAPE_T_bab906863d3e4389bfab47c98590565e_JoinedDate"/>
          <p:cNvSpPr txBox="1"/>
          <p:nvPr>
            <p:custDataLst>
              <p:tags r:id="rId167"/>
            </p:custDataLst>
          </p:nvPr>
        </p:nvSpPr>
        <p:spPr>
          <a:xfrm>
            <a:off x="2306855" y="2766737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 panose="020F0302020204030204" pitchFamily="34" charset="0"/>
              </a:rPr>
              <a:t>12:00 a - 8:00 a</a:t>
            </a:r>
          </a:p>
        </p:txBody>
      </p:sp>
      <p:sp>
        <p:nvSpPr>
          <p:cNvPr id="9473" name="OTLSHAPE_T_bab906863d3e4389bfab47c98590565e_Title"/>
          <p:cNvSpPr txBox="1"/>
          <p:nvPr>
            <p:custDataLst>
              <p:tags r:id="rId168"/>
            </p:custDataLst>
          </p:nvPr>
        </p:nvSpPr>
        <p:spPr>
          <a:xfrm>
            <a:off x="127000" y="2766737"/>
            <a:ext cx="40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Donald</a:t>
            </a:r>
          </a:p>
        </p:txBody>
      </p:sp>
      <p:sp>
        <p:nvSpPr>
          <p:cNvPr id="9480" name="OTLSHAPE_T_1f31790356254c1b93f1b080924ffe79_JoinedDate"/>
          <p:cNvSpPr txBox="1"/>
          <p:nvPr>
            <p:custDataLst>
              <p:tags r:id="rId169"/>
            </p:custDataLst>
          </p:nvPr>
        </p:nvSpPr>
        <p:spPr>
          <a:xfrm>
            <a:off x="6112485" y="3000756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 panose="020F0302020204030204" pitchFamily="34" charset="0"/>
              </a:rPr>
              <a:t>9:00 a - 5:00 p</a:t>
            </a:r>
          </a:p>
        </p:txBody>
      </p:sp>
      <p:sp>
        <p:nvSpPr>
          <p:cNvPr id="9481" name="OTLSHAPE_T_1f31790356254c1b93f1b080924ffe79_Title"/>
          <p:cNvSpPr txBox="1"/>
          <p:nvPr>
            <p:custDataLst>
              <p:tags r:id="rId170"/>
            </p:custDataLst>
          </p:nvPr>
        </p:nvSpPr>
        <p:spPr>
          <a:xfrm>
            <a:off x="127000" y="3000756"/>
            <a:ext cx="304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solidFill>
                  <a:schemeClr val="dk1"/>
                </a:solidFill>
                <a:latin typeface="Calibri" panose="020F0502020204030204" pitchFamily="34" charset="0"/>
              </a:rPr>
              <a:t>Dumi</a:t>
            </a:r>
          </a:p>
        </p:txBody>
      </p:sp>
      <p:sp>
        <p:nvSpPr>
          <p:cNvPr id="9488" name="OTLSHAPE_T_eeb30e326eb746da88f977b33318ee09_JoinedDate"/>
          <p:cNvSpPr txBox="1"/>
          <p:nvPr>
            <p:custDataLst>
              <p:tags r:id="rId171"/>
            </p:custDataLst>
          </p:nvPr>
        </p:nvSpPr>
        <p:spPr>
          <a:xfrm>
            <a:off x="8170125" y="3234775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 panose="020F0302020204030204" pitchFamily="34" charset="0"/>
              </a:rPr>
              <a:t>2:00 p - 10:00 p</a:t>
            </a:r>
          </a:p>
        </p:txBody>
      </p:sp>
      <p:sp>
        <p:nvSpPr>
          <p:cNvPr id="9489" name="OTLSHAPE_T_eeb30e326eb746da88f977b33318ee09_Title"/>
          <p:cNvSpPr txBox="1"/>
          <p:nvPr>
            <p:custDataLst>
              <p:tags r:id="rId172"/>
            </p:custDataLst>
          </p:nvPr>
        </p:nvSpPr>
        <p:spPr>
          <a:xfrm>
            <a:off x="127000" y="3234775"/>
            <a:ext cx="27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8">
                <a:solidFill>
                  <a:schemeClr val="dk1"/>
                </a:solidFill>
                <a:latin typeface="Calibri" panose="020F0502020204030204" pitchFamily="34" charset="0"/>
              </a:rPr>
              <a:t>Jette</a:t>
            </a:r>
          </a:p>
        </p:txBody>
      </p:sp>
      <p:sp>
        <p:nvSpPr>
          <p:cNvPr id="9496" name="OTLSHAPE_T_f038f770f01540af83823e141a3bfa09_JoinedDate"/>
          <p:cNvSpPr txBox="1"/>
          <p:nvPr>
            <p:custDataLst>
              <p:tags r:id="rId173"/>
            </p:custDataLst>
          </p:nvPr>
        </p:nvSpPr>
        <p:spPr>
          <a:xfrm>
            <a:off x="3145438" y="3468793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 panose="020F0302020204030204" pitchFamily="34" charset="0"/>
              </a:rPr>
              <a:t>2:00 a - 10:00 a</a:t>
            </a:r>
          </a:p>
        </p:txBody>
      </p:sp>
      <p:sp>
        <p:nvSpPr>
          <p:cNvPr id="9497" name="OTLSHAPE_T_f038f770f01540af83823e141a3bfa09_Title"/>
          <p:cNvSpPr txBox="1"/>
          <p:nvPr>
            <p:custDataLst>
              <p:tags r:id="rId174"/>
            </p:custDataLst>
          </p:nvPr>
        </p:nvSpPr>
        <p:spPr>
          <a:xfrm>
            <a:off x="127000" y="3468793"/>
            <a:ext cx="266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solidFill>
                  <a:schemeClr val="dk1"/>
                </a:solidFill>
                <a:latin typeface="Calibri" panose="020F0502020204030204" pitchFamily="34" charset="0"/>
              </a:rPr>
              <a:t>Juan</a:t>
            </a:r>
          </a:p>
        </p:txBody>
      </p:sp>
      <p:sp>
        <p:nvSpPr>
          <p:cNvPr id="9504" name="OTLSHAPE_T_794edd209ff74c05a2f3d55a225e2086_JoinedDate"/>
          <p:cNvSpPr txBox="1"/>
          <p:nvPr>
            <p:custDataLst>
              <p:tags r:id="rId175"/>
            </p:custDataLst>
          </p:nvPr>
        </p:nvSpPr>
        <p:spPr>
          <a:xfrm>
            <a:off x="5693193" y="3702812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 panose="020F0302020204030204" pitchFamily="34" charset="0"/>
              </a:rPr>
              <a:t>8:00 a - 4:00 p</a:t>
            </a:r>
          </a:p>
        </p:txBody>
      </p:sp>
      <p:sp>
        <p:nvSpPr>
          <p:cNvPr id="9505" name="OTLSHAPE_T_794edd209ff74c05a2f3d55a225e2086_Title"/>
          <p:cNvSpPr txBox="1"/>
          <p:nvPr>
            <p:custDataLst>
              <p:tags r:id="rId176"/>
            </p:custDataLst>
          </p:nvPr>
        </p:nvSpPr>
        <p:spPr>
          <a:xfrm>
            <a:off x="127000" y="3702812"/>
            <a:ext cx="546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solidFill>
                  <a:schemeClr val="dk1"/>
                </a:solidFill>
                <a:latin typeface="Calibri" panose="020F0502020204030204" pitchFamily="34" charset="0"/>
              </a:rPr>
              <a:t>Raymond</a:t>
            </a:r>
          </a:p>
        </p:txBody>
      </p:sp>
      <p:sp>
        <p:nvSpPr>
          <p:cNvPr id="9512" name="OTLSHAPE_T_124dfc4c67454722be636f9f2f6b313e_JoinedDate"/>
          <p:cNvSpPr txBox="1"/>
          <p:nvPr>
            <p:custDataLst>
              <p:tags r:id="rId177"/>
            </p:custDataLst>
          </p:nvPr>
        </p:nvSpPr>
        <p:spPr>
          <a:xfrm>
            <a:off x="6496365" y="3936831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 panose="020F0302020204030204" pitchFamily="34" charset="0"/>
              </a:rPr>
              <a:t>10:00 a - 6:00 p</a:t>
            </a:r>
          </a:p>
        </p:txBody>
      </p:sp>
      <p:sp>
        <p:nvSpPr>
          <p:cNvPr id="9513" name="OTLSHAPE_T_124dfc4c67454722be636f9f2f6b313e_Title"/>
          <p:cNvSpPr txBox="1"/>
          <p:nvPr>
            <p:custDataLst>
              <p:tags r:id="rId178"/>
            </p:custDataLst>
          </p:nvPr>
        </p:nvSpPr>
        <p:spPr>
          <a:xfrm>
            <a:off x="127000" y="3936831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solidFill>
                  <a:schemeClr val="dk1"/>
                </a:solidFill>
                <a:latin typeface="Calibri" panose="020F0502020204030204" pitchFamily="34" charset="0"/>
              </a:rPr>
              <a:t>Rebecca</a:t>
            </a:r>
          </a:p>
        </p:txBody>
      </p:sp>
      <p:sp>
        <p:nvSpPr>
          <p:cNvPr id="9520" name="OTLSHAPE_T_98dde4c64892488fbff7e8ea1b22f228_JoinedDate"/>
          <p:cNvSpPr txBox="1"/>
          <p:nvPr>
            <p:custDataLst>
              <p:tags r:id="rId179"/>
            </p:custDataLst>
          </p:nvPr>
        </p:nvSpPr>
        <p:spPr>
          <a:xfrm>
            <a:off x="4854609" y="4170849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 panose="020F0302020204030204" pitchFamily="34" charset="0"/>
              </a:rPr>
              <a:t>6:00 a - 2:00 p</a:t>
            </a:r>
          </a:p>
        </p:txBody>
      </p:sp>
      <p:sp>
        <p:nvSpPr>
          <p:cNvPr id="9521" name="OTLSHAPE_T_98dde4c64892488fbff7e8ea1b22f228_Title"/>
          <p:cNvSpPr txBox="1"/>
          <p:nvPr>
            <p:custDataLst>
              <p:tags r:id="rId180"/>
            </p:custDataLst>
          </p:nvPr>
        </p:nvSpPr>
        <p:spPr>
          <a:xfrm>
            <a:off x="127000" y="4170849"/>
            <a:ext cx="266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solidFill>
                  <a:schemeClr val="dk1"/>
                </a:solidFill>
                <a:latin typeface="Calibri" panose="020F0502020204030204" pitchFamily="34" charset="0"/>
              </a:rPr>
              <a:t>Sally</a:t>
            </a:r>
          </a:p>
        </p:txBody>
      </p:sp>
      <p:sp>
        <p:nvSpPr>
          <p:cNvPr id="9528" name="OTLSHAPE_T_e260cb435be7428fab1874e0703aa670_JoinedDate"/>
          <p:cNvSpPr txBox="1"/>
          <p:nvPr>
            <p:custDataLst>
              <p:tags r:id="rId181"/>
            </p:custDataLst>
          </p:nvPr>
        </p:nvSpPr>
        <p:spPr>
          <a:xfrm>
            <a:off x="7331541" y="4404868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 panose="020F0302020204030204" pitchFamily="34" charset="0"/>
              </a:rPr>
              <a:t>12:00 p - 8:00 p</a:t>
            </a:r>
          </a:p>
        </p:txBody>
      </p:sp>
      <p:sp>
        <p:nvSpPr>
          <p:cNvPr id="9529" name="OTLSHAPE_T_e260cb435be7428fab1874e0703aa670_Title"/>
          <p:cNvSpPr txBox="1"/>
          <p:nvPr>
            <p:custDataLst>
              <p:tags r:id="rId182"/>
            </p:custDataLst>
          </p:nvPr>
        </p:nvSpPr>
        <p:spPr>
          <a:xfrm>
            <a:off x="127000" y="4404868"/>
            <a:ext cx="266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4">
                <a:solidFill>
                  <a:schemeClr val="dk1"/>
                </a:solidFill>
                <a:latin typeface="Calibri" panose="020F0502020204030204" pitchFamily="34" charset="0"/>
              </a:rPr>
              <a:t>Shay</a:t>
            </a:r>
          </a:p>
        </p:txBody>
      </p:sp>
      <p:sp>
        <p:nvSpPr>
          <p:cNvPr id="9536" name="OTLSHAPE_T_c3968acede27494ca784f90e555d0e48_JoinedDate"/>
          <p:cNvSpPr txBox="1"/>
          <p:nvPr>
            <p:custDataLst>
              <p:tags r:id="rId183"/>
            </p:custDataLst>
          </p:nvPr>
        </p:nvSpPr>
        <p:spPr>
          <a:xfrm>
            <a:off x="9012116" y="4638887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 panose="020F0302020204030204" pitchFamily="34" charset="0"/>
              </a:rPr>
              <a:t>4:00 p - 12:00 a</a:t>
            </a:r>
          </a:p>
        </p:txBody>
      </p:sp>
      <p:sp>
        <p:nvSpPr>
          <p:cNvPr id="9537" name="OTLSHAPE_T_c3968acede27494ca784f90e555d0e48_Title"/>
          <p:cNvSpPr txBox="1"/>
          <p:nvPr>
            <p:custDataLst>
              <p:tags r:id="rId184"/>
            </p:custDataLst>
          </p:nvPr>
        </p:nvSpPr>
        <p:spPr>
          <a:xfrm>
            <a:off x="127000" y="4638887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solidFill>
                  <a:schemeClr val="dk1"/>
                </a:solidFill>
                <a:latin typeface="Calibri" panose="020F0502020204030204" pitchFamily="34" charset="0"/>
              </a:rPr>
              <a:t>Zuki</a:t>
            </a:r>
          </a:p>
        </p:txBody>
      </p:sp>
      <p:sp>
        <p:nvSpPr>
          <p:cNvPr id="9543" name="OTLSHAPE_T_671baa82a8694f31bdfb638d46d5db45_StartDate"/>
          <p:cNvSpPr txBox="1"/>
          <p:nvPr>
            <p:custDataLst>
              <p:tags r:id="rId185"/>
            </p:custDataLst>
          </p:nvPr>
        </p:nvSpPr>
        <p:spPr>
          <a:xfrm>
            <a:off x="4021593" y="4872905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10">
                <a:solidFill>
                  <a:schemeClr val="dk1"/>
                </a:solidFill>
                <a:latin typeface="Calibri Light" panose="020F0302020204030204" pitchFamily="34" charset="0"/>
              </a:rPr>
              <a:t>8:00 a</a:t>
            </a:r>
          </a:p>
        </p:txBody>
      </p:sp>
      <p:sp>
        <p:nvSpPr>
          <p:cNvPr id="9544" name="OTLSHAPE_T_671baa82a8694f31bdfb638d46d5db45_EndDate"/>
          <p:cNvSpPr txBox="1"/>
          <p:nvPr>
            <p:custDataLst>
              <p:tags r:id="rId186"/>
            </p:custDataLst>
          </p:nvPr>
        </p:nvSpPr>
        <p:spPr>
          <a:xfrm>
            <a:off x="7824026" y="4872905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10">
                <a:solidFill>
                  <a:schemeClr val="dk1"/>
                </a:solidFill>
                <a:latin typeface="Calibri Light" panose="020F0302020204030204" pitchFamily="34" charset="0"/>
              </a:rPr>
              <a:t>4:00 p</a:t>
            </a:r>
          </a:p>
        </p:txBody>
      </p:sp>
      <p:sp>
        <p:nvSpPr>
          <p:cNvPr id="9545" name="OTLSHAPE_T_671baa82a8694f31bdfb638d46d5db45_Title"/>
          <p:cNvSpPr txBox="1"/>
          <p:nvPr>
            <p:custDataLst>
              <p:tags r:id="rId187"/>
            </p:custDataLst>
          </p:nvPr>
        </p:nvSpPr>
        <p:spPr>
          <a:xfrm>
            <a:off x="4418891" y="5021665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solidFill>
                  <a:schemeClr val="dk1"/>
                </a:solidFill>
                <a:latin typeface="Calibri" panose="020F0502020204030204" pitchFamily="34" charset="0"/>
              </a:rPr>
              <a:t>Peak Time</a:t>
            </a:r>
          </a:p>
        </p:txBody>
      </p:sp>
      <p:sp>
        <p:nvSpPr>
          <p:cNvPr id="35" name="OTLSHAPE_T_33d2bb6090644d8bbfb9b83177e2e80e_Duration" hidden="1">
            <a:extLst>
              <a:ext uri="{FF2B5EF4-FFF2-40B4-BE49-F238E27FC236}">
                <a16:creationId xmlns:a16="http://schemas.microsoft.com/office/drawing/2014/main" id="{D1C918ED-12F2-4E41-B3E7-217CA360B56F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36" name="OTLSHAPE_T_33d2bb6090644d8bbfb9b83177e2e80e_TextPercentage" hidden="1">
            <a:extLst>
              <a:ext uri="{FF2B5EF4-FFF2-40B4-BE49-F238E27FC236}">
                <a16:creationId xmlns:a16="http://schemas.microsoft.com/office/drawing/2014/main" id="{0B1887B6-9702-4F08-956A-46A822069675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_33d2bb6090644d8bbfb9b83177e2e80e_StartDate" hidden="1">
            <a:extLst>
              <a:ext uri="{FF2B5EF4-FFF2-40B4-BE49-F238E27FC236}">
                <a16:creationId xmlns:a16="http://schemas.microsoft.com/office/drawing/2014/main" id="{6E0316F1-16DA-4311-8850-DB3F4AA59D3F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38" name="OTLSHAPE_T_33d2bb6090644d8bbfb9b83177e2e80e_EndDate" hidden="1">
            <a:extLst>
              <a:ext uri="{FF2B5EF4-FFF2-40B4-BE49-F238E27FC236}">
                <a16:creationId xmlns:a16="http://schemas.microsoft.com/office/drawing/2014/main" id="{AC99C0A6-3B55-4681-94F8-9BB87EA3BDE8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40" name="OTLSHAPE_T_6d59706707094b7c8ab50f45474821fd_Duration" hidden="1">
            <a:extLst>
              <a:ext uri="{FF2B5EF4-FFF2-40B4-BE49-F238E27FC236}">
                <a16:creationId xmlns:a16="http://schemas.microsoft.com/office/drawing/2014/main" id="{8B67414B-D972-413A-BDFC-EAE8B875C975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41" name="OTLSHAPE_T_6d59706707094b7c8ab50f45474821fd_TextPercentage" hidden="1">
            <a:extLst>
              <a:ext uri="{FF2B5EF4-FFF2-40B4-BE49-F238E27FC236}">
                <a16:creationId xmlns:a16="http://schemas.microsoft.com/office/drawing/2014/main" id="{336A9C36-AF51-47D3-B4C7-835F524FC8B1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_6d59706707094b7c8ab50f45474821fd_StartDate" hidden="1">
            <a:extLst>
              <a:ext uri="{FF2B5EF4-FFF2-40B4-BE49-F238E27FC236}">
                <a16:creationId xmlns:a16="http://schemas.microsoft.com/office/drawing/2014/main" id="{EBB6B504-579E-470C-A9A4-E0AD5E2B1ED8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43" name="OTLSHAPE_T_6d59706707094b7c8ab50f45474821fd_EndDate" hidden="1">
            <a:extLst>
              <a:ext uri="{FF2B5EF4-FFF2-40B4-BE49-F238E27FC236}">
                <a16:creationId xmlns:a16="http://schemas.microsoft.com/office/drawing/2014/main" id="{1CF532C9-81CE-4D88-9040-7BE8B5F801DA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45" name="OTLSHAPE_T_bab906863d3e4389bfab47c98590565e_Duration" hidden="1">
            <a:extLst>
              <a:ext uri="{FF2B5EF4-FFF2-40B4-BE49-F238E27FC236}">
                <a16:creationId xmlns:a16="http://schemas.microsoft.com/office/drawing/2014/main" id="{2FDDA759-E790-4928-94FB-502AA7D745C1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0 hours</a:t>
            </a:r>
          </a:p>
        </p:txBody>
      </p:sp>
      <p:sp>
        <p:nvSpPr>
          <p:cNvPr id="46" name="OTLSHAPE_T_bab906863d3e4389bfab47c98590565e_TextPercentage" hidden="1">
            <a:extLst>
              <a:ext uri="{FF2B5EF4-FFF2-40B4-BE49-F238E27FC236}">
                <a16:creationId xmlns:a16="http://schemas.microsoft.com/office/drawing/2014/main" id="{164CA7F2-9FED-4E43-BAF8-021C1388C5AF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T_bab906863d3e4389bfab47c98590565e_StartDate" hidden="1">
            <a:extLst>
              <a:ext uri="{FF2B5EF4-FFF2-40B4-BE49-F238E27FC236}">
                <a16:creationId xmlns:a16="http://schemas.microsoft.com/office/drawing/2014/main" id="{682E7D16-7C78-425D-B163-5AAE82E41174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48" name="OTLSHAPE_T_bab906863d3e4389bfab47c98590565e_EndDate" hidden="1">
            <a:extLst>
              <a:ext uri="{FF2B5EF4-FFF2-40B4-BE49-F238E27FC236}">
                <a16:creationId xmlns:a16="http://schemas.microsoft.com/office/drawing/2014/main" id="{C1EE5194-F6D3-47D2-9F9F-4095A9A2E7EB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50" name="OTLSHAPE_T_1f31790356254c1b93f1b080924ffe79_Duration" hidden="1">
            <a:extLst>
              <a:ext uri="{FF2B5EF4-FFF2-40B4-BE49-F238E27FC236}">
                <a16:creationId xmlns:a16="http://schemas.microsoft.com/office/drawing/2014/main" id="{B0D3A549-28ED-4C7A-8422-7A70B51C981C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51" name="OTLSHAPE_T_1f31790356254c1b93f1b080924ffe79_TextPercentage" hidden="1">
            <a:extLst>
              <a:ext uri="{FF2B5EF4-FFF2-40B4-BE49-F238E27FC236}">
                <a16:creationId xmlns:a16="http://schemas.microsoft.com/office/drawing/2014/main" id="{DC108952-D74D-484E-B15F-A23C54DAA996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_1f31790356254c1b93f1b080924ffe79_StartDate" hidden="1">
            <a:extLst>
              <a:ext uri="{FF2B5EF4-FFF2-40B4-BE49-F238E27FC236}">
                <a16:creationId xmlns:a16="http://schemas.microsoft.com/office/drawing/2014/main" id="{C69EA22A-A311-4087-AF1E-A91F4155D85F}"/>
              </a:ext>
            </a:extLst>
          </p:cNvPr>
          <p:cNvSpPr txBox="1"/>
          <p:nvPr>
            <p:custDataLst>
              <p:tags r:id="rId202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53" name="OTLSHAPE_T_1f31790356254c1b93f1b080924ffe79_EndDate" hidden="1">
            <a:extLst>
              <a:ext uri="{FF2B5EF4-FFF2-40B4-BE49-F238E27FC236}">
                <a16:creationId xmlns:a16="http://schemas.microsoft.com/office/drawing/2014/main" id="{9AA1FCBF-6B2D-4B8B-98A5-0DEBBEE75C06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55" name="OTLSHAPE_T_eeb30e326eb746da88f977b33318ee09_Duration" hidden="1">
            <a:extLst>
              <a:ext uri="{FF2B5EF4-FFF2-40B4-BE49-F238E27FC236}">
                <a16:creationId xmlns:a16="http://schemas.microsoft.com/office/drawing/2014/main" id="{0C18F40F-76AD-4592-B6A1-3145281576E0}"/>
              </a:ext>
            </a:extLst>
          </p:cNvPr>
          <p:cNvSpPr txBox="1"/>
          <p:nvPr>
            <p:custDataLst>
              <p:tags r:id="rId204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56" name="OTLSHAPE_T_eeb30e326eb746da88f977b33318ee09_TextPercentage" hidden="1">
            <a:extLst>
              <a:ext uri="{FF2B5EF4-FFF2-40B4-BE49-F238E27FC236}">
                <a16:creationId xmlns:a16="http://schemas.microsoft.com/office/drawing/2014/main" id="{CCE3D57F-4361-4BBC-9268-5BD485CCF2BD}"/>
              </a:ext>
            </a:extLst>
          </p:cNvPr>
          <p:cNvSpPr txBox="1"/>
          <p:nvPr>
            <p:custDataLst>
              <p:tags r:id="rId20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eeb30e326eb746da88f977b33318ee09_StartDate" hidden="1">
            <a:extLst>
              <a:ext uri="{FF2B5EF4-FFF2-40B4-BE49-F238E27FC236}">
                <a16:creationId xmlns:a16="http://schemas.microsoft.com/office/drawing/2014/main" id="{159F56F3-4293-442B-BC98-7F2891E77706}"/>
              </a:ext>
            </a:extLst>
          </p:cNvPr>
          <p:cNvSpPr txBox="1"/>
          <p:nvPr>
            <p:custDataLst>
              <p:tags r:id="rId206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58" name="OTLSHAPE_T_eeb30e326eb746da88f977b33318ee09_EndDate" hidden="1">
            <a:extLst>
              <a:ext uri="{FF2B5EF4-FFF2-40B4-BE49-F238E27FC236}">
                <a16:creationId xmlns:a16="http://schemas.microsoft.com/office/drawing/2014/main" id="{2F530C88-D90B-43DC-B415-69783271A1D1}"/>
              </a:ext>
            </a:extLst>
          </p:cNvPr>
          <p:cNvSpPr txBox="1"/>
          <p:nvPr>
            <p:custDataLst>
              <p:tags r:id="rId207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60" name="OTLSHAPE_T_f038f770f01540af83823e141a3bfa09_Duration" hidden="1">
            <a:extLst>
              <a:ext uri="{FF2B5EF4-FFF2-40B4-BE49-F238E27FC236}">
                <a16:creationId xmlns:a16="http://schemas.microsoft.com/office/drawing/2014/main" id="{817A5FE4-964B-46C3-A9B5-46673D1CD3BF}"/>
              </a:ext>
            </a:extLst>
          </p:cNvPr>
          <p:cNvSpPr txBox="1"/>
          <p:nvPr>
            <p:custDataLst>
              <p:tags r:id="rId208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61" name="OTLSHAPE_T_f038f770f01540af83823e141a3bfa09_TextPercentage" hidden="1">
            <a:extLst>
              <a:ext uri="{FF2B5EF4-FFF2-40B4-BE49-F238E27FC236}">
                <a16:creationId xmlns:a16="http://schemas.microsoft.com/office/drawing/2014/main" id="{4B50C511-BD22-45B4-8027-899799F88B94}"/>
              </a:ext>
            </a:extLst>
          </p:cNvPr>
          <p:cNvSpPr txBox="1"/>
          <p:nvPr>
            <p:custDataLst>
              <p:tags r:id="rId2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f038f770f01540af83823e141a3bfa09_StartDate" hidden="1">
            <a:extLst>
              <a:ext uri="{FF2B5EF4-FFF2-40B4-BE49-F238E27FC236}">
                <a16:creationId xmlns:a16="http://schemas.microsoft.com/office/drawing/2014/main" id="{0DA01970-3B56-4DFE-8702-57087FBFC892}"/>
              </a:ext>
            </a:extLst>
          </p:cNvPr>
          <p:cNvSpPr txBox="1"/>
          <p:nvPr>
            <p:custDataLst>
              <p:tags r:id="rId210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63" name="OTLSHAPE_T_f038f770f01540af83823e141a3bfa09_EndDate" hidden="1">
            <a:extLst>
              <a:ext uri="{FF2B5EF4-FFF2-40B4-BE49-F238E27FC236}">
                <a16:creationId xmlns:a16="http://schemas.microsoft.com/office/drawing/2014/main" id="{F5863307-304E-45EB-98E4-9B53E399FE5F}"/>
              </a:ext>
            </a:extLst>
          </p:cNvPr>
          <p:cNvSpPr txBox="1"/>
          <p:nvPr>
            <p:custDataLst>
              <p:tags r:id="rId211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9430" name="OTLSHAPE_T_794edd209ff74c05a2f3d55a225e2086_Duration" hidden="1">
            <a:extLst>
              <a:ext uri="{FF2B5EF4-FFF2-40B4-BE49-F238E27FC236}">
                <a16:creationId xmlns:a16="http://schemas.microsoft.com/office/drawing/2014/main" id="{16C28FA6-A168-4B7E-8601-54AD44CF8D96}"/>
              </a:ext>
            </a:extLst>
          </p:cNvPr>
          <p:cNvSpPr txBox="1"/>
          <p:nvPr>
            <p:custDataLst>
              <p:tags r:id="rId212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9431" name="OTLSHAPE_T_794edd209ff74c05a2f3d55a225e2086_TextPercentage" hidden="1">
            <a:extLst>
              <a:ext uri="{FF2B5EF4-FFF2-40B4-BE49-F238E27FC236}">
                <a16:creationId xmlns:a16="http://schemas.microsoft.com/office/drawing/2014/main" id="{25277991-BCEB-405D-B744-1F78FCC45AED}"/>
              </a:ext>
            </a:extLst>
          </p:cNvPr>
          <p:cNvSpPr txBox="1"/>
          <p:nvPr>
            <p:custDataLst>
              <p:tags r:id="rId21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432" name="OTLSHAPE_T_794edd209ff74c05a2f3d55a225e2086_StartDate" hidden="1">
            <a:extLst>
              <a:ext uri="{FF2B5EF4-FFF2-40B4-BE49-F238E27FC236}">
                <a16:creationId xmlns:a16="http://schemas.microsoft.com/office/drawing/2014/main" id="{FA4D49F8-2325-4FFE-881B-6BC687B94906}"/>
              </a:ext>
            </a:extLst>
          </p:cNvPr>
          <p:cNvSpPr txBox="1"/>
          <p:nvPr>
            <p:custDataLst>
              <p:tags r:id="rId214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9433" name="OTLSHAPE_T_794edd209ff74c05a2f3d55a225e2086_EndDate" hidden="1">
            <a:extLst>
              <a:ext uri="{FF2B5EF4-FFF2-40B4-BE49-F238E27FC236}">
                <a16:creationId xmlns:a16="http://schemas.microsoft.com/office/drawing/2014/main" id="{0C2827BF-E0C9-4C66-A63C-3F13D89D1E82}"/>
              </a:ext>
            </a:extLst>
          </p:cNvPr>
          <p:cNvSpPr txBox="1"/>
          <p:nvPr>
            <p:custDataLst>
              <p:tags r:id="rId215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9435" name="OTLSHAPE_T_124dfc4c67454722be636f9f2f6b313e_Duration" hidden="1">
            <a:extLst>
              <a:ext uri="{FF2B5EF4-FFF2-40B4-BE49-F238E27FC236}">
                <a16:creationId xmlns:a16="http://schemas.microsoft.com/office/drawing/2014/main" id="{A3EB8EF4-9F53-4633-9B51-57F3C7AE32B1}"/>
              </a:ext>
            </a:extLst>
          </p:cNvPr>
          <p:cNvSpPr txBox="1"/>
          <p:nvPr>
            <p:custDataLst>
              <p:tags r:id="rId216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9451" name="OTLSHAPE_T_124dfc4c67454722be636f9f2f6b313e_TextPercentage" hidden="1">
            <a:extLst>
              <a:ext uri="{FF2B5EF4-FFF2-40B4-BE49-F238E27FC236}">
                <a16:creationId xmlns:a16="http://schemas.microsoft.com/office/drawing/2014/main" id="{F37491F6-541D-45F4-991B-FC0311055DBA}"/>
              </a:ext>
            </a:extLst>
          </p:cNvPr>
          <p:cNvSpPr txBox="1"/>
          <p:nvPr>
            <p:custDataLst>
              <p:tags r:id="rId21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452" name="OTLSHAPE_T_124dfc4c67454722be636f9f2f6b313e_StartDate" hidden="1">
            <a:extLst>
              <a:ext uri="{FF2B5EF4-FFF2-40B4-BE49-F238E27FC236}">
                <a16:creationId xmlns:a16="http://schemas.microsoft.com/office/drawing/2014/main" id="{B6C7613E-70A3-4B19-8093-CAEA820D04E1}"/>
              </a:ext>
            </a:extLst>
          </p:cNvPr>
          <p:cNvSpPr txBox="1"/>
          <p:nvPr>
            <p:custDataLst>
              <p:tags r:id="rId21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9453" name="OTLSHAPE_T_124dfc4c67454722be636f9f2f6b313e_EndDate" hidden="1">
            <a:extLst>
              <a:ext uri="{FF2B5EF4-FFF2-40B4-BE49-F238E27FC236}">
                <a16:creationId xmlns:a16="http://schemas.microsoft.com/office/drawing/2014/main" id="{694D4B3F-6FDF-49FA-8EAC-48AFE8DAF906}"/>
              </a:ext>
            </a:extLst>
          </p:cNvPr>
          <p:cNvSpPr txBox="1"/>
          <p:nvPr>
            <p:custDataLst>
              <p:tags r:id="rId219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9455" name="OTLSHAPE_T_98dde4c64892488fbff7e8ea1b22f228_Duration" hidden="1">
            <a:extLst>
              <a:ext uri="{FF2B5EF4-FFF2-40B4-BE49-F238E27FC236}">
                <a16:creationId xmlns:a16="http://schemas.microsoft.com/office/drawing/2014/main" id="{EB6D993E-1865-4B85-9ADF-85535666D5E3}"/>
              </a:ext>
            </a:extLst>
          </p:cNvPr>
          <p:cNvSpPr txBox="1"/>
          <p:nvPr>
            <p:custDataLst>
              <p:tags r:id="rId220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9459" name="OTLSHAPE_T_98dde4c64892488fbff7e8ea1b22f228_TextPercentage" hidden="1">
            <a:extLst>
              <a:ext uri="{FF2B5EF4-FFF2-40B4-BE49-F238E27FC236}">
                <a16:creationId xmlns:a16="http://schemas.microsoft.com/office/drawing/2014/main" id="{A0F97AAF-438D-4663-A066-A7D42234E0D9}"/>
              </a:ext>
            </a:extLst>
          </p:cNvPr>
          <p:cNvSpPr txBox="1"/>
          <p:nvPr>
            <p:custDataLst>
              <p:tags r:id="rId22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460" name="OTLSHAPE_T_98dde4c64892488fbff7e8ea1b22f228_StartDate" hidden="1">
            <a:extLst>
              <a:ext uri="{FF2B5EF4-FFF2-40B4-BE49-F238E27FC236}">
                <a16:creationId xmlns:a16="http://schemas.microsoft.com/office/drawing/2014/main" id="{DCAEC0A9-1035-460F-B4EA-4FE5231C01FE}"/>
              </a:ext>
            </a:extLst>
          </p:cNvPr>
          <p:cNvSpPr txBox="1"/>
          <p:nvPr>
            <p:custDataLst>
              <p:tags r:id="rId222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9461" name="OTLSHAPE_T_98dde4c64892488fbff7e8ea1b22f228_EndDate" hidden="1">
            <a:extLst>
              <a:ext uri="{FF2B5EF4-FFF2-40B4-BE49-F238E27FC236}">
                <a16:creationId xmlns:a16="http://schemas.microsoft.com/office/drawing/2014/main" id="{23B54DA6-FB64-4D87-8F40-E768028C864F}"/>
              </a:ext>
            </a:extLst>
          </p:cNvPr>
          <p:cNvSpPr txBox="1"/>
          <p:nvPr>
            <p:custDataLst>
              <p:tags r:id="rId223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9463" name="OTLSHAPE_T_e260cb435be7428fab1874e0703aa670_Duration" hidden="1">
            <a:extLst>
              <a:ext uri="{FF2B5EF4-FFF2-40B4-BE49-F238E27FC236}">
                <a16:creationId xmlns:a16="http://schemas.microsoft.com/office/drawing/2014/main" id="{0C323A8D-C3A5-4CF5-B8BC-CF82E5FC025E}"/>
              </a:ext>
            </a:extLst>
          </p:cNvPr>
          <p:cNvSpPr txBox="1"/>
          <p:nvPr>
            <p:custDataLst>
              <p:tags r:id="rId224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9467" name="OTLSHAPE_T_e260cb435be7428fab1874e0703aa670_TextPercentage" hidden="1">
            <a:extLst>
              <a:ext uri="{FF2B5EF4-FFF2-40B4-BE49-F238E27FC236}">
                <a16:creationId xmlns:a16="http://schemas.microsoft.com/office/drawing/2014/main" id="{EBDE76CB-8251-4861-BE73-CC5E938EFF1F}"/>
              </a:ext>
            </a:extLst>
          </p:cNvPr>
          <p:cNvSpPr txBox="1"/>
          <p:nvPr>
            <p:custDataLst>
              <p:tags r:id="rId22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468" name="OTLSHAPE_T_e260cb435be7428fab1874e0703aa670_StartDate" hidden="1">
            <a:extLst>
              <a:ext uri="{FF2B5EF4-FFF2-40B4-BE49-F238E27FC236}">
                <a16:creationId xmlns:a16="http://schemas.microsoft.com/office/drawing/2014/main" id="{A536540B-D7E7-490D-AC1F-DB038C6496E6}"/>
              </a:ext>
            </a:extLst>
          </p:cNvPr>
          <p:cNvSpPr txBox="1"/>
          <p:nvPr>
            <p:custDataLst>
              <p:tags r:id="rId226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9469" name="OTLSHAPE_T_e260cb435be7428fab1874e0703aa670_EndDate" hidden="1">
            <a:extLst>
              <a:ext uri="{FF2B5EF4-FFF2-40B4-BE49-F238E27FC236}">
                <a16:creationId xmlns:a16="http://schemas.microsoft.com/office/drawing/2014/main" id="{96E3ED79-EBC3-469F-B40E-9C72C657A2F8}"/>
              </a:ext>
            </a:extLst>
          </p:cNvPr>
          <p:cNvSpPr txBox="1"/>
          <p:nvPr>
            <p:custDataLst>
              <p:tags r:id="rId227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9471" name="OTLSHAPE_T_c3968acede27494ca784f90e555d0e48_Duration" hidden="1">
            <a:extLst>
              <a:ext uri="{FF2B5EF4-FFF2-40B4-BE49-F238E27FC236}">
                <a16:creationId xmlns:a16="http://schemas.microsoft.com/office/drawing/2014/main" id="{69E25CCE-0D5E-4A15-8299-B7C57E9B9A36}"/>
              </a:ext>
            </a:extLst>
          </p:cNvPr>
          <p:cNvSpPr txBox="1"/>
          <p:nvPr>
            <p:custDataLst>
              <p:tags r:id="rId228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9475" name="OTLSHAPE_T_c3968acede27494ca784f90e555d0e48_TextPercentage" hidden="1">
            <a:extLst>
              <a:ext uri="{FF2B5EF4-FFF2-40B4-BE49-F238E27FC236}">
                <a16:creationId xmlns:a16="http://schemas.microsoft.com/office/drawing/2014/main" id="{D6D760F3-0231-4815-94CF-53395581E2D9}"/>
              </a:ext>
            </a:extLst>
          </p:cNvPr>
          <p:cNvSpPr txBox="1"/>
          <p:nvPr>
            <p:custDataLst>
              <p:tags r:id="rId22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476" name="OTLSHAPE_T_c3968acede27494ca784f90e555d0e48_StartDate" hidden="1">
            <a:extLst>
              <a:ext uri="{FF2B5EF4-FFF2-40B4-BE49-F238E27FC236}">
                <a16:creationId xmlns:a16="http://schemas.microsoft.com/office/drawing/2014/main" id="{E336BA74-6FFA-46E7-B50F-97EAC5B049CF}"/>
              </a:ext>
            </a:extLst>
          </p:cNvPr>
          <p:cNvSpPr txBox="1"/>
          <p:nvPr>
            <p:custDataLst>
              <p:tags r:id="rId230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9477" name="OTLSHAPE_T_c3968acede27494ca784f90e555d0e48_EndDate" hidden="1">
            <a:extLst>
              <a:ext uri="{FF2B5EF4-FFF2-40B4-BE49-F238E27FC236}">
                <a16:creationId xmlns:a16="http://schemas.microsoft.com/office/drawing/2014/main" id="{7F0F6010-A392-4BEF-B1F6-BC18311390FB}"/>
              </a:ext>
            </a:extLst>
          </p:cNvPr>
          <p:cNvSpPr txBox="1"/>
          <p:nvPr>
            <p:custDataLst>
              <p:tags r:id="rId231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9479" name="OTLSHAPE_T_671baa82a8694f31bdfb638d46d5db45_Duration" hidden="1">
            <a:extLst>
              <a:ext uri="{FF2B5EF4-FFF2-40B4-BE49-F238E27FC236}">
                <a16:creationId xmlns:a16="http://schemas.microsoft.com/office/drawing/2014/main" id="{AD0205AB-75DD-40C5-8DF3-5A338BBF011D}"/>
              </a:ext>
            </a:extLst>
          </p:cNvPr>
          <p:cNvSpPr txBox="1"/>
          <p:nvPr>
            <p:custDataLst>
              <p:tags r:id="rId232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0 hours</a:t>
            </a:r>
          </a:p>
        </p:txBody>
      </p:sp>
      <p:sp>
        <p:nvSpPr>
          <p:cNvPr id="9483" name="OTLSHAPE_T_671baa82a8694f31bdfb638d46d5db45_TextPercentage" hidden="1">
            <a:extLst>
              <a:ext uri="{FF2B5EF4-FFF2-40B4-BE49-F238E27FC236}">
                <a16:creationId xmlns:a16="http://schemas.microsoft.com/office/drawing/2014/main" id="{133506A6-D2D2-4582-A011-9D27F9E21187}"/>
              </a:ext>
            </a:extLst>
          </p:cNvPr>
          <p:cNvSpPr txBox="1"/>
          <p:nvPr>
            <p:custDataLst>
              <p:tags r:id="rId23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484" name="OTLSHAPE_T_671baa82a8694f31bdfb638d46d5db45_JoinedDate" hidden="1">
            <a:extLst>
              <a:ext uri="{FF2B5EF4-FFF2-40B4-BE49-F238E27FC236}">
                <a16:creationId xmlns:a16="http://schemas.microsoft.com/office/drawing/2014/main" id="{0D8DFF57-23DB-4951-BD3E-4CD8C8CC176D}"/>
              </a:ext>
            </a:extLst>
          </p:cNvPr>
          <p:cNvSpPr txBox="1"/>
          <p:nvPr>
            <p:custDataLst>
              <p:tags r:id="rId234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100">
              <a:solidFill>
                <a:schemeClr val="dk1"/>
              </a:solidFill>
              <a:latin typeface="Calibri Light" panose="020F0302020204030204" pitchFamily="34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0199A5A-28AD-44CD-8026-C31AF6C39555}"/>
              </a:ext>
            </a:extLst>
          </p:cNvPr>
          <p:cNvSpPr txBox="1"/>
          <p:nvPr>
            <p:custDataLst>
              <p:tags r:id="rId235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weekly-work-schedule-template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856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/>
          <p:cNvSpPr txBox="1"/>
          <p:nvPr>
            <p:custDataLst>
              <p:tags r:id="rId2"/>
            </p:custDataLst>
          </p:nvPr>
        </p:nvSpPr>
        <p:spPr>
          <a:xfrm>
            <a:off x="254000" y="3114485"/>
            <a:ext cx="609600" cy="2480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spc="-24">
                <a:solidFill>
                  <a:schemeClr val="accent2"/>
                </a:solidFill>
                <a:latin typeface="Calibri Light" panose="020F0302020204030204" pitchFamily="34" charset="0"/>
              </a:rPr>
              <a:t>May 16</a:t>
            </a: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333142" y="3114485"/>
            <a:ext cx="609600" cy="2480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spc="-24">
                <a:solidFill>
                  <a:schemeClr val="accent2"/>
                </a:solidFill>
                <a:latin typeface="Calibri Light" panose="020F0302020204030204" pitchFamily="34" charset="0"/>
              </a:rPr>
              <a:t>May 17</a:t>
            </a:r>
          </a:p>
        </p:txBody>
      </p:sp>
      <p:cxnSp>
        <p:nvCxnSpPr>
          <p:cNvPr id="3216" name="OTLSHAPE_M_fbdb82661e9d4c86a2caa0f81525e640_Connector2"/>
          <p:cNvCxnSpPr/>
          <p:nvPr>
            <p:custDataLst>
              <p:tags r:id="rId4"/>
            </p:custDataLst>
          </p:nvPr>
        </p:nvCxnSpPr>
        <p:spPr>
          <a:xfrm>
            <a:off x="4398293" y="4197434"/>
            <a:ext cx="0" cy="88900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5" name="OTLSHAPE_M_fbdb82661e9d4c86a2caa0f81525e640_Connector1"/>
          <p:cNvCxnSpPr/>
          <p:nvPr>
            <p:custDataLst>
              <p:tags r:id="rId5"/>
            </p:custDataLst>
          </p:nvPr>
        </p:nvCxnSpPr>
        <p:spPr>
          <a:xfrm>
            <a:off x="4398293" y="3492500"/>
            <a:ext cx="0" cy="332825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6"/>
            </p:custDataLst>
          </p:nvPr>
        </p:nvSpPr>
        <p:spPr>
          <a:xfrm>
            <a:off x="985859" y="3048000"/>
            <a:ext cx="10223500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333F50"/>
              </a:gs>
              <a:gs pos="100000">
                <a:srgbClr val="5164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snip2DiagRect">
            <a:avLst>
              <a:gd name="adj1" fmla="val 100000"/>
              <a:gd name="adj2" fmla="val 3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 hidden="1"/>
          <p:cNvSpPr/>
          <p:nvPr>
            <p:custDataLst>
              <p:tags r:id="rId8"/>
            </p:custDataLst>
          </p:nvPr>
        </p:nvSpPr>
        <p:spPr>
          <a:xfrm>
            <a:off x="1096530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/>
          <p:cNvSpPr txBox="1"/>
          <p:nvPr>
            <p:custDataLst>
              <p:tags r:id="rId9"/>
            </p:custDataLst>
          </p:nvPr>
        </p:nvSpPr>
        <p:spPr>
          <a:xfrm>
            <a:off x="985859" y="35560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10"/>
            </p:custDataLst>
          </p:nvPr>
        </p:nvSpPr>
        <p:spPr>
          <a:xfrm>
            <a:off x="1214459" y="31454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4 pm</a:t>
            </a:r>
          </a:p>
        </p:txBody>
      </p:sp>
      <p:sp>
        <p:nvSpPr>
          <p:cNvPr id="12" name="OTLSHAPE_TB_00000000000000000000000000000000_TimescaleInterval2"/>
          <p:cNvSpPr txBox="1"/>
          <p:nvPr>
            <p:custDataLst>
              <p:tags r:id="rId11"/>
            </p:custDataLst>
          </p:nvPr>
        </p:nvSpPr>
        <p:spPr>
          <a:xfrm>
            <a:off x="2203494" y="31454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5 pm</a:t>
            </a:r>
          </a:p>
        </p:txBody>
      </p:sp>
      <p:sp>
        <p:nvSpPr>
          <p:cNvPr id="16" name="OTLSHAPE_TB_00000000000000000000000000000000_TimescaleInterval3"/>
          <p:cNvSpPr txBox="1"/>
          <p:nvPr>
            <p:custDataLst>
              <p:tags r:id="rId12"/>
            </p:custDataLst>
          </p:nvPr>
        </p:nvSpPr>
        <p:spPr>
          <a:xfrm>
            <a:off x="3192530" y="31454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6 pm</a:t>
            </a:r>
          </a:p>
        </p:txBody>
      </p:sp>
      <p:sp>
        <p:nvSpPr>
          <p:cNvPr id="20" name="OTLSHAPE_TB_00000000000000000000000000000000_TimescaleInterval4"/>
          <p:cNvSpPr txBox="1"/>
          <p:nvPr>
            <p:custDataLst>
              <p:tags r:id="rId13"/>
            </p:custDataLst>
          </p:nvPr>
        </p:nvSpPr>
        <p:spPr>
          <a:xfrm>
            <a:off x="4181566" y="31454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7 pm</a:t>
            </a:r>
          </a:p>
        </p:txBody>
      </p:sp>
      <p:sp>
        <p:nvSpPr>
          <p:cNvPr id="24" name="OTLSHAPE_TB_00000000000000000000000000000000_TimescaleInterval5"/>
          <p:cNvSpPr txBox="1"/>
          <p:nvPr>
            <p:custDataLst>
              <p:tags r:id="rId14"/>
            </p:custDataLst>
          </p:nvPr>
        </p:nvSpPr>
        <p:spPr>
          <a:xfrm>
            <a:off x="5170601" y="31454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8 pm</a:t>
            </a:r>
          </a:p>
        </p:txBody>
      </p:sp>
      <p:sp>
        <p:nvSpPr>
          <p:cNvPr id="28" name="OTLSHAPE_TB_00000000000000000000000000000000_TimescaleInterval6"/>
          <p:cNvSpPr txBox="1"/>
          <p:nvPr>
            <p:custDataLst>
              <p:tags r:id="rId15"/>
            </p:custDataLst>
          </p:nvPr>
        </p:nvSpPr>
        <p:spPr>
          <a:xfrm>
            <a:off x="6159637" y="31454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9 pm</a:t>
            </a:r>
          </a:p>
        </p:txBody>
      </p:sp>
      <p:sp>
        <p:nvSpPr>
          <p:cNvPr id="3200" name="OTLSHAPE_TB_00000000000000000000000000000000_TimescaleInterval7"/>
          <p:cNvSpPr txBox="1"/>
          <p:nvPr>
            <p:custDataLst>
              <p:tags r:id="rId16"/>
            </p:custDataLst>
          </p:nvPr>
        </p:nvSpPr>
        <p:spPr>
          <a:xfrm>
            <a:off x="7148673" y="3145473"/>
            <a:ext cx="393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10 pm</a:t>
            </a:r>
          </a:p>
        </p:txBody>
      </p:sp>
      <p:sp>
        <p:nvSpPr>
          <p:cNvPr id="3204" name="OTLSHAPE_TB_00000000000000000000000000000000_TimescaleInterval8"/>
          <p:cNvSpPr txBox="1"/>
          <p:nvPr>
            <p:custDataLst>
              <p:tags r:id="rId17"/>
            </p:custDataLst>
          </p:nvPr>
        </p:nvSpPr>
        <p:spPr>
          <a:xfrm>
            <a:off x="8137709" y="3145473"/>
            <a:ext cx="393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11 pm</a:t>
            </a:r>
          </a:p>
        </p:txBody>
      </p:sp>
      <p:sp>
        <p:nvSpPr>
          <p:cNvPr id="3208" name="OTLSHAPE_TB_00000000000000000000000000000000_TimescaleInterval9"/>
          <p:cNvSpPr txBox="1"/>
          <p:nvPr>
            <p:custDataLst>
              <p:tags r:id="rId18"/>
            </p:custDataLst>
          </p:nvPr>
        </p:nvSpPr>
        <p:spPr>
          <a:xfrm>
            <a:off x="9126744" y="3145473"/>
            <a:ext cx="393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12 am</a:t>
            </a:r>
          </a:p>
        </p:txBody>
      </p:sp>
      <p:sp>
        <p:nvSpPr>
          <p:cNvPr id="3212" name="OTLSHAPE_TB_00000000000000000000000000000000_TimescaleInterval10"/>
          <p:cNvSpPr txBox="1"/>
          <p:nvPr>
            <p:custDataLst>
              <p:tags r:id="rId19"/>
            </p:custDataLst>
          </p:nvPr>
        </p:nvSpPr>
        <p:spPr>
          <a:xfrm>
            <a:off x="10115780" y="3145473"/>
            <a:ext cx="3109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1 am</a:t>
            </a: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20"/>
            </p:custDataLst>
          </p:nvPr>
        </p:nvCxnSpPr>
        <p:spPr>
          <a:xfrm>
            <a:off x="2139720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MinorTickMarkAbove1"/>
          <p:cNvCxnSpPr/>
          <p:nvPr>
            <p:custDataLst>
              <p:tags r:id="rId21"/>
            </p:custDataLst>
          </p:nvPr>
        </p:nvCxnSpPr>
        <p:spPr>
          <a:xfrm>
            <a:off x="1645339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MinorTickMarkBelow1"/>
          <p:cNvCxnSpPr/>
          <p:nvPr>
            <p:custDataLst>
              <p:tags r:id="rId22"/>
            </p:custDataLst>
          </p:nvPr>
        </p:nvCxnSpPr>
        <p:spPr>
          <a:xfrm>
            <a:off x="1645339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2"/>
          <p:cNvCxnSpPr/>
          <p:nvPr>
            <p:custDataLst>
              <p:tags r:id="rId23"/>
            </p:custDataLst>
          </p:nvPr>
        </p:nvCxnSpPr>
        <p:spPr>
          <a:xfrm>
            <a:off x="3128755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MinorTickMarkAbove2"/>
          <p:cNvCxnSpPr/>
          <p:nvPr>
            <p:custDataLst>
              <p:tags r:id="rId24"/>
            </p:custDataLst>
          </p:nvPr>
        </p:nvCxnSpPr>
        <p:spPr>
          <a:xfrm>
            <a:off x="2634375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MinorTickMarkBelow2"/>
          <p:cNvCxnSpPr/>
          <p:nvPr>
            <p:custDataLst>
              <p:tags r:id="rId25"/>
            </p:custDataLst>
          </p:nvPr>
        </p:nvCxnSpPr>
        <p:spPr>
          <a:xfrm>
            <a:off x="2634375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3"/>
          <p:cNvCxnSpPr/>
          <p:nvPr>
            <p:custDataLst>
              <p:tags r:id="rId26"/>
            </p:custDataLst>
          </p:nvPr>
        </p:nvCxnSpPr>
        <p:spPr>
          <a:xfrm>
            <a:off x="4117791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B_00000000000000000000000000000000_MinorTickMarkAbove3"/>
          <p:cNvCxnSpPr/>
          <p:nvPr>
            <p:custDataLst>
              <p:tags r:id="rId27"/>
            </p:custDataLst>
          </p:nvPr>
        </p:nvCxnSpPr>
        <p:spPr>
          <a:xfrm>
            <a:off x="3623411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MinorTickMarkBelow3"/>
          <p:cNvCxnSpPr/>
          <p:nvPr>
            <p:custDataLst>
              <p:tags r:id="rId28"/>
            </p:custDataLst>
          </p:nvPr>
        </p:nvCxnSpPr>
        <p:spPr>
          <a:xfrm>
            <a:off x="3623411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4"/>
          <p:cNvCxnSpPr/>
          <p:nvPr>
            <p:custDataLst>
              <p:tags r:id="rId29"/>
            </p:custDataLst>
          </p:nvPr>
        </p:nvCxnSpPr>
        <p:spPr>
          <a:xfrm>
            <a:off x="5106827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B_00000000000000000000000000000000_MinorTickMarkAbove4"/>
          <p:cNvCxnSpPr/>
          <p:nvPr>
            <p:custDataLst>
              <p:tags r:id="rId30"/>
            </p:custDataLst>
          </p:nvPr>
        </p:nvCxnSpPr>
        <p:spPr>
          <a:xfrm>
            <a:off x="4612446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MinorTickMarkBelow4"/>
          <p:cNvCxnSpPr/>
          <p:nvPr>
            <p:custDataLst>
              <p:tags r:id="rId31"/>
            </p:custDataLst>
          </p:nvPr>
        </p:nvCxnSpPr>
        <p:spPr>
          <a:xfrm>
            <a:off x="4612446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5"/>
          <p:cNvCxnSpPr/>
          <p:nvPr>
            <p:custDataLst>
              <p:tags r:id="rId32"/>
            </p:custDataLst>
          </p:nvPr>
        </p:nvCxnSpPr>
        <p:spPr>
          <a:xfrm>
            <a:off x="6095863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B_00000000000000000000000000000000_MinorTickMarkAbove5"/>
          <p:cNvCxnSpPr/>
          <p:nvPr>
            <p:custDataLst>
              <p:tags r:id="rId33"/>
            </p:custDataLst>
          </p:nvPr>
        </p:nvCxnSpPr>
        <p:spPr>
          <a:xfrm>
            <a:off x="5601482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MinorTickMarkBelow5"/>
          <p:cNvCxnSpPr/>
          <p:nvPr>
            <p:custDataLst>
              <p:tags r:id="rId34"/>
            </p:custDataLst>
          </p:nvPr>
        </p:nvCxnSpPr>
        <p:spPr>
          <a:xfrm>
            <a:off x="5601482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Separator6"/>
          <p:cNvCxnSpPr/>
          <p:nvPr>
            <p:custDataLst>
              <p:tags r:id="rId35"/>
            </p:custDataLst>
          </p:nvPr>
        </p:nvCxnSpPr>
        <p:spPr>
          <a:xfrm>
            <a:off x="7084899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B_00000000000000000000000000000000_MinorTickMarkAbove6"/>
          <p:cNvCxnSpPr/>
          <p:nvPr>
            <p:custDataLst>
              <p:tags r:id="rId36"/>
            </p:custDataLst>
          </p:nvPr>
        </p:nvCxnSpPr>
        <p:spPr>
          <a:xfrm>
            <a:off x="6590518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B_00000000000000000000000000000000_MinorTickMarkBelow6"/>
          <p:cNvCxnSpPr/>
          <p:nvPr>
            <p:custDataLst>
              <p:tags r:id="rId37"/>
            </p:custDataLst>
          </p:nvPr>
        </p:nvCxnSpPr>
        <p:spPr>
          <a:xfrm>
            <a:off x="6590518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1" name="OTLSHAPE_TB_00000000000000000000000000000000_Separator7"/>
          <p:cNvCxnSpPr/>
          <p:nvPr>
            <p:custDataLst>
              <p:tags r:id="rId38"/>
            </p:custDataLst>
          </p:nvPr>
        </p:nvCxnSpPr>
        <p:spPr>
          <a:xfrm>
            <a:off x="8073934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2" name="OTLSHAPE_TB_00000000000000000000000000000000_MinorTickMarkAbove7"/>
          <p:cNvCxnSpPr/>
          <p:nvPr>
            <p:custDataLst>
              <p:tags r:id="rId39"/>
            </p:custDataLst>
          </p:nvPr>
        </p:nvCxnSpPr>
        <p:spPr>
          <a:xfrm>
            <a:off x="7579554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3" name="OTLSHAPE_TB_00000000000000000000000000000000_MinorTickMarkBelow7"/>
          <p:cNvCxnSpPr/>
          <p:nvPr>
            <p:custDataLst>
              <p:tags r:id="rId40"/>
            </p:custDataLst>
          </p:nvPr>
        </p:nvCxnSpPr>
        <p:spPr>
          <a:xfrm>
            <a:off x="7579554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5" name="OTLSHAPE_TB_00000000000000000000000000000000_Separator8"/>
          <p:cNvCxnSpPr/>
          <p:nvPr>
            <p:custDataLst>
              <p:tags r:id="rId41"/>
            </p:custDataLst>
          </p:nvPr>
        </p:nvCxnSpPr>
        <p:spPr>
          <a:xfrm>
            <a:off x="9062970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6" name="OTLSHAPE_TB_00000000000000000000000000000000_MinorTickMarkAbove8"/>
          <p:cNvCxnSpPr/>
          <p:nvPr>
            <p:custDataLst>
              <p:tags r:id="rId42"/>
            </p:custDataLst>
          </p:nvPr>
        </p:nvCxnSpPr>
        <p:spPr>
          <a:xfrm>
            <a:off x="8568589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7" name="OTLSHAPE_TB_00000000000000000000000000000000_MinorTickMarkBelow8"/>
          <p:cNvCxnSpPr/>
          <p:nvPr>
            <p:custDataLst>
              <p:tags r:id="rId43"/>
            </p:custDataLst>
          </p:nvPr>
        </p:nvCxnSpPr>
        <p:spPr>
          <a:xfrm>
            <a:off x="8568589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9" name="OTLSHAPE_TB_00000000000000000000000000000000_Separator9"/>
          <p:cNvCxnSpPr/>
          <p:nvPr>
            <p:custDataLst>
              <p:tags r:id="rId44"/>
            </p:custDataLst>
          </p:nvPr>
        </p:nvCxnSpPr>
        <p:spPr>
          <a:xfrm>
            <a:off x="10052006" y="30480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0" name="OTLSHAPE_TB_00000000000000000000000000000000_MinorTickMarkAbove9"/>
          <p:cNvCxnSpPr/>
          <p:nvPr>
            <p:custDataLst>
              <p:tags r:id="rId45"/>
            </p:custDataLst>
          </p:nvPr>
        </p:nvCxnSpPr>
        <p:spPr>
          <a:xfrm>
            <a:off x="9557625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1" name="OTLSHAPE_TB_00000000000000000000000000000000_MinorTickMarkBelow9"/>
          <p:cNvCxnSpPr/>
          <p:nvPr>
            <p:custDataLst>
              <p:tags r:id="rId46"/>
            </p:custDataLst>
          </p:nvPr>
        </p:nvCxnSpPr>
        <p:spPr>
          <a:xfrm>
            <a:off x="9557625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3" name="OTLSHAPE_TB_00000000000000000000000000000000_MinorTickMarkAbove10"/>
          <p:cNvCxnSpPr/>
          <p:nvPr>
            <p:custDataLst>
              <p:tags r:id="rId47"/>
            </p:custDataLst>
          </p:nvPr>
        </p:nvCxnSpPr>
        <p:spPr>
          <a:xfrm>
            <a:off x="10546661" y="30480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4" name="OTLSHAPE_TB_00000000000000000000000000000000_MinorTickMarkBelow10"/>
          <p:cNvCxnSpPr/>
          <p:nvPr>
            <p:custDataLst>
              <p:tags r:id="rId48"/>
            </p:custDataLst>
          </p:nvPr>
        </p:nvCxnSpPr>
        <p:spPr>
          <a:xfrm>
            <a:off x="10546661" y="33813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9" name="OTLSHAPE_T_84b5557f6b8d4a738b67d08c85256d59_Shape"/>
          <p:cNvSpPr/>
          <p:nvPr>
            <p:custDataLst>
              <p:tags r:id="rId49"/>
            </p:custDataLst>
          </p:nvPr>
        </p:nvSpPr>
        <p:spPr>
          <a:xfrm>
            <a:off x="4612584" y="1346835"/>
            <a:ext cx="14859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4" name="OTLSHAPE_T_fc624c6448764317b44297d4d815d6d4_Shape"/>
          <p:cNvSpPr/>
          <p:nvPr>
            <p:custDataLst>
              <p:tags r:id="rId50"/>
            </p:custDataLst>
          </p:nvPr>
        </p:nvSpPr>
        <p:spPr>
          <a:xfrm>
            <a:off x="4612584" y="1939290"/>
            <a:ext cx="9906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0" name="OTLSHAPE_T_3570aa2044a542d1a3928282e5d0b5b4_Shape"/>
          <p:cNvSpPr/>
          <p:nvPr>
            <p:custDataLst>
              <p:tags r:id="rId51"/>
            </p:custDataLst>
          </p:nvPr>
        </p:nvSpPr>
        <p:spPr>
          <a:xfrm>
            <a:off x="6096137" y="2455545"/>
            <a:ext cx="49530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0" name="OTLSHAPE_T_84b5557f6b8d4a738b67d08c85256d59_ShapePercentage" hidden="1"/>
          <p:cNvSpPr/>
          <p:nvPr>
            <p:custDataLst>
              <p:tags r:id="rId52"/>
            </p:custDataLst>
          </p:nvPr>
        </p:nvSpPr>
        <p:spPr>
          <a:xfrm>
            <a:off x="4612584" y="134683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9" name="OTLSHAPE_T_fc624c6448764317b44297d4d815d6d4_ShapePercentage" hidden="1"/>
          <p:cNvSpPr/>
          <p:nvPr>
            <p:custDataLst>
              <p:tags r:id="rId53"/>
            </p:custDataLst>
          </p:nvPr>
        </p:nvSpPr>
        <p:spPr>
          <a:xfrm>
            <a:off x="4612584" y="193929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4" name="OTLSHAPE_T_3570aa2044a542d1a3928282e5d0b5b4_ShapePercentage" hidden="1"/>
          <p:cNvSpPr/>
          <p:nvPr>
            <p:custDataLst>
              <p:tags r:id="rId54"/>
            </p:custDataLst>
          </p:nvPr>
        </p:nvSpPr>
        <p:spPr>
          <a:xfrm>
            <a:off x="6096137" y="2455545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4" name="OTLSHAPE_T_84b5557f6b8d4a738b67d08c85256d59_Duration" hidden="1"/>
          <p:cNvSpPr txBox="1"/>
          <p:nvPr>
            <p:custDataLst>
              <p:tags r:id="rId55"/>
            </p:custDataLst>
          </p:nvPr>
        </p:nvSpPr>
        <p:spPr>
          <a:xfrm>
            <a:off x="0" y="134683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hours</a:t>
            </a:r>
          </a:p>
        </p:txBody>
      </p:sp>
      <p:sp>
        <p:nvSpPr>
          <p:cNvPr id="3235" name="OTLSHAPE_T_84b5557f6b8d4a738b67d08c85256d59_TextPercentage" hidden="1"/>
          <p:cNvSpPr txBox="1"/>
          <p:nvPr>
            <p:custDataLst>
              <p:tags r:id="rId56"/>
            </p:custDataLst>
          </p:nvPr>
        </p:nvSpPr>
        <p:spPr>
          <a:xfrm>
            <a:off x="0" y="15018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36" name="OTLSHAPE_T_84b5557f6b8d4a738b67d08c85256d59_JoinedDate" hidden="1"/>
          <p:cNvSpPr txBox="1"/>
          <p:nvPr>
            <p:custDataLst>
              <p:tags r:id="rId57"/>
            </p:custDataLst>
          </p:nvPr>
        </p:nvSpPr>
        <p:spPr>
          <a:xfrm>
            <a:off x="0" y="15018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3"/>
              </a:solidFill>
              <a:latin typeface="Calibri Light" panose="020F0302020204030204" pitchFamily="34" charset="0"/>
            </a:endParaRPr>
          </a:p>
        </p:txBody>
      </p:sp>
      <p:sp>
        <p:nvSpPr>
          <p:cNvPr id="3291" name="OTLSHAPE_T_84b5557f6b8d4a738b67d08c85256d59_StartDate"/>
          <p:cNvSpPr txBox="1"/>
          <p:nvPr>
            <p:custDataLst>
              <p:tags r:id="rId58"/>
            </p:custDataLst>
          </p:nvPr>
        </p:nvSpPr>
        <p:spPr>
          <a:xfrm>
            <a:off x="4140102" y="1409023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3"/>
                </a:solidFill>
                <a:latin typeface="Calibri Light" panose="020F0302020204030204" pitchFamily="34" charset="0"/>
              </a:rPr>
              <a:t>7:30 pm</a:t>
            </a:r>
          </a:p>
        </p:txBody>
      </p:sp>
      <p:sp>
        <p:nvSpPr>
          <p:cNvPr id="3292" name="OTLSHAPE_T_84b5557f6b8d4a738b67d08c85256d59_EndDate"/>
          <p:cNvSpPr txBox="1"/>
          <p:nvPr>
            <p:custDataLst>
              <p:tags r:id="rId59"/>
            </p:custDataLst>
          </p:nvPr>
        </p:nvSpPr>
        <p:spPr>
          <a:xfrm>
            <a:off x="6146937" y="1409023"/>
            <a:ext cx="26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3"/>
                </a:solidFill>
                <a:latin typeface="Calibri Light" panose="020F0302020204030204" pitchFamily="34" charset="0"/>
              </a:rPr>
              <a:t>9 pm</a:t>
            </a:r>
          </a:p>
        </p:txBody>
      </p:sp>
      <p:sp>
        <p:nvSpPr>
          <p:cNvPr id="3293" name="OTLSHAPE_T_84b5557f6b8d4a738b67d08c85256d59_Title"/>
          <p:cNvSpPr txBox="1"/>
          <p:nvPr>
            <p:custDataLst>
              <p:tags r:id="rId60"/>
            </p:custDataLst>
          </p:nvPr>
        </p:nvSpPr>
        <p:spPr>
          <a:xfrm>
            <a:off x="4612584" y="1626235"/>
            <a:ext cx="927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6" dirty="0">
                <a:solidFill>
                  <a:schemeClr val="dk1"/>
                </a:solidFill>
                <a:latin typeface="Calibri Light" panose="020F0302020204030204" pitchFamily="34" charset="0"/>
              </a:rPr>
              <a:t>Time of assault</a:t>
            </a:r>
          </a:p>
        </p:txBody>
      </p:sp>
      <p:sp>
        <p:nvSpPr>
          <p:cNvPr id="3300" name="OTLSHAPE_T_fc624c6448764317b44297d4d815d6d4_Duration" hidden="1"/>
          <p:cNvSpPr txBox="1"/>
          <p:nvPr>
            <p:custDataLst>
              <p:tags r:id="rId61"/>
            </p:custDataLst>
          </p:nvPr>
        </p:nvSpPr>
        <p:spPr>
          <a:xfrm>
            <a:off x="0" y="193929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hours</a:t>
            </a:r>
          </a:p>
        </p:txBody>
      </p:sp>
      <p:sp>
        <p:nvSpPr>
          <p:cNvPr id="3301" name="OTLSHAPE_T_fc624c6448764317b44297d4d815d6d4_TextPercentage" hidden="1"/>
          <p:cNvSpPr txBox="1"/>
          <p:nvPr>
            <p:custDataLst>
              <p:tags r:id="rId62"/>
            </p:custDataLst>
          </p:nvPr>
        </p:nvSpPr>
        <p:spPr>
          <a:xfrm>
            <a:off x="0" y="209431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302" name="OTLSHAPE_T_fc624c6448764317b44297d4d815d6d4_JoinedDate" hidden="1"/>
          <p:cNvSpPr txBox="1"/>
          <p:nvPr>
            <p:custDataLst>
              <p:tags r:id="rId63"/>
            </p:custDataLst>
          </p:nvPr>
        </p:nvSpPr>
        <p:spPr>
          <a:xfrm>
            <a:off x="0" y="209431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3"/>
              </a:solidFill>
              <a:latin typeface="Calibri Light" panose="020F0302020204030204" pitchFamily="34" charset="0"/>
            </a:endParaRPr>
          </a:p>
        </p:txBody>
      </p:sp>
      <p:sp>
        <p:nvSpPr>
          <p:cNvPr id="3307" name="OTLSHAPE_T_fc624c6448764317b44297d4d815d6d4_StartDate"/>
          <p:cNvSpPr txBox="1"/>
          <p:nvPr>
            <p:custDataLst>
              <p:tags r:id="rId64"/>
            </p:custDataLst>
          </p:nvPr>
        </p:nvSpPr>
        <p:spPr>
          <a:xfrm>
            <a:off x="4140102" y="1963378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3"/>
                </a:solidFill>
                <a:latin typeface="Calibri Light" panose="020F0302020204030204" pitchFamily="34" charset="0"/>
              </a:rPr>
              <a:t>7:30 pm</a:t>
            </a:r>
          </a:p>
        </p:txBody>
      </p:sp>
      <p:sp>
        <p:nvSpPr>
          <p:cNvPr id="3308" name="OTLSHAPE_T_fc624c6448764317b44297d4d815d6d4_EndDate"/>
          <p:cNvSpPr txBox="1"/>
          <p:nvPr>
            <p:custDataLst>
              <p:tags r:id="rId65"/>
            </p:custDataLst>
          </p:nvPr>
        </p:nvSpPr>
        <p:spPr>
          <a:xfrm>
            <a:off x="5652419" y="1963378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3"/>
                </a:solidFill>
                <a:latin typeface="Calibri Light" panose="020F0302020204030204" pitchFamily="34" charset="0"/>
              </a:rPr>
              <a:t>8:30 pm</a:t>
            </a:r>
          </a:p>
        </p:txBody>
      </p:sp>
      <p:sp>
        <p:nvSpPr>
          <p:cNvPr id="3309" name="OTLSHAPE_T_fc624c6448764317b44297d4d815d6d4_Title"/>
          <p:cNvSpPr txBox="1"/>
          <p:nvPr>
            <p:custDataLst>
              <p:tags r:id="rId66"/>
            </p:custDataLst>
          </p:nvPr>
        </p:nvSpPr>
        <p:spPr>
          <a:xfrm>
            <a:off x="4612584" y="2142490"/>
            <a:ext cx="30988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">
                <a:solidFill>
                  <a:schemeClr val="dk1"/>
                </a:solidFill>
                <a:latin typeface="Calibri Light" panose="020F0302020204030204" pitchFamily="34" charset="0"/>
              </a:rPr>
              <a:t>Emanuel Spizer checks into Desert Motel in Graslin</a:t>
            </a:r>
          </a:p>
        </p:txBody>
      </p:sp>
      <p:sp>
        <p:nvSpPr>
          <p:cNvPr id="3315" name="OTLSHAPE_T_3570aa2044a542d1a3928282e5d0b5b4_Duration" hidden="1"/>
          <p:cNvSpPr txBox="1"/>
          <p:nvPr>
            <p:custDataLst>
              <p:tags r:id="rId67"/>
            </p:custDataLst>
          </p:nvPr>
        </p:nvSpPr>
        <p:spPr>
          <a:xfrm>
            <a:off x="0" y="245554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hours</a:t>
            </a:r>
          </a:p>
        </p:txBody>
      </p:sp>
      <p:sp>
        <p:nvSpPr>
          <p:cNvPr id="3316" name="OTLSHAPE_T_3570aa2044a542d1a3928282e5d0b5b4_TextPercentage" hidden="1"/>
          <p:cNvSpPr txBox="1"/>
          <p:nvPr>
            <p:custDataLst>
              <p:tags r:id="rId68"/>
            </p:custDataLst>
          </p:nvPr>
        </p:nvSpPr>
        <p:spPr>
          <a:xfrm>
            <a:off x="0" y="261057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317" name="OTLSHAPE_T_3570aa2044a542d1a3928282e5d0b5b4_JoinedDate" hidden="1"/>
          <p:cNvSpPr txBox="1"/>
          <p:nvPr>
            <p:custDataLst>
              <p:tags r:id="rId69"/>
            </p:custDataLst>
          </p:nvPr>
        </p:nvSpPr>
        <p:spPr>
          <a:xfrm>
            <a:off x="0" y="261057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3"/>
              </a:solidFill>
              <a:latin typeface="Calibri Light" panose="020F0302020204030204" pitchFamily="34" charset="0"/>
            </a:endParaRPr>
          </a:p>
        </p:txBody>
      </p:sp>
      <p:sp>
        <p:nvSpPr>
          <p:cNvPr id="3318" name="OTLSHAPE_T_3570aa2044a542d1a3928282e5d0b5b4_StartDate"/>
          <p:cNvSpPr txBox="1"/>
          <p:nvPr>
            <p:custDataLst>
              <p:tags r:id="rId70"/>
            </p:custDataLst>
          </p:nvPr>
        </p:nvSpPr>
        <p:spPr>
          <a:xfrm>
            <a:off x="5785792" y="2479633"/>
            <a:ext cx="26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3"/>
                </a:solidFill>
                <a:latin typeface="Calibri Light" panose="020F0302020204030204" pitchFamily="34" charset="0"/>
              </a:rPr>
              <a:t>9 pm</a:t>
            </a:r>
          </a:p>
        </p:txBody>
      </p:sp>
      <p:sp>
        <p:nvSpPr>
          <p:cNvPr id="3319" name="OTLSHAPE_T_3570aa2044a542d1a3928282e5d0b5b4_EndDate"/>
          <p:cNvSpPr txBox="1"/>
          <p:nvPr>
            <p:custDataLst>
              <p:tags r:id="rId71"/>
            </p:custDataLst>
          </p:nvPr>
        </p:nvSpPr>
        <p:spPr>
          <a:xfrm>
            <a:off x="11092116" y="2479633"/>
            <a:ext cx="254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3"/>
                </a:solidFill>
                <a:latin typeface="Calibri Light" panose="020F0302020204030204" pitchFamily="34" charset="0"/>
              </a:rPr>
              <a:t>2 am</a:t>
            </a:r>
          </a:p>
        </p:txBody>
      </p:sp>
      <p:sp>
        <p:nvSpPr>
          <p:cNvPr id="3320" name="OTLSHAPE_T_3570aa2044a542d1a3928282e5d0b5b4_Title"/>
          <p:cNvSpPr txBox="1"/>
          <p:nvPr>
            <p:custDataLst>
              <p:tags r:id="rId72"/>
            </p:custDataLst>
          </p:nvPr>
        </p:nvSpPr>
        <p:spPr>
          <a:xfrm>
            <a:off x="6096137" y="2658745"/>
            <a:ext cx="4610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">
                <a:solidFill>
                  <a:schemeClr val="dk1"/>
                </a:solidFill>
                <a:latin typeface="Calibri Light" panose="020F0302020204030204" pitchFamily="34" charset="0"/>
              </a:rPr>
              <a:t>Hotel guest in neighboring room hears no disturbances the rest of the night</a:t>
            </a:r>
          </a:p>
        </p:txBody>
      </p:sp>
      <p:sp>
        <p:nvSpPr>
          <p:cNvPr id="3219" name="OTLSHAPE_M_6347000be5d14aa29ec2ab744bde7349_Shape"/>
          <p:cNvSpPr/>
          <p:nvPr>
            <p:custDataLst>
              <p:tags r:id="rId73"/>
            </p:custDataLst>
          </p:nvPr>
        </p:nvSpPr>
        <p:spPr>
          <a:xfrm>
            <a:off x="1531176" y="3365500"/>
            <a:ext cx="228600" cy="254000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2" name="OTLSHAPE_M_fbdb82661e9d4c86a2caa0f81525e640_Shape"/>
          <p:cNvSpPr/>
          <p:nvPr>
            <p:custDataLst>
              <p:tags r:id="rId74"/>
            </p:custDataLst>
          </p:nvPr>
        </p:nvSpPr>
        <p:spPr>
          <a:xfrm>
            <a:off x="4283993" y="3365500"/>
            <a:ext cx="228600" cy="254000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5" name="OTLSHAPE_M_5942f7c4f0914d4babf2aa4b46a69906_Shape"/>
          <p:cNvSpPr/>
          <p:nvPr>
            <p:custDataLst>
              <p:tags r:id="rId75"/>
            </p:custDataLst>
          </p:nvPr>
        </p:nvSpPr>
        <p:spPr>
          <a:xfrm>
            <a:off x="5355448" y="3365500"/>
            <a:ext cx="228600" cy="254000"/>
          </a:xfrm>
          <a:prstGeom prst="parallelogram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8" name="OTLSHAPE_M_876c9ef3ba624edbb9fc9c70c3b7542f_Shape"/>
          <p:cNvSpPr/>
          <p:nvPr>
            <p:custDataLst>
              <p:tags r:id="rId76"/>
            </p:custDataLst>
          </p:nvPr>
        </p:nvSpPr>
        <p:spPr>
          <a:xfrm>
            <a:off x="9278623" y="3365500"/>
            <a:ext cx="228600" cy="254000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7" name="OTLSHAPE_M_6347000be5d14aa29ec2ab744bde7349_Title"/>
          <p:cNvSpPr txBox="1"/>
          <p:nvPr>
            <p:custDataLst>
              <p:tags r:id="rId77"/>
            </p:custDataLst>
          </p:nvPr>
        </p:nvSpPr>
        <p:spPr>
          <a:xfrm>
            <a:off x="369127" y="3825325"/>
            <a:ext cx="25400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dk2"/>
                </a:solidFill>
                <a:latin typeface="Calibri Light" panose="020F0302020204030204" pitchFamily="34" charset="0"/>
              </a:rPr>
              <a:t>Tommy Smyth seen at Willowpoint Public Library 175 miles from Graslin</a:t>
            </a:r>
          </a:p>
        </p:txBody>
      </p:sp>
      <p:sp>
        <p:nvSpPr>
          <p:cNvPr id="3218" name="OTLSHAPE_M_6347000be5d14aa29ec2ab744bde7349_Date"/>
          <p:cNvSpPr txBox="1"/>
          <p:nvPr>
            <p:custDataLst>
              <p:tags r:id="rId78"/>
            </p:custDataLst>
          </p:nvPr>
        </p:nvSpPr>
        <p:spPr>
          <a:xfrm>
            <a:off x="1428285" y="3644900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2"/>
                </a:solidFill>
                <a:latin typeface="Calibri Light" panose="020F0302020204030204" pitchFamily="34" charset="0"/>
              </a:rPr>
              <a:t>4:30 pm</a:t>
            </a:r>
          </a:p>
        </p:txBody>
      </p:sp>
      <p:sp>
        <p:nvSpPr>
          <p:cNvPr id="3220" name="OTLSHAPE_M_fbdb82661e9d4c86a2caa0f81525e640_Title"/>
          <p:cNvSpPr txBox="1"/>
          <p:nvPr>
            <p:custDataLst>
              <p:tags r:id="rId79"/>
            </p:custDataLst>
          </p:nvPr>
        </p:nvSpPr>
        <p:spPr>
          <a:xfrm>
            <a:off x="3170055" y="4492160"/>
            <a:ext cx="2451100" cy="5581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2"/>
                </a:solidFill>
                <a:latin typeface="Calibri Light" panose="020F0302020204030204" pitchFamily="34" charset="0"/>
              </a:rPr>
              <a:t>Smyth and Andy Borton take cell phone picture at Pickering Dairy Queen, 200 miles from Graslin</a:t>
            </a:r>
          </a:p>
        </p:txBody>
      </p:sp>
      <p:sp>
        <p:nvSpPr>
          <p:cNvPr id="3221" name="OTLSHAPE_M_fbdb82661e9d4c86a2caa0f81525e640_Date"/>
          <p:cNvSpPr txBox="1"/>
          <p:nvPr>
            <p:custDataLst>
              <p:tags r:id="rId80"/>
            </p:custDataLst>
          </p:nvPr>
        </p:nvSpPr>
        <p:spPr>
          <a:xfrm>
            <a:off x="4181101" y="4311734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2"/>
                </a:solidFill>
                <a:latin typeface="Calibri Light" panose="020F0302020204030204" pitchFamily="34" charset="0"/>
              </a:rPr>
              <a:t>7:17 pm</a:t>
            </a:r>
          </a:p>
        </p:txBody>
      </p:sp>
      <p:sp>
        <p:nvSpPr>
          <p:cNvPr id="3223" name="OTLSHAPE_M_5942f7c4f0914d4babf2aa4b46a69906_Title"/>
          <p:cNvSpPr txBox="1"/>
          <p:nvPr>
            <p:custDataLst>
              <p:tags r:id="rId81"/>
            </p:custDataLst>
          </p:nvPr>
        </p:nvSpPr>
        <p:spPr>
          <a:xfrm>
            <a:off x="4216872" y="3825325"/>
            <a:ext cx="25019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2"/>
                </a:solidFill>
                <a:latin typeface="Calibri Light" panose="020F0302020204030204" pitchFamily="34" charset="0"/>
              </a:rPr>
              <a:t>Hotel guest in neighboring room reports shouting  in room next door</a:t>
            </a:r>
          </a:p>
        </p:txBody>
      </p:sp>
      <p:sp>
        <p:nvSpPr>
          <p:cNvPr id="3224" name="OTLSHAPE_M_5942f7c4f0914d4babf2aa4b46a69906_Date"/>
          <p:cNvSpPr txBox="1"/>
          <p:nvPr>
            <p:custDataLst>
              <p:tags r:id="rId82"/>
            </p:custDataLst>
          </p:nvPr>
        </p:nvSpPr>
        <p:spPr>
          <a:xfrm>
            <a:off x="5252557" y="3644900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accent2"/>
                </a:solidFill>
                <a:latin typeface="Calibri Light" panose="020F0302020204030204" pitchFamily="34" charset="0"/>
              </a:rPr>
              <a:t>8:22 pm</a:t>
            </a:r>
          </a:p>
        </p:txBody>
      </p:sp>
      <p:sp>
        <p:nvSpPr>
          <p:cNvPr id="3226" name="OTLSHAPE_M_876c9ef3ba624edbb9fc9c70c3b7542f_Title"/>
          <p:cNvSpPr txBox="1"/>
          <p:nvPr>
            <p:custDataLst>
              <p:tags r:id="rId83"/>
            </p:custDataLst>
          </p:nvPr>
        </p:nvSpPr>
        <p:spPr>
          <a:xfrm>
            <a:off x="8116573" y="3825325"/>
            <a:ext cx="25400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2"/>
                </a:solidFill>
                <a:latin typeface="Calibri Light" panose="020F0302020204030204" pitchFamily="34" charset="0"/>
              </a:rPr>
              <a:t>Smyth receives a speeding ticket 20 miles south of Pickering</a:t>
            </a:r>
          </a:p>
        </p:txBody>
      </p:sp>
      <p:sp>
        <p:nvSpPr>
          <p:cNvPr id="3227" name="OTLSHAPE_M_876c9ef3ba624edbb9fc9c70c3b7542f_Date"/>
          <p:cNvSpPr txBox="1"/>
          <p:nvPr>
            <p:custDataLst>
              <p:tags r:id="rId84"/>
            </p:custDataLst>
          </p:nvPr>
        </p:nvSpPr>
        <p:spPr>
          <a:xfrm>
            <a:off x="9146649" y="3644900"/>
            <a:ext cx="482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2"/>
                </a:solidFill>
                <a:latin typeface="Calibri Light" panose="020F0302020204030204" pitchFamily="34" charset="0"/>
              </a:rPr>
              <a:t>12:20 am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649290D-75E1-4CA9-BA12-1D687C7A2A1E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63500" y="59706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crime-timeline-template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070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TLSHAPE_SL_94da38b5ca484e3f9a172e88e7bff00b_BackgroundRectangle">
            <a:extLst>
              <a:ext uri="{FF2B5EF4-FFF2-40B4-BE49-F238E27FC236}">
                <a16:creationId xmlns:a16="http://schemas.microsoft.com/office/drawing/2014/main" id="{2DC3DA35-2B2F-4FBE-B28D-C0B982ABB92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1984587"/>
            <a:ext cx="11696700" cy="736600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TLSHAPE_SL_bb31dba40afb42509c61b1136d9b8acb_BackgroundRectangle">
            <a:extLst>
              <a:ext uri="{FF2B5EF4-FFF2-40B4-BE49-F238E27FC236}">
                <a16:creationId xmlns:a16="http://schemas.microsoft.com/office/drawing/2014/main" id="{7B9D3C03-4004-433D-9141-1C4D7336EC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784687"/>
            <a:ext cx="11696700" cy="722037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TLSHAPE_SL_f6ffadc9780a4f3ab22a7e53bade919d_BackgroundRectangle">
            <a:extLst>
              <a:ext uri="{FF2B5EF4-FFF2-40B4-BE49-F238E27FC236}">
                <a16:creationId xmlns:a16="http://schemas.microsoft.com/office/drawing/2014/main" id="{2280F74E-E4C2-4349-AE00-11A5919790E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570224"/>
            <a:ext cx="11696700" cy="937937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A1057D7F-A4B6-40BB-AD04-647661EFAB4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912261" y="5394833"/>
            <a:ext cx="25648" cy="1549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00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  <a:endParaRPr lang="en-US" sz="1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TLSHAPE_TB_00000000000000000000000000000000_LeftEndCaps" hidden="1">
            <a:extLst>
              <a:ext uri="{FF2B5EF4-FFF2-40B4-BE49-F238E27FC236}">
                <a16:creationId xmlns:a16="http://schemas.microsoft.com/office/drawing/2014/main" id="{380369AD-0DBB-4AD8-97AF-708832F9D8B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171" name="OTLSHAPE_T_71f4e8e30f8b4054b52122f532f9bc7c_LeftVerticalConnector1">
            <a:extLst>
              <a:ext uri="{FF2B5EF4-FFF2-40B4-BE49-F238E27FC236}">
                <a16:creationId xmlns:a16="http://schemas.microsoft.com/office/drawing/2014/main" id="{895E4766-E784-438F-8542-830D5951FB9C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555665" y="4774861"/>
            <a:ext cx="0" cy="4372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OTLSHAPE_T_71f4e8e30f8b4054b52122f532f9bc7c_RightVerticalConnector1">
            <a:extLst>
              <a:ext uri="{FF2B5EF4-FFF2-40B4-BE49-F238E27FC236}">
                <a16:creationId xmlns:a16="http://schemas.microsoft.com/office/drawing/2014/main" id="{3A77CA07-BCF1-4E4C-B478-3CA9A0F32EB4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1597546" y="4774861"/>
            <a:ext cx="0" cy="4372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TLSHAPE_TB_00000000000000000000000000000000_ScaleContainer">
            <a:extLst>
              <a:ext uri="{FF2B5EF4-FFF2-40B4-BE49-F238E27FC236}">
                <a16:creationId xmlns:a16="http://schemas.microsoft.com/office/drawing/2014/main" id="{1120D859-E749-45EE-A7D1-A69F377D625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555665" y="5212080"/>
            <a:ext cx="10210800" cy="381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TLSHAPE_SL_94da38b5ca484e3f9a172e88e7bff00b_HeaderRectangle">
            <a:extLst>
              <a:ext uri="{FF2B5EF4-FFF2-40B4-BE49-F238E27FC236}">
                <a16:creationId xmlns:a16="http://schemas.microsoft.com/office/drawing/2014/main" id="{9A11C86E-0AA5-4F6D-A029-8CB94E40742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1984587"/>
            <a:ext cx="1371600" cy="736600"/>
          </a:xfrm>
          <a:prstGeom prst="rect">
            <a:avLst/>
          </a:prstGeom>
          <a:solidFill>
            <a:srgbClr val="B20E12">
              <a:alpha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TLSHAPE_SL_bb31dba40afb42509c61b1136d9b8acb_HeaderRectangle">
            <a:extLst>
              <a:ext uri="{FF2B5EF4-FFF2-40B4-BE49-F238E27FC236}">
                <a16:creationId xmlns:a16="http://schemas.microsoft.com/office/drawing/2014/main" id="{61A5CC7C-6D00-4AA0-A812-CC35E84EEC1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2784687"/>
            <a:ext cx="1371600" cy="722037"/>
          </a:xfrm>
          <a:prstGeom prst="rect">
            <a:avLst/>
          </a:prstGeom>
          <a:solidFill>
            <a:schemeClr val="accent1">
              <a:alpha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TLSHAPE_SL_f6ffadc9780a4f3ab22a7e53bade919d_HeaderRectangle">
            <a:extLst>
              <a:ext uri="{FF2B5EF4-FFF2-40B4-BE49-F238E27FC236}">
                <a16:creationId xmlns:a16="http://schemas.microsoft.com/office/drawing/2014/main" id="{E569626C-B76B-4221-AB28-7C800906E11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3570224"/>
            <a:ext cx="1371600" cy="937937"/>
          </a:xfrm>
          <a:prstGeom prst="rect">
            <a:avLst/>
          </a:prstGeom>
          <a:solidFill>
            <a:schemeClr val="accent2">
              <a:alpha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TLSHAPE_SLT_72b320f81b6e4b04a3fce01de595adb0_Shape">
            <a:extLst>
              <a:ext uri="{FF2B5EF4-FFF2-40B4-BE49-F238E27FC236}">
                <a16:creationId xmlns:a16="http://schemas.microsoft.com/office/drawing/2014/main" id="{DAB27970-9183-4479-9712-D84DB00024A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836283" y="3064087"/>
            <a:ext cx="2882900" cy="170519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SLT_cb830a95773b4d238e1a6baad2d9efab_Shape">
            <a:extLst>
              <a:ext uri="{FF2B5EF4-FFF2-40B4-BE49-F238E27FC236}">
                <a16:creationId xmlns:a16="http://schemas.microsoft.com/office/drawing/2014/main" id="{757C7A0E-EDE7-4690-A1FB-BD5A842B6FA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744478" y="3298105"/>
            <a:ext cx="2235200" cy="170519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TLSHAPE_SLT_302ad5dd614e43839f4e52cba7530e7d_Shape">
            <a:extLst>
              <a:ext uri="{FF2B5EF4-FFF2-40B4-BE49-F238E27FC236}">
                <a16:creationId xmlns:a16="http://schemas.microsoft.com/office/drawing/2014/main" id="{E9814E3A-F8EF-42BF-9828-0539EB8039C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852858" y="3298105"/>
            <a:ext cx="1727200" cy="170519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TLSHAPE_SLT_e8a0d0690d7843edaca796e8b25719da_Shape">
            <a:extLst>
              <a:ext uri="{FF2B5EF4-FFF2-40B4-BE49-F238E27FC236}">
                <a16:creationId xmlns:a16="http://schemas.microsoft.com/office/drawing/2014/main" id="{C7FAFE69-396B-4490-8A03-B3E08EE1094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171740" y="3611964"/>
            <a:ext cx="1282700" cy="170519"/>
          </a:xfrm>
          <a:prstGeom prst="homePlat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TLSHAPE_SLT_2e86747a0e4d40369fc9e624eddee8ac_Shape">
            <a:extLst>
              <a:ext uri="{FF2B5EF4-FFF2-40B4-BE49-F238E27FC236}">
                <a16:creationId xmlns:a16="http://schemas.microsoft.com/office/drawing/2014/main" id="{556E6EC4-4701-4347-82ED-BA8B5A44513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017929" y="3849624"/>
            <a:ext cx="1143000" cy="170519"/>
          </a:xfrm>
          <a:prstGeom prst="homePlat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TLSHAPE_SLT_dee062f831824c40b729e5fc0a7398ab_Shape">
            <a:extLst>
              <a:ext uri="{FF2B5EF4-FFF2-40B4-BE49-F238E27FC236}">
                <a16:creationId xmlns:a16="http://schemas.microsoft.com/office/drawing/2014/main" id="{571DF0BA-D6E3-4BC2-B050-5D89BADBB3CA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0360552" y="4080002"/>
            <a:ext cx="1219200" cy="1270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TLSHAPE_TB_00000000000000000000000000000000_ElapsedTime" hidden="1">
            <a:extLst>
              <a:ext uri="{FF2B5EF4-FFF2-40B4-BE49-F238E27FC236}">
                <a16:creationId xmlns:a16="http://schemas.microsoft.com/office/drawing/2014/main" id="{879571AA-C849-491B-AFB6-169FF4106BA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SLM_eb93403433304ea981e8af436a845f5a_Shape">
            <a:extLst>
              <a:ext uri="{FF2B5EF4-FFF2-40B4-BE49-F238E27FC236}">
                <a16:creationId xmlns:a16="http://schemas.microsoft.com/office/drawing/2014/main" id="{F111F38B-A089-4B97-835A-EE7D12235CE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073650" y="2822787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TLSHAPE_SLM_d368e01a32b34fc3b54126c6ffd82576_Shape">
            <a:extLst>
              <a:ext uri="{FF2B5EF4-FFF2-40B4-BE49-F238E27FC236}">
                <a16:creationId xmlns:a16="http://schemas.microsoft.com/office/drawing/2014/main" id="{F97BC6F8-8D8E-4E38-B266-FCBFF34D3AE0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608454" y="3608324"/>
            <a:ext cx="152400" cy="177800"/>
          </a:xfrm>
          <a:prstGeom prst="diamond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TLSHAPE_SLM_d1dcd03e753e44f9b3bb054a330fe3c7_Shape">
            <a:extLst>
              <a:ext uri="{FF2B5EF4-FFF2-40B4-BE49-F238E27FC236}">
                <a16:creationId xmlns:a16="http://schemas.microsoft.com/office/drawing/2014/main" id="{07E15725-7448-4B79-9A93-75D3C4369C4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0840623" y="4292261"/>
            <a:ext cx="152400" cy="177800"/>
          </a:xfrm>
          <a:prstGeom prst="diamond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TLSHAPE_SLM_3ff1d2cf17a04dc7ad850089267784e6_Shape">
            <a:extLst>
              <a:ext uri="{FF2B5EF4-FFF2-40B4-BE49-F238E27FC236}">
                <a16:creationId xmlns:a16="http://schemas.microsoft.com/office/drawing/2014/main" id="{1406D066-6AAC-4A72-8756-AC0A5AF8490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798125" y="2022687"/>
            <a:ext cx="152400" cy="1778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TLSHAPE_SLM_0aec949068fc4edb9016a17022f2fa0f_Shape">
            <a:extLst>
              <a:ext uri="{FF2B5EF4-FFF2-40B4-BE49-F238E27FC236}">
                <a16:creationId xmlns:a16="http://schemas.microsoft.com/office/drawing/2014/main" id="{2617F139-5085-4C03-AFCB-45FB72985EB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2117006" y="2263987"/>
            <a:ext cx="152400" cy="1778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TLSHAPE_SLM_a082688a646c41b89fd9c789a04e5fb9_Shape">
            <a:extLst>
              <a:ext uri="{FF2B5EF4-FFF2-40B4-BE49-F238E27FC236}">
                <a16:creationId xmlns:a16="http://schemas.microsoft.com/office/drawing/2014/main" id="{0565D377-87C8-4143-A428-CA5BD5E2B700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2435888" y="2505287"/>
            <a:ext cx="152400" cy="1778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TLSHAPE_SLT_72b320f81b6e4b04a3fce01de595adb0_ShapePercentage" hidden="1">
            <a:extLst>
              <a:ext uri="{FF2B5EF4-FFF2-40B4-BE49-F238E27FC236}">
                <a16:creationId xmlns:a16="http://schemas.microsoft.com/office/drawing/2014/main" id="{3387E361-D350-45D8-9B49-9B19C193A562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2836283" y="3064087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TLSHAPE_SLT_cb830a95773b4d238e1a6baad2d9efab_ShapePercentage" hidden="1">
            <a:extLst>
              <a:ext uri="{FF2B5EF4-FFF2-40B4-BE49-F238E27FC236}">
                <a16:creationId xmlns:a16="http://schemas.microsoft.com/office/drawing/2014/main" id="{ED40C0E9-9ED1-43AD-AD03-B18E00281CA7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744478" y="329810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TLSHAPE_SLT_302ad5dd614e43839f4e52cba7530e7d_ShapePercentage" hidden="1">
            <a:extLst>
              <a:ext uri="{FF2B5EF4-FFF2-40B4-BE49-F238E27FC236}">
                <a16:creationId xmlns:a16="http://schemas.microsoft.com/office/drawing/2014/main" id="{1BFC357D-5453-4917-A961-5FB225BEFD92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852858" y="329810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TLSHAPE_SLT_e8a0d0690d7843edaca796e8b25719da_ShapePercentage" hidden="1">
            <a:extLst>
              <a:ext uri="{FF2B5EF4-FFF2-40B4-BE49-F238E27FC236}">
                <a16:creationId xmlns:a16="http://schemas.microsoft.com/office/drawing/2014/main" id="{994DD35E-87C8-409C-8BB1-722258FB6CFB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7171740" y="3611964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TLSHAPE_SLT_2e86747a0e4d40369fc9e624eddee8ac_ShapePercentage" hidden="1">
            <a:extLst>
              <a:ext uri="{FF2B5EF4-FFF2-40B4-BE49-F238E27FC236}">
                <a16:creationId xmlns:a16="http://schemas.microsoft.com/office/drawing/2014/main" id="{70503F97-EAD3-4F79-9DED-C13BD91A820D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9017929" y="3849624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TLSHAPE_SLT_dee062f831824c40b729e5fc0a7398ab_ShapePercentage" hidden="1">
            <a:extLst>
              <a:ext uri="{FF2B5EF4-FFF2-40B4-BE49-F238E27FC236}">
                <a16:creationId xmlns:a16="http://schemas.microsoft.com/office/drawing/2014/main" id="{B3030EB7-68B7-4198-BC4F-63C3DCD026B9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10360552" y="4080002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TLSHAPE_SL_94da38b5ca484e3f9a172e88e7bff00b_Header">
            <a:extLst>
              <a:ext uri="{FF2B5EF4-FFF2-40B4-BE49-F238E27FC236}">
                <a16:creationId xmlns:a16="http://schemas.microsoft.com/office/drawing/2014/main" id="{37508F10-70CA-4F53-9D9E-59731B4DB479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63500" y="2182368"/>
            <a:ext cx="1371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dirty="0">
                <a:solidFill>
                  <a:schemeClr val="lt1"/>
                </a:solidFill>
                <a:latin typeface="Calibri" panose="020F0502020204030204" pitchFamily="34" charset="0"/>
              </a:rPr>
              <a:t>Incident </a:t>
            </a:r>
            <a:br>
              <a:rPr lang="en-US" sz="1100" b="1" dirty="0">
                <a:solidFill>
                  <a:schemeClr val="lt1"/>
                </a:solidFill>
                <a:latin typeface="Calibri" panose="020F0502020204030204" pitchFamily="34" charset="0"/>
              </a:rPr>
            </a:br>
            <a:r>
              <a:rPr lang="en-US" sz="1100" b="1" dirty="0">
                <a:solidFill>
                  <a:schemeClr val="lt1"/>
                </a:solidFill>
                <a:latin typeface="Calibri" panose="020F0502020204030204" pitchFamily="34" charset="0"/>
              </a:rPr>
              <a:t>Response</a:t>
            </a:r>
          </a:p>
        </p:txBody>
      </p:sp>
      <p:sp>
        <p:nvSpPr>
          <p:cNvPr id="78" name="OTLSHAPE_SL_bb31dba40afb42509c61b1136d9b8acb_Header">
            <a:extLst>
              <a:ext uri="{FF2B5EF4-FFF2-40B4-BE49-F238E27FC236}">
                <a16:creationId xmlns:a16="http://schemas.microsoft.com/office/drawing/2014/main" id="{0A19012E-8641-477A-806B-A461AE737182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63500" y="2975187"/>
            <a:ext cx="1371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dirty="0">
                <a:solidFill>
                  <a:schemeClr val="lt1"/>
                </a:solidFill>
                <a:latin typeface="Calibri" panose="020F0502020204030204" pitchFamily="34" charset="0"/>
              </a:rPr>
              <a:t>Business </a:t>
            </a:r>
            <a:br>
              <a:rPr lang="en-US" sz="1100" b="1" dirty="0">
                <a:solidFill>
                  <a:schemeClr val="lt1"/>
                </a:solidFill>
                <a:latin typeface="Calibri" panose="020F0502020204030204" pitchFamily="34" charset="0"/>
              </a:rPr>
            </a:br>
            <a:r>
              <a:rPr lang="en-US" sz="1100" b="1" dirty="0">
                <a:solidFill>
                  <a:schemeClr val="lt1"/>
                </a:solidFill>
                <a:latin typeface="Calibri" panose="020F0502020204030204" pitchFamily="34" charset="0"/>
              </a:rPr>
              <a:t>Continuity</a:t>
            </a:r>
          </a:p>
        </p:txBody>
      </p:sp>
      <p:sp>
        <p:nvSpPr>
          <p:cNvPr id="81" name="OTLSHAPE_SL_f6ffadc9780a4f3ab22a7e53bade919d_Header">
            <a:extLst>
              <a:ext uri="{FF2B5EF4-FFF2-40B4-BE49-F238E27FC236}">
                <a16:creationId xmlns:a16="http://schemas.microsoft.com/office/drawing/2014/main" id="{A3591F3E-C1FD-4070-A87B-90BEE817FDB1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63500" y="3868674"/>
            <a:ext cx="1371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dirty="0">
                <a:solidFill>
                  <a:schemeClr val="lt1"/>
                </a:solidFill>
                <a:latin typeface="Calibri" panose="020F0502020204030204" pitchFamily="34" charset="0"/>
              </a:rPr>
              <a:t>Review </a:t>
            </a:r>
            <a:br>
              <a:rPr lang="en-US" sz="1100" b="1" dirty="0">
                <a:solidFill>
                  <a:schemeClr val="lt1"/>
                </a:solidFill>
                <a:latin typeface="Calibri" panose="020F0502020204030204" pitchFamily="34" charset="0"/>
              </a:rPr>
            </a:br>
            <a:r>
              <a:rPr lang="en-US" sz="1100" b="1" dirty="0">
                <a:solidFill>
                  <a:schemeClr val="lt1"/>
                </a:solidFill>
                <a:latin typeface="Calibri" panose="020F0502020204030204" pitchFamily="34" charset="0"/>
              </a:rPr>
              <a:t>&amp; Recovery</a:t>
            </a: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3547EA9D-C3DE-4F0F-AACD-05CD0342BE6B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501237" y="559308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C62FE750-1C26-4405-9AA2-32EF070176A8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5733983" y="611886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6E8B4E73-60BD-4CEA-A510-E06D4F987A52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619165" y="5309552"/>
            <a:ext cx="34817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FC26627C-F1F1-4865-B2A8-EE159F3E3767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2894690" y="530955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1C2214B7-F791-4BD5-98E9-DF3029950104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4170215" y="530955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46EB8346-19C1-4602-B53A-BC6465EE176C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5445740" y="530955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A30B64E3-E194-487E-8AF1-9133EF1D7AC8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6721265" y="530955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71" name="OTLSHAPE_TB_00000000000000000000000000000000_TimescaleInterval6">
            <a:extLst>
              <a:ext uri="{FF2B5EF4-FFF2-40B4-BE49-F238E27FC236}">
                <a16:creationId xmlns:a16="http://schemas.microsoft.com/office/drawing/2014/main" id="{1725D324-8AAC-4692-B9B8-3A502A8AB137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7996790" y="530955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72" name="OTLSHAPE_TB_00000000000000000000000000000000_TimescaleInterval7">
            <a:extLst>
              <a:ext uri="{FF2B5EF4-FFF2-40B4-BE49-F238E27FC236}">
                <a16:creationId xmlns:a16="http://schemas.microsoft.com/office/drawing/2014/main" id="{98554D5D-D9E1-49EB-ABDF-F1B7C18BBCE1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9272315" y="530955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73" name="OTLSHAPE_TB_00000000000000000000000000000000_TimescaleInterval8">
            <a:extLst>
              <a:ext uri="{FF2B5EF4-FFF2-40B4-BE49-F238E27FC236}">
                <a16:creationId xmlns:a16="http://schemas.microsoft.com/office/drawing/2014/main" id="{4604EE73-DF65-480D-9210-B4C4E7D26304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0547840" y="530955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29</a:t>
            </a:r>
          </a:p>
        </p:txBody>
      </p:sp>
      <p:sp>
        <p:nvSpPr>
          <p:cNvPr id="110" name="OTLSHAPE_SLM_eb93403433304ea981e8af436a845f5a_Title">
            <a:extLst>
              <a:ext uri="{FF2B5EF4-FFF2-40B4-BE49-F238E27FC236}">
                <a16:creationId xmlns:a16="http://schemas.microsoft.com/office/drawing/2014/main" id="{1EC868AC-9696-48F1-9E9E-DBBB7B7E5B13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3276850" y="2826427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Contact staff, vendors, clients</a:t>
            </a:r>
          </a:p>
        </p:txBody>
      </p:sp>
      <p:sp>
        <p:nvSpPr>
          <p:cNvPr id="116" name="OTLSHAPE_SLT_72b320f81b6e4b04a3fce01de595adb0_Duration">
            <a:extLst>
              <a:ext uri="{FF2B5EF4-FFF2-40B4-BE49-F238E27FC236}">
                <a16:creationId xmlns:a16="http://schemas.microsoft.com/office/drawing/2014/main" id="{F35FB210-BCF0-4DD3-99AC-CA6D9C460FB6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2461252" y="307183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121" name="OTLSHAPE_SLT_72b320f81b6e4b04a3fce01de595adb0_Title">
            <a:extLst>
              <a:ext uri="{FF2B5EF4-FFF2-40B4-BE49-F238E27FC236}">
                <a16:creationId xmlns:a16="http://schemas.microsoft.com/office/drawing/2014/main" id="{C51C0F9C-7FF9-479A-BBB3-D0736256883B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3291067" y="3064087"/>
            <a:ext cx="196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Recover critical business processes</a:t>
            </a:r>
          </a:p>
        </p:txBody>
      </p:sp>
      <p:sp>
        <p:nvSpPr>
          <p:cNvPr id="124" name="OTLSHAPE_SLT_cb830a95773b4d238e1a6baad2d9efab_Duration">
            <a:extLst>
              <a:ext uri="{FF2B5EF4-FFF2-40B4-BE49-F238E27FC236}">
                <a16:creationId xmlns:a16="http://schemas.microsoft.com/office/drawing/2014/main" id="{671B6C3B-38C7-45A6-A26A-D2D10101FC05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4369447" y="330585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9" name="OTLSHAPE_SLT_cb830a95773b4d238e1a6baad2d9efab_Title">
            <a:extLst>
              <a:ext uri="{FF2B5EF4-FFF2-40B4-BE49-F238E27FC236}">
                <a16:creationId xmlns:a16="http://schemas.microsoft.com/office/drawing/2014/main" id="{26B83098-F730-4E3D-BEB1-D40095B2FE2E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5396647" y="3298105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>
                <a:solidFill>
                  <a:schemeClr val="lt1"/>
                </a:solidFill>
                <a:latin typeface="Calibri" panose="020F0502020204030204" pitchFamily="34" charset="0"/>
              </a:rPr>
              <a:t>Rebuild lost WIP</a:t>
            </a:r>
            <a:endParaRPr lang="en-US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SLT_302ad5dd614e43839f4e52cba7530e7d_Duration">
            <a:extLst>
              <a:ext uri="{FF2B5EF4-FFF2-40B4-BE49-F238E27FC236}">
                <a16:creationId xmlns:a16="http://schemas.microsoft.com/office/drawing/2014/main" id="{5F58D2F7-ACF9-406F-A519-60D0199CA70D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8621853" y="330585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5 days</a:t>
            </a:r>
            <a:endParaRPr lang="en-US" sz="1000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SLT_302ad5dd614e43839f4e52cba7530e7d_Title">
            <a:extLst>
              <a:ext uri="{FF2B5EF4-FFF2-40B4-BE49-F238E27FC236}">
                <a16:creationId xmlns:a16="http://schemas.microsoft.com/office/drawing/2014/main" id="{9D9B1FF0-F964-48F7-BC27-0EE6ABAC1417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7204590" y="3298105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>
                <a:solidFill>
                  <a:schemeClr val="lt1"/>
                </a:solidFill>
                <a:latin typeface="Calibri" panose="020F0502020204030204" pitchFamily="34" charset="0"/>
              </a:rPr>
              <a:t>Alternate site Ops</a:t>
            </a:r>
            <a:endParaRPr lang="en-US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48" name="OTLSHAPE_SLT_e8a0d0690d7843edaca796e8b25719da_Duration">
            <a:extLst>
              <a:ext uri="{FF2B5EF4-FFF2-40B4-BE49-F238E27FC236}">
                <a16:creationId xmlns:a16="http://schemas.microsoft.com/office/drawing/2014/main" id="{1A904EBF-655C-470E-B427-96BC1242B79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796708" y="361971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53" name="OTLSHAPE_SLT_e8a0d0690d7843edaca796e8b25719da_Title">
            <a:extLst>
              <a:ext uri="{FF2B5EF4-FFF2-40B4-BE49-F238E27FC236}">
                <a16:creationId xmlns:a16="http://schemas.microsoft.com/office/drawing/2014/main" id="{648F7C21-979A-43DB-819A-0A4EF3E1FCC4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7393573" y="3611964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Damage repair</a:t>
            </a:r>
          </a:p>
        </p:txBody>
      </p:sp>
      <p:sp>
        <p:nvSpPr>
          <p:cNvPr id="159" name="OTLSHAPE_SLT_2e86747a0e4d40369fc9e624eddee8ac_Duration">
            <a:extLst>
              <a:ext uri="{FF2B5EF4-FFF2-40B4-BE49-F238E27FC236}">
                <a16:creationId xmlns:a16="http://schemas.microsoft.com/office/drawing/2014/main" id="{3AC68800-EB45-4B06-AD32-7773D46BA098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8642898" y="3857371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64" name="OTLSHAPE_SLT_2e86747a0e4d40369fc9e624eddee8ac_Title">
            <a:extLst>
              <a:ext uri="{FF2B5EF4-FFF2-40B4-BE49-F238E27FC236}">
                <a16:creationId xmlns:a16="http://schemas.microsoft.com/office/drawing/2014/main" id="{448B5F31-C15B-4320-B160-403812DD3021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9198424" y="3849624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8">
                <a:solidFill>
                  <a:schemeClr val="lt1"/>
                </a:solidFill>
                <a:latin typeface="Calibri" panose="020F0502020204030204" pitchFamily="34" charset="0"/>
              </a:rPr>
              <a:t>Recover costs</a:t>
            </a:r>
            <a:endParaRPr lang="en-US" sz="11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OTLSHAPE_SLM_d368e01a32b34fc3b54126c6ffd82576_Title">
            <a:extLst>
              <a:ext uri="{FF2B5EF4-FFF2-40B4-BE49-F238E27FC236}">
                <a16:creationId xmlns:a16="http://schemas.microsoft.com/office/drawing/2014/main" id="{157452F3-37D5-458B-89B1-AFB627508576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8811654" y="3611964"/>
            <a:ext cx="198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Move to permanent place of work</a:t>
            </a:r>
          </a:p>
        </p:txBody>
      </p:sp>
      <p:sp>
        <p:nvSpPr>
          <p:cNvPr id="183" name="OTLSHAPE_SLT_dee062f831824c40b729e5fc0a7398ab_Title">
            <a:extLst>
              <a:ext uri="{FF2B5EF4-FFF2-40B4-BE49-F238E27FC236}">
                <a16:creationId xmlns:a16="http://schemas.microsoft.com/office/drawing/2014/main" id="{B2E47A0D-426A-46A9-B8D3-1EAE804A894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9136357" y="4058243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4">
                <a:solidFill>
                  <a:schemeClr val="dk1"/>
                </a:solidFill>
                <a:latin typeface="Calibri" panose="020F0502020204030204" pitchFamily="34" charset="0"/>
              </a:rPr>
              <a:t>Document &amp; analyze</a:t>
            </a:r>
          </a:p>
        </p:txBody>
      </p:sp>
      <p:sp>
        <p:nvSpPr>
          <p:cNvPr id="74" name="OTLSHAPE_SLM_d1dcd03e753e44f9b3bb054a330fe3c7_Title">
            <a:extLst>
              <a:ext uri="{FF2B5EF4-FFF2-40B4-BE49-F238E27FC236}">
                <a16:creationId xmlns:a16="http://schemas.microsoft.com/office/drawing/2014/main" id="{744B93A3-F82E-4172-9394-A13D3644781A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9885328" y="4295902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8">
                <a:solidFill>
                  <a:schemeClr val="dk1"/>
                </a:solidFill>
                <a:latin typeface="Calibri" panose="020F0502020204030204" pitchFamily="34" charset="0"/>
              </a:rPr>
              <a:t>Review meeting</a:t>
            </a:r>
          </a:p>
        </p:txBody>
      </p:sp>
      <p:sp>
        <p:nvSpPr>
          <p:cNvPr id="66" name="OTLSHAPE_SLM_3ff1d2cf17a04dc7ad850089267784e6_Title">
            <a:extLst>
              <a:ext uri="{FF2B5EF4-FFF2-40B4-BE49-F238E27FC236}">
                <a16:creationId xmlns:a16="http://schemas.microsoft.com/office/drawing/2014/main" id="{A7A0C252-B79D-4674-AFE6-C51A9EDB3BB1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2001325" y="2026327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Incident report</a:t>
            </a:r>
          </a:p>
        </p:txBody>
      </p:sp>
      <p:sp>
        <p:nvSpPr>
          <p:cNvPr id="69" name="OTLSHAPE_SLM_0aec949068fc4edb9016a17022f2fa0f_Title">
            <a:extLst>
              <a:ext uri="{FF2B5EF4-FFF2-40B4-BE49-F238E27FC236}">
                <a16:creationId xmlns:a16="http://schemas.microsoft.com/office/drawing/2014/main" id="{009D9397-087A-47D6-8E6C-14532A317B5F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320206" y="2267627"/>
            <a:ext cx="1397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2">
                <a:solidFill>
                  <a:schemeClr val="dk1"/>
                </a:solidFill>
                <a:latin typeface="Calibri" panose="020F0502020204030204" pitchFamily="34" charset="0"/>
              </a:rPr>
              <a:t>Asses &amp; Contain damage</a:t>
            </a:r>
          </a:p>
        </p:txBody>
      </p:sp>
      <p:sp>
        <p:nvSpPr>
          <p:cNvPr id="83" name="OTLSHAPE_SLM_a082688a646c41b89fd9c789a04e5fb9_Title">
            <a:extLst>
              <a:ext uri="{FF2B5EF4-FFF2-40B4-BE49-F238E27FC236}">
                <a16:creationId xmlns:a16="http://schemas.microsoft.com/office/drawing/2014/main" id="{D331D8CC-B70A-404C-BA3A-D99BFD1AF480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2639088" y="2508927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2">
                <a:solidFill>
                  <a:schemeClr val="dk1"/>
                </a:solidFill>
                <a:latin typeface="Calibri" panose="020F0502020204030204" pitchFamily="34" charset="0"/>
              </a:rPr>
              <a:t>Declare Business Continuity Plan</a:t>
            </a:r>
          </a:p>
        </p:txBody>
      </p:sp>
      <p:sp>
        <p:nvSpPr>
          <p:cNvPr id="29" name="OTLSHAPE_SLM_3ff1d2cf17a04dc7ad850089267784e6_Date" hidden="1">
            <a:extLst>
              <a:ext uri="{FF2B5EF4-FFF2-40B4-BE49-F238E27FC236}">
                <a16:creationId xmlns:a16="http://schemas.microsoft.com/office/drawing/2014/main" id="{4842E668-AEF6-4007-A526-7BE46A0A86B5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</a:t>
            </a:r>
          </a:p>
        </p:txBody>
      </p:sp>
      <p:sp>
        <p:nvSpPr>
          <p:cNvPr id="33" name="OTLSHAPE_SLM_0aec949068fc4edb9016a17022f2fa0f_Date" hidden="1">
            <a:extLst>
              <a:ext uri="{FF2B5EF4-FFF2-40B4-BE49-F238E27FC236}">
                <a16:creationId xmlns:a16="http://schemas.microsoft.com/office/drawing/2014/main" id="{22D361A9-CADD-4ACE-8462-CF521903A0B5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3</a:t>
            </a:r>
          </a:p>
        </p:txBody>
      </p:sp>
      <p:sp>
        <p:nvSpPr>
          <p:cNvPr id="34" name="OTLSHAPE_SLM_a082688a646c41b89fd9c789a04e5fb9_Date" hidden="1">
            <a:extLst>
              <a:ext uri="{FF2B5EF4-FFF2-40B4-BE49-F238E27FC236}">
                <a16:creationId xmlns:a16="http://schemas.microsoft.com/office/drawing/2014/main" id="{73CC79D0-7CB2-4381-92E7-70934466296F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4</a:t>
            </a:r>
          </a:p>
        </p:txBody>
      </p:sp>
      <p:sp>
        <p:nvSpPr>
          <p:cNvPr id="36" name="OTLSHAPE_SLM_eb93403433304ea981e8af436a845f5a_Date" hidden="1">
            <a:extLst>
              <a:ext uri="{FF2B5EF4-FFF2-40B4-BE49-F238E27FC236}">
                <a16:creationId xmlns:a16="http://schemas.microsoft.com/office/drawing/2014/main" id="{E68626C7-2B5C-4D6A-BA0C-293711399B43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6</a:t>
            </a:r>
          </a:p>
        </p:txBody>
      </p:sp>
      <p:sp>
        <p:nvSpPr>
          <p:cNvPr id="39" name="OTLSHAPE_SLT_72b320f81b6e4b04a3fce01de595adb0_TextPercentage" hidden="1">
            <a:extLst>
              <a:ext uri="{FF2B5EF4-FFF2-40B4-BE49-F238E27FC236}">
                <a16:creationId xmlns:a16="http://schemas.microsoft.com/office/drawing/2014/main" id="{9C570D3A-B3AF-4FB1-A819-03679425C06D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SLT_72b320f81b6e4b04a3fce01de595adb0_JoinedDate" hidden="1">
            <a:extLst>
              <a:ext uri="{FF2B5EF4-FFF2-40B4-BE49-F238E27FC236}">
                <a16:creationId xmlns:a16="http://schemas.microsoft.com/office/drawing/2014/main" id="{AADB6DED-3340-4B08-A1E2-644B88E9B1A7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-618242"/>
            <a:ext cx="723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6 - Apr 15</a:t>
            </a:r>
          </a:p>
        </p:txBody>
      </p:sp>
      <p:sp>
        <p:nvSpPr>
          <p:cNvPr id="42" name="OTLSHAPE_SLT_72b320f81b6e4b04a3fce01de595adb0_StartDate" hidden="1">
            <a:extLst>
              <a:ext uri="{FF2B5EF4-FFF2-40B4-BE49-F238E27FC236}">
                <a16:creationId xmlns:a16="http://schemas.microsoft.com/office/drawing/2014/main" id="{A2937349-A49E-4B54-828C-45C26C0C7296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SLT_72b320f81b6e4b04a3fce01de595adb0_EndDate" hidden="1">
            <a:extLst>
              <a:ext uri="{FF2B5EF4-FFF2-40B4-BE49-F238E27FC236}">
                <a16:creationId xmlns:a16="http://schemas.microsoft.com/office/drawing/2014/main" id="{2C65B005-C965-4379-AEAA-FED3E5965CC7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SLT_cb830a95773b4d238e1a6baad2d9efab_TextPercentage" hidden="1">
            <a:extLst>
              <a:ext uri="{FF2B5EF4-FFF2-40B4-BE49-F238E27FC236}">
                <a16:creationId xmlns:a16="http://schemas.microsoft.com/office/drawing/2014/main" id="{69EC4F3E-301B-4EBB-93DE-7C700D5CAE5D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SLT_cb830a95773b4d238e1a6baad2d9efab_JoinedDate" hidden="1">
            <a:extLst>
              <a:ext uri="{FF2B5EF4-FFF2-40B4-BE49-F238E27FC236}">
                <a16:creationId xmlns:a16="http://schemas.microsoft.com/office/drawing/2014/main" id="{7822D4A5-B157-40EA-8C88-62B8D236027E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12 - Apr 18</a:t>
            </a:r>
          </a:p>
        </p:txBody>
      </p:sp>
      <p:sp>
        <p:nvSpPr>
          <p:cNvPr id="49" name="OTLSHAPE_SLT_cb830a95773b4d238e1a6baad2d9efab_StartDate" hidden="1">
            <a:extLst>
              <a:ext uri="{FF2B5EF4-FFF2-40B4-BE49-F238E27FC236}">
                <a16:creationId xmlns:a16="http://schemas.microsoft.com/office/drawing/2014/main" id="{83AB99CF-2748-450E-8C62-1B33CD520E14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SLT_cb830a95773b4d238e1a6baad2d9efab_EndDate" hidden="1">
            <a:extLst>
              <a:ext uri="{FF2B5EF4-FFF2-40B4-BE49-F238E27FC236}">
                <a16:creationId xmlns:a16="http://schemas.microsoft.com/office/drawing/2014/main" id="{30A23BEE-6F23-4A4F-8BD4-561E2D209F1F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SLT_302ad5dd614e43839f4e52cba7530e7d_TextPercentage" hidden="1">
            <a:extLst>
              <a:ext uri="{FF2B5EF4-FFF2-40B4-BE49-F238E27FC236}">
                <a16:creationId xmlns:a16="http://schemas.microsoft.com/office/drawing/2014/main" id="{CD414E2C-3DF5-43BE-8C21-AE1C9D2A5DC4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SLT_302ad5dd614e43839f4e52cba7530e7d_JoinedDate" hidden="1">
            <a:extLst>
              <a:ext uri="{FF2B5EF4-FFF2-40B4-BE49-F238E27FC236}">
                <a16:creationId xmlns:a16="http://schemas.microsoft.com/office/drawing/2014/main" id="{B35004E6-B2C5-46FF-AC5A-7A9320001DCC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18 - Apr 24</a:t>
            </a:r>
          </a:p>
        </p:txBody>
      </p:sp>
      <p:sp>
        <p:nvSpPr>
          <p:cNvPr id="54" name="OTLSHAPE_SLT_302ad5dd614e43839f4e52cba7530e7d_StartDate" hidden="1">
            <a:extLst>
              <a:ext uri="{FF2B5EF4-FFF2-40B4-BE49-F238E27FC236}">
                <a16:creationId xmlns:a16="http://schemas.microsoft.com/office/drawing/2014/main" id="{11E708B5-3562-47B8-9AF2-EBE17CFA67AC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T_302ad5dd614e43839f4e52cba7530e7d_EndDate" hidden="1">
            <a:extLst>
              <a:ext uri="{FF2B5EF4-FFF2-40B4-BE49-F238E27FC236}">
                <a16:creationId xmlns:a16="http://schemas.microsoft.com/office/drawing/2014/main" id="{708A3BC6-5686-4C3E-BD1B-C37579A2AD0A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e8a0d0690d7843edaca796e8b25719da_TextPercentage" hidden="1">
            <a:extLst>
              <a:ext uri="{FF2B5EF4-FFF2-40B4-BE49-F238E27FC236}">
                <a16:creationId xmlns:a16="http://schemas.microsoft.com/office/drawing/2014/main" id="{3BC4CAA2-88CA-4682-ADBB-AFCA986B9050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SLT_e8a0d0690d7843edaca796e8b25719da_JoinedDate" hidden="1">
            <a:extLst>
              <a:ext uri="{FF2B5EF4-FFF2-40B4-BE49-F238E27FC236}">
                <a16:creationId xmlns:a16="http://schemas.microsoft.com/office/drawing/2014/main" id="{6847AD5F-D871-4DC2-92B1-3D5F7C7932C7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19 - Apr 23</a:t>
            </a:r>
          </a:p>
        </p:txBody>
      </p:sp>
      <p:sp>
        <p:nvSpPr>
          <p:cNvPr id="61" name="OTLSHAPE_SLT_e8a0d0690d7843edaca796e8b25719da_StartDate" hidden="1">
            <a:extLst>
              <a:ext uri="{FF2B5EF4-FFF2-40B4-BE49-F238E27FC236}">
                <a16:creationId xmlns:a16="http://schemas.microsoft.com/office/drawing/2014/main" id="{A971D2C5-08A8-469E-92A8-F3E8DD60B367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SLT_e8a0d0690d7843edaca796e8b25719da_EndDate" hidden="1">
            <a:extLst>
              <a:ext uri="{FF2B5EF4-FFF2-40B4-BE49-F238E27FC236}">
                <a16:creationId xmlns:a16="http://schemas.microsoft.com/office/drawing/2014/main" id="{88B6CD29-CDEE-42F4-A230-F1951083DF01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SLM_d368e01a32b34fc3b54126c6ffd82576_Date" hidden="1">
            <a:extLst>
              <a:ext uri="{FF2B5EF4-FFF2-40B4-BE49-F238E27FC236}">
                <a16:creationId xmlns:a16="http://schemas.microsoft.com/office/drawing/2014/main" id="{392D68FE-5DFC-4C58-A1F5-924BB2C6C765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24</a:t>
            </a:r>
          </a:p>
        </p:txBody>
      </p:sp>
      <p:sp>
        <p:nvSpPr>
          <p:cNvPr id="67" name="OTLSHAPE_SLT_2e86747a0e4d40369fc9e624eddee8ac_TextPercentage" hidden="1">
            <a:extLst>
              <a:ext uri="{FF2B5EF4-FFF2-40B4-BE49-F238E27FC236}">
                <a16:creationId xmlns:a16="http://schemas.microsoft.com/office/drawing/2014/main" id="{1404867F-CEE7-4318-90B0-5DF6EC4AA0B3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SLT_2e86747a0e4d40369fc9e624eddee8ac_JoinedDate" hidden="1">
            <a:extLst>
              <a:ext uri="{FF2B5EF4-FFF2-40B4-BE49-F238E27FC236}">
                <a16:creationId xmlns:a16="http://schemas.microsoft.com/office/drawing/2014/main" id="{A91575EF-BFF5-4EEF-9EC6-45B04476D1F5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25 - Apr 28</a:t>
            </a:r>
          </a:p>
        </p:txBody>
      </p:sp>
      <p:sp>
        <p:nvSpPr>
          <p:cNvPr id="70" name="OTLSHAPE_SLT_2e86747a0e4d40369fc9e624eddee8ac_StartDate" hidden="1">
            <a:extLst>
              <a:ext uri="{FF2B5EF4-FFF2-40B4-BE49-F238E27FC236}">
                <a16:creationId xmlns:a16="http://schemas.microsoft.com/office/drawing/2014/main" id="{41BAA923-26BD-44EE-92DC-D8B9EB8202E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2e86747a0e4d40369fc9e624eddee8ac_EndDate" hidden="1">
            <a:extLst>
              <a:ext uri="{FF2B5EF4-FFF2-40B4-BE49-F238E27FC236}">
                <a16:creationId xmlns:a16="http://schemas.microsoft.com/office/drawing/2014/main" id="{CA246E0C-9E53-4A9B-B9EA-F38CAE7726F4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SLT_dee062f831824c40b729e5fc0a7398ab_Duration" hidden="1">
            <a:extLst>
              <a:ext uri="{FF2B5EF4-FFF2-40B4-BE49-F238E27FC236}">
                <a16:creationId xmlns:a16="http://schemas.microsoft.com/office/drawing/2014/main" id="{F8314840-CB10-4D1F-A2C6-4F5A70C56556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-387410"/>
            <a:ext cx="431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1.8 days</a:t>
            </a:r>
          </a:p>
        </p:txBody>
      </p:sp>
      <p:sp>
        <p:nvSpPr>
          <p:cNvPr id="88" name="OTLSHAPE_SLT_dee062f831824c40b729e5fc0a7398ab_TextPercentage" hidden="1">
            <a:extLst>
              <a:ext uri="{FF2B5EF4-FFF2-40B4-BE49-F238E27FC236}">
                <a16:creationId xmlns:a16="http://schemas.microsoft.com/office/drawing/2014/main" id="{8FB32410-0CC0-4C80-93F7-818F87EA7EEB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SLT_dee062f831824c40b729e5fc0a7398ab_JoinedDate" hidden="1">
            <a:extLst>
              <a:ext uri="{FF2B5EF4-FFF2-40B4-BE49-F238E27FC236}">
                <a16:creationId xmlns:a16="http://schemas.microsoft.com/office/drawing/2014/main" id="{AAA251C1-1204-4341-86D9-3B82815BFE80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618242"/>
            <a:ext cx="7620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29 - May 3</a:t>
            </a:r>
          </a:p>
        </p:txBody>
      </p:sp>
      <p:sp>
        <p:nvSpPr>
          <p:cNvPr id="90" name="OTLSHAPE_SLT_dee062f831824c40b729e5fc0a7398ab_StartDate" hidden="1">
            <a:extLst>
              <a:ext uri="{FF2B5EF4-FFF2-40B4-BE49-F238E27FC236}">
                <a16:creationId xmlns:a16="http://schemas.microsoft.com/office/drawing/2014/main" id="{57F3730C-977E-4D22-97D9-0C766FE49CD2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SLT_dee062f831824c40b729e5fc0a7398ab_EndDate" hidden="1">
            <a:extLst>
              <a:ext uri="{FF2B5EF4-FFF2-40B4-BE49-F238E27FC236}">
                <a16:creationId xmlns:a16="http://schemas.microsoft.com/office/drawing/2014/main" id="{19BC0103-5D35-4BD2-85A5-B2D4E756807F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SLM_d1dcd03e753e44f9b3bb054a330fe3c7_Date" hidden="1">
            <a:extLst>
              <a:ext uri="{FF2B5EF4-FFF2-40B4-BE49-F238E27FC236}">
                <a16:creationId xmlns:a16="http://schemas.microsoft.com/office/drawing/2014/main" id="{554F1818-277F-484B-A4EF-54ED249ED02B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</a:t>
            </a:r>
          </a:p>
        </p:txBody>
      </p:sp>
      <p:cxnSp>
        <p:nvCxnSpPr>
          <p:cNvPr id="15" name="OTLSHAPE_TB_00000000000000000000000000000000_Separator1">
            <a:extLst>
              <a:ext uri="{FF2B5EF4-FFF2-40B4-BE49-F238E27FC236}">
                <a16:creationId xmlns:a16="http://schemas.microsoft.com/office/drawing/2014/main" id="{BC37BC1F-052C-4520-A901-9D17637C029F}"/>
              </a:ext>
            </a:extLst>
          </p:cNvPr>
          <p:cNvCxnSpPr/>
          <p:nvPr>
            <p:custDataLst>
              <p:tags r:id="rId93"/>
            </p:custDataLst>
          </p:nvPr>
        </p:nvCxnSpPr>
        <p:spPr>
          <a:xfrm>
            <a:off x="2831187" y="530098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B_00000000000000000000000000000000_Separator2">
            <a:extLst>
              <a:ext uri="{FF2B5EF4-FFF2-40B4-BE49-F238E27FC236}">
                <a16:creationId xmlns:a16="http://schemas.microsoft.com/office/drawing/2014/main" id="{E84C5A78-6B99-4A0D-8FC9-FC6A3E533E76}"/>
              </a:ext>
            </a:extLst>
          </p:cNvPr>
          <p:cNvCxnSpPr/>
          <p:nvPr>
            <p:custDataLst>
              <p:tags r:id="rId94"/>
            </p:custDataLst>
          </p:nvPr>
        </p:nvCxnSpPr>
        <p:spPr>
          <a:xfrm>
            <a:off x="4106712" y="530098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3">
            <a:extLst>
              <a:ext uri="{FF2B5EF4-FFF2-40B4-BE49-F238E27FC236}">
                <a16:creationId xmlns:a16="http://schemas.microsoft.com/office/drawing/2014/main" id="{DDDFEA39-3D76-4C77-9462-4CDC063B8E33}"/>
              </a:ext>
            </a:extLst>
          </p:cNvPr>
          <p:cNvCxnSpPr/>
          <p:nvPr>
            <p:custDataLst>
              <p:tags r:id="rId95"/>
            </p:custDataLst>
          </p:nvPr>
        </p:nvCxnSpPr>
        <p:spPr>
          <a:xfrm>
            <a:off x="5382237" y="530098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B_00000000000000000000000000000000_Separator4">
            <a:extLst>
              <a:ext uri="{FF2B5EF4-FFF2-40B4-BE49-F238E27FC236}">
                <a16:creationId xmlns:a16="http://schemas.microsoft.com/office/drawing/2014/main" id="{128AB532-A57A-4AB6-8E17-12B7F3C15CC8}"/>
              </a:ext>
            </a:extLst>
          </p:cNvPr>
          <p:cNvCxnSpPr/>
          <p:nvPr>
            <p:custDataLst>
              <p:tags r:id="rId96"/>
            </p:custDataLst>
          </p:nvPr>
        </p:nvCxnSpPr>
        <p:spPr>
          <a:xfrm>
            <a:off x="6657762" y="530098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5">
            <a:extLst>
              <a:ext uri="{FF2B5EF4-FFF2-40B4-BE49-F238E27FC236}">
                <a16:creationId xmlns:a16="http://schemas.microsoft.com/office/drawing/2014/main" id="{84C63607-2163-4A61-B5A1-481282495249}"/>
              </a:ext>
            </a:extLst>
          </p:cNvPr>
          <p:cNvCxnSpPr/>
          <p:nvPr>
            <p:custDataLst>
              <p:tags r:id="rId97"/>
            </p:custDataLst>
          </p:nvPr>
        </p:nvCxnSpPr>
        <p:spPr>
          <a:xfrm>
            <a:off x="7933286" y="530098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B_00000000000000000000000000000000_Separator6">
            <a:extLst>
              <a:ext uri="{FF2B5EF4-FFF2-40B4-BE49-F238E27FC236}">
                <a16:creationId xmlns:a16="http://schemas.microsoft.com/office/drawing/2014/main" id="{378D278B-DC82-47C9-A506-C572B7B475FF}"/>
              </a:ext>
            </a:extLst>
          </p:cNvPr>
          <p:cNvCxnSpPr/>
          <p:nvPr>
            <p:custDataLst>
              <p:tags r:id="rId98"/>
            </p:custDataLst>
          </p:nvPr>
        </p:nvCxnSpPr>
        <p:spPr>
          <a:xfrm>
            <a:off x="9208812" y="530098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7">
            <a:extLst>
              <a:ext uri="{FF2B5EF4-FFF2-40B4-BE49-F238E27FC236}">
                <a16:creationId xmlns:a16="http://schemas.microsoft.com/office/drawing/2014/main" id="{E3135633-B2F4-4DB8-A158-9979A43C1C78}"/>
              </a:ext>
            </a:extLst>
          </p:cNvPr>
          <p:cNvCxnSpPr/>
          <p:nvPr>
            <p:custDataLst>
              <p:tags r:id="rId99"/>
            </p:custDataLst>
          </p:nvPr>
        </p:nvCxnSpPr>
        <p:spPr>
          <a:xfrm>
            <a:off x="10484336" y="530098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TLSHAPE_T_71f4e8e30f8b4054b52122f532f9bc7c_Shape">
            <a:extLst>
              <a:ext uri="{FF2B5EF4-FFF2-40B4-BE49-F238E27FC236}">
                <a16:creationId xmlns:a16="http://schemas.microsoft.com/office/drawing/2014/main" id="{846BFDA3-9AB2-4862-84F8-9A6D6F548513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1555665" y="4711361"/>
            <a:ext cx="10045700" cy="127000"/>
          </a:xfrm>
          <a:prstGeom prst="homePlate">
            <a:avLst/>
          </a:prstGeom>
          <a:solidFill>
            <a:srgbClr val="93939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TLSHAPE_T_71f4e8e30f8b4054b52122f532f9bc7c_ShapePercentage" hidden="1">
            <a:extLst>
              <a:ext uri="{FF2B5EF4-FFF2-40B4-BE49-F238E27FC236}">
                <a16:creationId xmlns:a16="http://schemas.microsoft.com/office/drawing/2014/main" id="{F11FB9F8-24F5-4A87-B781-ADADD094BBF5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1555665" y="471136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TLSHAPE_T_71f4e8e30f8b4054b52122f532f9bc7c_Title">
            <a:extLst>
              <a:ext uri="{FF2B5EF4-FFF2-40B4-BE49-F238E27FC236}">
                <a16:creationId xmlns:a16="http://schemas.microsoft.com/office/drawing/2014/main" id="{128FFA25-5E93-43A8-8D61-EB5CB171EF4E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555665" y="4838361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spc="-2">
                <a:solidFill>
                  <a:schemeClr val="dk1"/>
                </a:solidFill>
                <a:latin typeface="Calibri" panose="020F0502020204030204" pitchFamily="34" charset="0"/>
              </a:rPr>
              <a:t>Crisis communication</a:t>
            </a:r>
          </a:p>
        </p:txBody>
      </p:sp>
      <p:sp>
        <p:nvSpPr>
          <p:cNvPr id="14" name="OTLSHAPE_T_71f4e8e30f8b4054b52122f532f9bc7c_Duration" hidden="1">
            <a:extLst>
              <a:ext uri="{FF2B5EF4-FFF2-40B4-BE49-F238E27FC236}">
                <a16:creationId xmlns:a16="http://schemas.microsoft.com/office/drawing/2014/main" id="{C4922378-545D-46A3-9B40-A8E0F6B9DA5D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21.5 days</a:t>
            </a:r>
          </a:p>
        </p:txBody>
      </p:sp>
      <p:sp>
        <p:nvSpPr>
          <p:cNvPr id="20" name="OTLSHAPE_T_71f4e8e30f8b4054b52122f532f9bc7c_TextPercentage" hidden="1">
            <a:extLst>
              <a:ext uri="{FF2B5EF4-FFF2-40B4-BE49-F238E27FC236}">
                <a16:creationId xmlns:a16="http://schemas.microsoft.com/office/drawing/2014/main" id="{90B680A5-3B6A-4874-9646-9CE541A75E78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OTLSHAPE_T_71f4e8e30f8b4054b52122f532f9bc7c_JoinedDate" hidden="1">
            <a:extLst>
              <a:ext uri="{FF2B5EF4-FFF2-40B4-BE49-F238E27FC236}">
                <a16:creationId xmlns:a16="http://schemas.microsoft.com/office/drawing/2014/main" id="{F736F123-BB60-42AB-9CC5-657B4A2D568E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541298"/>
            <a:ext cx="6985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2 - May 3</a:t>
            </a:r>
          </a:p>
        </p:txBody>
      </p:sp>
      <p:sp>
        <p:nvSpPr>
          <p:cNvPr id="25" name="OTLSHAPE_T_71f4e8e30f8b4054b52122f532f9bc7c_StartDate" hidden="1">
            <a:extLst>
              <a:ext uri="{FF2B5EF4-FFF2-40B4-BE49-F238E27FC236}">
                <a16:creationId xmlns:a16="http://schemas.microsoft.com/office/drawing/2014/main" id="{4491D73E-D07C-447C-A980-3E753BF3D804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_71f4e8e30f8b4054b52122f532f9bc7c_EndDate" hidden="1">
            <a:extLst>
              <a:ext uri="{FF2B5EF4-FFF2-40B4-BE49-F238E27FC236}">
                <a16:creationId xmlns:a16="http://schemas.microsoft.com/office/drawing/2014/main" id="{1F6B7D70-E25E-4DB7-AC6D-4571DDFEB652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M_a0e2fb0118aa4c78a08382f9c431bb7b_Shape">
            <a:extLst>
              <a:ext uri="{FF2B5EF4-FFF2-40B4-BE49-F238E27FC236}">
                <a16:creationId xmlns:a16="http://schemas.microsoft.com/office/drawing/2014/main" id="{99CCDE0A-2291-462E-A9CE-C1569250754A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>
            <a:off x="11007581" y="5529580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TLSHAPE_M_00a6cbc7b45b4203897e1beb5f03a3ee_Shape">
            <a:extLst>
              <a:ext uri="{FF2B5EF4-FFF2-40B4-BE49-F238E27FC236}">
                <a16:creationId xmlns:a16="http://schemas.microsoft.com/office/drawing/2014/main" id="{DFAE7C2C-1A33-4226-9191-5538BDA87089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>
            <a:off x="1441365" y="5529580"/>
            <a:ext cx="228600" cy="254000"/>
          </a:xfrm>
          <a:prstGeom prst="diamond">
            <a:avLst/>
          </a:prstGeom>
          <a:solidFill>
            <a:srgbClr val="E84C2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TLSHAPE_M_00a6cbc7b45b4203897e1beb5f03a3ee_Title">
            <a:extLst>
              <a:ext uri="{FF2B5EF4-FFF2-40B4-BE49-F238E27FC236}">
                <a16:creationId xmlns:a16="http://schemas.microsoft.com/office/drawing/2014/main" id="{6CCDF1C2-A23F-4AC1-8DBB-2CD59228CDAE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196382" y="5976705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rgbClr val="EA161E"/>
                </a:solidFill>
                <a:latin typeface="Calibri" panose="020F0502020204030204" pitchFamily="34" charset="0"/>
              </a:rPr>
              <a:t>Crisis occurs</a:t>
            </a:r>
          </a:p>
        </p:txBody>
      </p:sp>
      <p:sp>
        <p:nvSpPr>
          <p:cNvPr id="173" name="OTLSHAPE_M_a0e2fb0118aa4c78a08382f9c431bb7b_Title">
            <a:extLst>
              <a:ext uri="{FF2B5EF4-FFF2-40B4-BE49-F238E27FC236}">
                <a16:creationId xmlns:a16="http://schemas.microsoft.com/office/drawing/2014/main" id="{85FADB9E-570E-45DC-B662-9E6AAFFBF68E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0617162" y="5976705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Business as usual</a:t>
            </a:r>
          </a:p>
        </p:txBody>
      </p:sp>
      <p:sp>
        <p:nvSpPr>
          <p:cNvPr id="43" name="OTLSHAPE_M_a0e2fb0118aa4c78a08382f9c431bb7b_Date">
            <a:extLst>
              <a:ext uri="{FF2B5EF4-FFF2-40B4-BE49-F238E27FC236}">
                <a16:creationId xmlns:a16="http://schemas.microsoft.com/office/drawing/2014/main" id="{C9DC9BBD-6011-4446-B2E1-E7291FD1724F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0956717" y="580898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May 1</a:t>
            </a:r>
          </a:p>
        </p:txBody>
      </p:sp>
      <p:sp>
        <p:nvSpPr>
          <p:cNvPr id="44" name="OTLSHAPE_M_00a6cbc7b45b4203897e1beb5f03a3ee_Date">
            <a:extLst>
              <a:ext uri="{FF2B5EF4-FFF2-40B4-BE49-F238E27FC236}">
                <a16:creationId xmlns:a16="http://schemas.microsoft.com/office/drawing/2014/main" id="{E9637FCD-6F48-418F-9C81-AC3F37BE85A8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410526" y="580898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Apr 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5BCBE8F-D42D-48A3-8F65-1165152F676D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63500" y="59706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Crisis Management Timeline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18C1C62-113C-478F-8738-CCF89DF9FF07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63500" y="1138199"/>
            <a:ext cx="71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Key activities and planning for risk mitigation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99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/>
          <p:cNvSpPr txBox="1"/>
          <p:nvPr>
            <p:custDataLst>
              <p:tags r:id="rId2"/>
            </p:custDataLst>
          </p:nvPr>
        </p:nvSpPr>
        <p:spPr>
          <a:xfrm>
            <a:off x="317500" y="2482279"/>
            <a:ext cx="416782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spc="-18">
                <a:solidFill>
                  <a:schemeClr val="accent6"/>
                </a:solidFill>
                <a:latin typeface="Calibri"/>
              </a:rPr>
              <a:t>Jul 24</a:t>
            </a:r>
          </a:p>
        </p:txBody>
      </p:sp>
      <p:sp>
        <p:nvSpPr>
          <p:cNvPr id="3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336570" y="2451269"/>
            <a:ext cx="5461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rgbClr val="ED7D31"/>
                </a:solidFill>
                <a:latin typeface="Calibri"/>
              </a:rPr>
              <a:t>Jul 24</a:t>
            </a:r>
          </a:p>
        </p:txBody>
      </p:sp>
      <p:cxnSp>
        <p:nvCxnSpPr>
          <p:cNvPr id="8347" name="OTLSHAPE_T_ae43eee20d3e40dbb4b62d7004ceca52_HorizontalConnector1"/>
          <p:cNvCxnSpPr/>
          <p:nvPr>
            <p:custDataLst>
              <p:tags r:id="rId4"/>
            </p:custDataLst>
          </p:nvPr>
        </p:nvCxnSpPr>
        <p:spPr>
          <a:xfrm>
            <a:off x="861356" y="4870767"/>
            <a:ext cx="8920759" cy="0"/>
          </a:xfrm>
          <a:prstGeom prst="line">
            <a:avLst/>
          </a:prstGeom>
          <a:ln w="7620" cap="flat" cmpd="sng" algn="ctr">
            <a:solidFill>
              <a:srgbClr val="73737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6" name="OTLSHAPE_T_ac3be0f5efe945ceb5a3afea79229057_HorizontalConnector1"/>
          <p:cNvCxnSpPr/>
          <p:nvPr>
            <p:custDataLst>
              <p:tags r:id="rId5"/>
            </p:custDataLst>
          </p:nvPr>
        </p:nvCxnSpPr>
        <p:spPr>
          <a:xfrm>
            <a:off x="660231" y="4646613"/>
            <a:ext cx="8606727" cy="0"/>
          </a:xfrm>
          <a:prstGeom prst="line">
            <a:avLst/>
          </a:prstGeom>
          <a:ln w="7620" cap="flat" cmpd="sng" algn="ctr">
            <a:solidFill>
              <a:srgbClr val="73737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5" name="OTLSHAPE_T_5d40d1510c844685adb4d410838c9437_HorizontalConnector1"/>
          <p:cNvCxnSpPr/>
          <p:nvPr>
            <p:custDataLst>
              <p:tags r:id="rId6"/>
            </p:custDataLst>
          </p:nvPr>
        </p:nvCxnSpPr>
        <p:spPr>
          <a:xfrm>
            <a:off x="1437090" y="4422458"/>
            <a:ext cx="5254077" cy="0"/>
          </a:xfrm>
          <a:prstGeom prst="line">
            <a:avLst/>
          </a:prstGeom>
          <a:ln w="7620" cap="flat" cmpd="sng" algn="ctr">
            <a:solidFill>
              <a:srgbClr val="73737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4" name="OTLSHAPE_T_1da0b2a911d84618b8dc45532a51bbc8_HorizontalConnector1"/>
          <p:cNvCxnSpPr/>
          <p:nvPr>
            <p:custDataLst>
              <p:tags r:id="rId7"/>
            </p:custDataLst>
          </p:nvPr>
        </p:nvCxnSpPr>
        <p:spPr>
          <a:xfrm>
            <a:off x="1207558" y="4198303"/>
            <a:ext cx="4388903" cy="0"/>
          </a:xfrm>
          <a:prstGeom prst="line">
            <a:avLst/>
          </a:prstGeom>
          <a:ln w="7620" cap="flat" cmpd="sng" algn="ctr">
            <a:solidFill>
              <a:srgbClr val="73737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9" name="OTLSHAPE_T_a6721e5f7f7f4b55b30344c361edf0a9_HorizontalConnector1"/>
          <p:cNvCxnSpPr/>
          <p:nvPr>
            <p:custDataLst>
              <p:tags r:id="rId8"/>
            </p:custDataLst>
          </p:nvPr>
        </p:nvCxnSpPr>
        <p:spPr>
          <a:xfrm>
            <a:off x="876554" y="3974147"/>
            <a:ext cx="4210972" cy="0"/>
          </a:xfrm>
          <a:prstGeom prst="line">
            <a:avLst/>
          </a:prstGeom>
          <a:ln w="7620" cap="flat" cmpd="sng" algn="ctr">
            <a:solidFill>
              <a:srgbClr val="73737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8" name="OTLSHAPE_T_d34e88b511f54ca19d9aa4db2819566a_HorizontalConnector1"/>
          <p:cNvCxnSpPr/>
          <p:nvPr>
            <p:custDataLst>
              <p:tags r:id="rId9"/>
            </p:custDataLst>
          </p:nvPr>
        </p:nvCxnSpPr>
        <p:spPr>
          <a:xfrm>
            <a:off x="720598" y="3749992"/>
            <a:ext cx="3336612" cy="0"/>
          </a:xfrm>
          <a:prstGeom prst="line">
            <a:avLst/>
          </a:prstGeom>
          <a:ln w="7620" cap="flat" cmpd="sng" algn="ctr">
            <a:solidFill>
              <a:srgbClr val="73737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7" name="OTLSHAPE_T_dfeda168de484e0bbcc1445121e67b47_HorizontalConnector1"/>
          <p:cNvCxnSpPr/>
          <p:nvPr>
            <p:custDataLst>
              <p:tags r:id="rId10"/>
            </p:custDataLst>
          </p:nvPr>
        </p:nvCxnSpPr>
        <p:spPr>
          <a:xfrm>
            <a:off x="446574" y="3525838"/>
            <a:ext cx="2644709" cy="0"/>
          </a:xfrm>
          <a:prstGeom prst="line">
            <a:avLst/>
          </a:prstGeom>
          <a:ln w="7620" cap="flat" cmpd="sng" algn="ctr">
            <a:solidFill>
              <a:srgbClr val="73737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1" name="OTLSHAPE_T_efe31a377e194ae2ab5ad18575ae4ac4_HorizontalConnector1"/>
          <p:cNvCxnSpPr/>
          <p:nvPr>
            <p:custDataLst>
              <p:tags r:id="rId11"/>
            </p:custDataLst>
          </p:nvPr>
        </p:nvCxnSpPr>
        <p:spPr>
          <a:xfrm>
            <a:off x="725424" y="3301683"/>
            <a:ext cx="1678982" cy="0"/>
          </a:xfrm>
          <a:prstGeom prst="line">
            <a:avLst/>
          </a:prstGeom>
          <a:ln w="7620" cap="flat" cmpd="sng" algn="ctr">
            <a:solidFill>
              <a:srgbClr val="73737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0" name="OTLSHAPE_T_7a8b34f6e418498fb65770fdffd41b8c_HorizontalConnector1"/>
          <p:cNvCxnSpPr/>
          <p:nvPr>
            <p:custDataLst>
              <p:tags r:id="rId12"/>
            </p:custDataLst>
          </p:nvPr>
        </p:nvCxnSpPr>
        <p:spPr>
          <a:xfrm>
            <a:off x="696891" y="3077527"/>
            <a:ext cx="333760" cy="0"/>
          </a:xfrm>
          <a:prstGeom prst="line">
            <a:avLst/>
          </a:prstGeom>
          <a:ln w="7620" cap="flat" cmpd="sng" algn="ctr">
            <a:solidFill>
              <a:srgbClr val="73737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9" name="OTLSHAPE_M_5639a0e6519e494fa3af487f533167ca_Connector1"/>
          <p:cNvCxnSpPr/>
          <p:nvPr>
            <p:custDataLst>
              <p:tags r:id="rId13"/>
            </p:custDataLst>
          </p:nvPr>
        </p:nvCxnSpPr>
        <p:spPr>
          <a:xfrm>
            <a:off x="11189536" y="1857333"/>
            <a:ext cx="0" cy="542967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14"/>
            </p:custDataLst>
          </p:nvPr>
        </p:nvSpPr>
        <p:spPr>
          <a:xfrm>
            <a:off x="881295" y="2400300"/>
            <a:ext cx="10312400" cy="381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 hidden="1"/>
          <p:cNvSpPr/>
          <p:nvPr>
            <p:custDataLst>
              <p:tags r:id="rId16"/>
            </p:custDataLst>
          </p:nvPr>
        </p:nvSpPr>
        <p:spPr>
          <a:xfrm>
            <a:off x="826867" y="27813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/>
          <p:cNvSpPr txBox="1"/>
          <p:nvPr>
            <p:custDataLst>
              <p:tags r:id="rId17"/>
            </p:custDataLst>
          </p:nvPr>
        </p:nvSpPr>
        <p:spPr>
          <a:xfrm>
            <a:off x="881295" y="29083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/>
              </a:rPr>
              <a:t>Today</a:t>
            </a: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18"/>
            </p:custDataLst>
          </p:nvPr>
        </p:nvSpPr>
        <p:spPr>
          <a:xfrm>
            <a:off x="944795" y="2497773"/>
            <a:ext cx="3109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/>
              </a:rPr>
              <a:t>7 am</a:t>
            </a:r>
          </a:p>
        </p:txBody>
      </p:sp>
      <p:sp>
        <p:nvSpPr>
          <p:cNvPr id="12" name="OTLSHAPE_TB_00000000000000000000000000000000_TimescaleInterval2"/>
          <p:cNvSpPr txBox="1"/>
          <p:nvPr>
            <p:custDataLst>
              <p:tags r:id="rId19"/>
            </p:custDataLst>
          </p:nvPr>
        </p:nvSpPr>
        <p:spPr>
          <a:xfrm>
            <a:off x="1975111" y="2497773"/>
            <a:ext cx="3109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/>
              </a:rPr>
              <a:t>8 am</a:t>
            </a:r>
          </a:p>
        </p:txBody>
      </p:sp>
      <p:sp>
        <p:nvSpPr>
          <p:cNvPr id="16" name="OTLSHAPE_TB_00000000000000000000000000000000_TimescaleInterval3"/>
          <p:cNvSpPr txBox="1"/>
          <p:nvPr>
            <p:custDataLst>
              <p:tags r:id="rId20"/>
            </p:custDataLst>
          </p:nvPr>
        </p:nvSpPr>
        <p:spPr>
          <a:xfrm>
            <a:off x="3005428" y="2497773"/>
            <a:ext cx="3109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/>
              </a:rPr>
              <a:t>9 am</a:t>
            </a:r>
          </a:p>
        </p:txBody>
      </p:sp>
      <p:sp>
        <p:nvSpPr>
          <p:cNvPr id="20" name="OTLSHAPE_TB_00000000000000000000000000000000_TimescaleInterval4"/>
          <p:cNvSpPr txBox="1"/>
          <p:nvPr>
            <p:custDataLst>
              <p:tags r:id="rId21"/>
            </p:custDataLst>
          </p:nvPr>
        </p:nvSpPr>
        <p:spPr>
          <a:xfrm>
            <a:off x="4035744" y="2497773"/>
            <a:ext cx="393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/>
              </a:rPr>
              <a:t>10 am</a:t>
            </a:r>
          </a:p>
        </p:txBody>
      </p:sp>
      <p:sp>
        <p:nvSpPr>
          <p:cNvPr id="24" name="OTLSHAPE_TB_00000000000000000000000000000000_TimescaleInterval5"/>
          <p:cNvSpPr txBox="1"/>
          <p:nvPr>
            <p:custDataLst>
              <p:tags r:id="rId22"/>
            </p:custDataLst>
          </p:nvPr>
        </p:nvSpPr>
        <p:spPr>
          <a:xfrm>
            <a:off x="5066060" y="2497773"/>
            <a:ext cx="393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/>
              </a:rPr>
              <a:t>11 am</a:t>
            </a:r>
          </a:p>
        </p:txBody>
      </p:sp>
      <p:sp>
        <p:nvSpPr>
          <p:cNvPr id="28" name="OTLSHAPE_TB_00000000000000000000000000000000_TimescaleInterval6"/>
          <p:cNvSpPr txBox="1"/>
          <p:nvPr>
            <p:custDataLst>
              <p:tags r:id="rId23"/>
            </p:custDataLst>
          </p:nvPr>
        </p:nvSpPr>
        <p:spPr>
          <a:xfrm>
            <a:off x="6096376" y="2497773"/>
            <a:ext cx="393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/>
              </a:rPr>
              <a:t>12 pm</a:t>
            </a:r>
          </a:p>
        </p:txBody>
      </p:sp>
      <p:sp>
        <p:nvSpPr>
          <p:cNvPr id="8289" name="OTLSHAPE_TB_00000000000000000000000000000000_TimescaleInterval7"/>
          <p:cNvSpPr txBox="1"/>
          <p:nvPr>
            <p:custDataLst>
              <p:tags r:id="rId24"/>
            </p:custDataLst>
          </p:nvPr>
        </p:nvSpPr>
        <p:spPr>
          <a:xfrm>
            <a:off x="7126692" y="24977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/>
              </a:rPr>
              <a:t>1 pm</a:t>
            </a:r>
          </a:p>
        </p:txBody>
      </p:sp>
      <p:sp>
        <p:nvSpPr>
          <p:cNvPr id="8298" name="OTLSHAPE_TB_00000000000000000000000000000000_TimescaleInterval8"/>
          <p:cNvSpPr txBox="1"/>
          <p:nvPr>
            <p:custDataLst>
              <p:tags r:id="rId25"/>
            </p:custDataLst>
          </p:nvPr>
        </p:nvSpPr>
        <p:spPr>
          <a:xfrm>
            <a:off x="8157008" y="24977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/>
              </a:rPr>
              <a:t>2 pm</a:t>
            </a:r>
          </a:p>
        </p:txBody>
      </p:sp>
      <p:sp>
        <p:nvSpPr>
          <p:cNvPr id="8307" name="OTLSHAPE_TB_00000000000000000000000000000000_TimescaleInterval9"/>
          <p:cNvSpPr txBox="1"/>
          <p:nvPr>
            <p:custDataLst>
              <p:tags r:id="rId26"/>
            </p:custDataLst>
          </p:nvPr>
        </p:nvSpPr>
        <p:spPr>
          <a:xfrm>
            <a:off x="9187324" y="24977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/>
              </a:rPr>
              <a:t>3 pm</a:t>
            </a:r>
          </a:p>
        </p:txBody>
      </p:sp>
      <p:sp>
        <p:nvSpPr>
          <p:cNvPr id="8321" name="OTLSHAPE_TB_00000000000000000000000000000000_TimescaleInterval10"/>
          <p:cNvSpPr txBox="1"/>
          <p:nvPr>
            <p:custDataLst>
              <p:tags r:id="rId27"/>
            </p:custDataLst>
          </p:nvPr>
        </p:nvSpPr>
        <p:spPr>
          <a:xfrm>
            <a:off x="10217641" y="24977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/>
              </a:rPr>
              <a:t>4 pm</a:t>
            </a: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28"/>
            </p:custDataLst>
          </p:nvPr>
        </p:nvCxnSpPr>
        <p:spPr>
          <a:xfrm>
            <a:off x="1911325" y="24003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MinorTickMarkAbove1"/>
          <p:cNvCxnSpPr/>
          <p:nvPr>
            <p:custDataLst>
              <p:tags r:id="rId29"/>
            </p:custDataLst>
          </p:nvPr>
        </p:nvCxnSpPr>
        <p:spPr>
          <a:xfrm>
            <a:off x="1396310" y="24003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MinorTickMarkBelow1"/>
          <p:cNvCxnSpPr/>
          <p:nvPr>
            <p:custDataLst>
              <p:tags r:id="rId30"/>
            </p:custDataLst>
          </p:nvPr>
        </p:nvCxnSpPr>
        <p:spPr>
          <a:xfrm>
            <a:off x="1396310" y="27336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2"/>
          <p:cNvCxnSpPr/>
          <p:nvPr>
            <p:custDataLst>
              <p:tags r:id="rId31"/>
            </p:custDataLst>
          </p:nvPr>
        </p:nvCxnSpPr>
        <p:spPr>
          <a:xfrm>
            <a:off x="2941641" y="24003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MinorTickMarkAbove2"/>
          <p:cNvCxnSpPr/>
          <p:nvPr>
            <p:custDataLst>
              <p:tags r:id="rId32"/>
            </p:custDataLst>
          </p:nvPr>
        </p:nvCxnSpPr>
        <p:spPr>
          <a:xfrm>
            <a:off x="2426626" y="24003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MinorTickMarkBelow2"/>
          <p:cNvCxnSpPr/>
          <p:nvPr>
            <p:custDataLst>
              <p:tags r:id="rId33"/>
            </p:custDataLst>
          </p:nvPr>
        </p:nvCxnSpPr>
        <p:spPr>
          <a:xfrm>
            <a:off x="2426626" y="27336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3"/>
          <p:cNvCxnSpPr/>
          <p:nvPr>
            <p:custDataLst>
              <p:tags r:id="rId34"/>
            </p:custDataLst>
          </p:nvPr>
        </p:nvCxnSpPr>
        <p:spPr>
          <a:xfrm>
            <a:off x="3971958" y="24003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B_00000000000000000000000000000000_MinorTickMarkAbove3"/>
          <p:cNvCxnSpPr/>
          <p:nvPr>
            <p:custDataLst>
              <p:tags r:id="rId35"/>
            </p:custDataLst>
          </p:nvPr>
        </p:nvCxnSpPr>
        <p:spPr>
          <a:xfrm>
            <a:off x="3456942" y="24003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MinorTickMarkBelow3"/>
          <p:cNvCxnSpPr/>
          <p:nvPr>
            <p:custDataLst>
              <p:tags r:id="rId36"/>
            </p:custDataLst>
          </p:nvPr>
        </p:nvCxnSpPr>
        <p:spPr>
          <a:xfrm>
            <a:off x="3456942" y="27336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4"/>
          <p:cNvCxnSpPr/>
          <p:nvPr>
            <p:custDataLst>
              <p:tags r:id="rId37"/>
            </p:custDataLst>
          </p:nvPr>
        </p:nvCxnSpPr>
        <p:spPr>
          <a:xfrm>
            <a:off x="5002274" y="24003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B_00000000000000000000000000000000_MinorTickMarkAbove4"/>
          <p:cNvCxnSpPr/>
          <p:nvPr>
            <p:custDataLst>
              <p:tags r:id="rId38"/>
            </p:custDataLst>
          </p:nvPr>
        </p:nvCxnSpPr>
        <p:spPr>
          <a:xfrm>
            <a:off x="4487259" y="24003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MinorTickMarkBelow4"/>
          <p:cNvCxnSpPr/>
          <p:nvPr>
            <p:custDataLst>
              <p:tags r:id="rId39"/>
            </p:custDataLst>
          </p:nvPr>
        </p:nvCxnSpPr>
        <p:spPr>
          <a:xfrm>
            <a:off x="4487259" y="27336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5"/>
          <p:cNvCxnSpPr/>
          <p:nvPr>
            <p:custDataLst>
              <p:tags r:id="rId40"/>
            </p:custDataLst>
          </p:nvPr>
        </p:nvCxnSpPr>
        <p:spPr>
          <a:xfrm>
            <a:off x="6032590" y="24003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B_00000000000000000000000000000000_MinorTickMarkAbove5"/>
          <p:cNvCxnSpPr/>
          <p:nvPr>
            <p:custDataLst>
              <p:tags r:id="rId41"/>
            </p:custDataLst>
          </p:nvPr>
        </p:nvCxnSpPr>
        <p:spPr>
          <a:xfrm>
            <a:off x="5517575" y="24003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MinorTickMarkBelow5"/>
          <p:cNvCxnSpPr/>
          <p:nvPr>
            <p:custDataLst>
              <p:tags r:id="rId42"/>
            </p:custDataLst>
          </p:nvPr>
        </p:nvCxnSpPr>
        <p:spPr>
          <a:xfrm>
            <a:off x="5517575" y="27336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Separator6"/>
          <p:cNvCxnSpPr/>
          <p:nvPr>
            <p:custDataLst>
              <p:tags r:id="rId43"/>
            </p:custDataLst>
          </p:nvPr>
        </p:nvCxnSpPr>
        <p:spPr>
          <a:xfrm>
            <a:off x="7062906" y="24003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B_00000000000000000000000000000000_MinorTickMarkAbove6"/>
          <p:cNvCxnSpPr/>
          <p:nvPr>
            <p:custDataLst>
              <p:tags r:id="rId44"/>
            </p:custDataLst>
          </p:nvPr>
        </p:nvCxnSpPr>
        <p:spPr>
          <a:xfrm>
            <a:off x="6547891" y="24003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B_00000000000000000000000000000000_MinorTickMarkBelow6"/>
          <p:cNvCxnSpPr/>
          <p:nvPr>
            <p:custDataLst>
              <p:tags r:id="rId45"/>
            </p:custDataLst>
          </p:nvPr>
        </p:nvCxnSpPr>
        <p:spPr>
          <a:xfrm>
            <a:off x="6547891" y="27336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0" name="OTLSHAPE_TB_00000000000000000000000000000000_Separator7"/>
          <p:cNvCxnSpPr/>
          <p:nvPr>
            <p:custDataLst>
              <p:tags r:id="rId46"/>
            </p:custDataLst>
          </p:nvPr>
        </p:nvCxnSpPr>
        <p:spPr>
          <a:xfrm>
            <a:off x="8093222" y="24003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1" name="OTLSHAPE_TB_00000000000000000000000000000000_MinorTickMarkAbove7"/>
          <p:cNvCxnSpPr/>
          <p:nvPr>
            <p:custDataLst>
              <p:tags r:id="rId47"/>
            </p:custDataLst>
          </p:nvPr>
        </p:nvCxnSpPr>
        <p:spPr>
          <a:xfrm>
            <a:off x="7578207" y="24003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7" name="OTLSHAPE_TB_00000000000000000000000000000000_MinorTickMarkBelow7"/>
          <p:cNvCxnSpPr/>
          <p:nvPr>
            <p:custDataLst>
              <p:tags r:id="rId48"/>
            </p:custDataLst>
          </p:nvPr>
        </p:nvCxnSpPr>
        <p:spPr>
          <a:xfrm>
            <a:off x="7578207" y="27336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9" name="OTLSHAPE_TB_00000000000000000000000000000000_Separator8"/>
          <p:cNvCxnSpPr/>
          <p:nvPr>
            <p:custDataLst>
              <p:tags r:id="rId49"/>
            </p:custDataLst>
          </p:nvPr>
        </p:nvCxnSpPr>
        <p:spPr>
          <a:xfrm>
            <a:off x="9123538" y="24003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5" name="OTLSHAPE_TB_00000000000000000000000000000000_MinorTickMarkAbove8"/>
          <p:cNvCxnSpPr/>
          <p:nvPr>
            <p:custDataLst>
              <p:tags r:id="rId50"/>
            </p:custDataLst>
          </p:nvPr>
        </p:nvCxnSpPr>
        <p:spPr>
          <a:xfrm>
            <a:off x="8608523" y="24003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6" name="OTLSHAPE_TB_00000000000000000000000000000000_MinorTickMarkBelow8"/>
          <p:cNvCxnSpPr/>
          <p:nvPr>
            <p:custDataLst>
              <p:tags r:id="rId51"/>
            </p:custDataLst>
          </p:nvPr>
        </p:nvCxnSpPr>
        <p:spPr>
          <a:xfrm>
            <a:off x="8608523" y="27336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3" name="OTLSHAPE_TB_00000000000000000000000000000000_Separator9"/>
          <p:cNvCxnSpPr/>
          <p:nvPr>
            <p:custDataLst>
              <p:tags r:id="rId52"/>
            </p:custDataLst>
          </p:nvPr>
        </p:nvCxnSpPr>
        <p:spPr>
          <a:xfrm>
            <a:off x="10153854" y="24003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4" name="OTLSHAPE_TB_00000000000000000000000000000000_MinorTickMarkAbove9"/>
          <p:cNvCxnSpPr/>
          <p:nvPr>
            <p:custDataLst>
              <p:tags r:id="rId53"/>
            </p:custDataLst>
          </p:nvPr>
        </p:nvCxnSpPr>
        <p:spPr>
          <a:xfrm>
            <a:off x="9638840" y="24003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5" name="OTLSHAPE_TB_00000000000000000000000000000000_MinorTickMarkBelow9"/>
          <p:cNvCxnSpPr/>
          <p:nvPr>
            <p:custDataLst>
              <p:tags r:id="rId54"/>
            </p:custDataLst>
          </p:nvPr>
        </p:nvCxnSpPr>
        <p:spPr>
          <a:xfrm>
            <a:off x="9638840" y="27336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2" name="OTLSHAPE_TB_00000000000000000000000000000000_MinorTickMarkAbove10"/>
          <p:cNvCxnSpPr/>
          <p:nvPr>
            <p:custDataLst>
              <p:tags r:id="rId55"/>
            </p:custDataLst>
          </p:nvPr>
        </p:nvCxnSpPr>
        <p:spPr>
          <a:xfrm>
            <a:off x="10669156" y="24003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3" name="OTLSHAPE_TB_00000000000000000000000000000000_MinorTickMarkBelow10"/>
          <p:cNvCxnSpPr/>
          <p:nvPr>
            <p:custDataLst>
              <p:tags r:id="rId56"/>
            </p:custDataLst>
          </p:nvPr>
        </p:nvCxnSpPr>
        <p:spPr>
          <a:xfrm>
            <a:off x="10669156" y="27336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7" name="OTLSHAPE_T_7a8b34f6e418498fb65770fdffd41b8c_Shape"/>
          <p:cNvSpPr/>
          <p:nvPr>
            <p:custDataLst>
              <p:tags r:id="rId57"/>
            </p:custDataLst>
          </p:nvPr>
        </p:nvSpPr>
        <p:spPr>
          <a:xfrm>
            <a:off x="1396453" y="3000015"/>
            <a:ext cx="1295400" cy="155025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5" name="OTLSHAPE_T_efe31a377e194ae2ab5ad18575ae4ac4_Shape"/>
          <p:cNvSpPr/>
          <p:nvPr>
            <p:custDataLst>
              <p:tags r:id="rId58"/>
            </p:custDataLst>
          </p:nvPr>
        </p:nvSpPr>
        <p:spPr>
          <a:xfrm>
            <a:off x="2770208" y="3224170"/>
            <a:ext cx="609600" cy="1550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4" name="OTLSHAPE_T_dfeda168de484e0bbcc1445121e67b47_Shape"/>
          <p:cNvSpPr/>
          <p:nvPr>
            <p:custDataLst>
              <p:tags r:id="rId59"/>
            </p:custDataLst>
          </p:nvPr>
        </p:nvSpPr>
        <p:spPr>
          <a:xfrm>
            <a:off x="3457085" y="3448325"/>
            <a:ext cx="774700" cy="155025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5" name="OTLSHAPE_T_d34e88b511f54ca19d9aa4db2819566a_Shape"/>
          <p:cNvSpPr/>
          <p:nvPr>
            <p:custDataLst>
              <p:tags r:id="rId60"/>
            </p:custDataLst>
          </p:nvPr>
        </p:nvSpPr>
        <p:spPr>
          <a:xfrm>
            <a:off x="4487402" y="3672480"/>
            <a:ext cx="1041400" cy="1550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3" name="OTLSHAPE_T_a6721e5f7f7f4b55b30344c361edf0a9_Shape"/>
          <p:cNvSpPr/>
          <p:nvPr>
            <p:custDataLst>
              <p:tags r:id="rId61"/>
            </p:custDataLst>
          </p:nvPr>
        </p:nvSpPr>
        <p:spPr>
          <a:xfrm>
            <a:off x="5517718" y="3896635"/>
            <a:ext cx="520700" cy="1550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1" name="OTLSHAPE_T_1da0b2a911d84618b8dc45532a51bbc8_Shape"/>
          <p:cNvSpPr/>
          <p:nvPr>
            <p:custDataLst>
              <p:tags r:id="rId62"/>
            </p:custDataLst>
          </p:nvPr>
        </p:nvSpPr>
        <p:spPr>
          <a:xfrm>
            <a:off x="6032876" y="4120790"/>
            <a:ext cx="1041400" cy="1550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9" name="OTLSHAPE_T_5d40d1510c844685adb4d410838c9437_Shape"/>
          <p:cNvSpPr/>
          <p:nvPr>
            <p:custDataLst>
              <p:tags r:id="rId63"/>
            </p:custDataLst>
          </p:nvPr>
        </p:nvSpPr>
        <p:spPr>
          <a:xfrm>
            <a:off x="7063192" y="4344945"/>
            <a:ext cx="4127500" cy="155025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7" name="OTLSHAPE_T_ac3be0f5efe945ceb5a3afea79229057_Shape"/>
          <p:cNvSpPr/>
          <p:nvPr>
            <p:custDataLst>
              <p:tags r:id="rId64"/>
            </p:custDataLst>
          </p:nvPr>
        </p:nvSpPr>
        <p:spPr>
          <a:xfrm>
            <a:off x="9638982" y="4569100"/>
            <a:ext cx="520700" cy="15502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5" name="OTLSHAPE_T_ae43eee20d3e40dbb4b62d7004ceca52_Shape"/>
          <p:cNvSpPr/>
          <p:nvPr>
            <p:custDataLst>
              <p:tags r:id="rId65"/>
            </p:custDataLst>
          </p:nvPr>
        </p:nvSpPr>
        <p:spPr>
          <a:xfrm>
            <a:off x="10154141" y="4793255"/>
            <a:ext cx="774700" cy="15502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8" name="OTLSHAPE_T_7a8b34f6e418498fb65770fdffd41b8c_ShapePercentage" hidden="1"/>
          <p:cNvSpPr/>
          <p:nvPr>
            <p:custDataLst>
              <p:tags r:id="rId66"/>
            </p:custDataLst>
          </p:nvPr>
        </p:nvSpPr>
        <p:spPr>
          <a:xfrm>
            <a:off x="1396453" y="300001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6" name="OTLSHAPE_T_efe31a377e194ae2ab5ad18575ae4ac4_ShapePercentage" hidden="1"/>
          <p:cNvSpPr/>
          <p:nvPr>
            <p:custDataLst>
              <p:tags r:id="rId67"/>
            </p:custDataLst>
          </p:nvPr>
        </p:nvSpPr>
        <p:spPr>
          <a:xfrm>
            <a:off x="2770208" y="322417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5" name="OTLSHAPE_T_dfeda168de484e0bbcc1445121e67b47_ShapePercentage" hidden="1"/>
          <p:cNvSpPr/>
          <p:nvPr>
            <p:custDataLst>
              <p:tags r:id="rId68"/>
            </p:custDataLst>
          </p:nvPr>
        </p:nvSpPr>
        <p:spPr>
          <a:xfrm>
            <a:off x="3457085" y="344832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6" name="OTLSHAPE_T_d34e88b511f54ca19d9aa4db2819566a_ShapePercentage" hidden="1"/>
          <p:cNvSpPr/>
          <p:nvPr>
            <p:custDataLst>
              <p:tags r:id="rId69"/>
            </p:custDataLst>
          </p:nvPr>
        </p:nvSpPr>
        <p:spPr>
          <a:xfrm>
            <a:off x="4487402" y="367248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4" name="OTLSHAPE_T_a6721e5f7f7f4b55b30344c361edf0a9_ShapePercentage" hidden="1"/>
          <p:cNvSpPr/>
          <p:nvPr>
            <p:custDataLst>
              <p:tags r:id="rId70"/>
            </p:custDataLst>
          </p:nvPr>
        </p:nvSpPr>
        <p:spPr>
          <a:xfrm>
            <a:off x="5517718" y="389663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2" name="OTLSHAPE_T_1da0b2a911d84618b8dc45532a51bbc8_ShapePercentage" hidden="1"/>
          <p:cNvSpPr/>
          <p:nvPr>
            <p:custDataLst>
              <p:tags r:id="rId71"/>
            </p:custDataLst>
          </p:nvPr>
        </p:nvSpPr>
        <p:spPr>
          <a:xfrm>
            <a:off x="6032876" y="412079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0" name="OTLSHAPE_T_5d40d1510c844685adb4d410838c9437_ShapePercentage" hidden="1"/>
          <p:cNvSpPr/>
          <p:nvPr>
            <p:custDataLst>
              <p:tags r:id="rId72"/>
            </p:custDataLst>
          </p:nvPr>
        </p:nvSpPr>
        <p:spPr>
          <a:xfrm>
            <a:off x="7063192" y="434494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8" name="OTLSHAPE_T_ac3be0f5efe945ceb5a3afea79229057_ShapePercentage" hidden="1"/>
          <p:cNvSpPr/>
          <p:nvPr>
            <p:custDataLst>
              <p:tags r:id="rId73"/>
            </p:custDataLst>
          </p:nvPr>
        </p:nvSpPr>
        <p:spPr>
          <a:xfrm>
            <a:off x="9638982" y="456910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6" name="OTLSHAPE_T_ae43eee20d3e40dbb4b62d7004ceca52_ShapePercentage" hidden="1"/>
          <p:cNvSpPr/>
          <p:nvPr>
            <p:custDataLst>
              <p:tags r:id="rId74"/>
            </p:custDataLst>
          </p:nvPr>
        </p:nvSpPr>
        <p:spPr>
          <a:xfrm>
            <a:off x="10154141" y="47932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9" name="OTLSHAPE_T_7a8b34f6e418498fb65770fdffd41b8c_TextPercentage" hidden="1"/>
          <p:cNvSpPr txBox="1"/>
          <p:nvPr>
            <p:custDataLst>
              <p:tags r:id="rId75"/>
            </p:custDataLst>
          </p:nvPr>
        </p:nvSpPr>
        <p:spPr>
          <a:xfrm>
            <a:off x="0" y="2984500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8200" name="OTLSHAPE_T_7a8b34f6e418498fb65770fdffd41b8c_JoinedDate" hidden="1"/>
          <p:cNvSpPr txBox="1"/>
          <p:nvPr>
            <p:custDataLst>
              <p:tags r:id="rId76"/>
            </p:custDataLst>
          </p:nvPr>
        </p:nvSpPr>
        <p:spPr>
          <a:xfrm>
            <a:off x="0" y="2984500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1"/>
              </a:solidFill>
              <a:latin typeface="Calibri Light"/>
            </a:endParaRPr>
          </a:p>
        </p:txBody>
      </p:sp>
      <p:sp>
        <p:nvSpPr>
          <p:cNvPr id="8201" name="OTLSHAPE_T_7a8b34f6e418498fb65770fdffd41b8c_StartDate"/>
          <p:cNvSpPr txBox="1"/>
          <p:nvPr>
            <p:custDataLst>
              <p:tags r:id="rId77"/>
            </p:custDataLst>
          </p:nvPr>
        </p:nvSpPr>
        <p:spPr>
          <a:xfrm>
            <a:off x="1030651" y="3000015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7:30 a</a:t>
            </a:r>
          </a:p>
        </p:txBody>
      </p:sp>
      <p:sp>
        <p:nvSpPr>
          <p:cNvPr id="8202" name="OTLSHAPE_T_7a8b34f6e418498fb65770fdffd41b8c_EndDate"/>
          <p:cNvSpPr txBox="1"/>
          <p:nvPr>
            <p:custDataLst>
              <p:tags r:id="rId78"/>
            </p:custDataLst>
          </p:nvPr>
        </p:nvSpPr>
        <p:spPr>
          <a:xfrm>
            <a:off x="2735149" y="3000015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8:45 a</a:t>
            </a:r>
          </a:p>
        </p:txBody>
      </p:sp>
      <p:sp>
        <p:nvSpPr>
          <p:cNvPr id="8203" name="OTLSHAPE_T_7a8b34f6e418498fb65770fdffd41b8c_Duration"/>
          <p:cNvSpPr txBox="1"/>
          <p:nvPr>
            <p:custDataLst>
              <p:tags r:id="rId79"/>
            </p:custDataLst>
          </p:nvPr>
        </p:nvSpPr>
        <p:spPr>
          <a:xfrm>
            <a:off x="1870390" y="300001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lt1"/>
                </a:solidFill>
                <a:latin typeface="Calibri"/>
              </a:rPr>
              <a:t>0 mins</a:t>
            </a:r>
          </a:p>
        </p:txBody>
      </p:sp>
      <p:sp>
        <p:nvSpPr>
          <p:cNvPr id="8204" name="OTLSHAPE_T_7a8b34f6e418498fb65770fdffd41b8c_Title"/>
          <p:cNvSpPr txBox="1"/>
          <p:nvPr>
            <p:custDataLst>
              <p:tags r:id="rId80"/>
            </p:custDataLst>
          </p:nvPr>
        </p:nvSpPr>
        <p:spPr>
          <a:xfrm>
            <a:off x="127000" y="2984500"/>
            <a:ext cx="571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>
                <a:solidFill>
                  <a:schemeClr val="dk2"/>
                </a:solidFill>
                <a:latin typeface="Calibri Light"/>
              </a:rPr>
              <a:t>Work out</a:t>
            </a:r>
          </a:p>
        </p:txBody>
      </p:sp>
      <p:sp>
        <p:nvSpPr>
          <p:cNvPr id="8207" name="OTLSHAPE_T_efe31a377e194ae2ab5ad18575ae4ac4_TextPercentage" hidden="1"/>
          <p:cNvSpPr txBox="1"/>
          <p:nvPr>
            <p:custDataLst>
              <p:tags r:id="rId81"/>
            </p:custDataLst>
          </p:nvPr>
        </p:nvSpPr>
        <p:spPr>
          <a:xfrm>
            <a:off x="0" y="320865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8209" name="OTLSHAPE_T_efe31a377e194ae2ab5ad18575ae4ac4_JoinedDate" hidden="1"/>
          <p:cNvSpPr txBox="1"/>
          <p:nvPr>
            <p:custDataLst>
              <p:tags r:id="rId82"/>
            </p:custDataLst>
          </p:nvPr>
        </p:nvSpPr>
        <p:spPr>
          <a:xfrm>
            <a:off x="0" y="320865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1"/>
              </a:solidFill>
              <a:latin typeface="Calibri Light"/>
            </a:endParaRPr>
          </a:p>
        </p:txBody>
      </p:sp>
      <p:sp>
        <p:nvSpPr>
          <p:cNvPr id="8211" name="OTLSHAPE_T_efe31a377e194ae2ab5ad18575ae4ac4_StartDate"/>
          <p:cNvSpPr txBox="1"/>
          <p:nvPr>
            <p:custDataLst>
              <p:tags r:id="rId83"/>
            </p:custDataLst>
          </p:nvPr>
        </p:nvSpPr>
        <p:spPr>
          <a:xfrm>
            <a:off x="2404406" y="3224170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8:50 a</a:t>
            </a:r>
          </a:p>
        </p:txBody>
      </p:sp>
      <p:sp>
        <p:nvSpPr>
          <p:cNvPr id="8212" name="OTLSHAPE_T_efe31a377e194ae2ab5ad18575ae4ac4_EndDate"/>
          <p:cNvSpPr txBox="1"/>
          <p:nvPr>
            <p:custDataLst>
              <p:tags r:id="rId84"/>
            </p:custDataLst>
          </p:nvPr>
        </p:nvSpPr>
        <p:spPr>
          <a:xfrm>
            <a:off x="3422026" y="3224170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9:25 a</a:t>
            </a:r>
          </a:p>
        </p:txBody>
      </p:sp>
      <p:sp>
        <p:nvSpPr>
          <p:cNvPr id="8213" name="OTLSHAPE_T_efe31a377e194ae2ab5ad18575ae4ac4_Duration"/>
          <p:cNvSpPr txBox="1"/>
          <p:nvPr>
            <p:custDataLst>
              <p:tags r:id="rId85"/>
            </p:custDataLst>
          </p:nvPr>
        </p:nvSpPr>
        <p:spPr>
          <a:xfrm>
            <a:off x="2900706" y="322417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lt1"/>
                </a:solidFill>
                <a:latin typeface="Calibri"/>
              </a:rPr>
              <a:t>0 mins</a:t>
            </a:r>
          </a:p>
        </p:txBody>
      </p:sp>
      <p:sp>
        <p:nvSpPr>
          <p:cNvPr id="8273" name="OTLSHAPE_T_efe31a377e194ae2ab5ad18575ae4ac4_Title"/>
          <p:cNvSpPr txBox="1"/>
          <p:nvPr>
            <p:custDataLst>
              <p:tags r:id="rId86"/>
            </p:custDataLst>
          </p:nvPr>
        </p:nvSpPr>
        <p:spPr>
          <a:xfrm>
            <a:off x="127000" y="3208655"/>
            <a:ext cx="609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>
                <a:solidFill>
                  <a:schemeClr val="dk2"/>
                </a:solidFill>
                <a:latin typeface="Calibri Light"/>
              </a:rPr>
              <a:t>Get ready</a:t>
            </a:r>
          </a:p>
        </p:txBody>
      </p:sp>
      <p:sp>
        <p:nvSpPr>
          <p:cNvPr id="8281" name="OTLSHAPE_T_dfeda168de484e0bbcc1445121e67b47_TextPercentage" hidden="1"/>
          <p:cNvSpPr txBox="1"/>
          <p:nvPr>
            <p:custDataLst>
              <p:tags r:id="rId87"/>
            </p:custDataLst>
          </p:nvPr>
        </p:nvSpPr>
        <p:spPr>
          <a:xfrm>
            <a:off x="0" y="3432810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8282" name="OTLSHAPE_T_dfeda168de484e0bbcc1445121e67b47_JoinedDate" hidden="1"/>
          <p:cNvSpPr txBox="1"/>
          <p:nvPr>
            <p:custDataLst>
              <p:tags r:id="rId88"/>
            </p:custDataLst>
          </p:nvPr>
        </p:nvSpPr>
        <p:spPr>
          <a:xfrm>
            <a:off x="0" y="3432810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1"/>
              </a:solidFill>
              <a:latin typeface="Calibri Light"/>
            </a:endParaRPr>
          </a:p>
        </p:txBody>
      </p:sp>
      <p:sp>
        <p:nvSpPr>
          <p:cNvPr id="8283" name="OTLSHAPE_T_dfeda168de484e0bbcc1445121e67b47_StartDate"/>
          <p:cNvSpPr txBox="1"/>
          <p:nvPr>
            <p:custDataLst>
              <p:tags r:id="rId89"/>
            </p:custDataLst>
          </p:nvPr>
        </p:nvSpPr>
        <p:spPr>
          <a:xfrm>
            <a:off x="3091283" y="3448325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9:30 a</a:t>
            </a:r>
          </a:p>
        </p:txBody>
      </p:sp>
      <p:sp>
        <p:nvSpPr>
          <p:cNvPr id="8352" name="OTLSHAPE_T_dfeda168de484e0bbcc1445121e67b47_EndDate"/>
          <p:cNvSpPr txBox="1"/>
          <p:nvPr>
            <p:custDataLst>
              <p:tags r:id="rId90"/>
            </p:custDataLst>
          </p:nvPr>
        </p:nvSpPr>
        <p:spPr>
          <a:xfrm>
            <a:off x="4280623" y="344832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10:15 a</a:t>
            </a:r>
          </a:p>
        </p:txBody>
      </p:sp>
      <p:sp>
        <p:nvSpPr>
          <p:cNvPr id="8353" name="OTLSHAPE_T_dfeda168de484e0bbcc1445121e67b47_Duration"/>
          <p:cNvSpPr txBox="1"/>
          <p:nvPr>
            <p:custDataLst>
              <p:tags r:id="rId91"/>
            </p:custDataLst>
          </p:nvPr>
        </p:nvSpPr>
        <p:spPr>
          <a:xfrm>
            <a:off x="3673444" y="344832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lt1"/>
                </a:solidFill>
                <a:latin typeface="Calibri"/>
              </a:rPr>
              <a:t>0 mins</a:t>
            </a:r>
          </a:p>
        </p:txBody>
      </p:sp>
      <p:sp>
        <p:nvSpPr>
          <p:cNvPr id="8354" name="OTLSHAPE_T_dfeda168de484e0bbcc1445121e67b47_Title"/>
          <p:cNvSpPr txBox="1"/>
          <p:nvPr>
            <p:custDataLst>
              <p:tags r:id="rId92"/>
            </p:custDataLst>
          </p:nvPr>
        </p:nvSpPr>
        <p:spPr>
          <a:xfrm>
            <a:off x="127000" y="3432810"/>
            <a:ext cx="330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spc="-2">
                <a:solidFill>
                  <a:schemeClr val="dk2"/>
                </a:solidFill>
                <a:latin typeface="Calibri Light"/>
              </a:rPr>
              <a:t>Drive</a:t>
            </a:r>
          </a:p>
        </p:txBody>
      </p:sp>
      <p:sp>
        <p:nvSpPr>
          <p:cNvPr id="8357" name="OTLSHAPE_T_d34e88b511f54ca19d9aa4db2819566a_TextPercentage" hidden="1"/>
          <p:cNvSpPr txBox="1"/>
          <p:nvPr>
            <p:custDataLst>
              <p:tags r:id="rId93"/>
            </p:custDataLst>
          </p:nvPr>
        </p:nvSpPr>
        <p:spPr>
          <a:xfrm>
            <a:off x="0" y="365696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8358" name="OTLSHAPE_T_d34e88b511f54ca19d9aa4db2819566a_JoinedDate" hidden="1"/>
          <p:cNvSpPr txBox="1"/>
          <p:nvPr>
            <p:custDataLst>
              <p:tags r:id="rId94"/>
            </p:custDataLst>
          </p:nvPr>
        </p:nvSpPr>
        <p:spPr>
          <a:xfrm>
            <a:off x="0" y="365696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1"/>
              </a:solidFill>
              <a:latin typeface="Calibri Light"/>
            </a:endParaRPr>
          </a:p>
        </p:txBody>
      </p:sp>
      <p:sp>
        <p:nvSpPr>
          <p:cNvPr id="8359" name="OTLSHAPE_T_d34e88b511f54ca19d9aa4db2819566a_StartDate"/>
          <p:cNvSpPr txBox="1"/>
          <p:nvPr>
            <p:custDataLst>
              <p:tags r:id="rId95"/>
            </p:custDataLst>
          </p:nvPr>
        </p:nvSpPr>
        <p:spPr>
          <a:xfrm>
            <a:off x="4057210" y="3672480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10:30 a</a:t>
            </a:r>
          </a:p>
        </p:txBody>
      </p:sp>
      <p:sp>
        <p:nvSpPr>
          <p:cNvPr id="8360" name="OTLSHAPE_T_d34e88b511f54ca19d9aa4db2819566a_EndDate"/>
          <p:cNvSpPr txBox="1"/>
          <p:nvPr>
            <p:custDataLst>
              <p:tags r:id="rId96"/>
            </p:custDataLst>
          </p:nvPr>
        </p:nvSpPr>
        <p:spPr>
          <a:xfrm>
            <a:off x="5568518" y="3672480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11:30 a</a:t>
            </a:r>
          </a:p>
        </p:txBody>
      </p:sp>
      <p:sp>
        <p:nvSpPr>
          <p:cNvPr id="8361" name="OTLSHAPE_T_d34e88b511f54ca19d9aa4db2819566a_Duration"/>
          <p:cNvSpPr txBox="1"/>
          <p:nvPr>
            <p:custDataLst>
              <p:tags r:id="rId97"/>
            </p:custDataLst>
          </p:nvPr>
        </p:nvSpPr>
        <p:spPr>
          <a:xfrm>
            <a:off x="4832549" y="367248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lt1"/>
                </a:solidFill>
                <a:latin typeface="Calibri"/>
              </a:rPr>
              <a:t>0 mins</a:t>
            </a:r>
          </a:p>
        </p:txBody>
      </p:sp>
      <p:sp>
        <p:nvSpPr>
          <p:cNvPr id="8362" name="OTLSHAPE_T_d34e88b511f54ca19d9aa4db2819566a_Title"/>
          <p:cNvSpPr txBox="1"/>
          <p:nvPr>
            <p:custDataLst>
              <p:tags r:id="rId98"/>
            </p:custDataLst>
          </p:nvPr>
        </p:nvSpPr>
        <p:spPr>
          <a:xfrm>
            <a:off x="127000" y="3656965"/>
            <a:ext cx="596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>
                <a:solidFill>
                  <a:schemeClr val="dk2"/>
                </a:solidFill>
                <a:latin typeface="Calibri Light"/>
              </a:rPr>
              <a:t>Rehearsal</a:t>
            </a:r>
          </a:p>
        </p:txBody>
      </p:sp>
      <p:sp>
        <p:nvSpPr>
          <p:cNvPr id="8365" name="OTLSHAPE_T_a6721e5f7f7f4b55b30344c361edf0a9_TextPercentage" hidden="1"/>
          <p:cNvSpPr txBox="1"/>
          <p:nvPr>
            <p:custDataLst>
              <p:tags r:id="rId99"/>
            </p:custDataLst>
          </p:nvPr>
        </p:nvSpPr>
        <p:spPr>
          <a:xfrm>
            <a:off x="0" y="3881120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8366" name="OTLSHAPE_T_a6721e5f7f7f4b55b30344c361edf0a9_JoinedDate" hidden="1"/>
          <p:cNvSpPr txBox="1"/>
          <p:nvPr>
            <p:custDataLst>
              <p:tags r:id="rId100"/>
            </p:custDataLst>
          </p:nvPr>
        </p:nvSpPr>
        <p:spPr>
          <a:xfrm>
            <a:off x="0" y="3881120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1"/>
              </a:solidFill>
              <a:latin typeface="Calibri Light"/>
            </a:endParaRPr>
          </a:p>
        </p:txBody>
      </p:sp>
      <p:sp>
        <p:nvSpPr>
          <p:cNvPr id="8367" name="OTLSHAPE_T_a6721e5f7f7f4b55b30344c361edf0a9_StartDate"/>
          <p:cNvSpPr txBox="1"/>
          <p:nvPr>
            <p:custDataLst>
              <p:tags r:id="rId101"/>
            </p:custDataLst>
          </p:nvPr>
        </p:nvSpPr>
        <p:spPr>
          <a:xfrm>
            <a:off x="5087527" y="389663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11:30 a</a:t>
            </a:r>
          </a:p>
        </p:txBody>
      </p:sp>
      <p:sp>
        <p:nvSpPr>
          <p:cNvPr id="8368" name="OTLSHAPE_T_a6721e5f7f7f4b55b30344c361edf0a9_EndDate"/>
          <p:cNvSpPr txBox="1"/>
          <p:nvPr>
            <p:custDataLst>
              <p:tags r:id="rId102"/>
            </p:custDataLst>
          </p:nvPr>
        </p:nvSpPr>
        <p:spPr>
          <a:xfrm>
            <a:off x="6083676" y="389663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12:00 p</a:t>
            </a:r>
          </a:p>
        </p:txBody>
      </p:sp>
      <p:sp>
        <p:nvSpPr>
          <p:cNvPr id="8369" name="OTLSHAPE_T_a6721e5f7f7f4b55b30344c361edf0a9_Duration"/>
          <p:cNvSpPr txBox="1"/>
          <p:nvPr>
            <p:custDataLst>
              <p:tags r:id="rId103"/>
            </p:custDataLst>
          </p:nvPr>
        </p:nvSpPr>
        <p:spPr>
          <a:xfrm>
            <a:off x="5605286" y="389663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lt1"/>
                </a:solidFill>
                <a:latin typeface="Calibri"/>
              </a:rPr>
              <a:t>0 mins</a:t>
            </a:r>
          </a:p>
        </p:txBody>
      </p:sp>
      <p:sp>
        <p:nvSpPr>
          <p:cNvPr id="8370" name="OTLSHAPE_T_a6721e5f7f7f4b55b30344c361edf0a9_Title"/>
          <p:cNvSpPr txBox="1"/>
          <p:nvPr>
            <p:custDataLst>
              <p:tags r:id="rId104"/>
            </p:custDataLst>
          </p:nvPr>
        </p:nvSpPr>
        <p:spPr>
          <a:xfrm>
            <a:off x="127000" y="3881120"/>
            <a:ext cx="76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>
                <a:solidFill>
                  <a:schemeClr val="dk2"/>
                </a:solidFill>
                <a:latin typeface="Calibri Light"/>
              </a:rPr>
              <a:t>Final tweaks</a:t>
            </a:r>
          </a:p>
        </p:txBody>
      </p:sp>
      <p:sp>
        <p:nvSpPr>
          <p:cNvPr id="8373" name="OTLSHAPE_T_1da0b2a911d84618b8dc45532a51bbc8_TextPercentage" hidden="1"/>
          <p:cNvSpPr txBox="1"/>
          <p:nvPr>
            <p:custDataLst>
              <p:tags r:id="rId105"/>
            </p:custDataLst>
          </p:nvPr>
        </p:nvSpPr>
        <p:spPr>
          <a:xfrm>
            <a:off x="0" y="410527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8374" name="OTLSHAPE_T_1da0b2a911d84618b8dc45532a51bbc8_JoinedDate" hidden="1"/>
          <p:cNvSpPr txBox="1"/>
          <p:nvPr>
            <p:custDataLst>
              <p:tags r:id="rId106"/>
            </p:custDataLst>
          </p:nvPr>
        </p:nvSpPr>
        <p:spPr>
          <a:xfrm>
            <a:off x="0" y="410527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1"/>
              </a:solidFill>
              <a:latin typeface="Calibri Light"/>
            </a:endParaRPr>
          </a:p>
        </p:txBody>
      </p:sp>
      <p:sp>
        <p:nvSpPr>
          <p:cNvPr id="8375" name="OTLSHAPE_T_1da0b2a911d84618b8dc45532a51bbc8_StartDate"/>
          <p:cNvSpPr txBox="1"/>
          <p:nvPr>
            <p:custDataLst>
              <p:tags r:id="rId107"/>
            </p:custDataLst>
          </p:nvPr>
        </p:nvSpPr>
        <p:spPr>
          <a:xfrm>
            <a:off x="5596461" y="412079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12:00 p</a:t>
            </a:r>
          </a:p>
        </p:txBody>
      </p:sp>
      <p:sp>
        <p:nvSpPr>
          <p:cNvPr id="8376" name="OTLSHAPE_T_1da0b2a911d84618b8dc45532a51bbc8_EndDate"/>
          <p:cNvSpPr txBox="1"/>
          <p:nvPr>
            <p:custDataLst>
              <p:tags r:id="rId108"/>
            </p:custDataLst>
          </p:nvPr>
        </p:nvSpPr>
        <p:spPr>
          <a:xfrm>
            <a:off x="7113992" y="412079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1:00 p</a:t>
            </a:r>
          </a:p>
        </p:txBody>
      </p:sp>
      <p:sp>
        <p:nvSpPr>
          <p:cNvPr id="8377" name="OTLSHAPE_T_1da0b2a911d84618b8dc45532a51bbc8_Duration"/>
          <p:cNvSpPr txBox="1"/>
          <p:nvPr>
            <p:custDataLst>
              <p:tags r:id="rId109"/>
            </p:custDataLst>
          </p:nvPr>
        </p:nvSpPr>
        <p:spPr>
          <a:xfrm>
            <a:off x="6378023" y="412079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lt1"/>
                </a:solidFill>
                <a:latin typeface="Calibri"/>
              </a:rPr>
              <a:t>0 mins</a:t>
            </a:r>
          </a:p>
        </p:txBody>
      </p:sp>
      <p:sp>
        <p:nvSpPr>
          <p:cNvPr id="8378" name="OTLSHAPE_T_1da0b2a911d84618b8dc45532a51bbc8_Title"/>
          <p:cNvSpPr txBox="1"/>
          <p:nvPr>
            <p:custDataLst>
              <p:tags r:id="rId110"/>
            </p:custDataLst>
          </p:nvPr>
        </p:nvSpPr>
        <p:spPr>
          <a:xfrm>
            <a:off x="127000" y="4105275"/>
            <a:ext cx="1092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>
                <a:solidFill>
                  <a:schemeClr val="dk2"/>
                </a:solidFill>
                <a:latin typeface="Calibri Light"/>
              </a:rPr>
              <a:t>Candidates' lunch</a:t>
            </a:r>
          </a:p>
        </p:txBody>
      </p:sp>
      <p:sp>
        <p:nvSpPr>
          <p:cNvPr id="8381" name="OTLSHAPE_T_5d40d1510c844685adb4d410838c9437_TextPercentage" hidden="1"/>
          <p:cNvSpPr txBox="1"/>
          <p:nvPr>
            <p:custDataLst>
              <p:tags r:id="rId111"/>
            </p:custDataLst>
          </p:nvPr>
        </p:nvSpPr>
        <p:spPr>
          <a:xfrm>
            <a:off x="0" y="4329430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8382" name="OTLSHAPE_T_5d40d1510c844685adb4d410838c9437_JoinedDate" hidden="1"/>
          <p:cNvSpPr txBox="1"/>
          <p:nvPr>
            <p:custDataLst>
              <p:tags r:id="rId112"/>
            </p:custDataLst>
          </p:nvPr>
        </p:nvSpPr>
        <p:spPr>
          <a:xfrm>
            <a:off x="0" y="4329430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1"/>
              </a:solidFill>
              <a:latin typeface="Calibri Light"/>
            </a:endParaRPr>
          </a:p>
        </p:txBody>
      </p:sp>
      <p:sp>
        <p:nvSpPr>
          <p:cNvPr id="8383" name="OTLSHAPE_T_5d40d1510c844685adb4d410838c9437_StartDate"/>
          <p:cNvSpPr txBox="1"/>
          <p:nvPr>
            <p:custDataLst>
              <p:tags r:id="rId113"/>
            </p:custDataLst>
          </p:nvPr>
        </p:nvSpPr>
        <p:spPr>
          <a:xfrm>
            <a:off x="6691167" y="434494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1:00 p</a:t>
            </a:r>
          </a:p>
        </p:txBody>
      </p:sp>
      <p:sp>
        <p:nvSpPr>
          <p:cNvPr id="8384" name="OTLSHAPE_T_5d40d1510c844685adb4d410838c9437_EndDate"/>
          <p:cNvSpPr txBox="1"/>
          <p:nvPr>
            <p:custDataLst>
              <p:tags r:id="rId114"/>
            </p:custDataLst>
          </p:nvPr>
        </p:nvSpPr>
        <p:spPr>
          <a:xfrm>
            <a:off x="11235257" y="434494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5:00 p</a:t>
            </a:r>
          </a:p>
        </p:txBody>
      </p:sp>
      <p:sp>
        <p:nvSpPr>
          <p:cNvPr id="8385" name="OTLSHAPE_T_5d40d1510c844685adb4d410838c9437_Duration"/>
          <p:cNvSpPr txBox="1"/>
          <p:nvPr>
            <p:custDataLst>
              <p:tags r:id="rId115"/>
            </p:custDataLst>
          </p:nvPr>
        </p:nvSpPr>
        <p:spPr>
          <a:xfrm>
            <a:off x="8953814" y="434494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lt1"/>
                </a:solidFill>
                <a:latin typeface="Calibri"/>
              </a:rPr>
              <a:t>0 mins</a:t>
            </a:r>
          </a:p>
        </p:txBody>
      </p:sp>
      <p:sp>
        <p:nvSpPr>
          <p:cNvPr id="8386" name="OTLSHAPE_T_5d40d1510c844685adb4d410838c9437_Title"/>
          <p:cNvSpPr txBox="1"/>
          <p:nvPr>
            <p:custDataLst>
              <p:tags r:id="rId116"/>
            </p:custDataLst>
          </p:nvPr>
        </p:nvSpPr>
        <p:spPr>
          <a:xfrm>
            <a:off x="127000" y="4329430"/>
            <a:ext cx="13208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>
                <a:solidFill>
                  <a:schemeClr val="dk2"/>
                </a:solidFill>
                <a:latin typeface="Calibri Light"/>
              </a:rPr>
              <a:t>Candidates' assembly</a:t>
            </a:r>
          </a:p>
        </p:txBody>
      </p:sp>
      <p:sp>
        <p:nvSpPr>
          <p:cNvPr id="8389" name="OTLSHAPE_T_ac3be0f5efe945ceb5a3afea79229057_TextPercentage" hidden="1"/>
          <p:cNvSpPr txBox="1"/>
          <p:nvPr>
            <p:custDataLst>
              <p:tags r:id="rId117"/>
            </p:custDataLst>
          </p:nvPr>
        </p:nvSpPr>
        <p:spPr>
          <a:xfrm>
            <a:off x="0" y="455358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8390" name="OTLSHAPE_T_ac3be0f5efe945ceb5a3afea79229057_JoinedDate" hidden="1"/>
          <p:cNvSpPr txBox="1"/>
          <p:nvPr>
            <p:custDataLst>
              <p:tags r:id="rId118"/>
            </p:custDataLst>
          </p:nvPr>
        </p:nvSpPr>
        <p:spPr>
          <a:xfrm>
            <a:off x="0" y="455358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1"/>
              </a:solidFill>
              <a:latin typeface="Calibri Light"/>
            </a:endParaRPr>
          </a:p>
        </p:txBody>
      </p:sp>
      <p:sp>
        <p:nvSpPr>
          <p:cNvPr id="8391" name="OTLSHAPE_T_ac3be0f5efe945ceb5a3afea79229057_StartDate"/>
          <p:cNvSpPr txBox="1"/>
          <p:nvPr>
            <p:custDataLst>
              <p:tags r:id="rId119"/>
            </p:custDataLst>
          </p:nvPr>
        </p:nvSpPr>
        <p:spPr>
          <a:xfrm>
            <a:off x="9266957" y="45691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3:30 p</a:t>
            </a:r>
          </a:p>
        </p:txBody>
      </p:sp>
      <p:sp>
        <p:nvSpPr>
          <p:cNvPr id="8392" name="OTLSHAPE_T_ac3be0f5efe945ceb5a3afea79229057_EndDate"/>
          <p:cNvSpPr txBox="1"/>
          <p:nvPr>
            <p:custDataLst>
              <p:tags r:id="rId120"/>
            </p:custDataLst>
          </p:nvPr>
        </p:nvSpPr>
        <p:spPr>
          <a:xfrm>
            <a:off x="10204941" y="45691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4:00 p</a:t>
            </a:r>
          </a:p>
        </p:txBody>
      </p:sp>
      <p:sp>
        <p:nvSpPr>
          <p:cNvPr id="8393" name="OTLSHAPE_T_ac3be0f5efe945ceb5a3afea79229057_Duration"/>
          <p:cNvSpPr txBox="1"/>
          <p:nvPr>
            <p:custDataLst>
              <p:tags r:id="rId121"/>
            </p:custDataLst>
          </p:nvPr>
        </p:nvSpPr>
        <p:spPr>
          <a:xfrm>
            <a:off x="9726550" y="456910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lt1"/>
                </a:solidFill>
                <a:latin typeface="Calibri"/>
              </a:rPr>
              <a:t>0 mins</a:t>
            </a:r>
          </a:p>
        </p:txBody>
      </p:sp>
      <p:sp>
        <p:nvSpPr>
          <p:cNvPr id="8394" name="OTLSHAPE_T_ac3be0f5efe945ceb5a3afea79229057_Title"/>
          <p:cNvSpPr txBox="1"/>
          <p:nvPr>
            <p:custDataLst>
              <p:tags r:id="rId122"/>
            </p:custDataLst>
          </p:nvPr>
        </p:nvSpPr>
        <p:spPr>
          <a:xfrm>
            <a:off x="127000" y="4553585"/>
            <a:ext cx="533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>
                <a:solidFill>
                  <a:schemeClr val="dk2"/>
                </a:solidFill>
                <a:latin typeface="Calibri Light"/>
              </a:rPr>
              <a:t>Balloting</a:t>
            </a:r>
          </a:p>
        </p:txBody>
      </p:sp>
      <p:sp>
        <p:nvSpPr>
          <p:cNvPr id="8397" name="OTLSHAPE_T_ae43eee20d3e40dbb4b62d7004ceca52_TextPercentage" hidden="1"/>
          <p:cNvSpPr txBox="1"/>
          <p:nvPr>
            <p:custDataLst>
              <p:tags r:id="rId123"/>
            </p:custDataLst>
          </p:nvPr>
        </p:nvSpPr>
        <p:spPr>
          <a:xfrm>
            <a:off x="0" y="4777740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8398" name="OTLSHAPE_T_ae43eee20d3e40dbb4b62d7004ceca52_JoinedDate" hidden="1"/>
          <p:cNvSpPr txBox="1"/>
          <p:nvPr>
            <p:custDataLst>
              <p:tags r:id="rId124"/>
            </p:custDataLst>
          </p:nvPr>
        </p:nvSpPr>
        <p:spPr>
          <a:xfrm>
            <a:off x="0" y="4777740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1"/>
              </a:solidFill>
              <a:latin typeface="Calibri Light"/>
            </a:endParaRPr>
          </a:p>
        </p:txBody>
      </p:sp>
      <p:sp>
        <p:nvSpPr>
          <p:cNvPr id="8399" name="OTLSHAPE_T_ae43eee20d3e40dbb4b62d7004ceca52_StartDate"/>
          <p:cNvSpPr txBox="1"/>
          <p:nvPr>
            <p:custDataLst>
              <p:tags r:id="rId125"/>
            </p:custDataLst>
          </p:nvPr>
        </p:nvSpPr>
        <p:spPr>
          <a:xfrm>
            <a:off x="9782115" y="47932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4:00 p</a:t>
            </a:r>
          </a:p>
        </p:txBody>
      </p:sp>
      <p:sp>
        <p:nvSpPr>
          <p:cNvPr id="8400" name="OTLSHAPE_T_ae43eee20d3e40dbb4b62d7004ceca52_EndDate"/>
          <p:cNvSpPr txBox="1"/>
          <p:nvPr>
            <p:custDataLst>
              <p:tags r:id="rId126"/>
            </p:custDataLst>
          </p:nvPr>
        </p:nvSpPr>
        <p:spPr>
          <a:xfrm>
            <a:off x="10977677" y="47932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 Light"/>
              </a:rPr>
              <a:t>4:45 p</a:t>
            </a:r>
          </a:p>
        </p:txBody>
      </p:sp>
      <p:sp>
        <p:nvSpPr>
          <p:cNvPr id="8401" name="OTLSHAPE_T_ae43eee20d3e40dbb4b62d7004ceca52_Duration"/>
          <p:cNvSpPr txBox="1"/>
          <p:nvPr>
            <p:custDataLst>
              <p:tags r:id="rId127"/>
            </p:custDataLst>
          </p:nvPr>
        </p:nvSpPr>
        <p:spPr>
          <a:xfrm>
            <a:off x="10370498" y="479325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lt1"/>
                </a:solidFill>
                <a:latin typeface="Calibri"/>
              </a:rPr>
              <a:t>0 mins</a:t>
            </a:r>
          </a:p>
        </p:txBody>
      </p:sp>
      <p:sp>
        <p:nvSpPr>
          <p:cNvPr id="8402" name="OTLSHAPE_T_ae43eee20d3e40dbb4b62d7004ceca52_Title"/>
          <p:cNvSpPr txBox="1"/>
          <p:nvPr>
            <p:custDataLst>
              <p:tags r:id="rId128"/>
            </p:custDataLst>
          </p:nvPr>
        </p:nvSpPr>
        <p:spPr>
          <a:xfrm>
            <a:off x="127000" y="4777740"/>
            <a:ext cx="736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>
                <a:solidFill>
                  <a:schemeClr val="dk2"/>
                </a:solidFill>
                <a:latin typeface="Calibri Light"/>
              </a:rPr>
              <a:t>Ballot count</a:t>
            </a:r>
          </a:p>
        </p:txBody>
      </p:sp>
      <p:sp>
        <p:nvSpPr>
          <p:cNvPr id="8350" name="OTLSHAPE_M_faccbf4a468348d38d20a9b0bdb801f1_Shape"/>
          <p:cNvSpPr/>
          <p:nvPr>
            <p:custDataLst>
              <p:tags r:id="rId129"/>
            </p:custDataLst>
          </p:nvPr>
        </p:nvSpPr>
        <p:spPr>
          <a:xfrm>
            <a:off x="3342785" y="2209800"/>
            <a:ext cx="228600" cy="254000"/>
          </a:xfrm>
          <a:prstGeom prst="chevron">
            <a:avLst>
              <a:gd name="adj" fmla="val 3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93" name="OTLSHAPE_M_27dcef6fdce44f4cbb78963b5a96b6f1_Shape"/>
          <p:cNvSpPr/>
          <p:nvPr>
            <p:custDataLst>
              <p:tags r:id="rId130"/>
            </p:custDataLst>
          </p:nvPr>
        </p:nvSpPr>
        <p:spPr>
          <a:xfrm>
            <a:off x="7721629" y="22098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6" name="OTLSHAPE_M_5639a0e6519e494fa3af487f533167ca_Shape"/>
          <p:cNvSpPr/>
          <p:nvPr>
            <p:custDataLst>
              <p:tags r:id="rId131"/>
            </p:custDataLst>
          </p:nvPr>
        </p:nvSpPr>
        <p:spPr>
          <a:xfrm rot="16200000">
            <a:off x="11214936" y="1857333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8" name="OTLSHAPE_M_faccbf4a468348d38d20a9b0bdb801f1_Title"/>
          <p:cNvSpPr txBox="1"/>
          <p:nvPr>
            <p:custDataLst>
              <p:tags r:id="rId132"/>
            </p:custDataLst>
          </p:nvPr>
        </p:nvSpPr>
        <p:spPr>
          <a:xfrm>
            <a:off x="2891216" y="1830620"/>
            <a:ext cx="1130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6">
                <a:solidFill>
                  <a:schemeClr val="accent6"/>
                </a:solidFill>
                <a:latin typeface="Calibri"/>
              </a:rPr>
              <a:t>Mark picks me up</a:t>
            </a:r>
          </a:p>
        </p:txBody>
      </p:sp>
      <p:sp>
        <p:nvSpPr>
          <p:cNvPr id="8349" name="OTLSHAPE_M_faccbf4a468348d38d20a9b0bdb801f1_Date"/>
          <p:cNvSpPr txBox="1"/>
          <p:nvPr>
            <p:custDataLst>
              <p:tags r:id="rId133"/>
            </p:custDataLst>
          </p:nvPr>
        </p:nvSpPr>
        <p:spPr>
          <a:xfrm>
            <a:off x="3241672" y="202937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37373"/>
                </a:solidFill>
                <a:latin typeface="Calibri"/>
              </a:rPr>
              <a:t>9:30 am</a:t>
            </a:r>
          </a:p>
        </p:txBody>
      </p:sp>
      <p:sp>
        <p:nvSpPr>
          <p:cNvPr id="8351" name="OTLSHAPE_M_27dcef6fdce44f4cbb78963b5a96b6f1_Title"/>
          <p:cNvSpPr txBox="1"/>
          <p:nvPr>
            <p:custDataLst>
              <p:tags r:id="rId134"/>
            </p:custDataLst>
          </p:nvPr>
        </p:nvSpPr>
        <p:spPr>
          <a:xfrm>
            <a:off x="7326702" y="1846778"/>
            <a:ext cx="1016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6">
                <a:solidFill>
                  <a:schemeClr val="accent6"/>
                </a:solidFill>
                <a:latin typeface="Calibri"/>
              </a:rPr>
              <a:t>My speech time</a:t>
            </a:r>
          </a:p>
        </p:txBody>
      </p:sp>
      <p:sp>
        <p:nvSpPr>
          <p:cNvPr id="8192" name="OTLSHAPE_M_27dcef6fdce44f4cbb78963b5a96b6f1_Date"/>
          <p:cNvSpPr txBox="1"/>
          <p:nvPr>
            <p:custDataLst>
              <p:tags r:id="rId135"/>
            </p:custDataLst>
          </p:nvPr>
        </p:nvSpPr>
        <p:spPr>
          <a:xfrm>
            <a:off x="7617574" y="2045533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37373"/>
                </a:solidFill>
                <a:latin typeface="Calibri"/>
              </a:rPr>
              <a:t>1:45 pm</a:t>
            </a:r>
          </a:p>
        </p:txBody>
      </p:sp>
      <p:sp>
        <p:nvSpPr>
          <p:cNvPr id="8194" name="OTLSHAPE_M_5639a0e6519e494fa3af487f533167ca_Title"/>
          <p:cNvSpPr txBox="1"/>
          <p:nvPr>
            <p:custDataLst>
              <p:tags r:id="rId136"/>
            </p:custDataLst>
          </p:nvPr>
        </p:nvSpPr>
        <p:spPr>
          <a:xfrm>
            <a:off x="11413057" y="1644565"/>
            <a:ext cx="5080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>
                <a:solidFill>
                  <a:schemeClr val="accent6"/>
                </a:solidFill>
                <a:latin typeface="Calibri"/>
              </a:rPr>
              <a:t>Winner named</a:t>
            </a:r>
          </a:p>
        </p:txBody>
      </p:sp>
      <p:sp>
        <p:nvSpPr>
          <p:cNvPr id="8195" name="OTLSHAPE_M_5639a0e6519e494fa3af487f533167ca_Date"/>
          <p:cNvSpPr txBox="1"/>
          <p:nvPr>
            <p:custDataLst>
              <p:tags r:id="rId137"/>
            </p:custDataLst>
          </p:nvPr>
        </p:nvSpPr>
        <p:spPr>
          <a:xfrm>
            <a:off x="11413057" y="2029375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37373"/>
                </a:solidFill>
                <a:latin typeface="Calibri"/>
              </a:rPr>
              <a:t>5:00 pm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C5BB84D-747E-41F0-86D8-D01342404B28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daily-schedule-template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7540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/>
          <p:cNvSpPr txBox="1"/>
          <p:nvPr>
            <p:custDataLst>
              <p:tags r:id="rId2"/>
            </p:custDataLst>
          </p:nvPr>
        </p:nvSpPr>
        <p:spPr>
          <a:xfrm>
            <a:off x="254000" y="3495484"/>
            <a:ext cx="456022" cy="2480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spc="-24">
                <a:solidFill>
                  <a:schemeClr val="accent2"/>
                </a:solidFill>
                <a:latin typeface="Calibri"/>
              </a:rPr>
              <a:t>Jul 18</a:t>
            </a:r>
          </a:p>
        </p:txBody>
      </p:sp>
      <p:sp>
        <p:nvSpPr>
          <p:cNvPr id="3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00070" y="3479969"/>
            <a:ext cx="5461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/>
              </a:rPr>
              <a:t>Jul 18</a:t>
            </a:r>
          </a:p>
        </p:txBody>
      </p:sp>
      <p:cxnSp>
        <p:nvCxnSpPr>
          <p:cNvPr id="7910" name="OTLSHAPE_T_574706828fdd45c1b4cda688f3fa085b_RightVerticalConnector2"/>
          <p:cNvCxnSpPr/>
          <p:nvPr>
            <p:custDataLst>
              <p:tags r:id="rId4"/>
            </p:custDataLst>
          </p:nvPr>
        </p:nvCxnSpPr>
        <p:spPr>
          <a:xfrm>
            <a:off x="7019564" y="5429737"/>
            <a:ext cx="0" cy="455189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9" name="OTLSHAPE_T_574706828fdd45c1b4cda688f3fa085b_RightVerticalConnector1"/>
          <p:cNvCxnSpPr/>
          <p:nvPr>
            <p:custDataLst>
              <p:tags r:id="rId5"/>
            </p:custDataLst>
          </p:nvPr>
        </p:nvCxnSpPr>
        <p:spPr>
          <a:xfrm>
            <a:off x="7019564" y="3810000"/>
            <a:ext cx="0" cy="1464712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8" name="OTLSHAPE_T_574706828fdd45c1b4cda688f3fa085b_LeftVerticalConnector3"/>
          <p:cNvCxnSpPr/>
          <p:nvPr>
            <p:custDataLst>
              <p:tags r:id="rId6"/>
            </p:custDataLst>
          </p:nvPr>
        </p:nvCxnSpPr>
        <p:spPr>
          <a:xfrm>
            <a:off x="6495854" y="4609402"/>
            <a:ext cx="0" cy="1275524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7" name="OTLSHAPE_T_574706828fdd45c1b4cda688f3fa085b_LeftVerticalConnector2"/>
          <p:cNvCxnSpPr/>
          <p:nvPr>
            <p:custDataLst>
              <p:tags r:id="rId7"/>
            </p:custDataLst>
          </p:nvPr>
        </p:nvCxnSpPr>
        <p:spPr>
          <a:xfrm>
            <a:off x="6495854" y="4199234"/>
            <a:ext cx="0" cy="255143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6" name="OTLSHAPE_T_574706828fdd45c1b4cda688f3fa085b_LeftVerticalConnector1"/>
          <p:cNvCxnSpPr/>
          <p:nvPr>
            <p:custDataLst>
              <p:tags r:id="rId8"/>
            </p:custDataLst>
          </p:nvPr>
        </p:nvCxnSpPr>
        <p:spPr>
          <a:xfrm>
            <a:off x="6495854" y="3810000"/>
            <a:ext cx="0" cy="234209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1" name="OTLSHAPE_T_77c391fc462e494aa63aeb27d4d7d58b_RightVerticalConnector1"/>
          <p:cNvCxnSpPr/>
          <p:nvPr>
            <p:custDataLst>
              <p:tags r:id="rId9"/>
            </p:custDataLst>
          </p:nvPr>
        </p:nvCxnSpPr>
        <p:spPr>
          <a:xfrm>
            <a:off x="9538553" y="3810000"/>
            <a:ext cx="0" cy="1023535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0" name="OTLSHAPE_T_77c391fc462e494aa63aeb27d4d7d58b_LeftVerticalConnector1"/>
          <p:cNvCxnSpPr/>
          <p:nvPr>
            <p:custDataLst>
              <p:tags r:id="rId10"/>
            </p:custDataLst>
          </p:nvPr>
        </p:nvCxnSpPr>
        <p:spPr>
          <a:xfrm flipV="1">
            <a:off x="7103886" y="3810000"/>
            <a:ext cx="0" cy="1433703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9" name="OTLSHAPE_T_d0270a5647714b7b9ce45e9e3a2ed887_RightVerticalConnector1"/>
          <p:cNvCxnSpPr/>
          <p:nvPr>
            <p:custDataLst>
              <p:tags r:id="rId11"/>
            </p:custDataLst>
          </p:nvPr>
        </p:nvCxnSpPr>
        <p:spPr>
          <a:xfrm flipV="1">
            <a:off x="10754618" y="3810000"/>
            <a:ext cx="0" cy="1023535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2" name="OTLSHAPE_T_f76a2f58a2d54488b450ec6ff3dee177_RightVerticalConnector2"/>
          <p:cNvCxnSpPr/>
          <p:nvPr>
            <p:custDataLst>
              <p:tags r:id="rId12"/>
            </p:custDataLst>
          </p:nvPr>
        </p:nvCxnSpPr>
        <p:spPr>
          <a:xfrm>
            <a:off x="6411532" y="4199234"/>
            <a:ext cx="0" cy="224134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1" name="OTLSHAPE_T_f76a2f58a2d54488b450ec6ff3dee177_RightVerticalConnector1"/>
          <p:cNvCxnSpPr/>
          <p:nvPr>
            <p:custDataLst>
              <p:tags r:id="rId13"/>
            </p:custDataLst>
          </p:nvPr>
        </p:nvCxnSpPr>
        <p:spPr>
          <a:xfrm>
            <a:off x="6411532" y="3810000"/>
            <a:ext cx="0" cy="234209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5" name="OTLSHAPE_T_f76a2f58a2d54488b450ec6ff3dee177_LeftVerticalConnector1"/>
          <p:cNvCxnSpPr/>
          <p:nvPr>
            <p:custDataLst>
              <p:tags r:id="rId14"/>
            </p:custDataLst>
          </p:nvPr>
        </p:nvCxnSpPr>
        <p:spPr>
          <a:xfrm>
            <a:off x="1805321" y="3810000"/>
            <a:ext cx="0" cy="20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4" name="OTLSHAPE_T_a30ad25f8d62454091aef3ee1703f8c3_RightVerticalConnector1"/>
          <p:cNvCxnSpPr/>
          <p:nvPr>
            <p:custDataLst>
              <p:tags r:id="rId15"/>
            </p:custDataLst>
          </p:nvPr>
        </p:nvCxnSpPr>
        <p:spPr>
          <a:xfrm flipV="1">
            <a:off x="6237808" y="3810000"/>
            <a:ext cx="0" cy="20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3" name="OTLSHAPE_T_a30ad25f8d62454091aef3ee1703f8c3_LeftVerticalConnector1"/>
          <p:cNvCxnSpPr/>
          <p:nvPr>
            <p:custDataLst>
              <p:tags r:id="rId16"/>
            </p:custDataLst>
          </p:nvPr>
        </p:nvCxnSpPr>
        <p:spPr>
          <a:xfrm flipV="1">
            <a:off x="1457874" y="3810000"/>
            <a:ext cx="0" cy="20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7" name="OTLSHAPE_M_12e997c616d243a88ecff7ac4330e673_Connector1"/>
          <p:cNvCxnSpPr/>
          <p:nvPr>
            <p:custDataLst>
              <p:tags r:id="rId17"/>
            </p:custDataLst>
          </p:nvPr>
        </p:nvCxnSpPr>
        <p:spPr>
          <a:xfrm>
            <a:off x="10845289" y="2879683"/>
            <a:ext cx="0" cy="549317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6" name="OTLSHAPE_M_94d10516900845d29c6f5d206a71d14c_Connector5"/>
          <p:cNvCxnSpPr/>
          <p:nvPr>
            <p:custDataLst>
              <p:tags r:id="rId18"/>
            </p:custDataLst>
          </p:nvPr>
        </p:nvCxnSpPr>
        <p:spPr>
          <a:xfrm>
            <a:off x="7023374" y="3340100"/>
            <a:ext cx="0" cy="88900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5" name="OTLSHAPE_M_94d10516900845d29c6f5d206a71d14c_Connector4"/>
          <p:cNvCxnSpPr/>
          <p:nvPr>
            <p:custDataLst>
              <p:tags r:id="rId19"/>
            </p:custDataLst>
          </p:nvPr>
        </p:nvCxnSpPr>
        <p:spPr>
          <a:xfrm>
            <a:off x="7023374" y="3159675"/>
            <a:ext cx="0" cy="25400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9" name="OTLSHAPE_M_94d10516900845d29c6f5d206a71d14c_Connector3"/>
          <p:cNvCxnSpPr/>
          <p:nvPr>
            <p:custDataLst>
              <p:tags r:id="rId20"/>
            </p:custDataLst>
          </p:nvPr>
        </p:nvCxnSpPr>
        <p:spPr>
          <a:xfrm>
            <a:off x="7023374" y="2678896"/>
            <a:ext cx="0" cy="294725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8" name="OTLSHAPE_M_94d10516900845d29c6f5d206a71d14c_Connector2"/>
          <p:cNvCxnSpPr/>
          <p:nvPr>
            <p:custDataLst>
              <p:tags r:id="rId21"/>
            </p:custDataLst>
          </p:nvPr>
        </p:nvCxnSpPr>
        <p:spPr>
          <a:xfrm>
            <a:off x="7023374" y="2198116"/>
            <a:ext cx="0" cy="294725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7" name="OTLSHAPE_M_94d10516900845d29c6f5d206a71d14c_Connector1"/>
          <p:cNvCxnSpPr/>
          <p:nvPr>
            <p:custDataLst>
              <p:tags r:id="rId22"/>
            </p:custDataLst>
          </p:nvPr>
        </p:nvCxnSpPr>
        <p:spPr>
          <a:xfrm>
            <a:off x="7023374" y="1541117"/>
            <a:ext cx="0" cy="470944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M_f9acf0cacfa3405a8b801fe3becb0424_Connector2"/>
          <p:cNvCxnSpPr/>
          <p:nvPr>
            <p:custDataLst>
              <p:tags r:id="rId23"/>
            </p:custDataLst>
          </p:nvPr>
        </p:nvCxnSpPr>
        <p:spPr>
          <a:xfrm>
            <a:off x="6497124" y="3159675"/>
            <a:ext cx="0" cy="269325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M_f9acf0cacfa3405a8b801fe3becb0424_Connector1"/>
          <p:cNvCxnSpPr/>
          <p:nvPr>
            <p:custDataLst>
              <p:tags r:id="rId24"/>
            </p:custDataLst>
          </p:nvPr>
        </p:nvCxnSpPr>
        <p:spPr>
          <a:xfrm>
            <a:off x="6497124" y="2884720"/>
            <a:ext cx="0" cy="88900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M_2360935ba2574a83978ac08ecc352cd9_Connector2"/>
          <p:cNvCxnSpPr/>
          <p:nvPr>
            <p:custDataLst>
              <p:tags r:id="rId25"/>
            </p:custDataLst>
          </p:nvPr>
        </p:nvCxnSpPr>
        <p:spPr>
          <a:xfrm>
            <a:off x="6236538" y="2678896"/>
            <a:ext cx="0" cy="750104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M_2360935ba2574a83978ac08ecc352cd9_Connector1"/>
          <p:cNvCxnSpPr/>
          <p:nvPr>
            <p:custDataLst>
              <p:tags r:id="rId26"/>
            </p:custDataLst>
          </p:nvPr>
        </p:nvCxnSpPr>
        <p:spPr>
          <a:xfrm>
            <a:off x="6236538" y="2403941"/>
            <a:ext cx="0" cy="88900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M_9e7364a3952a438ea3432123aace0749_Connector1"/>
          <p:cNvCxnSpPr/>
          <p:nvPr>
            <p:custDataLst>
              <p:tags r:id="rId27"/>
            </p:custDataLst>
          </p:nvPr>
        </p:nvCxnSpPr>
        <p:spPr>
          <a:xfrm>
            <a:off x="1372282" y="2884720"/>
            <a:ext cx="0" cy="88900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M_4b8613a0343547a18149e6e70703af80_Connector3"/>
          <p:cNvCxnSpPr/>
          <p:nvPr>
            <p:custDataLst>
              <p:tags r:id="rId28"/>
            </p:custDataLst>
          </p:nvPr>
        </p:nvCxnSpPr>
        <p:spPr>
          <a:xfrm>
            <a:off x="1285420" y="3159675"/>
            <a:ext cx="0" cy="269325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M_4b8613a0343547a18149e6e70703af80_Connector1"/>
          <p:cNvCxnSpPr/>
          <p:nvPr>
            <p:custDataLst>
              <p:tags r:id="rId29"/>
            </p:custDataLst>
          </p:nvPr>
        </p:nvCxnSpPr>
        <p:spPr>
          <a:xfrm>
            <a:off x="1285420" y="2403941"/>
            <a:ext cx="0" cy="88900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M_0478f9d27f854ee891a7386a782d4821_Connector3"/>
          <p:cNvCxnSpPr/>
          <p:nvPr>
            <p:custDataLst>
              <p:tags r:id="rId30"/>
            </p:custDataLst>
          </p:nvPr>
        </p:nvCxnSpPr>
        <p:spPr>
          <a:xfrm>
            <a:off x="937973" y="2678896"/>
            <a:ext cx="0" cy="750104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M_0478f9d27f854ee891a7386a782d4821_Connector2"/>
          <p:cNvCxnSpPr/>
          <p:nvPr>
            <p:custDataLst>
              <p:tags r:id="rId31"/>
            </p:custDataLst>
          </p:nvPr>
        </p:nvCxnSpPr>
        <p:spPr>
          <a:xfrm>
            <a:off x="937973" y="2198116"/>
            <a:ext cx="0" cy="294725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M_0478f9d27f854ee891a7386a782d4821_Connector1"/>
          <p:cNvCxnSpPr/>
          <p:nvPr>
            <p:custDataLst>
              <p:tags r:id="rId32"/>
            </p:custDataLst>
          </p:nvPr>
        </p:nvCxnSpPr>
        <p:spPr>
          <a:xfrm>
            <a:off x="937973" y="1923161"/>
            <a:ext cx="0" cy="88900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M_fa473bde828d4067928546c55f1833fa_Connector4"/>
          <p:cNvCxnSpPr/>
          <p:nvPr>
            <p:custDataLst>
              <p:tags r:id="rId33"/>
            </p:custDataLst>
          </p:nvPr>
        </p:nvCxnSpPr>
        <p:spPr>
          <a:xfrm>
            <a:off x="851112" y="2678895"/>
            <a:ext cx="0" cy="750104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M_fa473bde828d4067928546c55f1833fa_Connector3"/>
          <p:cNvCxnSpPr/>
          <p:nvPr>
            <p:custDataLst>
              <p:tags r:id="rId34"/>
            </p:custDataLst>
          </p:nvPr>
        </p:nvCxnSpPr>
        <p:spPr>
          <a:xfrm>
            <a:off x="851112" y="2198116"/>
            <a:ext cx="0" cy="294725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M_fa473bde828d4067928546c55f1833fa_Connector1"/>
          <p:cNvCxnSpPr/>
          <p:nvPr>
            <p:custDataLst>
              <p:tags r:id="rId35"/>
            </p:custDataLst>
          </p:nvPr>
        </p:nvCxnSpPr>
        <p:spPr>
          <a:xfrm>
            <a:off x="851112" y="1442381"/>
            <a:ext cx="0" cy="88900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3" name="OTLSHAPE_T_d0270a5647714b7b9ce45e9e3a2ed887_LeftVerticalConnector1" hidden="1"/>
          <p:cNvCxnSpPr/>
          <p:nvPr>
            <p:custDataLst>
              <p:tags r:id="rId36"/>
            </p:custDataLst>
          </p:nvPr>
        </p:nvCxnSpPr>
        <p:spPr>
          <a:xfrm flipV="1">
            <a:off x="9536254" y="3810000"/>
            <a:ext cx="0" cy="102353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M_fa473bde828d4067928546c55f1833fa_Connector2">
            <a:extLst>
              <a:ext uri="{FF2B5EF4-FFF2-40B4-BE49-F238E27FC236}">
                <a16:creationId xmlns:a16="http://schemas.microsoft.com/office/drawing/2014/main" id="{EF9634D6-0E1B-4841-9AC8-FC52C232A0F2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851112" y="1897761"/>
            <a:ext cx="0" cy="114300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M_4b8613a0343547a18149e6e70703af80_Connector2">
            <a:extLst>
              <a:ext uri="{FF2B5EF4-FFF2-40B4-BE49-F238E27FC236}">
                <a16:creationId xmlns:a16="http://schemas.microsoft.com/office/drawing/2014/main" id="{582E240C-84E6-4383-813A-64F4B7E33FAD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1285420" y="2859320"/>
            <a:ext cx="0" cy="114300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M_9e7364a3952a438ea3432123aace0749_Connector2">
            <a:extLst>
              <a:ext uri="{FF2B5EF4-FFF2-40B4-BE49-F238E27FC236}">
                <a16:creationId xmlns:a16="http://schemas.microsoft.com/office/drawing/2014/main" id="{C24D5CBA-B225-4A20-87CB-B44076844A04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1372282" y="3340100"/>
            <a:ext cx="0" cy="88900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40"/>
            </p:custDataLst>
          </p:nvPr>
        </p:nvSpPr>
        <p:spPr>
          <a:xfrm>
            <a:off x="851112" y="3429000"/>
            <a:ext cx="10426700" cy="381000"/>
          </a:xfrm>
          <a:prstGeom prst="rect">
            <a:avLst/>
          </a:prstGeom>
          <a:solidFill>
            <a:srgbClr val="B2B2B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41"/>
            </p:custDataLst>
          </p:nvPr>
        </p:nvSpPr>
        <p:spPr>
          <a:xfrm>
            <a:off x="851112" y="3810000"/>
            <a:ext cx="0" cy="2356951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0"/>
                </a:srgbClr>
              </a:gs>
              <a:gs pos="0">
                <a:srgbClr val="FFC000">
                  <a:alpha val="30196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 hidden="1"/>
          <p:cNvSpPr/>
          <p:nvPr>
            <p:custDataLst>
              <p:tags r:id="rId4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C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Shape" hidden="1"/>
          <p:cNvSpPr/>
          <p:nvPr>
            <p:custDataLst>
              <p:tags r:id="rId43"/>
            </p:custDataLst>
          </p:nvPr>
        </p:nvSpPr>
        <p:spPr>
          <a:xfrm>
            <a:off x="796683" y="3810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TB_00000000000000000000000000000000_TodayMarkerText" hidden="1"/>
          <p:cNvSpPr txBox="1"/>
          <p:nvPr>
            <p:custDataLst>
              <p:tags r:id="rId44"/>
            </p:custDataLst>
          </p:nvPr>
        </p:nvSpPr>
        <p:spPr>
          <a:xfrm>
            <a:off x="851112" y="39370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/>
              </a:rPr>
              <a:t>Today</a:t>
            </a: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45"/>
            </p:custDataLst>
          </p:nvPr>
        </p:nvSpPr>
        <p:spPr>
          <a:xfrm>
            <a:off x="914612" y="3526472"/>
            <a:ext cx="3109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dk1"/>
                </a:solidFill>
                <a:latin typeface="Calibri"/>
              </a:rPr>
              <a:t>8 am</a:t>
            </a:r>
          </a:p>
        </p:txBody>
      </p:sp>
      <p:sp>
        <p:nvSpPr>
          <p:cNvPr id="13" name="OTLSHAPE_TB_00000000000000000000000000000000_TimescaleInterval2"/>
          <p:cNvSpPr txBox="1"/>
          <p:nvPr>
            <p:custDataLst>
              <p:tags r:id="rId46"/>
            </p:custDataLst>
          </p:nvPr>
        </p:nvSpPr>
        <p:spPr>
          <a:xfrm>
            <a:off x="6126315" y="3526472"/>
            <a:ext cx="3109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dk1"/>
                </a:solidFill>
                <a:latin typeface="Calibri"/>
              </a:rPr>
              <a:t>9 am</a:t>
            </a:r>
          </a:p>
        </p:txBody>
      </p:sp>
      <p:cxnSp>
        <p:nvCxnSpPr>
          <p:cNvPr id="10" name="OTLSHAPE_TB_00000000000000000000000000000000_Separator1"/>
          <p:cNvCxnSpPr/>
          <p:nvPr>
            <p:custDataLst>
              <p:tags r:id="rId47"/>
            </p:custDataLst>
          </p:nvPr>
        </p:nvCxnSpPr>
        <p:spPr>
          <a:xfrm>
            <a:off x="6061367" y="3429000"/>
            <a:ext cx="0" cy="3810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MinorTickMarkAbove1"/>
          <p:cNvCxnSpPr/>
          <p:nvPr>
            <p:custDataLst>
              <p:tags r:id="rId48"/>
            </p:custDataLst>
          </p:nvPr>
        </p:nvCxnSpPr>
        <p:spPr>
          <a:xfrm>
            <a:off x="3456239" y="3429000"/>
            <a:ext cx="0" cy="47625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B_00000000000000000000000000000000_MinorTickMarkBelow1"/>
          <p:cNvCxnSpPr/>
          <p:nvPr>
            <p:custDataLst>
              <p:tags r:id="rId49"/>
            </p:custDataLst>
          </p:nvPr>
        </p:nvCxnSpPr>
        <p:spPr>
          <a:xfrm>
            <a:off x="3456239" y="3762375"/>
            <a:ext cx="0" cy="47625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MinorTickMarkAbove2"/>
          <p:cNvCxnSpPr/>
          <p:nvPr>
            <p:custDataLst>
              <p:tags r:id="rId50"/>
            </p:custDataLst>
          </p:nvPr>
        </p:nvCxnSpPr>
        <p:spPr>
          <a:xfrm>
            <a:off x="8667942" y="3429000"/>
            <a:ext cx="0" cy="47625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MinorTickMarkBelow2"/>
          <p:cNvCxnSpPr/>
          <p:nvPr>
            <p:custDataLst>
              <p:tags r:id="rId51"/>
            </p:custDataLst>
          </p:nvPr>
        </p:nvCxnSpPr>
        <p:spPr>
          <a:xfrm>
            <a:off x="8667942" y="3762375"/>
            <a:ext cx="0" cy="47625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1" name="OTLSHAPE_T_a30ad25f8d62454091aef3ee1703f8c3_Shape"/>
          <p:cNvSpPr/>
          <p:nvPr>
            <p:custDataLst>
              <p:tags r:id="rId52"/>
            </p:custDataLst>
          </p:nvPr>
        </p:nvSpPr>
        <p:spPr>
          <a:xfrm>
            <a:off x="1459144" y="4013200"/>
            <a:ext cx="4787900" cy="21704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2" name="OTLSHAPE_T_f76a2f58a2d54488b450ec6ff3dee177_Shape"/>
          <p:cNvSpPr/>
          <p:nvPr>
            <p:custDataLst>
              <p:tags r:id="rId53"/>
            </p:custDataLst>
          </p:nvPr>
        </p:nvSpPr>
        <p:spPr>
          <a:xfrm>
            <a:off x="1806591" y="4423368"/>
            <a:ext cx="4610100" cy="217043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2" name="OTLSHAPE_T_d0270a5647714b7b9ce45e9e3a2ed887_Shape"/>
          <p:cNvSpPr/>
          <p:nvPr>
            <p:custDataLst>
              <p:tags r:id="rId54"/>
            </p:custDataLst>
          </p:nvPr>
        </p:nvSpPr>
        <p:spPr>
          <a:xfrm>
            <a:off x="9537284" y="4833535"/>
            <a:ext cx="1219200" cy="21704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0" name="OTLSHAPE_T_77c391fc462e494aa63aeb27d4d7d58b_Shape"/>
          <p:cNvSpPr/>
          <p:nvPr>
            <p:custDataLst>
              <p:tags r:id="rId55"/>
            </p:custDataLst>
          </p:nvPr>
        </p:nvSpPr>
        <p:spPr>
          <a:xfrm>
            <a:off x="7105155" y="5243703"/>
            <a:ext cx="2438400" cy="21704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8" name="OTLSHAPE_T_574706828fdd45c1b4cda688f3fa085b_Shape"/>
          <p:cNvSpPr/>
          <p:nvPr>
            <p:custDataLst>
              <p:tags r:id="rId56"/>
            </p:custDataLst>
          </p:nvPr>
        </p:nvSpPr>
        <p:spPr>
          <a:xfrm>
            <a:off x="6497124" y="5884926"/>
            <a:ext cx="533400" cy="127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2" name="OTLSHAPE_T_a30ad25f8d62454091aef3ee1703f8c3_ShapePercentage" hidden="1"/>
          <p:cNvSpPr/>
          <p:nvPr>
            <p:custDataLst>
              <p:tags r:id="rId57"/>
            </p:custDataLst>
          </p:nvPr>
        </p:nvSpPr>
        <p:spPr>
          <a:xfrm>
            <a:off x="1459144" y="401320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7" name="OTLSHAPE_T_f76a2f58a2d54488b450ec6ff3dee177_ShapePercentage" hidden="1"/>
          <p:cNvSpPr/>
          <p:nvPr>
            <p:custDataLst>
              <p:tags r:id="rId58"/>
            </p:custDataLst>
          </p:nvPr>
        </p:nvSpPr>
        <p:spPr>
          <a:xfrm>
            <a:off x="1806591" y="4423368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3" name="OTLSHAPE_T_d0270a5647714b7b9ce45e9e3a2ed887_ShapePercentage" hidden="1"/>
          <p:cNvSpPr/>
          <p:nvPr>
            <p:custDataLst>
              <p:tags r:id="rId59"/>
            </p:custDataLst>
          </p:nvPr>
        </p:nvSpPr>
        <p:spPr>
          <a:xfrm>
            <a:off x="9537284" y="483353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1" name="OTLSHAPE_T_77c391fc462e494aa63aeb27d4d7d58b_ShapePercentage" hidden="1"/>
          <p:cNvSpPr/>
          <p:nvPr>
            <p:custDataLst>
              <p:tags r:id="rId60"/>
            </p:custDataLst>
          </p:nvPr>
        </p:nvSpPr>
        <p:spPr>
          <a:xfrm>
            <a:off x="7105155" y="5243703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9" name="OTLSHAPE_T_574706828fdd45c1b4cda688f3fa085b_ShapePercentage" hidden="1"/>
          <p:cNvSpPr/>
          <p:nvPr>
            <p:custDataLst>
              <p:tags r:id="rId61"/>
            </p:custDataLst>
          </p:nvPr>
        </p:nvSpPr>
        <p:spPr>
          <a:xfrm>
            <a:off x="6497124" y="5884926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3" name="OTLSHAPE_T_a30ad25f8d62454091aef3ee1703f8c3_TextPercentage" hidden="1"/>
          <p:cNvSpPr txBox="1"/>
          <p:nvPr>
            <p:custDataLst>
              <p:tags r:id="rId62"/>
            </p:custDataLst>
          </p:nvPr>
        </p:nvSpPr>
        <p:spPr>
          <a:xfrm>
            <a:off x="0" y="4013200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7784" name="OTLSHAPE_T_a30ad25f8d62454091aef3ee1703f8c3_JoinedDate" hidden="1"/>
          <p:cNvSpPr txBox="1"/>
          <p:nvPr>
            <p:custDataLst>
              <p:tags r:id="rId63"/>
            </p:custDataLst>
          </p:nvPr>
        </p:nvSpPr>
        <p:spPr>
          <a:xfrm>
            <a:off x="0" y="4013200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/>
            </a:endParaRPr>
          </a:p>
        </p:txBody>
      </p:sp>
      <p:sp>
        <p:nvSpPr>
          <p:cNvPr id="7785" name="OTLSHAPE_T_a30ad25f8d62454091aef3ee1703f8c3_StartDate"/>
          <p:cNvSpPr txBox="1"/>
          <p:nvPr>
            <p:custDataLst>
              <p:tags r:id="rId64"/>
            </p:custDataLst>
          </p:nvPr>
        </p:nvSpPr>
        <p:spPr>
          <a:xfrm>
            <a:off x="1116794" y="404420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08:07</a:t>
            </a:r>
          </a:p>
        </p:txBody>
      </p:sp>
      <p:sp>
        <p:nvSpPr>
          <p:cNvPr id="7787" name="OTLSHAPE_T_a30ad25f8d62454091aef3ee1703f8c3_EndDate"/>
          <p:cNvSpPr txBox="1"/>
          <p:nvPr>
            <p:custDataLst>
              <p:tags r:id="rId65"/>
            </p:custDataLst>
          </p:nvPr>
        </p:nvSpPr>
        <p:spPr>
          <a:xfrm>
            <a:off x="6287338" y="404420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09:02</a:t>
            </a:r>
          </a:p>
        </p:txBody>
      </p:sp>
      <p:sp>
        <p:nvSpPr>
          <p:cNvPr id="7789" name="OTLSHAPE_T_a30ad25f8d62454091aef3ee1703f8c3_Duration"/>
          <p:cNvSpPr txBox="1"/>
          <p:nvPr>
            <p:custDataLst>
              <p:tags r:id="rId66"/>
            </p:custDataLst>
          </p:nvPr>
        </p:nvSpPr>
        <p:spPr>
          <a:xfrm>
            <a:off x="1459144" y="4230243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accent2"/>
                </a:solidFill>
                <a:latin typeface="Calibri"/>
              </a:rPr>
              <a:t>0 minutes</a:t>
            </a:r>
          </a:p>
        </p:txBody>
      </p:sp>
      <p:sp>
        <p:nvSpPr>
          <p:cNvPr id="7791" name="OTLSHAPE_T_a30ad25f8d62454091aef3ee1703f8c3_Title"/>
          <p:cNvSpPr txBox="1"/>
          <p:nvPr>
            <p:custDataLst>
              <p:tags r:id="rId67"/>
            </p:custDataLst>
          </p:nvPr>
        </p:nvSpPr>
        <p:spPr>
          <a:xfrm>
            <a:off x="3675057" y="4013200"/>
            <a:ext cx="3556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spc="-24">
                <a:solidFill>
                  <a:schemeClr val="lt2"/>
                </a:solidFill>
                <a:latin typeface="Calibri"/>
              </a:rPr>
              <a:t>Burn</a:t>
            </a:r>
          </a:p>
        </p:txBody>
      </p:sp>
      <p:sp>
        <p:nvSpPr>
          <p:cNvPr id="7936" name="OTLSHAPE_T_f76a2f58a2d54488b450ec6ff3dee177_TextPercentage" hidden="1"/>
          <p:cNvSpPr txBox="1"/>
          <p:nvPr>
            <p:custDataLst>
              <p:tags r:id="rId68"/>
            </p:custDataLst>
          </p:nvPr>
        </p:nvSpPr>
        <p:spPr>
          <a:xfrm>
            <a:off x="0" y="4423368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7937" name="OTLSHAPE_T_f76a2f58a2d54488b450ec6ff3dee177_JoinedDate" hidden="1"/>
          <p:cNvSpPr txBox="1"/>
          <p:nvPr>
            <p:custDataLst>
              <p:tags r:id="rId69"/>
            </p:custDataLst>
          </p:nvPr>
        </p:nvSpPr>
        <p:spPr>
          <a:xfrm>
            <a:off x="0" y="4423368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/>
            </a:endParaRPr>
          </a:p>
        </p:txBody>
      </p:sp>
      <p:sp>
        <p:nvSpPr>
          <p:cNvPr id="7938" name="OTLSHAPE_T_f76a2f58a2d54488b450ec6ff3dee177_StartDate"/>
          <p:cNvSpPr txBox="1"/>
          <p:nvPr>
            <p:custDataLst>
              <p:tags r:id="rId70"/>
            </p:custDataLst>
          </p:nvPr>
        </p:nvSpPr>
        <p:spPr>
          <a:xfrm>
            <a:off x="1464241" y="445437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08:11</a:t>
            </a:r>
          </a:p>
        </p:txBody>
      </p:sp>
      <p:sp>
        <p:nvSpPr>
          <p:cNvPr id="7939" name="OTLSHAPE_T_f76a2f58a2d54488b450ec6ff3dee177_EndDate"/>
          <p:cNvSpPr txBox="1"/>
          <p:nvPr>
            <p:custDataLst>
              <p:tags r:id="rId71"/>
            </p:custDataLst>
          </p:nvPr>
        </p:nvSpPr>
        <p:spPr>
          <a:xfrm>
            <a:off x="6461062" y="445437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09:04</a:t>
            </a:r>
          </a:p>
        </p:txBody>
      </p:sp>
      <p:sp>
        <p:nvSpPr>
          <p:cNvPr id="7940" name="OTLSHAPE_T_f76a2f58a2d54488b450ec6ff3dee177_Duration"/>
          <p:cNvSpPr txBox="1"/>
          <p:nvPr>
            <p:custDataLst>
              <p:tags r:id="rId72"/>
            </p:custDataLst>
          </p:nvPr>
        </p:nvSpPr>
        <p:spPr>
          <a:xfrm>
            <a:off x="1806591" y="4640411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accent2"/>
                </a:solidFill>
                <a:latin typeface="Calibri"/>
              </a:rPr>
              <a:t>0 minutes</a:t>
            </a:r>
          </a:p>
        </p:txBody>
      </p:sp>
      <p:sp>
        <p:nvSpPr>
          <p:cNvPr id="7941" name="OTLSHAPE_T_f76a2f58a2d54488b450ec6ff3dee177_Title"/>
          <p:cNvSpPr txBox="1"/>
          <p:nvPr>
            <p:custDataLst>
              <p:tags r:id="rId73"/>
            </p:custDataLst>
          </p:nvPr>
        </p:nvSpPr>
        <p:spPr>
          <a:xfrm>
            <a:off x="3379594" y="4423368"/>
            <a:ext cx="14605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spc="-8">
                <a:solidFill>
                  <a:schemeClr val="lt2"/>
                </a:solidFill>
                <a:latin typeface="Calibri"/>
              </a:rPr>
              <a:t>Communication loss</a:t>
            </a:r>
          </a:p>
        </p:txBody>
      </p:sp>
      <p:sp>
        <p:nvSpPr>
          <p:cNvPr id="7944" name="OTLSHAPE_T_d0270a5647714b7b9ce45e9e3a2ed887_TextPercentage" hidden="1"/>
          <p:cNvSpPr txBox="1"/>
          <p:nvPr>
            <p:custDataLst>
              <p:tags r:id="rId74"/>
            </p:custDataLst>
          </p:nvPr>
        </p:nvSpPr>
        <p:spPr>
          <a:xfrm>
            <a:off x="0" y="483353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7945" name="OTLSHAPE_T_d0270a5647714b7b9ce45e9e3a2ed887_JoinedDate" hidden="1"/>
          <p:cNvSpPr txBox="1"/>
          <p:nvPr>
            <p:custDataLst>
              <p:tags r:id="rId75"/>
            </p:custDataLst>
          </p:nvPr>
        </p:nvSpPr>
        <p:spPr>
          <a:xfrm>
            <a:off x="0" y="483353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/>
            </a:endParaRPr>
          </a:p>
        </p:txBody>
      </p:sp>
      <p:sp>
        <p:nvSpPr>
          <p:cNvPr id="7946" name="OTLSHAPE_T_d0270a5647714b7b9ce45e9e3a2ed887_StartDate"/>
          <p:cNvSpPr txBox="1"/>
          <p:nvPr>
            <p:custDataLst>
              <p:tags r:id="rId76"/>
            </p:custDataLst>
          </p:nvPr>
        </p:nvSpPr>
        <p:spPr>
          <a:xfrm>
            <a:off x="9194934" y="486454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09:40</a:t>
            </a:r>
          </a:p>
        </p:txBody>
      </p:sp>
      <p:sp>
        <p:nvSpPr>
          <p:cNvPr id="7947" name="OTLSHAPE_T_d0270a5647714b7b9ce45e9e3a2ed887_EndDate"/>
          <p:cNvSpPr txBox="1"/>
          <p:nvPr>
            <p:custDataLst>
              <p:tags r:id="rId77"/>
            </p:custDataLst>
          </p:nvPr>
        </p:nvSpPr>
        <p:spPr>
          <a:xfrm>
            <a:off x="10804148" y="486454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09:54</a:t>
            </a:r>
          </a:p>
        </p:txBody>
      </p:sp>
      <p:sp>
        <p:nvSpPr>
          <p:cNvPr id="7948" name="OTLSHAPE_T_d0270a5647714b7b9ce45e9e3a2ed887_Duration"/>
          <p:cNvSpPr txBox="1"/>
          <p:nvPr>
            <p:custDataLst>
              <p:tags r:id="rId78"/>
            </p:custDataLst>
          </p:nvPr>
        </p:nvSpPr>
        <p:spPr>
          <a:xfrm>
            <a:off x="9537284" y="5050578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accent2"/>
                </a:solidFill>
                <a:latin typeface="Calibri"/>
              </a:rPr>
              <a:t>0 minutes</a:t>
            </a:r>
          </a:p>
        </p:txBody>
      </p:sp>
      <p:sp>
        <p:nvSpPr>
          <p:cNvPr id="7949" name="OTLSHAPE_T_d0270a5647714b7b9ce45e9e3a2ed887_Title"/>
          <p:cNvSpPr txBox="1"/>
          <p:nvPr>
            <p:custDataLst>
              <p:tags r:id="rId79"/>
            </p:custDataLst>
          </p:nvPr>
        </p:nvSpPr>
        <p:spPr>
          <a:xfrm>
            <a:off x="9641867" y="4833535"/>
            <a:ext cx="10160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spc="-12">
                <a:solidFill>
                  <a:schemeClr val="lt2"/>
                </a:solidFill>
                <a:latin typeface="Calibri"/>
              </a:rPr>
              <a:t>Data playback</a:t>
            </a:r>
          </a:p>
        </p:txBody>
      </p:sp>
      <p:sp>
        <p:nvSpPr>
          <p:cNvPr id="7952" name="OTLSHAPE_T_77c391fc462e494aa63aeb27d4d7d58b_TextPercentage" hidden="1"/>
          <p:cNvSpPr txBox="1"/>
          <p:nvPr>
            <p:custDataLst>
              <p:tags r:id="rId80"/>
            </p:custDataLst>
          </p:nvPr>
        </p:nvSpPr>
        <p:spPr>
          <a:xfrm>
            <a:off x="0" y="5243703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7953" name="OTLSHAPE_T_77c391fc462e494aa63aeb27d4d7d58b_JoinedDate" hidden="1"/>
          <p:cNvSpPr txBox="1"/>
          <p:nvPr>
            <p:custDataLst>
              <p:tags r:id="rId81"/>
            </p:custDataLst>
          </p:nvPr>
        </p:nvSpPr>
        <p:spPr>
          <a:xfrm>
            <a:off x="0" y="5243703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/>
            </a:endParaRPr>
          </a:p>
        </p:txBody>
      </p:sp>
      <p:sp>
        <p:nvSpPr>
          <p:cNvPr id="7954" name="OTLSHAPE_T_77c391fc462e494aa63aeb27d4d7d58b_StartDate"/>
          <p:cNvSpPr txBox="1"/>
          <p:nvPr>
            <p:custDataLst>
              <p:tags r:id="rId82"/>
            </p:custDataLst>
          </p:nvPr>
        </p:nvSpPr>
        <p:spPr>
          <a:xfrm>
            <a:off x="6762806" y="527471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09:12</a:t>
            </a:r>
          </a:p>
        </p:txBody>
      </p:sp>
      <p:sp>
        <p:nvSpPr>
          <p:cNvPr id="7955" name="OTLSHAPE_T_77c391fc462e494aa63aeb27d4d7d58b_EndDate"/>
          <p:cNvSpPr txBox="1"/>
          <p:nvPr>
            <p:custDataLst>
              <p:tags r:id="rId83"/>
            </p:custDataLst>
          </p:nvPr>
        </p:nvSpPr>
        <p:spPr>
          <a:xfrm>
            <a:off x="9588084" y="527471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09:40</a:t>
            </a:r>
          </a:p>
        </p:txBody>
      </p:sp>
      <p:sp>
        <p:nvSpPr>
          <p:cNvPr id="7956" name="OTLSHAPE_T_77c391fc462e494aa63aeb27d4d7d58b_Duration"/>
          <p:cNvSpPr txBox="1"/>
          <p:nvPr>
            <p:custDataLst>
              <p:tags r:id="rId84"/>
            </p:custDataLst>
          </p:nvPr>
        </p:nvSpPr>
        <p:spPr>
          <a:xfrm>
            <a:off x="7105155" y="5460746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accent2"/>
                </a:solidFill>
                <a:latin typeface="Calibri"/>
              </a:rPr>
              <a:t>0 minutes</a:t>
            </a:r>
          </a:p>
        </p:txBody>
      </p:sp>
      <p:sp>
        <p:nvSpPr>
          <p:cNvPr id="7957" name="OTLSHAPE_T_77c391fc462e494aa63aeb27d4d7d58b_Title"/>
          <p:cNvSpPr txBox="1"/>
          <p:nvPr>
            <p:custDataLst>
              <p:tags r:id="rId85"/>
            </p:custDataLst>
          </p:nvPr>
        </p:nvSpPr>
        <p:spPr>
          <a:xfrm>
            <a:off x="7684907" y="5243703"/>
            <a:ext cx="12827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spc="-8">
                <a:solidFill>
                  <a:schemeClr val="lt2"/>
                </a:solidFill>
                <a:latin typeface="Calibri"/>
              </a:rPr>
              <a:t>Image downloads</a:t>
            </a:r>
          </a:p>
        </p:txBody>
      </p:sp>
      <p:sp>
        <p:nvSpPr>
          <p:cNvPr id="7960" name="OTLSHAPE_T_574706828fdd45c1b4cda688f3fa085b_TextPercentage" hidden="1"/>
          <p:cNvSpPr txBox="1"/>
          <p:nvPr>
            <p:custDataLst>
              <p:tags r:id="rId86"/>
            </p:custDataLst>
          </p:nvPr>
        </p:nvSpPr>
        <p:spPr>
          <a:xfrm>
            <a:off x="0" y="5653871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7961" name="OTLSHAPE_T_574706828fdd45c1b4cda688f3fa085b_JoinedDate" hidden="1"/>
          <p:cNvSpPr txBox="1"/>
          <p:nvPr>
            <p:custDataLst>
              <p:tags r:id="rId87"/>
            </p:custDataLst>
          </p:nvPr>
        </p:nvSpPr>
        <p:spPr>
          <a:xfrm>
            <a:off x="0" y="5653871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/>
            </a:endParaRPr>
          </a:p>
        </p:txBody>
      </p:sp>
      <p:sp>
        <p:nvSpPr>
          <p:cNvPr id="7962" name="OTLSHAPE_T_574706828fdd45c1b4cda688f3fa085b_StartDate"/>
          <p:cNvSpPr txBox="1"/>
          <p:nvPr>
            <p:custDataLst>
              <p:tags r:id="rId88"/>
            </p:custDataLst>
          </p:nvPr>
        </p:nvSpPr>
        <p:spPr>
          <a:xfrm>
            <a:off x="6154774" y="5870914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09:05</a:t>
            </a:r>
          </a:p>
        </p:txBody>
      </p:sp>
      <p:sp>
        <p:nvSpPr>
          <p:cNvPr id="7963" name="OTLSHAPE_T_574706828fdd45c1b4cda688f3fa085b_Title"/>
          <p:cNvSpPr txBox="1"/>
          <p:nvPr>
            <p:custDataLst>
              <p:tags r:id="rId89"/>
            </p:custDataLst>
          </p:nvPr>
        </p:nvSpPr>
        <p:spPr>
          <a:xfrm>
            <a:off x="6497124" y="5653871"/>
            <a:ext cx="16637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6">
                <a:solidFill>
                  <a:schemeClr val="lt2"/>
                </a:solidFill>
                <a:latin typeface="Calibri"/>
              </a:rPr>
              <a:t>Rotate to comm center</a:t>
            </a:r>
          </a:p>
        </p:txBody>
      </p:sp>
      <p:sp>
        <p:nvSpPr>
          <p:cNvPr id="7964" name="OTLSHAPE_T_574706828fdd45c1b4cda688f3fa085b_EndDate"/>
          <p:cNvSpPr txBox="1"/>
          <p:nvPr>
            <p:custDataLst>
              <p:tags r:id="rId90"/>
            </p:custDataLst>
          </p:nvPr>
        </p:nvSpPr>
        <p:spPr>
          <a:xfrm>
            <a:off x="7069094" y="5870914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09:11</a:t>
            </a:r>
          </a:p>
        </p:txBody>
      </p:sp>
      <p:sp>
        <p:nvSpPr>
          <p:cNvPr id="7965" name="OTLSHAPE_T_574706828fdd45c1b4cda688f3fa085b_Duration"/>
          <p:cNvSpPr txBox="1"/>
          <p:nvPr>
            <p:custDataLst>
              <p:tags r:id="rId91"/>
            </p:custDataLst>
          </p:nvPr>
        </p:nvSpPr>
        <p:spPr>
          <a:xfrm>
            <a:off x="6497124" y="6011926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accent2"/>
                </a:solidFill>
                <a:latin typeface="Calibri"/>
              </a:rPr>
              <a:t>0 minutes</a:t>
            </a:r>
          </a:p>
        </p:txBody>
      </p:sp>
      <p:sp>
        <p:nvSpPr>
          <p:cNvPr id="7913" name="OTLSHAPE_M_fa473bde828d4067928546c55f1833fa_Shape"/>
          <p:cNvSpPr/>
          <p:nvPr>
            <p:custDataLst>
              <p:tags r:id="rId92"/>
            </p:custDataLst>
          </p:nvPr>
        </p:nvSpPr>
        <p:spPr>
          <a:xfrm>
            <a:off x="793962" y="3365500"/>
            <a:ext cx="114300" cy="127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6" name="OTLSHAPE_M_0478f9d27f854ee891a7386a782d4821_Shape"/>
          <p:cNvSpPr/>
          <p:nvPr>
            <p:custDataLst>
              <p:tags r:id="rId93"/>
            </p:custDataLst>
          </p:nvPr>
        </p:nvSpPr>
        <p:spPr>
          <a:xfrm>
            <a:off x="880823" y="3365500"/>
            <a:ext cx="114300" cy="127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9" name="OTLSHAPE_M_4b8613a0343547a18149e6e70703af80_Shape"/>
          <p:cNvSpPr/>
          <p:nvPr>
            <p:custDataLst>
              <p:tags r:id="rId94"/>
            </p:custDataLst>
          </p:nvPr>
        </p:nvSpPr>
        <p:spPr>
          <a:xfrm>
            <a:off x="1228270" y="3365500"/>
            <a:ext cx="114300" cy="127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2" name="OTLSHAPE_M_9e7364a3952a438ea3432123aace0749_Shape"/>
          <p:cNvSpPr/>
          <p:nvPr>
            <p:custDataLst>
              <p:tags r:id="rId95"/>
            </p:custDataLst>
          </p:nvPr>
        </p:nvSpPr>
        <p:spPr>
          <a:xfrm>
            <a:off x="1315132" y="3365500"/>
            <a:ext cx="114300" cy="127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5" name="OTLSHAPE_M_7a81383bb96f44c1a9947cd455f3ada8_Shape"/>
          <p:cNvSpPr/>
          <p:nvPr>
            <p:custDataLst>
              <p:tags r:id="rId96"/>
            </p:custDataLst>
          </p:nvPr>
        </p:nvSpPr>
        <p:spPr>
          <a:xfrm>
            <a:off x="1401994" y="3365500"/>
            <a:ext cx="114300" cy="127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8" name="OTLSHAPE_M_2360935ba2574a83978ac08ecc352cd9_Shape"/>
          <p:cNvSpPr/>
          <p:nvPr>
            <p:custDataLst>
              <p:tags r:id="rId97"/>
            </p:custDataLst>
          </p:nvPr>
        </p:nvSpPr>
        <p:spPr>
          <a:xfrm>
            <a:off x="6179388" y="3365500"/>
            <a:ext cx="114300" cy="127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1" name="OTLSHAPE_M_f9acf0cacfa3405a8b801fe3becb0424_Shape"/>
          <p:cNvSpPr/>
          <p:nvPr>
            <p:custDataLst>
              <p:tags r:id="rId98"/>
            </p:custDataLst>
          </p:nvPr>
        </p:nvSpPr>
        <p:spPr>
          <a:xfrm>
            <a:off x="6439974" y="3365500"/>
            <a:ext cx="114300" cy="127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4" name="OTLSHAPE_M_94d10516900845d29c6f5d206a71d14c_Shape"/>
          <p:cNvSpPr/>
          <p:nvPr>
            <p:custDataLst>
              <p:tags r:id="rId99"/>
            </p:custDataLst>
          </p:nvPr>
        </p:nvSpPr>
        <p:spPr>
          <a:xfrm rot="16200000">
            <a:off x="7048774" y="1541117"/>
            <a:ext cx="228600" cy="2286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7" name="OTLSHAPE_M_46275a4af3594d46a3264af48aefc845_Shape"/>
          <p:cNvSpPr/>
          <p:nvPr>
            <p:custDataLst>
              <p:tags r:id="rId100"/>
            </p:custDataLst>
          </p:nvPr>
        </p:nvSpPr>
        <p:spPr>
          <a:xfrm>
            <a:off x="7048005" y="3365500"/>
            <a:ext cx="114300" cy="127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0" name="OTLSHAPE_M_12e997c616d243a88ecff7ac4330e673_Shape"/>
          <p:cNvSpPr/>
          <p:nvPr>
            <p:custDataLst>
              <p:tags r:id="rId101"/>
            </p:custDataLst>
          </p:nvPr>
        </p:nvSpPr>
        <p:spPr>
          <a:xfrm rot="16200000">
            <a:off x="10870689" y="2879683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1" name="OTLSHAPE_M_fa473bde828d4067928546c55f1833fa_Title"/>
          <p:cNvSpPr txBox="1"/>
          <p:nvPr>
            <p:custDataLst>
              <p:tags r:id="rId102"/>
            </p:custDataLst>
          </p:nvPr>
        </p:nvSpPr>
        <p:spPr>
          <a:xfrm>
            <a:off x="250063" y="1050502"/>
            <a:ext cx="11938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alibri Light"/>
              </a:rPr>
              <a:t>Lower LGA antenna</a:t>
            </a:r>
          </a:p>
        </p:txBody>
      </p:sp>
      <p:sp>
        <p:nvSpPr>
          <p:cNvPr id="7912" name="OTLSHAPE_M_fa473bde828d4067928546c55f1833fa_Date"/>
          <p:cNvSpPr txBox="1"/>
          <p:nvPr>
            <p:custDataLst>
              <p:tags r:id="rId103"/>
            </p:custDataLst>
          </p:nvPr>
        </p:nvSpPr>
        <p:spPr>
          <a:xfrm>
            <a:off x="698987" y="126195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08:00</a:t>
            </a:r>
          </a:p>
        </p:txBody>
      </p:sp>
      <p:sp>
        <p:nvSpPr>
          <p:cNvPr id="7914" name="OTLSHAPE_M_0478f9d27f854ee891a7386a782d4821_Title"/>
          <p:cNvSpPr txBox="1"/>
          <p:nvPr>
            <p:custDataLst>
              <p:tags r:id="rId104"/>
            </p:custDataLst>
          </p:nvPr>
        </p:nvSpPr>
        <p:spPr>
          <a:xfrm>
            <a:off x="421909" y="1531281"/>
            <a:ext cx="1028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alibri Light"/>
              </a:rPr>
              <a:t>Adjust telemetry</a:t>
            </a:r>
          </a:p>
        </p:txBody>
      </p:sp>
      <p:sp>
        <p:nvSpPr>
          <p:cNvPr id="7915" name="OTLSHAPE_M_0478f9d27f854ee891a7386a782d4821_Date"/>
          <p:cNvSpPr txBox="1"/>
          <p:nvPr>
            <p:custDataLst>
              <p:tags r:id="rId105"/>
            </p:custDataLst>
          </p:nvPr>
        </p:nvSpPr>
        <p:spPr>
          <a:xfrm>
            <a:off x="785849" y="1742736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08:01</a:t>
            </a:r>
          </a:p>
        </p:txBody>
      </p:sp>
      <p:sp>
        <p:nvSpPr>
          <p:cNvPr id="7917" name="OTLSHAPE_M_4b8613a0343547a18149e6e70703af80_Title"/>
          <p:cNvSpPr txBox="1"/>
          <p:nvPr>
            <p:custDataLst>
              <p:tags r:id="rId106"/>
            </p:custDataLst>
          </p:nvPr>
        </p:nvSpPr>
        <p:spPr>
          <a:xfrm>
            <a:off x="807244" y="2012061"/>
            <a:ext cx="952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alibri Light"/>
              </a:rPr>
              <a:t>Rotate fuselage</a:t>
            </a:r>
          </a:p>
        </p:txBody>
      </p:sp>
      <p:sp>
        <p:nvSpPr>
          <p:cNvPr id="7918" name="OTLSHAPE_M_4b8613a0343547a18149e6e70703af80_Date"/>
          <p:cNvSpPr txBox="1"/>
          <p:nvPr>
            <p:custDataLst>
              <p:tags r:id="rId107"/>
            </p:custDataLst>
          </p:nvPr>
        </p:nvSpPr>
        <p:spPr>
          <a:xfrm>
            <a:off x="1133295" y="2223516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08:05</a:t>
            </a:r>
          </a:p>
        </p:txBody>
      </p:sp>
      <p:sp>
        <p:nvSpPr>
          <p:cNvPr id="7920" name="OTLSHAPE_M_9e7364a3952a438ea3432123aace0749_Title"/>
          <p:cNvSpPr txBox="1"/>
          <p:nvPr>
            <p:custDataLst>
              <p:tags r:id="rId108"/>
            </p:custDataLst>
          </p:nvPr>
        </p:nvSpPr>
        <p:spPr>
          <a:xfrm>
            <a:off x="744076" y="2492841"/>
            <a:ext cx="1244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alibri Light"/>
              </a:rPr>
              <a:t>Shut pressure valves</a:t>
            </a:r>
          </a:p>
        </p:txBody>
      </p:sp>
      <p:sp>
        <p:nvSpPr>
          <p:cNvPr id="7921" name="OTLSHAPE_M_9e7364a3952a438ea3432123aace0749_Date"/>
          <p:cNvSpPr txBox="1"/>
          <p:nvPr>
            <p:custDataLst>
              <p:tags r:id="rId109"/>
            </p:custDataLst>
          </p:nvPr>
        </p:nvSpPr>
        <p:spPr>
          <a:xfrm>
            <a:off x="1220157" y="2704296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08:06</a:t>
            </a:r>
          </a:p>
        </p:txBody>
      </p:sp>
      <p:sp>
        <p:nvSpPr>
          <p:cNvPr id="7923" name="OTLSHAPE_M_7a81383bb96f44c1a9947cd455f3ada8_Title"/>
          <p:cNvSpPr txBox="1"/>
          <p:nvPr>
            <p:custDataLst>
              <p:tags r:id="rId110"/>
            </p:custDataLst>
          </p:nvPr>
        </p:nvSpPr>
        <p:spPr>
          <a:xfrm>
            <a:off x="940603" y="2973620"/>
            <a:ext cx="1028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alibri Light"/>
              </a:rPr>
              <a:t>Engage thrusters</a:t>
            </a:r>
          </a:p>
        </p:txBody>
      </p:sp>
      <p:sp>
        <p:nvSpPr>
          <p:cNvPr id="7924" name="OTLSHAPE_M_7a81383bb96f44c1a9947cd455f3ada8_Date"/>
          <p:cNvSpPr txBox="1"/>
          <p:nvPr>
            <p:custDataLst>
              <p:tags r:id="rId111"/>
            </p:custDataLst>
          </p:nvPr>
        </p:nvSpPr>
        <p:spPr>
          <a:xfrm>
            <a:off x="1307019" y="318507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08:07</a:t>
            </a:r>
          </a:p>
        </p:txBody>
      </p:sp>
      <p:sp>
        <p:nvSpPr>
          <p:cNvPr id="7926" name="OTLSHAPE_M_2360935ba2574a83978ac08ecc352cd9_Title"/>
          <p:cNvSpPr txBox="1"/>
          <p:nvPr>
            <p:custDataLst>
              <p:tags r:id="rId112"/>
            </p:custDataLst>
          </p:nvPr>
        </p:nvSpPr>
        <p:spPr>
          <a:xfrm>
            <a:off x="5260014" y="2012061"/>
            <a:ext cx="1943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alibri Light"/>
              </a:rPr>
              <a:t>Communication reconfiguration</a:t>
            </a:r>
          </a:p>
        </p:txBody>
      </p:sp>
      <p:sp>
        <p:nvSpPr>
          <p:cNvPr id="7927" name="OTLSHAPE_M_2360935ba2574a83978ac08ecc352cd9_Date"/>
          <p:cNvSpPr txBox="1"/>
          <p:nvPr>
            <p:custDataLst>
              <p:tags r:id="rId113"/>
            </p:custDataLst>
          </p:nvPr>
        </p:nvSpPr>
        <p:spPr>
          <a:xfrm>
            <a:off x="6084413" y="2223516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09:02</a:t>
            </a:r>
          </a:p>
        </p:txBody>
      </p:sp>
      <p:sp>
        <p:nvSpPr>
          <p:cNvPr id="7929" name="OTLSHAPE_M_f9acf0cacfa3405a8b801fe3becb0424_Title"/>
          <p:cNvSpPr txBox="1"/>
          <p:nvPr>
            <p:custDataLst>
              <p:tags r:id="rId114"/>
            </p:custDataLst>
          </p:nvPr>
        </p:nvSpPr>
        <p:spPr>
          <a:xfrm>
            <a:off x="5853381" y="2492841"/>
            <a:ext cx="1282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alibri Light"/>
              </a:rPr>
              <a:t>Deploy HGA antenna</a:t>
            </a:r>
          </a:p>
        </p:txBody>
      </p:sp>
      <p:sp>
        <p:nvSpPr>
          <p:cNvPr id="7930" name="OTLSHAPE_M_f9acf0cacfa3405a8b801fe3becb0424_Date"/>
          <p:cNvSpPr txBox="1"/>
          <p:nvPr>
            <p:custDataLst>
              <p:tags r:id="rId115"/>
            </p:custDataLst>
          </p:nvPr>
        </p:nvSpPr>
        <p:spPr>
          <a:xfrm>
            <a:off x="6344999" y="2704296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09:05</a:t>
            </a:r>
          </a:p>
        </p:txBody>
      </p:sp>
      <p:sp>
        <p:nvSpPr>
          <p:cNvPr id="7932" name="OTLSHAPE_M_94d10516900845d29c6f5d206a71d14c_Title"/>
          <p:cNvSpPr txBox="1"/>
          <p:nvPr>
            <p:custDataLst>
              <p:tags r:id="rId116"/>
            </p:custDataLst>
          </p:nvPr>
        </p:nvSpPr>
        <p:spPr>
          <a:xfrm>
            <a:off x="7310394" y="1446777"/>
            <a:ext cx="584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alibri Light"/>
              </a:rPr>
              <a:t>HGA ping</a:t>
            </a:r>
          </a:p>
        </p:txBody>
      </p:sp>
      <p:sp>
        <p:nvSpPr>
          <p:cNvPr id="7933" name="OTLSHAPE_M_94d10516900845d29c6f5d206a71d14c_Date"/>
          <p:cNvSpPr txBox="1"/>
          <p:nvPr>
            <p:custDataLst>
              <p:tags r:id="rId117"/>
            </p:custDataLst>
          </p:nvPr>
        </p:nvSpPr>
        <p:spPr>
          <a:xfrm>
            <a:off x="7310394" y="1658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09:11</a:t>
            </a:r>
          </a:p>
        </p:txBody>
      </p:sp>
      <p:sp>
        <p:nvSpPr>
          <p:cNvPr id="7935" name="OTLSHAPE_M_46275a4af3594d46a3264af48aefc845_Title"/>
          <p:cNvSpPr txBox="1"/>
          <p:nvPr>
            <p:custDataLst>
              <p:tags r:id="rId118"/>
            </p:custDataLst>
          </p:nvPr>
        </p:nvSpPr>
        <p:spPr>
          <a:xfrm>
            <a:off x="6282301" y="2973620"/>
            <a:ext cx="1638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alibri Light"/>
              </a:rPr>
              <a:t>Go to HGA communication</a:t>
            </a:r>
          </a:p>
        </p:txBody>
      </p:sp>
      <p:sp>
        <p:nvSpPr>
          <p:cNvPr id="7776" name="OTLSHAPE_M_46275a4af3594d46a3264af48aefc845_Date"/>
          <p:cNvSpPr txBox="1"/>
          <p:nvPr>
            <p:custDataLst>
              <p:tags r:id="rId119"/>
            </p:custDataLst>
          </p:nvPr>
        </p:nvSpPr>
        <p:spPr>
          <a:xfrm>
            <a:off x="6953031" y="318507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09:12</a:t>
            </a:r>
          </a:p>
        </p:txBody>
      </p:sp>
      <p:sp>
        <p:nvSpPr>
          <p:cNvPr id="7778" name="OTLSHAPE_M_12e997c616d243a88ecff7ac4330e673_Title"/>
          <p:cNvSpPr txBox="1"/>
          <p:nvPr>
            <p:custDataLst>
              <p:tags r:id="rId120"/>
            </p:custDataLst>
          </p:nvPr>
        </p:nvSpPr>
        <p:spPr>
          <a:xfrm>
            <a:off x="11068810" y="2660565"/>
            <a:ext cx="952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alibri Light"/>
              </a:rPr>
              <a:t>Close communication</a:t>
            </a:r>
          </a:p>
        </p:txBody>
      </p:sp>
      <p:sp>
        <p:nvSpPr>
          <p:cNvPr id="7779" name="OTLSHAPE_M_12e997c616d243a88ecff7ac4330e673_Date"/>
          <p:cNvSpPr txBox="1"/>
          <p:nvPr>
            <p:custDataLst>
              <p:tags r:id="rId121"/>
            </p:custDataLst>
          </p:nvPr>
        </p:nvSpPr>
        <p:spPr>
          <a:xfrm>
            <a:off x="11068810" y="305807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/>
              </a:rPr>
              <a:t>09:55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867852E-6F12-409B-A3D8-CCF3B277F010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hourly-schedule-template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75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725096AB-9CC1-46AF-A857-24C6FA9783F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69429" y="12700"/>
            <a:ext cx="5715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rgbClr val="E28B55"/>
                </a:solidFill>
                <a:latin typeface="Corbel" panose="020B0503020204020204" pitchFamily="34" charset="0"/>
              </a:rPr>
              <a:t>Mar 6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1B8E937E-4D5A-45B8-B92A-A8BFFABAA07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-271031" y="12700"/>
            <a:ext cx="5715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rgbClr val="ED7D31"/>
                </a:solidFill>
                <a:latin typeface="Calibri" panose="020F0502020204030204" pitchFamily="34" charset="0"/>
              </a:rPr>
              <a:t>Mar 6</a:t>
            </a:r>
          </a:p>
        </p:txBody>
      </p:sp>
      <p:cxnSp>
        <p:nvCxnSpPr>
          <p:cNvPr id="15" name="OTLSHAPE_M_c14a2ad5efcf40d9877bc739c8398115_Connector1">
            <a:extLst>
              <a:ext uri="{FF2B5EF4-FFF2-40B4-BE49-F238E27FC236}">
                <a16:creationId xmlns:a16="http://schemas.microsoft.com/office/drawing/2014/main" id="{92CF12CD-8A7D-4EEA-9ECF-8082904F0120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795556" y="2268769"/>
            <a:ext cx="0" cy="1846031"/>
          </a:xfrm>
          <a:prstGeom prst="line">
            <a:avLst/>
          </a:prstGeom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M_1bd40ae8821c4ba98f5254e153d89d9a_Connector1">
            <a:extLst>
              <a:ext uri="{FF2B5EF4-FFF2-40B4-BE49-F238E27FC236}">
                <a16:creationId xmlns:a16="http://schemas.microsoft.com/office/drawing/2014/main" id="{FDE3AFC6-C29F-433C-A3EB-0D18B8F11A9E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2639952" y="2839580"/>
            <a:ext cx="0" cy="1275220"/>
          </a:xfrm>
          <a:prstGeom prst="line">
            <a:avLst/>
          </a:prstGeom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M_5176ca1f0db14316aa5ff79abfd3a1d9_Connector1">
            <a:extLst>
              <a:ext uri="{FF2B5EF4-FFF2-40B4-BE49-F238E27FC236}">
                <a16:creationId xmlns:a16="http://schemas.microsoft.com/office/drawing/2014/main" id="{CC1BA933-D958-4797-8129-DCCA182838A5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3484348" y="3137979"/>
            <a:ext cx="0" cy="976821"/>
          </a:xfrm>
          <a:prstGeom prst="line">
            <a:avLst/>
          </a:prstGeom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720bbd048fea46858514f594224b0ba9_LeftVerticalConnector1">
            <a:extLst>
              <a:ext uri="{FF2B5EF4-FFF2-40B4-BE49-F238E27FC236}">
                <a16:creationId xmlns:a16="http://schemas.microsoft.com/office/drawing/2014/main" id="{BB7727A9-1FA9-4F49-8DD2-0A3A65147714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029250" y="44958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720bbd048fea46858514f594224b0ba9_LeftVerticalConnector2">
            <a:extLst>
              <a:ext uri="{FF2B5EF4-FFF2-40B4-BE49-F238E27FC236}">
                <a16:creationId xmlns:a16="http://schemas.microsoft.com/office/drawing/2014/main" id="{80860748-E2B5-4981-9E4E-4928F09EE868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029250" y="5072719"/>
            <a:ext cx="0" cy="4372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720bbd048fea46858514f594224b0ba9_RightVerticalConnector1">
            <a:extLst>
              <a:ext uri="{FF2B5EF4-FFF2-40B4-BE49-F238E27FC236}">
                <a16:creationId xmlns:a16="http://schemas.microsoft.com/office/drawing/2014/main" id="{B0DE44DC-868B-415B-8ABF-E3279F33638C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406833" y="4495800"/>
            <a:ext cx="0" cy="3737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58acddb91b114cd59aeea6fade8d274d_LeftVerticalConnector1">
            <a:extLst>
              <a:ext uri="{FF2B5EF4-FFF2-40B4-BE49-F238E27FC236}">
                <a16:creationId xmlns:a16="http://schemas.microsoft.com/office/drawing/2014/main" id="{91D2CAE4-6614-4642-AFA8-1352D458476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7362217" y="4495800"/>
            <a:ext cx="0" cy="8744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58acddb91b114cd59aeea6fade8d274d_RightVerticalConnector1">
            <a:extLst>
              <a:ext uri="{FF2B5EF4-FFF2-40B4-BE49-F238E27FC236}">
                <a16:creationId xmlns:a16="http://schemas.microsoft.com/office/drawing/2014/main" id="{067614BB-9EAF-497C-92B0-519D25BD4556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flipV="1">
            <a:off x="11161998" y="4495799"/>
            <a:ext cx="0" cy="146405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OTLSHAPE_M_95db79aa92f54fada3a0c579f351c8a2_Connector1">
            <a:extLst>
              <a:ext uri="{FF2B5EF4-FFF2-40B4-BE49-F238E27FC236}">
                <a16:creationId xmlns:a16="http://schemas.microsoft.com/office/drawing/2014/main" id="{928E0D46-1F2B-4790-A1AF-3527B3FD0B27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2302194" y="2511974"/>
            <a:ext cx="0" cy="1602826"/>
          </a:xfrm>
          <a:prstGeom prst="line">
            <a:avLst/>
          </a:prstGeom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OTLSHAPE_T_720bbd048fea46858514f594224b0ba9_RightVerticalConnector2">
            <a:extLst>
              <a:ext uri="{FF2B5EF4-FFF2-40B4-BE49-F238E27FC236}">
                <a16:creationId xmlns:a16="http://schemas.microsoft.com/office/drawing/2014/main" id="{466B6047-5BFB-4CEE-8CBB-514B6E5CED70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4406833" y="5072719"/>
            <a:ext cx="0" cy="127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58acddb91b114cd59aeea6fade8d274d_LeftVerticalConnector2">
            <a:extLst>
              <a:ext uri="{FF2B5EF4-FFF2-40B4-BE49-F238E27FC236}">
                <a16:creationId xmlns:a16="http://schemas.microsoft.com/office/drawing/2014/main" id="{DB8D0A0E-FE9E-492D-A796-9A3CC8A9F902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7362217" y="5649637"/>
            <a:ext cx="0" cy="3102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7EDD4C35-A08D-4F8C-9971-89BC7D1EEB7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029250" y="4114800"/>
            <a:ext cx="10134600" cy="381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8E7CD020-0401-4F37-A9EC-5F0D637DF9A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15146B4C-1A11-4FA6-B413-847FC8A8FC8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74822" y="44958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F4AF5377-620B-418A-AB2B-5D4D7F32FC1D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092750" y="4212272"/>
            <a:ext cx="4191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6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Hour 1</a:t>
            </a:r>
          </a:p>
        </p:txBody>
      </p:sp>
      <p:sp>
        <p:nvSpPr>
          <p:cNvPr id="12" name="OTLSHAPE_TB_00000000000000000000000000000000_TimescaleInterval2">
            <a:extLst>
              <a:ext uri="{FF2B5EF4-FFF2-40B4-BE49-F238E27FC236}">
                <a16:creationId xmlns:a16="http://schemas.microsoft.com/office/drawing/2014/main" id="{F94F07B5-81FA-42A0-8A9E-928EB93A3140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159124" y="4212272"/>
            <a:ext cx="785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2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</a:t>
            </a:r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6C2B17A9-8EF8-4E86-B7AA-47F8CFAEEBC0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AE57870E-AC2B-49FC-B5E3-753591956630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6094217" y="4114800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MinorTickMarkAbove1">
            <a:extLst>
              <a:ext uri="{FF2B5EF4-FFF2-40B4-BE49-F238E27FC236}">
                <a16:creationId xmlns:a16="http://schemas.microsoft.com/office/drawing/2014/main" id="{31E3F818-9227-4D98-A5A6-7C3FB89B48AB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3561734" y="41148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MinorTickMarkBelow1">
            <a:extLst>
              <a:ext uri="{FF2B5EF4-FFF2-40B4-BE49-F238E27FC236}">
                <a16:creationId xmlns:a16="http://schemas.microsoft.com/office/drawing/2014/main" id="{DE58115D-C947-4575-A1C5-5A179331D8A7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3561734" y="44481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MinorTickMarkAbove2">
            <a:extLst>
              <a:ext uri="{FF2B5EF4-FFF2-40B4-BE49-F238E27FC236}">
                <a16:creationId xmlns:a16="http://schemas.microsoft.com/office/drawing/2014/main" id="{FEE66129-3112-4A71-94C5-A300EE21B0B7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8628107" y="4114800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MinorTickMarkBelow2">
            <a:extLst>
              <a:ext uri="{FF2B5EF4-FFF2-40B4-BE49-F238E27FC236}">
                <a16:creationId xmlns:a16="http://schemas.microsoft.com/office/drawing/2014/main" id="{FDE2FE7A-58FF-40F8-BCE9-D544B36D3759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8628107" y="4448175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TLSHAPE_T_95b44cc691c34ef9b0a66c6f29b1ccf7_Shape">
            <a:extLst>
              <a:ext uri="{FF2B5EF4-FFF2-40B4-BE49-F238E27FC236}">
                <a16:creationId xmlns:a16="http://schemas.microsoft.com/office/drawing/2014/main" id="{B769F26C-70C2-4673-BC82-1307A4F7A3D4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029250" y="4869519"/>
            <a:ext cx="762000" cy="203200"/>
          </a:xfrm>
          <a:prstGeom prst="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1" name="OTLSHAPE_T_0442cd2d852a4afdb1bac779fafd435f_Shape">
            <a:extLst>
              <a:ext uri="{FF2B5EF4-FFF2-40B4-BE49-F238E27FC236}">
                <a16:creationId xmlns:a16="http://schemas.microsoft.com/office/drawing/2014/main" id="{D5827D73-FEB9-4532-B3A8-1F5147D241F5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2633602" y="4869519"/>
            <a:ext cx="8509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9" name="OTLSHAPE_T_f9efd01d73f8401fac962ceee616c558_Shape">
            <a:extLst>
              <a:ext uri="{FF2B5EF4-FFF2-40B4-BE49-F238E27FC236}">
                <a16:creationId xmlns:a16="http://schemas.microsoft.com/office/drawing/2014/main" id="{C6D06620-A782-4A25-85FA-444EF8BB936A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477998" y="4869519"/>
            <a:ext cx="939800" cy="203200"/>
          </a:xfrm>
          <a:prstGeom prst="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7" name="OTLSHAPE_T_720bbd048fea46858514f594224b0ba9_Shape">
            <a:extLst>
              <a:ext uri="{FF2B5EF4-FFF2-40B4-BE49-F238E27FC236}">
                <a16:creationId xmlns:a16="http://schemas.microsoft.com/office/drawing/2014/main" id="{3F66DD53-EFF6-4F1D-BF2F-151120BD5791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029250" y="5370237"/>
            <a:ext cx="33782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5" name="OTLSHAPE_T_a890d753723c4ffbad8ce6d01518ffd5_Shape">
            <a:extLst>
              <a:ext uri="{FF2B5EF4-FFF2-40B4-BE49-F238E27FC236}">
                <a16:creationId xmlns:a16="http://schemas.microsoft.com/office/drawing/2014/main" id="{20E16ADB-9DD0-4863-BF0F-E21CB30FEF1D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406833" y="5370237"/>
            <a:ext cx="29591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9" name="OTLSHAPE_T_58acddb91b114cd59aeea6fade8d274d_Shape">
            <a:extLst>
              <a:ext uri="{FF2B5EF4-FFF2-40B4-BE49-F238E27FC236}">
                <a16:creationId xmlns:a16="http://schemas.microsoft.com/office/drawing/2014/main" id="{4249637A-B55D-462E-A19B-EADF1F03C3D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7362217" y="5858256"/>
            <a:ext cx="3810000" cy="203200"/>
          </a:xfrm>
          <a:prstGeom prst="homePlat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TLSHAPE_T_bb78e811a1e94870aeb96b006fc30001_Shape">
            <a:extLst>
              <a:ext uri="{FF2B5EF4-FFF2-40B4-BE49-F238E27FC236}">
                <a16:creationId xmlns:a16="http://schemas.microsoft.com/office/drawing/2014/main" id="{0587A0D9-1209-428F-85DB-806C2E0517F9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789206" y="4869519"/>
            <a:ext cx="8509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TLSHAPE_T_95b44cc691c34ef9b0a66c6f29b1ccf7_ShapePercentage" hidden="1">
            <a:extLst>
              <a:ext uri="{FF2B5EF4-FFF2-40B4-BE49-F238E27FC236}">
                <a16:creationId xmlns:a16="http://schemas.microsoft.com/office/drawing/2014/main" id="{D3F2B4B9-6198-4DAD-A461-F16301A224AF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029250" y="4869519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T_0442cd2d852a4afdb1bac779fafd435f_ShapePercentage" hidden="1">
            <a:extLst>
              <a:ext uri="{FF2B5EF4-FFF2-40B4-BE49-F238E27FC236}">
                <a16:creationId xmlns:a16="http://schemas.microsoft.com/office/drawing/2014/main" id="{DBB73683-C578-43F3-ADBB-0950D9EE37E9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2633602" y="4869519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TLSHAPE_T_f9efd01d73f8401fac962ceee616c558_ShapePercentage" hidden="1">
            <a:extLst>
              <a:ext uri="{FF2B5EF4-FFF2-40B4-BE49-F238E27FC236}">
                <a16:creationId xmlns:a16="http://schemas.microsoft.com/office/drawing/2014/main" id="{077EBCD7-FCE7-4130-9044-A354E9E4949F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477998" y="4869519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TLSHAPE_T_bb78e811a1e94870aeb96b006fc30001_ShapePercentage" hidden="1">
            <a:extLst>
              <a:ext uri="{FF2B5EF4-FFF2-40B4-BE49-F238E27FC236}">
                <a16:creationId xmlns:a16="http://schemas.microsoft.com/office/drawing/2014/main" id="{3FA00791-1CDE-44E5-9526-69127CC9E71B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789206" y="4869519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TLSHAPE_T_720bbd048fea46858514f594224b0ba9_ShapePercentage" hidden="1">
            <a:extLst>
              <a:ext uri="{FF2B5EF4-FFF2-40B4-BE49-F238E27FC236}">
                <a16:creationId xmlns:a16="http://schemas.microsoft.com/office/drawing/2014/main" id="{15BFA5B4-B1B8-4663-9BFD-E0B9AA02D886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029250" y="537023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TLSHAPE_T_a890d753723c4ffbad8ce6d01518ffd5_ShapePercentage" hidden="1">
            <a:extLst>
              <a:ext uri="{FF2B5EF4-FFF2-40B4-BE49-F238E27FC236}">
                <a16:creationId xmlns:a16="http://schemas.microsoft.com/office/drawing/2014/main" id="{8411A626-C2C1-4C48-8746-695C7407D103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4406833" y="5370237"/>
            <a:ext cx="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TLSHAPE_T_58acddb91b114cd59aeea6fade8d274d_ShapePercentage" hidden="1">
            <a:extLst>
              <a:ext uri="{FF2B5EF4-FFF2-40B4-BE49-F238E27FC236}">
                <a16:creationId xmlns:a16="http://schemas.microsoft.com/office/drawing/2014/main" id="{1F3FBF3F-671E-43DC-BA27-4EA85F88D60C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7362217" y="5858256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TLSHAPE_T_95b44cc691c34ef9b0a66c6f29b1ccf7_Duration">
            <a:extLst>
              <a:ext uri="{FF2B5EF4-FFF2-40B4-BE49-F238E27FC236}">
                <a16:creationId xmlns:a16="http://schemas.microsoft.com/office/drawing/2014/main" id="{DFB043D7-4A08-45A7-A35B-B14689242EAF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37376" y="489360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0 mins</a:t>
            </a:r>
            <a:endParaRPr kumimoji="0" lang="en-US" sz="1000" b="0" i="0" u="none" strike="noStrike" kern="1200" cap="none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0" name="OTLSHAPE_T_95b44cc691c34ef9b0a66c6f29b1ccf7_Title">
            <a:extLst>
              <a:ext uri="{FF2B5EF4-FFF2-40B4-BE49-F238E27FC236}">
                <a16:creationId xmlns:a16="http://schemas.microsoft.com/office/drawing/2014/main" id="{CDD0A4EF-6921-4C17-AA27-CD78F2091DC4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029250" y="4699000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-4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Detection</a:t>
            </a:r>
          </a:p>
        </p:txBody>
      </p:sp>
      <p:sp>
        <p:nvSpPr>
          <p:cNvPr id="63" name="OTLSHAPE_T_0442cd2d852a4afdb1bac779fafd435f_Duration">
            <a:extLst>
              <a:ext uri="{FF2B5EF4-FFF2-40B4-BE49-F238E27FC236}">
                <a16:creationId xmlns:a16="http://schemas.microsoft.com/office/drawing/2014/main" id="{A446938D-8513-4660-9D1C-D995B57F8B2E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883948" y="489360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0 mins</a:t>
            </a:r>
          </a:p>
        </p:txBody>
      </p:sp>
      <p:sp>
        <p:nvSpPr>
          <p:cNvPr id="68" name="OTLSHAPE_T_0442cd2d852a4afdb1bac779fafd435f_Title">
            <a:extLst>
              <a:ext uri="{FF2B5EF4-FFF2-40B4-BE49-F238E27FC236}">
                <a16:creationId xmlns:a16="http://schemas.microsoft.com/office/drawing/2014/main" id="{765D476B-51F3-44DB-9F2E-3603A451E9FF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2633602" y="4699000"/>
            <a:ext cx="55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-8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Response</a:t>
            </a:r>
          </a:p>
        </p:txBody>
      </p:sp>
      <p:sp>
        <p:nvSpPr>
          <p:cNvPr id="71" name="OTLSHAPE_T_f9efd01d73f8401fac962ceee616c558_Duration">
            <a:extLst>
              <a:ext uri="{FF2B5EF4-FFF2-40B4-BE49-F238E27FC236}">
                <a16:creationId xmlns:a16="http://schemas.microsoft.com/office/drawing/2014/main" id="{BB51EC2E-1090-4345-B50B-A4BF8A0F3671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3770563" y="489360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0 mins</a:t>
            </a:r>
            <a:endParaRPr kumimoji="0" lang="en-US" sz="1000" b="0" i="0" u="none" strike="noStrike" kern="1200" cap="none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6" name="OTLSHAPE_T_f9efd01d73f8401fac962ceee616c558_Title">
            <a:extLst>
              <a:ext uri="{FF2B5EF4-FFF2-40B4-BE49-F238E27FC236}">
                <a16:creationId xmlns:a16="http://schemas.microsoft.com/office/drawing/2014/main" id="{4CF4772D-7575-469F-8328-390F6E0B9962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3477998" y="4699000"/>
            <a:ext cx="48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-8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Remedy</a:t>
            </a:r>
          </a:p>
        </p:txBody>
      </p:sp>
      <p:sp>
        <p:nvSpPr>
          <p:cNvPr id="83" name="OTLSHAPE_T_720bbd048fea46858514f594224b0ba9_Title">
            <a:extLst>
              <a:ext uri="{FF2B5EF4-FFF2-40B4-BE49-F238E27FC236}">
                <a16:creationId xmlns:a16="http://schemas.microsoft.com/office/drawing/2014/main" id="{F1D663B5-EB70-413C-A479-4BE477AB2D5F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029250" y="5199719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-8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Incident Duration Total</a:t>
            </a:r>
          </a:p>
        </p:txBody>
      </p:sp>
      <p:sp>
        <p:nvSpPr>
          <p:cNvPr id="84" name="OTLSHAPE_T_720bbd048fea46858514f594224b0ba9_Duration">
            <a:extLst>
              <a:ext uri="{FF2B5EF4-FFF2-40B4-BE49-F238E27FC236}">
                <a16:creationId xmlns:a16="http://schemas.microsoft.com/office/drawing/2014/main" id="{744D99AF-B6BE-4B0E-805E-7988201FF8F5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2546189" y="543242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0 mins</a:t>
            </a:r>
            <a:endParaRPr kumimoji="0" lang="en-US" sz="1000" b="0" i="0" u="none" strike="noStrike" kern="1200" cap="none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1" name="OTLSHAPE_T_a890d753723c4ffbad8ce6d01518ffd5_Title">
            <a:extLst>
              <a:ext uri="{FF2B5EF4-FFF2-40B4-BE49-F238E27FC236}">
                <a16:creationId xmlns:a16="http://schemas.microsoft.com/office/drawing/2014/main" id="{7A64D3BD-A314-465C-9FD9-CCD38D53591B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4406833" y="5199719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-6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Remedy Validation</a:t>
            </a:r>
          </a:p>
        </p:txBody>
      </p:sp>
      <p:sp>
        <p:nvSpPr>
          <p:cNvPr id="92" name="OTLSHAPE_T_a890d753723c4ffbad8ce6d01518ffd5_Duration">
            <a:extLst>
              <a:ext uri="{FF2B5EF4-FFF2-40B4-BE49-F238E27FC236}">
                <a16:creationId xmlns:a16="http://schemas.microsoft.com/office/drawing/2014/main" id="{BD9DA4CD-F4B0-4512-91AF-D516240DD547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5712673" y="543242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0 mins</a:t>
            </a:r>
            <a:endParaRPr kumimoji="0" lang="en-US" sz="1000" b="0" i="0" u="none" strike="noStrike" kern="1200" cap="none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9" name="OTLSHAPE_T_58acddb91b114cd59aeea6fade8d274d_Title">
            <a:extLst>
              <a:ext uri="{FF2B5EF4-FFF2-40B4-BE49-F238E27FC236}">
                <a16:creationId xmlns:a16="http://schemas.microsoft.com/office/drawing/2014/main" id="{383A78CF-94EF-42B8-A7B0-F1B08A43B698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7362217" y="5687737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-4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Return to Normal Flow</a:t>
            </a:r>
          </a:p>
        </p:txBody>
      </p:sp>
      <p:sp>
        <p:nvSpPr>
          <p:cNvPr id="28" name="OTLSHAPE_T_bb78e811a1e94870aeb96b006fc30001_Title">
            <a:extLst>
              <a:ext uri="{FF2B5EF4-FFF2-40B4-BE49-F238E27FC236}">
                <a16:creationId xmlns:a16="http://schemas.microsoft.com/office/drawing/2014/main" id="{373C9476-6F7E-4470-BBE1-CBAE33D9F0E3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789206" y="4699000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orbel" panose="020B0503020204020204" pitchFamily="34" charset="0"/>
              </a:rPr>
              <a:t>Verification</a:t>
            </a:r>
          </a:p>
        </p:txBody>
      </p:sp>
      <p:sp>
        <p:nvSpPr>
          <p:cNvPr id="30" name="OTLSHAPE_T_bb78e811a1e94870aeb96b006fc30001_Duration">
            <a:extLst>
              <a:ext uri="{FF2B5EF4-FFF2-40B4-BE49-F238E27FC236}">
                <a16:creationId xmlns:a16="http://schemas.microsoft.com/office/drawing/2014/main" id="{00D79149-8985-4A2E-84EB-EA6305A9EE02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2041394" y="4893606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4">
                <a:solidFill>
                  <a:schemeClr val="lt1"/>
                </a:solidFill>
                <a:latin typeface="Calibri" panose="020F0502020204030204" pitchFamily="34" charset="0"/>
              </a:rPr>
              <a:t>0 mins</a:t>
            </a:r>
            <a:endParaRPr lang="en-US" sz="10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_95b44cc691c34ef9b0a66c6f29b1ccf7_TextPercentage" hidden="1">
            <a:extLst>
              <a:ext uri="{FF2B5EF4-FFF2-40B4-BE49-F238E27FC236}">
                <a16:creationId xmlns:a16="http://schemas.microsoft.com/office/drawing/2014/main" id="{74BD1439-77A2-4419-9019-E5A7B6157834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T_95b44cc691c34ef9b0a66c6f29b1ccf7_JoinedDate" hidden="1">
            <a:extLst>
              <a:ext uri="{FF2B5EF4-FFF2-40B4-BE49-F238E27FC236}">
                <a16:creationId xmlns:a16="http://schemas.microsoft.com/office/drawing/2014/main" id="{289F7C22-2DAE-408F-8820-A968F89F6BFB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T_95b44cc691c34ef9b0a66c6f29b1ccf7_StartDate" hidden="1">
            <a:extLst>
              <a:ext uri="{FF2B5EF4-FFF2-40B4-BE49-F238E27FC236}">
                <a16:creationId xmlns:a16="http://schemas.microsoft.com/office/drawing/2014/main" id="{E4C0C4A4-4D45-4895-8002-8267A8A7A63B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T_95b44cc691c34ef9b0a66c6f29b1ccf7_EndDate" hidden="1">
            <a:extLst>
              <a:ext uri="{FF2B5EF4-FFF2-40B4-BE49-F238E27FC236}">
                <a16:creationId xmlns:a16="http://schemas.microsoft.com/office/drawing/2014/main" id="{08866802-6F83-4125-86F1-A671C6C6DE22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T_0442cd2d852a4afdb1bac779fafd435f_TextPercentage" hidden="1">
            <a:extLst>
              <a:ext uri="{FF2B5EF4-FFF2-40B4-BE49-F238E27FC236}">
                <a16:creationId xmlns:a16="http://schemas.microsoft.com/office/drawing/2014/main" id="{9733135D-5EF9-48E0-8683-7565D384819D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_0442cd2d852a4afdb1bac779fafd435f_JoinedDate" hidden="1">
            <a:extLst>
              <a:ext uri="{FF2B5EF4-FFF2-40B4-BE49-F238E27FC236}">
                <a16:creationId xmlns:a16="http://schemas.microsoft.com/office/drawing/2014/main" id="{718B8EBD-7DCA-4E7C-90AD-CDF1B6E5BE01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0442cd2d852a4afdb1bac779fafd435f_StartDate" hidden="1">
            <a:extLst>
              <a:ext uri="{FF2B5EF4-FFF2-40B4-BE49-F238E27FC236}">
                <a16:creationId xmlns:a16="http://schemas.microsoft.com/office/drawing/2014/main" id="{4242E3C0-F612-4595-895B-56EC9356296B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0442cd2d852a4afdb1bac779fafd435f_EndDate" hidden="1">
            <a:extLst>
              <a:ext uri="{FF2B5EF4-FFF2-40B4-BE49-F238E27FC236}">
                <a16:creationId xmlns:a16="http://schemas.microsoft.com/office/drawing/2014/main" id="{05F4D7F0-37EA-4E43-84DE-83218D753DA1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f9efd01d73f8401fac962ceee616c558_TextPercentage" hidden="1">
            <a:extLst>
              <a:ext uri="{FF2B5EF4-FFF2-40B4-BE49-F238E27FC236}">
                <a16:creationId xmlns:a16="http://schemas.microsoft.com/office/drawing/2014/main" id="{843DC75B-E26F-403C-8A88-0FFBB7B2C096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f9efd01d73f8401fac962ceee616c558_JoinedDate" hidden="1">
            <a:extLst>
              <a:ext uri="{FF2B5EF4-FFF2-40B4-BE49-F238E27FC236}">
                <a16:creationId xmlns:a16="http://schemas.microsoft.com/office/drawing/2014/main" id="{B4B97FF2-F1C1-483B-9757-07F46F4AD4CF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f9efd01d73f8401fac962ceee616c558_StartDate" hidden="1">
            <a:extLst>
              <a:ext uri="{FF2B5EF4-FFF2-40B4-BE49-F238E27FC236}">
                <a16:creationId xmlns:a16="http://schemas.microsoft.com/office/drawing/2014/main" id="{1111703C-E5B4-473A-94BB-3DB203AD9E39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f9efd01d73f8401fac962ceee616c558_EndDate" hidden="1">
            <a:extLst>
              <a:ext uri="{FF2B5EF4-FFF2-40B4-BE49-F238E27FC236}">
                <a16:creationId xmlns:a16="http://schemas.microsoft.com/office/drawing/2014/main" id="{9A400BF9-4CB4-474C-A67B-EC9329B528EA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T_bb78e811a1e94870aeb96b006fc30001_TextPercentage" hidden="1">
            <a:extLst>
              <a:ext uri="{FF2B5EF4-FFF2-40B4-BE49-F238E27FC236}">
                <a16:creationId xmlns:a16="http://schemas.microsoft.com/office/drawing/2014/main" id="{B81F18E1-1CCF-4458-8652-83540DAADC6D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bb78e811a1e94870aeb96b006fc30001_JoinedDate" hidden="1">
            <a:extLst>
              <a:ext uri="{FF2B5EF4-FFF2-40B4-BE49-F238E27FC236}">
                <a16:creationId xmlns:a16="http://schemas.microsoft.com/office/drawing/2014/main" id="{8E8D3336-3FF2-4919-A696-BC749A0A6FE2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bb78e811a1e94870aeb96b006fc30001_StartDate" hidden="1">
            <a:extLst>
              <a:ext uri="{FF2B5EF4-FFF2-40B4-BE49-F238E27FC236}">
                <a16:creationId xmlns:a16="http://schemas.microsoft.com/office/drawing/2014/main" id="{03F27429-7280-4747-8EE1-78043F432DCB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bb78e811a1e94870aeb96b006fc30001_EndDate" hidden="1">
            <a:extLst>
              <a:ext uri="{FF2B5EF4-FFF2-40B4-BE49-F238E27FC236}">
                <a16:creationId xmlns:a16="http://schemas.microsoft.com/office/drawing/2014/main" id="{A46D4088-A443-427F-AD01-FD7872968A9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_720bbd048fea46858514f594224b0ba9_TextPercentage" hidden="1">
            <a:extLst>
              <a:ext uri="{FF2B5EF4-FFF2-40B4-BE49-F238E27FC236}">
                <a16:creationId xmlns:a16="http://schemas.microsoft.com/office/drawing/2014/main" id="{A97DDDE6-9CE6-4590-9F32-0C18EC16128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720bbd048fea46858514f594224b0ba9_JoinedDate" hidden="1">
            <a:extLst>
              <a:ext uri="{FF2B5EF4-FFF2-40B4-BE49-F238E27FC236}">
                <a16:creationId xmlns:a16="http://schemas.microsoft.com/office/drawing/2014/main" id="{98C3B10A-3A18-4992-B4A2-583F4A00F3D7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T_720bbd048fea46858514f594224b0ba9_StartDate" hidden="1">
            <a:extLst>
              <a:ext uri="{FF2B5EF4-FFF2-40B4-BE49-F238E27FC236}">
                <a16:creationId xmlns:a16="http://schemas.microsoft.com/office/drawing/2014/main" id="{C0A0300D-4583-461E-AF67-A492B985EE64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720bbd048fea46858514f594224b0ba9_EndDate" hidden="1">
            <a:extLst>
              <a:ext uri="{FF2B5EF4-FFF2-40B4-BE49-F238E27FC236}">
                <a16:creationId xmlns:a16="http://schemas.microsoft.com/office/drawing/2014/main" id="{350834B2-C4C5-42EC-965A-0B5178975102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T_a890d753723c4ffbad8ce6d01518ffd5_JoinedDate" hidden="1">
            <a:extLst>
              <a:ext uri="{FF2B5EF4-FFF2-40B4-BE49-F238E27FC236}">
                <a16:creationId xmlns:a16="http://schemas.microsoft.com/office/drawing/2014/main" id="{06833296-E7A6-4276-96C8-672928F74717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T_a890d753723c4ffbad8ce6d01518ffd5_StartDate" hidden="1">
            <a:extLst>
              <a:ext uri="{FF2B5EF4-FFF2-40B4-BE49-F238E27FC236}">
                <a16:creationId xmlns:a16="http://schemas.microsoft.com/office/drawing/2014/main" id="{59EBFFB0-F88D-4B3C-AB97-DA9D4CB677F4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T_a890d753723c4ffbad8ce6d01518ffd5_EndDate" hidden="1">
            <a:extLst>
              <a:ext uri="{FF2B5EF4-FFF2-40B4-BE49-F238E27FC236}">
                <a16:creationId xmlns:a16="http://schemas.microsoft.com/office/drawing/2014/main" id="{FC2A2155-D835-4D95-A6B3-7E30D4C6245D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T_a890d753723c4ffbad8ce6d01518ffd5_TextPercentage" hidden="1">
            <a:extLst>
              <a:ext uri="{FF2B5EF4-FFF2-40B4-BE49-F238E27FC236}">
                <a16:creationId xmlns:a16="http://schemas.microsoft.com/office/drawing/2014/main" id="{A0D785E5-EE32-40A6-90A0-E3E17F28AB46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T_58acddb91b114cd59aeea6fade8d274d_Duration" hidden="1">
            <a:extLst>
              <a:ext uri="{FF2B5EF4-FFF2-40B4-BE49-F238E27FC236}">
                <a16:creationId xmlns:a16="http://schemas.microsoft.com/office/drawing/2014/main" id="{5D5FD844-8067-41D6-BA8B-1DA84144D02C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-233521"/>
            <a:ext cx="355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737373"/>
                </a:solidFill>
                <a:latin typeface="Corbel" panose="020B0503020204020204" pitchFamily="34" charset="0"/>
              </a:rPr>
              <a:t>0 mins</a:t>
            </a:r>
          </a:p>
        </p:txBody>
      </p:sp>
      <p:sp>
        <p:nvSpPr>
          <p:cNvPr id="93" name="OTLSHAPE_T_58acddb91b114cd59aeea6fade8d274d_TextPercentage" hidden="1">
            <a:extLst>
              <a:ext uri="{FF2B5EF4-FFF2-40B4-BE49-F238E27FC236}">
                <a16:creationId xmlns:a16="http://schemas.microsoft.com/office/drawing/2014/main" id="{664D9743-8613-4626-B0CF-9AB8C0D316E8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T_58acddb91b114cd59aeea6fade8d274d_JoinedDate" hidden="1">
            <a:extLst>
              <a:ext uri="{FF2B5EF4-FFF2-40B4-BE49-F238E27FC236}">
                <a16:creationId xmlns:a16="http://schemas.microsoft.com/office/drawing/2014/main" id="{30E171EF-7848-400A-AEBE-4634729C1BEE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_58acddb91b114cd59aeea6fade8d274d_StartDate" hidden="1">
            <a:extLst>
              <a:ext uri="{FF2B5EF4-FFF2-40B4-BE49-F238E27FC236}">
                <a16:creationId xmlns:a16="http://schemas.microsoft.com/office/drawing/2014/main" id="{3E72BDEA-E229-4F4B-ABDA-4A10DC2D5C5C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T_58acddb91b114cd59aeea6fade8d274d_EndDate" hidden="1">
            <a:extLst>
              <a:ext uri="{FF2B5EF4-FFF2-40B4-BE49-F238E27FC236}">
                <a16:creationId xmlns:a16="http://schemas.microsoft.com/office/drawing/2014/main" id="{5BB9AC09-F797-469F-9F23-A7E9043DBA15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M_858d968e6fe9448cbd4c72bd95a735bf_Shape">
            <a:extLst>
              <a:ext uri="{FF2B5EF4-FFF2-40B4-BE49-F238E27FC236}">
                <a16:creationId xmlns:a16="http://schemas.microsoft.com/office/drawing/2014/main" id="{941BD0CD-5A9D-4194-8236-CB0D3FEF139D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914950" y="3924300"/>
            <a:ext cx="228600" cy="254000"/>
          </a:xfrm>
          <a:prstGeom prst="star8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2" name="OTLSHAPE_M_dbafd5dbb2a44dc0ab7810132ef33fff_Shape">
            <a:extLst>
              <a:ext uri="{FF2B5EF4-FFF2-40B4-BE49-F238E27FC236}">
                <a16:creationId xmlns:a16="http://schemas.microsoft.com/office/drawing/2014/main" id="{8C9536A3-677D-4F7D-86B7-B619F1B146B3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7247917" y="3924300"/>
            <a:ext cx="228600" cy="254000"/>
          </a:xfrm>
          <a:prstGeom prst="chevron">
            <a:avLst>
              <a:gd name="adj" fmla="val 3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9" name="OTLSHAPE_M_c14a2ad5efcf40d9877bc739c8398115_Shape">
            <a:extLst>
              <a:ext uri="{FF2B5EF4-FFF2-40B4-BE49-F238E27FC236}">
                <a16:creationId xmlns:a16="http://schemas.microsoft.com/office/drawing/2014/main" id="{ABCCD103-1B18-4E85-8168-40533FF9D521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1820956" y="2268769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M_1bd40ae8821c4ba98f5254e153d89d9a_Shape">
            <a:extLst>
              <a:ext uri="{FF2B5EF4-FFF2-40B4-BE49-F238E27FC236}">
                <a16:creationId xmlns:a16="http://schemas.microsoft.com/office/drawing/2014/main" id="{D394D02E-FD7E-4394-B77E-1C757EF6C809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2665352" y="2839580"/>
            <a:ext cx="165100" cy="165100"/>
          </a:xfrm>
          <a:prstGeom prst="wav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TLSHAPE_M_95db79aa92f54fada3a0c579f351c8a2_Shape">
            <a:extLst>
              <a:ext uri="{FF2B5EF4-FFF2-40B4-BE49-F238E27FC236}">
                <a16:creationId xmlns:a16="http://schemas.microsoft.com/office/drawing/2014/main" id="{1ACD7ED7-7447-41B1-BF3C-AD99F7610B82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2327594" y="2501300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TLSHAPE_M_5176ca1f0db14316aa5ff79abfd3a1d9_Shape">
            <a:extLst>
              <a:ext uri="{FF2B5EF4-FFF2-40B4-BE49-F238E27FC236}">
                <a16:creationId xmlns:a16="http://schemas.microsoft.com/office/drawing/2014/main" id="{9AA4AF24-0E9F-4E34-A178-5B83C3E10584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3509748" y="3137979"/>
            <a:ext cx="165100" cy="165100"/>
          </a:xfrm>
          <a:prstGeom prst="wav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TLSHAPE_M_42d96699741a4f7b9bbfd520636f45b1_Shape">
            <a:extLst>
              <a:ext uri="{FF2B5EF4-FFF2-40B4-BE49-F238E27FC236}">
                <a16:creationId xmlns:a16="http://schemas.microsoft.com/office/drawing/2014/main" id="{535241DD-9568-4B52-A6A5-E0AAA834154C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4292533" y="3924300"/>
            <a:ext cx="228600" cy="254000"/>
          </a:xfrm>
          <a:prstGeom prst="star8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TLSHAPE_M_69f2a51e6d9f436a850a2ac4b0c39439_Shape">
            <a:extLst>
              <a:ext uri="{FF2B5EF4-FFF2-40B4-BE49-F238E27FC236}">
                <a16:creationId xmlns:a16="http://schemas.microsoft.com/office/drawing/2014/main" id="{99FA4198-9C4D-45C8-BD5D-5BD0478018A1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9190027" y="3924300"/>
            <a:ext cx="228600" cy="254000"/>
          </a:xfrm>
          <a:prstGeom prst="star8">
            <a:avLst/>
          </a:prstGeom>
          <a:solidFill>
            <a:srgbClr val="BBCE2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TLSHAPE_M_fcf21e885b8547f48178dda0ecb5b1f2_Shape">
            <a:extLst>
              <a:ext uri="{FF2B5EF4-FFF2-40B4-BE49-F238E27FC236}">
                <a16:creationId xmlns:a16="http://schemas.microsoft.com/office/drawing/2014/main" id="{B51BF1F1-CE4C-4408-BCCC-D3101076F59E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11047698" y="3924300"/>
            <a:ext cx="228600" cy="254000"/>
          </a:xfrm>
          <a:prstGeom prst="star8">
            <a:avLst/>
          </a:prstGeom>
          <a:solidFill>
            <a:srgbClr val="BBCE2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TLSHAPE_M_858d968e6fe9448cbd4c72bd95a735bf_Title">
            <a:extLst>
              <a:ext uri="{FF2B5EF4-FFF2-40B4-BE49-F238E27FC236}">
                <a16:creationId xmlns:a16="http://schemas.microsoft.com/office/drawing/2014/main" id="{F6CBA1FB-83CA-4A7B-BADE-B468A2B897B4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538141" y="3712845"/>
            <a:ext cx="977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-4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Incident Occurs</a:t>
            </a:r>
          </a:p>
        </p:txBody>
      </p:sp>
      <p:sp>
        <p:nvSpPr>
          <p:cNvPr id="35" name="OTLSHAPE_M_c14a2ad5efcf40d9877bc739c8398115_Title">
            <a:extLst>
              <a:ext uri="{FF2B5EF4-FFF2-40B4-BE49-F238E27FC236}">
                <a16:creationId xmlns:a16="http://schemas.microsoft.com/office/drawing/2014/main" id="{13816AB0-488D-4AE8-B83E-3B89226F0218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 flipH="1">
            <a:off x="2017806" y="2139864"/>
            <a:ext cx="5461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Incident Report</a:t>
            </a:r>
          </a:p>
        </p:txBody>
      </p:sp>
      <p:sp>
        <p:nvSpPr>
          <p:cNvPr id="38" name="OTLSHAPE_M_95db79aa92f54fada3a0c579f351c8a2_Title">
            <a:extLst>
              <a:ext uri="{FF2B5EF4-FFF2-40B4-BE49-F238E27FC236}">
                <a16:creationId xmlns:a16="http://schemas.microsoft.com/office/drawing/2014/main" id="{345A3475-0557-45DE-B362-854B3DD4A3FE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 flipH="1">
            <a:off x="2524444" y="2465423"/>
            <a:ext cx="1028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-4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Incident Verified</a:t>
            </a:r>
          </a:p>
        </p:txBody>
      </p:sp>
      <p:sp>
        <p:nvSpPr>
          <p:cNvPr id="41" name="OTLSHAPE_M_1bd40ae8821c4ba98f5254e153d89d9a_Title">
            <a:extLst>
              <a:ext uri="{FF2B5EF4-FFF2-40B4-BE49-F238E27FC236}">
                <a16:creationId xmlns:a16="http://schemas.microsoft.com/office/drawing/2014/main" id="{C91A8DCF-2EFC-40F8-8ED1-2E504E473A1A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2862202" y="2803703"/>
            <a:ext cx="2120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-2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Response Identified &amp; Dispatched</a:t>
            </a:r>
          </a:p>
        </p:txBody>
      </p:sp>
      <p:sp>
        <p:nvSpPr>
          <p:cNvPr id="44" name="OTLSHAPE_M_5176ca1f0db14316aa5ff79abfd3a1d9_Title">
            <a:extLst>
              <a:ext uri="{FF2B5EF4-FFF2-40B4-BE49-F238E27FC236}">
                <a16:creationId xmlns:a16="http://schemas.microsoft.com/office/drawing/2014/main" id="{88083BEA-5613-4E66-A4C8-A125B516C993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 flipH="1">
            <a:off x="3706598" y="3102102"/>
            <a:ext cx="1079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-4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Response Arrives</a:t>
            </a:r>
          </a:p>
        </p:txBody>
      </p:sp>
      <p:sp>
        <p:nvSpPr>
          <p:cNvPr id="47" name="OTLSHAPE_M_42d96699741a4f7b9bbfd520636f45b1_Title">
            <a:extLst>
              <a:ext uri="{FF2B5EF4-FFF2-40B4-BE49-F238E27FC236}">
                <a16:creationId xmlns:a16="http://schemas.microsoft.com/office/drawing/2014/main" id="{FE6A9CA0-EB89-4F53-B7C1-A3764985158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3890811" y="3712845"/>
            <a:ext cx="1028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-4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Incident Cleared</a:t>
            </a:r>
          </a:p>
        </p:txBody>
      </p:sp>
      <p:sp>
        <p:nvSpPr>
          <p:cNvPr id="50" name="OTLSHAPE_M_dbafd5dbb2a44dc0ab7810132ef33fff_Title">
            <a:extLst>
              <a:ext uri="{FF2B5EF4-FFF2-40B4-BE49-F238E27FC236}">
                <a16:creationId xmlns:a16="http://schemas.microsoft.com/office/drawing/2014/main" id="{9432981C-72D3-464A-85CC-93B0FD4AE994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6735197" y="3712845"/>
            <a:ext cx="1244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-4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Operations Resume</a:t>
            </a:r>
          </a:p>
        </p:txBody>
      </p:sp>
      <p:sp>
        <p:nvSpPr>
          <p:cNvPr id="103" name="OTLSHAPE_M_69f2a51e6d9f436a850a2ac4b0c39439_Title">
            <a:extLst>
              <a:ext uri="{FF2B5EF4-FFF2-40B4-BE49-F238E27FC236}">
                <a16:creationId xmlns:a16="http://schemas.microsoft.com/office/drawing/2014/main" id="{BF4A0A12-9A87-49A4-9637-B83BEB180989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8889524" y="3712845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 dirty="0">
                <a:solidFill>
                  <a:schemeClr val="dk1"/>
                </a:solidFill>
                <a:latin typeface="Corbel" panose="020B0503020204020204" pitchFamily="34" charset="0"/>
              </a:rPr>
              <a:t>Health check</a:t>
            </a:r>
          </a:p>
        </p:txBody>
      </p:sp>
      <p:sp>
        <p:nvSpPr>
          <p:cNvPr id="116" name="OTLSHAPE_M_fcf21e885b8547f48178dda0ecb5b1f2_Title">
            <a:extLst>
              <a:ext uri="{FF2B5EF4-FFF2-40B4-BE49-F238E27FC236}">
                <a16:creationId xmlns:a16="http://schemas.microsoft.com/office/drawing/2014/main" id="{348FF0D3-314B-416E-9B08-751AB4167519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0747195" y="3712845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 dirty="0">
                <a:solidFill>
                  <a:schemeClr val="dk1"/>
                </a:solidFill>
                <a:latin typeface="Corbel" panose="020B0503020204020204" pitchFamily="34" charset="0"/>
              </a:rPr>
              <a:t>Health check</a:t>
            </a:r>
          </a:p>
        </p:txBody>
      </p:sp>
      <p:sp>
        <p:nvSpPr>
          <p:cNvPr id="19" name="OTLSHAPE_M_69f2a51e6d9f436a850a2ac4b0c39439_Date" hidden="1">
            <a:extLst>
              <a:ext uri="{FF2B5EF4-FFF2-40B4-BE49-F238E27FC236}">
                <a16:creationId xmlns:a16="http://schemas.microsoft.com/office/drawing/2014/main" id="{662481B5-2156-4A49-BAF9-845C59311CBA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-310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1D1A1D"/>
                </a:solidFill>
                <a:latin typeface="Corbel" panose="020B0503020204020204" pitchFamily="34" charset="0"/>
              </a:rPr>
              <a:t>9:38 am</a:t>
            </a:r>
          </a:p>
        </p:txBody>
      </p:sp>
      <p:sp>
        <p:nvSpPr>
          <p:cNvPr id="24" name="OTLSHAPE_M_fcf21e885b8547f48178dda0ecb5b1f2_Date" hidden="1">
            <a:extLst>
              <a:ext uri="{FF2B5EF4-FFF2-40B4-BE49-F238E27FC236}">
                <a16:creationId xmlns:a16="http://schemas.microsoft.com/office/drawing/2014/main" id="{EECCA9BD-DD9C-44FE-BD37-E39F91615B7B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3874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1D1A1D"/>
                </a:solidFill>
                <a:latin typeface="Corbel" panose="020B0503020204020204" pitchFamily="34" charset="0"/>
              </a:rPr>
              <a:t>10:00 am</a:t>
            </a:r>
          </a:p>
        </p:txBody>
      </p:sp>
      <p:sp>
        <p:nvSpPr>
          <p:cNvPr id="25" name="OTLSHAPE_M_858d968e6fe9448cbd4c72bd95a735bf_Date" hidden="1">
            <a:extLst>
              <a:ext uri="{FF2B5EF4-FFF2-40B4-BE49-F238E27FC236}">
                <a16:creationId xmlns:a16="http://schemas.microsoft.com/office/drawing/2014/main" id="{C0CA95C8-5269-4805-AD24-8599EF274FD5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-310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1D1A1D"/>
                </a:solidFill>
                <a:latin typeface="Corbel" panose="020B0503020204020204" pitchFamily="34" charset="0"/>
              </a:rPr>
              <a:t>8:00 am</a:t>
            </a:r>
          </a:p>
        </p:txBody>
      </p:sp>
      <p:sp>
        <p:nvSpPr>
          <p:cNvPr id="26" name="OTLSHAPE_M_c14a2ad5efcf40d9877bc739c8398115_Date" hidden="1">
            <a:extLst>
              <a:ext uri="{FF2B5EF4-FFF2-40B4-BE49-F238E27FC236}">
                <a16:creationId xmlns:a16="http://schemas.microsoft.com/office/drawing/2014/main" id="{BB44D196-3828-4854-BA3C-B4FF042CBFC9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-310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1D1A1D"/>
                </a:solidFill>
                <a:latin typeface="Corbel" panose="020B0503020204020204" pitchFamily="34" charset="0"/>
              </a:rPr>
              <a:t>8:09 am</a:t>
            </a:r>
          </a:p>
        </p:txBody>
      </p:sp>
      <p:sp>
        <p:nvSpPr>
          <p:cNvPr id="27" name="OTLSHAPE_M_95db79aa92f54fada3a0c579f351c8a2_Date" hidden="1">
            <a:extLst>
              <a:ext uri="{FF2B5EF4-FFF2-40B4-BE49-F238E27FC236}">
                <a16:creationId xmlns:a16="http://schemas.microsoft.com/office/drawing/2014/main" id="{D568B3D6-0BA7-4F91-ABEA-71B258B343A4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-310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1D1A1D"/>
                </a:solidFill>
                <a:latin typeface="Corbel" panose="020B0503020204020204" pitchFamily="34" charset="0"/>
              </a:rPr>
              <a:t>8:15 am</a:t>
            </a:r>
          </a:p>
        </p:txBody>
      </p:sp>
      <p:sp>
        <p:nvSpPr>
          <p:cNvPr id="33" name="OTLSHAPE_M_1bd40ae8821c4ba98f5254e153d89d9a_Date" hidden="1">
            <a:extLst>
              <a:ext uri="{FF2B5EF4-FFF2-40B4-BE49-F238E27FC236}">
                <a16:creationId xmlns:a16="http://schemas.microsoft.com/office/drawing/2014/main" id="{62C6DC66-B992-4A3A-8886-DE4CBB7E520E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310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1D1A1D"/>
                </a:solidFill>
                <a:latin typeface="Corbel" panose="020B0503020204020204" pitchFamily="34" charset="0"/>
              </a:rPr>
              <a:t>8:19 am</a:t>
            </a:r>
          </a:p>
        </p:txBody>
      </p:sp>
      <p:sp>
        <p:nvSpPr>
          <p:cNvPr id="36" name="OTLSHAPE_M_5176ca1f0db14316aa5ff79abfd3a1d9_Date" hidden="1">
            <a:extLst>
              <a:ext uri="{FF2B5EF4-FFF2-40B4-BE49-F238E27FC236}">
                <a16:creationId xmlns:a16="http://schemas.microsoft.com/office/drawing/2014/main" id="{0C9D7469-01F7-4040-B0F1-F0D476035D49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-310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1D1A1D"/>
                </a:solidFill>
                <a:latin typeface="Corbel" panose="020B0503020204020204" pitchFamily="34" charset="0"/>
              </a:rPr>
              <a:t>8:29 am</a:t>
            </a:r>
          </a:p>
        </p:txBody>
      </p:sp>
      <p:sp>
        <p:nvSpPr>
          <p:cNvPr id="37" name="OTLSHAPE_M_42d96699741a4f7b9bbfd520636f45b1_Date" hidden="1">
            <a:extLst>
              <a:ext uri="{FF2B5EF4-FFF2-40B4-BE49-F238E27FC236}">
                <a16:creationId xmlns:a16="http://schemas.microsoft.com/office/drawing/2014/main" id="{E6800994-FD3C-4A93-BCF1-F18666042071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310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1D1A1D"/>
                </a:solidFill>
                <a:latin typeface="Corbel" panose="020B0503020204020204" pitchFamily="34" charset="0"/>
              </a:rPr>
              <a:t>8:40 am</a:t>
            </a:r>
          </a:p>
        </p:txBody>
      </p:sp>
      <p:sp>
        <p:nvSpPr>
          <p:cNvPr id="39" name="OTLSHAPE_M_dbafd5dbb2a44dc0ab7810132ef33fff_Date" hidden="1">
            <a:extLst>
              <a:ext uri="{FF2B5EF4-FFF2-40B4-BE49-F238E27FC236}">
                <a16:creationId xmlns:a16="http://schemas.microsoft.com/office/drawing/2014/main" id="{11164B0E-27F8-4534-B0E9-16254C626707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310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1D1A1D"/>
                </a:solidFill>
                <a:latin typeface="Corbel" panose="020B0503020204020204" pitchFamily="34" charset="0"/>
              </a:rPr>
              <a:t>9:15 am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DEEA94F-4984-4581-B866-15352E5512A8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2397205" y="422377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Incident Response Timeline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B9E2B5A-4A64-45B1-B4B0-76C474510FA7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2529723" y="963513"/>
            <a:ext cx="71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Average response from detection to remedy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5910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3479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/>
              </a:rPr>
              <a:t>2021</a:t>
            </a:r>
          </a:p>
        </p:txBody>
      </p:sp>
      <p:sp>
        <p:nvSpPr>
          <p:cNvPr id="3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74534" y="3479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/>
              </a:rPr>
              <a:t>2021</a:t>
            </a:r>
          </a:p>
        </p:txBody>
      </p:sp>
      <p:cxnSp>
        <p:nvCxnSpPr>
          <p:cNvPr id="30" name="OTLSHAPE_T_ea9db3e0758c4652a388ad856558334a_RightVerticalConnector1"/>
          <p:cNvCxnSpPr/>
          <p:nvPr>
            <p:custDataLst>
              <p:tags r:id="rId4"/>
            </p:custDataLst>
          </p:nvPr>
        </p:nvCxnSpPr>
        <p:spPr>
          <a:xfrm flipV="1">
            <a:off x="10187646" y="3810000"/>
            <a:ext cx="0" cy="726525"/>
          </a:xfrm>
          <a:prstGeom prst="line">
            <a:avLst/>
          </a:prstGeom>
          <a:ln w="762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9db3e0758c4652a388ad856558334a_LeftVerticalConnector2"/>
          <p:cNvCxnSpPr/>
          <p:nvPr>
            <p:custDataLst>
              <p:tags r:id="rId5"/>
            </p:custDataLst>
          </p:nvPr>
        </p:nvCxnSpPr>
        <p:spPr>
          <a:xfrm>
            <a:off x="3881200" y="4207828"/>
            <a:ext cx="0" cy="328697"/>
          </a:xfrm>
          <a:prstGeom prst="line">
            <a:avLst/>
          </a:prstGeom>
          <a:ln w="762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ea9db3e0758c4652a388ad856558334a_LeftVerticalConnector1"/>
          <p:cNvCxnSpPr/>
          <p:nvPr>
            <p:custDataLst>
              <p:tags r:id="rId6"/>
            </p:custDataLst>
          </p:nvPr>
        </p:nvCxnSpPr>
        <p:spPr>
          <a:xfrm>
            <a:off x="3881200" y="3810000"/>
            <a:ext cx="0" cy="211772"/>
          </a:xfrm>
          <a:prstGeom prst="line">
            <a:avLst/>
          </a:prstGeom>
          <a:ln w="762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M_d702ab5cf04a4c23b959ccd485e5b57e_Connector3"/>
          <p:cNvCxnSpPr/>
          <p:nvPr>
            <p:custDataLst>
              <p:tags r:id="rId7"/>
            </p:custDataLst>
          </p:nvPr>
        </p:nvCxnSpPr>
        <p:spPr>
          <a:xfrm>
            <a:off x="10191457" y="3213100"/>
            <a:ext cx="0" cy="215900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M_d702ab5cf04a4c23b959ccd485e5b57e_Connector2"/>
          <p:cNvCxnSpPr/>
          <p:nvPr>
            <p:custDataLst>
              <p:tags r:id="rId8"/>
            </p:custDataLst>
          </p:nvPr>
        </p:nvCxnSpPr>
        <p:spPr>
          <a:xfrm>
            <a:off x="10191457" y="3032675"/>
            <a:ext cx="0" cy="25400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M_d702ab5cf04a4c23b959ccd485e5b57e_Connector1"/>
          <p:cNvCxnSpPr/>
          <p:nvPr>
            <p:custDataLst>
              <p:tags r:id="rId9"/>
            </p:custDataLst>
          </p:nvPr>
        </p:nvCxnSpPr>
        <p:spPr>
          <a:xfrm>
            <a:off x="10191457" y="2515235"/>
            <a:ext cx="0" cy="346922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M_1acb667c12d944a6a174e94b21989b9e_Connector2"/>
          <p:cNvCxnSpPr/>
          <p:nvPr>
            <p:custDataLst>
              <p:tags r:id="rId10"/>
            </p:custDataLst>
          </p:nvPr>
        </p:nvCxnSpPr>
        <p:spPr>
          <a:xfrm>
            <a:off x="9786424" y="3032675"/>
            <a:ext cx="0" cy="396325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M_1acb667c12d944a6a174e94b21989b9e_Connector1"/>
          <p:cNvCxnSpPr/>
          <p:nvPr>
            <p:custDataLst>
              <p:tags r:id="rId11"/>
            </p:custDataLst>
          </p:nvPr>
        </p:nvCxnSpPr>
        <p:spPr>
          <a:xfrm>
            <a:off x="9786424" y="2049992"/>
            <a:ext cx="0" cy="812165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M_1b2d27cdd5754991959bd0608e912e78_Connector1"/>
          <p:cNvCxnSpPr/>
          <p:nvPr>
            <p:custDataLst>
              <p:tags r:id="rId12"/>
            </p:custDataLst>
          </p:nvPr>
        </p:nvCxnSpPr>
        <p:spPr>
          <a:xfrm>
            <a:off x="9588618" y="1584748"/>
            <a:ext cx="0" cy="1844252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M_0fae97a31c5d43978ebc80a53e47a5e0_Connector1"/>
          <p:cNvCxnSpPr/>
          <p:nvPr>
            <p:custDataLst>
              <p:tags r:id="rId13"/>
            </p:custDataLst>
          </p:nvPr>
        </p:nvCxnSpPr>
        <p:spPr>
          <a:xfrm>
            <a:off x="9103520" y="1119505"/>
            <a:ext cx="0" cy="2309495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M_55e29b31c97e453ca0fa6865a60cb541_Connector4"/>
          <p:cNvCxnSpPr/>
          <p:nvPr>
            <p:custDataLst>
              <p:tags r:id="rId14"/>
            </p:custDataLst>
          </p:nvPr>
        </p:nvCxnSpPr>
        <p:spPr>
          <a:xfrm>
            <a:off x="6277713" y="3213100"/>
            <a:ext cx="0" cy="215900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M_55e29b31c97e453ca0fa6865a60cb541_Connector3"/>
          <p:cNvCxnSpPr/>
          <p:nvPr>
            <p:custDataLst>
              <p:tags r:id="rId15"/>
            </p:custDataLst>
          </p:nvPr>
        </p:nvCxnSpPr>
        <p:spPr>
          <a:xfrm>
            <a:off x="6277713" y="3032675"/>
            <a:ext cx="0" cy="25400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M_55e29b31c97e453ca0fa6865a60cb541_Connector2"/>
          <p:cNvCxnSpPr/>
          <p:nvPr>
            <p:custDataLst>
              <p:tags r:id="rId16"/>
            </p:custDataLst>
          </p:nvPr>
        </p:nvCxnSpPr>
        <p:spPr>
          <a:xfrm>
            <a:off x="6277713" y="2567432"/>
            <a:ext cx="0" cy="294725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M_55e29b31c97e453ca0fa6865a60cb541_Connector1"/>
          <p:cNvCxnSpPr/>
          <p:nvPr>
            <p:custDataLst>
              <p:tags r:id="rId17"/>
            </p:custDataLst>
          </p:nvPr>
        </p:nvCxnSpPr>
        <p:spPr>
          <a:xfrm>
            <a:off x="6277713" y="2024591"/>
            <a:ext cx="0" cy="372322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M_c9f59256cc674729858f980ec1cbc3c9_Connector1"/>
          <p:cNvCxnSpPr/>
          <p:nvPr>
            <p:custDataLst>
              <p:tags r:id="rId18"/>
            </p:custDataLst>
          </p:nvPr>
        </p:nvCxnSpPr>
        <p:spPr>
          <a:xfrm>
            <a:off x="5742794" y="2773257"/>
            <a:ext cx="0" cy="592243"/>
          </a:xfrm>
          <a:prstGeom prst="line">
            <a:avLst/>
          </a:prstGeom>
          <a:ln w="7620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M_a2981fda5f9e43769b0bde74afdcea51_Connector2"/>
          <p:cNvCxnSpPr/>
          <p:nvPr>
            <p:custDataLst>
              <p:tags r:id="rId19"/>
            </p:custDataLst>
          </p:nvPr>
        </p:nvCxnSpPr>
        <p:spPr>
          <a:xfrm>
            <a:off x="2922066" y="3032675"/>
            <a:ext cx="0" cy="396325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M_a2981fda5f9e43769b0bde74afdcea51_Connector1"/>
          <p:cNvCxnSpPr/>
          <p:nvPr>
            <p:custDataLst>
              <p:tags r:id="rId20"/>
            </p:custDataLst>
          </p:nvPr>
        </p:nvCxnSpPr>
        <p:spPr>
          <a:xfrm>
            <a:off x="2922066" y="2515235"/>
            <a:ext cx="0" cy="346922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M_fc36c15839fb44548897ed3370f21469_Connector1"/>
          <p:cNvCxnSpPr/>
          <p:nvPr>
            <p:custDataLst>
              <p:tags r:id="rId21"/>
            </p:custDataLst>
          </p:nvPr>
        </p:nvCxnSpPr>
        <p:spPr>
          <a:xfrm>
            <a:off x="2192065" y="2049992"/>
            <a:ext cx="0" cy="1379008"/>
          </a:xfrm>
          <a:prstGeom prst="line">
            <a:avLst/>
          </a:prstGeom>
          <a:ln w="7620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22"/>
            </p:custDataLst>
          </p:nvPr>
        </p:nvSpPr>
        <p:spPr>
          <a:xfrm>
            <a:off x="844465" y="3429000"/>
            <a:ext cx="10515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F14124"/>
              </a:gs>
              <a:gs pos="100000">
                <a:srgbClr val="F14124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 hidden="1"/>
          <p:cNvSpPr/>
          <p:nvPr>
            <p:custDataLst>
              <p:tags r:id="rId24"/>
            </p:custDataLst>
          </p:nvPr>
        </p:nvSpPr>
        <p:spPr>
          <a:xfrm>
            <a:off x="955137" y="3810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/>
          <p:cNvSpPr txBox="1"/>
          <p:nvPr>
            <p:custDataLst>
              <p:tags r:id="rId25"/>
            </p:custDataLst>
          </p:nvPr>
        </p:nvSpPr>
        <p:spPr>
          <a:xfrm>
            <a:off x="1009565" y="39370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/>
              </a:rPr>
              <a:t>Today</a:t>
            </a: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26"/>
            </p:custDataLst>
          </p:nvPr>
        </p:nvSpPr>
        <p:spPr>
          <a:xfrm>
            <a:off x="1073065" y="3526472"/>
            <a:ext cx="5461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6">
                <a:solidFill>
                  <a:schemeClr val="lt1"/>
                </a:solidFill>
                <a:latin typeface="Calibri"/>
              </a:rPr>
              <a:t>Saturday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27"/>
            </p:custDataLst>
          </p:nvPr>
        </p:nvSpPr>
        <p:spPr>
          <a:xfrm>
            <a:off x="4464035" y="3526472"/>
            <a:ext cx="457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8">
                <a:solidFill>
                  <a:schemeClr val="lt1"/>
                </a:solidFill>
                <a:latin typeface="Calibri"/>
              </a:rPr>
              <a:t>Sunday</a:t>
            </a:r>
          </a:p>
        </p:txBody>
      </p:sp>
      <p:sp>
        <p:nvSpPr>
          <p:cNvPr id="12" name="OTLSHAPE_TB_00000000000000000000000000000000_TimescaleInterval3"/>
          <p:cNvSpPr txBox="1"/>
          <p:nvPr>
            <p:custDataLst>
              <p:tags r:id="rId28"/>
            </p:custDataLst>
          </p:nvPr>
        </p:nvSpPr>
        <p:spPr>
          <a:xfrm>
            <a:off x="7855004" y="3526472"/>
            <a:ext cx="520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0">
                <a:solidFill>
                  <a:schemeClr val="lt1"/>
                </a:solidFill>
                <a:latin typeface="Calibri"/>
              </a:rPr>
              <a:t>Monday</a:t>
            </a: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29"/>
            </p:custDataLst>
          </p:nvPr>
        </p:nvCxnSpPr>
        <p:spPr>
          <a:xfrm>
            <a:off x="4400496" y="3492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/>
          <p:cNvCxnSpPr/>
          <p:nvPr>
            <p:custDataLst>
              <p:tags r:id="rId30"/>
            </p:custDataLst>
          </p:nvPr>
        </p:nvCxnSpPr>
        <p:spPr>
          <a:xfrm>
            <a:off x="7791466" y="3492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33" name="OTLSHAPE_T_d2e879e156df4937bd34629ad9070de7_Shape"/>
          <p:cNvSpPr/>
          <p:nvPr>
            <p:custDataLst>
              <p:tags r:id="rId31"/>
            </p:custDataLst>
          </p:nvPr>
        </p:nvSpPr>
        <p:spPr>
          <a:xfrm>
            <a:off x="5813439" y="4013200"/>
            <a:ext cx="8509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3" name="OTLSHAPE_T_ea9db3e0758c4652a388ad856558334a_Shape"/>
          <p:cNvSpPr/>
          <p:nvPr>
            <p:custDataLst>
              <p:tags r:id="rId32"/>
            </p:custDataLst>
          </p:nvPr>
        </p:nvSpPr>
        <p:spPr>
          <a:xfrm>
            <a:off x="3882470" y="4434925"/>
            <a:ext cx="6311900" cy="203200"/>
          </a:xfrm>
          <a:prstGeom prst="roundRect">
            <a:avLst>
              <a:gd name="adj" fmla="val 10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6" name="OTLSHAPE_T_d2e879e156df4937bd34629ad9070de7_ShapePercentage" hidden="1"/>
          <p:cNvSpPr/>
          <p:nvPr>
            <p:custDataLst>
              <p:tags r:id="rId33"/>
            </p:custDataLst>
          </p:nvPr>
        </p:nvSpPr>
        <p:spPr>
          <a:xfrm>
            <a:off x="5813439" y="40132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4" name="OTLSHAPE_T_ea9db3e0758c4652a388ad856558334a_ShapePercentage" hidden="1"/>
          <p:cNvSpPr/>
          <p:nvPr>
            <p:custDataLst>
              <p:tags r:id="rId34"/>
            </p:custDataLst>
          </p:nvPr>
        </p:nvSpPr>
        <p:spPr>
          <a:xfrm>
            <a:off x="3882470" y="443492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OTLSHAPE_T_d2e879e156df4937bd34629ad9070de7_Duration" hidden="1"/>
          <p:cNvSpPr txBox="1"/>
          <p:nvPr>
            <p:custDataLst>
              <p:tags r:id="rId35"/>
            </p:custDataLst>
          </p:nvPr>
        </p:nvSpPr>
        <p:spPr>
          <a:xfrm>
            <a:off x="0" y="40132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/>
              </a:rPr>
              <a:t>0 days</a:t>
            </a:r>
          </a:p>
        </p:txBody>
      </p:sp>
      <p:sp>
        <p:nvSpPr>
          <p:cNvPr id="9218" name="OTLSHAPE_T_d2e879e156df4937bd34629ad9070de7_TextPercentage" hidden="1"/>
          <p:cNvSpPr txBox="1"/>
          <p:nvPr>
            <p:custDataLst>
              <p:tags r:id="rId36"/>
            </p:custDataLst>
          </p:nvPr>
        </p:nvSpPr>
        <p:spPr>
          <a:xfrm>
            <a:off x="0" y="416822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9219" name="OTLSHAPE_T_d2e879e156df4937bd34629ad9070de7_StartDate" hidden="1"/>
          <p:cNvSpPr txBox="1"/>
          <p:nvPr>
            <p:custDataLst>
              <p:tags r:id="rId37"/>
            </p:custDataLst>
          </p:nvPr>
        </p:nvSpPr>
        <p:spPr>
          <a:xfrm>
            <a:off x="0" y="416822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/>
            </a:endParaRPr>
          </a:p>
        </p:txBody>
      </p:sp>
      <p:sp>
        <p:nvSpPr>
          <p:cNvPr id="9220" name="OTLSHAPE_T_d2e879e156df4937bd34629ad9070de7_EndDate" hidden="1"/>
          <p:cNvSpPr txBox="1"/>
          <p:nvPr>
            <p:custDataLst>
              <p:tags r:id="rId38"/>
            </p:custDataLst>
          </p:nvPr>
        </p:nvSpPr>
        <p:spPr>
          <a:xfrm>
            <a:off x="0" y="4168225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/>
            </a:endParaRPr>
          </a:p>
        </p:txBody>
      </p:sp>
      <p:sp>
        <p:nvSpPr>
          <p:cNvPr id="9221" name="OTLSHAPE_T_d2e879e156df4937bd34629ad9070de7_Title"/>
          <p:cNvSpPr txBox="1"/>
          <p:nvPr>
            <p:custDataLst>
              <p:tags r:id="rId39"/>
            </p:custDataLst>
          </p:nvPr>
        </p:nvSpPr>
        <p:spPr>
          <a:xfrm>
            <a:off x="3493911" y="4021772"/>
            <a:ext cx="2273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200" i="1" spc="-2">
                <a:solidFill>
                  <a:schemeClr val="dk1"/>
                </a:solidFill>
                <a:latin typeface="Calibri"/>
              </a:rPr>
              <a:t>Treatment of cargo holds 2,3, and 5. </a:t>
            </a:r>
          </a:p>
        </p:txBody>
      </p:sp>
      <p:sp>
        <p:nvSpPr>
          <p:cNvPr id="9222" name="OTLSHAPE_T_d2e879e156df4937bd34629ad9070de7_JoinedDate"/>
          <p:cNvSpPr txBox="1"/>
          <p:nvPr>
            <p:custDataLst>
              <p:tags r:id="rId40"/>
            </p:custDataLst>
          </p:nvPr>
        </p:nvSpPr>
        <p:spPr>
          <a:xfrm>
            <a:off x="5813439" y="4216400"/>
            <a:ext cx="1397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/>
              </a:rPr>
              <a:t>Jan 24, 10:00 am - 4:00 pm</a:t>
            </a:r>
          </a:p>
        </p:txBody>
      </p:sp>
      <p:sp>
        <p:nvSpPr>
          <p:cNvPr id="9225" name="OTLSHAPE_T_ea9db3e0758c4652a388ad856558334a_Duration" hidden="1"/>
          <p:cNvSpPr txBox="1"/>
          <p:nvPr>
            <p:custDataLst>
              <p:tags r:id="rId41"/>
            </p:custDataLst>
          </p:nvPr>
        </p:nvSpPr>
        <p:spPr>
          <a:xfrm>
            <a:off x="0" y="443492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/>
              </a:rPr>
              <a:t>1 day</a:t>
            </a:r>
          </a:p>
        </p:txBody>
      </p:sp>
      <p:sp>
        <p:nvSpPr>
          <p:cNvPr id="9226" name="OTLSHAPE_T_ea9db3e0758c4652a388ad856558334a_TextPercentage" hidden="1"/>
          <p:cNvSpPr txBox="1"/>
          <p:nvPr>
            <p:custDataLst>
              <p:tags r:id="rId42"/>
            </p:custDataLst>
          </p:nvPr>
        </p:nvSpPr>
        <p:spPr>
          <a:xfrm>
            <a:off x="0" y="4589949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9227" name="OTLSHAPE_T_ea9db3e0758c4652a388ad856558334a_StartDate" hidden="1"/>
          <p:cNvSpPr txBox="1"/>
          <p:nvPr>
            <p:custDataLst>
              <p:tags r:id="rId43"/>
            </p:custDataLst>
          </p:nvPr>
        </p:nvSpPr>
        <p:spPr>
          <a:xfrm>
            <a:off x="0" y="4589949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/>
            </a:endParaRPr>
          </a:p>
        </p:txBody>
      </p:sp>
      <p:sp>
        <p:nvSpPr>
          <p:cNvPr id="9228" name="OTLSHAPE_T_ea9db3e0758c4652a388ad856558334a_EndDate" hidden="1"/>
          <p:cNvSpPr txBox="1"/>
          <p:nvPr>
            <p:custDataLst>
              <p:tags r:id="rId44"/>
            </p:custDataLst>
          </p:nvPr>
        </p:nvSpPr>
        <p:spPr>
          <a:xfrm>
            <a:off x="0" y="4589949"/>
            <a:ext cx="1588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/>
            </a:endParaRPr>
          </a:p>
        </p:txBody>
      </p:sp>
      <p:sp>
        <p:nvSpPr>
          <p:cNvPr id="9229" name="OTLSHAPE_T_ea9db3e0758c4652a388ad856558334a_JoinedDate"/>
          <p:cNvSpPr txBox="1"/>
          <p:nvPr>
            <p:custDataLst>
              <p:tags r:id="rId45"/>
            </p:custDataLst>
          </p:nvPr>
        </p:nvSpPr>
        <p:spPr>
          <a:xfrm>
            <a:off x="3882470" y="4638125"/>
            <a:ext cx="172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/>
              </a:rPr>
              <a:t>Jan 23, 8:20 pm - Jan 25, 4:57 pm</a:t>
            </a:r>
          </a:p>
        </p:txBody>
      </p:sp>
      <p:sp>
        <p:nvSpPr>
          <p:cNvPr id="9230" name="OTLSHAPE_T_ea9db3e0758c4652a388ad856558334a_Title"/>
          <p:cNvSpPr txBox="1"/>
          <p:nvPr>
            <p:custDataLst>
              <p:tags r:id="rId46"/>
            </p:custDataLst>
          </p:nvPr>
        </p:nvSpPr>
        <p:spPr>
          <a:xfrm>
            <a:off x="5816578" y="4443497"/>
            <a:ext cx="2438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i="1" spc="-4">
                <a:solidFill>
                  <a:schemeClr val="dk1"/>
                </a:solidFill>
                <a:latin typeface="Calibri"/>
              </a:rPr>
              <a:t>First Officer on board with security unit </a:t>
            </a:r>
          </a:p>
        </p:txBody>
      </p:sp>
      <p:sp>
        <p:nvSpPr>
          <p:cNvPr id="9192" name="OTLSHAPE_M_fc36c15839fb44548897ed3370f21469_Shape"/>
          <p:cNvSpPr/>
          <p:nvPr>
            <p:custDataLst>
              <p:tags r:id="rId47"/>
            </p:custDataLst>
          </p:nvPr>
        </p:nvSpPr>
        <p:spPr>
          <a:xfrm rot="16200000">
            <a:off x="2217465" y="2049992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95" name="OTLSHAPE_M_a2981fda5f9e43769b0bde74afdcea51_Shape"/>
          <p:cNvSpPr/>
          <p:nvPr>
            <p:custDataLst>
              <p:tags r:id="rId48"/>
            </p:custDataLst>
          </p:nvPr>
        </p:nvSpPr>
        <p:spPr>
          <a:xfrm rot="16200000">
            <a:off x="2947466" y="2515235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1" name="OTLSHAPE_M_9489c868fd79444992b3da8e1548c402_Shape"/>
          <p:cNvSpPr/>
          <p:nvPr>
            <p:custDataLst>
              <p:tags r:id="rId49"/>
            </p:custDataLst>
          </p:nvPr>
        </p:nvSpPr>
        <p:spPr>
          <a:xfrm>
            <a:off x="3130008" y="3238500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6" name="OTLSHAPE_M_c9f59256cc674729858f980ec1cbc3c9_Shape"/>
          <p:cNvSpPr/>
          <p:nvPr>
            <p:custDataLst>
              <p:tags r:id="rId50"/>
            </p:custDataLst>
          </p:nvPr>
        </p:nvSpPr>
        <p:spPr>
          <a:xfrm>
            <a:off x="5628494" y="3238500"/>
            <a:ext cx="228600" cy="254000"/>
          </a:xfrm>
          <a:prstGeom prst="down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9" name="OTLSHAPE_M_55e29b31c97e453ca0fa6865a60cb541_Shape"/>
          <p:cNvSpPr/>
          <p:nvPr>
            <p:custDataLst>
              <p:tags r:id="rId51"/>
            </p:custDataLst>
          </p:nvPr>
        </p:nvSpPr>
        <p:spPr>
          <a:xfrm rot="16200000">
            <a:off x="6303113" y="2024592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2" name="OTLSHAPE_M_d81dc2ac1c314a5bb54df6d0946a7af8_Shape"/>
          <p:cNvSpPr/>
          <p:nvPr>
            <p:custDataLst>
              <p:tags r:id="rId52"/>
            </p:custDataLst>
          </p:nvPr>
        </p:nvSpPr>
        <p:spPr>
          <a:xfrm>
            <a:off x="6370268" y="3238500"/>
            <a:ext cx="228600" cy="254000"/>
          </a:xfrm>
          <a:prstGeom prst="up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5" name="OTLSHAPE_M_0fae97a31c5d43978ebc80a53e47a5e0_Shape"/>
          <p:cNvSpPr/>
          <p:nvPr>
            <p:custDataLst>
              <p:tags r:id="rId53"/>
            </p:custDataLst>
          </p:nvPr>
        </p:nvSpPr>
        <p:spPr>
          <a:xfrm rot="16200000">
            <a:off x="9128920" y="1119505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2" name="OTLSHAPE_M_1b2d27cdd5754991959bd0608e912e78_Shape"/>
          <p:cNvSpPr/>
          <p:nvPr>
            <p:custDataLst>
              <p:tags r:id="rId54"/>
            </p:custDataLst>
          </p:nvPr>
        </p:nvSpPr>
        <p:spPr>
          <a:xfrm rot="16200000">
            <a:off x="9614018" y="158474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5" name="OTLSHAPE_M_1acb667c12d944a6a174e94b21989b9e_Shape"/>
          <p:cNvSpPr/>
          <p:nvPr>
            <p:custDataLst>
              <p:tags r:id="rId55"/>
            </p:custDataLst>
          </p:nvPr>
        </p:nvSpPr>
        <p:spPr>
          <a:xfrm rot="16200000">
            <a:off x="9811824" y="2049992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8" name="OTLSHAPE_M_d702ab5cf04a4c23b959ccd485e5b57e_Shape"/>
          <p:cNvSpPr/>
          <p:nvPr>
            <p:custDataLst>
              <p:tags r:id="rId56"/>
            </p:custDataLst>
          </p:nvPr>
        </p:nvSpPr>
        <p:spPr>
          <a:xfrm rot="16200000">
            <a:off x="10216857" y="2515235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2" name="OTLSHAPE_M_6d73ca754abb4ee59956a182dca79aa4_Shape"/>
          <p:cNvSpPr/>
          <p:nvPr>
            <p:custDataLst>
              <p:tags r:id="rId57"/>
            </p:custDataLst>
          </p:nvPr>
        </p:nvSpPr>
        <p:spPr>
          <a:xfrm>
            <a:off x="10199238" y="3238500"/>
            <a:ext cx="228600" cy="254000"/>
          </a:xfrm>
          <a:prstGeom prst="plus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M_fc36c15839fb44548897ed3370f21469_Title"/>
          <p:cNvSpPr txBox="1"/>
          <p:nvPr>
            <p:custDataLst>
              <p:tags r:id="rId58"/>
            </p:custDataLst>
          </p:nvPr>
        </p:nvSpPr>
        <p:spPr>
          <a:xfrm>
            <a:off x="2415585" y="1931670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solidFill>
                  <a:schemeClr val="dk1"/>
                </a:solidFill>
                <a:latin typeface="Calibri Light"/>
              </a:rPr>
              <a:t>SS Huyendo in harbor</a:t>
            </a:r>
          </a:p>
        </p:txBody>
      </p:sp>
      <p:sp>
        <p:nvSpPr>
          <p:cNvPr id="9191" name="OTLSHAPE_M_fc36c15839fb44548897ed3370f21469_Date"/>
          <p:cNvSpPr txBox="1"/>
          <p:nvPr>
            <p:custDataLst>
              <p:tags r:id="rId59"/>
            </p:custDataLst>
          </p:nvPr>
        </p:nvSpPr>
        <p:spPr>
          <a:xfrm>
            <a:off x="2415585" y="2127589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/>
              </a:rPr>
              <a:t>8:20 am</a:t>
            </a:r>
          </a:p>
        </p:txBody>
      </p:sp>
      <p:sp>
        <p:nvSpPr>
          <p:cNvPr id="9193" name="OTLSHAPE_M_a2981fda5f9e43769b0bde74afdcea51_Title"/>
          <p:cNvSpPr txBox="1"/>
          <p:nvPr>
            <p:custDataLst>
              <p:tags r:id="rId60"/>
            </p:custDataLst>
          </p:nvPr>
        </p:nvSpPr>
        <p:spPr>
          <a:xfrm>
            <a:off x="3145586" y="2396913"/>
            <a:ext cx="95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/>
              </a:rPr>
              <a:t>Inspectors board</a:t>
            </a:r>
          </a:p>
        </p:txBody>
      </p:sp>
      <p:sp>
        <p:nvSpPr>
          <p:cNvPr id="9194" name="OTLSHAPE_M_a2981fda5f9e43769b0bde74afdcea51_Date"/>
          <p:cNvSpPr txBox="1"/>
          <p:nvPr>
            <p:custDataLst>
              <p:tags r:id="rId61"/>
            </p:custDataLst>
          </p:nvPr>
        </p:nvSpPr>
        <p:spPr>
          <a:xfrm>
            <a:off x="3145586" y="2592832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/>
              </a:rPr>
              <a:t>1:30 pm</a:t>
            </a:r>
          </a:p>
        </p:txBody>
      </p:sp>
      <p:sp>
        <p:nvSpPr>
          <p:cNvPr id="9199" name="OTLSHAPE_M_9489c868fd79444992b3da8e1548c402_Title"/>
          <p:cNvSpPr txBox="1"/>
          <p:nvPr>
            <p:custDataLst>
              <p:tags r:id="rId62"/>
            </p:custDataLst>
          </p:nvPr>
        </p:nvSpPr>
        <p:spPr>
          <a:xfrm>
            <a:off x="2722677" y="2862157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dk1"/>
                </a:solidFill>
                <a:latin typeface="Calibri Light"/>
              </a:rPr>
              <a:t>Pesticides ordered</a:t>
            </a:r>
          </a:p>
        </p:txBody>
      </p:sp>
      <p:sp>
        <p:nvSpPr>
          <p:cNvPr id="9200" name="OTLSHAPE_M_9489c868fd79444992b3da8e1548c402_Date"/>
          <p:cNvSpPr txBox="1"/>
          <p:nvPr>
            <p:custDataLst>
              <p:tags r:id="rId63"/>
            </p:custDataLst>
          </p:nvPr>
        </p:nvSpPr>
        <p:spPr>
          <a:xfrm>
            <a:off x="3025953" y="3058075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/>
              </a:rPr>
              <a:t>3:49 pm</a:t>
            </a:r>
          </a:p>
        </p:txBody>
      </p:sp>
      <p:sp>
        <p:nvSpPr>
          <p:cNvPr id="9202" name="OTLSHAPE_M_c9f59256cc674729858f980ec1cbc3c9_Title"/>
          <p:cNvSpPr txBox="1"/>
          <p:nvPr>
            <p:custDataLst>
              <p:tags r:id="rId64"/>
            </p:custDataLst>
          </p:nvPr>
        </p:nvSpPr>
        <p:spPr>
          <a:xfrm>
            <a:off x="5153683" y="2396913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dk1"/>
                </a:solidFill>
                <a:latin typeface="Calibri Light"/>
              </a:rPr>
              <a:t>Pesticide unit boards</a:t>
            </a:r>
          </a:p>
        </p:txBody>
      </p:sp>
      <p:sp>
        <p:nvSpPr>
          <p:cNvPr id="9203" name="OTLSHAPE_M_c9f59256cc674729858f980ec1cbc3c9_Date"/>
          <p:cNvSpPr txBox="1"/>
          <p:nvPr>
            <p:custDataLst>
              <p:tags r:id="rId65"/>
            </p:custDataLst>
          </p:nvPr>
        </p:nvSpPr>
        <p:spPr>
          <a:xfrm>
            <a:off x="5527380" y="2592832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/>
              </a:rPr>
              <a:t>9:30 am</a:t>
            </a:r>
          </a:p>
        </p:txBody>
      </p:sp>
      <p:sp>
        <p:nvSpPr>
          <p:cNvPr id="9207" name="OTLSHAPE_M_55e29b31c97e453ca0fa6865a60cb541_Title"/>
          <p:cNvSpPr txBox="1"/>
          <p:nvPr>
            <p:custDataLst>
              <p:tags r:id="rId66"/>
            </p:custDataLst>
          </p:nvPr>
        </p:nvSpPr>
        <p:spPr>
          <a:xfrm>
            <a:off x="6501233" y="1906270"/>
            <a:ext cx="1231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solidFill>
                  <a:schemeClr val="dk1"/>
                </a:solidFill>
                <a:latin typeface="Calibri Light"/>
              </a:rPr>
              <a:t>Toxic warnings posted</a:t>
            </a:r>
          </a:p>
        </p:txBody>
      </p:sp>
      <p:sp>
        <p:nvSpPr>
          <p:cNvPr id="9208" name="OTLSHAPE_M_55e29b31c97e453ca0fa6865a60cb541_Date"/>
          <p:cNvSpPr txBox="1"/>
          <p:nvPr>
            <p:custDataLst>
              <p:tags r:id="rId67"/>
            </p:custDataLst>
          </p:nvPr>
        </p:nvSpPr>
        <p:spPr>
          <a:xfrm>
            <a:off x="6501233" y="2102189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/>
              </a:rPr>
              <a:t>1:15 pm</a:t>
            </a:r>
          </a:p>
        </p:txBody>
      </p:sp>
      <p:sp>
        <p:nvSpPr>
          <p:cNvPr id="9210" name="OTLSHAPE_M_d81dc2ac1c314a5bb54df6d0946a7af8_Title"/>
          <p:cNvSpPr txBox="1"/>
          <p:nvPr>
            <p:custDataLst>
              <p:tags r:id="rId68"/>
            </p:custDataLst>
          </p:nvPr>
        </p:nvSpPr>
        <p:spPr>
          <a:xfrm>
            <a:off x="5873381" y="2862157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>
                <a:solidFill>
                  <a:schemeClr val="dk1"/>
                </a:solidFill>
                <a:latin typeface="Calibri Light"/>
              </a:rPr>
              <a:t>Pesticide unit departs</a:t>
            </a:r>
          </a:p>
        </p:txBody>
      </p:sp>
      <p:sp>
        <p:nvSpPr>
          <p:cNvPr id="9211" name="OTLSHAPE_M_d81dc2ac1c314a5bb54df6d0946a7af8_Date"/>
          <p:cNvSpPr txBox="1"/>
          <p:nvPr>
            <p:custDataLst>
              <p:tags r:id="rId69"/>
            </p:custDataLst>
          </p:nvPr>
        </p:nvSpPr>
        <p:spPr>
          <a:xfrm>
            <a:off x="6266213" y="3058075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/>
              </a:rPr>
              <a:t>2:45 pm</a:t>
            </a:r>
          </a:p>
        </p:txBody>
      </p:sp>
      <p:sp>
        <p:nvSpPr>
          <p:cNvPr id="9213" name="OTLSHAPE_M_0fae97a31c5d43978ebc80a53e47a5e0_Title"/>
          <p:cNvSpPr txBox="1"/>
          <p:nvPr>
            <p:custDataLst>
              <p:tags r:id="rId70"/>
            </p:custDataLst>
          </p:nvPr>
        </p:nvSpPr>
        <p:spPr>
          <a:xfrm>
            <a:off x="9327041" y="1001183"/>
            <a:ext cx="162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solidFill>
                  <a:schemeClr val="dk1"/>
                </a:solidFill>
                <a:latin typeface="Calibri Light"/>
              </a:rPr>
              <a:t>Security guard reports fumes</a:t>
            </a:r>
          </a:p>
        </p:txBody>
      </p:sp>
      <p:sp>
        <p:nvSpPr>
          <p:cNvPr id="9214" name="OTLSHAPE_M_0fae97a31c5d43978ebc80a53e47a5e0_Date"/>
          <p:cNvSpPr txBox="1"/>
          <p:nvPr>
            <p:custDataLst>
              <p:tags r:id="rId71"/>
            </p:custDataLst>
          </p:nvPr>
        </p:nvSpPr>
        <p:spPr>
          <a:xfrm>
            <a:off x="9327041" y="1197102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/>
              </a:rPr>
              <a:t>9:15 am</a:t>
            </a:r>
          </a:p>
        </p:txBody>
      </p:sp>
      <p:sp>
        <p:nvSpPr>
          <p:cNvPr id="9120" name="OTLSHAPE_M_1b2d27cdd5754991959bd0608e912e78_Title"/>
          <p:cNvSpPr txBox="1"/>
          <p:nvPr>
            <p:custDataLst>
              <p:tags r:id="rId72"/>
            </p:custDataLst>
          </p:nvPr>
        </p:nvSpPr>
        <p:spPr>
          <a:xfrm>
            <a:off x="9812138" y="1466427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/>
              </a:rPr>
              <a:t>Captain orders aeration</a:t>
            </a:r>
          </a:p>
        </p:txBody>
      </p:sp>
      <p:sp>
        <p:nvSpPr>
          <p:cNvPr id="9121" name="OTLSHAPE_M_1b2d27cdd5754991959bd0608e912e78_Date"/>
          <p:cNvSpPr txBox="1"/>
          <p:nvPr>
            <p:custDataLst>
              <p:tags r:id="rId73"/>
            </p:custDataLst>
          </p:nvPr>
        </p:nvSpPr>
        <p:spPr>
          <a:xfrm>
            <a:off x="9812138" y="166234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/>
              </a:rPr>
              <a:t>12:41 pm</a:t>
            </a:r>
          </a:p>
        </p:txBody>
      </p:sp>
      <p:sp>
        <p:nvSpPr>
          <p:cNvPr id="9123" name="OTLSHAPE_M_1acb667c12d944a6a174e94b21989b9e_Title"/>
          <p:cNvSpPr txBox="1"/>
          <p:nvPr>
            <p:custDataLst>
              <p:tags r:id="rId74"/>
            </p:custDataLst>
          </p:nvPr>
        </p:nvSpPr>
        <p:spPr>
          <a:xfrm>
            <a:off x="10009944" y="1931670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 Light"/>
              </a:rPr>
              <a:t>Doctor boards</a:t>
            </a:r>
          </a:p>
        </p:txBody>
      </p:sp>
      <p:sp>
        <p:nvSpPr>
          <p:cNvPr id="9124" name="OTLSHAPE_M_1acb667c12d944a6a174e94b21989b9e_Date"/>
          <p:cNvSpPr txBox="1"/>
          <p:nvPr>
            <p:custDataLst>
              <p:tags r:id="rId75"/>
            </p:custDataLst>
          </p:nvPr>
        </p:nvSpPr>
        <p:spPr>
          <a:xfrm>
            <a:off x="10009944" y="2127589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/>
              </a:rPr>
              <a:t>2:05 pm</a:t>
            </a:r>
          </a:p>
        </p:txBody>
      </p:sp>
      <p:sp>
        <p:nvSpPr>
          <p:cNvPr id="9126" name="OTLSHAPE_M_d702ab5cf04a4c23b959ccd485e5b57e_Title"/>
          <p:cNvSpPr txBox="1"/>
          <p:nvPr>
            <p:custDataLst>
              <p:tags r:id="rId76"/>
            </p:custDataLst>
          </p:nvPr>
        </p:nvSpPr>
        <p:spPr>
          <a:xfrm>
            <a:off x="10414977" y="2396913"/>
            <a:ext cx="1397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solidFill>
                  <a:schemeClr val="dk1"/>
                </a:solidFill>
                <a:latin typeface="Calibri Light"/>
              </a:rPr>
              <a:t>First Officer leaves vessel</a:t>
            </a:r>
          </a:p>
        </p:txBody>
      </p:sp>
      <p:sp>
        <p:nvSpPr>
          <p:cNvPr id="9127" name="OTLSHAPE_M_d702ab5cf04a4c23b959ccd485e5b57e_Date"/>
          <p:cNvSpPr txBox="1"/>
          <p:nvPr>
            <p:custDataLst>
              <p:tags r:id="rId77"/>
            </p:custDataLst>
          </p:nvPr>
        </p:nvSpPr>
        <p:spPr>
          <a:xfrm>
            <a:off x="10414977" y="2592832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/>
              </a:rPr>
              <a:t>4:57 pm</a:t>
            </a:r>
          </a:p>
        </p:txBody>
      </p:sp>
      <p:sp>
        <p:nvSpPr>
          <p:cNvPr id="9129" name="OTLSHAPE_M_6d73ca754abb4ee59956a182dca79aa4_Title"/>
          <p:cNvSpPr txBox="1"/>
          <p:nvPr>
            <p:custDataLst>
              <p:tags r:id="rId78"/>
            </p:custDataLst>
          </p:nvPr>
        </p:nvSpPr>
        <p:spPr>
          <a:xfrm>
            <a:off x="9691408" y="2862157"/>
            <a:ext cx="1231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dk1"/>
                </a:solidFill>
                <a:latin typeface="Calibri Light"/>
              </a:rPr>
              <a:t>Checked into hospital </a:t>
            </a:r>
          </a:p>
        </p:txBody>
      </p:sp>
      <p:sp>
        <p:nvSpPr>
          <p:cNvPr id="9131" name="OTLSHAPE_M_6d73ca754abb4ee59956a182dca79aa4_Date"/>
          <p:cNvSpPr txBox="1"/>
          <p:nvPr>
            <p:custDataLst>
              <p:tags r:id="rId79"/>
            </p:custDataLst>
          </p:nvPr>
        </p:nvSpPr>
        <p:spPr>
          <a:xfrm>
            <a:off x="10095183" y="3058075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/>
              </a:rPr>
              <a:t>5:51 pm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8933AB7-211E-4CF7-A32E-AEA423D89D02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legal-timeline-template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271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8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5217732"/>
            <a:ext cx="375744" cy="23253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500" spc="-30">
                <a:solidFill>
                  <a:srgbClr val="C0504D"/>
                </a:solidFill>
                <a:latin typeface="Calibri" panose="020F0502020204030204" pitchFamily="34" charset="0"/>
              </a:rPr>
              <a:t>2021</a:t>
            </a:r>
            <a:endParaRPr lang="en-US" sz="1500" spc="-30" dirty="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249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320103" y="5147966"/>
            <a:ext cx="622300" cy="37206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400">
                <a:solidFill>
                  <a:srgbClr val="C0504D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18277" name="OTLSHAPE_T_c109be9d91f84f3e99e4929ce565dd0c_HorizontalConnector1"/>
          <p:cNvCxnSpPr/>
          <p:nvPr>
            <p:custDataLst>
              <p:tags r:id="rId4"/>
            </p:custDataLst>
          </p:nvPr>
        </p:nvCxnSpPr>
        <p:spPr>
          <a:xfrm>
            <a:off x="882142" y="4111754"/>
            <a:ext cx="8044317" cy="0"/>
          </a:xfrm>
          <a:prstGeom prst="line">
            <a:avLst/>
          </a:prstGeom>
          <a:ln w="9525" cap="flat" cmpd="sng" algn="ctr">
            <a:solidFill>
              <a:srgbClr val="CDCDFA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6" name="OTLSHAPE_T_e6f5c918bdd649a1ac919cf22468a23b_HorizontalConnector1"/>
          <p:cNvCxnSpPr/>
          <p:nvPr>
            <p:custDataLst>
              <p:tags r:id="rId5"/>
            </p:custDataLst>
          </p:nvPr>
        </p:nvCxnSpPr>
        <p:spPr>
          <a:xfrm>
            <a:off x="882142" y="3845054"/>
            <a:ext cx="6478460" cy="0"/>
          </a:xfrm>
          <a:prstGeom prst="line">
            <a:avLst/>
          </a:prstGeom>
          <a:ln w="9525" cap="flat" cmpd="sng" algn="ctr">
            <a:solidFill>
              <a:srgbClr val="CDCDFA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5" name="OTLSHAPE_T_06a6a20021ea4acdac20b41f7b37b0dd_HorizontalConnector1"/>
          <p:cNvCxnSpPr/>
          <p:nvPr>
            <p:custDataLst>
              <p:tags r:id="rId6"/>
            </p:custDataLst>
          </p:nvPr>
        </p:nvCxnSpPr>
        <p:spPr>
          <a:xfrm>
            <a:off x="882142" y="3578354"/>
            <a:ext cx="5407085" cy="0"/>
          </a:xfrm>
          <a:prstGeom prst="line">
            <a:avLst/>
          </a:prstGeom>
          <a:ln w="9525" cap="flat" cmpd="sng" algn="ctr">
            <a:solidFill>
              <a:srgbClr val="CDCDFA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4" name="OTLSHAPE_T_9aa183d65df24b0c8fecd0a002471583_HorizontalConnector1"/>
          <p:cNvCxnSpPr/>
          <p:nvPr>
            <p:custDataLst>
              <p:tags r:id="rId7"/>
            </p:custDataLst>
          </p:nvPr>
        </p:nvCxnSpPr>
        <p:spPr>
          <a:xfrm>
            <a:off x="882142" y="3273554"/>
            <a:ext cx="4418123" cy="0"/>
          </a:xfrm>
          <a:prstGeom prst="line">
            <a:avLst/>
          </a:prstGeom>
          <a:ln w="9525" cap="flat" cmpd="sng" algn="ctr">
            <a:solidFill>
              <a:srgbClr val="CDCDFA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3" name="OTLSHAPE_T_be3ae38f60b3402d8a13f1e91eec41f5_HorizontalConnector1"/>
          <p:cNvCxnSpPr/>
          <p:nvPr>
            <p:custDataLst>
              <p:tags r:id="rId8"/>
            </p:custDataLst>
          </p:nvPr>
        </p:nvCxnSpPr>
        <p:spPr>
          <a:xfrm>
            <a:off x="882142" y="2930654"/>
            <a:ext cx="4418123" cy="0"/>
          </a:xfrm>
          <a:prstGeom prst="line">
            <a:avLst/>
          </a:prstGeom>
          <a:ln w="9525" cap="flat" cmpd="sng" algn="ctr">
            <a:solidFill>
              <a:srgbClr val="CDCDFA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2" name="OTLSHAPE_T_7c518fb37f2142bb8e0445920d0403b5_HorizontalConnector1"/>
          <p:cNvCxnSpPr/>
          <p:nvPr>
            <p:custDataLst>
              <p:tags r:id="rId9"/>
            </p:custDataLst>
          </p:nvPr>
        </p:nvCxnSpPr>
        <p:spPr>
          <a:xfrm>
            <a:off x="913723" y="2625854"/>
            <a:ext cx="3315167" cy="0"/>
          </a:xfrm>
          <a:prstGeom prst="line">
            <a:avLst/>
          </a:prstGeom>
          <a:ln w="9525" cap="flat" cmpd="sng" algn="ctr">
            <a:solidFill>
              <a:srgbClr val="CDCDFA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1" name="OTLSHAPE_M_7b0996464ffd4cd3a3b383ab1ba22438_Connector1"/>
          <p:cNvCxnSpPr/>
          <p:nvPr>
            <p:custDataLst>
              <p:tags r:id="rId10"/>
            </p:custDataLst>
          </p:nvPr>
        </p:nvCxnSpPr>
        <p:spPr>
          <a:xfrm>
            <a:off x="9138814" y="4712483"/>
            <a:ext cx="0" cy="431017"/>
          </a:xfrm>
          <a:prstGeom prst="line">
            <a:avLst/>
          </a:prstGeom>
          <a:ln w="9525" cap="flat" cmpd="sng" algn="ctr">
            <a:solidFill>
              <a:srgbClr val="DC592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0" name="OTLSHAPE_M_6a283b367375415b92b0e5fc4e16a0cc_Connector1"/>
          <p:cNvCxnSpPr/>
          <p:nvPr>
            <p:custDataLst>
              <p:tags r:id="rId11"/>
            </p:custDataLst>
          </p:nvPr>
        </p:nvCxnSpPr>
        <p:spPr>
          <a:xfrm>
            <a:off x="8473156" y="4653197"/>
            <a:ext cx="0" cy="42680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69" name="OTLSHAPE_M_52743de8bb6d4044896f473898fe9da7_Connector1"/>
          <p:cNvCxnSpPr/>
          <p:nvPr>
            <p:custDataLst>
              <p:tags r:id="rId12"/>
            </p:custDataLst>
          </p:nvPr>
        </p:nvCxnSpPr>
        <p:spPr>
          <a:xfrm>
            <a:off x="2498177" y="4692349"/>
            <a:ext cx="0" cy="38765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50" name="OTLSHAPE_TB_00000000000000000000000000000000_ScaleContainer"/>
          <p:cNvSpPr/>
          <p:nvPr>
            <p:custDataLst>
              <p:tags r:id="rId13"/>
            </p:custDataLst>
          </p:nvPr>
        </p:nvSpPr>
        <p:spPr>
          <a:xfrm>
            <a:off x="767249" y="5143500"/>
            <a:ext cx="10426700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5B9BD5"/>
              </a:gs>
              <a:gs pos="100000">
                <a:srgbClr val="365D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51" name="OTLSHAPE_TB_00000000000000000000000000000000_ElapsedTim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snip2DiagRect">
            <a:avLst>
              <a:gd name="adj1" fmla="val 100000"/>
              <a:gd name="adj2" fmla="val 30000"/>
            </a:avLst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52" name="OTLSHAPE_TB_00000000000000000000000000000000_TodayMarkerShape" hidden="1"/>
          <p:cNvSpPr/>
          <p:nvPr>
            <p:custDataLst>
              <p:tags r:id="rId15"/>
            </p:custDataLst>
          </p:nvPr>
        </p:nvSpPr>
        <p:spPr>
          <a:xfrm>
            <a:off x="877921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53" name="OTLSHAPE_TB_00000000000000000000000000000000_TodayMarkerText" hidden="1"/>
          <p:cNvSpPr txBox="1"/>
          <p:nvPr>
            <p:custDataLst>
              <p:tags r:id="rId16"/>
            </p:custDataLst>
          </p:nvPr>
        </p:nvSpPr>
        <p:spPr>
          <a:xfrm>
            <a:off x="932349" y="56515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8254" name="OTLSHAPE_TB_00000000000000000000000000000000_TimescaleInterval1"/>
          <p:cNvSpPr txBox="1"/>
          <p:nvPr>
            <p:custDataLst>
              <p:tags r:id="rId17"/>
            </p:custDataLst>
          </p:nvPr>
        </p:nvSpPr>
        <p:spPr>
          <a:xfrm>
            <a:off x="995849" y="5240972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2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8256" name="OTLSHAPE_TB_00000000000000000000000000000000_TimescaleInterval2"/>
          <p:cNvSpPr txBox="1"/>
          <p:nvPr>
            <p:custDataLst>
              <p:tags r:id="rId18"/>
            </p:custDataLst>
          </p:nvPr>
        </p:nvSpPr>
        <p:spPr>
          <a:xfrm>
            <a:off x="2273259" y="5240972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2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18258" name="OTLSHAPE_TB_00000000000000000000000000000000_TimescaleInterval3"/>
          <p:cNvSpPr txBox="1"/>
          <p:nvPr>
            <p:custDataLst>
              <p:tags r:id="rId19"/>
            </p:custDataLst>
          </p:nvPr>
        </p:nvSpPr>
        <p:spPr>
          <a:xfrm>
            <a:off x="3509461" y="5240972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2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18260" name="OTLSHAPE_TB_00000000000000000000000000000000_TimescaleInterval4"/>
          <p:cNvSpPr txBox="1"/>
          <p:nvPr>
            <p:custDataLst>
              <p:tags r:id="rId20"/>
            </p:custDataLst>
          </p:nvPr>
        </p:nvSpPr>
        <p:spPr>
          <a:xfrm>
            <a:off x="4786870" y="5240972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2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18262" name="OTLSHAPE_TB_00000000000000000000000000000000_TimescaleInterval5"/>
          <p:cNvSpPr txBox="1"/>
          <p:nvPr>
            <p:custDataLst>
              <p:tags r:id="rId21"/>
            </p:custDataLst>
          </p:nvPr>
        </p:nvSpPr>
        <p:spPr>
          <a:xfrm>
            <a:off x="6064279" y="5240972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2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8264" name="OTLSHAPE_TB_00000000000000000000000000000000_TimescaleInterval6"/>
          <p:cNvSpPr txBox="1"/>
          <p:nvPr>
            <p:custDataLst>
              <p:tags r:id="rId22"/>
            </p:custDataLst>
          </p:nvPr>
        </p:nvSpPr>
        <p:spPr>
          <a:xfrm>
            <a:off x="7300482" y="5240972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2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8266" name="OTLSHAPE_TB_00000000000000000000000000000000_TimescaleInterval7"/>
          <p:cNvSpPr txBox="1"/>
          <p:nvPr>
            <p:custDataLst>
              <p:tags r:id="rId23"/>
            </p:custDataLst>
          </p:nvPr>
        </p:nvSpPr>
        <p:spPr>
          <a:xfrm>
            <a:off x="8577891" y="5240972"/>
            <a:ext cx="24936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2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8268" name="OTLSHAPE_TB_00000000000000000000000000000000_TimescaleInterval8"/>
          <p:cNvSpPr txBox="1"/>
          <p:nvPr>
            <p:custDataLst>
              <p:tags r:id="rId24"/>
            </p:custDataLst>
          </p:nvPr>
        </p:nvSpPr>
        <p:spPr>
          <a:xfrm>
            <a:off x="9814094" y="5240972"/>
            <a:ext cx="23724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2"/>
                </a:solidFill>
                <a:latin typeface="Calibri" panose="020F0502020204030204" pitchFamily="34" charset="0"/>
              </a:rPr>
              <a:t>Dec</a:t>
            </a:r>
          </a:p>
        </p:txBody>
      </p:sp>
      <p:cxnSp>
        <p:nvCxnSpPr>
          <p:cNvPr id="18255" name="OTLSHAPE_TB_00000000000000000000000000000000_Separator1"/>
          <p:cNvCxnSpPr/>
          <p:nvPr>
            <p:custDataLst>
              <p:tags r:id="rId25"/>
            </p:custDataLst>
          </p:nvPr>
        </p:nvCxnSpPr>
        <p:spPr>
          <a:xfrm>
            <a:off x="2209758" y="518160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57" name="OTLSHAPE_TB_00000000000000000000000000000000_Separator2"/>
          <p:cNvCxnSpPr/>
          <p:nvPr>
            <p:custDataLst>
              <p:tags r:id="rId26"/>
            </p:custDataLst>
          </p:nvPr>
        </p:nvCxnSpPr>
        <p:spPr>
          <a:xfrm>
            <a:off x="3445961" y="518160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59" name="OTLSHAPE_TB_00000000000000000000000000000000_Separator3"/>
          <p:cNvCxnSpPr/>
          <p:nvPr>
            <p:custDataLst>
              <p:tags r:id="rId27"/>
            </p:custDataLst>
          </p:nvPr>
        </p:nvCxnSpPr>
        <p:spPr>
          <a:xfrm>
            <a:off x="4723370" y="518160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61" name="OTLSHAPE_TB_00000000000000000000000000000000_Separator4"/>
          <p:cNvCxnSpPr/>
          <p:nvPr>
            <p:custDataLst>
              <p:tags r:id="rId28"/>
            </p:custDataLst>
          </p:nvPr>
        </p:nvCxnSpPr>
        <p:spPr>
          <a:xfrm>
            <a:off x="6000779" y="518160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63" name="OTLSHAPE_TB_00000000000000000000000000000000_Separator5"/>
          <p:cNvCxnSpPr/>
          <p:nvPr>
            <p:custDataLst>
              <p:tags r:id="rId29"/>
            </p:custDataLst>
          </p:nvPr>
        </p:nvCxnSpPr>
        <p:spPr>
          <a:xfrm>
            <a:off x="7236982" y="518160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65" name="OTLSHAPE_TB_00000000000000000000000000000000_Separator6"/>
          <p:cNvCxnSpPr/>
          <p:nvPr>
            <p:custDataLst>
              <p:tags r:id="rId30"/>
            </p:custDataLst>
          </p:nvPr>
        </p:nvCxnSpPr>
        <p:spPr>
          <a:xfrm>
            <a:off x="8514391" y="518160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67" name="OTLSHAPE_TB_00000000000000000000000000000000_Separator7"/>
          <p:cNvCxnSpPr/>
          <p:nvPr>
            <p:custDataLst>
              <p:tags r:id="rId31"/>
            </p:custDataLst>
          </p:nvPr>
        </p:nvCxnSpPr>
        <p:spPr>
          <a:xfrm>
            <a:off x="9750593" y="518160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99" name="OTLSHAPE_T_7c518fb37f2142bb8e0445920d0403b5_Shape"/>
          <p:cNvSpPr/>
          <p:nvPr>
            <p:custDataLst>
              <p:tags r:id="rId32"/>
            </p:custDataLst>
          </p:nvPr>
        </p:nvSpPr>
        <p:spPr>
          <a:xfrm>
            <a:off x="4228889" y="2524254"/>
            <a:ext cx="10795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07" name="OTLSHAPE_T_be3ae38f60b3402d8a13f1e91eec41f5_Shape"/>
          <p:cNvSpPr/>
          <p:nvPr>
            <p:custDataLst>
              <p:tags r:id="rId33"/>
            </p:custDataLst>
          </p:nvPr>
        </p:nvSpPr>
        <p:spPr>
          <a:xfrm>
            <a:off x="5300265" y="2790954"/>
            <a:ext cx="9906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15" name="OTLSHAPE_T_9aa183d65df24b0c8fecd0a002471583_Shape"/>
          <p:cNvSpPr/>
          <p:nvPr>
            <p:custDataLst>
              <p:tags r:id="rId34"/>
            </p:custDataLst>
          </p:nvPr>
        </p:nvSpPr>
        <p:spPr>
          <a:xfrm>
            <a:off x="5300265" y="3133854"/>
            <a:ext cx="14097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23" name="OTLSHAPE_T_06a6a20021ea4acdac20b41f7b37b0dd_Shape"/>
          <p:cNvSpPr/>
          <p:nvPr>
            <p:custDataLst>
              <p:tags r:id="rId35"/>
            </p:custDataLst>
          </p:nvPr>
        </p:nvSpPr>
        <p:spPr>
          <a:xfrm>
            <a:off x="6289227" y="3476754"/>
            <a:ext cx="9525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31" name="OTLSHAPE_T_e6f5c918bdd649a1ac919cf22468a23b_Shape"/>
          <p:cNvSpPr/>
          <p:nvPr>
            <p:custDataLst>
              <p:tags r:id="rId36"/>
            </p:custDataLst>
          </p:nvPr>
        </p:nvSpPr>
        <p:spPr>
          <a:xfrm>
            <a:off x="7360603" y="3743454"/>
            <a:ext cx="14478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39" name="OTLSHAPE_T_c109be9d91f84f3e99e4929ce565dd0c_Shape"/>
          <p:cNvSpPr/>
          <p:nvPr>
            <p:custDataLst>
              <p:tags r:id="rId37"/>
            </p:custDataLst>
          </p:nvPr>
        </p:nvSpPr>
        <p:spPr>
          <a:xfrm>
            <a:off x="8926459" y="4010154"/>
            <a:ext cx="12827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00" name="OTLSHAPE_T_7c518fb37f2142bb8e0445920d0403b5_ShapePercentage" hidden="1"/>
          <p:cNvSpPr/>
          <p:nvPr>
            <p:custDataLst>
              <p:tags r:id="rId38"/>
            </p:custDataLst>
          </p:nvPr>
        </p:nvSpPr>
        <p:spPr>
          <a:xfrm>
            <a:off x="4228889" y="2524254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08" name="OTLSHAPE_T_be3ae38f60b3402d8a13f1e91eec41f5_ShapePercentage" hidden="1"/>
          <p:cNvSpPr/>
          <p:nvPr>
            <p:custDataLst>
              <p:tags r:id="rId39"/>
            </p:custDataLst>
          </p:nvPr>
        </p:nvSpPr>
        <p:spPr>
          <a:xfrm>
            <a:off x="5300265" y="2790954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16" name="OTLSHAPE_T_9aa183d65df24b0c8fecd0a002471583_ShapePercentage" hidden="1"/>
          <p:cNvSpPr/>
          <p:nvPr>
            <p:custDataLst>
              <p:tags r:id="rId40"/>
            </p:custDataLst>
          </p:nvPr>
        </p:nvSpPr>
        <p:spPr>
          <a:xfrm>
            <a:off x="5300265" y="3133854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24" name="OTLSHAPE_T_06a6a20021ea4acdac20b41f7b37b0dd_ShapePercentage" hidden="1"/>
          <p:cNvSpPr/>
          <p:nvPr>
            <p:custDataLst>
              <p:tags r:id="rId41"/>
            </p:custDataLst>
          </p:nvPr>
        </p:nvSpPr>
        <p:spPr>
          <a:xfrm>
            <a:off x="6289227" y="3476754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32" name="OTLSHAPE_T_e6f5c918bdd649a1ac919cf22468a23b_ShapePercentage" hidden="1"/>
          <p:cNvSpPr/>
          <p:nvPr>
            <p:custDataLst>
              <p:tags r:id="rId42"/>
            </p:custDataLst>
          </p:nvPr>
        </p:nvSpPr>
        <p:spPr>
          <a:xfrm>
            <a:off x="7360603" y="3743454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40" name="OTLSHAPE_T_c109be9d91f84f3e99e4929ce565dd0c_ShapePercentage" hidden="1"/>
          <p:cNvSpPr/>
          <p:nvPr>
            <p:custDataLst>
              <p:tags r:id="rId43"/>
            </p:custDataLst>
          </p:nvPr>
        </p:nvSpPr>
        <p:spPr>
          <a:xfrm>
            <a:off x="8926459" y="4010154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01" name="OTLSHAPE_T_7c518fb37f2142bb8e0445920d0403b5_TextPercentage" hidden="1"/>
          <p:cNvSpPr txBox="1"/>
          <p:nvPr>
            <p:custDataLst>
              <p:tags r:id="rId44"/>
            </p:custDataLst>
          </p:nvPr>
        </p:nvSpPr>
        <p:spPr>
          <a:xfrm>
            <a:off x="0" y="25242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302" name="OTLSHAPE_T_7c518fb37f2142bb8e0445920d0403b5_StartDate" hidden="1"/>
          <p:cNvSpPr txBox="1"/>
          <p:nvPr>
            <p:custDataLst>
              <p:tags r:id="rId45"/>
            </p:custDataLst>
          </p:nvPr>
        </p:nvSpPr>
        <p:spPr>
          <a:xfrm>
            <a:off x="0" y="25242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548235"/>
              </a:solidFill>
              <a:latin typeface="Calibri" panose="020F0502020204030204" pitchFamily="34" charset="0"/>
            </a:endParaRPr>
          </a:p>
        </p:txBody>
      </p:sp>
      <p:sp>
        <p:nvSpPr>
          <p:cNvPr id="18303" name="OTLSHAPE_T_7c518fb37f2142bb8e0445920d0403b5_EndDate" hidden="1"/>
          <p:cNvSpPr txBox="1"/>
          <p:nvPr>
            <p:custDataLst>
              <p:tags r:id="rId46"/>
            </p:custDataLst>
          </p:nvPr>
        </p:nvSpPr>
        <p:spPr>
          <a:xfrm>
            <a:off x="0" y="25242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548235"/>
              </a:solidFill>
              <a:latin typeface="Calibri" panose="020F0502020204030204" pitchFamily="34" charset="0"/>
            </a:endParaRPr>
          </a:p>
        </p:txBody>
      </p:sp>
      <p:sp>
        <p:nvSpPr>
          <p:cNvPr id="18304" name="OTLSHAPE_T_7c518fb37f2142bb8e0445920d0403b5_JoinedDate"/>
          <p:cNvSpPr txBox="1"/>
          <p:nvPr>
            <p:custDataLst>
              <p:tags r:id="rId47"/>
            </p:custDataLst>
          </p:nvPr>
        </p:nvSpPr>
        <p:spPr>
          <a:xfrm>
            <a:off x="5351036" y="2548342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>
                <a:solidFill>
                  <a:srgbClr val="548235"/>
                </a:solidFill>
                <a:latin typeface="Calibri" panose="020F0502020204030204" pitchFamily="34" charset="0"/>
              </a:rPr>
              <a:t>Jul 20 - Aug 14</a:t>
            </a:r>
          </a:p>
        </p:txBody>
      </p:sp>
      <p:sp>
        <p:nvSpPr>
          <p:cNvPr id="18305" name="OTLSHAPE_T_7c518fb37f2142bb8e0445920d0403b5_Duration"/>
          <p:cNvSpPr txBox="1"/>
          <p:nvPr>
            <p:custDataLst>
              <p:tags r:id="rId48"/>
            </p:custDataLst>
          </p:nvPr>
        </p:nvSpPr>
        <p:spPr>
          <a:xfrm>
            <a:off x="4570253" y="254834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19 days</a:t>
            </a:r>
          </a:p>
        </p:txBody>
      </p:sp>
      <p:sp>
        <p:nvSpPr>
          <p:cNvPr id="18306" name="OTLSHAPE_T_7c518fb37f2142bb8e0445920d0403b5_Title"/>
          <p:cNvSpPr txBox="1"/>
          <p:nvPr>
            <p:custDataLst>
              <p:tags r:id="rId49"/>
            </p:custDataLst>
          </p:nvPr>
        </p:nvSpPr>
        <p:spPr>
          <a:xfrm>
            <a:off x="127000" y="2540595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rgbClr val="548235"/>
                </a:solidFill>
                <a:latin typeface="Calibri" panose="020F0502020204030204" pitchFamily="34" charset="0"/>
              </a:rPr>
              <a:t>Phase 1 Here </a:t>
            </a:r>
          </a:p>
        </p:txBody>
      </p:sp>
      <p:sp>
        <p:nvSpPr>
          <p:cNvPr id="18309" name="OTLSHAPE_T_be3ae38f60b3402d8a13f1e91eec41f5_TextPercentage" hidden="1"/>
          <p:cNvSpPr txBox="1"/>
          <p:nvPr>
            <p:custDataLst>
              <p:tags r:id="rId50"/>
            </p:custDataLst>
          </p:nvPr>
        </p:nvSpPr>
        <p:spPr>
          <a:xfrm>
            <a:off x="0" y="27909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310" name="OTLSHAPE_T_be3ae38f60b3402d8a13f1e91eec41f5_StartDate" hidden="1"/>
          <p:cNvSpPr txBox="1"/>
          <p:nvPr>
            <p:custDataLst>
              <p:tags r:id="rId51"/>
            </p:custDataLst>
          </p:nvPr>
        </p:nvSpPr>
        <p:spPr>
          <a:xfrm>
            <a:off x="0" y="27909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C55A11"/>
              </a:solidFill>
              <a:latin typeface="Calibri" panose="020F0502020204030204" pitchFamily="34" charset="0"/>
            </a:endParaRPr>
          </a:p>
        </p:txBody>
      </p:sp>
      <p:sp>
        <p:nvSpPr>
          <p:cNvPr id="18311" name="OTLSHAPE_T_be3ae38f60b3402d8a13f1e91eec41f5_EndDate" hidden="1"/>
          <p:cNvSpPr txBox="1"/>
          <p:nvPr>
            <p:custDataLst>
              <p:tags r:id="rId52"/>
            </p:custDataLst>
          </p:nvPr>
        </p:nvSpPr>
        <p:spPr>
          <a:xfrm>
            <a:off x="0" y="27909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C55A11"/>
              </a:solidFill>
              <a:latin typeface="Calibri" panose="020F0502020204030204" pitchFamily="34" charset="0"/>
            </a:endParaRPr>
          </a:p>
        </p:txBody>
      </p:sp>
      <p:sp>
        <p:nvSpPr>
          <p:cNvPr id="18312" name="OTLSHAPE_T_be3ae38f60b3402d8a13f1e91eec41f5_JoinedDate"/>
          <p:cNvSpPr txBox="1"/>
          <p:nvPr>
            <p:custDataLst>
              <p:tags r:id="rId53"/>
            </p:custDataLst>
          </p:nvPr>
        </p:nvSpPr>
        <p:spPr>
          <a:xfrm>
            <a:off x="6339998" y="2853142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2">
                <a:solidFill>
                  <a:srgbClr val="C55A11"/>
                </a:solidFill>
                <a:latin typeface="Calibri" panose="020F0502020204030204" pitchFamily="34" charset="0"/>
              </a:rPr>
              <a:t>Aug 15 - Sep 7</a:t>
            </a:r>
          </a:p>
        </p:txBody>
      </p:sp>
      <p:sp>
        <p:nvSpPr>
          <p:cNvPr id="18313" name="OTLSHAPE_T_be3ae38f60b3402d8a13f1e91eec41f5_Duration"/>
          <p:cNvSpPr txBox="1"/>
          <p:nvPr>
            <p:custDataLst>
              <p:tags r:id="rId54"/>
            </p:custDataLst>
          </p:nvPr>
        </p:nvSpPr>
        <p:spPr>
          <a:xfrm>
            <a:off x="5600422" y="285314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17 days</a:t>
            </a:r>
          </a:p>
        </p:txBody>
      </p:sp>
      <p:sp>
        <p:nvSpPr>
          <p:cNvPr id="18314" name="OTLSHAPE_T_be3ae38f60b3402d8a13f1e91eec41f5_Title"/>
          <p:cNvSpPr txBox="1"/>
          <p:nvPr>
            <p:custDataLst>
              <p:tags r:id="rId55"/>
            </p:custDataLst>
          </p:nvPr>
        </p:nvSpPr>
        <p:spPr>
          <a:xfrm>
            <a:off x="127000" y="2845395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rgbClr val="C55A11"/>
                </a:solidFill>
                <a:latin typeface="Calibri" panose="020F0502020204030204" pitchFamily="34" charset="0"/>
              </a:rPr>
              <a:t>Phase 2 Here</a:t>
            </a:r>
          </a:p>
        </p:txBody>
      </p:sp>
      <p:sp>
        <p:nvSpPr>
          <p:cNvPr id="18317" name="OTLSHAPE_T_9aa183d65df24b0c8fecd0a002471583_TextPercentage" hidden="1"/>
          <p:cNvSpPr txBox="1"/>
          <p:nvPr>
            <p:custDataLst>
              <p:tags r:id="rId56"/>
            </p:custDataLst>
          </p:nvPr>
        </p:nvSpPr>
        <p:spPr>
          <a:xfrm>
            <a:off x="0" y="31338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318" name="OTLSHAPE_T_9aa183d65df24b0c8fecd0a002471583_StartDate" hidden="1"/>
          <p:cNvSpPr txBox="1"/>
          <p:nvPr>
            <p:custDataLst>
              <p:tags r:id="rId57"/>
            </p:custDataLst>
          </p:nvPr>
        </p:nvSpPr>
        <p:spPr>
          <a:xfrm>
            <a:off x="0" y="31338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C55A11"/>
              </a:solidFill>
              <a:latin typeface="Calibri" panose="020F0502020204030204" pitchFamily="34" charset="0"/>
            </a:endParaRPr>
          </a:p>
        </p:txBody>
      </p:sp>
      <p:sp>
        <p:nvSpPr>
          <p:cNvPr id="18319" name="OTLSHAPE_T_9aa183d65df24b0c8fecd0a002471583_EndDate" hidden="1"/>
          <p:cNvSpPr txBox="1"/>
          <p:nvPr>
            <p:custDataLst>
              <p:tags r:id="rId58"/>
            </p:custDataLst>
          </p:nvPr>
        </p:nvSpPr>
        <p:spPr>
          <a:xfrm>
            <a:off x="0" y="31338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C55A11"/>
              </a:solidFill>
              <a:latin typeface="Calibri" panose="020F0502020204030204" pitchFamily="34" charset="0"/>
            </a:endParaRPr>
          </a:p>
        </p:txBody>
      </p:sp>
      <p:sp>
        <p:nvSpPr>
          <p:cNvPr id="18320" name="OTLSHAPE_T_9aa183d65df24b0c8fecd0a002471583_JoinedDate"/>
          <p:cNvSpPr txBox="1"/>
          <p:nvPr>
            <p:custDataLst>
              <p:tags r:id="rId59"/>
            </p:custDataLst>
          </p:nvPr>
        </p:nvSpPr>
        <p:spPr>
          <a:xfrm>
            <a:off x="6752065" y="3196042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>
                <a:solidFill>
                  <a:srgbClr val="C55A11"/>
                </a:solidFill>
                <a:latin typeface="Calibri" panose="020F0502020204030204" pitchFamily="34" charset="0"/>
              </a:rPr>
              <a:t>Aug 15 - Sep 17</a:t>
            </a:r>
          </a:p>
        </p:txBody>
      </p:sp>
      <p:sp>
        <p:nvSpPr>
          <p:cNvPr id="18321" name="OTLSHAPE_T_9aa183d65df24b0c8fecd0a002471583_Duration"/>
          <p:cNvSpPr txBox="1"/>
          <p:nvPr>
            <p:custDataLst>
              <p:tags r:id="rId60"/>
            </p:custDataLst>
          </p:nvPr>
        </p:nvSpPr>
        <p:spPr>
          <a:xfrm>
            <a:off x="5806455" y="319604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25 days</a:t>
            </a:r>
          </a:p>
        </p:txBody>
      </p:sp>
      <p:sp>
        <p:nvSpPr>
          <p:cNvPr id="18322" name="OTLSHAPE_T_9aa183d65df24b0c8fecd0a002471583_Title"/>
          <p:cNvSpPr txBox="1"/>
          <p:nvPr>
            <p:custDataLst>
              <p:tags r:id="rId61"/>
            </p:custDataLst>
          </p:nvPr>
        </p:nvSpPr>
        <p:spPr>
          <a:xfrm>
            <a:off x="127000" y="3188295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rgbClr val="C55A11"/>
                </a:solidFill>
                <a:latin typeface="Calibri" panose="020F0502020204030204" pitchFamily="34" charset="0"/>
              </a:rPr>
              <a:t>Phase 3 Here</a:t>
            </a:r>
          </a:p>
        </p:txBody>
      </p:sp>
      <p:sp>
        <p:nvSpPr>
          <p:cNvPr id="18325" name="OTLSHAPE_T_06a6a20021ea4acdac20b41f7b37b0dd_TextPercentage" hidden="1"/>
          <p:cNvSpPr txBox="1"/>
          <p:nvPr>
            <p:custDataLst>
              <p:tags r:id="rId62"/>
            </p:custDataLst>
          </p:nvPr>
        </p:nvSpPr>
        <p:spPr>
          <a:xfrm>
            <a:off x="0" y="34767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326" name="OTLSHAPE_T_06a6a20021ea4acdac20b41f7b37b0dd_StartDate" hidden="1"/>
          <p:cNvSpPr txBox="1"/>
          <p:nvPr>
            <p:custDataLst>
              <p:tags r:id="rId63"/>
            </p:custDataLst>
          </p:nvPr>
        </p:nvSpPr>
        <p:spPr>
          <a:xfrm>
            <a:off x="0" y="34767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2E75B6"/>
              </a:solidFill>
              <a:latin typeface="Calibri" panose="020F0502020204030204" pitchFamily="34" charset="0"/>
            </a:endParaRPr>
          </a:p>
        </p:txBody>
      </p:sp>
      <p:sp>
        <p:nvSpPr>
          <p:cNvPr id="18327" name="OTLSHAPE_T_06a6a20021ea4acdac20b41f7b37b0dd_EndDate" hidden="1"/>
          <p:cNvSpPr txBox="1"/>
          <p:nvPr>
            <p:custDataLst>
              <p:tags r:id="rId64"/>
            </p:custDataLst>
          </p:nvPr>
        </p:nvSpPr>
        <p:spPr>
          <a:xfrm>
            <a:off x="0" y="34767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2E75B6"/>
              </a:solidFill>
              <a:latin typeface="Calibri" panose="020F0502020204030204" pitchFamily="34" charset="0"/>
            </a:endParaRPr>
          </a:p>
        </p:txBody>
      </p:sp>
      <p:sp>
        <p:nvSpPr>
          <p:cNvPr id="18328" name="OTLSHAPE_T_06a6a20021ea4acdac20b41f7b37b0dd_JoinedDate"/>
          <p:cNvSpPr txBox="1"/>
          <p:nvPr>
            <p:custDataLst>
              <p:tags r:id="rId65"/>
            </p:custDataLst>
          </p:nvPr>
        </p:nvSpPr>
        <p:spPr>
          <a:xfrm>
            <a:off x="7287754" y="3500842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>
                <a:solidFill>
                  <a:srgbClr val="2E75B6"/>
                </a:solidFill>
                <a:latin typeface="Calibri" panose="020F0502020204030204" pitchFamily="34" charset="0"/>
              </a:rPr>
              <a:t>Sep 8 - Sep 30</a:t>
            </a:r>
          </a:p>
        </p:txBody>
      </p:sp>
      <p:sp>
        <p:nvSpPr>
          <p:cNvPr id="18329" name="OTLSHAPE_T_06a6a20021ea4acdac20b41f7b37b0dd_Duration"/>
          <p:cNvSpPr txBox="1"/>
          <p:nvPr>
            <p:custDataLst>
              <p:tags r:id="rId66"/>
            </p:custDataLst>
          </p:nvPr>
        </p:nvSpPr>
        <p:spPr>
          <a:xfrm>
            <a:off x="6568780" y="350084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17 days</a:t>
            </a:r>
          </a:p>
        </p:txBody>
      </p:sp>
      <p:sp>
        <p:nvSpPr>
          <p:cNvPr id="18330" name="OTLSHAPE_T_06a6a20021ea4acdac20b41f7b37b0dd_Title"/>
          <p:cNvSpPr txBox="1"/>
          <p:nvPr>
            <p:custDataLst>
              <p:tags r:id="rId67"/>
            </p:custDataLst>
          </p:nvPr>
        </p:nvSpPr>
        <p:spPr>
          <a:xfrm>
            <a:off x="127000" y="3493095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rgbClr val="2E75B6"/>
                </a:solidFill>
                <a:latin typeface="Calibri" panose="020F0502020204030204" pitchFamily="34" charset="0"/>
              </a:rPr>
              <a:t>Phase 4 Here</a:t>
            </a:r>
          </a:p>
        </p:txBody>
      </p:sp>
      <p:sp>
        <p:nvSpPr>
          <p:cNvPr id="18333" name="OTLSHAPE_T_e6f5c918bdd649a1ac919cf22468a23b_TextPercentage" hidden="1"/>
          <p:cNvSpPr txBox="1"/>
          <p:nvPr>
            <p:custDataLst>
              <p:tags r:id="rId68"/>
            </p:custDataLst>
          </p:nvPr>
        </p:nvSpPr>
        <p:spPr>
          <a:xfrm>
            <a:off x="0" y="37434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334" name="OTLSHAPE_T_e6f5c918bdd649a1ac919cf22468a23b_StartDate" hidden="1"/>
          <p:cNvSpPr txBox="1"/>
          <p:nvPr>
            <p:custDataLst>
              <p:tags r:id="rId69"/>
            </p:custDataLst>
          </p:nvPr>
        </p:nvSpPr>
        <p:spPr>
          <a:xfrm>
            <a:off x="0" y="37434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2E75B6"/>
              </a:solidFill>
              <a:latin typeface="Calibri" panose="020F0502020204030204" pitchFamily="34" charset="0"/>
            </a:endParaRPr>
          </a:p>
        </p:txBody>
      </p:sp>
      <p:sp>
        <p:nvSpPr>
          <p:cNvPr id="18335" name="OTLSHAPE_T_e6f5c918bdd649a1ac919cf22468a23b_EndDate" hidden="1"/>
          <p:cNvSpPr txBox="1"/>
          <p:nvPr>
            <p:custDataLst>
              <p:tags r:id="rId70"/>
            </p:custDataLst>
          </p:nvPr>
        </p:nvSpPr>
        <p:spPr>
          <a:xfrm>
            <a:off x="0" y="37434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2E75B6"/>
              </a:solidFill>
              <a:latin typeface="Calibri" panose="020F0502020204030204" pitchFamily="34" charset="0"/>
            </a:endParaRPr>
          </a:p>
        </p:txBody>
      </p:sp>
      <p:sp>
        <p:nvSpPr>
          <p:cNvPr id="18336" name="OTLSHAPE_T_e6f5c918bdd649a1ac919cf22468a23b_JoinedDate"/>
          <p:cNvSpPr txBox="1"/>
          <p:nvPr>
            <p:custDataLst>
              <p:tags r:id="rId71"/>
            </p:custDataLst>
          </p:nvPr>
        </p:nvSpPr>
        <p:spPr>
          <a:xfrm>
            <a:off x="8853610" y="3767542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>
                <a:solidFill>
                  <a:srgbClr val="2E75B6"/>
                </a:solidFill>
                <a:latin typeface="Calibri" panose="020F0502020204030204" pitchFamily="34" charset="0"/>
              </a:rPr>
              <a:t>Oct 4 - Nov 7</a:t>
            </a:r>
          </a:p>
        </p:txBody>
      </p:sp>
      <p:sp>
        <p:nvSpPr>
          <p:cNvPr id="18337" name="OTLSHAPE_T_e6f5c918bdd649a1ac919cf22468a23b_Duration"/>
          <p:cNvSpPr txBox="1"/>
          <p:nvPr>
            <p:custDataLst>
              <p:tags r:id="rId72"/>
            </p:custDataLst>
          </p:nvPr>
        </p:nvSpPr>
        <p:spPr>
          <a:xfrm>
            <a:off x="7887396" y="376754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25 days</a:t>
            </a:r>
          </a:p>
        </p:txBody>
      </p:sp>
      <p:sp>
        <p:nvSpPr>
          <p:cNvPr id="18338" name="OTLSHAPE_T_e6f5c918bdd649a1ac919cf22468a23b_Title"/>
          <p:cNvSpPr txBox="1"/>
          <p:nvPr>
            <p:custDataLst>
              <p:tags r:id="rId73"/>
            </p:custDataLst>
          </p:nvPr>
        </p:nvSpPr>
        <p:spPr>
          <a:xfrm>
            <a:off x="127000" y="3759795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rgbClr val="2E75B6"/>
                </a:solidFill>
                <a:latin typeface="Calibri" panose="020F0502020204030204" pitchFamily="34" charset="0"/>
              </a:rPr>
              <a:t>Phase 5 Here</a:t>
            </a:r>
          </a:p>
        </p:txBody>
      </p:sp>
      <p:sp>
        <p:nvSpPr>
          <p:cNvPr id="18341" name="OTLSHAPE_T_c109be9d91f84f3e99e4929ce565dd0c_TextPercentage" hidden="1"/>
          <p:cNvSpPr txBox="1"/>
          <p:nvPr>
            <p:custDataLst>
              <p:tags r:id="rId74"/>
            </p:custDataLst>
          </p:nvPr>
        </p:nvSpPr>
        <p:spPr>
          <a:xfrm>
            <a:off x="0" y="40101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342" name="OTLSHAPE_T_c109be9d91f84f3e99e4929ce565dd0c_StartDate" hidden="1"/>
          <p:cNvSpPr txBox="1"/>
          <p:nvPr>
            <p:custDataLst>
              <p:tags r:id="rId75"/>
            </p:custDataLst>
          </p:nvPr>
        </p:nvSpPr>
        <p:spPr>
          <a:xfrm>
            <a:off x="0" y="40101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2F5597"/>
              </a:solidFill>
              <a:latin typeface="Calibri" panose="020F0502020204030204" pitchFamily="34" charset="0"/>
            </a:endParaRPr>
          </a:p>
        </p:txBody>
      </p:sp>
      <p:sp>
        <p:nvSpPr>
          <p:cNvPr id="18343" name="OTLSHAPE_T_c109be9d91f84f3e99e4929ce565dd0c_EndDate" hidden="1"/>
          <p:cNvSpPr txBox="1"/>
          <p:nvPr>
            <p:custDataLst>
              <p:tags r:id="rId76"/>
            </p:custDataLst>
          </p:nvPr>
        </p:nvSpPr>
        <p:spPr>
          <a:xfrm>
            <a:off x="0" y="40101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2F5597"/>
              </a:solidFill>
              <a:latin typeface="Calibri" panose="020F0502020204030204" pitchFamily="34" charset="0"/>
            </a:endParaRPr>
          </a:p>
        </p:txBody>
      </p:sp>
      <p:sp>
        <p:nvSpPr>
          <p:cNvPr id="18344" name="OTLSHAPE_T_c109be9d91f84f3e99e4929ce565dd0c_JoinedDate"/>
          <p:cNvSpPr txBox="1"/>
          <p:nvPr>
            <p:custDataLst>
              <p:tags r:id="rId77"/>
            </p:custDataLst>
          </p:nvPr>
        </p:nvSpPr>
        <p:spPr>
          <a:xfrm>
            <a:off x="10254639" y="403424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2">
                <a:solidFill>
                  <a:srgbClr val="2F5597"/>
                </a:solidFill>
                <a:latin typeface="Calibri" panose="020F0502020204030204" pitchFamily="34" charset="0"/>
              </a:rPr>
              <a:t>Nov 11 - Dec 11</a:t>
            </a:r>
          </a:p>
        </p:txBody>
      </p:sp>
      <p:sp>
        <p:nvSpPr>
          <p:cNvPr id="18345" name="OTLSHAPE_T_c109be9d91f84f3e99e4929ce565dd0c_Duration"/>
          <p:cNvSpPr txBox="1"/>
          <p:nvPr>
            <p:custDataLst>
              <p:tags r:id="rId78"/>
            </p:custDataLst>
          </p:nvPr>
        </p:nvSpPr>
        <p:spPr>
          <a:xfrm>
            <a:off x="9370839" y="403424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22 days</a:t>
            </a:r>
          </a:p>
        </p:txBody>
      </p:sp>
      <p:sp>
        <p:nvSpPr>
          <p:cNvPr id="18346" name="OTLSHAPE_T_c109be9d91f84f3e99e4929ce565dd0c_Title"/>
          <p:cNvSpPr txBox="1"/>
          <p:nvPr>
            <p:custDataLst>
              <p:tags r:id="rId79"/>
            </p:custDataLst>
          </p:nvPr>
        </p:nvSpPr>
        <p:spPr>
          <a:xfrm>
            <a:off x="127000" y="4026495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rgbClr val="2F5597"/>
                </a:solidFill>
                <a:latin typeface="Calibri" panose="020F0502020204030204" pitchFamily="34" charset="0"/>
              </a:rPr>
              <a:t>Phase 6 Here</a:t>
            </a:r>
          </a:p>
        </p:txBody>
      </p:sp>
      <p:sp>
        <p:nvSpPr>
          <p:cNvPr id="18280" name="OTLSHAPE_M_a58f29487c0343c08abcf41913e40cae_Shape"/>
          <p:cNvSpPr/>
          <p:nvPr>
            <p:custDataLst>
              <p:tags r:id="rId80"/>
            </p:custDataLst>
          </p:nvPr>
        </p:nvSpPr>
        <p:spPr>
          <a:xfrm>
            <a:off x="1230088" y="4953000"/>
            <a:ext cx="228600" cy="254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83" name="OTLSHAPE_M_52743de8bb6d4044896f473898fe9da7_Shape"/>
          <p:cNvSpPr/>
          <p:nvPr>
            <p:custDataLst>
              <p:tags r:id="rId81"/>
            </p:custDataLst>
          </p:nvPr>
        </p:nvSpPr>
        <p:spPr>
          <a:xfrm>
            <a:off x="2383877" y="4953000"/>
            <a:ext cx="228600" cy="254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86" name="OTLSHAPE_M_93afb554552a4221a5380f7919409aa7_Shape"/>
          <p:cNvSpPr/>
          <p:nvPr>
            <p:custDataLst>
              <p:tags r:id="rId82"/>
            </p:custDataLst>
          </p:nvPr>
        </p:nvSpPr>
        <p:spPr>
          <a:xfrm>
            <a:off x="5103523" y="4953000"/>
            <a:ext cx="228600" cy="254000"/>
          </a:xfrm>
          <a:prstGeom prst="rect">
            <a:avLst/>
          </a:prstGeom>
          <a:solidFill>
            <a:srgbClr val="DC592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89" name="OTLSHAPE_M_95f339bb5c8846ebaef02014bccbd531_Shape"/>
          <p:cNvSpPr/>
          <p:nvPr>
            <p:custDataLst>
              <p:tags r:id="rId83"/>
            </p:custDataLst>
          </p:nvPr>
        </p:nvSpPr>
        <p:spPr>
          <a:xfrm>
            <a:off x="6916620" y="4953000"/>
            <a:ext cx="228600" cy="25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92" name="OTLSHAPE_M_6a283b367375415b92b0e5fc4e16a0cc_Shape"/>
          <p:cNvSpPr/>
          <p:nvPr>
            <p:custDataLst>
              <p:tags r:id="rId84"/>
            </p:custDataLst>
          </p:nvPr>
        </p:nvSpPr>
        <p:spPr>
          <a:xfrm>
            <a:off x="8358856" y="4953000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95" name="OTLSHAPE_M_7b0996464ffd4cd3a3b383ab1ba22438_Shape"/>
          <p:cNvSpPr/>
          <p:nvPr>
            <p:custDataLst>
              <p:tags r:id="rId85"/>
            </p:custDataLst>
          </p:nvPr>
        </p:nvSpPr>
        <p:spPr>
          <a:xfrm rot="16200000">
            <a:off x="9164214" y="4712483"/>
            <a:ext cx="165100" cy="165100"/>
          </a:xfrm>
          <a:prstGeom prst="flowChartMerge">
            <a:avLst/>
          </a:prstGeom>
          <a:solidFill>
            <a:srgbClr val="DC592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98" name="OTLSHAPE_M_7f583de0854a4cacb89837f3a379bb4a_Shape"/>
          <p:cNvSpPr/>
          <p:nvPr>
            <p:custDataLst>
              <p:tags r:id="rId86"/>
            </p:custDataLst>
          </p:nvPr>
        </p:nvSpPr>
        <p:spPr>
          <a:xfrm>
            <a:off x="10339887" y="5461000"/>
            <a:ext cx="304800" cy="3302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78" name="OTLSHAPE_M_a58f29487c0343c08abcf41913e40cae_Title"/>
          <p:cNvSpPr txBox="1"/>
          <p:nvPr>
            <p:custDataLst>
              <p:tags r:id="rId87"/>
            </p:custDataLst>
          </p:nvPr>
        </p:nvSpPr>
        <p:spPr>
          <a:xfrm>
            <a:off x="1001890" y="462745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rgbClr val="548235"/>
                </a:solidFill>
                <a:latin typeface="Calibri" panose="020F0502020204030204" pitchFamily="34" charset="0"/>
              </a:rPr>
              <a:t>Milestone 1</a:t>
            </a:r>
          </a:p>
        </p:txBody>
      </p:sp>
      <p:sp>
        <p:nvSpPr>
          <p:cNvPr id="18279" name="OTLSHAPE_M_a58f29487c0343c08abcf41913e40cae_Date"/>
          <p:cNvSpPr txBox="1"/>
          <p:nvPr>
            <p:custDataLst>
              <p:tags r:id="rId88"/>
            </p:custDataLst>
          </p:nvPr>
        </p:nvSpPr>
        <p:spPr>
          <a:xfrm>
            <a:off x="1153380" y="479797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7F7F7F"/>
                </a:solidFill>
                <a:latin typeface="Calibri" panose="020F0502020204030204" pitchFamily="34" charset="0"/>
              </a:rPr>
              <a:t>May 10</a:t>
            </a:r>
          </a:p>
        </p:txBody>
      </p:sp>
      <p:sp>
        <p:nvSpPr>
          <p:cNvPr id="18281" name="OTLSHAPE_M_52743de8bb6d4044896f473898fe9da7_Title"/>
          <p:cNvSpPr txBox="1"/>
          <p:nvPr>
            <p:custDataLst>
              <p:tags r:id="rId89"/>
            </p:custDataLst>
          </p:nvPr>
        </p:nvSpPr>
        <p:spPr>
          <a:xfrm>
            <a:off x="2155679" y="4366806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5"/>
                </a:solidFill>
                <a:latin typeface="Calibri" panose="020F0502020204030204" pitchFamily="34" charset="0"/>
              </a:rPr>
              <a:t>Milestone 2</a:t>
            </a:r>
          </a:p>
        </p:txBody>
      </p:sp>
      <p:sp>
        <p:nvSpPr>
          <p:cNvPr id="18282" name="OTLSHAPE_M_52743de8bb6d4044896f473898fe9da7_Date"/>
          <p:cNvSpPr txBox="1"/>
          <p:nvPr>
            <p:custDataLst>
              <p:tags r:id="rId90"/>
            </p:custDataLst>
          </p:nvPr>
        </p:nvSpPr>
        <p:spPr>
          <a:xfrm>
            <a:off x="2364658" y="453732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F7F7F"/>
                </a:solidFill>
                <a:latin typeface="Calibri" panose="020F0502020204030204" pitchFamily="34" charset="0"/>
              </a:rPr>
              <a:t>Jun 7</a:t>
            </a:r>
          </a:p>
        </p:txBody>
      </p:sp>
      <p:sp>
        <p:nvSpPr>
          <p:cNvPr id="18284" name="OTLSHAPE_M_93afb554552a4221a5380f7919409aa7_Title"/>
          <p:cNvSpPr txBox="1"/>
          <p:nvPr>
            <p:custDataLst>
              <p:tags r:id="rId91"/>
            </p:custDataLst>
          </p:nvPr>
        </p:nvSpPr>
        <p:spPr>
          <a:xfrm>
            <a:off x="4875325" y="462745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u="sng" spc="-8">
                <a:solidFill>
                  <a:srgbClr val="C55A11"/>
                </a:solidFill>
                <a:latin typeface="Calibri" panose="020F0502020204030204" pitchFamily="34" charset="0"/>
              </a:rPr>
              <a:t>Milestone 3</a:t>
            </a:r>
          </a:p>
        </p:txBody>
      </p:sp>
      <p:sp>
        <p:nvSpPr>
          <p:cNvPr id="18285" name="OTLSHAPE_M_93afb554552a4221a5380f7919409aa7_Date"/>
          <p:cNvSpPr txBox="1"/>
          <p:nvPr>
            <p:custDataLst>
              <p:tags r:id="rId92"/>
            </p:custDataLst>
          </p:nvPr>
        </p:nvSpPr>
        <p:spPr>
          <a:xfrm>
            <a:off x="5039091" y="4797975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F7F7F"/>
                </a:solidFill>
                <a:latin typeface="Calibri" panose="020F0502020204030204" pitchFamily="34" charset="0"/>
              </a:rPr>
              <a:t>Aug 12</a:t>
            </a:r>
          </a:p>
        </p:txBody>
      </p:sp>
      <p:sp>
        <p:nvSpPr>
          <p:cNvPr id="18287" name="OTLSHAPE_M_95f339bb5c8846ebaef02014bccbd531_Title"/>
          <p:cNvSpPr txBox="1"/>
          <p:nvPr>
            <p:custDataLst>
              <p:tags r:id="rId93"/>
            </p:custDataLst>
          </p:nvPr>
        </p:nvSpPr>
        <p:spPr>
          <a:xfrm>
            <a:off x="6688422" y="462745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dk2"/>
                </a:solidFill>
                <a:latin typeface="Calibri" panose="020F0502020204030204" pitchFamily="34" charset="0"/>
              </a:rPr>
              <a:t>Milestone 4</a:t>
            </a:r>
          </a:p>
        </p:txBody>
      </p:sp>
      <p:sp>
        <p:nvSpPr>
          <p:cNvPr id="18288" name="OTLSHAPE_M_95f339bb5c8846ebaef02014bccbd531_Date"/>
          <p:cNvSpPr txBox="1"/>
          <p:nvPr>
            <p:custDataLst>
              <p:tags r:id="rId94"/>
            </p:custDataLst>
          </p:nvPr>
        </p:nvSpPr>
        <p:spPr>
          <a:xfrm>
            <a:off x="6858052" y="479797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F7F7F"/>
                </a:solidFill>
                <a:latin typeface="Calibri" panose="020F0502020204030204" pitchFamily="34" charset="0"/>
              </a:rPr>
              <a:t>Sep 25</a:t>
            </a:r>
          </a:p>
        </p:txBody>
      </p:sp>
      <p:sp>
        <p:nvSpPr>
          <p:cNvPr id="18290" name="OTLSHAPE_M_6a283b367375415b92b0e5fc4e16a0cc_Title"/>
          <p:cNvSpPr txBox="1"/>
          <p:nvPr>
            <p:custDataLst>
              <p:tags r:id="rId95"/>
            </p:custDataLst>
          </p:nvPr>
        </p:nvSpPr>
        <p:spPr>
          <a:xfrm>
            <a:off x="8130658" y="4327654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rgbClr val="BF9000"/>
                </a:solidFill>
                <a:latin typeface="Calibri" panose="020F0502020204030204" pitchFamily="34" charset="0"/>
              </a:rPr>
              <a:t>Milestone 5</a:t>
            </a:r>
          </a:p>
        </p:txBody>
      </p:sp>
      <p:sp>
        <p:nvSpPr>
          <p:cNvPr id="18291" name="OTLSHAPE_M_6a283b367375415b92b0e5fc4e16a0cc_Date"/>
          <p:cNvSpPr txBox="1"/>
          <p:nvPr>
            <p:custDataLst>
              <p:tags r:id="rId96"/>
            </p:custDataLst>
          </p:nvPr>
        </p:nvSpPr>
        <p:spPr>
          <a:xfrm>
            <a:off x="8304246" y="449817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F7F7F"/>
                </a:solidFill>
                <a:latin typeface="Calibri" panose="020F0502020204030204" pitchFamily="34" charset="0"/>
              </a:rPr>
              <a:t>Oct 30</a:t>
            </a:r>
          </a:p>
        </p:txBody>
      </p:sp>
      <p:sp>
        <p:nvSpPr>
          <p:cNvPr id="18293" name="OTLSHAPE_M_7b0996464ffd4cd3a3b383ab1ba22438_Title"/>
          <p:cNvSpPr txBox="1"/>
          <p:nvPr>
            <p:custDataLst>
              <p:tags r:id="rId97"/>
            </p:custDataLst>
          </p:nvPr>
        </p:nvSpPr>
        <p:spPr>
          <a:xfrm>
            <a:off x="9322964" y="4632261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u="sng" spc="-8">
                <a:solidFill>
                  <a:srgbClr val="C55A11"/>
                </a:solidFill>
                <a:latin typeface="Calibri" panose="020F0502020204030204" pitchFamily="34" charset="0"/>
              </a:rPr>
              <a:t>Milestone 6</a:t>
            </a:r>
          </a:p>
        </p:txBody>
      </p:sp>
      <p:sp>
        <p:nvSpPr>
          <p:cNvPr id="18294" name="OTLSHAPE_M_7b0996464ffd4cd3a3b383ab1ba22438_Date"/>
          <p:cNvSpPr txBox="1"/>
          <p:nvPr>
            <p:custDataLst>
              <p:tags r:id="rId98"/>
            </p:custDataLst>
          </p:nvPr>
        </p:nvSpPr>
        <p:spPr>
          <a:xfrm>
            <a:off x="9322964" y="480278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F7F7F"/>
                </a:solidFill>
                <a:latin typeface="Calibri" panose="020F0502020204030204" pitchFamily="34" charset="0"/>
              </a:rPr>
              <a:t>Nov 15</a:t>
            </a:r>
          </a:p>
        </p:txBody>
      </p:sp>
      <p:sp>
        <p:nvSpPr>
          <p:cNvPr id="18296" name="OTLSHAPE_M_7f583de0854a4cacb89837f3a379bb4a_Title"/>
          <p:cNvSpPr txBox="1"/>
          <p:nvPr>
            <p:custDataLst>
              <p:tags r:id="rId99"/>
            </p:custDataLst>
          </p:nvPr>
        </p:nvSpPr>
        <p:spPr>
          <a:xfrm>
            <a:off x="10198133" y="5976841"/>
            <a:ext cx="596900" cy="1804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4">
                <a:solidFill>
                  <a:srgbClr val="548235"/>
                </a:solidFill>
                <a:latin typeface="Agency FB" panose="020B0503020202020204" pitchFamily="34" charset="0"/>
              </a:rPr>
              <a:t>Milestone 7</a:t>
            </a:r>
          </a:p>
        </p:txBody>
      </p:sp>
      <p:sp>
        <p:nvSpPr>
          <p:cNvPr id="18297" name="OTLSHAPE_M_7f583de0854a4cacb89837f3a379bb4a_Date"/>
          <p:cNvSpPr txBox="1"/>
          <p:nvPr>
            <p:custDataLst>
              <p:tags r:id="rId100"/>
            </p:custDataLst>
          </p:nvPr>
        </p:nvSpPr>
        <p:spPr>
          <a:xfrm>
            <a:off x="10316011" y="582181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F7F7F"/>
                </a:solidFill>
                <a:latin typeface="Calibri" panose="020F0502020204030204" pitchFamily="34" charset="0"/>
              </a:rPr>
              <a:t>Dec 18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9457AE9-0AAD-4893-92AB-FA20852AA346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marketing-plan-template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3968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TLSHAPE_SL_19867ef1ce2b46c8888ac5094bd46420_BackgroundRectangle">
            <a:extLst>
              <a:ext uri="{FF2B5EF4-FFF2-40B4-BE49-F238E27FC236}">
                <a16:creationId xmlns:a16="http://schemas.microsoft.com/office/drawing/2014/main" id="{A8EC61C4-9401-40FC-BB24-ED1975CF08A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4367209"/>
            <a:ext cx="11125200" cy="825490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TLSHAPE_SL_e5f2b54cc09b484697a60147fb763d90_BackgroundRectangle">
            <a:extLst>
              <a:ext uri="{FF2B5EF4-FFF2-40B4-BE49-F238E27FC236}">
                <a16:creationId xmlns:a16="http://schemas.microsoft.com/office/drawing/2014/main" id="{219B4D7E-F8A5-4C65-BC5E-E65676BB5DD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338509"/>
            <a:ext cx="11125200" cy="965200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TLSHAPE_SL_d0a0bb0d1fc041dcae3f3d5d731aa83b_BackgroundRectangle">
            <a:extLst>
              <a:ext uri="{FF2B5EF4-FFF2-40B4-BE49-F238E27FC236}">
                <a16:creationId xmlns:a16="http://schemas.microsoft.com/office/drawing/2014/main" id="{77F285A0-D4B5-4AE1-8F66-64F569EFB21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2309809"/>
            <a:ext cx="11125200" cy="965200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TLSHAPE_SL_3754e4ef8c3743a883ff89bf12bd931a_BackgroundRectangle">
            <a:extLst>
              <a:ext uri="{FF2B5EF4-FFF2-40B4-BE49-F238E27FC236}">
                <a16:creationId xmlns:a16="http://schemas.microsoft.com/office/drawing/2014/main" id="{6548E186-EC97-4B60-9333-0215D5F0105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5256199"/>
            <a:ext cx="11125200" cy="571500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SL_ec407117895940e0a33afcddca9ac217_BackgroundRectangle">
            <a:extLst>
              <a:ext uri="{FF2B5EF4-FFF2-40B4-BE49-F238E27FC236}">
                <a16:creationId xmlns:a16="http://schemas.microsoft.com/office/drawing/2014/main" id="{8BC45AB6-2838-487E-BEE4-7DCC0C99002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5891199"/>
            <a:ext cx="11125200" cy="33020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LeftEndCaps" hidden="1">
            <a:extLst>
              <a:ext uri="{FF2B5EF4-FFF2-40B4-BE49-F238E27FC236}">
                <a16:creationId xmlns:a16="http://schemas.microsoft.com/office/drawing/2014/main" id="{ACF33BA4-26F6-4CC7-BA5A-EC4602AEEA6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15" name="OTLSHAPE_TB_00000000000000000000000000000000_RightEndCaps" hidden="1">
            <a:extLst>
              <a:ext uri="{FF2B5EF4-FFF2-40B4-BE49-F238E27FC236}">
                <a16:creationId xmlns:a16="http://schemas.microsoft.com/office/drawing/2014/main" id="{01E566F2-624F-4927-8233-35DD671B847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2ED6C8D6-71C8-4385-A02D-1ED8D2E4793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4465" y="1725609"/>
            <a:ext cx="10515600" cy="381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905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TLSHAPE_SL_19867ef1ce2b46c8888ac5094bd46420_HeaderRectangle">
            <a:extLst>
              <a:ext uri="{FF2B5EF4-FFF2-40B4-BE49-F238E27FC236}">
                <a16:creationId xmlns:a16="http://schemas.microsoft.com/office/drawing/2014/main" id="{03D40DDA-AB42-452E-8A6C-BCB9BF92EBB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4367209"/>
            <a:ext cx="825500" cy="82549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TLSHAPE_SL_e5f2b54cc09b484697a60147fb763d90_HeaderRectangle">
            <a:extLst>
              <a:ext uri="{FF2B5EF4-FFF2-40B4-BE49-F238E27FC236}">
                <a16:creationId xmlns:a16="http://schemas.microsoft.com/office/drawing/2014/main" id="{47C9A1CE-83F1-4467-AD36-183B9441807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3338509"/>
            <a:ext cx="825500" cy="965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TLSHAPE_SL_d0a0bb0d1fc041dcae3f3d5d731aa83b_HeaderRectangle">
            <a:extLst>
              <a:ext uri="{FF2B5EF4-FFF2-40B4-BE49-F238E27FC236}">
                <a16:creationId xmlns:a16="http://schemas.microsoft.com/office/drawing/2014/main" id="{08582FB3-75C4-4508-9F72-C3ED14D482A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2309809"/>
            <a:ext cx="825500" cy="965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TLSHAPE_SL_3754e4ef8c3743a883ff89bf12bd931a_HeaderRectangle">
            <a:extLst>
              <a:ext uri="{FF2B5EF4-FFF2-40B4-BE49-F238E27FC236}">
                <a16:creationId xmlns:a16="http://schemas.microsoft.com/office/drawing/2014/main" id="{CC83A74E-1878-4F71-A8BF-3BADB930FB5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5256199"/>
            <a:ext cx="825500" cy="5715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TLSHAPE_SL_ec407117895940e0a33afcddca9ac217_HeaderRectangle">
            <a:extLst>
              <a:ext uri="{FF2B5EF4-FFF2-40B4-BE49-F238E27FC236}">
                <a16:creationId xmlns:a16="http://schemas.microsoft.com/office/drawing/2014/main" id="{B1BC941F-7C0E-44D7-9F88-E8D838C3A003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5891199"/>
            <a:ext cx="825500" cy="330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OTLSHAPE_G_00000000000000000000000000000000_ShapeBelow0">
            <a:extLst>
              <a:ext uri="{FF2B5EF4-FFF2-40B4-BE49-F238E27FC236}">
                <a16:creationId xmlns:a16="http://schemas.microsoft.com/office/drawing/2014/main" id="{13A41DDC-0F58-476C-8A6B-9880D6868790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3517944" y="2106609"/>
            <a:ext cx="0" cy="4114790"/>
          </a:xfrm>
          <a:prstGeom prst="line">
            <a:avLst/>
          </a:prstGeom>
          <a:ln w="9525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OTLSHAPE_G_00000000000000000000000000000000_ShapeBelow1">
            <a:extLst>
              <a:ext uri="{FF2B5EF4-FFF2-40B4-BE49-F238E27FC236}">
                <a16:creationId xmlns:a16="http://schemas.microsoft.com/office/drawing/2014/main" id="{DF3FB866-2219-4B50-9DBE-2E7EE0BFAF8E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6054194" y="2106609"/>
            <a:ext cx="0" cy="4114790"/>
          </a:xfrm>
          <a:prstGeom prst="line">
            <a:avLst/>
          </a:prstGeom>
          <a:ln w="9525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OTLSHAPE_G_00000000000000000000000000000000_ShapeBelow2">
            <a:extLst>
              <a:ext uri="{FF2B5EF4-FFF2-40B4-BE49-F238E27FC236}">
                <a16:creationId xmlns:a16="http://schemas.microsoft.com/office/drawing/2014/main" id="{E6E3880A-235E-466E-96C8-F5145C60CE1D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8618314" y="2106609"/>
            <a:ext cx="0" cy="4114790"/>
          </a:xfrm>
          <a:prstGeom prst="line">
            <a:avLst/>
          </a:prstGeom>
          <a:ln w="9525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TLSHAPE_SLM_be54ac11223a4538b0a95d4c713ab9e3_Shape">
            <a:extLst>
              <a:ext uri="{FF2B5EF4-FFF2-40B4-BE49-F238E27FC236}">
                <a16:creationId xmlns:a16="http://schemas.microsoft.com/office/drawing/2014/main" id="{17881DED-E340-4E8B-A42D-7D3D54CE0AB2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791348" y="440530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TLSHAPE_SLM_7582c54c60a447d8b8e71edfb98aaf40_Shape">
            <a:extLst>
              <a:ext uri="{FF2B5EF4-FFF2-40B4-BE49-F238E27FC236}">
                <a16:creationId xmlns:a16="http://schemas.microsoft.com/office/drawing/2014/main" id="{294AD265-8F4E-47E1-A21D-A25E453A4D3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765946" y="3376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TLSHAPE_SLM_560837dc1abd4a0ca0d27af684182a06_Shape">
            <a:extLst>
              <a:ext uri="{FF2B5EF4-FFF2-40B4-BE49-F238E27FC236}">
                <a16:creationId xmlns:a16="http://schemas.microsoft.com/office/drawing/2014/main" id="{0F0DA89C-543B-45C8-9D7B-5C10D9EE90D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282969" y="440530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TLSHAPE_SLM_cb319515330a4686adace750669455a1_Shape">
            <a:extLst>
              <a:ext uri="{FF2B5EF4-FFF2-40B4-BE49-F238E27FC236}">
                <a16:creationId xmlns:a16="http://schemas.microsoft.com/office/drawing/2014/main" id="{FA62BE4E-0A74-4024-963C-7EBCF543ADFB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257567" y="36941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TLSHAPE_SLM_aec98ba4df184c8881a011a86b46a3d7_Shape">
            <a:extLst>
              <a:ext uri="{FF2B5EF4-FFF2-40B4-BE49-F238E27FC236}">
                <a16:creationId xmlns:a16="http://schemas.microsoft.com/office/drawing/2014/main" id="{7EC5ECAB-2129-4D9F-B15A-75C6C3330D26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257567" y="3376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SLM_2e27626e3d094dd0a210b1e05d6bfdd8_Shape">
            <a:extLst>
              <a:ext uri="{FF2B5EF4-FFF2-40B4-BE49-F238E27FC236}">
                <a16:creationId xmlns:a16="http://schemas.microsoft.com/office/drawing/2014/main" id="{65DAED55-B6DA-4333-B020-A4B3CA5967D3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282969" y="467623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SLM_01502ce42bc84294ae8c8e2a26374c3b_Shape">
            <a:extLst>
              <a:ext uri="{FF2B5EF4-FFF2-40B4-BE49-F238E27FC236}">
                <a16:creationId xmlns:a16="http://schemas.microsoft.com/office/drawing/2014/main" id="{B5C7B2E2-C609-483A-B9F9-7D5CC6AB7AD0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8891718" y="494716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TLSHAPE_SLM_c81b46d3284c4b8b8f210faa2910f49b_Shape">
            <a:extLst>
              <a:ext uri="{FF2B5EF4-FFF2-40B4-BE49-F238E27FC236}">
                <a16:creationId xmlns:a16="http://schemas.microsoft.com/office/drawing/2014/main" id="{CDCB3EB9-44A9-46E4-8E28-E00D67CD66E0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8866316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TLSHAPE_SLM_aa00dde741c24a21a2c7b6e756bf5e17_Shape">
            <a:extLst>
              <a:ext uri="{FF2B5EF4-FFF2-40B4-BE49-F238E27FC236}">
                <a16:creationId xmlns:a16="http://schemas.microsoft.com/office/drawing/2014/main" id="{9D28D433-9FA6-4B8F-B478-96A80CD9DC21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891718" y="467623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TLSHAPE_SLM_c083dcb2c19c4c0a9646b566e1400809_Shape">
            <a:extLst>
              <a:ext uri="{FF2B5EF4-FFF2-40B4-BE49-F238E27FC236}">
                <a16:creationId xmlns:a16="http://schemas.microsoft.com/office/drawing/2014/main" id="{AE664857-67C1-4889-BD0B-9B02E24DCB62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302196" y="3376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SLM_65669134d18a43e28959dc972ef27252_Shape">
            <a:extLst>
              <a:ext uri="{FF2B5EF4-FFF2-40B4-BE49-F238E27FC236}">
                <a16:creationId xmlns:a16="http://schemas.microsoft.com/office/drawing/2014/main" id="{9C5AE2F3-B374-4748-A973-BDD7BFF27F00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765946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SLM_26615f3a416d4a0a83511ad17e513011_Shape">
            <a:extLst>
              <a:ext uri="{FF2B5EF4-FFF2-40B4-BE49-F238E27FC236}">
                <a16:creationId xmlns:a16="http://schemas.microsoft.com/office/drawing/2014/main" id="{0F6CD54C-F5CF-41A2-BC74-F794304809B6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257567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TLSHAPE_SLM_561d3f347d1b454491ac4de9797a3f4d_Shape">
            <a:extLst>
              <a:ext uri="{FF2B5EF4-FFF2-40B4-BE49-F238E27FC236}">
                <a16:creationId xmlns:a16="http://schemas.microsoft.com/office/drawing/2014/main" id="{EE096942-F8D0-46CB-963E-2644C45FEC67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302196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TLSHAPE_SLM_d4b43abd458d46c99679b40a91fdc215_Shape">
            <a:extLst>
              <a:ext uri="{FF2B5EF4-FFF2-40B4-BE49-F238E27FC236}">
                <a16:creationId xmlns:a16="http://schemas.microsoft.com/office/drawing/2014/main" id="{D15C81BF-3B7C-499F-9F2E-FCB4EB20BD5F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765946" y="26654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SLM_7045f708c555433896c4f672bfa058ae_Shape">
            <a:extLst>
              <a:ext uri="{FF2B5EF4-FFF2-40B4-BE49-F238E27FC236}">
                <a16:creationId xmlns:a16="http://schemas.microsoft.com/office/drawing/2014/main" id="{7587A768-F129-40C0-BB24-67911518019C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6302196" y="26654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SLM_c83c63dd5d304091821b0ecf3f8be2b9_Shape">
            <a:extLst>
              <a:ext uri="{FF2B5EF4-FFF2-40B4-BE49-F238E27FC236}">
                <a16:creationId xmlns:a16="http://schemas.microsoft.com/office/drawing/2014/main" id="{4DDAD743-855E-4FA0-ABAB-6CC9DB34A19D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6302196" y="2982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TLSHAPE_SLM_8fe1b08c0ca24a09b6a68ffff02e0e1d_Shape">
            <a:extLst>
              <a:ext uri="{FF2B5EF4-FFF2-40B4-BE49-F238E27FC236}">
                <a16:creationId xmlns:a16="http://schemas.microsoft.com/office/drawing/2014/main" id="{3435F299-7A24-4332-AF68-41AC30167AF9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772296" y="5573699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SLM_2fc3af8cbe2047d9b131940081e5f96e_Shape">
            <a:extLst>
              <a:ext uri="{FF2B5EF4-FFF2-40B4-BE49-F238E27FC236}">
                <a16:creationId xmlns:a16="http://schemas.microsoft.com/office/drawing/2014/main" id="{DB081C1F-0440-47FE-9383-1523923EE86A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6327597" y="440530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SLM_60c06a06fdce43a09193df70ab745e15_Shape">
            <a:extLst>
              <a:ext uri="{FF2B5EF4-FFF2-40B4-BE49-F238E27FC236}">
                <a16:creationId xmlns:a16="http://schemas.microsoft.com/office/drawing/2014/main" id="{D5757842-9EB9-4EA1-817F-E069F6CA6C88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891718" y="440530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SLM_df6e23cb93e34336adfdc39b4d5053de_Shape">
            <a:extLst>
              <a:ext uri="{FF2B5EF4-FFF2-40B4-BE49-F238E27FC236}">
                <a16:creationId xmlns:a16="http://schemas.microsoft.com/office/drawing/2014/main" id="{2058C24F-74DF-499B-8085-DB92820E456A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3791348" y="467623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TLSHAPE_SLM_e523b563254d495eb0025210ee56692e_Shape">
            <a:extLst>
              <a:ext uri="{FF2B5EF4-FFF2-40B4-BE49-F238E27FC236}">
                <a16:creationId xmlns:a16="http://schemas.microsoft.com/office/drawing/2014/main" id="{00E86286-9914-4895-A9A5-8CD9E9159477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3765946" y="36941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TLSHAPE_SLM_045beb95d040487eaf77b3311e5d20f0_Shape">
            <a:extLst>
              <a:ext uri="{FF2B5EF4-FFF2-40B4-BE49-F238E27FC236}">
                <a16:creationId xmlns:a16="http://schemas.microsoft.com/office/drawing/2014/main" id="{8B7C81FA-B91C-4CA0-B857-98307B1461B5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6302196" y="36941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TLSHAPE_SLM_5920b03199474388bd7736cdc3f1663e_Shape">
            <a:extLst>
              <a:ext uri="{FF2B5EF4-FFF2-40B4-BE49-F238E27FC236}">
                <a16:creationId xmlns:a16="http://schemas.microsoft.com/office/drawing/2014/main" id="{0E5F3C0E-0BDD-4BA6-8733-ED8E84FED1DE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8866316" y="26654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TLSHAPE_SLM_e238d5f028934d099a3f80230dd32c18_Shape">
            <a:extLst>
              <a:ext uri="{FF2B5EF4-FFF2-40B4-BE49-F238E27FC236}">
                <a16:creationId xmlns:a16="http://schemas.microsoft.com/office/drawing/2014/main" id="{B553BECE-F79F-4721-A55E-47A4A9A3675E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3772296" y="5294299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TLSHAPE_SLM_87c93a319a65441d8ccec04336af2778_Shape">
            <a:extLst>
              <a:ext uri="{FF2B5EF4-FFF2-40B4-BE49-F238E27FC236}">
                <a16:creationId xmlns:a16="http://schemas.microsoft.com/office/drawing/2014/main" id="{A3BAFBAA-0A25-4E93-A96E-6431CC538E4C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6308546" y="5294299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TLSHAPE_SLM_aab742d94cfc42c79614461425cf975e_Shape">
            <a:extLst>
              <a:ext uri="{FF2B5EF4-FFF2-40B4-BE49-F238E27FC236}">
                <a16:creationId xmlns:a16="http://schemas.microsoft.com/office/drawing/2014/main" id="{299DD903-1E60-46C8-8705-D8CA81855546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8872666" y="5294299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SLM_266cb7b954a6414eb7b7ea9f740319f6_Shape">
            <a:extLst>
              <a:ext uri="{FF2B5EF4-FFF2-40B4-BE49-F238E27FC236}">
                <a16:creationId xmlns:a16="http://schemas.microsoft.com/office/drawing/2014/main" id="{BBC737DF-5DC6-4BA6-A543-EE63677C6E64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6302196" y="5929299"/>
            <a:ext cx="228600" cy="254000"/>
          </a:xfrm>
          <a:prstGeom prst="flowChartManualOperation">
            <a:avLst/>
          </a:prstGeom>
          <a:solidFill>
            <a:schemeClr val="accent3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TLSHAPE_SLM_6e37b4e8e3c149d585cc7170bfe1145c_Shape">
            <a:extLst>
              <a:ext uri="{FF2B5EF4-FFF2-40B4-BE49-F238E27FC236}">
                <a16:creationId xmlns:a16="http://schemas.microsoft.com/office/drawing/2014/main" id="{95B50414-A2B4-49FC-AB48-06CE649AB6B2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3765946" y="5929299"/>
            <a:ext cx="228600" cy="254000"/>
          </a:xfrm>
          <a:prstGeom prst="flowChartManualOperation">
            <a:avLst/>
          </a:prstGeom>
          <a:solidFill>
            <a:schemeClr val="accent3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SLM_18b4805670c54bafba548f70c19a4604_Shape">
            <a:extLst>
              <a:ext uri="{FF2B5EF4-FFF2-40B4-BE49-F238E27FC236}">
                <a16:creationId xmlns:a16="http://schemas.microsoft.com/office/drawing/2014/main" id="{29CCF2D0-B6EA-4383-830C-483313D6CFB0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8866316" y="5929299"/>
            <a:ext cx="228600" cy="254000"/>
          </a:xfrm>
          <a:prstGeom prst="flowChartManualOperation">
            <a:avLst/>
          </a:prstGeom>
          <a:solidFill>
            <a:schemeClr val="accent3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TLSHAPE_SLM_550a5bf5eba0429492a42cecbb55ea03_Shape">
            <a:extLst>
              <a:ext uri="{FF2B5EF4-FFF2-40B4-BE49-F238E27FC236}">
                <a16:creationId xmlns:a16="http://schemas.microsoft.com/office/drawing/2014/main" id="{10DB1496-FCB9-44AE-B3C9-3AD0AEAE3178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302196" y="4011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TLSHAPE_SLM_7319137fdf7944279d79d0352cbf2c93_Shape">
            <a:extLst>
              <a:ext uri="{FF2B5EF4-FFF2-40B4-BE49-F238E27FC236}">
                <a16:creationId xmlns:a16="http://schemas.microsoft.com/office/drawing/2014/main" id="{2F5D84C7-FC55-4CAC-8138-FA2984FE8ED5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8866316" y="3376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TLSHAPE_SLM_34b0a8948a844ec0971ad8eee72468c1_Shape">
            <a:extLst>
              <a:ext uri="{FF2B5EF4-FFF2-40B4-BE49-F238E27FC236}">
                <a16:creationId xmlns:a16="http://schemas.microsoft.com/office/drawing/2014/main" id="{2263BDC4-9E08-41BC-BB0F-7B95A4898A5F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8866316" y="36941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TLSHAPE_TB_00000000000000000000000000000000_ElapsedTime" hidden="1">
            <a:extLst>
              <a:ext uri="{FF2B5EF4-FFF2-40B4-BE49-F238E27FC236}">
                <a16:creationId xmlns:a16="http://schemas.microsoft.com/office/drawing/2014/main" id="{A527D27B-268F-45A7-A88F-CDFC425D74AD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0" y="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_19867ef1ce2b46c8888ac5094bd46420_Header">
            <a:extLst>
              <a:ext uri="{FF2B5EF4-FFF2-40B4-BE49-F238E27FC236}">
                <a16:creationId xmlns:a16="http://schemas.microsoft.com/office/drawing/2014/main" id="{30475D23-7E09-47A9-827D-A6836B3C024F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63500" y="4686926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</a:rPr>
              <a:t>Ads</a:t>
            </a:r>
          </a:p>
        </p:txBody>
      </p:sp>
      <p:sp>
        <p:nvSpPr>
          <p:cNvPr id="87" name="OTLSHAPE_SL_e5f2b54cc09b484697a60147fb763d90_Header">
            <a:extLst>
              <a:ext uri="{FF2B5EF4-FFF2-40B4-BE49-F238E27FC236}">
                <a16:creationId xmlns:a16="http://schemas.microsoft.com/office/drawing/2014/main" id="{E1AA7CD0-A4D2-456C-8F05-2F1C56114C7B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3500" y="3728081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1B1013"/>
                </a:solidFill>
                <a:latin typeface="Calibri" panose="020F0502020204030204" pitchFamily="34" charset="0"/>
              </a:rPr>
              <a:t>SEO/SEM</a:t>
            </a:r>
          </a:p>
        </p:txBody>
      </p:sp>
      <p:sp>
        <p:nvSpPr>
          <p:cNvPr id="90" name="OTLSHAPE_SL_d0a0bb0d1fc041dcae3f3d5d731aa83b_Header">
            <a:extLst>
              <a:ext uri="{FF2B5EF4-FFF2-40B4-BE49-F238E27FC236}">
                <a16:creationId xmlns:a16="http://schemas.microsoft.com/office/drawing/2014/main" id="{07B39A4E-6BC5-474F-B518-680451AB2082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3500" y="2699382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3C3631"/>
                </a:solidFill>
                <a:latin typeface="Calibri" panose="020F0502020204030204" pitchFamily="34" charset="0"/>
              </a:rPr>
              <a:t>Website</a:t>
            </a:r>
          </a:p>
        </p:txBody>
      </p:sp>
      <p:sp>
        <p:nvSpPr>
          <p:cNvPr id="93" name="OTLSHAPE_SL_3754e4ef8c3743a883ff89bf12bd931a_Header">
            <a:extLst>
              <a:ext uri="{FF2B5EF4-FFF2-40B4-BE49-F238E27FC236}">
                <a16:creationId xmlns:a16="http://schemas.microsoft.com/office/drawing/2014/main" id="{34F7E391-DCC3-41C5-AF92-81DB681847C1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63500" y="5448922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>
                <a:solidFill>
                  <a:srgbClr val="171E24"/>
                </a:solidFill>
                <a:latin typeface="Calibri" panose="020F0502020204030204" pitchFamily="34" charset="0"/>
              </a:rPr>
              <a:t>DevOps</a:t>
            </a:r>
          </a:p>
        </p:txBody>
      </p:sp>
      <p:sp>
        <p:nvSpPr>
          <p:cNvPr id="96" name="OTLSHAPE_SL_ec407117895940e0a33afcddca9ac217_Header">
            <a:extLst>
              <a:ext uri="{FF2B5EF4-FFF2-40B4-BE49-F238E27FC236}">
                <a16:creationId xmlns:a16="http://schemas.microsoft.com/office/drawing/2014/main" id="{2365F94C-F7B8-4D8C-874E-ECCF96E8F9BF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63500" y="5963272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331E1C"/>
                </a:solidFill>
                <a:latin typeface="Calibri" panose="020F0502020204030204" pitchFamily="34" charset="0"/>
              </a:rPr>
              <a:t>Testing</a:t>
            </a:r>
          </a:p>
        </p:txBody>
      </p:sp>
      <p:sp>
        <p:nvSpPr>
          <p:cNvPr id="66" name="OTLSHAPE_TB_00000000000000000000000000000000_TodayMarkerShape" hidden="1">
            <a:extLst>
              <a:ext uri="{FF2B5EF4-FFF2-40B4-BE49-F238E27FC236}">
                <a16:creationId xmlns:a16="http://schemas.microsoft.com/office/drawing/2014/main" id="{DCC3F91E-4949-44F5-A021-276821D9EB55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 flipV="1">
            <a:off x="955137" y="1598609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TB_00000000000000000000000000000000_TodayMarkerText" hidden="1">
            <a:extLst>
              <a:ext uri="{FF2B5EF4-FFF2-40B4-BE49-F238E27FC236}">
                <a16:creationId xmlns:a16="http://schemas.microsoft.com/office/drawing/2014/main" id="{571827AB-04F5-42AB-98CD-FD28A3AAEE7E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9062150" y="1412554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dirty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68" name="OTLSHAPE_TB_00000000000000000000000000000000_TimescaleInterval1">
            <a:extLst>
              <a:ext uri="{FF2B5EF4-FFF2-40B4-BE49-F238E27FC236}">
                <a16:creationId xmlns:a16="http://schemas.microsoft.com/office/drawing/2014/main" id="{EE427987-84D7-41FC-BEDC-239020A9B21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073065" y="178910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69" name="OTLSHAPE_TB_00000000000000000000000000000000_TimescaleInterval2">
            <a:extLst>
              <a:ext uri="{FF2B5EF4-FFF2-40B4-BE49-F238E27FC236}">
                <a16:creationId xmlns:a16="http://schemas.microsoft.com/office/drawing/2014/main" id="{9B76F5A8-16E3-4CB8-A22F-5497927C67E6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3581444" y="178910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sp>
        <p:nvSpPr>
          <p:cNvPr id="106" name="OTLSHAPE_SLM_be54ac11223a4538b0a95d4c713ab9e3_Title">
            <a:extLst>
              <a:ext uri="{FF2B5EF4-FFF2-40B4-BE49-F238E27FC236}">
                <a16:creationId xmlns:a16="http://schemas.microsoft.com/office/drawing/2014/main" id="{B975BE38-DB79-4556-BFD4-42A8490F36F3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4019945" y="4423765"/>
            <a:ext cx="508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Bing Ads</a:t>
            </a:r>
          </a:p>
        </p:txBody>
      </p:sp>
      <p:sp>
        <p:nvSpPr>
          <p:cNvPr id="109" name="OTLSHAPE_SLM_7582c54c60a447d8b8e71edfb98aaf40_Title">
            <a:extLst>
              <a:ext uri="{FF2B5EF4-FFF2-40B4-BE49-F238E27FC236}">
                <a16:creationId xmlns:a16="http://schemas.microsoft.com/office/drawing/2014/main" id="{FE6C27A3-F38E-48B8-9C44-4B577AA61B4C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4045346" y="3418349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SEO Optimization</a:t>
            </a:r>
          </a:p>
        </p:txBody>
      </p:sp>
      <p:sp>
        <p:nvSpPr>
          <p:cNvPr id="112" name="OTLSHAPE_SLM_560837dc1abd4a0ca0d27af684182a06_Title">
            <a:extLst>
              <a:ext uri="{FF2B5EF4-FFF2-40B4-BE49-F238E27FC236}">
                <a16:creationId xmlns:a16="http://schemas.microsoft.com/office/drawing/2014/main" id="{7BC3548B-C8B7-4279-9011-2FD8FD6C79CA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511566" y="4423765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Facebook Ads</a:t>
            </a:r>
          </a:p>
        </p:txBody>
      </p:sp>
      <p:sp>
        <p:nvSpPr>
          <p:cNvPr id="115" name="OTLSHAPE_SLM_cb319515330a4686adace750669455a1_Title">
            <a:extLst>
              <a:ext uri="{FF2B5EF4-FFF2-40B4-BE49-F238E27FC236}">
                <a16:creationId xmlns:a16="http://schemas.microsoft.com/office/drawing/2014/main" id="{A70798FE-BA45-4392-AA1A-68240B21CB92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536967" y="3735849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SEM Audit</a:t>
            </a:r>
          </a:p>
        </p:txBody>
      </p:sp>
      <p:sp>
        <p:nvSpPr>
          <p:cNvPr id="118" name="OTLSHAPE_SLM_aec98ba4df184c8881a011a86b46a3d7_Title">
            <a:extLst>
              <a:ext uri="{FF2B5EF4-FFF2-40B4-BE49-F238E27FC236}">
                <a16:creationId xmlns:a16="http://schemas.microsoft.com/office/drawing/2014/main" id="{F53976DB-5E3F-475E-991F-70C88895CAA9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536967" y="3418349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SEO Audit</a:t>
            </a:r>
          </a:p>
        </p:txBody>
      </p:sp>
      <p:sp>
        <p:nvSpPr>
          <p:cNvPr id="121" name="OTLSHAPE_SLM_2e27626e3d094dd0a210b1e05d6bfdd8_Title">
            <a:extLst>
              <a:ext uri="{FF2B5EF4-FFF2-40B4-BE49-F238E27FC236}">
                <a16:creationId xmlns:a16="http://schemas.microsoft.com/office/drawing/2014/main" id="{E30E0DB0-4CBE-4C30-B969-EBA69341F2E8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511566" y="4694695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Google Ads</a:t>
            </a:r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1" name="OTLSHAPE_SLM_01502ce42bc84294ae8c8e2a26374c3b_Title">
            <a:extLst>
              <a:ext uri="{FF2B5EF4-FFF2-40B4-BE49-F238E27FC236}">
                <a16:creationId xmlns:a16="http://schemas.microsoft.com/office/drawing/2014/main" id="{0CBAF1A3-D216-4CA0-BB2C-D6752C424353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9120315" y="4965625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Email Ads</a:t>
            </a:r>
          </a:p>
        </p:txBody>
      </p:sp>
      <p:sp>
        <p:nvSpPr>
          <p:cNvPr id="164" name="OTLSHAPE_SLM_c81b46d3284c4b8b8f210faa2910f49b_Title">
            <a:extLst>
              <a:ext uri="{FF2B5EF4-FFF2-40B4-BE49-F238E27FC236}">
                <a16:creationId xmlns:a16="http://schemas.microsoft.com/office/drawing/2014/main" id="{B5F13116-5924-47FE-BA85-312A99DC82BC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9145716" y="2389650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ECommerce Update</a:t>
            </a:r>
          </a:p>
        </p:txBody>
      </p:sp>
      <p:sp>
        <p:nvSpPr>
          <p:cNvPr id="167" name="OTLSHAPE_SLM_aa00dde741c24a21a2c7b6e756bf5e17_Title">
            <a:extLst>
              <a:ext uri="{FF2B5EF4-FFF2-40B4-BE49-F238E27FC236}">
                <a16:creationId xmlns:a16="http://schemas.microsoft.com/office/drawing/2014/main" id="{DA2D3FF9-17A6-439E-A325-157992E35786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9120315" y="4694695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Mobile Ads</a:t>
            </a:r>
          </a:p>
        </p:txBody>
      </p:sp>
      <p:sp>
        <p:nvSpPr>
          <p:cNvPr id="170" name="OTLSHAPE_SLM_c083dcb2c19c4c0a9646b566e1400809_Title">
            <a:extLst>
              <a:ext uri="{FF2B5EF4-FFF2-40B4-BE49-F238E27FC236}">
                <a16:creationId xmlns:a16="http://schemas.microsoft.com/office/drawing/2014/main" id="{73B8FC73-2989-4A36-9FDC-51858A52F79A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6581596" y="3418349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Social Media Campaign</a:t>
            </a:r>
          </a:p>
        </p:txBody>
      </p:sp>
      <p:sp>
        <p:nvSpPr>
          <p:cNvPr id="173" name="OTLSHAPE_SLM_65669134d18a43e28959dc972ef27252_Title">
            <a:extLst>
              <a:ext uri="{FF2B5EF4-FFF2-40B4-BE49-F238E27FC236}">
                <a16:creationId xmlns:a16="http://schemas.microsoft.com/office/drawing/2014/main" id="{B667E94E-98FD-4A5C-95C2-74904742047B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4045346" y="2389650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Optimize for Mobile</a:t>
            </a:r>
          </a:p>
        </p:txBody>
      </p:sp>
      <p:sp>
        <p:nvSpPr>
          <p:cNvPr id="176" name="OTLSHAPE_SLM_26615f3a416d4a0a83511ad17e513011_Title">
            <a:extLst>
              <a:ext uri="{FF2B5EF4-FFF2-40B4-BE49-F238E27FC236}">
                <a16:creationId xmlns:a16="http://schemas.microsoft.com/office/drawing/2014/main" id="{ED455CAE-B980-4F74-A716-CDD363AEDC3C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536967" y="2389650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Website Design &amp; Dev</a:t>
            </a:r>
          </a:p>
        </p:txBody>
      </p:sp>
      <p:sp>
        <p:nvSpPr>
          <p:cNvPr id="179" name="OTLSHAPE_SLM_561d3f347d1b454491ac4de9797a3f4d_Title">
            <a:extLst>
              <a:ext uri="{FF2B5EF4-FFF2-40B4-BE49-F238E27FC236}">
                <a16:creationId xmlns:a16="http://schemas.microsoft.com/office/drawing/2014/main" id="{0EDAC04D-2AEE-4F33-B702-E8BE6CF6739E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6581596" y="2389650"/>
            <a:ext cx="95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ECommerce Dev</a:t>
            </a:r>
          </a:p>
        </p:txBody>
      </p:sp>
      <p:sp>
        <p:nvSpPr>
          <p:cNvPr id="182" name="OTLSHAPE_SLM_d4b43abd458d46c99679b40a91fdc215_Title">
            <a:extLst>
              <a:ext uri="{FF2B5EF4-FFF2-40B4-BE49-F238E27FC236}">
                <a16:creationId xmlns:a16="http://schemas.microsoft.com/office/drawing/2014/main" id="{7F6F90C6-F9A0-4750-AA81-BB05BE3747CE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4045346" y="2707150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Purchase Flow</a:t>
            </a:r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5" name="OTLSHAPE_SLM_7045f708c555433896c4f672bfa058ae_Title">
            <a:extLst>
              <a:ext uri="{FF2B5EF4-FFF2-40B4-BE49-F238E27FC236}">
                <a16:creationId xmlns:a16="http://schemas.microsoft.com/office/drawing/2014/main" id="{63F7FE05-79E3-4F5A-AB2C-A4AF3F2A2DC3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6581596" y="2707150"/>
            <a:ext cx="95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Rebrand Update</a:t>
            </a:r>
          </a:p>
        </p:txBody>
      </p:sp>
      <p:sp>
        <p:nvSpPr>
          <p:cNvPr id="188" name="OTLSHAPE_SLM_c83c63dd5d304091821b0ecf3f8be2b9_Title">
            <a:extLst>
              <a:ext uri="{FF2B5EF4-FFF2-40B4-BE49-F238E27FC236}">
                <a16:creationId xmlns:a16="http://schemas.microsoft.com/office/drawing/2014/main" id="{C0E9CFF4-C176-4E37-BF83-B713614F717B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6581596" y="3024650"/>
            <a:ext cx="1143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Blog Design Update</a:t>
            </a:r>
          </a:p>
        </p:txBody>
      </p:sp>
      <p:sp>
        <p:nvSpPr>
          <p:cNvPr id="191" name="OTLSHAPE_SLM_8fe1b08c0ca24a09b6a68ffff02e0e1d_Title">
            <a:extLst>
              <a:ext uri="{FF2B5EF4-FFF2-40B4-BE49-F238E27FC236}">
                <a16:creationId xmlns:a16="http://schemas.microsoft.com/office/drawing/2014/main" id="{641F0298-D838-4345-958D-ADFA2DF9442B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4038996" y="5596390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Security Audit</a:t>
            </a:r>
          </a:p>
        </p:txBody>
      </p:sp>
      <p:sp>
        <p:nvSpPr>
          <p:cNvPr id="194" name="OTLSHAPE_SLM_2fc3af8cbe2047d9b131940081e5f96e_Title">
            <a:extLst>
              <a:ext uri="{FF2B5EF4-FFF2-40B4-BE49-F238E27FC236}">
                <a16:creationId xmlns:a16="http://schemas.microsoft.com/office/drawing/2014/main" id="{8A33C2F2-8B63-4BF7-A460-C7A496D54595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6556194" y="4423765"/>
            <a:ext cx="1104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3rd Party Lead Gen</a:t>
            </a:r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97" name="OTLSHAPE_SLM_60c06a06fdce43a09193df70ab745e15_Title">
            <a:extLst>
              <a:ext uri="{FF2B5EF4-FFF2-40B4-BE49-F238E27FC236}">
                <a16:creationId xmlns:a16="http://schemas.microsoft.com/office/drawing/2014/main" id="{D880DBB4-CFFD-450F-88A4-43517FCFD7CD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9120315" y="4423765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Youtube Ads</a:t>
            </a:r>
          </a:p>
        </p:txBody>
      </p:sp>
      <p:sp>
        <p:nvSpPr>
          <p:cNvPr id="200" name="OTLSHAPE_SLM_df6e23cb93e34336adfdc39b4d5053de_Title">
            <a:extLst>
              <a:ext uri="{FF2B5EF4-FFF2-40B4-BE49-F238E27FC236}">
                <a16:creationId xmlns:a16="http://schemas.microsoft.com/office/drawing/2014/main" id="{392D3985-0596-434F-BC52-C6D32ECEE1B6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4019945" y="4694695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Display Ads Creative</a:t>
            </a:r>
          </a:p>
        </p:txBody>
      </p:sp>
      <p:sp>
        <p:nvSpPr>
          <p:cNvPr id="203" name="OTLSHAPE_SLM_e523b563254d495eb0025210ee56692e_Title">
            <a:extLst>
              <a:ext uri="{FF2B5EF4-FFF2-40B4-BE49-F238E27FC236}">
                <a16:creationId xmlns:a16="http://schemas.microsoft.com/office/drawing/2014/main" id="{3801C606-748B-4AF5-9D84-51E587EFD2C3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4045346" y="3735849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SEM Campaign</a:t>
            </a:r>
          </a:p>
        </p:txBody>
      </p:sp>
      <p:sp>
        <p:nvSpPr>
          <p:cNvPr id="206" name="OTLSHAPE_SLM_045beb95d040487eaf77b3311e5d20f0_Title">
            <a:extLst>
              <a:ext uri="{FF2B5EF4-FFF2-40B4-BE49-F238E27FC236}">
                <a16:creationId xmlns:a16="http://schemas.microsoft.com/office/drawing/2014/main" id="{2689A20F-6C27-404D-A451-4010982A24C0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6581596" y="3735849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Blog Campaign</a:t>
            </a:r>
          </a:p>
        </p:txBody>
      </p:sp>
      <p:sp>
        <p:nvSpPr>
          <p:cNvPr id="212" name="OTLSHAPE_SLM_5920b03199474388bd7736cdc3f1663e_Title">
            <a:extLst>
              <a:ext uri="{FF2B5EF4-FFF2-40B4-BE49-F238E27FC236}">
                <a16:creationId xmlns:a16="http://schemas.microsoft.com/office/drawing/2014/main" id="{32A0052F-F30F-41B3-8A9D-DD0D570353E0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9145716" y="2707150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Funnel Optimization</a:t>
            </a:r>
          </a:p>
        </p:txBody>
      </p:sp>
      <p:sp>
        <p:nvSpPr>
          <p:cNvPr id="215" name="OTLSHAPE_SLM_e238d5f028934d099a3f80230dd32c18_Title">
            <a:extLst>
              <a:ext uri="{FF2B5EF4-FFF2-40B4-BE49-F238E27FC236}">
                <a16:creationId xmlns:a16="http://schemas.microsoft.com/office/drawing/2014/main" id="{748D0E8A-82D4-4870-9899-E198AB3F55FA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4038996" y="5316990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Geo-replication</a:t>
            </a:r>
          </a:p>
        </p:txBody>
      </p:sp>
      <p:sp>
        <p:nvSpPr>
          <p:cNvPr id="218" name="OTLSHAPE_SLM_87c93a319a65441d8ccec04336af2778_Title">
            <a:extLst>
              <a:ext uri="{FF2B5EF4-FFF2-40B4-BE49-F238E27FC236}">
                <a16:creationId xmlns:a16="http://schemas.microsoft.com/office/drawing/2014/main" id="{133DBD66-00A3-4406-B0C7-F4D0BBAC3D4B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6575246" y="5316990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Access Firewall Integration</a:t>
            </a:r>
          </a:p>
        </p:txBody>
      </p:sp>
      <p:sp>
        <p:nvSpPr>
          <p:cNvPr id="221" name="OTLSHAPE_SLM_aab742d94cfc42c79614461425cf975e_Title">
            <a:extLst>
              <a:ext uri="{FF2B5EF4-FFF2-40B4-BE49-F238E27FC236}">
                <a16:creationId xmlns:a16="http://schemas.microsoft.com/office/drawing/2014/main" id="{B59DC869-1D3A-4627-B55D-BF0A4F7BB7F4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9139366" y="5316990"/>
            <a:ext cx="147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Disaster Recovery Testing</a:t>
            </a:r>
          </a:p>
        </p:txBody>
      </p:sp>
      <p:sp>
        <p:nvSpPr>
          <p:cNvPr id="224" name="OTLSHAPE_SLM_266cb7b954a6414eb7b7ea9f740319f6_Title">
            <a:extLst>
              <a:ext uri="{FF2B5EF4-FFF2-40B4-BE49-F238E27FC236}">
                <a16:creationId xmlns:a16="http://schemas.microsoft.com/office/drawing/2014/main" id="{DF0EDC4D-BB35-455F-8D69-751C37A15904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6581596" y="5971040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Automated Testing</a:t>
            </a:r>
          </a:p>
        </p:txBody>
      </p:sp>
      <p:sp>
        <p:nvSpPr>
          <p:cNvPr id="227" name="OTLSHAPE_SLM_6e37b4e8e3c149d585cc7170bfe1145c_Title">
            <a:extLst>
              <a:ext uri="{FF2B5EF4-FFF2-40B4-BE49-F238E27FC236}">
                <a16:creationId xmlns:a16="http://schemas.microsoft.com/office/drawing/2014/main" id="{DB76CAC7-AA4F-467F-8A79-CA23BE044599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4045346" y="5971040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Automated Test Framework</a:t>
            </a:r>
            <a:endParaRPr 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30" name="OTLSHAPE_SLM_18b4805670c54bafba548f70c19a4604_Title">
            <a:extLst>
              <a:ext uri="{FF2B5EF4-FFF2-40B4-BE49-F238E27FC236}">
                <a16:creationId xmlns:a16="http://schemas.microsoft.com/office/drawing/2014/main" id="{2D439119-BF5E-467D-8DA6-0AD961F06D49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9145716" y="5971040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Automated Testing</a:t>
            </a:r>
          </a:p>
        </p:txBody>
      </p:sp>
      <p:sp>
        <p:nvSpPr>
          <p:cNvPr id="325" name="OTLSHAPE_TB_00000000000000000000000000000000_TimescaleInterval3">
            <a:extLst>
              <a:ext uri="{FF2B5EF4-FFF2-40B4-BE49-F238E27FC236}">
                <a16:creationId xmlns:a16="http://schemas.microsoft.com/office/drawing/2014/main" id="{D02CF991-3D56-4693-A921-116A39ED59F2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6117694" y="178910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 dirty="0">
                <a:solidFill>
                  <a:schemeClr val="lt1"/>
                </a:solidFill>
                <a:latin typeface="Calibri" panose="020F0502020204030204" pitchFamily="34" charset="0"/>
              </a:rPr>
              <a:t>Q3</a:t>
            </a:r>
          </a:p>
        </p:txBody>
      </p:sp>
      <p:sp>
        <p:nvSpPr>
          <p:cNvPr id="327" name="OTLSHAPE_TB_00000000000000000000000000000000_TimescaleInterval4">
            <a:extLst>
              <a:ext uri="{FF2B5EF4-FFF2-40B4-BE49-F238E27FC236}">
                <a16:creationId xmlns:a16="http://schemas.microsoft.com/office/drawing/2014/main" id="{A3B3A184-D9F1-4F8E-B36E-E797E09AB6B8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8681814" y="178910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478" name="OTLSHAPE_SLM_550a5bf5eba0429492a42cecbb55ea03_Title">
            <a:extLst>
              <a:ext uri="{FF2B5EF4-FFF2-40B4-BE49-F238E27FC236}">
                <a16:creationId xmlns:a16="http://schemas.microsoft.com/office/drawing/2014/main" id="{D65FEED4-6C58-4F36-A1F5-88043D9D0D25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6581596" y="4053349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Brand Change</a:t>
            </a:r>
          </a:p>
        </p:txBody>
      </p:sp>
      <p:sp>
        <p:nvSpPr>
          <p:cNvPr id="481" name="OTLSHAPE_SLM_7319137fdf7944279d79d0352cbf2c93_Title">
            <a:extLst>
              <a:ext uri="{FF2B5EF4-FFF2-40B4-BE49-F238E27FC236}">
                <a16:creationId xmlns:a16="http://schemas.microsoft.com/office/drawing/2014/main" id="{BBA59974-C953-4C26-9511-5A7634768DC0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9145716" y="3418349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SEO Review</a:t>
            </a:r>
          </a:p>
        </p:txBody>
      </p:sp>
      <p:sp>
        <p:nvSpPr>
          <p:cNvPr id="484" name="OTLSHAPE_SLM_34b0a8948a844ec0971ad8eee72468c1_Title">
            <a:extLst>
              <a:ext uri="{FF2B5EF4-FFF2-40B4-BE49-F238E27FC236}">
                <a16:creationId xmlns:a16="http://schemas.microsoft.com/office/drawing/2014/main" id="{0F18C34B-912B-4F11-AD8C-152F9CFF64A4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9145716" y="3735849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SEM Review</a:t>
            </a:r>
          </a:p>
        </p:txBody>
      </p:sp>
      <p:sp>
        <p:nvSpPr>
          <p:cNvPr id="18" name="OTLSHAPE_SLM_65669134d18a43e28959dc972ef27252_Date" hidden="1">
            <a:extLst>
              <a:ext uri="{FF2B5EF4-FFF2-40B4-BE49-F238E27FC236}">
                <a16:creationId xmlns:a16="http://schemas.microsoft.com/office/drawing/2014/main" id="{B2B03119-6990-4169-9701-76E958A501AA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sp>
        <p:nvSpPr>
          <p:cNvPr id="19" name="OTLSHAPE_SLM_26615f3a416d4a0a83511ad17e513011_Date" hidden="1">
            <a:extLst>
              <a:ext uri="{FF2B5EF4-FFF2-40B4-BE49-F238E27FC236}">
                <a16:creationId xmlns:a16="http://schemas.microsoft.com/office/drawing/2014/main" id="{DBBDED28-A2F5-4B8F-B331-1D3534A8311C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13</a:t>
            </a:r>
          </a:p>
        </p:txBody>
      </p:sp>
      <p:sp>
        <p:nvSpPr>
          <p:cNvPr id="20" name="OTLSHAPE_SLM_561d3f347d1b454491ac4de9797a3f4d_Date" hidden="1">
            <a:extLst>
              <a:ext uri="{FF2B5EF4-FFF2-40B4-BE49-F238E27FC236}">
                <a16:creationId xmlns:a16="http://schemas.microsoft.com/office/drawing/2014/main" id="{7669B959-A6E7-489B-A4F8-0D43071FD9C5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13</a:t>
            </a:r>
          </a:p>
        </p:txBody>
      </p:sp>
      <p:sp>
        <p:nvSpPr>
          <p:cNvPr id="21" name="OTLSHAPE_SLM_c81b46d3284c4b8b8f210faa2910f49b_Date" hidden="1">
            <a:extLst>
              <a:ext uri="{FF2B5EF4-FFF2-40B4-BE49-F238E27FC236}">
                <a16:creationId xmlns:a16="http://schemas.microsoft.com/office/drawing/2014/main" id="{D0B65BF1-C796-48BB-87C2-5395C0CD13B3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13</a:t>
            </a:r>
          </a:p>
        </p:txBody>
      </p:sp>
      <p:sp>
        <p:nvSpPr>
          <p:cNvPr id="22" name="OTLSHAPE_SLM_5920b03199474388bd7736cdc3f1663e_Date" hidden="1">
            <a:extLst>
              <a:ext uri="{FF2B5EF4-FFF2-40B4-BE49-F238E27FC236}">
                <a16:creationId xmlns:a16="http://schemas.microsoft.com/office/drawing/2014/main" id="{C0B3F3BC-FDC1-4A76-9AB6-71EE4DFBACAE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13</a:t>
            </a:r>
          </a:p>
        </p:txBody>
      </p:sp>
      <p:sp>
        <p:nvSpPr>
          <p:cNvPr id="23" name="OTLSHAPE_SLM_7045f708c555433896c4f672bfa058ae_Date" hidden="1">
            <a:extLst>
              <a:ext uri="{FF2B5EF4-FFF2-40B4-BE49-F238E27FC236}">
                <a16:creationId xmlns:a16="http://schemas.microsoft.com/office/drawing/2014/main" id="{FEE85545-F62A-4BCA-A312-895FBE7C1E4D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13</a:t>
            </a:r>
          </a:p>
        </p:txBody>
      </p:sp>
      <p:sp>
        <p:nvSpPr>
          <p:cNvPr id="32" name="OTLSHAPE_SLM_d4b43abd458d46c99679b40a91fdc215_Date" hidden="1">
            <a:extLst>
              <a:ext uri="{FF2B5EF4-FFF2-40B4-BE49-F238E27FC236}">
                <a16:creationId xmlns:a16="http://schemas.microsoft.com/office/drawing/2014/main" id="{BFB6DCD7-E1CB-4E04-8BC6-BC1D173A46DE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sp>
        <p:nvSpPr>
          <p:cNvPr id="33" name="OTLSHAPE_SLM_c83c63dd5d304091821b0ecf3f8be2b9_Date" hidden="1">
            <a:extLst>
              <a:ext uri="{FF2B5EF4-FFF2-40B4-BE49-F238E27FC236}">
                <a16:creationId xmlns:a16="http://schemas.microsoft.com/office/drawing/2014/main" id="{1FF477C1-D6B9-41E3-A1D2-292D77FA0655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13</a:t>
            </a:r>
          </a:p>
        </p:txBody>
      </p:sp>
      <p:sp>
        <p:nvSpPr>
          <p:cNvPr id="34" name="OTLSHAPE_SLM_aec98ba4df184c8881a011a86b46a3d7_Date" hidden="1">
            <a:extLst>
              <a:ext uri="{FF2B5EF4-FFF2-40B4-BE49-F238E27FC236}">
                <a16:creationId xmlns:a16="http://schemas.microsoft.com/office/drawing/2014/main" id="{CABC01DE-7F1C-4A82-9368-EC8586C54B83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13</a:t>
            </a:r>
          </a:p>
        </p:txBody>
      </p:sp>
      <p:sp>
        <p:nvSpPr>
          <p:cNvPr id="35" name="OTLSHAPE_SLM_7582c54c60a447d8b8e71edfb98aaf40_Date" hidden="1">
            <a:extLst>
              <a:ext uri="{FF2B5EF4-FFF2-40B4-BE49-F238E27FC236}">
                <a16:creationId xmlns:a16="http://schemas.microsoft.com/office/drawing/2014/main" id="{98BAFCC7-3CBD-4341-8C74-80C92D082796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sp>
        <p:nvSpPr>
          <p:cNvPr id="36" name="OTLSHAPE_SLM_c083dcb2c19c4c0a9646b566e1400809_Date" hidden="1">
            <a:extLst>
              <a:ext uri="{FF2B5EF4-FFF2-40B4-BE49-F238E27FC236}">
                <a16:creationId xmlns:a16="http://schemas.microsoft.com/office/drawing/2014/main" id="{7C774197-68E5-4301-AAB5-0C0A3F4989C8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13</a:t>
            </a:r>
          </a:p>
        </p:txBody>
      </p:sp>
      <p:sp>
        <p:nvSpPr>
          <p:cNvPr id="37" name="OTLSHAPE_SLM_7319137fdf7944279d79d0352cbf2c93_Date" hidden="1">
            <a:extLst>
              <a:ext uri="{FF2B5EF4-FFF2-40B4-BE49-F238E27FC236}">
                <a16:creationId xmlns:a16="http://schemas.microsoft.com/office/drawing/2014/main" id="{B57038FF-FA93-4A1E-AD28-E002C1A98F25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121316"/>
                </a:solidFill>
                <a:latin typeface="Calibri" panose="020F0502020204030204" pitchFamily="34" charset="0"/>
              </a:rPr>
              <a:t>Oct 13</a:t>
            </a:r>
          </a:p>
        </p:txBody>
      </p:sp>
      <p:sp>
        <p:nvSpPr>
          <p:cNvPr id="38" name="OTLSHAPE_SLM_e523b563254d495eb0025210ee56692e_Date" hidden="1">
            <a:extLst>
              <a:ext uri="{FF2B5EF4-FFF2-40B4-BE49-F238E27FC236}">
                <a16:creationId xmlns:a16="http://schemas.microsoft.com/office/drawing/2014/main" id="{6B4C764E-76F2-426E-A7F9-BB635DD4731B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sp>
        <p:nvSpPr>
          <p:cNvPr id="39" name="OTLSHAPE_SLM_045beb95d040487eaf77b3311e5d20f0_Date" hidden="1">
            <a:extLst>
              <a:ext uri="{FF2B5EF4-FFF2-40B4-BE49-F238E27FC236}">
                <a16:creationId xmlns:a16="http://schemas.microsoft.com/office/drawing/2014/main" id="{5E358F54-95BE-472F-A184-70D1FD8EC6A7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13</a:t>
            </a:r>
          </a:p>
        </p:txBody>
      </p:sp>
      <p:sp>
        <p:nvSpPr>
          <p:cNvPr id="40" name="OTLSHAPE_SLM_cb319515330a4686adace750669455a1_Date" hidden="1">
            <a:extLst>
              <a:ext uri="{FF2B5EF4-FFF2-40B4-BE49-F238E27FC236}">
                <a16:creationId xmlns:a16="http://schemas.microsoft.com/office/drawing/2014/main" id="{C18A67D1-60CD-4C8A-8B70-394844241FA1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13</a:t>
            </a:r>
          </a:p>
        </p:txBody>
      </p:sp>
      <p:sp>
        <p:nvSpPr>
          <p:cNvPr id="41" name="OTLSHAPE_SLM_34b0a8948a844ec0971ad8eee72468c1_Date" hidden="1">
            <a:extLst>
              <a:ext uri="{FF2B5EF4-FFF2-40B4-BE49-F238E27FC236}">
                <a16:creationId xmlns:a16="http://schemas.microsoft.com/office/drawing/2014/main" id="{89B7401E-0323-4538-B8E9-36D0B6164060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121316"/>
                </a:solidFill>
                <a:latin typeface="Calibri" panose="020F0502020204030204" pitchFamily="34" charset="0"/>
              </a:rPr>
              <a:t>Oct 13</a:t>
            </a:r>
          </a:p>
        </p:txBody>
      </p:sp>
      <p:sp>
        <p:nvSpPr>
          <p:cNvPr id="42" name="OTLSHAPE_SLM_550a5bf5eba0429492a42cecbb55ea03_Date" hidden="1">
            <a:extLst>
              <a:ext uri="{FF2B5EF4-FFF2-40B4-BE49-F238E27FC236}">
                <a16:creationId xmlns:a16="http://schemas.microsoft.com/office/drawing/2014/main" id="{2B420D6D-D484-4E23-8574-9DA5F11E57AB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13</a:t>
            </a:r>
          </a:p>
        </p:txBody>
      </p:sp>
      <p:sp>
        <p:nvSpPr>
          <p:cNvPr id="43" name="OTLSHAPE_SLM_2fc3af8cbe2047d9b131940081e5f96e_Date" hidden="1">
            <a:extLst>
              <a:ext uri="{FF2B5EF4-FFF2-40B4-BE49-F238E27FC236}">
                <a16:creationId xmlns:a16="http://schemas.microsoft.com/office/drawing/2014/main" id="{17BFFFF3-F359-446F-8A3F-5F5B78F919BB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13</a:t>
            </a:r>
          </a:p>
        </p:txBody>
      </p:sp>
      <p:sp>
        <p:nvSpPr>
          <p:cNvPr id="44" name="OTLSHAPE_SLM_be54ac11223a4538b0a95d4c713ab9e3_Date" hidden="1">
            <a:extLst>
              <a:ext uri="{FF2B5EF4-FFF2-40B4-BE49-F238E27FC236}">
                <a16:creationId xmlns:a16="http://schemas.microsoft.com/office/drawing/2014/main" id="{4948B27F-9707-4619-A0EC-D1D335D6E1AF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sp>
        <p:nvSpPr>
          <p:cNvPr id="45" name="OTLSHAPE_SLM_560837dc1abd4a0ca0d27af684182a06_Date" hidden="1">
            <a:extLst>
              <a:ext uri="{FF2B5EF4-FFF2-40B4-BE49-F238E27FC236}">
                <a16:creationId xmlns:a16="http://schemas.microsoft.com/office/drawing/2014/main" id="{E7A182B1-08A1-41E6-9DE5-A4E0B8651E0C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13</a:t>
            </a:r>
          </a:p>
        </p:txBody>
      </p:sp>
      <p:sp>
        <p:nvSpPr>
          <p:cNvPr id="46" name="OTLSHAPE_SLM_60c06a06fdce43a09193df70ab745e15_Date" hidden="1">
            <a:extLst>
              <a:ext uri="{FF2B5EF4-FFF2-40B4-BE49-F238E27FC236}">
                <a16:creationId xmlns:a16="http://schemas.microsoft.com/office/drawing/2014/main" id="{445D5447-05E7-4D29-A56C-5EF4C1202185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13</a:t>
            </a:r>
          </a:p>
        </p:txBody>
      </p:sp>
      <p:sp>
        <p:nvSpPr>
          <p:cNvPr id="47" name="OTLSHAPE_SLM_2e27626e3d094dd0a210b1e05d6bfdd8_Date" hidden="1">
            <a:extLst>
              <a:ext uri="{FF2B5EF4-FFF2-40B4-BE49-F238E27FC236}">
                <a16:creationId xmlns:a16="http://schemas.microsoft.com/office/drawing/2014/main" id="{3522FDDE-7FC0-4723-B768-ED89F9BFAC41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13</a:t>
            </a:r>
          </a:p>
        </p:txBody>
      </p:sp>
      <p:sp>
        <p:nvSpPr>
          <p:cNvPr id="48" name="OTLSHAPE_SLM_df6e23cb93e34336adfdc39b4d5053de_Date" hidden="1">
            <a:extLst>
              <a:ext uri="{FF2B5EF4-FFF2-40B4-BE49-F238E27FC236}">
                <a16:creationId xmlns:a16="http://schemas.microsoft.com/office/drawing/2014/main" id="{A4C7D171-1A89-4FAC-9F7B-B395C8C7420A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sp>
        <p:nvSpPr>
          <p:cNvPr id="49" name="OTLSHAPE_SLM_aa00dde741c24a21a2c7b6e756bf5e17_Date" hidden="1">
            <a:extLst>
              <a:ext uri="{FF2B5EF4-FFF2-40B4-BE49-F238E27FC236}">
                <a16:creationId xmlns:a16="http://schemas.microsoft.com/office/drawing/2014/main" id="{F63BBF1F-BA60-41A8-BFEA-C87BFE118F54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13</a:t>
            </a:r>
          </a:p>
        </p:txBody>
      </p:sp>
      <p:sp>
        <p:nvSpPr>
          <p:cNvPr id="50" name="OTLSHAPE_SLM_01502ce42bc84294ae8c8e2a26374c3b_Date" hidden="1">
            <a:extLst>
              <a:ext uri="{FF2B5EF4-FFF2-40B4-BE49-F238E27FC236}">
                <a16:creationId xmlns:a16="http://schemas.microsoft.com/office/drawing/2014/main" id="{2B2F3E4F-6371-408A-89BD-BAD4D511E81E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13</a:t>
            </a:r>
          </a:p>
        </p:txBody>
      </p:sp>
      <p:sp>
        <p:nvSpPr>
          <p:cNvPr id="51" name="OTLSHAPE_SLM_e238d5f028934d099a3f80230dd32c18_Date" hidden="1">
            <a:extLst>
              <a:ext uri="{FF2B5EF4-FFF2-40B4-BE49-F238E27FC236}">
                <a16:creationId xmlns:a16="http://schemas.microsoft.com/office/drawing/2014/main" id="{EA5C6ACE-636D-4F71-AFEA-F317D72A88D4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sp>
        <p:nvSpPr>
          <p:cNvPr id="52" name="OTLSHAPE_SLM_87c93a319a65441d8ccec04336af2778_Date" hidden="1">
            <a:extLst>
              <a:ext uri="{FF2B5EF4-FFF2-40B4-BE49-F238E27FC236}">
                <a16:creationId xmlns:a16="http://schemas.microsoft.com/office/drawing/2014/main" id="{6FC56EB6-2CF3-458D-8114-BF1F20B33112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13</a:t>
            </a:r>
          </a:p>
        </p:txBody>
      </p:sp>
      <p:sp>
        <p:nvSpPr>
          <p:cNvPr id="53" name="OTLSHAPE_SLM_aab742d94cfc42c79614461425cf975e_Date" hidden="1">
            <a:extLst>
              <a:ext uri="{FF2B5EF4-FFF2-40B4-BE49-F238E27FC236}">
                <a16:creationId xmlns:a16="http://schemas.microsoft.com/office/drawing/2014/main" id="{686E3188-5B7E-4676-9F1E-475B9326FB69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13</a:t>
            </a:r>
          </a:p>
        </p:txBody>
      </p:sp>
      <p:sp>
        <p:nvSpPr>
          <p:cNvPr id="54" name="OTLSHAPE_SLM_8fe1b08c0ca24a09b6a68ffff02e0e1d_Date" hidden="1">
            <a:extLst>
              <a:ext uri="{FF2B5EF4-FFF2-40B4-BE49-F238E27FC236}">
                <a16:creationId xmlns:a16="http://schemas.microsoft.com/office/drawing/2014/main" id="{31AFB36B-A0AF-405A-9068-C36B2EAA5B93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sp>
        <p:nvSpPr>
          <p:cNvPr id="55" name="OTLSHAPE_SLM_266cb7b954a6414eb7b7ea9f740319f6_Date" hidden="1">
            <a:extLst>
              <a:ext uri="{FF2B5EF4-FFF2-40B4-BE49-F238E27FC236}">
                <a16:creationId xmlns:a16="http://schemas.microsoft.com/office/drawing/2014/main" id="{BB1BFDE7-D8F6-472E-8259-30F36E8BA7AC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13</a:t>
            </a:r>
          </a:p>
        </p:txBody>
      </p:sp>
      <p:sp>
        <p:nvSpPr>
          <p:cNvPr id="56" name="OTLSHAPE_SLM_6e37b4e8e3c149d585cc7170bfe1145c_Date" hidden="1">
            <a:extLst>
              <a:ext uri="{FF2B5EF4-FFF2-40B4-BE49-F238E27FC236}">
                <a16:creationId xmlns:a16="http://schemas.microsoft.com/office/drawing/2014/main" id="{6C473E74-14CE-4971-9F37-FCA849FB8D59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13</a:t>
            </a:r>
          </a:p>
        </p:txBody>
      </p:sp>
      <p:sp>
        <p:nvSpPr>
          <p:cNvPr id="57" name="OTLSHAPE_SLM_18b4805670c54bafba548f70c19a4604_Date" hidden="1">
            <a:extLst>
              <a:ext uri="{FF2B5EF4-FFF2-40B4-BE49-F238E27FC236}">
                <a16:creationId xmlns:a16="http://schemas.microsoft.com/office/drawing/2014/main" id="{FB3CDDB1-D399-4A24-B527-504AF4CB70BC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13</a:t>
            </a:r>
          </a:p>
        </p:txBody>
      </p:sp>
      <p:cxnSp>
        <p:nvCxnSpPr>
          <p:cNvPr id="321" name="OTLSHAPE_TB_00000000000000000000000000000000_Separator1">
            <a:extLst>
              <a:ext uri="{FF2B5EF4-FFF2-40B4-BE49-F238E27FC236}">
                <a16:creationId xmlns:a16="http://schemas.microsoft.com/office/drawing/2014/main" id="{D84D0BD2-4AF1-4DAE-9507-F54F3D52D1B4}"/>
              </a:ext>
            </a:extLst>
          </p:cNvPr>
          <p:cNvCxnSpPr/>
          <p:nvPr>
            <p:custDataLst>
              <p:tags r:id="rId126"/>
            </p:custDataLst>
          </p:nvPr>
        </p:nvCxnSpPr>
        <p:spPr>
          <a:xfrm>
            <a:off x="3517944" y="17891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OTLSHAPE_TB_00000000000000000000000000000000_Separator2">
            <a:extLst>
              <a:ext uri="{FF2B5EF4-FFF2-40B4-BE49-F238E27FC236}">
                <a16:creationId xmlns:a16="http://schemas.microsoft.com/office/drawing/2014/main" id="{3CB18BC2-5689-4FE7-A0B2-867A16BA9C8E}"/>
              </a:ext>
            </a:extLst>
          </p:cNvPr>
          <p:cNvCxnSpPr/>
          <p:nvPr>
            <p:custDataLst>
              <p:tags r:id="rId127"/>
            </p:custDataLst>
          </p:nvPr>
        </p:nvCxnSpPr>
        <p:spPr>
          <a:xfrm>
            <a:off x="6054194" y="17891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OTLSHAPE_TB_00000000000000000000000000000000_Separator3">
            <a:extLst>
              <a:ext uri="{FF2B5EF4-FFF2-40B4-BE49-F238E27FC236}">
                <a16:creationId xmlns:a16="http://schemas.microsoft.com/office/drawing/2014/main" id="{7583DD2D-FA16-47B6-97EB-9F00165CDF6E}"/>
              </a:ext>
            </a:extLst>
          </p:cNvPr>
          <p:cNvCxnSpPr/>
          <p:nvPr>
            <p:custDataLst>
              <p:tags r:id="rId128"/>
            </p:custDataLst>
          </p:nvPr>
        </p:nvCxnSpPr>
        <p:spPr>
          <a:xfrm>
            <a:off x="8618314" y="17891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3786F4-C718-4C6C-822B-B5A661F6A48B}"/>
              </a:ext>
            </a:extLst>
          </p:cNvPr>
          <p:cNvSpPr txBox="1"/>
          <p:nvPr/>
        </p:nvSpPr>
        <p:spPr>
          <a:xfrm>
            <a:off x="1211951" y="505998"/>
            <a:ext cx="9768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Marketing Swimlanes Roadmap template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7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0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5146484"/>
            <a:ext cx="495300" cy="2480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>
                <a:solidFill>
                  <a:srgbClr val="737373"/>
                </a:solidFill>
                <a:latin typeface="Calibri" panose="020F0502020204030204" pitchFamily="34" charset="0"/>
              </a:rPr>
              <a:t>Mar 1</a:t>
            </a:r>
          </a:p>
        </p:txBody>
      </p:sp>
      <p:sp>
        <p:nvSpPr>
          <p:cNvPr id="5951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47187" y="5146484"/>
            <a:ext cx="495300" cy="2480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>
                <a:solidFill>
                  <a:srgbClr val="737373"/>
                </a:solidFill>
                <a:latin typeface="Calibri" panose="020F0502020204030204" pitchFamily="34" charset="0"/>
              </a:rPr>
              <a:t>Mar 2</a:t>
            </a:r>
          </a:p>
        </p:txBody>
      </p:sp>
      <p:cxnSp>
        <p:nvCxnSpPr>
          <p:cNvPr id="6009" name="OTLSHAPE_T_26d16b9dc385472083ec3032e5b90e66_RightVerticalConnector2"/>
          <p:cNvCxnSpPr/>
          <p:nvPr>
            <p:custDataLst>
              <p:tags r:id="rId4"/>
            </p:custDataLst>
          </p:nvPr>
        </p:nvCxnSpPr>
        <p:spPr>
          <a:xfrm>
            <a:off x="899848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8" name="OTLSHAPE_T_26d16b9dc385472083ec3032e5b90e66_RightVerticalConnector1"/>
          <p:cNvCxnSpPr/>
          <p:nvPr>
            <p:custDataLst>
              <p:tags r:id="rId5"/>
            </p:custDataLst>
          </p:nvPr>
        </p:nvCxnSpPr>
        <p:spPr>
          <a:xfrm>
            <a:off x="8998487" y="4483100"/>
            <a:ext cx="0" cy="1778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7" name="OTLSHAPE_T_26d16b9dc385472083ec3032e5b90e66_LeftVerticalConnector1"/>
          <p:cNvCxnSpPr/>
          <p:nvPr>
            <p:custDataLst>
              <p:tags r:id="rId6"/>
            </p:custDataLst>
          </p:nvPr>
        </p:nvCxnSpPr>
        <p:spPr>
          <a:xfrm>
            <a:off x="8418023" y="4483100"/>
            <a:ext cx="0" cy="660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5" name="OTLSHAPE_T_c42b37d1ab784e28b276b917e4572eeb_RightVerticalConnector1"/>
          <p:cNvCxnSpPr/>
          <p:nvPr>
            <p:custDataLst>
              <p:tags r:id="rId7"/>
            </p:custDataLst>
          </p:nvPr>
        </p:nvCxnSpPr>
        <p:spPr>
          <a:xfrm>
            <a:off x="3774300" y="3035300"/>
            <a:ext cx="0" cy="2108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4" name="OTLSHAPE_T_c42b37d1ab784e28b276b917e4572eeb_LeftVerticalConnector1"/>
          <p:cNvCxnSpPr/>
          <p:nvPr>
            <p:custDataLst>
              <p:tags r:id="rId8"/>
            </p:custDataLst>
          </p:nvPr>
        </p:nvCxnSpPr>
        <p:spPr>
          <a:xfrm>
            <a:off x="3193835" y="3035300"/>
            <a:ext cx="0" cy="2108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3" name="OTLSHAPE_T_147dd56e603a4378a03684c9f3b20607_RightVerticalConnector3"/>
          <p:cNvCxnSpPr/>
          <p:nvPr>
            <p:custDataLst>
              <p:tags r:id="rId9"/>
            </p:custDataLst>
          </p:nvPr>
        </p:nvCxnSpPr>
        <p:spPr>
          <a:xfrm>
            <a:off x="6096161" y="4305300"/>
            <a:ext cx="0" cy="8382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2" name="OTLSHAPE_T_147dd56e603a4378a03684c9f3b20607_RightVerticalConnector2"/>
          <p:cNvCxnSpPr/>
          <p:nvPr>
            <p:custDataLst>
              <p:tags r:id="rId10"/>
            </p:custDataLst>
          </p:nvPr>
        </p:nvCxnSpPr>
        <p:spPr>
          <a:xfrm>
            <a:off x="6096161" y="3898900"/>
            <a:ext cx="0" cy="1270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1" name="OTLSHAPE_T_147dd56e603a4378a03684c9f3b20607_RightVerticalConnector1"/>
          <p:cNvCxnSpPr/>
          <p:nvPr>
            <p:custDataLst>
              <p:tags r:id="rId11"/>
            </p:custDataLst>
          </p:nvPr>
        </p:nvCxnSpPr>
        <p:spPr>
          <a:xfrm>
            <a:off x="6096161" y="2451100"/>
            <a:ext cx="0" cy="11684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8" name="OTLSHAPE_T_aed7d9d5b7004b0ab68526317f713a6d_RightVerticalConnector3"/>
          <p:cNvCxnSpPr/>
          <p:nvPr>
            <p:custDataLst>
              <p:tags r:id="rId12"/>
            </p:custDataLst>
          </p:nvPr>
        </p:nvCxnSpPr>
        <p:spPr>
          <a:xfrm>
            <a:off x="11320349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7" name="OTLSHAPE_T_aed7d9d5b7004b0ab68526317f713a6d_RightVerticalConnector2"/>
          <p:cNvCxnSpPr/>
          <p:nvPr>
            <p:custDataLst>
              <p:tags r:id="rId13"/>
            </p:custDataLst>
          </p:nvPr>
        </p:nvCxnSpPr>
        <p:spPr>
          <a:xfrm>
            <a:off x="11320349" y="3898900"/>
            <a:ext cx="0" cy="762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6" name="OTLSHAPE_T_aed7d9d5b7004b0ab68526317f713a6d_RightVerticalConnector1"/>
          <p:cNvCxnSpPr/>
          <p:nvPr>
            <p:custDataLst>
              <p:tags r:id="rId14"/>
            </p:custDataLst>
          </p:nvPr>
        </p:nvCxnSpPr>
        <p:spPr>
          <a:xfrm>
            <a:off x="11320349" y="1905000"/>
            <a:ext cx="0" cy="1714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5" name="OTLSHAPE_T_aed7d9d5b7004b0ab68526317f713a6d_LeftVerticalConnector3"/>
          <p:cNvCxnSpPr/>
          <p:nvPr>
            <p:custDataLst>
              <p:tags r:id="rId15"/>
            </p:custDataLst>
          </p:nvPr>
        </p:nvCxnSpPr>
        <p:spPr>
          <a:xfrm>
            <a:off x="871974" y="2857500"/>
            <a:ext cx="0" cy="2286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4" name="OTLSHAPE_T_aed7d9d5b7004b0ab68526317f713a6d_LeftVerticalConnector2"/>
          <p:cNvCxnSpPr/>
          <p:nvPr>
            <p:custDataLst>
              <p:tags r:id="rId16"/>
            </p:custDataLst>
          </p:nvPr>
        </p:nvCxnSpPr>
        <p:spPr>
          <a:xfrm>
            <a:off x="871974" y="2451100"/>
            <a:ext cx="0" cy="127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3" name="OTLSHAPE_T_aed7d9d5b7004b0ab68526317f713a6d_LeftVerticalConnector1"/>
          <p:cNvCxnSpPr/>
          <p:nvPr>
            <p:custDataLst>
              <p:tags r:id="rId17"/>
            </p:custDataLst>
          </p:nvPr>
        </p:nvCxnSpPr>
        <p:spPr>
          <a:xfrm>
            <a:off x="871974" y="1905000"/>
            <a:ext cx="0" cy="2667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9" name="OTLSHAPE_T_147dd56e603a4378a03684c9f3b20607_LeftVerticalConnector1" hidden="1"/>
          <p:cNvCxnSpPr/>
          <p:nvPr>
            <p:custDataLst>
              <p:tags r:id="rId18"/>
            </p:custDataLst>
          </p:nvPr>
        </p:nvCxnSpPr>
        <p:spPr>
          <a:xfrm>
            <a:off x="871974" y="2413000"/>
            <a:ext cx="0" cy="127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0" name="OTLSHAPE_T_147dd56e603a4378a03684c9f3b20607_LeftVerticalConnector2" hidden="1"/>
          <p:cNvCxnSpPr/>
          <p:nvPr>
            <p:custDataLst>
              <p:tags r:id="rId19"/>
            </p:custDataLst>
          </p:nvPr>
        </p:nvCxnSpPr>
        <p:spPr>
          <a:xfrm>
            <a:off x="871974" y="2819400"/>
            <a:ext cx="0" cy="2324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2" name="OTLSHAPE_TB_00000000000000000000000000000000_ScaleContainer"/>
          <p:cNvSpPr/>
          <p:nvPr>
            <p:custDataLst>
              <p:tags r:id="rId20"/>
            </p:custDataLst>
          </p:nvPr>
        </p:nvSpPr>
        <p:spPr>
          <a:xfrm>
            <a:off x="871813" y="5143500"/>
            <a:ext cx="10452100" cy="254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3" name="OTLSHAPE_TB_00000000000000000000000000000000_ElapsedTim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4" name="OTLSHAPE_TB_00000000000000000000000000000000_TodayMarkerShape" hidden="1"/>
          <p:cNvSpPr/>
          <p:nvPr>
            <p:custDataLst>
              <p:tags r:id="rId22"/>
            </p:custDataLst>
          </p:nvPr>
        </p:nvSpPr>
        <p:spPr>
          <a:xfrm>
            <a:off x="835527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5" name="OTLSHAPE_TB_00000000000000000000000000000000_TodayMarkerText" hidden="1"/>
          <p:cNvSpPr txBox="1"/>
          <p:nvPr>
            <p:custDataLst>
              <p:tags r:id="rId23"/>
            </p:custDataLst>
          </p:nvPr>
        </p:nvSpPr>
        <p:spPr>
          <a:xfrm>
            <a:off x="871813" y="548216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5956" name="OTLSHAPE_TB_00000000000000000000000000000000_TimescaleInterval1"/>
          <p:cNvSpPr txBox="1"/>
          <p:nvPr>
            <p:custDataLst>
              <p:tags r:id="rId24"/>
            </p:custDataLst>
          </p:nvPr>
        </p:nvSpPr>
        <p:spPr>
          <a:xfrm>
            <a:off x="935474" y="5177472"/>
            <a:ext cx="3109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8 am</a:t>
            </a:r>
          </a:p>
        </p:txBody>
      </p:sp>
      <p:sp>
        <p:nvSpPr>
          <p:cNvPr id="5960" name="OTLSHAPE_TB_00000000000000000000000000000000_TimescaleInterval2"/>
          <p:cNvSpPr txBox="1"/>
          <p:nvPr>
            <p:custDataLst>
              <p:tags r:id="rId25"/>
            </p:custDataLst>
          </p:nvPr>
        </p:nvSpPr>
        <p:spPr>
          <a:xfrm>
            <a:off x="2096404" y="5177472"/>
            <a:ext cx="393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10 am</a:t>
            </a:r>
          </a:p>
        </p:txBody>
      </p:sp>
      <p:sp>
        <p:nvSpPr>
          <p:cNvPr id="5964" name="OTLSHAPE_TB_00000000000000000000000000000000_TimescaleInterval3"/>
          <p:cNvSpPr txBox="1"/>
          <p:nvPr>
            <p:custDataLst>
              <p:tags r:id="rId26"/>
            </p:custDataLst>
          </p:nvPr>
        </p:nvSpPr>
        <p:spPr>
          <a:xfrm>
            <a:off x="3257335" y="5177472"/>
            <a:ext cx="393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12 pm</a:t>
            </a:r>
          </a:p>
        </p:txBody>
      </p:sp>
      <p:sp>
        <p:nvSpPr>
          <p:cNvPr id="5968" name="OTLSHAPE_TB_00000000000000000000000000000000_TimescaleInterval4"/>
          <p:cNvSpPr txBox="1"/>
          <p:nvPr>
            <p:custDataLst>
              <p:tags r:id="rId27"/>
            </p:custDataLst>
          </p:nvPr>
        </p:nvSpPr>
        <p:spPr>
          <a:xfrm>
            <a:off x="4418266" y="5177472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2 pm</a:t>
            </a:r>
          </a:p>
        </p:txBody>
      </p:sp>
      <p:sp>
        <p:nvSpPr>
          <p:cNvPr id="5972" name="OTLSHAPE_TB_00000000000000000000000000000000_TimescaleInterval5"/>
          <p:cNvSpPr txBox="1"/>
          <p:nvPr>
            <p:custDataLst>
              <p:tags r:id="rId28"/>
            </p:custDataLst>
          </p:nvPr>
        </p:nvSpPr>
        <p:spPr>
          <a:xfrm>
            <a:off x="5579196" y="5177472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4 pm</a:t>
            </a:r>
          </a:p>
        </p:txBody>
      </p:sp>
      <p:sp>
        <p:nvSpPr>
          <p:cNvPr id="5976" name="OTLSHAPE_TB_00000000000000000000000000000000_TimescaleInterval6"/>
          <p:cNvSpPr txBox="1"/>
          <p:nvPr>
            <p:custDataLst>
              <p:tags r:id="rId29"/>
            </p:custDataLst>
          </p:nvPr>
        </p:nvSpPr>
        <p:spPr>
          <a:xfrm>
            <a:off x="6740127" y="5177472"/>
            <a:ext cx="3109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9 am</a:t>
            </a:r>
          </a:p>
        </p:txBody>
      </p:sp>
      <p:sp>
        <p:nvSpPr>
          <p:cNvPr id="5980" name="OTLSHAPE_TB_00000000000000000000000000000000_TimescaleInterval7"/>
          <p:cNvSpPr txBox="1"/>
          <p:nvPr>
            <p:custDataLst>
              <p:tags r:id="rId30"/>
            </p:custDataLst>
          </p:nvPr>
        </p:nvSpPr>
        <p:spPr>
          <a:xfrm>
            <a:off x="7901057" y="5177472"/>
            <a:ext cx="393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11 am</a:t>
            </a:r>
          </a:p>
        </p:txBody>
      </p:sp>
      <p:sp>
        <p:nvSpPr>
          <p:cNvPr id="5984" name="OTLSHAPE_TB_00000000000000000000000000000000_TimescaleInterval8"/>
          <p:cNvSpPr txBox="1"/>
          <p:nvPr>
            <p:custDataLst>
              <p:tags r:id="rId31"/>
            </p:custDataLst>
          </p:nvPr>
        </p:nvSpPr>
        <p:spPr>
          <a:xfrm>
            <a:off x="9061987" y="5177472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1 pm</a:t>
            </a:r>
          </a:p>
        </p:txBody>
      </p:sp>
      <p:sp>
        <p:nvSpPr>
          <p:cNvPr id="5988" name="OTLSHAPE_TB_00000000000000000000000000000000_TimescaleInterval9"/>
          <p:cNvSpPr txBox="1"/>
          <p:nvPr>
            <p:custDataLst>
              <p:tags r:id="rId32"/>
            </p:custDataLst>
          </p:nvPr>
        </p:nvSpPr>
        <p:spPr>
          <a:xfrm>
            <a:off x="10222918" y="5177472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3 pm</a:t>
            </a:r>
          </a:p>
        </p:txBody>
      </p:sp>
      <p:sp>
        <p:nvSpPr>
          <p:cNvPr id="5991" name="OTLSHAPE_TB_00000000000000000000000000000000_ScaleMarking1"/>
          <p:cNvSpPr txBox="1"/>
          <p:nvPr>
            <p:custDataLst>
              <p:tags r:id="rId33"/>
            </p:custDataLst>
          </p:nvPr>
        </p:nvSpPr>
        <p:spPr>
          <a:xfrm>
            <a:off x="935474" y="4957445"/>
            <a:ext cx="34817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dk2"/>
                </a:solidFill>
                <a:latin typeface="Calibri" panose="020F0502020204030204" pitchFamily="34" charset="0"/>
              </a:rPr>
              <a:t>Day 1</a:t>
            </a:r>
          </a:p>
        </p:txBody>
      </p:sp>
      <p:sp>
        <p:nvSpPr>
          <p:cNvPr id="5992" name="OTLSHAPE_TB_00000000000000000000000000000000_ScaleMarking2"/>
          <p:cNvSpPr txBox="1"/>
          <p:nvPr>
            <p:custDataLst>
              <p:tags r:id="rId34"/>
            </p:custDataLst>
          </p:nvPr>
        </p:nvSpPr>
        <p:spPr>
          <a:xfrm>
            <a:off x="6159661" y="4957445"/>
            <a:ext cx="34817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dk2"/>
                </a:solidFill>
                <a:latin typeface="Calibri" panose="020F0502020204030204" pitchFamily="34" charset="0"/>
              </a:rPr>
              <a:t>Day 2</a:t>
            </a:r>
          </a:p>
        </p:txBody>
      </p:sp>
      <p:cxnSp>
        <p:nvCxnSpPr>
          <p:cNvPr id="5957" name="OTLSHAPE_TB_00000000000000000000000000000000_Separator1"/>
          <p:cNvCxnSpPr/>
          <p:nvPr>
            <p:custDataLst>
              <p:tags r:id="rId35"/>
            </p:custDataLst>
          </p:nvPr>
        </p:nvCxnSpPr>
        <p:spPr>
          <a:xfrm>
            <a:off x="2032743" y="5143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8" name="OTLSHAPE_TB_00000000000000000000000000000000_MinorTickMarkAbove1"/>
          <p:cNvCxnSpPr/>
          <p:nvPr>
            <p:custDataLst>
              <p:tags r:id="rId36"/>
            </p:custDataLst>
          </p:nvPr>
        </p:nvCxnSpPr>
        <p:spPr>
          <a:xfrm>
            <a:off x="1452359" y="514350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9" name="OTLSHAPE_TB_00000000000000000000000000000000_MinorTickMarkBelow1"/>
          <p:cNvCxnSpPr/>
          <p:nvPr>
            <p:custDataLst>
              <p:tags r:id="rId37"/>
            </p:custDataLst>
          </p:nvPr>
        </p:nvCxnSpPr>
        <p:spPr>
          <a:xfrm>
            <a:off x="1452359" y="536575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1" name="OTLSHAPE_TB_00000000000000000000000000000000_Separator2"/>
          <p:cNvCxnSpPr/>
          <p:nvPr>
            <p:custDataLst>
              <p:tags r:id="rId38"/>
            </p:custDataLst>
          </p:nvPr>
        </p:nvCxnSpPr>
        <p:spPr>
          <a:xfrm>
            <a:off x="3193674" y="5143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2" name="OTLSHAPE_TB_00000000000000000000000000000000_MinorTickMarkAbove2"/>
          <p:cNvCxnSpPr/>
          <p:nvPr>
            <p:custDataLst>
              <p:tags r:id="rId39"/>
            </p:custDataLst>
          </p:nvPr>
        </p:nvCxnSpPr>
        <p:spPr>
          <a:xfrm>
            <a:off x="2613289" y="514350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3" name="OTLSHAPE_TB_00000000000000000000000000000000_MinorTickMarkBelow2"/>
          <p:cNvCxnSpPr/>
          <p:nvPr>
            <p:custDataLst>
              <p:tags r:id="rId40"/>
            </p:custDataLst>
          </p:nvPr>
        </p:nvCxnSpPr>
        <p:spPr>
          <a:xfrm>
            <a:off x="2613289" y="536575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5" name="OTLSHAPE_TB_00000000000000000000000000000000_Separator3"/>
          <p:cNvCxnSpPr/>
          <p:nvPr>
            <p:custDataLst>
              <p:tags r:id="rId41"/>
            </p:custDataLst>
          </p:nvPr>
        </p:nvCxnSpPr>
        <p:spPr>
          <a:xfrm>
            <a:off x="4354604" y="5143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6" name="OTLSHAPE_TB_00000000000000000000000000000000_MinorTickMarkAbove3"/>
          <p:cNvCxnSpPr/>
          <p:nvPr>
            <p:custDataLst>
              <p:tags r:id="rId42"/>
            </p:custDataLst>
          </p:nvPr>
        </p:nvCxnSpPr>
        <p:spPr>
          <a:xfrm>
            <a:off x="3774220" y="514350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7" name="OTLSHAPE_TB_00000000000000000000000000000000_MinorTickMarkBelow3"/>
          <p:cNvCxnSpPr/>
          <p:nvPr>
            <p:custDataLst>
              <p:tags r:id="rId43"/>
            </p:custDataLst>
          </p:nvPr>
        </p:nvCxnSpPr>
        <p:spPr>
          <a:xfrm>
            <a:off x="3774220" y="536575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9" name="OTLSHAPE_TB_00000000000000000000000000000000_Separator4"/>
          <p:cNvCxnSpPr/>
          <p:nvPr>
            <p:custDataLst>
              <p:tags r:id="rId44"/>
            </p:custDataLst>
          </p:nvPr>
        </p:nvCxnSpPr>
        <p:spPr>
          <a:xfrm>
            <a:off x="5515535" y="5143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0" name="OTLSHAPE_TB_00000000000000000000000000000000_MinorTickMarkAbove4"/>
          <p:cNvCxnSpPr/>
          <p:nvPr>
            <p:custDataLst>
              <p:tags r:id="rId45"/>
            </p:custDataLst>
          </p:nvPr>
        </p:nvCxnSpPr>
        <p:spPr>
          <a:xfrm>
            <a:off x="4935150" y="514350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1" name="OTLSHAPE_TB_00000000000000000000000000000000_MinorTickMarkBelow4"/>
          <p:cNvCxnSpPr/>
          <p:nvPr>
            <p:custDataLst>
              <p:tags r:id="rId46"/>
            </p:custDataLst>
          </p:nvPr>
        </p:nvCxnSpPr>
        <p:spPr>
          <a:xfrm>
            <a:off x="4935150" y="536575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3" name="OTLSHAPE_TB_00000000000000000000000000000000_Separator5"/>
          <p:cNvCxnSpPr/>
          <p:nvPr>
            <p:custDataLst>
              <p:tags r:id="rId47"/>
            </p:custDataLst>
          </p:nvPr>
        </p:nvCxnSpPr>
        <p:spPr>
          <a:xfrm>
            <a:off x="6676465" y="5143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4" name="OTLSHAPE_TB_00000000000000000000000000000000_MinorTickMarkAbove5"/>
          <p:cNvCxnSpPr/>
          <p:nvPr>
            <p:custDataLst>
              <p:tags r:id="rId48"/>
            </p:custDataLst>
          </p:nvPr>
        </p:nvCxnSpPr>
        <p:spPr>
          <a:xfrm>
            <a:off x="6096081" y="514350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5" name="OTLSHAPE_TB_00000000000000000000000000000000_MinorTickMarkBelow5"/>
          <p:cNvCxnSpPr/>
          <p:nvPr>
            <p:custDataLst>
              <p:tags r:id="rId49"/>
            </p:custDataLst>
          </p:nvPr>
        </p:nvCxnSpPr>
        <p:spPr>
          <a:xfrm>
            <a:off x="6096081" y="536575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7" name="OTLSHAPE_TB_00000000000000000000000000000000_Separator6"/>
          <p:cNvCxnSpPr/>
          <p:nvPr>
            <p:custDataLst>
              <p:tags r:id="rId50"/>
            </p:custDataLst>
          </p:nvPr>
        </p:nvCxnSpPr>
        <p:spPr>
          <a:xfrm>
            <a:off x="7837396" y="5143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8" name="OTLSHAPE_TB_00000000000000000000000000000000_MinorTickMarkAbove6"/>
          <p:cNvCxnSpPr/>
          <p:nvPr>
            <p:custDataLst>
              <p:tags r:id="rId51"/>
            </p:custDataLst>
          </p:nvPr>
        </p:nvCxnSpPr>
        <p:spPr>
          <a:xfrm>
            <a:off x="7257011" y="514350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9" name="OTLSHAPE_TB_00000000000000000000000000000000_MinorTickMarkBelow6"/>
          <p:cNvCxnSpPr/>
          <p:nvPr>
            <p:custDataLst>
              <p:tags r:id="rId52"/>
            </p:custDataLst>
          </p:nvPr>
        </p:nvCxnSpPr>
        <p:spPr>
          <a:xfrm>
            <a:off x="7257011" y="536575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1" name="OTLSHAPE_TB_00000000000000000000000000000000_Separator7"/>
          <p:cNvCxnSpPr/>
          <p:nvPr>
            <p:custDataLst>
              <p:tags r:id="rId53"/>
            </p:custDataLst>
          </p:nvPr>
        </p:nvCxnSpPr>
        <p:spPr>
          <a:xfrm>
            <a:off x="8998326" y="5143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2" name="OTLSHAPE_TB_00000000000000000000000000000000_MinorTickMarkAbove7"/>
          <p:cNvCxnSpPr/>
          <p:nvPr>
            <p:custDataLst>
              <p:tags r:id="rId54"/>
            </p:custDataLst>
          </p:nvPr>
        </p:nvCxnSpPr>
        <p:spPr>
          <a:xfrm>
            <a:off x="8417942" y="514350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3" name="OTLSHAPE_TB_00000000000000000000000000000000_MinorTickMarkBelow7"/>
          <p:cNvCxnSpPr/>
          <p:nvPr>
            <p:custDataLst>
              <p:tags r:id="rId55"/>
            </p:custDataLst>
          </p:nvPr>
        </p:nvCxnSpPr>
        <p:spPr>
          <a:xfrm>
            <a:off x="8417942" y="536575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5" name="OTLSHAPE_TB_00000000000000000000000000000000_Separator8"/>
          <p:cNvCxnSpPr/>
          <p:nvPr>
            <p:custDataLst>
              <p:tags r:id="rId56"/>
            </p:custDataLst>
          </p:nvPr>
        </p:nvCxnSpPr>
        <p:spPr>
          <a:xfrm>
            <a:off x="10159257" y="5143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6" name="OTLSHAPE_TB_00000000000000000000000000000000_MinorTickMarkAbove8"/>
          <p:cNvCxnSpPr/>
          <p:nvPr>
            <p:custDataLst>
              <p:tags r:id="rId57"/>
            </p:custDataLst>
          </p:nvPr>
        </p:nvCxnSpPr>
        <p:spPr>
          <a:xfrm>
            <a:off x="9578872" y="514350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7" name="OTLSHAPE_TB_00000000000000000000000000000000_MinorTickMarkBelow8"/>
          <p:cNvCxnSpPr/>
          <p:nvPr>
            <p:custDataLst>
              <p:tags r:id="rId58"/>
            </p:custDataLst>
          </p:nvPr>
        </p:nvCxnSpPr>
        <p:spPr>
          <a:xfrm>
            <a:off x="9578872" y="536575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9" name="OTLSHAPE_TB_00000000000000000000000000000000_MinorTickMarkAbove9"/>
          <p:cNvCxnSpPr/>
          <p:nvPr>
            <p:custDataLst>
              <p:tags r:id="rId59"/>
            </p:custDataLst>
          </p:nvPr>
        </p:nvCxnSpPr>
        <p:spPr>
          <a:xfrm>
            <a:off x="10739883" y="514350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0" name="OTLSHAPE_TB_00000000000000000000000000000000_MinorTickMarkBelow9"/>
          <p:cNvCxnSpPr/>
          <p:nvPr>
            <p:custDataLst>
              <p:tags r:id="rId60"/>
            </p:custDataLst>
          </p:nvPr>
        </p:nvCxnSpPr>
        <p:spPr>
          <a:xfrm>
            <a:off x="10739883" y="5365750"/>
            <a:ext cx="0" cy="3175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0" name="OTLSHAPE_T_aed7d9d5b7004b0ab68526317f713a6d_Shape"/>
          <p:cNvSpPr/>
          <p:nvPr>
            <p:custDataLst>
              <p:tags r:id="rId61"/>
            </p:custDataLst>
          </p:nvPr>
        </p:nvSpPr>
        <p:spPr>
          <a:xfrm>
            <a:off x="871974" y="1765300"/>
            <a:ext cx="104521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8" name="OTLSHAPE_T_147dd56e603a4378a03684c9f3b20607_Shape"/>
          <p:cNvSpPr/>
          <p:nvPr>
            <p:custDataLst>
              <p:tags r:id="rId62"/>
            </p:custDataLst>
          </p:nvPr>
        </p:nvSpPr>
        <p:spPr>
          <a:xfrm>
            <a:off x="871974" y="2171700"/>
            <a:ext cx="52324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6" name="OTLSHAPE_T_3d7141d24a834bad8cd1947f9d35e148_Shape"/>
          <p:cNvSpPr/>
          <p:nvPr>
            <p:custDataLst>
              <p:tags r:id="rId63"/>
            </p:custDataLst>
          </p:nvPr>
        </p:nvSpPr>
        <p:spPr>
          <a:xfrm>
            <a:off x="871974" y="2578100"/>
            <a:ext cx="1168400" cy="2794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4" name="OTLSHAPE_T_9587430413804c4581d0eddf912f3bd3_Shape"/>
          <p:cNvSpPr/>
          <p:nvPr>
            <p:custDataLst>
              <p:tags r:id="rId64"/>
            </p:custDataLst>
          </p:nvPr>
        </p:nvSpPr>
        <p:spPr>
          <a:xfrm>
            <a:off x="2129649" y="2578100"/>
            <a:ext cx="1066800" cy="279400"/>
          </a:xfrm>
          <a:prstGeom prst="roundRect">
            <a:avLst/>
          </a:prstGeom>
          <a:solidFill>
            <a:schemeClr val="accent2">
              <a:alpha val="6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2" name="OTLSHAPE_T_c42b37d1ab784e28b276b917e4572eeb_Shape"/>
          <p:cNvSpPr/>
          <p:nvPr>
            <p:custDataLst>
              <p:tags r:id="rId65"/>
            </p:custDataLst>
          </p:nvPr>
        </p:nvSpPr>
        <p:spPr>
          <a:xfrm>
            <a:off x="3193835" y="2895600"/>
            <a:ext cx="584200" cy="2794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0" name="OTLSHAPE_T_ccf29c59dbf547ee890670a27d843c78_Shape"/>
          <p:cNvSpPr/>
          <p:nvPr>
            <p:custDataLst>
              <p:tags r:id="rId66"/>
            </p:custDataLst>
          </p:nvPr>
        </p:nvSpPr>
        <p:spPr>
          <a:xfrm>
            <a:off x="3774300" y="3213100"/>
            <a:ext cx="1066800" cy="2794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8" name="OTLSHAPE_T_a36ef714ab6c4cbeb7243ada1f4fadbc_Shape"/>
          <p:cNvSpPr/>
          <p:nvPr>
            <p:custDataLst>
              <p:tags r:id="rId67"/>
            </p:custDataLst>
          </p:nvPr>
        </p:nvSpPr>
        <p:spPr>
          <a:xfrm>
            <a:off x="4935231" y="3213100"/>
            <a:ext cx="1168400" cy="2794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6" name="OTLSHAPE_T_112cd752812d4845832a333d76e71d9c_Shape"/>
          <p:cNvSpPr/>
          <p:nvPr>
            <p:custDataLst>
              <p:tags r:id="rId68"/>
            </p:custDataLst>
          </p:nvPr>
        </p:nvSpPr>
        <p:spPr>
          <a:xfrm>
            <a:off x="6096161" y="3619500"/>
            <a:ext cx="52324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4" name="OTLSHAPE_T_7bb099376e624d4fbff132850119bc66_Shape"/>
          <p:cNvSpPr/>
          <p:nvPr>
            <p:custDataLst>
              <p:tags r:id="rId69"/>
            </p:custDataLst>
          </p:nvPr>
        </p:nvSpPr>
        <p:spPr>
          <a:xfrm>
            <a:off x="6096161" y="4025900"/>
            <a:ext cx="1066800" cy="2794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2" name="OTLSHAPE_T_a271c5ed97344f338f8d72d7bcb9fdb2_Shape"/>
          <p:cNvSpPr/>
          <p:nvPr>
            <p:custDataLst>
              <p:tags r:id="rId70"/>
            </p:custDataLst>
          </p:nvPr>
        </p:nvSpPr>
        <p:spPr>
          <a:xfrm>
            <a:off x="7257092" y="4025900"/>
            <a:ext cx="1168400" cy="279400"/>
          </a:xfrm>
          <a:prstGeom prst="roundRect">
            <a:avLst/>
          </a:prstGeom>
          <a:solidFill>
            <a:schemeClr val="accent6">
              <a:alpha val="6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0" name="OTLSHAPE_T_26d16b9dc385472083ec3032e5b90e66_Shape"/>
          <p:cNvSpPr/>
          <p:nvPr>
            <p:custDataLst>
              <p:tags r:id="rId71"/>
            </p:custDataLst>
          </p:nvPr>
        </p:nvSpPr>
        <p:spPr>
          <a:xfrm>
            <a:off x="8418023" y="4343400"/>
            <a:ext cx="584200" cy="2794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8" name="OTLSHAPE_T_537179b098ba482abc5c8e9184a6ddc2_Shape"/>
          <p:cNvSpPr/>
          <p:nvPr>
            <p:custDataLst>
              <p:tags r:id="rId72"/>
            </p:custDataLst>
          </p:nvPr>
        </p:nvSpPr>
        <p:spPr>
          <a:xfrm>
            <a:off x="8998487" y="4660900"/>
            <a:ext cx="1066800" cy="2794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6" name="OTLSHAPE_T_3ec5855190e047c182e0258926c25985_Shape"/>
          <p:cNvSpPr/>
          <p:nvPr>
            <p:custDataLst>
              <p:tags r:id="rId73"/>
            </p:custDataLst>
          </p:nvPr>
        </p:nvSpPr>
        <p:spPr>
          <a:xfrm>
            <a:off x="10159418" y="4660900"/>
            <a:ext cx="1168400" cy="279400"/>
          </a:xfrm>
          <a:prstGeom prst="roundRect">
            <a:avLst/>
          </a:prstGeom>
          <a:solidFill>
            <a:schemeClr val="accent6">
              <a:alpha val="6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1" name="OTLSHAPE_T_aed7d9d5b7004b0ab68526317f713a6d_ShapePercentage" hidden="1"/>
          <p:cNvSpPr/>
          <p:nvPr>
            <p:custDataLst>
              <p:tags r:id="rId74"/>
            </p:custDataLst>
          </p:nvPr>
        </p:nvSpPr>
        <p:spPr>
          <a:xfrm>
            <a:off x="871974" y="176530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9" name="OTLSHAPE_T_147dd56e603a4378a03684c9f3b20607_ShapePercentage" hidden="1"/>
          <p:cNvSpPr/>
          <p:nvPr>
            <p:custDataLst>
              <p:tags r:id="rId75"/>
            </p:custDataLst>
          </p:nvPr>
        </p:nvSpPr>
        <p:spPr>
          <a:xfrm>
            <a:off x="871974" y="217170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7" name="OTLSHAPE_T_3d7141d24a834bad8cd1947f9d35e148_ShapePercentage" hidden="1"/>
          <p:cNvSpPr/>
          <p:nvPr>
            <p:custDataLst>
              <p:tags r:id="rId76"/>
            </p:custDataLst>
          </p:nvPr>
        </p:nvSpPr>
        <p:spPr>
          <a:xfrm>
            <a:off x="871974" y="2578100"/>
            <a:ext cx="12700" cy="2794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5" name="OTLSHAPE_T_9587430413804c4581d0eddf912f3bd3_ShapePercentage" hidden="1"/>
          <p:cNvSpPr/>
          <p:nvPr>
            <p:custDataLst>
              <p:tags r:id="rId77"/>
            </p:custDataLst>
          </p:nvPr>
        </p:nvSpPr>
        <p:spPr>
          <a:xfrm>
            <a:off x="2129649" y="2578100"/>
            <a:ext cx="12700" cy="2794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3" name="OTLSHAPE_T_c42b37d1ab784e28b276b917e4572eeb_ShapePercentage" hidden="1"/>
          <p:cNvSpPr/>
          <p:nvPr>
            <p:custDataLst>
              <p:tags r:id="rId78"/>
            </p:custDataLst>
          </p:nvPr>
        </p:nvSpPr>
        <p:spPr>
          <a:xfrm>
            <a:off x="3193835" y="28956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1" name="OTLSHAPE_T_ccf29c59dbf547ee890670a27d843c78_ShapePercentage" hidden="1"/>
          <p:cNvSpPr/>
          <p:nvPr>
            <p:custDataLst>
              <p:tags r:id="rId79"/>
            </p:custDataLst>
          </p:nvPr>
        </p:nvSpPr>
        <p:spPr>
          <a:xfrm>
            <a:off x="3774300" y="3213100"/>
            <a:ext cx="12700" cy="2794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9" name="OTLSHAPE_T_a36ef714ab6c4cbeb7243ada1f4fadbc_ShapePercentage" hidden="1"/>
          <p:cNvSpPr/>
          <p:nvPr>
            <p:custDataLst>
              <p:tags r:id="rId80"/>
            </p:custDataLst>
          </p:nvPr>
        </p:nvSpPr>
        <p:spPr>
          <a:xfrm>
            <a:off x="4935231" y="3213100"/>
            <a:ext cx="12700" cy="2794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7" name="OTLSHAPE_T_112cd752812d4845832a333d76e71d9c_ShapePercentage" hidden="1"/>
          <p:cNvSpPr/>
          <p:nvPr>
            <p:custDataLst>
              <p:tags r:id="rId81"/>
            </p:custDataLst>
          </p:nvPr>
        </p:nvSpPr>
        <p:spPr>
          <a:xfrm>
            <a:off x="6096161" y="361950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5" name="OTLSHAPE_T_7bb099376e624d4fbff132850119bc66_ShapePercentage" hidden="1"/>
          <p:cNvSpPr/>
          <p:nvPr>
            <p:custDataLst>
              <p:tags r:id="rId82"/>
            </p:custDataLst>
          </p:nvPr>
        </p:nvSpPr>
        <p:spPr>
          <a:xfrm>
            <a:off x="6096161" y="4025900"/>
            <a:ext cx="12700" cy="2794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3" name="OTLSHAPE_T_a271c5ed97344f338f8d72d7bcb9fdb2_ShapePercentage" hidden="1"/>
          <p:cNvSpPr/>
          <p:nvPr>
            <p:custDataLst>
              <p:tags r:id="rId83"/>
            </p:custDataLst>
          </p:nvPr>
        </p:nvSpPr>
        <p:spPr>
          <a:xfrm>
            <a:off x="7257092" y="4025900"/>
            <a:ext cx="12700" cy="2794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1" name="OTLSHAPE_T_26d16b9dc385472083ec3032e5b90e66_ShapePercentage" hidden="1"/>
          <p:cNvSpPr/>
          <p:nvPr>
            <p:custDataLst>
              <p:tags r:id="rId84"/>
            </p:custDataLst>
          </p:nvPr>
        </p:nvSpPr>
        <p:spPr>
          <a:xfrm>
            <a:off x="8418023" y="43434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9" name="OTLSHAPE_T_537179b098ba482abc5c8e9184a6ddc2_ShapePercentage" hidden="1"/>
          <p:cNvSpPr/>
          <p:nvPr>
            <p:custDataLst>
              <p:tags r:id="rId85"/>
            </p:custDataLst>
          </p:nvPr>
        </p:nvSpPr>
        <p:spPr>
          <a:xfrm>
            <a:off x="8998487" y="4660900"/>
            <a:ext cx="12700" cy="2794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7" name="OTLSHAPE_T_3ec5855190e047c182e0258926c25985_ShapePercentage" hidden="1"/>
          <p:cNvSpPr/>
          <p:nvPr>
            <p:custDataLst>
              <p:tags r:id="rId86"/>
            </p:custDataLst>
          </p:nvPr>
        </p:nvSpPr>
        <p:spPr>
          <a:xfrm>
            <a:off x="10159418" y="4660900"/>
            <a:ext cx="12700" cy="2794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2" name="OTLSHAPE_T_aed7d9d5b7004b0ab68526317f713a6d_Duration" hidden="1"/>
          <p:cNvSpPr txBox="1"/>
          <p:nvPr>
            <p:custDataLst>
              <p:tags r:id="rId87"/>
            </p:custDataLst>
          </p:nvPr>
        </p:nvSpPr>
        <p:spPr>
          <a:xfrm>
            <a:off x="0" y="1727200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18 hours</a:t>
            </a:r>
          </a:p>
        </p:txBody>
      </p:sp>
      <p:sp>
        <p:nvSpPr>
          <p:cNvPr id="6013" name="OTLSHAPE_T_aed7d9d5b7004b0ab68526317f713a6d_TextPercentage" hidden="1"/>
          <p:cNvSpPr txBox="1"/>
          <p:nvPr>
            <p:custDataLst>
              <p:tags r:id="rId88"/>
            </p:custDataLst>
          </p:nvPr>
        </p:nvSpPr>
        <p:spPr>
          <a:xfrm>
            <a:off x="0" y="1882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014" name="OTLSHAPE_T_aed7d9d5b7004b0ab68526317f713a6d_JoinedDate" hidden="1"/>
          <p:cNvSpPr txBox="1"/>
          <p:nvPr>
            <p:custDataLst>
              <p:tags r:id="rId89"/>
            </p:custDataLst>
          </p:nvPr>
        </p:nvSpPr>
        <p:spPr>
          <a:xfrm>
            <a:off x="0" y="1882225"/>
            <a:ext cx="939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737373"/>
                </a:solidFill>
                <a:latin typeface="Calibri Light" panose="020F0302020204030204" pitchFamily="34" charset="0"/>
              </a:rPr>
              <a:t>8:00 am - 5:00 pm</a:t>
            </a:r>
          </a:p>
        </p:txBody>
      </p:sp>
      <p:sp>
        <p:nvSpPr>
          <p:cNvPr id="6015" name="OTLSHAPE_T_aed7d9d5b7004b0ab68526317f713a6d_StartDate" hidden="1"/>
          <p:cNvSpPr txBox="1"/>
          <p:nvPr>
            <p:custDataLst>
              <p:tags r:id="rId90"/>
            </p:custDataLst>
          </p:nvPr>
        </p:nvSpPr>
        <p:spPr>
          <a:xfrm>
            <a:off x="0" y="20372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16" name="OTLSHAPE_T_aed7d9d5b7004b0ab68526317f713a6d_EndDate" hidden="1"/>
          <p:cNvSpPr txBox="1"/>
          <p:nvPr>
            <p:custDataLst>
              <p:tags r:id="rId91"/>
            </p:custDataLst>
          </p:nvPr>
        </p:nvSpPr>
        <p:spPr>
          <a:xfrm>
            <a:off x="0" y="20372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17" name="OTLSHAPE_T_aed7d9d5b7004b0ab68526317f713a6d_Title"/>
          <p:cNvSpPr txBox="1"/>
          <p:nvPr>
            <p:custDataLst>
              <p:tags r:id="rId92"/>
            </p:custDataLst>
          </p:nvPr>
        </p:nvSpPr>
        <p:spPr>
          <a:xfrm>
            <a:off x="5015095" y="1780985"/>
            <a:ext cx="2171700" cy="2480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600" spc="-8">
                <a:solidFill>
                  <a:schemeClr val="lt1"/>
                </a:solidFill>
                <a:latin typeface="Calibri Light" panose="020F0302020204030204" pitchFamily="34" charset="0"/>
              </a:rPr>
              <a:t>2 Day IT Leadership Offsite</a:t>
            </a:r>
            <a:endParaRPr lang="en-US" sz="1600" spc="-8">
              <a:solidFill>
                <a:schemeClr val="lt1"/>
              </a:solidFill>
              <a:latin typeface="Calibri Light" panose="020F0302020204030204" pitchFamily="34" charset="0"/>
            </a:endParaRPr>
          </a:p>
        </p:txBody>
      </p:sp>
      <p:sp>
        <p:nvSpPr>
          <p:cNvPr id="6020" name="OTLSHAPE_T_147dd56e603a4378a03684c9f3b20607_Duration" hidden="1"/>
          <p:cNvSpPr txBox="1"/>
          <p:nvPr>
            <p:custDataLst>
              <p:tags r:id="rId93"/>
            </p:custDataLst>
          </p:nvPr>
        </p:nvSpPr>
        <p:spPr>
          <a:xfrm>
            <a:off x="0" y="21336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9 hours</a:t>
            </a:r>
          </a:p>
        </p:txBody>
      </p:sp>
      <p:sp>
        <p:nvSpPr>
          <p:cNvPr id="6021" name="OTLSHAPE_T_147dd56e603a4378a03684c9f3b20607_TextPercentage" hidden="1"/>
          <p:cNvSpPr txBox="1"/>
          <p:nvPr>
            <p:custDataLst>
              <p:tags r:id="rId94"/>
            </p:custDataLst>
          </p:nvPr>
        </p:nvSpPr>
        <p:spPr>
          <a:xfrm>
            <a:off x="0" y="22886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022" name="OTLSHAPE_T_147dd56e603a4378a03684c9f3b20607_JoinedDate" hidden="1"/>
          <p:cNvSpPr txBox="1"/>
          <p:nvPr>
            <p:custDataLst>
              <p:tags r:id="rId95"/>
            </p:custDataLst>
          </p:nvPr>
        </p:nvSpPr>
        <p:spPr>
          <a:xfrm>
            <a:off x="0" y="2288625"/>
            <a:ext cx="939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737373"/>
                </a:solidFill>
                <a:latin typeface="Calibri Light" panose="020F0302020204030204" pitchFamily="34" charset="0"/>
              </a:rPr>
              <a:t>8:00 am - 5:00 pm</a:t>
            </a:r>
          </a:p>
        </p:txBody>
      </p:sp>
      <p:sp>
        <p:nvSpPr>
          <p:cNvPr id="6023" name="OTLSHAPE_T_147dd56e603a4378a03684c9f3b20607_StartDate" hidden="1"/>
          <p:cNvSpPr txBox="1"/>
          <p:nvPr>
            <p:custDataLst>
              <p:tags r:id="rId96"/>
            </p:custDataLst>
          </p:nvPr>
        </p:nvSpPr>
        <p:spPr>
          <a:xfrm>
            <a:off x="0" y="24436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24" name="OTLSHAPE_T_147dd56e603a4378a03684c9f3b20607_EndDate" hidden="1"/>
          <p:cNvSpPr txBox="1"/>
          <p:nvPr>
            <p:custDataLst>
              <p:tags r:id="rId97"/>
            </p:custDataLst>
          </p:nvPr>
        </p:nvSpPr>
        <p:spPr>
          <a:xfrm>
            <a:off x="0" y="24436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25" name="OTLSHAPE_T_147dd56e603a4378a03684c9f3b20607_Title"/>
          <p:cNvSpPr txBox="1"/>
          <p:nvPr>
            <p:custDataLst>
              <p:tags r:id="rId98"/>
            </p:custDataLst>
          </p:nvPr>
        </p:nvSpPr>
        <p:spPr>
          <a:xfrm>
            <a:off x="2946392" y="2218373"/>
            <a:ext cx="1079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lt1"/>
                </a:solidFill>
                <a:latin typeface="Calibri Light" panose="020F0302020204030204" pitchFamily="34" charset="0"/>
              </a:rPr>
              <a:t>Conference Day 1</a:t>
            </a:r>
          </a:p>
        </p:txBody>
      </p:sp>
      <p:sp>
        <p:nvSpPr>
          <p:cNvPr id="6028" name="OTLSHAPE_T_3d7141d24a834bad8cd1947f9d35e148_Duration" hidden="1"/>
          <p:cNvSpPr txBox="1"/>
          <p:nvPr>
            <p:custDataLst>
              <p:tags r:id="rId99"/>
            </p:custDataLst>
          </p:nvPr>
        </p:nvSpPr>
        <p:spPr>
          <a:xfrm>
            <a:off x="0" y="25400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2 hours</a:t>
            </a:r>
          </a:p>
        </p:txBody>
      </p:sp>
      <p:sp>
        <p:nvSpPr>
          <p:cNvPr id="6029" name="OTLSHAPE_T_3d7141d24a834bad8cd1947f9d35e148_JoinedDate" hidden="1"/>
          <p:cNvSpPr txBox="1"/>
          <p:nvPr>
            <p:custDataLst>
              <p:tags r:id="rId100"/>
            </p:custDataLst>
          </p:nvPr>
        </p:nvSpPr>
        <p:spPr>
          <a:xfrm>
            <a:off x="0" y="2695025"/>
            <a:ext cx="8382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>
                <a:solidFill>
                  <a:srgbClr val="737373"/>
                </a:solidFill>
                <a:latin typeface="Calibri Light" panose="020F0302020204030204" pitchFamily="34" charset="0"/>
              </a:rPr>
              <a:t>8:00 am - 10:00 am</a:t>
            </a:r>
          </a:p>
        </p:txBody>
      </p:sp>
      <p:sp>
        <p:nvSpPr>
          <p:cNvPr id="6030" name="OTLSHAPE_T_3d7141d24a834bad8cd1947f9d35e148_StartDate" hidden="1"/>
          <p:cNvSpPr txBox="1"/>
          <p:nvPr>
            <p:custDataLst>
              <p:tags r:id="rId101"/>
            </p:custDataLst>
          </p:nvPr>
        </p:nvSpPr>
        <p:spPr>
          <a:xfrm>
            <a:off x="0" y="30050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31" name="OTLSHAPE_T_3d7141d24a834bad8cd1947f9d35e148_EndDate" hidden="1"/>
          <p:cNvSpPr txBox="1"/>
          <p:nvPr>
            <p:custDataLst>
              <p:tags r:id="rId102"/>
            </p:custDataLst>
          </p:nvPr>
        </p:nvSpPr>
        <p:spPr>
          <a:xfrm>
            <a:off x="0" y="30050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32" name="OTLSHAPE_T_3d7141d24a834bad8cd1947f9d35e148_Title"/>
          <p:cNvSpPr txBox="1"/>
          <p:nvPr>
            <p:custDataLst>
              <p:tags r:id="rId103"/>
            </p:custDataLst>
          </p:nvPr>
        </p:nvSpPr>
        <p:spPr>
          <a:xfrm>
            <a:off x="927294" y="2624773"/>
            <a:ext cx="1054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lt1"/>
                </a:solidFill>
                <a:latin typeface="Calibri Light" panose="020F0302020204030204" pitchFamily="34" charset="0"/>
              </a:rPr>
              <a:t>Trends &amp; analysis</a:t>
            </a:r>
          </a:p>
        </p:txBody>
      </p:sp>
      <p:sp>
        <p:nvSpPr>
          <p:cNvPr id="6033" name="OTLSHAPE_T_3d7141d24a834bad8cd1947f9d35e148_TextPercentage" hidden="1"/>
          <p:cNvSpPr txBox="1"/>
          <p:nvPr>
            <p:custDataLst>
              <p:tags r:id="rId104"/>
            </p:custDataLst>
          </p:nvPr>
        </p:nvSpPr>
        <p:spPr>
          <a:xfrm>
            <a:off x="884674" y="277272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036" name="OTLSHAPE_T_9587430413804c4581d0eddf912f3bd3_Duration" hidden="1"/>
          <p:cNvSpPr txBox="1"/>
          <p:nvPr>
            <p:custDataLst>
              <p:tags r:id="rId105"/>
            </p:custDataLst>
          </p:nvPr>
        </p:nvSpPr>
        <p:spPr>
          <a:xfrm>
            <a:off x="0" y="2540000"/>
            <a:ext cx="482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1.8 hours</a:t>
            </a:r>
          </a:p>
        </p:txBody>
      </p:sp>
      <p:sp>
        <p:nvSpPr>
          <p:cNvPr id="6037" name="OTLSHAPE_T_9587430413804c4581d0eddf912f3bd3_JoinedDate" hidden="1"/>
          <p:cNvSpPr txBox="1"/>
          <p:nvPr>
            <p:custDataLst>
              <p:tags r:id="rId106"/>
            </p:custDataLst>
          </p:nvPr>
        </p:nvSpPr>
        <p:spPr>
          <a:xfrm>
            <a:off x="0" y="2695025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737373"/>
                </a:solidFill>
                <a:latin typeface="Calibri Light" panose="020F0302020204030204" pitchFamily="34" charset="0"/>
              </a:rPr>
              <a:t>10:10 am - 12:00 pm</a:t>
            </a:r>
          </a:p>
        </p:txBody>
      </p:sp>
      <p:sp>
        <p:nvSpPr>
          <p:cNvPr id="6038" name="OTLSHAPE_T_9587430413804c4581d0eddf912f3bd3_StartDate" hidden="1"/>
          <p:cNvSpPr txBox="1"/>
          <p:nvPr>
            <p:custDataLst>
              <p:tags r:id="rId107"/>
            </p:custDataLst>
          </p:nvPr>
        </p:nvSpPr>
        <p:spPr>
          <a:xfrm>
            <a:off x="0" y="28500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39" name="OTLSHAPE_T_9587430413804c4581d0eddf912f3bd3_EndDate" hidden="1"/>
          <p:cNvSpPr txBox="1"/>
          <p:nvPr>
            <p:custDataLst>
              <p:tags r:id="rId108"/>
            </p:custDataLst>
          </p:nvPr>
        </p:nvSpPr>
        <p:spPr>
          <a:xfrm>
            <a:off x="0" y="28500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40" name="OTLSHAPE_T_9587430413804c4581d0eddf912f3bd3_Title"/>
          <p:cNvSpPr txBox="1"/>
          <p:nvPr>
            <p:custDataLst>
              <p:tags r:id="rId109"/>
            </p:custDataLst>
          </p:nvPr>
        </p:nvSpPr>
        <p:spPr>
          <a:xfrm>
            <a:off x="2273863" y="2624773"/>
            <a:ext cx="787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8">
                <a:solidFill>
                  <a:schemeClr val="lt1"/>
                </a:solidFill>
                <a:latin typeface="Calibri Light" panose="020F0302020204030204" pitchFamily="34" charset="0"/>
              </a:rPr>
              <a:t>Open source</a:t>
            </a:r>
          </a:p>
        </p:txBody>
      </p:sp>
      <p:sp>
        <p:nvSpPr>
          <p:cNvPr id="6041" name="OTLSHAPE_T_9587430413804c4581d0eddf912f3bd3_TextPercentage" hidden="1"/>
          <p:cNvSpPr txBox="1"/>
          <p:nvPr>
            <p:custDataLst>
              <p:tags r:id="rId110"/>
            </p:custDataLst>
          </p:nvPr>
        </p:nvSpPr>
        <p:spPr>
          <a:xfrm>
            <a:off x="2142349" y="277272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044" name="OTLSHAPE_T_c42b37d1ab784e28b276b917e4572eeb_Duration" hidden="1"/>
          <p:cNvSpPr txBox="1"/>
          <p:nvPr>
            <p:custDataLst>
              <p:tags r:id="rId111"/>
            </p:custDataLst>
          </p:nvPr>
        </p:nvSpPr>
        <p:spPr>
          <a:xfrm>
            <a:off x="0" y="285750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 hour</a:t>
            </a:r>
          </a:p>
        </p:txBody>
      </p:sp>
      <p:sp>
        <p:nvSpPr>
          <p:cNvPr id="6045" name="OTLSHAPE_T_c42b37d1ab784e28b276b917e4572eeb_TextPercentage" hidden="1"/>
          <p:cNvSpPr txBox="1"/>
          <p:nvPr>
            <p:custDataLst>
              <p:tags r:id="rId112"/>
            </p:custDataLst>
          </p:nvPr>
        </p:nvSpPr>
        <p:spPr>
          <a:xfrm>
            <a:off x="0" y="30125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046" name="OTLSHAPE_T_c42b37d1ab784e28b276b917e4572eeb_JoinedDate" hidden="1"/>
          <p:cNvSpPr txBox="1"/>
          <p:nvPr>
            <p:custDataLst>
              <p:tags r:id="rId113"/>
            </p:custDataLst>
          </p:nvPr>
        </p:nvSpPr>
        <p:spPr>
          <a:xfrm>
            <a:off x="0" y="3012525"/>
            <a:ext cx="1016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737373"/>
                </a:solidFill>
                <a:latin typeface="Calibri Light" panose="020F0302020204030204" pitchFamily="34" charset="0"/>
              </a:rPr>
              <a:t>12:00 pm - 1:00 pm</a:t>
            </a:r>
          </a:p>
        </p:txBody>
      </p:sp>
      <p:sp>
        <p:nvSpPr>
          <p:cNvPr id="6047" name="OTLSHAPE_T_c42b37d1ab784e28b276b917e4572eeb_StartDate" hidden="1"/>
          <p:cNvSpPr txBox="1"/>
          <p:nvPr>
            <p:custDataLst>
              <p:tags r:id="rId114"/>
            </p:custDataLst>
          </p:nvPr>
        </p:nvSpPr>
        <p:spPr>
          <a:xfrm>
            <a:off x="0" y="31675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48" name="OTLSHAPE_T_c42b37d1ab784e28b276b917e4572eeb_EndDate" hidden="1"/>
          <p:cNvSpPr txBox="1"/>
          <p:nvPr>
            <p:custDataLst>
              <p:tags r:id="rId115"/>
            </p:custDataLst>
          </p:nvPr>
        </p:nvSpPr>
        <p:spPr>
          <a:xfrm>
            <a:off x="0" y="31675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49" name="OTLSHAPE_T_c42b37d1ab784e28b276b917e4572eeb_Title"/>
          <p:cNvSpPr txBox="1"/>
          <p:nvPr>
            <p:custDataLst>
              <p:tags r:id="rId116"/>
            </p:custDataLst>
          </p:nvPr>
        </p:nvSpPr>
        <p:spPr>
          <a:xfrm>
            <a:off x="3300997" y="2942273"/>
            <a:ext cx="368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4">
                <a:solidFill>
                  <a:schemeClr val="lt1"/>
                </a:solidFill>
                <a:latin typeface="Calibri Light" panose="020F0302020204030204" pitchFamily="34" charset="0"/>
              </a:rPr>
              <a:t>Lunch</a:t>
            </a:r>
          </a:p>
        </p:txBody>
      </p:sp>
      <p:sp>
        <p:nvSpPr>
          <p:cNvPr id="6052" name="OTLSHAPE_T_ccf29c59dbf547ee890670a27d843c78_Duration" hidden="1"/>
          <p:cNvSpPr txBox="1"/>
          <p:nvPr>
            <p:custDataLst>
              <p:tags r:id="rId117"/>
            </p:custDataLst>
          </p:nvPr>
        </p:nvSpPr>
        <p:spPr>
          <a:xfrm>
            <a:off x="0" y="3175000"/>
            <a:ext cx="482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1.8 hours</a:t>
            </a:r>
          </a:p>
        </p:txBody>
      </p:sp>
      <p:sp>
        <p:nvSpPr>
          <p:cNvPr id="6053" name="OTLSHAPE_T_ccf29c59dbf547ee890670a27d843c78_JoinedDate" hidden="1"/>
          <p:cNvSpPr txBox="1"/>
          <p:nvPr>
            <p:custDataLst>
              <p:tags r:id="rId118"/>
            </p:custDataLst>
          </p:nvPr>
        </p:nvSpPr>
        <p:spPr>
          <a:xfrm>
            <a:off x="0" y="3330025"/>
            <a:ext cx="939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737373"/>
                </a:solidFill>
                <a:latin typeface="Calibri Light" panose="020F0302020204030204" pitchFamily="34" charset="0"/>
              </a:rPr>
              <a:t>1:00 pm - 2:50 pm</a:t>
            </a:r>
          </a:p>
        </p:txBody>
      </p:sp>
      <p:sp>
        <p:nvSpPr>
          <p:cNvPr id="6054" name="OTLSHAPE_T_ccf29c59dbf547ee890670a27d843c78_StartDate" hidden="1"/>
          <p:cNvSpPr txBox="1"/>
          <p:nvPr>
            <p:custDataLst>
              <p:tags r:id="rId119"/>
            </p:custDataLst>
          </p:nvPr>
        </p:nvSpPr>
        <p:spPr>
          <a:xfrm>
            <a:off x="0" y="34850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55" name="OTLSHAPE_T_ccf29c59dbf547ee890670a27d843c78_EndDate" hidden="1"/>
          <p:cNvSpPr txBox="1"/>
          <p:nvPr>
            <p:custDataLst>
              <p:tags r:id="rId120"/>
            </p:custDataLst>
          </p:nvPr>
        </p:nvSpPr>
        <p:spPr>
          <a:xfrm>
            <a:off x="0" y="34850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56" name="OTLSHAPE_T_ccf29c59dbf547ee890670a27d843c78_Title"/>
          <p:cNvSpPr txBox="1"/>
          <p:nvPr>
            <p:custDataLst>
              <p:tags r:id="rId121"/>
            </p:custDataLst>
          </p:nvPr>
        </p:nvSpPr>
        <p:spPr>
          <a:xfrm>
            <a:off x="3993190" y="3259772"/>
            <a:ext cx="635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8">
                <a:solidFill>
                  <a:schemeClr val="lt1"/>
                </a:solidFill>
                <a:latin typeface="Calibri Light" panose="020F0302020204030204" pitchFamily="34" charset="0"/>
              </a:rPr>
              <a:t>Databases</a:t>
            </a:r>
          </a:p>
        </p:txBody>
      </p:sp>
      <p:sp>
        <p:nvSpPr>
          <p:cNvPr id="6057" name="OTLSHAPE_T_ccf29c59dbf547ee890670a27d843c78_TextPercentage" hidden="1"/>
          <p:cNvSpPr txBox="1"/>
          <p:nvPr>
            <p:custDataLst>
              <p:tags r:id="rId122"/>
            </p:custDataLst>
          </p:nvPr>
        </p:nvSpPr>
        <p:spPr>
          <a:xfrm>
            <a:off x="3787000" y="340772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060" name="OTLSHAPE_T_a36ef714ab6c4cbeb7243ada1f4fadbc_Duration" hidden="1"/>
          <p:cNvSpPr txBox="1"/>
          <p:nvPr>
            <p:custDataLst>
              <p:tags r:id="rId123"/>
            </p:custDataLst>
          </p:nvPr>
        </p:nvSpPr>
        <p:spPr>
          <a:xfrm>
            <a:off x="0" y="31750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2 hours</a:t>
            </a:r>
          </a:p>
        </p:txBody>
      </p:sp>
      <p:sp>
        <p:nvSpPr>
          <p:cNvPr id="6061" name="OTLSHAPE_T_a36ef714ab6c4cbeb7243ada1f4fadbc_JoinedDate" hidden="1"/>
          <p:cNvSpPr txBox="1"/>
          <p:nvPr>
            <p:custDataLst>
              <p:tags r:id="rId124"/>
            </p:custDataLst>
          </p:nvPr>
        </p:nvSpPr>
        <p:spPr>
          <a:xfrm>
            <a:off x="0" y="3330025"/>
            <a:ext cx="939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737373"/>
                </a:solidFill>
                <a:latin typeface="Calibri Light" panose="020F0302020204030204" pitchFamily="34" charset="0"/>
              </a:rPr>
              <a:t>3:00 pm - 5:00 pm</a:t>
            </a:r>
          </a:p>
        </p:txBody>
      </p:sp>
      <p:sp>
        <p:nvSpPr>
          <p:cNvPr id="6062" name="OTLSHAPE_T_a36ef714ab6c4cbeb7243ada1f4fadbc_StartDate" hidden="1"/>
          <p:cNvSpPr txBox="1"/>
          <p:nvPr>
            <p:custDataLst>
              <p:tags r:id="rId125"/>
            </p:custDataLst>
          </p:nvPr>
        </p:nvSpPr>
        <p:spPr>
          <a:xfrm>
            <a:off x="0" y="34850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63" name="OTLSHAPE_T_a36ef714ab6c4cbeb7243ada1f4fadbc_EndDate" hidden="1"/>
          <p:cNvSpPr txBox="1"/>
          <p:nvPr>
            <p:custDataLst>
              <p:tags r:id="rId126"/>
            </p:custDataLst>
          </p:nvPr>
        </p:nvSpPr>
        <p:spPr>
          <a:xfrm>
            <a:off x="0" y="34850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64" name="OTLSHAPE_T_a36ef714ab6c4cbeb7243ada1f4fadbc_Title"/>
          <p:cNvSpPr txBox="1"/>
          <p:nvPr>
            <p:custDataLst>
              <p:tags r:id="rId127"/>
            </p:custDataLst>
          </p:nvPr>
        </p:nvSpPr>
        <p:spPr>
          <a:xfrm>
            <a:off x="5236381" y="3259772"/>
            <a:ext cx="5588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8">
                <a:solidFill>
                  <a:schemeClr val="lt1"/>
                </a:solidFill>
                <a:latin typeface="Calibri Light" panose="020F0302020204030204" pitchFamily="34" charset="0"/>
              </a:rPr>
              <a:t>Desktops</a:t>
            </a:r>
          </a:p>
        </p:txBody>
      </p:sp>
      <p:sp>
        <p:nvSpPr>
          <p:cNvPr id="6065" name="OTLSHAPE_T_a36ef714ab6c4cbeb7243ada1f4fadbc_TextPercentage" hidden="1"/>
          <p:cNvSpPr txBox="1"/>
          <p:nvPr>
            <p:custDataLst>
              <p:tags r:id="rId128"/>
            </p:custDataLst>
          </p:nvPr>
        </p:nvSpPr>
        <p:spPr>
          <a:xfrm>
            <a:off x="4947931" y="340772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068" name="OTLSHAPE_T_112cd752812d4845832a333d76e71d9c_Duration" hidden="1"/>
          <p:cNvSpPr txBox="1"/>
          <p:nvPr>
            <p:custDataLst>
              <p:tags r:id="rId129"/>
            </p:custDataLst>
          </p:nvPr>
        </p:nvSpPr>
        <p:spPr>
          <a:xfrm>
            <a:off x="0" y="35814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9 hours</a:t>
            </a:r>
          </a:p>
        </p:txBody>
      </p:sp>
      <p:sp>
        <p:nvSpPr>
          <p:cNvPr id="6069" name="OTLSHAPE_T_112cd752812d4845832a333d76e71d9c_TextPercentage" hidden="1"/>
          <p:cNvSpPr txBox="1"/>
          <p:nvPr>
            <p:custDataLst>
              <p:tags r:id="rId130"/>
            </p:custDataLst>
          </p:nvPr>
        </p:nvSpPr>
        <p:spPr>
          <a:xfrm>
            <a:off x="0" y="37364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070" name="OTLSHAPE_T_112cd752812d4845832a333d76e71d9c_JoinedDate" hidden="1"/>
          <p:cNvSpPr txBox="1"/>
          <p:nvPr>
            <p:custDataLst>
              <p:tags r:id="rId131"/>
            </p:custDataLst>
          </p:nvPr>
        </p:nvSpPr>
        <p:spPr>
          <a:xfrm>
            <a:off x="0" y="3736425"/>
            <a:ext cx="939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737373"/>
                </a:solidFill>
                <a:latin typeface="Calibri Light" panose="020F0302020204030204" pitchFamily="34" charset="0"/>
              </a:rPr>
              <a:t>8:00 am - 5:00 pm</a:t>
            </a:r>
          </a:p>
        </p:txBody>
      </p:sp>
      <p:sp>
        <p:nvSpPr>
          <p:cNvPr id="6071" name="OTLSHAPE_T_112cd752812d4845832a333d76e71d9c_StartDate" hidden="1"/>
          <p:cNvSpPr txBox="1"/>
          <p:nvPr>
            <p:custDataLst>
              <p:tags r:id="rId132"/>
            </p:custDataLst>
          </p:nvPr>
        </p:nvSpPr>
        <p:spPr>
          <a:xfrm>
            <a:off x="0" y="38914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72" name="OTLSHAPE_T_112cd752812d4845832a333d76e71d9c_EndDate" hidden="1"/>
          <p:cNvSpPr txBox="1"/>
          <p:nvPr>
            <p:custDataLst>
              <p:tags r:id="rId133"/>
            </p:custDataLst>
          </p:nvPr>
        </p:nvSpPr>
        <p:spPr>
          <a:xfrm>
            <a:off x="0" y="38914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73" name="OTLSHAPE_T_112cd752812d4845832a333d76e71d9c_Title"/>
          <p:cNvSpPr txBox="1"/>
          <p:nvPr>
            <p:custDataLst>
              <p:tags r:id="rId134"/>
            </p:custDataLst>
          </p:nvPr>
        </p:nvSpPr>
        <p:spPr>
          <a:xfrm>
            <a:off x="8170580" y="3666172"/>
            <a:ext cx="1079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pc="-4">
                <a:solidFill>
                  <a:schemeClr val="lt1"/>
                </a:solidFill>
                <a:latin typeface="Calibri Light" panose="020F0302020204030204" pitchFamily="34" charset="0"/>
              </a:rPr>
              <a:t>Conference Day 2</a:t>
            </a:r>
          </a:p>
        </p:txBody>
      </p:sp>
      <p:sp>
        <p:nvSpPr>
          <p:cNvPr id="6076" name="OTLSHAPE_T_7bb099376e624d4fbff132850119bc66_Duration" hidden="1"/>
          <p:cNvSpPr txBox="1"/>
          <p:nvPr>
            <p:custDataLst>
              <p:tags r:id="rId135"/>
            </p:custDataLst>
          </p:nvPr>
        </p:nvSpPr>
        <p:spPr>
          <a:xfrm>
            <a:off x="0" y="3987800"/>
            <a:ext cx="482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1.8 hours</a:t>
            </a:r>
          </a:p>
        </p:txBody>
      </p:sp>
      <p:sp>
        <p:nvSpPr>
          <p:cNvPr id="6077" name="OTLSHAPE_T_7bb099376e624d4fbff132850119bc66_JoinedDate" hidden="1"/>
          <p:cNvSpPr txBox="1"/>
          <p:nvPr>
            <p:custDataLst>
              <p:tags r:id="rId136"/>
            </p:custDataLst>
          </p:nvPr>
        </p:nvSpPr>
        <p:spPr>
          <a:xfrm>
            <a:off x="0" y="4142825"/>
            <a:ext cx="939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737373"/>
                </a:solidFill>
                <a:latin typeface="Calibri Light" panose="020F0302020204030204" pitchFamily="34" charset="0"/>
              </a:rPr>
              <a:t>8:00 am - 9:50 am</a:t>
            </a:r>
          </a:p>
        </p:txBody>
      </p:sp>
      <p:sp>
        <p:nvSpPr>
          <p:cNvPr id="6078" name="OTLSHAPE_T_7bb099376e624d4fbff132850119bc66_StartDate" hidden="1"/>
          <p:cNvSpPr txBox="1"/>
          <p:nvPr>
            <p:custDataLst>
              <p:tags r:id="rId137"/>
            </p:custDataLst>
          </p:nvPr>
        </p:nvSpPr>
        <p:spPr>
          <a:xfrm>
            <a:off x="0" y="42978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79" name="OTLSHAPE_T_7bb099376e624d4fbff132850119bc66_EndDate" hidden="1"/>
          <p:cNvSpPr txBox="1"/>
          <p:nvPr>
            <p:custDataLst>
              <p:tags r:id="rId138"/>
            </p:custDataLst>
          </p:nvPr>
        </p:nvSpPr>
        <p:spPr>
          <a:xfrm>
            <a:off x="0" y="42978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80" name="OTLSHAPE_T_7bb099376e624d4fbff132850119bc66_Title"/>
          <p:cNvSpPr txBox="1"/>
          <p:nvPr>
            <p:custDataLst>
              <p:tags r:id="rId139"/>
            </p:custDataLst>
          </p:nvPr>
        </p:nvSpPr>
        <p:spPr>
          <a:xfrm>
            <a:off x="6207186" y="4072572"/>
            <a:ext cx="850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6">
                <a:solidFill>
                  <a:schemeClr val="lt1"/>
                </a:solidFill>
                <a:latin typeface="Calibri Light" panose="020F0302020204030204" pitchFamily="34" charset="0"/>
              </a:rPr>
              <a:t>People power</a:t>
            </a:r>
          </a:p>
        </p:txBody>
      </p:sp>
      <p:sp>
        <p:nvSpPr>
          <p:cNvPr id="6081" name="OTLSHAPE_T_7bb099376e624d4fbff132850119bc66_TextPercentage" hidden="1"/>
          <p:cNvSpPr txBox="1"/>
          <p:nvPr>
            <p:custDataLst>
              <p:tags r:id="rId140"/>
            </p:custDataLst>
          </p:nvPr>
        </p:nvSpPr>
        <p:spPr>
          <a:xfrm>
            <a:off x="6108861" y="422052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084" name="OTLSHAPE_T_a271c5ed97344f338f8d72d7bcb9fdb2_Duration" hidden="1"/>
          <p:cNvSpPr txBox="1"/>
          <p:nvPr>
            <p:custDataLst>
              <p:tags r:id="rId141"/>
            </p:custDataLst>
          </p:nvPr>
        </p:nvSpPr>
        <p:spPr>
          <a:xfrm>
            <a:off x="0" y="39878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2 hours</a:t>
            </a:r>
          </a:p>
        </p:txBody>
      </p:sp>
      <p:sp>
        <p:nvSpPr>
          <p:cNvPr id="6085" name="OTLSHAPE_T_a271c5ed97344f338f8d72d7bcb9fdb2_JoinedDate" hidden="1"/>
          <p:cNvSpPr txBox="1"/>
          <p:nvPr>
            <p:custDataLst>
              <p:tags r:id="rId142"/>
            </p:custDataLst>
          </p:nvPr>
        </p:nvSpPr>
        <p:spPr>
          <a:xfrm>
            <a:off x="0" y="4142825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737373"/>
                </a:solidFill>
                <a:latin typeface="Calibri Light" panose="020F0302020204030204" pitchFamily="34" charset="0"/>
              </a:rPr>
              <a:t>10:00 am - 12:00 pm</a:t>
            </a:r>
          </a:p>
        </p:txBody>
      </p:sp>
      <p:sp>
        <p:nvSpPr>
          <p:cNvPr id="6086" name="OTLSHAPE_T_a271c5ed97344f338f8d72d7bcb9fdb2_StartDate" hidden="1"/>
          <p:cNvSpPr txBox="1"/>
          <p:nvPr>
            <p:custDataLst>
              <p:tags r:id="rId143"/>
            </p:custDataLst>
          </p:nvPr>
        </p:nvSpPr>
        <p:spPr>
          <a:xfrm>
            <a:off x="0" y="42978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87" name="OTLSHAPE_T_a271c5ed97344f338f8d72d7bcb9fdb2_EndDate" hidden="1"/>
          <p:cNvSpPr txBox="1"/>
          <p:nvPr>
            <p:custDataLst>
              <p:tags r:id="rId144"/>
            </p:custDataLst>
          </p:nvPr>
        </p:nvSpPr>
        <p:spPr>
          <a:xfrm>
            <a:off x="0" y="42978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88" name="OTLSHAPE_T_a271c5ed97344f338f8d72d7bcb9fdb2_Title"/>
          <p:cNvSpPr txBox="1"/>
          <p:nvPr>
            <p:custDataLst>
              <p:tags r:id="rId145"/>
            </p:custDataLst>
          </p:nvPr>
        </p:nvSpPr>
        <p:spPr>
          <a:xfrm>
            <a:off x="7417039" y="4072572"/>
            <a:ext cx="850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6">
                <a:solidFill>
                  <a:schemeClr val="lt1"/>
                </a:solidFill>
                <a:latin typeface="Calibri Light" panose="020F0302020204030204" pitchFamily="34" charset="0"/>
              </a:rPr>
              <a:t>Infrastructure</a:t>
            </a:r>
          </a:p>
        </p:txBody>
      </p:sp>
      <p:sp>
        <p:nvSpPr>
          <p:cNvPr id="6089" name="OTLSHAPE_T_a271c5ed97344f338f8d72d7bcb9fdb2_TextPercentage" hidden="1"/>
          <p:cNvSpPr txBox="1"/>
          <p:nvPr>
            <p:custDataLst>
              <p:tags r:id="rId146"/>
            </p:custDataLst>
          </p:nvPr>
        </p:nvSpPr>
        <p:spPr>
          <a:xfrm>
            <a:off x="7269792" y="422052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092" name="OTLSHAPE_T_26d16b9dc385472083ec3032e5b90e66_Duration" hidden="1"/>
          <p:cNvSpPr txBox="1"/>
          <p:nvPr>
            <p:custDataLst>
              <p:tags r:id="rId147"/>
            </p:custDataLst>
          </p:nvPr>
        </p:nvSpPr>
        <p:spPr>
          <a:xfrm>
            <a:off x="0" y="430530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 hour</a:t>
            </a:r>
          </a:p>
        </p:txBody>
      </p:sp>
      <p:sp>
        <p:nvSpPr>
          <p:cNvPr id="6093" name="OTLSHAPE_T_26d16b9dc385472083ec3032e5b90e66_TextPercentage" hidden="1"/>
          <p:cNvSpPr txBox="1"/>
          <p:nvPr>
            <p:custDataLst>
              <p:tags r:id="rId148"/>
            </p:custDataLst>
          </p:nvPr>
        </p:nvSpPr>
        <p:spPr>
          <a:xfrm>
            <a:off x="0" y="44603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094" name="OTLSHAPE_T_26d16b9dc385472083ec3032e5b90e66_JoinedDate" hidden="1"/>
          <p:cNvSpPr txBox="1"/>
          <p:nvPr>
            <p:custDataLst>
              <p:tags r:id="rId149"/>
            </p:custDataLst>
          </p:nvPr>
        </p:nvSpPr>
        <p:spPr>
          <a:xfrm>
            <a:off x="0" y="4460325"/>
            <a:ext cx="1016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737373"/>
                </a:solidFill>
                <a:latin typeface="Calibri Light" panose="020F0302020204030204" pitchFamily="34" charset="0"/>
              </a:rPr>
              <a:t>12:00 pm - 1:00 pm</a:t>
            </a:r>
          </a:p>
        </p:txBody>
      </p:sp>
      <p:sp>
        <p:nvSpPr>
          <p:cNvPr id="6095" name="OTLSHAPE_T_26d16b9dc385472083ec3032e5b90e66_StartDate" hidden="1"/>
          <p:cNvSpPr txBox="1"/>
          <p:nvPr>
            <p:custDataLst>
              <p:tags r:id="rId150"/>
            </p:custDataLst>
          </p:nvPr>
        </p:nvSpPr>
        <p:spPr>
          <a:xfrm>
            <a:off x="0" y="46153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96" name="OTLSHAPE_T_26d16b9dc385472083ec3032e5b90e66_EndDate" hidden="1"/>
          <p:cNvSpPr txBox="1"/>
          <p:nvPr>
            <p:custDataLst>
              <p:tags r:id="rId151"/>
            </p:custDataLst>
          </p:nvPr>
        </p:nvSpPr>
        <p:spPr>
          <a:xfrm>
            <a:off x="0" y="46153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097" name="OTLSHAPE_T_26d16b9dc385472083ec3032e5b90e66_Title"/>
          <p:cNvSpPr txBox="1"/>
          <p:nvPr>
            <p:custDataLst>
              <p:tags r:id="rId152"/>
            </p:custDataLst>
          </p:nvPr>
        </p:nvSpPr>
        <p:spPr>
          <a:xfrm>
            <a:off x="8525184" y="4390072"/>
            <a:ext cx="368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4">
                <a:solidFill>
                  <a:schemeClr val="lt1"/>
                </a:solidFill>
                <a:latin typeface="Calibri Light" panose="020F0302020204030204" pitchFamily="34" charset="0"/>
              </a:rPr>
              <a:t>Lunch</a:t>
            </a:r>
          </a:p>
        </p:txBody>
      </p:sp>
      <p:sp>
        <p:nvSpPr>
          <p:cNvPr id="6100" name="OTLSHAPE_T_537179b098ba482abc5c8e9184a6ddc2_Duration" hidden="1"/>
          <p:cNvSpPr txBox="1"/>
          <p:nvPr>
            <p:custDataLst>
              <p:tags r:id="rId153"/>
            </p:custDataLst>
          </p:nvPr>
        </p:nvSpPr>
        <p:spPr>
          <a:xfrm>
            <a:off x="0" y="4622800"/>
            <a:ext cx="482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1.8 hours</a:t>
            </a:r>
          </a:p>
        </p:txBody>
      </p:sp>
      <p:sp>
        <p:nvSpPr>
          <p:cNvPr id="6101" name="OTLSHAPE_T_537179b098ba482abc5c8e9184a6ddc2_JoinedDate" hidden="1"/>
          <p:cNvSpPr txBox="1"/>
          <p:nvPr>
            <p:custDataLst>
              <p:tags r:id="rId154"/>
            </p:custDataLst>
          </p:nvPr>
        </p:nvSpPr>
        <p:spPr>
          <a:xfrm>
            <a:off x="0" y="4777825"/>
            <a:ext cx="939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737373"/>
                </a:solidFill>
                <a:latin typeface="Calibri Light" panose="020F0302020204030204" pitchFamily="34" charset="0"/>
              </a:rPr>
              <a:t>1:00 pm - 2:50 pm</a:t>
            </a:r>
          </a:p>
        </p:txBody>
      </p:sp>
      <p:sp>
        <p:nvSpPr>
          <p:cNvPr id="6102" name="OTLSHAPE_T_537179b098ba482abc5c8e9184a6ddc2_StartDate" hidden="1"/>
          <p:cNvSpPr txBox="1"/>
          <p:nvPr>
            <p:custDataLst>
              <p:tags r:id="rId155"/>
            </p:custDataLst>
          </p:nvPr>
        </p:nvSpPr>
        <p:spPr>
          <a:xfrm>
            <a:off x="0" y="49328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103" name="OTLSHAPE_T_537179b098ba482abc5c8e9184a6ddc2_EndDate" hidden="1"/>
          <p:cNvSpPr txBox="1"/>
          <p:nvPr>
            <p:custDataLst>
              <p:tags r:id="rId156"/>
            </p:custDataLst>
          </p:nvPr>
        </p:nvSpPr>
        <p:spPr>
          <a:xfrm>
            <a:off x="0" y="49328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104" name="OTLSHAPE_T_537179b098ba482abc5c8e9184a6ddc2_Title"/>
          <p:cNvSpPr txBox="1"/>
          <p:nvPr>
            <p:custDataLst>
              <p:tags r:id="rId157"/>
            </p:custDataLst>
          </p:nvPr>
        </p:nvSpPr>
        <p:spPr>
          <a:xfrm>
            <a:off x="9053611" y="4707572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6">
                <a:solidFill>
                  <a:schemeClr val="lt1"/>
                </a:solidFill>
                <a:latin typeface="Calibri Light" panose="020F0302020204030204" pitchFamily="34" charset="0"/>
              </a:rPr>
              <a:t>Mobile strategy</a:t>
            </a:r>
          </a:p>
        </p:txBody>
      </p:sp>
      <p:sp>
        <p:nvSpPr>
          <p:cNvPr id="6105" name="OTLSHAPE_T_537179b098ba482abc5c8e9184a6ddc2_TextPercentage" hidden="1"/>
          <p:cNvSpPr txBox="1"/>
          <p:nvPr>
            <p:custDataLst>
              <p:tags r:id="rId158"/>
            </p:custDataLst>
          </p:nvPr>
        </p:nvSpPr>
        <p:spPr>
          <a:xfrm>
            <a:off x="9011187" y="485552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108" name="OTLSHAPE_T_3ec5855190e047c182e0258926c25985_Duration" hidden="1"/>
          <p:cNvSpPr txBox="1"/>
          <p:nvPr>
            <p:custDataLst>
              <p:tags r:id="rId159"/>
            </p:custDataLst>
          </p:nvPr>
        </p:nvSpPr>
        <p:spPr>
          <a:xfrm>
            <a:off x="0" y="46228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2 hours</a:t>
            </a:r>
          </a:p>
        </p:txBody>
      </p:sp>
      <p:sp>
        <p:nvSpPr>
          <p:cNvPr id="6109" name="OTLSHAPE_T_3ec5855190e047c182e0258926c25985_JoinedDate" hidden="1"/>
          <p:cNvSpPr txBox="1"/>
          <p:nvPr>
            <p:custDataLst>
              <p:tags r:id="rId160"/>
            </p:custDataLst>
          </p:nvPr>
        </p:nvSpPr>
        <p:spPr>
          <a:xfrm>
            <a:off x="0" y="4777825"/>
            <a:ext cx="939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737373"/>
                </a:solidFill>
                <a:latin typeface="Calibri Light" panose="020F0302020204030204" pitchFamily="34" charset="0"/>
              </a:rPr>
              <a:t>3:00 pm - 5:00 pm</a:t>
            </a:r>
          </a:p>
        </p:txBody>
      </p:sp>
      <p:sp>
        <p:nvSpPr>
          <p:cNvPr id="6110" name="OTLSHAPE_T_3ec5855190e047c182e0258926c25985_StartDate" hidden="1"/>
          <p:cNvSpPr txBox="1"/>
          <p:nvPr>
            <p:custDataLst>
              <p:tags r:id="rId161"/>
            </p:custDataLst>
          </p:nvPr>
        </p:nvSpPr>
        <p:spPr>
          <a:xfrm>
            <a:off x="0" y="49328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111" name="OTLSHAPE_T_3ec5855190e047c182e0258926c25985_EndDate" hidden="1"/>
          <p:cNvSpPr txBox="1"/>
          <p:nvPr>
            <p:custDataLst>
              <p:tags r:id="rId162"/>
            </p:custDataLst>
          </p:nvPr>
        </p:nvSpPr>
        <p:spPr>
          <a:xfrm>
            <a:off x="0" y="49328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37373"/>
              </a:solidFill>
              <a:latin typeface="Calibri Light" panose="020F0302020204030204" pitchFamily="34" charset="0"/>
            </a:endParaRPr>
          </a:p>
        </p:txBody>
      </p:sp>
      <p:sp>
        <p:nvSpPr>
          <p:cNvPr id="6112" name="OTLSHAPE_T_3ec5855190e047c182e0258926c25985_Title"/>
          <p:cNvSpPr txBox="1"/>
          <p:nvPr>
            <p:custDataLst>
              <p:tags r:id="rId163"/>
            </p:custDataLst>
          </p:nvPr>
        </p:nvSpPr>
        <p:spPr>
          <a:xfrm>
            <a:off x="10306538" y="4707572"/>
            <a:ext cx="876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6">
                <a:solidFill>
                  <a:schemeClr val="lt1"/>
                </a:solidFill>
                <a:latin typeface="Calibri Light" panose="020F0302020204030204" pitchFamily="34" charset="0"/>
              </a:rPr>
              <a:t>Guest speaker</a:t>
            </a:r>
          </a:p>
        </p:txBody>
      </p:sp>
      <p:sp>
        <p:nvSpPr>
          <p:cNvPr id="6113" name="OTLSHAPE_T_3ec5855190e047c182e0258926c25985_TextPercentage" hidden="1"/>
          <p:cNvSpPr txBox="1"/>
          <p:nvPr>
            <p:custDataLst>
              <p:tags r:id="rId164"/>
            </p:custDataLst>
          </p:nvPr>
        </p:nvSpPr>
        <p:spPr>
          <a:xfrm>
            <a:off x="10172118" y="485552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EB4E5DB-62AC-488F-903B-8C26FFAE1226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meeting-schedule-template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3950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6" name="OTLSHAPE_M_1e125a51f9f4418dbb12977a5a2e10bc_Connector1"/>
          <p:cNvCxnSpPr/>
          <p:nvPr>
            <p:custDataLst>
              <p:tags r:id="rId2"/>
            </p:custDataLst>
          </p:nvPr>
        </p:nvCxnSpPr>
        <p:spPr>
          <a:xfrm>
            <a:off x="9947108" y="2572682"/>
            <a:ext cx="0" cy="44991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5" name="OTLSHAPE_M_33db4c9f2b2f49c0a48d6254859800a3_Connector1"/>
          <p:cNvCxnSpPr/>
          <p:nvPr>
            <p:custDataLst>
              <p:tags r:id="rId3"/>
            </p:custDataLst>
          </p:nvPr>
        </p:nvCxnSpPr>
        <p:spPr>
          <a:xfrm>
            <a:off x="8493840" y="2287864"/>
            <a:ext cx="0" cy="696636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4" name="OTLSHAPE_M_a2c67c03717b437a847b4fa64f147908_Connector1"/>
          <p:cNvCxnSpPr/>
          <p:nvPr>
            <p:custDataLst>
              <p:tags r:id="rId4"/>
            </p:custDataLst>
          </p:nvPr>
        </p:nvCxnSpPr>
        <p:spPr>
          <a:xfrm>
            <a:off x="7985197" y="2572683"/>
            <a:ext cx="0" cy="44991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3" name="OTLSHAPE_M_e005b9fa49cb4e2b8b1afbd20c37a22b_Connector1"/>
          <p:cNvCxnSpPr/>
          <p:nvPr>
            <p:custDataLst>
              <p:tags r:id="rId5"/>
            </p:custDataLst>
          </p:nvPr>
        </p:nvCxnSpPr>
        <p:spPr>
          <a:xfrm>
            <a:off x="7476554" y="2287864"/>
            <a:ext cx="0" cy="73473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2" name="OTLSHAPE_M_326f93db52d94f519a333e28dc5727a3_Connector1"/>
          <p:cNvCxnSpPr/>
          <p:nvPr>
            <p:custDataLst>
              <p:tags r:id="rId6"/>
            </p:custDataLst>
          </p:nvPr>
        </p:nvCxnSpPr>
        <p:spPr>
          <a:xfrm>
            <a:off x="4570020" y="2496483"/>
            <a:ext cx="0" cy="52611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1" name="OTLSHAPE_M_b91e7c9da1044f1e80b9bcb616ad32be_Connector2"/>
          <p:cNvCxnSpPr/>
          <p:nvPr>
            <p:custDataLst>
              <p:tags r:id="rId7"/>
            </p:custDataLst>
          </p:nvPr>
        </p:nvCxnSpPr>
        <p:spPr>
          <a:xfrm>
            <a:off x="4279366" y="2471083"/>
            <a:ext cx="0" cy="55151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0" name="OTLSHAPE_M_b91e7c9da1044f1e80b9bcb616ad32be_Connector1"/>
          <p:cNvCxnSpPr/>
          <p:nvPr>
            <p:custDataLst>
              <p:tags r:id="rId8"/>
            </p:custDataLst>
          </p:nvPr>
        </p:nvCxnSpPr>
        <p:spPr>
          <a:xfrm>
            <a:off x="4279366" y="2211664"/>
            <a:ext cx="0" cy="889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9" name="OTLSHAPE_M_1d7b7de7569441ed84fdf40a3d51215e_Connector1"/>
          <p:cNvCxnSpPr/>
          <p:nvPr>
            <p:custDataLst>
              <p:tags r:id="rId9"/>
            </p:custDataLst>
          </p:nvPr>
        </p:nvCxnSpPr>
        <p:spPr>
          <a:xfrm>
            <a:off x="2390119" y="2287864"/>
            <a:ext cx="0" cy="696636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8" name="OTLSHAPE_M_1f8780945ebd4eb4b620017c7f6dca25_Connector1"/>
          <p:cNvCxnSpPr/>
          <p:nvPr>
            <p:custDataLst>
              <p:tags r:id="rId10"/>
            </p:custDataLst>
          </p:nvPr>
        </p:nvCxnSpPr>
        <p:spPr>
          <a:xfrm>
            <a:off x="1736148" y="2572683"/>
            <a:ext cx="0" cy="44991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7" name="OTLSHAPE_M_9dd8ed9b66fc40c7b9eaa6cd4eb05791_Connector1"/>
          <p:cNvCxnSpPr/>
          <p:nvPr>
            <p:custDataLst>
              <p:tags r:id="rId11"/>
            </p:custDataLst>
          </p:nvPr>
        </p:nvCxnSpPr>
        <p:spPr>
          <a:xfrm>
            <a:off x="1154842" y="2287864"/>
            <a:ext cx="0" cy="696636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2" name="OTLSHAPE_TB_00000000000000000000000000000000_LeftEndCaps" hidden="1"/>
          <p:cNvSpPr txBox="1"/>
          <p:nvPr>
            <p:custDataLst>
              <p:tags r:id="rId12"/>
            </p:custDataLst>
          </p:nvPr>
        </p:nvSpPr>
        <p:spPr>
          <a:xfrm>
            <a:off x="254000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363" name="OTLSHAPE_TB_00000000000000000000000000000000_RightEndCaps" hidden="1"/>
          <p:cNvSpPr txBox="1"/>
          <p:nvPr>
            <p:custDataLst>
              <p:tags r:id="rId13"/>
            </p:custDataLst>
          </p:nvPr>
        </p:nvSpPr>
        <p:spPr>
          <a:xfrm>
            <a:off x="11474534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364" name="OTLSHAPE_TB_00000000000000000000000000000000_ScaleContainer"/>
          <p:cNvSpPr/>
          <p:nvPr>
            <p:custDataLst>
              <p:tags r:id="rId14"/>
            </p:custDataLst>
          </p:nvPr>
        </p:nvSpPr>
        <p:spPr>
          <a:xfrm>
            <a:off x="844465" y="3048000"/>
            <a:ext cx="10515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8784C7"/>
              </a:gs>
              <a:gs pos="100000">
                <a:srgbClr val="8784C7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5" name="OTLSHAPE_TB_00000000000000000000000000000000_ElapsedTim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  <a:solidFill>
            <a:schemeClr val="dk1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6" name="OTLSHAPE_TB_00000000000000000000000000000000_TodayMarkerShape" hidden="1"/>
          <p:cNvSpPr/>
          <p:nvPr>
            <p:custDataLst>
              <p:tags r:id="rId16"/>
            </p:custDataLst>
          </p:nvPr>
        </p:nvSpPr>
        <p:spPr>
          <a:xfrm flipV="1">
            <a:off x="955137" y="2921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7" name="OTLSHAPE_TB_00000000000000000000000000000000_TodayMarkerText" hidden="1"/>
          <p:cNvSpPr txBox="1"/>
          <p:nvPr>
            <p:custDataLst>
              <p:tags r:id="rId17"/>
            </p:custDataLst>
          </p:nvPr>
        </p:nvSpPr>
        <p:spPr>
          <a:xfrm>
            <a:off x="1009565" y="29210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3368" name="OTLSHAPE_TB_00000000000000000000000000000000_TimescaleInterval1"/>
          <p:cNvSpPr txBox="1"/>
          <p:nvPr>
            <p:custDataLst>
              <p:tags r:id="rId18"/>
            </p:custDataLst>
          </p:nvPr>
        </p:nvSpPr>
        <p:spPr>
          <a:xfrm>
            <a:off x="1073065" y="3145473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cxnSp>
        <p:nvCxnSpPr>
          <p:cNvPr id="3369" name="OTLSHAPE_TB_00000000000000000000000000000000_Separator1"/>
          <p:cNvCxnSpPr/>
          <p:nvPr>
            <p:custDataLst>
              <p:tags r:id="rId19"/>
            </p:custDataLst>
          </p:nvPr>
        </p:nvCxnSpPr>
        <p:spPr>
          <a:xfrm>
            <a:off x="2026851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0" name="OTLSHAPE_TB_00000000000000000000000000000000_TimescaleInterval2"/>
          <p:cNvSpPr txBox="1"/>
          <p:nvPr>
            <p:custDataLst>
              <p:tags r:id="rId20"/>
            </p:custDataLst>
          </p:nvPr>
        </p:nvSpPr>
        <p:spPr>
          <a:xfrm>
            <a:off x="2090352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cxnSp>
        <p:nvCxnSpPr>
          <p:cNvPr id="3371" name="OTLSHAPE_TB_00000000000000000000000000000000_Separator2"/>
          <p:cNvCxnSpPr/>
          <p:nvPr>
            <p:custDataLst>
              <p:tags r:id="rId21"/>
            </p:custDataLst>
          </p:nvPr>
        </p:nvCxnSpPr>
        <p:spPr>
          <a:xfrm>
            <a:off x="3044139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2" name="OTLSHAPE_TB_00000000000000000000000000000000_TimescaleInterval3"/>
          <p:cNvSpPr txBox="1"/>
          <p:nvPr>
            <p:custDataLst>
              <p:tags r:id="rId22"/>
            </p:custDataLst>
          </p:nvPr>
        </p:nvSpPr>
        <p:spPr>
          <a:xfrm>
            <a:off x="3107639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cxnSp>
        <p:nvCxnSpPr>
          <p:cNvPr id="3373" name="OTLSHAPE_TB_00000000000000000000000000000000_Separator3"/>
          <p:cNvCxnSpPr/>
          <p:nvPr>
            <p:custDataLst>
              <p:tags r:id="rId23"/>
            </p:custDataLst>
          </p:nvPr>
        </p:nvCxnSpPr>
        <p:spPr>
          <a:xfrm>
            <a:off x="4061425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4" name="OTLSHAPE_TB_00000000000000000000000000000000_TimescaleInterval4"/>
          <p:cNvSpPr txBox="1"/>
          <p:nvPr>
            <p:custDataLst>
              <p:tags r:id="rId24"/>
            </p:custDataLst>
          </p:nvPr>
        </p:nvSpPr>
        <p:spPr>
          <a:xfrm>
            <a:off x="4124927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cxnSp>
        <p:nvCxnSpPr>
          <p:cNvPr id="3375" name="OTLSHAPE_TB_00000000000000000000000000000000_Separator4"/>
          <p:cNvCxnSpPr/>
          <p:nvPr>
            <p:custDataLst>
              <p:tags r:id="rId25"/>
            </p:custDataLst>
          </p:nvPr>
        </p:nvCxnSpPr>
        <p:spPr>
          <a:xfrm>
            <a:off x="5078712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6" name="OTLSHAPE_TB_00000000000000000000000000000000_TimescaleInterval5"/>
          <p:cNvSpPr txBox="1"/>
          <p:nvPr>
            <p:custDataLst>
              <p:tags r:id="rId26"/>
            </p:custDataLst>
          </p:nvPr>
        </p:nvSpPr>
        <p:spPr>
          <a:xfrm>
            <a:off x="5142213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cxnSp>
        <p:nvCxnSpPr>
          <p:cNvPr id="3377" name="OTLSHAPE_TB_00000000000000000000000000000000_Separator5"/>
          <p:cNvCxnSpPr/>
          <p:nvPr>
            <p:custDataLst>
              <p:tags r:id="rId27"/>
            </p:custDataLst>
          </p:nvPr>
        </p:nvCxnSpPr>
        <p:spPr>
          <a:xfrm>
            <a:off x="6096000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8" name="OTLSHAPE_TB_00000000000000000000000000000000_TimescaleInterval6"/>
          <p:cNvSpPr txBox="1"/>
          <p:nvPr>
            <p:custDataLst>
              <p:tags r:id="rId28"/>
            </p:custDataLst>
          </p:nvPr>
        </p:nvSpPr>
        <p:spPr>
          <a:xfrm>
            <a:off x="6159500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11</a:t>
            </a:r>
          </a:p>
        </p:txBody>
      </p:sp>
      <p:cxnSp>
        <p:nvCxnSpPr>
          <p:cNvPr id="3379" name="OTLSHAPE_TB_00000000000000000000000000000000_Separator6"/>
          <p:cNvCxnSpPr/>
          <p:nvPr>
            <p:custDataLst>
              <p:tags r:id="rId29"/>
            </p:custDataLst>
          </p:nvPr>
        </p:nvCxnSpPr>
        <p:spPr>
          <a:xfrm>
            <a:off x="7113287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" name="OTLSHAPE_TB_00000000000000000000000000000000_TimescaleInterval7"/>
          <p:cNvSpPr txBox="1"/>
          <p:nvPr>
            <p:custDataLst>
              <p:tags r:id="rId30"/>
            </p:custDataLst>
          </p:nvPr>
        </p:nvSpPr>
        <p:spPr>
          <a:xfrm>
            <a:off x="7176788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cxnSp>
        <p:nvCxnSpPr>
          <p:cNvPr id="3381" name="OTLSHAPE_TB_00000000000000000000000000000000_Separator7"/>
          <p:cNvCxnSpPr/>
          <p:nvPr>
            <p:custDataLst>
              <p:tags r:id="rId31"/>
            </p:custDataLst>
          </p:nvPr>
        </p:nvCxnSpPr>
        <p:spPr>
          <a:xfrm>
            <a:off x="8130573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2" name="OTLSHAPE_TB_00000000000000000000000000000000_TimescaleInterval8"/>
          <p:cNvSpPr txBox="1"/>
          <p:nvPr>
            <p:custDataLst>
              <p:tags r:id="rId32"/>
            </p:custDataLst>
          </p:nvPr>
        </p:nvSpPr>
        <p:spPr>
          <a:xfrm>
            <a:off x="8194074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15</a:t>
            </a:r>
          </a:p>
        </p:txBody>
      </p:sp>
      <p:cxnSp>
        <p:nvCxnSpPr>
          <p:cNvPr id="3383" name="OTLSHAPE_TB_00000000000000000000000000000000_Separator8"/>
          <p:cNvCxnSpPr/>
          <p:nvPr>
            <p:custDataLst>
              <p:tags r:id="rId33"/>
            </p:custDataLst>
          </p:nvPr>
        </p:nvCxnSpPr>
        <p:spPr>
          <a:xfrm>
            <a:off x="9147861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4" name="OTLSHAPE_TB_00000000000000000000000000000000_TimescaleInterval9"/>
          <p:cNvSpPr txBox="1"/>
          <p:nvPr>
            <p:custDataLst>
              <p:tags r:id="rId34"/>
            </p:custDataLst>
          </p:nvPr>
        </p:nvSpPr>
        <p:spPr>
          <a:xfrm>
            <a:off x="9211362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cxnSp>
        <p:nvCxnSpPr>
          <p:cNvPr id="3385" name="OTLSHAPE_TB_00000000000000000000000000000000_Separator9"/>
          <p:cNvCxnSpPr/>
          <p:nvPr>
            <p:custDataLst>
              <p:tags r:id="rId35"/>
            </p:custDataLst>
          </p:nvPr>
        </p:nvCxnSpPr>
        <p:spPr>
          <a:xfrm>
            <a:off x="10165148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6" name="OTLSHAPE_TB_00000000000000000000000000000000_TimescaleInterval10"/>
          <p:cNvSpPr txBox="1"/>
          <p:nvPr>
            <p:custDataLst>
              <p:tags r:id="rId36"/>
            </p:custDataLst>
          </p:nvPr>
        </p:nvSpPr>
        <p:spPr>
          <a:xfrm>
            <a:off x="10228649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19</a:t>
            </a:r>
          </a:p>
        </p:txBody>
      </p:sp>
      <p:sp>
        <p:nvSpPr>
          <p:cNvPr id="3397" name="OTLSHAPE_M_9dd8ed9b66fc40c7b9eaa6cd4eb05791_Title"/>
          <p:cNvSpPr txBox="1"/>
          <p:nvPr>
            <p:custDataLst>
              <p:tags r:id="rId37"/>
            </p:custDataLst>
          </p:nvPr>
        </p:nvSpPr>
        <p:spPr>
          <a:xfrm>
            <a:off x="805994" y="209194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rgbClr val="96D642"/>
                </a:solidFill>
                <a:latin typeface="Calibri" panose="020F0502020204030204" pitchFamily="34" charset="0"/>
              </a:rPr>
              <a:t>Milestone 1</a:t>
            </a:r>
          </a:p>
        </p:txBody>
      </p:sp>
      <p:sp>
        <p:nvSpPr>
          <p:cNvPr id="3398" name="OTLSHAPE_M_9dd8ed9b66fc40c7b9eaa6cd4eb05791_Date" hidden="1"/>
          <p:cNvSpPr txBox="1"/>
          <p:nvPr>
            <p:custDataLst>
              <p:tags r:id="rId38"/>
            </p:custDataLst>
          </p:nvPr>
        </p:nvSpPr>
        <p:spPr>
          <a:xfrm>
            <a:off x="1293869" y="236480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Aug 2</a:t>
            </a:r>
          </a:p>
        </p:txBody>
      </p:sp>
      <p:sp>
        <p:nvSpPr>
          <p:cNvPr id="3399" name="OTLSHAPE_M_9dd8ed9b66fc40c7b9eaa6cd4eb05791_Shape"/>
          <p:cNvSpPr/>
          <p:nvPr>
            <p:custDataLst>
              <p:tags r:id="rId39"/>
            </p:custDataLst>
          </p:nvPr>
        </p:nvSpPr>
        <p:spPr>
          <a:xfrm>
            <a:off x="1040542" y="2857500"/>
            <a:ext cx="228600" cy="254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0" name="OTLSHAPE_M_1f8780945ebd4eb4b620017c7f6dca25_Title"/>
          <p:cNvSpPr txBox="1"/>
          <p:nvPr>
            <p:custDataLst>
              <p:tags r:id="rId40"/>
            </p:custDataLst>
          </p:nvPr>
        </p:nvSpPr>
        <p:spPr>
          <a:xfrm>
            <a:off x="1387301" y="2376764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3"/>
                </a:solidFill>
                <a:latin typeface="Calibri" panose="020F0502020204030204" pitchFamily="34" charset="0"/>
              </a:rPr>
              <a:t>Milestone 2</a:t>
            </a:r>
          </a:p>
        </p:txBody>
      </p:sp>
      <p:sp>
        <p:nvSpPr>
          <p:cNvPr id="3401" name="OTLSHAPE_M_1f8780945ebd4eb4b620017c7f6dca25_Date" hidden="1"/>
          <p:cNvSpPr txBox="1"/>
          <p:nvPr>
            <p:custDataLst>
              <p:tags r:id="rId41"/>
            </p:custDataLst>
          </p:nvPr>
        </p:nvSpPr>
        <p:spPr>
          <a:xfrm>
            <a:off x="1875176" y="264962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Aug 10</a:t>
            </a:r>
          </a:p>
        </p:txBody>
      </p:sp>
      <p:sp>
        <p:nvSpPr>
          <p:cNvPr id="3402" name="OTLSHAPE_M_1f8780945ebd4eb4b620017c7f6dca25_Shape"/>
          <p:cNvSpPr/>
          <p:nvPr>
            <p:custDataLst>
              <p:tags r:id="rId42"/>
            </p:custDataLst>
          </p:nvPr>
        </p:nvSpPr>
        <p:spPr>
          <a:xfrm flipV="1">
            <a:off x="1659948" y="2933700"/>
            <a:ext cx="152400" cy="177800"/>
          </a:xfrm>
          <a:prstGeom prst="triangl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3" name="OTLSHAPE_M_1d7b7de7569441ed84fdf40a3d51215e_Title"/>
          <p:cNvSpPr txBox="1"/>
          <p:nvPr>
            <p:custDataLst>
              <p:tags r:id="rId43"/>
            </p:custDataLst>
          </p:nvPr>
        </p:nvSpPr>
        <p:spPr>
          <a:xfrm>
            <a:off x="2041271" y="209194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3"/>
                </a:solidFill>
                <a:latin typeface="Calibri" panose="020F0502020204030204" pitchFamily="34" charset="0"/>
              </a:rPr>
              <a:t>Milestone 3</a:t>
            </a:r>
          </a:p>
        </p:txBody>
      </p:sp>
      <p:sp>
        <p:nvSpPr>
          <p:cNvPr id="3404" name="OTLSHAPE_M_1d7b7de7569441ed84fdf40a3d51215e_Date" hidden="1"/>
          <p:cNvSpPr txBox="1"/>
          <p:nvPr>
            <p:custDataLst>
              <p:tags r:id="rId44"/>
            </p:custDataLst>
          </p:nvPr>
        </p:nvSpPr>
        <p:spPr>
          <a:xfrm>
            <a:off x="2529146" y="236480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Aug 19</a:t>
            </a:r>
          </a:p>
        </p:txBody>
      </p:sp>
      <p:sp>
        <p:nvSpPr>
          <p:cNvPr id="3405" name="OTLSHAPE_M_1d7b7de7569441ed84fdf40a3d51215e_Shape"/>
          <p:cNvSpPr/>
          <p:nvPr>
            <p:custDataLst>
              <p:tags r:id="rId45"/>
            </p:custDataLst>
          </p:nvPr>
        </p:nvSpPr>
        <p:spPr>
          <a:xfrm>
            <a:off x="2275819" y="2857500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6" name="OTLSHAPE_M_b91e7c9da1044f1e80b9bcb616ad32be_Title"/>
          <p:cNvSpPr txBox="1"/>
          <p:nvPr>
            <p:custDataLst>
              <p:tags r:id="rId46"/>
            </p:custDataLst>
          </p:nvPr>
        </p:nvSpPr>
        <p:spPr>
          <a:xfrm>
            <a:off x="3930518" y="201574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3"/>
                </a:solidFill>
                <a:latin typeface="Calibri" panose="020F0502020204030204" pitchFamily="34" charset="0"/>
              </a:rPr>
              <a:t>Milestone 5</a:t>
            </a:r>
          </a:p>
        </p:txBody>
      </p:sp>
      <p:sp>
        <p:nvSpPr>
          <p:cNvPr id="3407" name="OTLSHAPE_M_b91e7c9da1044f1e80b9bcb616ad32be_Date" hidden="1"/>
          <p:cNvSpPr txBox="1"/>
          <p:nvPr>
            <p:custDataLst>
              <p:tags r:id="rId47"/>
            </p:custDataLst>
          </p:nvPr>
        </p:nvSpPr>
        <p:spPr>
          <a:xfrm>
            <a:off x="4418393" y="228860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Sep 14</a:t>
            </a:r>
          </a:p>
        </p:txBody>
      </p:sp>
      <p:sp>
        <p:nvSpPr>
          <p:cNvPr id="3408" name="OTLSHAPE_M_b91e7c9da1044f1e80b9bcb616ad32be_Shape"/>
          <p:cNvSpPr/>
          <p:nvPr>
            <p:custDataLst>
              <p:tags r:id="rId48"/>
            </p:custDataLst>
          </p:nvPr>
        </p:nvSpPr>
        <p:spPr>
          <a:xfrm flipV="1">
            <a:off x="4203166" y="2933700"/>
            <a:ext cx="152400" cy="177800"/>
          </a:xfrm>
          <a:prstGeom prst="triangl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9" name="OTLSHAPE_M_326f93db52d94f519a333e28dc5727a3_Title"/>
          <p:cNvSpPr txBox="1"/>
          <p:nvPr>
            <p:custDataLst>
              <p:tags r:id="rId49"/>
            </p:custDataLst>
          </p:nvPr>
        </p:nvSpPr>
        <p:spPr>
          <a:xfrm>
            <a:off x="4221171" y="2300564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3"/>
                </a:solidFill>
                <a:latin typeface="Calibri" panose="020F0502020204030204" pitchFamily="34" charset="0"/>
              </a:rPr>
              <a:t>Milestone 6</a:t>
            </a:r>
          </a:p>
        </p:txBody>
      </p:sp>
      <p:sp>
        <p:nvSpPr>
          <p:cNvPr id="3410" name="OTLSHAPE_M_326f93db52d94f519a333e28dc5727a3_Date" hidden="1"/>
          <p:cNvSpPr txBox="1"/>
          <p:nvPr>
            <p:custDataLst>
              <p:tags r:id="rId50"/>
            </p:custDataLst>
          </p:nvPr>
        </p:nvSpPr>
        <p:spPr>
          <a:xfrm>
            <a:off x="4709047" y="257342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Sep 18</a:t>
            </a:r>
          </a:p>
        </p:txBody>
      </p:sp>
      <p:sp>
        <p:nvSpPr>
          <p:cNvPr id="3411" name="OTLSHAPE_M_326f93db52d94f519a333e28dc5727a3_Shape"/>
          <p:cNvSpPr/>
          <p:nvPr>
            <p:custDataLst>
              <p:tags r:id="rId51"/>
            </p:custDataLst>
          </p:nvPr>
        </p:nvSpPr>
        <p:spPr>
          <a:xfrm flipV="1">
            <a:off x="4493820" y="2933700"/>
            <a:ext cx="152400" cy="177800"/>
          </a:xfrm>
          <a:prstGeom prst="triangl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2" name="OTLSHAPE_M_683ca16ec00d46a181a7b06be6420d7d_Title"/>
          <p:cNvSpPr txBox="1"/>
          <p:nvPr>
            <p:custDataLst>
              <p:tags r:id="rId52"/>
            </p:custDataLst>
          </p:nvPr>
        </p:nvSpPr>
        <p:spPr>
          <a:xfrm>
            <a:off x="4947805" y="2585381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3"/>
                </a:solidFill>
                <a:latin typeface="Calibri" panose="020F0502020204030204" pitchFamily="34" charset="0"/>
              </a:rPr>
              <a:t>Milestone 7</a:t>
            </a:r>
          </a:p>
        </p:txBody>
      </p:sp>
      <p:sp>
        <p:nvSpPr>
          <p:cNvPr id="3413" name="OTLSHAPE_M_683ca16ec00d46a181a7b06be6420d7d_Date" hidden="1"/>
          <p:cNvSpPr txBox="1"/>
          <p:nvPr>
            <p:custDataLst>
              <p:tags r:id="rId53"/>
            </p:custDataLst>
          </p:nvPr>
        </p:nvSpPr>
        <p:spPr>
          <a:xfrm>
            <a:off x="5435680" y="28582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Sep 28</a:t>
            </a:r>
          </a:p>
        </p:txBody>
      </p:sp>
      <p:sp>
        <p:nvSpPr>
          <p:cNvPr id="3414" name="OTLSHAPE_M_683ca16ec00d46a181a7b06be6420d7d_Shape"/>
          <p:cNvSpPr/>
          <p:nvPr>
            <p:custDataLst>
              <p:tags r:id="rId54"/>
            </p:custDataLst>
          </p:nvPr>
        </p:nvSpPr>
        <p:spPr>
          <a:xfrm>
            <a:off x="5144253" y="2781300"/>
            <a:ext cx="304800" cy="330200"/>
          </a:xfrm>
          <a:prstGeom prst="diamond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5" name="OTLSHAPE_M_2a5efc2763c842e2812447511dfe2dfd_Title"/>
          <p:cNvSpPr txBox="1"/>
          <p:nvPr>
            <p:custDataLst>
              <p:tags r:id="rId55"/>
            </p:custDataLst>
          </p:nvPr>
        </p:nvSpPr>
        <p:spPr>
          <a:xfrm>
            <a:off x="6691726" y="2737782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3"/>
                </a:solidFill>
                <a:latin typeface="Calibri" panose="020F0502020204030204" pitchFamily="34" charset="0"/>
              </a:rPr>
              <a:t>Milestone 9</a:t>
            </a:r>
          </a:p>
        </p:txBody>
      </p:sp>
      <p:sp>
        <p:nvSpPr>
          <p:cNvPr id="3416" name="OTLSHAPE_M_2a5efc2763c842e2812447511dfe2dfd_Date" hidden="1"/>
          <p:cNvSpPr txBox="1"/>
          <p:nvPr>
            <p:custDataLst>
              <p:tags r:id="rId56"/>
            </p:custDataLst>
          </p:nvPr>
        </p:nvSpPr>
        <p:spPr>
          <a:xfrm>
            <a:off x="7179601" y="301064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Oct 22</a:t>
            </a:r>
          </a:p>
        </p:txBody>
      </p:sp>
      <p:sp>
        <p:nvSpPr>
          <p:cNvPr id="3417" name="OTLSHAPE_M_2a5efc2763c842e2812447511dfe2dfd_Shape"/>
          <p:cNvSpPr/>
          <p:nvPr>
            <p:custDataLst>
              <p:tags r:id="rId57"/>
            </p:custDataLst>
          </p:nvPr>
        </p:nvSpPr>
        <p:spPr>
          <a:xfrm flipV="1">
            <a:off x="6964373" y="2933700"/>
            <a:ext cx="152400" cy="177800"/>
          </a:xfrm>
          <a:prstGeom prst="triangl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8" name="OTLSHAPE_M_e005b9fa49cb4e2b8b1afbd20c37a22b_Title"/>
          <p:cNvSpPr txBox="1"/>
          <p:nvPr>
            <p:custDataLst>
              <p:tags r:id="rId58"/>
            </p:custDataLst>
          </p:nvPr>
        </p:nvSpPr>
        <p:spPr>
          <a:xfrm>
            <a:off x="7092294" y="2091945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3"/>
                </a:solidFill>
                <a:latin typeface="Calibri" panose="020F0502020204030204" pitchFamily="34" charset="0"/>
              </a:rPr>
              <a:t>Milestone 10</a:t>
            </a:r>
          </a:p>
        </p:txBody>
      </p:sp>
      <p:sp>
        <p:nvSpPr>
          <p:cNvPr id="3419" name="OTLSHAPE_M_e005b9fa49cb4e2b8b1afbd20c37a22b_Date" hidden="1"/>
          <p:cNvSpPr txBox="1"/>
          <p:nvPr>
            <p:custDataLst>
              <p:tags r:id="rId59"/>
            </p:custDataLst>
          </p:nvPr>
        </p:nvSpPr>
        <p:spPr>
          <a:xfrm>
            <a:off x="7615581" y="236480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Oct 28</a:t>
            </a:r>
          </a:p>
        </p:txBody>
      </p:sp>
      <p:sp>
        <p:nvSpPr>
          <p:cNvPr id="3420" name="OTLSHAPE_M_e005b9fa49cb4e2b8b1afbd20c37a22b_Shape"/>
          <p:cNvSpPr/>
          <p:nvPr>
            <p:custDataLst>
              <p:tags r:id="rId60"/>
            </p:custDataLst>
          </p:nvPr>
        </p:nvSpPr>
        <p:spPr>
          <a:xfrm>
            <a:off x="7400354" y="2933700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1" name="OTLSHAPE_M_a2c67c03717b437a847b4fa64f147908_Title"/>
          <p:cNvSpPr txBox="1"/>
          <p:nvPr>
            <p:custDataLst>
              <p:tags r:id="rId61"/>
            </p:custDataLst>
          </p:nvPr>
        </p:nvSpPr>
        <p:spPr>
          <a:xfrm>
            <a:off x="7600938" y="2376764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3"/>
                </a:solidFill>
                <a:latin typeface="Calibri" panose="020F0502020204030204" pitchFamily="34" charset="0"/>
              </a:rPr>
              <a:t>Milestone 12</a:t>
            </a:r>
          </a:p>
        </p:txBody>
      </p:sp>
      <p:sp>
        <p:nvSpPr>
          <p:cNvPr id="3422" name="OTLSHAPE_M_a2c67c03717b437a847b4fa64f147908_Date" hidden="1"/>
          <p:cNvSpPr txBox="1"/>
          <p:nvPr>
            <p:custDataLst>
              <p:tags r:id="rId62"/>
            </p:custDataLst>
          </p:nvPr>
        </p:nvSpPr>
        <p:spPr>
          <a:xfrm>
            <a:off x="8124224" y="264962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Nov 4</a:t>
            </a:r>
          </a:p>
        </p:txBody>
      </p:sp>
      <p:sp>
        <p:nvSpPr>
          <p:cNvPr id="3423" name="OTLSHAPE_M_a2c67c03717b437a847b4fa64f147908_Shape"/>
          <p:cNvSpPr/>
          <p:nvPr>
            <p:custDataLst>
              <p:tags r:id="rId63"/>
            </p:custDataLst>
          </p:nvPr>
        </p:nvSpPr>
        <p:spPr>
          <a:xfrm flipV="1">
            <a:off x="7908997" y="2933700"/>
            <a:ext cx="152400" cy="177800"/>
          </a:xfrm>
          <a:prstGeom prst="triangl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4" name="OTLSHAPE_M_33db4c9f2b2f49c0a48d6254859800a3_Title"/>
          <p:cNvSpPr txBox="1"/>
          <p:nvPr>
            <p:custDataLst>
              <p:tags r:id="rId64"/>
            </p:custDataLst>
          </p:nvPr>
        </p:nvSpPr>
        <p:spPr>
          <a:xfrm>
            <a:off x="8109581" y="2091945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3"/>
                </a:solidFill>
                <a:latin typeface="Calibri" panose="020F0502020204030204" pitchFamily="34" charset="0"/>
              </a:rPr>
              <a:t>Milestone 13</a:t>
            </a:r>
          </a:p>
        </p:txBody>
      </p:sp>
      <p:sp>
        <p:nvSpPr>
          <p:cNvPr id="3425" name="OTLSHAPE_M_33db4c9f2b2f49c0a48d6254859800a3_Date" hidden="1"/>
          <p:cNvSpPr txBox="1"/>
          <p:nvPr>
            <p:custDataLst>
              <p:tags r:id="rId65"/>
            </p:custDataLst>
          </p:nvPr>
        </p:nvSpPr>
        <p:spPr>
          <a:xfrm>
            <a:off x="8632868" y="236480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Nov 11</a:t>
            </a:r>
          </a:p>
        </p:txBody>
      </p:sp>
      <p:sp>
        <p:nvSpPr>
          <p:cNvPr id="3426" name="OTLSHAPE_M_33db4c9f2b2f49c0a48d6254859800a3_Shape"/>
          <p:cNvSpPr/>
          <p:nvPr>
            <p:custDataLst>
              <p:tags r:id="rId66"/>
            </p:custDataLst>
          </p:nvPr>
        </p:nvSpPr>
        <p:spPr>
          <a:xfrm>
            <a:off x="8379540" y="2857500"/>
            <a:ext cx="228600" cy="254000"/>
          </a:xfrm>
          <a:prstGeom prst="diamond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7" name="OTLSHAPE_M_1e125a51f9f4418dbb12977a5a2e10bc_Title"/>
          <p:cNvSpPr txBox="1"/>
          <p:nvPr>
            <p:custDataLst>
              <p:tags r:id="rId67"/>
            </p:custDataLst>
          </p:nvPr>
        </p:nvSpPr>
        <p:spPr>
          <a:xfrm>
            <a:off x="9562848" y="2376763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3"/>
                </a:solidFill>
                <a:latin typeface="Calibri" panose="020F0502020204030204" pitchFamily="34" charset="0"/>
              </a:rPr>
              <a:t>Milestone 14</a:t>
            </a:r>
          </a:p>
        </p:txBody>
      </p:sp>
      <p:sp>
        <p:nvSpPr>
          <p:cNvPr id="3428" name="OTLSHAPE_M_1e125a51f9f4418dbb12977a5a2e10bc_Date" hidden="1"/>
          <p:cNvSpPr txBox="1"/>
          <p:nvPr>
            <p:custDataLst>
              <p:tags r:id="rId68"/>
            </p:custDataLst>
          </p:nvPr>
        </p:nvSpPr>
        <p:spPr>
          <a:xfrm>
            <a:off x="10086136" y="264962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Dec 1</a:t>
            </a:r>
          </a:p>
        </p:txBody>
      </p:sp>
      <p:sp>
        <p:nvSpPr>
          <p:cNvPr id="3429" name="OTLSHAPE_M_1e125a51f9f4418dbb12977a5a2e10bc_Shape"/>
          <p:cNvSpPr/>
          <p:nvPr>
            <p:custDataLst>
              <p:tags r:id="rId69"/>
            </p:custDataLst>
          </p:nvPr>
        </p:nvSpPr>
        <p:spPr>
          <a:xfrm flipV="1">
            <a:off x="9870908" y="2933700"/>
            <a:ext cx="152400" cy="177800"/>
          </a:xfrm>
          <a:prstGeom prst="triangl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0" name="OTLSHAPE_M_0018691af88d4838b3ec2d1256b9eee5_Title"/>
          <p:cNvSpPr txBox="1"/>
          <p:nvPr>
            <p:custDataLst>
              <p:tags r:id="rId70"/>
            </p:custDataLst>
          </p:nvPr>
        </p:nvSpPr>
        <p:spPr>
          <a:xfrm>
            <a:off x="10580136" y="2661581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rgbClr val="96D642"/>
                </a:solidFill>
                <a:latin typeface="Calibri" panose="020F0502020204030204" pitchFamily="34" charset="0"/>
              </a:rPr>
              <a:t>Milestone 15</a:t>
            </a:r>
          </a:p>
        </p:txBody>
      </p:sp>
      <p:sp>
        <p:nvSpPr>
          <p:cNvPr id="3431" name="OTLSHAPE_M_0018691af88d4838b3ec2d1256b9eee5_Date" hidden="1"/>
          <p:cNvSpPr txBox="1"/>
          <p:nvPr>
            <p:custDataLst>
              <p:tags r:id="rId71"/>
            </p:custDataLst>
          </p:nvPr>
        </p:nvSpPr>
        <p:spPr>
          <a:xfrm>
            <a:off x="11103422" y="29344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Dec 15</a:t>
            </a:r>
          </a:p>
        </p:txBody>
      </p:sp>
      <p:sp>
        <p:nvSpPr>
          <p:cNvPr id="3432" name="OTLSHAPE_M_0018691af88d4838b3ec2d1256b9eee5_Shape"/>
          <p:cNvSpPr/>
          <p:nvPr>
            <p:custDataLst>
              <p:tags r:id="rId72"/>
            </p:custDataLst>
          </p:nvPr>
        </p:nvSpPr>
        <p:spPr>
          <a:xfrm>
            <a:off x="10850095" y="2857500"/>
            <a:ext cx="228600" cy="254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3" name="OTLSHAPE_M_253040c35f8c4fc98c7ea5b40964b442_Title"/>
          <p:cNvSpPr txBox="1"/>
          <p:nvPr>
            <p:custDataLst>
              <p:tags r:id="rId73"/>
            </p:custDataLst>
          </p:nvPr>
        </p:nvSpPr>
        <p:spPr>
          <a:xfrm>
            <a:off x="3421874" y="3721100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3"/>
                </a:solidFill>
                <a:latin typeface="Calibri" panose="020F0502020204030204" pitchFamily="34" charset="0"/>
              </a:rPr>
              <a:t>Milestone 4</a:t>
            </a:r>
          </a:p>
        </p:txBody>
      </p:sp>
      <p:sp>
        <p:nvSpPr>
          <p:cNvPr id="3434" name="OTLSHAPE_M_253040c35f8c4fc98c7ea5b40964b442_Date" hidden="1"/>
          <p:cNvSpPr txBox="1"/>
          <p:nvPr>
            <p:custDataLst>
              <p:tags r:id="rId74"/>
            </p:custDataLst>
          </p:nvPr>
        </p:nvSpPr>
        <p:spPr>
          <a:xfrm>
            <a:off x="3909750" y="3772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Sep 7</a:t>
            </a:r>
          </a:p>
        </p:txBody>
      </p:sp>
      <p:sp>
        <p:nvSpPr>
          <p:cNvPr id="3435" name="OTLSHAPE_M_253040c35f8c4fc98c7ea5b40964b442_Shape"/>
          <p:cNvSpPr/>
          <p:nvPr>
            <p:custDataLst>
              <p:tags r:id="rId75"/>
            </p:custDataLst>
          </p:nvPr>
        </p:nvSpPr>
        <p:spPr>
          <a:xfrm>
            <a:off x="3618323" y="3365500"/>
            <a:ext cx="304800" cy="330200"/>
          </a:xfrm>
          <a:prstGeom prst="diamond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6" name="OTLSHAPE_M_594ec6d080e74e7983f725f633ba7fc7_Title"/>
          <p:cNvSpPr txBox="1"/>
          <p:nvPr>
            <p:custDataLst>
              <p:tags r:id="rId76"/>
            </p:custDataLst>
          </p:nvPr>
        </p:nvSpPr>
        <p:spPr>
          <a:xfrm>
            <a:off x="5747102" y="3644900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3"/>
                </a:solidFill>
                <a:latin typeface="Calibri" panose="020F0502020204030204" pitchFamily="34" charset="0"/>
              </a:rPr>
              <a:t>Milestone 8</a:t>
            </a:r>
          </a:p>
        </p:txBody>
      </p:sp>
      <p:sp>
        <p:nvSpPr>
          <p:cNvPr id="3437" name="OTLSHAPE_M_594ec6d080e74e7983f725f633ba7fc7_Date" hidden="1"/>
          <p:cNvSpPr txBox="1"/>
          <p:nvPr>
            <p:custDataLst>
              <p:tags r:id="rId77"/>
            </p:custDataLst>
          </p:nvPr>
        </p:nvSpPr>
        <p:spPr>
          <a:xfrm>
            <a:off x="6234977" y="36964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Oct 9</a:t>
            </a:r>
          </a:p>
        </p:txBody>
      </p:sp>
      <p:sp>
        <p:nvSpPr>
          <p:cNvPr id="3438" name="OTLSHAPE_M_594ec6d080e74e7983f725f633ba7fc7_Shape"/>
          <p:cNvSpPr/>
          <p:nvPr>
            <p:custDataLst>
              <p:tags r:id="rId78"/>
            </p:custDataLst>
          </p:nvPr>
        </p:nvSpPr>
        <p:spPr>
          <a:xfrm>
            <a:off x="5981650" y="3365500"/>
            <a:ext cx="228600" cy="254000"/>
          </a:xfrm>
          <a:prstGeom prst="diamond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9" name="OTLSHAPE_M_250ea2be05854b80bcdbec07faaa2d69_Title"/>
          <p:cNvSpPr txBox="1"/>
          <p:nvPr>
            <p:custDataLst>
              <p:tags r:id="rId79"/>
            </p:custDataLst>
          </p:nvPr>
        </p:nvSpPr>
        <p:spPr>
          <a:xfrm>
            <a:off x="7382948" y="3721100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accent3"/>
                </a:solidFill>
                <a:latin typeface="Calibri" panose="020F0502020204030204" pitchFamily="34" charset="0"/>
              </a:rPr>
              <a:t>Milestone 11</a:t>
            </a:r>
          </a:p>
        </p:txBody>
      </p:sp>
      <p:sp>
        <p:nvSpPr>
          <p:cNvPr id="3440" name="OTLSHAPE_M_250ea2be05854b80bcdbec07faaa2d69_Date" hidden="1"/>
          <p:cNvSpPr txBox="1"/>
          <p:nvPr>
            <p:custDataLst>
              <p:tags r:id="rId80"/>
            </p:custDataLst>
          </p:nvPr>
        </p:nvSpPr>
        <p:spPr>
          <a:xfrm>
            <a:off x="7906234" y="3772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Calibri" panose="020F0502020204030204" pitchFamily="34" charset="0"/>
              </a:rPr>
              <a:t>Nov 1</a:t>
            </a:r>
          </a:p>
        </p:txBody>
      </p:sp>
      <p:sp>
        <p:nvSpPr>
          <p:cNvPr id="3441" name="OTLSHAPE_M_250ea2be05854b80bcdbec07faaa2d69_Shape"/>
          <p:cNvSpPr/>
          <p:nvPr>
            <p:custDataLst>
              <p:tags r:id="rId81"/>
            </p:custDataLst>
          </p:nvPr>
        </p:nvSpPr>
        <p:spPr>
          <a:xfrm>
            <a:off x="7614807" y="3365500"/>
            <a:ext cx="304800" cy="330200"/>
          </a:xfrm>
          <a:prstGeom prst="diamond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3ED53E-D07E-4FA1-8FC0-C4CA253D9A74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milestone-chart-template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705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11" name="OTLSHAPE_M_250ea2be05854b80bcdbec07faaa2d69_Connector1"/>
          <p:cNvCxnSpPr/>
          <p:nvPr>
            <p:custDataLst>
              <p:tags r:id="rId2"/>
            </p:custDataLst>
          </p:nvPr>
        </p:nvCxnSpPr>
        <p:spPr>
          <a:xfrm>
            <a:off x="7767207" y="3530600"/>
            <a:ext cx="0" cy="46201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0" name="OTLSHAPE_M_594ec6d080e74e7983f725f633ba7fc7_Connector1"/>
          <p:cNvCxnSpPr/>
          <p:nvPr>
            <p:custDataLst>
              <p:tags r:id="rId3"/>
            </p:custDataLst>
          </p:nvPr>
        </p:nvCxnSpPr>
        <p:spPr>
          <a:xfrm>
            <a:off x="6095950" y="3530600"/>
            <a:ext cx="0" cy="112837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9" name="OTLSHAPE_M_253040c35f8c4fc98c7ea5b40964b442_Connector1"/>
          <p:cNvCxnSpPr/>
          <p:nvPr>
            <p:custDataLst>
              <p:tags r:id="rId4"/>
            </p:custDataLst>
          </p:nvPr>
        </p:nvCxnSpPr>
        <p:spPr>
          <a:xfrm>
            <a:off x="3770723" y="3568700"/>
            <a:ext cx="0" cy="339857"/>
          </a:xfrm>
          <a:prstGeom prst="line">
            <a:avLst/>
          </a:prstGeom>
          <a:ln w="9525" cap="flat" cmpd="sng" algn="ctr">
            <a:solidFill>
              <a:srgbClr val="B1542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8" name="OTLSHAPE_M_0018691af88d4838b3ec2d1256b9eee5_Connector1"/>
          <p:cNvCxnSpPr/>
          <p:nvPr>
            <p:custDataLst>
              <p:tags r:id="rId5"/>
            </p:custDataLst>
          </p:nvPr>
        </p:nvCxnSpPr>
        <p:spPr>
          <a:xfrm>
            <a:off x="10964395" y="2376085"/>
            <a:ext cx="0" cy="646515"/>
          </a:xfrm>
          <a:prstGeom prst="line">
            <a:avLst/>
          </a:prstGeom>
          <a:ln w="9525" cap="flat" cmpd="sng" algn="ctr">
            <a:solidFill>
              <a:srgbClr val="81BB3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7" name="OTLSHAPE_M_e005b9fa49cb4e2b8b1afbd20c37a22b_Connector1"/>
          <p:cNvCxnSpPr/>
          <p:nvPr>
            <p:custDataLst>
              <p:tags r:id="rId6"/>
            </p:custDataLst>
          </p:nvPr>
        </p:nvCxnSpPr>
        <p:spPr>
          <a:xfrm>
            <a:off x="7040573" y="2484796"/>
            <a:ext cx="0" cy="575904"/>
          </a:xfrm>
          <a:prstGeom prst="line">
            <a:avLst/>
          </a:prstGeom>
          <a:ln w="9525" cap="flat" cmpd="sng" algn="ctr">
            <a:solidFill>
              <a:srgbClr val="6DA228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6" name="OTLSHAPE_M_683ca16ec00d46a181a7b06be6420d7d_Connector1"/>
          <p:cNvCxnSpPr/>
          <p:nvPr>
            <p:custDataLst>
              <p:tags r:id="rId7"/>
            </p:custDataLst>
          </p:nvPr>
        </p:nvCxnSpPr>
        <p:spPr>
          <a:xfrm>
            <a:off x="5223990" y="2831419"/>
            <a:ext cx="0" cy="191181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5" name="OTLSHAPE_M_9dd8ed9b66fc40c7b9eaa6cd4eb05791_Connector1"/>
          <p:cNvCxnSpPr/>
          <p:nvPr>
            <p:custDataLst>
              <p:tags r:id="rId8"/>
            </p:custDataLst>
          </p:nvPr>
        </p:nvCxnSpPr>
        <p:spPr>
          <a:xfrm>
            <a:off x="1154842" y="2256364"/>
            <a:ext cx="0" cy="766236"/>
          </a:xfrm>
          <a:prstGeom prst="line">
            <a:avLst/>
          </a:prstGeom>
          <a:ln w="9525" cap="flat" cmpd="sng" algn="ctr">
            <a:solidFill>
              <a:srgbClr val="79B22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0" name="OTLSHAPE_TB_00000000000000000000000000000000_LeftEndCaps" hidden="1"/>
          <p:cNvSpPr txBox="1"/>
          <p:nvPr>
            <p:custDataLst>
              <p:tags r:id="rId9"/>
            </p:custDataLst>
          </p:nvPr>
        </p:nvSpPr>
        <p:spPr>
          <a:xfrm>
            <a:off x="254000" y="31370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9081" name="OTLSHAPE_TB_00000000000000000000000000000000_RightEndCaps" hidden="1"/>
          <p:cNvSpPr txBox="1"/>
          <p:nvPr>
            <p:custDataLst>
              <p:tags r:id="rId10"/>
            </p:custDataLst>
          </p:nvPr>
        </p:nvSpPr>
        <p:spPr>
          <a:xfrm>
            <a:off x="11474534" y="31370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9082" name="OTLSHAPE_TB_00000000000000000000000000000000_ScaleContainer"/>
          <p:cNvSpPr/>
          <p:nvPr>
            <p:custDataLst>
              <p:tags r:id="rId11"/>
            </p:custDataLst>
          </p:nvPr>
        </p:nvSpPr>
        <p:spPr>
          <a:xfrm>
            <a:off x="844465" y="3086100"/>
            <a:ext cx="10515600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B24F29"/>
              </a:gs>
              <a:gs pos="100000">
                <a:srgbClr val="7F381E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3" name="OTLSHAPE_TB_00000000000000000000000000000000_ElapsedTim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snip2DiagRect">
            <a:avLst>
              <a:gd name="adj1" fmla="val 100000"/>
              <a:gd name="adj2" fmla="val 30000"/>
            </a:avLst>
          </a:prstGeom>
          <a:solidFill>
            <a:schemeClr val="dk1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4" name="OTLSHAPE_TB_00000000000000000000000000000000_TodayMarkerShape" hidden="1"/>
          <p:cNvSpPr/>
          <p:nvPr>
            <p:custDataLst>
              <p:tags r:id="rId13"/>
            </p:custDataLst>
          </p:nvPr>
        </p:nvSpPr>
        <p:spPr>
          <a:xfrm>
            <a:off x="955137" y="34671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5" name="OTLSHAPE_TB_00000000000000000000000000000000_TodayMarkerText" hidden="1"/>
          <p:cNvSpPr txBox="1"/>
          <p:nvPr>
            <p:custDataLst>
              <p:tags r:id="rId14"/>
            </p:custDataLst>
          </p:nvPr>
        </p:nvSpPr>
        <p:spPr>
          <a:xfrm>
            <a:off x="1009565" y="35941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086" name="OTLSHAPE_TB_00000000000000000000000000000000_TimescaleInterval1"/>
          <p:cNvSpPr txBox="1"/>
          <p:nvPr>
            <p:custDataLst>
              <p:tags r:id="rId15"/>
            </p:custDataLst>
          </p:nvPr>
        </p:nvSpPr>
        <p:spPr>
          <a:xfrm>
            <a:off x="1073065" y="3183573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cxnSp>
        <p:nvCxnSpPr>
          <p:cNvPr id="9087" name="OTLSHAPE_TB_00000000000000000000000000000000_Separator1"/>
          <p:cNvCxnSpPr/>
          <p:nvPr>
            <p:custDataLst>
              <p:tags r:id="rId16"/>
            </p:custDataLst>
          </p:nvPr>
        </p:nvCxnSpPr>
        <p:spPr>
          <a:xfrm>
            <a:off x="2026851" y="31242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8" name="OTLSHAPE_TB_00000000000000000000000000000000_TimescaleInterval2"/>
          <p:cNvSpPr txBox="1"/>
          <p:nvPr>
            <p:custDataLst>
              <p:tags r:id="rId17"/>
            </p:custDataLst>
          </p:nvPr>
        </p:nvSpPr>
        <p:spPr>
          <a:xfrm>
            <a:off x="2090352" y="31835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cxnSp>
        <p:nvCxnSpPr>
          <p:cNvPr id="9089" name="OTLSHAPE_TB_00000000000000000000000000000000_Separator2"/>
          <p:cNvCxnSpPr/>
          <p:nvPr>
            <p:custDataLst>
              <p:tags r:id="rId18"/>
            </p:custDataLst>
          </p:nvPr>
        </p:nvCxnSpPr>
        <p:spPr>
          <a:xfrm>
            <a:off x="3044139" y="31242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0" name="OTLSHAPE_TB_00000000000000000000000000000000_TimescaleInterval3"/>
          <p:cNvSpPr txBox="1"/>
          <p:nvPr>
            <p:custDataLst>
              <p:tags r:id="rId19"/>
            </p:custDataLst>
          </p:nvPr>
        </p:nvSpPr>
        <p:spPr>
          <a:xfrm>
            <a:off x="3107639" y="31835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cxnSp>
        <p:nvCxnSpPr>
          <p:cNvPr id="9091" name="OTLSHAPE_TB_00000000000000000000000000000000_Separator3"/>
          <p:cNvCxnSpPr/>
          <p:nvPr>
            <p:custDataLst>
              <p:tags r:id="rId20"/>
            </p:custDataLst>
          </p:nvPr>
        </p:nvCxnSpPr>
        <p:spPr>
          <a:xfrm>
            <a:off x="4061425" y="31242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2" name="OTLSHAPE_TB_00000000000000000000000000000000_TimescaleInterval4"/>
          <p:cNvSpPr txBox="1"/>
          <p:nvPr>
            <p:custDataLst>
              <p:tags r:id="rId21"/>
            </p:custDataLst>
          </p:nvPr>
        </p:nvSpPr>
        <p:spPr>
          <a:xfrm>
            <a:off x="4124927" y="31835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cxnSp>
        <p:nvCxnSpPr>
          <p:cNvPr id="9093" name="OTLSHAPE_TB_00000000000000000000000000000000_Separator4"/>
          <p:cNvCxnSpPr/>
          <p:nvPr>
            <p:custDataLst>
              <p:tags r:id="rId22"/>
            </p:custDataLst>
          </p:nvPr>
        </p:nvCxnSpPr>
        <p:spPr>
          <a:xfrm>
            <a:off x="5078712" y="31242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4" name="OTLSHAPE_TB_00000000000000000000000000000000_TimescaleInterval5"/>
          <p:cNvSpPr txBox="1"/>
          <p:nvPr>
            <p:custDataLst>
              <p:tags r:id="rId23"/>
            </p:custDataLst>
          </p:nvPr>
        </p:nvSpPr>
        <p:spPr>
          <a:xfrm>
            <a:off x="5142213" y="31835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cxnSp>
        <p:nvCxnSpPr>
          <p:cNvPr id="9095" name="OTLSHAPE_TB_00000000000000000000000000000000_Separator5"/>
          <p:cNvCxnSpPr/>
          <p:nvPr>
            <p:custDataLst>
              <p:tags r:id="rId24"/>
            </p:custDataLst>
          </p:nvPr>
        </p:nvCxnSpPr>
        <p:spPr>
          <a:xfrm>
            <a:off x="6096000" y="31242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6" name="OTLSHAPE_TB_00000000000000000000000000000000_TimescaleInterval6"/>
          <p:cNvSpPr txBox="1"/>
          <p:nvPr>
            <p:custDataLst>
              <p:tags r:id="rId25"/>
            </p:custDataLst>
          </p:nvPr>
        </p:nvSpPr>
        <p:spPr>
          <a:xfrm>
            <a:off x="6159500" y="31835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11</a:t>
            </a:r>
          </a:p>
        </p:txBody>
      </p:sp>
      <p:cxnSp>
        <p:nvCxnSpPr>
          <p:cNvPr id="9097" name="OTLSHAPE_TB_00000000000000000000000000000000_Separator6"/>
          <p:cNvCxnSpPr/>
          <p:nvPr>
            <p:custDataLst>
              <p:tags r:id="rId26"/>
            </p:custDataLst>
          </p:nvPr>
        </p:nvCxnSpPr>
        <p:spPr>
          <a:xfrm>
            <a:off x="7113287" y="31242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8" name="OTLSHAPE_TB_00000000000000000000000000000000_TimescaleInterval7"/>
          <p:cNvSpPr txBox="1"/>
          <p:nvPr>
            <p:custDataLst>
              <p:tags r:id="rId27"/>
            </p:custDataLst>
          </p:nvPr>
        </p:nvSpPr>
        <p:spPr>
          <a:xfrm>
            <a:off x="7176788" y="31835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cxnSp>
        <p:nvCxnSpPr>
          <p:cNvPr id="9099" name="OTLSHAPE_TB_00000000000000000000000000000000_Separator7"/>
          <p:cNvCxnSpPr/>
          <p:nvPr>
            <p:custDataLst>
              <p:tags r:id="rId28"/>
            </p:custDataLst>
          </p:nvPr>
        </p:nvCxnSpPr>
        <p:spPr>
          <a:xfrm>
            <a:off x="8130573" y="31242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0" name="OTLSHAPE_TB_00000000000000000000000000000000_TimescaleInterval8"/>
          <p:cNvSpPr txBox="1"/>
          <p:nvPr>
            <p:custDataLst>
              <p:tags r:id="rId29"/>
            </p:custDataLst>
          </p:nvPr>
        </p:nvSpPr>
        <p:spPr>
          <a:xfrm>
            <a:off x="8194074" y="31835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15</a:t>
            </a:r>
          </a:p>
        </p:txBody>
      </p:sp>
      <p:cxnSp>
        <p:nvCxnSpPr>
          <p:cNvPr id="9101" name="OTLSHAPE_TB_00000000000000000000000000000000_Separator8"/>
          <p:cNvCxnSpPr/>
          <p:nvPr>
            <p:custDataLst>
              <p:tags r:id="rId30"/>
            </p:custDataLst>
          </p:nvPr>
        </p:nvCxnSpPr>
        <p:spPr>
          <a:xfrm>
            <a:off x="9147861" y="31242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2" name="OTLSHAPE_TB_00000000000000000000000000000000_TimescaleInterval9"/>
          <p:cNvSpPr txBox="1"/>
          <p:nvPr>
            <p:custDataLst>
              <p:tags r:id="rId31"/>
            </p:custDataLst>
          </p:nvPr>
        </p:nvSpPr>
        <p:spPr>
          <a:xfrm>
            <a:off x="9211362" y="31835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cxnSp>
        <p:nvCxnSpPr>
          <p:cNvPr id="9103" name="OTLSHAPE_TB_00000000000000000000000000000000_Separator9"/>
          <p:cNvCxnSpPr/>
          <p:nvPr>
            <p:custDataLst>
              <p:tags r:id="rId32"/>
            </p:custDataLst>
          </p:nvPr>
        </p:nvCxnSpPr>
        <p:spPr>
          <a:xfrm>
            <a:off x="10165148" y="31242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4" name="OTLSHAPE_TB_00000000000000000000000000000000_TimescaleInterval10"/>
          <p:cNvSpPr txBox="1"/>
          <p:nvPr>
            <p:custDataLst>
              <p:tags r:id="rId33"/>
            </p:custDataLst>
          </p:nvPr>
        </p:nvSpPr>
        <p:spPr>
          <a:xfrm>
            <a:off x="10228649" y="31835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19</a:t>
            </a:r>
          </a:p>
        </p:txBody>
      </p:sp>
      <p:sp>
        <p:nvSpPr>
          <p:cNvPr id="9112" name="OTLSHAPE_M_9dd8ed9b66fc40c7b9eaa6cd4eb05791_Title"/>
          <p:cNvSpPr txBox="1"/>
          <p:nvPr>
            <p:custDataLst>
              <p:tags r:id="rId34"/>
            </p:custDataLst>
          </p:nvPr>
        </p:nvSpPr>
        <p:spPr>
          <a:xfrm>
            <a:off x="341153" y="1880021"/>
            <a:ext cx="162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>
                <a:solidFill>
                  <a:srgbClr val="624332"/>
                </a:solidFill>
                <a:latin typeface="Calibri" panose="020F0502020204030204" pitchFamily="34" charset="0"/>
              </a:rPr>
              <a:t>Project approval and kickoff</a:t>
            </a:r>
          </a:p>
        </p:txBody>
      </p:sp>
      <p:sp>
        <p:nvSpPr>
          <p:cNvPr id="9113" name="OTLSHAPE_M_9dd8ed9b66fc40c7b9eaa6cd4eb05791_Date"/>
          <p:cNvSpPr txBox="1"/>
          <p:nvPr>
            <p:custDataLst>
              <p:tags r:id="rId35"/>
            </p:custDataLst>
          </p:nvPr>
        </p:nvSpPr>
        <p:spPr>
          <a:xfrm>
            <a:off x="1001955" y="2075940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6BA51F"/>
                </a:solidFill>
                <a:latin typeface="Calibri" panose="020F0502020204030204" pitchFamily="34" charset="0"/>
              </a:rPr>
              <a:t>Aug 2</a:t>
            </a:r>
          </a:p>
        </p:txBody>
      </p:sp>
      <p:sp>
        <p:nvSpPr>
          <p:cNvPr id="9114" name="OTLSHAPE_M_9dd8ed9b66fc40c7b9eaa6cd4eb05791_Shape"/>
          <p:cNvSpPr/>
          <p:nvPr>
            <p:custDataLst>
              <p:tags r:id="rId36"/>
            </p:custDataLst>
          </p:nvPr>
        </p:nvSpPr>
        <p:spPr>
          <a:xfrm>
            <a:off x="1040542" y="2895600"/>
            <a:ext cx="228600" cy="254000"/>
          </a:xfrm>
          <a:prstGeom prst="star8">
            <a:avLst/>
          </a:prstGeom>
          <a:solidFill>
            <a:srgbClr val="79B22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5" name="OTLSHAPE_M_1d7b7de7569441ed84fdf40a3d51215e_Title"/>
          <p:cNvSpPr txBox="1"/>
          <p:nvPr>
            <p:custDataLst>
              <p:tags r:id="rId37"/>
            </p:custDataLst>
          </p:nvPr>
        </p:nvSpPr>
        <p:spPr>
          <a:xfrm>
            <a:off x="1756283" y="2484797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>
                <a:solidFill>
                  <a:srgbClr val="624332"/>
                </a:solidFill>
                <a:latin typeface="Calibri" panose="020F0502020204030204" pitchFamily="34" charset="0"/>
              </a:rPr>
              <a:t>Production cost study</a:t>
            </a:r>
          </a:p>
        </p:txBody>
      </p:sp>
      <p:sp>
        <p:nvSpPr>
          <p:cNvPr id="9116" name="OTLSHAPE_M_1d7b7de7569441ed84fdf40a3d51215e_Date"/>
          <p:cNvSpPr txBox="1"/>
          <p:nvPr>
            <p:custDataLst>
              <p:tags r:id="rId38"/>
            </p:custDataLst>
          </p:nvPr>
        </p:nvSpPr>
        <p:spPr>
          <a:xfrm>
            <a:off x="2205037" y="2680716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6BA51F"/>
                </a:solidFill>
                <a:latin typeface="Calibri" panose="020F0502020204030204" pitchFamily="34" charset="0"/>
              </a:rPr>
              <a:t>Aug 19</a:t>
            </a:r>
          </a:p>
        </p:txBody>
      </p:sp>
      <p:sp>
        <p:nvSpPr>
          <p:cNvPr id="9117" name="OTLSHAPE_M_1d7b7de7569441ed84fdf40a3d51215e_Shape"/>
          <p:cNvSpPr/>
          <p:nvPr>
            <p:custDataLst>
              <p:tags r:id="rId39"/>
            </p:custDataLst>
          </p:nvPr>
        </p:nvSpPr>
        <p:spPr>
          <a:xfrm>
            <a:off x="2275819" y="2895600"/>
            <a:ext cx="228600" cy="2540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8" name="OTLSHAPE_M_683ca16ec00d46a181a7b06be6420d7d_Title"/>
          <p:cNvSpPr txBox="1"/>
          <p:nvPr>
            <p:custDataLst>
              <p:tags r:id="rId40"/>
            </p:custDataLst>
          </p:nvPr>
        </p:nvSpPr>
        <p:spPr>
          <a:xfrm>
            <a:off x="4699691" y="2284557"/>
            <a:ext cx="1041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>
                <a:solidFill>
                  <a:srgbClr val="624332"/>
                </a:solidFill>
                <a:latin typeface="Calibri" panose="020F0502020204030204" pitchFamily="34" charset="0"/>
              </a:rPr>
              <a:t>Milestone and resource planning</a:t>
            </a:r>
          </a:p>
        </p:txBody>
      </p:sp>
      <p:sp>
        <p:nvSpPr>
          <p:cNvPr id="9119" name="OTLSHAPE_M_683ca16ec00d46a181a7b06be6420d7d_Date"/>
          <p:cNvSpPr txBox="1"/>
          <p:nvPr>
            <p:custDataLst>
              <p:tags r:id="rId41"/>
            </p:custDataLst>
          </p:nvPr>
        </p:nvSpPr>
        <p:spPr>
          <a:xfrm>
            <a:off x="5044772" y="2650994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6BA51F"/>
                </a:solidFill>
                <a:latin typeface="Calibri" panose="020F0502020204030204" pitchFamily="34" charset="0"/>
              </a:rPr>
              <a:t>Sep 27</a:t>
            </a:r>
          </a:p>
        </p:txBody>
      </p:sp>
      <p:sp>
        <p:nvSpPr>
          <p:cNvPr id="9120" name="OTLSHAPE_M_683ca16ec00d46a181a7b06be6420d7d_Shape"/>
          <p:cNvSpPr/>
          <p:nvPr>
            <p:custDataLst>
              <p:tags r:id="rId42"/>
            </p:custDataLst>
          </p:nvPr>
        </p:nvSpPr>
        <p:spPr>
          <a:xfrm flipV="1">
            <a:off x="5109690" y="2895600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1" name="OTLSHAPE_M_e005b9fa49cb4e2b8b1afbd20c37a22b_Title"/>
          <p:cNvSpPr txBox="1"/>
          <p:nvPr>
            <p:custDataLst>
              <p:tags r:id="rId43"/>
            </p:custDataLst>
          </p:nvPr>
        </p:nvSpPr>
        <p:spPr>
          <a:xfrm>
            <a:off x="6426825" y="1767415"/>
            <a:ext cx="1219200" cy="5115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>
                <a:solidFill>
                  <a:srgbClr val="624332"/>
                </a:solidFill>
                <a:latin typeface="Calibri" panose="020F0502020204030204" pitchFamily="34" charset="0"/>
              </a:rPr>
              <a:t>Beta test 1.2 rollout, documentation and usability feedback</a:t>
            </a:r>
          </a:p>
        </p:txBody>
      </p:sp>
      <p:sp>
        <p:nvSpPr>
          <p:cNvPr id="9122" name="OTLSHAPE_M_e005b9fa49cb4e2b8b1afbd20c37a22b_Date"/>
          <p:cNvSpPr txBox="1"/>
          <p:nvPr>
            <p:custDataLst>
              <p:tags r:id="rId44"/>
            </p:custDataLst>
          </p:nvPr>
        </p:nvSpPr>
        <p:spPr>
          <a:xfrm>
            <a:off x="6865314" y="2304371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6BA51F"/>
                </a:solidFill>
                <a:latin typeface="Calibri" panose="020F0502020204030204" pitchFamily="34" charset="0"/>
              </a:rPr>
              <a:t>Oct 22</a:t>
            </a:r>
          </a:p>
        </p:txBody>
      </p:sp>
      <p:sp>
        <p:nvSpPr>
          <p:cNvPr id="9123" name="OTLSHAPE_M_e005b9fa49cb4e2b8b1afbd20c37a22b_Shape"/>
          <p:cNvSpPr/>
          <p:nvPr>
            <p:custDataLst>
              <p:tags r:id="rId45"/>
            </p:custDataLst>
          </p:nvPr>
        </p:nvSpPr>
        <p:spPr>
          <a:xfrm>
            <a:off x="6964373" y="2971800"/>
            <a:ext cx="152400" cy="177800"/>
          </a:xfrm>
          <a:prstGeom prst="rect">
            <a:avLst/>
          </a:prstGeom>
          <a:solidFill>
            <a:srgbClr val="6DA22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4" name="OTLSHAPE_M_33db4c9f2b2f49c0a48d6254859800a3_Title"/>
          <p:cNvSpPr txBox="1"/>
          <p:nvPr>
            <p:custDataLst>
              <p:tags r:id="rId46"/>
            </p:custDataLst>
          </p:nvPr>
        </p:nvSpPr>
        <p:spPr>
          <a:xfrm>
            <a:off x="8192235" y="2499275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4">
                <a:solidFill>
                  <a:srgbClr val="624332"/>
                </a:solidFill>
                <a:latin typeface="Calibri" panose="020F0502020204030204" pitchFamily="34" charset="0"/>
              </a:rPr>
              <a:t>Beta Test 2.2</a:t>
            </a:r>
          </a:p>
        </p:txBody>
      </p:sp>
      <p:sp>
        <p:nvSpPr>
          <p:cNvPr id="9125" name="OTLSHAPE_M_33db4c9f2b2f49c0a48d6254859800a3_Date"/>
          <p:cNvSpPr txBox="1"/>
          <p:nvPr>
            <p:custDataLst>
              <p:tags r:id="rId47"/>
            </p:custDataLst>
          </p:nvPr>
        </p:nvSpPr>
        <p:spPr>
          <a:xfrm>
            <a:off x="8378523" y="2695194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6BA51F"/>
                </a:solidFill>
                <a:latin typeface="Calibri" panose="020F0502020204030204" pitchFamily="34" charset="0"/>
              </a:rPr>
              <a:t>Nov 12</a:t>
            </a:r>
          </a:p>
        </p:txBody>
      </p:sp>
      <p:sp>
        <p:nvSpPr>
          <p:cNvPr id="9126" name="OTLSHAPE_M_33db4c9f2b2f49c0a48d6254859800a3_Shape"/>
          <p:cNvSpPr/>
          <p:nvPr>
            <p:custDataLst>
              <p:tags r:id="rId48"/>
            </p:custDataLst>
          </p:nvPr>
        </p:nvSpPr>
        <p:spPr>
          <a:xfrm>
            <a:off x="8452204" y="2895600"/>
            <a:ext cx="228600" cy="254000"/>
          </a:xfrm>
          <a:prstGeom prst="rect">
            <a:avLst/>
          </a:prstGeom>
          <a:solidFill>
            <a:srgbClr val="C4682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7" name="OTLSHAPE_M_0018691af88d4838b3ec2d1256b9eee5_Title"/>
          <p:cNvSpPr txBox="1"/>
          <p:nvPr>
            <p:custDataLst>
              <p:tags r:id="rId49"/>
            </p:custDataLst>
          </p:nvPr>
        </p:nvSpPr>
        <p:spPr>
          <a:xfrm>
            <a:off x="10352212" y="1829223"/>
            <a:ext cx="12192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4">
                <a:solidFill>
                  <a:srgbClr val="624332"/>
                </a:solidFill>
                <a:latin typeface="Calibri" panose="020F0502020204030204" pitchFamily="34" charset="0"/>
              </a:rPr>
              <a:t>Final project checkpoint and close</a:t>
            </a:r>
          </a:p>
        </p:txBody>
      </p:sp>
      <p:sp>
        <p:nvSpPr>
          <p:cNvPr id="9128" name="OTLSHAPE_M_0018691af88d4838b3ec2d1256b9eee5_Date"/>
          <p:cNvSpPr txBox="1"/>
          <p:nvPr>
            <p:custDataLst>
              <p:tags r:id="rId50"/>
            </p:custDataLst>
          </p:nvPr>
        </p:nvSpPr>
        <p:spPr>
          <a:xfrm>
            <a:off x="10781769" y="219566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6BA51F"/>
                </a:solidFill>
                <a:latin typeface="Calibri" panose="020F0502020204030204" pitchFamily="34" charset="0"/>
              </a:rPr>
              <a:t>Dec 15</a:t>
            </a:r>
          </a:p>
        </p:txBody>
      </p:sp>
      <p:sp>
        <p:nvSpPr>
          <p:cNvPr id="9129" name="OTLSHAPE_M_0018691af88d4838b3ec2d1256b9eee5_Shape"/>
          <p:cNvSpPr/>
          <p:nvPr>
            <p:custDataLst>
              <p:tags r:id="rId51"/>
            </p:custDataLst>
          </p:nvPr>
        </p:nvSpPr>
        <p:spPr>
          <a:xfrm>
            <a:off x="10850095" y="2895600"/>
            <a:ext cx="228600" cy="254000"/>
          </a:xfrm>
          <a:prstGeom prst="star8">
            <a:avLst/>
          </a:prstGeom>
          <a:solidFill>
            <a:srgbClr val="81BB3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0" name="OTLSHAPE_M_253040c35f8c4fc98c7ea5b40964b442_Title"/>
          <p:cNvSpPr txBox="1"/>
          <p:nvPr>
            <p:custDataLst>
              <p:tags r:id="rId52"/>
            </p:custDataLst>
          </p:nvPr>
        </p:nvSpPr>
        <p:spPr>
          <a:xfrm>
            <a:off x="2878293" y="4114381"/>
            <a:ext cx="17780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2">
                <a:solidFill>
                  <a:srgbClr val="624332"/>
                </a:solidFill>
                <a:latin typeface="Calibri" panose="020F0502020204030204" pitchFamily="34" charset="0"/>
              </a:rPr>
              <a:t>SEO research, marketing analysis and business planning</a:t>
            </a:r>
          </a:p>
        </p:txBody>
      </p:sp>
      <p:sp>
        <p:nvSpPr>
          <p:cNvPr id="9131" name="OTLSHAPE_M_253040c35f8c4fc98c7ea5b40964b442_Date"/>
          <p:cNvSpPr txBox="1"/>
          <p:nvPr>
            <p:custDataLst>
              <p:tags r:id="rId53"/>
            </p:custDataLst>
          </p:nvPr>
        </p:nvSpPr>
        <p:spPr>
          <a:xfrm>
            <a:off x="3623699" y="393395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6BA51F"/>
                </a:solidFill>
                <a:latin typeface="Calibri" panose="020F0502020204030204" pitchFamily="34" charset="0"/>
              </a:rPr>
              <a:t>Sep 7</a:t>
            </a:r>
          </a:p>
        </p:txBody>
      </p:sp>
      <p:sp>
        <p:nvSpPr>
          <p:cNvPr id="9132" name="OTLSHAPE_M_253040c35f8c4fc98c7ea5b40964b442_Shape"/>
          <p:cNvSpPr/>
          <p:nvPr>
            <p:custDataLst>
              <p:tags r:id="rId54"/>
            </p:custDataLst>
          </p:nvPr>
        </p:nvSpPr>
        <p:spPr>
          <a:xfrm>
            <a:off x="3618323" y="3403600"/>
            <a:ext cx="304800" cy="330200"/>
          </a:xfrm>
          <a:prstGeom prst="rect">
            <a:avLst/>
          </a:prstGeom>
          <a:solidFill>
            <a:srgbClr val="BA62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3" name="OTLSHAPE_M_594ec6d080e74e7983f725f633ba7fc7_Title"/>
          <p:cNvSpPr txBox="1"/>
          <p:nvPr>
            <p:custDataLst>
              <p:tags r:id="rId55"/>
            </p:custDataLst>
          </p:nvPr>
        </p:nvSpPr>
        <p:spPr>
          <a:xfrm>
            <a:off x="5377511" y="4864796"/>
            <a:ext cx="1435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>
                <a:solidFill>
                  <a:srgbClr val="624332"/>
                </a:solidFill>
                <a:latin typeface="Calibri" panose="020F0502020204030204" pitchFamily="34" charset="0"/>
              </a:rPr>
              <a:t>Develop stage 1 funding plan and approval</a:t>
            </a:r>
          </a:p>
        </p:txBody>
      </p:sp>
      <p:sp>
        <p:nvSpPr>
          <p:cNvPr id="9134" name="OTLSHAPE_M_594ec6d080e74e7983f725f633ba7fc7_Date"/>
          <p:cNvSpPr txBox="1"/>
          <p:nvPr>
            <p:custDataLst>
              <p:tags r:id="rId56"/>
            </p:custDataLst>
          </p:nvPr>
        </p:nvSpPr>
        <p:spPr>
          <a:xfrm>
            <a:off x="5952884" y="4684372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6BA51F"/>
                </a:solidFill>
                <a:latin typeface="Calibri" panose="020F0502020204030204" pitchFamily="34" charset="0"/>
              </a:rPr>
              <a:t>Oct 9</a:t>
            </a:r>
          </a:p>
        </p:txBody>
      </p:sp>
      <p:sp>
        <p:nvSpPr>
          <p:cNvPr id="9135" name="OTLSHAPE_M_594ec6d080e74e7983f725f633ba7fc7_Shape"/>
          <p:cNvSpPr/>
          <p:nvPr>
            <p:custDataLst>
              <p:tags r:id="rId57"/>
            </p:custDataLst>
          </p:nvPr>
        </p:nvSpPr>
        <p:spPr>
          <a:xfrm>
            <a:off x="5981650" y="3403600"/>
            <a:ext cx="228600" cy="2540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6" name="OTLSHAPE_M_250ea2be05854b80bcdbec07faaa2d69_Title"/>
          <p:cNvSpPr txBox="1"/>
          <p:nvPr>
            <p:custDataLst>
              <p:tags r:id="rId58"/>
            </p:custDataLst>
          </p:nvPr>
        </p:nvSpPr>
        <p:spPr>
          <a:xfrm>
            <a:off x="7024342" y="4198436"/>
            <a:ext cx="14732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>
                <a:solidFill>
                  <a:srgbClr val="624332"/>
                </a:solidFill>
                <a:latin typeface="Calibri" panose="020F0502020204030204" pitchFamily="34" charset="0"/>
              </a:rPr>
              <a:t>Develop stage 2 program and certification process</a:t>
            </a:r>
          </a:p>
        </p:txBody>
      </p:sp>
      <p:sp>
        <p:nvSpPr>
          <p:cNvPr id="9137" name="OTLSHAPE_M_250ea2be05854b80bcdbec07faaa2d69_Date"/>
          <p:cNvSpPr txBox="1"/>
          <p:nvPr>
            <p:custDataLst>
              <p:tags r:id="rId59"/>
            </p:custDataLst>
          </p:nvPr>
        </p:nvSpPr>
        <p:spPr>
          <a:xfrm>
            <a:off x="7611421" y="4018012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6BA51F"/>
                </a:solidFill>
                <a:latin typeface="Calibri" panose="020F0502020204030204" pitchFamily="34" charset="0"/>
              </a:rPr>
              <a:t>Nov 1</a:t>
            </a:r>
          </a:p>
        </p:txBody>
      </p:sp>
      <p:sp>
        <p:nvSpPr>
          <p:cNvPr id="9138" name="OTLSHAPE_M_250ea2be05854b80bcdbec07faaa2d69_Shape"/>
          <p:cNvSpPr/>
          <p:nvPr>
            <p:custDataLst>
              <p:tags r:id="rId60"/>
            </p:custDataLst>
          </p:nvPr>
        </p:nvSpPr>
        <p:spPr>
          <a:xfrm>
            <a:off x="7652907" y="3403600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2D000D-95E2-463A-861C-15CC7F204621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timeline-chart-template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201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1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31624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8482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74534" y="31624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rgbClr val="B20E12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8513" name="OTLSHAPE_T_c02cf13cd4ac4bc4a0858f22ad3d9819_RightVerticalConnector2"/>
          <p:cNvCxnSpPr/>
          <p:nvPr>
            <p:custDataLst>
              <p:tags r:id="rId4"/>
            </p:custDataLst>
          </p:nvPr>
        </p:nvCxnSpPr>
        <p:spPr>
          <a:xfrm>
            <a:off x="11116619" y="4036780"/>
            <a:ext cx="0" cy="136677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2" name="OTLSHAPE_T_c02cf13cd4ac4bc4a0858f22ad3d9819_RightVerticalConnector1"/>
          <p:cNvCxnSpPr/>
          <p:nvPr>
            <p:custDataLst>
              <p:tags r:id="rId5"/>
            </p:custDataLst>
          </p:nvPr>
        </p:nvCxnSpPr>
        <p:spPr>
          <a:xfrm>
            <a:off x="11116619" y="3429000"/>
            <a:ext cx="0" cy="4217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1" name="OTLSHAPE_T_c02cf13cd4ac4bc4a0858f22ad3d9819_LeftVerticalConnector3"/>
          <p:cNvCxnSpPr/>
          <p:nvPr>
            <p:custDataLst>
              <p:tags r:id="rId6"/>
            </p:custDataLst>
          </p:nvPr>
        </p:nvCxnSpPr>
        <p:spPr>
          <a:xfrm>
            <a:off x="9154587" y="5121529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0" name="OTLSHAPE_T_c02cf13cd4ac4bc4a0858f22ad3d9819_LeftVerticalConnector2"/>
          <p:cNvCxnSpPr/>
          <p:nvPr>
            <p:custDataLst>
              <p:tags r:id="rId7"/>
            </p:custDataLst>
          </p:nvPr>
        </p:nvCxnSpPr>
        <p:spPr>
          <a:xfrm>
            <a:off x="9154587" y="3960580"/>
            <a:ext cx="0" cy="9577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9" name="OTLSHAPE_T_c02cf13cd4ac4bc4a0858f22ad3d9819_LeftVerticalConnector1"/>
          <p:cNvCxnSpPr/>
          <p:nvPr>
            <p:custDataLst>
              <p:tags r:id="rId8"/>
            </p:custDataLst>
          </p:nvPr>
        </p:nvCxnSpPr>
        <p:spPr>
          <a:xfrm>
            <a:off x="9154587" y="3429000"/>
            <a:ext cx="0" cy="190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8" name="OTLSHAPE_T_9a807cb0e4b4468ba3eacc22c66c6a01_RightVerticalConnector1"/>
          <p:cNvCxnSpPr/>
          <p:nvPr>
            <p:custDataLst>
              <p:tags r:id="rId9"/>
            </p:custDataLst>
          </p:nvPr>
        </p:nvCxnSpPr>
        <p:spPr>
          <a:xfrm flipV="1">
            <a:off x="10193272" y="3429000"/>
            <a:ext cx="0" cy="159092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7" name="OTLSHAPE_T_9a807cb0e4b4468ba3eacc22c66c6a01_LeftVerticalConnector1"/>
          <p:cNvCxnSpPr/>
          <p:nvPr>
            <p:custDataLst>
              <p:tags r:id="rId10"/>
            </p:custDataLst>
          </p:nvPr>
        </p:nvCxnSpPr>
        <p:spPr>
          <a:xfrm flipV="1">
            <a:off x="7884985" y="3429000"/>
            <a:ext cx="0" cy="159092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6" name="OTLSHAPE_T_ec4775a7a9b54a3cb308b944bded2ee6_RightVerticalConnector1"/>
          <p:cNvCxnSpPr/>
          <p:nvPr>
            <p:custDataLst>
              <p:tags r:id="rId11"/>
            </p:custDataLst>
          </p:nvPr>
        </p:nvCxnSpPr>
        <p:spPr>
          <a:xfrm flipV="1">
            <a:off x="6615303" y="3429000"/>
            <a:ext cx="0" cy="12073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5" name="OTLSHAPE_T_ec4775a7a9b54a3cb308b944bded2ee6_LeftVerticalConnector2"/>
          <p:cNvCxnSpPr/>
          <p:nvPr>
            <p:custDataLst>
              <p:tags r:id="rId12"/>
            </p:custDataLst>
          </p:nvPr>
        </p:nvCxnSpPr>
        <p:spPr>
          <a:xfrm>
            <a:off x="3845343" y="4354280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4" name="OTLSHAPE_T_ec4775a7a9b54a3cb308b944bded2ee6_LeftVerticalConnector1"/>
          <p:cNvCxnSpPr/>
          <p:nvPr>
            <p:custDataLst>
              <p:tags r:id="rId13"/>
            </p:custDataLst>
          </p:nvPr>
        </p:nvCxnSpPr>
        <p:spPr>
          <a:xfrm>
            <a:off x="3845343" y="3429000"/>
            <a:ext cx="0" cy="7220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3" name="OTLSHAPE_T_1f3c26b0db574a0890a4869859883f55_RightVerticalConnector1"/>
          <p:cNvCxnSpPr/>
          <p:nvPr>
            <p:custDataLst>
              <p:tags r:id="rId14"/>
            </p:custDataLst>
          </p:nvPr>
        </p:nvCxnSpPr>
        <p:spPr>
          <a:xfrm flipV="1">
            <a:off x="4537773" y="3429000"/>
            <a:ext cx="0" cy="8236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2" name="OTLSHAPE_T_1f3c26b0db574a0890a4869859883f55_LeftVerticalConnector1"/>
          <p:cNvCxnSpPr/>
          <p:nvPr>
            <p:custDataLst>
              <p:tags r:id="rId15"/>
            </p:custDataLst>
          </p:nvPr>
        </p:nvCxnSpPr>
        <p:spPr>
          <a:xfrm flipV="1">
            <a:off x="2575741" y="3429000"/>
            <a:ext cx="0" cy="8236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1" name="OTLSHAPE_T_4c113f7cf57c4a33841d7ca129b0b95e_RightVerticalConnector1"/>
          <p:cNvCxnSpPr/>
          <p:nvPr>
            <p:custDataLst>
              <p:tags r:id="rId16"/>
            </p:custDataLst>
          </p:nvPr>
        </p:nvCxnSpPr>
        <p:spPr>
          <a:xfrm>
            <a:off x="9731599" y="2137788"/>
            <a:ext cx="0" cy="103721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0" name="OTLSHAPE_T_4c113f7cf57c4a33841d7ca129b0b95e_LeftVerticalConnector2"/>
          <p:cNvCxnSpPr/>
          <p:nvPr>
            <p:custDataLst>
              <p:tags r:id="rId17"/>
            </p:custDataLst>
          </p:nvPr>
        </p:nvCxnSpPr>
        <p:spPr>
          <a:xfrm>
            <a:off x="4653271" y="2853512"/>
            <a:ext cx="0" cy="3214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9" name="OTLSHAPE_T_4c113f7cf57c4a33841d7ca129b0b95e_LeftVerticalConnector1"/>
          <p:cNvCxnSpPr/>
          <p:nvPr>
            <p:custDataLst>
              <p:tags r:id="rId18"/>
            </p:custDataLst>
          </p:nvPr>
        </p:nvCxnSpPr>
        <p:spPr>
          <a:xfrm>
            <a:off x="4653271" y="2137788"/>
            <a:ext cx="0" cy="37464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8" name="OTLSHAPE_T_71ebd99c3b90472682cc99ad192fe685_RightVerticalConnector3"/>
          <p:cNvCxnSpPr/>
          <p:nvPr>
            <p:custDataLst>
              <p:tags r:id="rId19"/>
            </p:custDataLst>
          </p:nvPr>
        </p:nvCxnSpPr>
        <p:spPr>
          <a:xfrm>
            <a:off x="5114865" y="2698487"/>
            <a:ext cx="0" cy="47651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7" name="OTLSHAPE_T_71ebd99c3b90472682cc99ad192fe685_RightVerticalConnector2"/>
          <p:cNvCxnSpPr/>
          <p:nvPr>
            <p:custDataLst>
              <p:tags r:id="rId20"/>
            </p:custDataLst>
          </p:nvPr>
        </p:nvCxnSpPr>
        <p:spPr>
          <a:xfrm>
            <a:off x="5114865" y="2239388"/>
            <a:ext cx="0" cy="27304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6" name="OTLSHAPE_T_71ebd99c3b90472682cc99ad192fe685_RightVerticalConnector1"/>
          <p:cNvCxnSpPr/>
          <p:nvPr>
            <p:custDataLst>
              <p:tags r:id="rId21"/>
            </p:custDataLst>
          </p:nvPr>
        </p:nvCxnSpPr>
        <p:spPr>
          <a:xfrm>
            <a:off x="5114865" y="1754164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5" name="OTLSHAPE_T_71ebd99c3b90472682cc99ad192fe685_LeftVerticalConnector2"/>
          <p:cNvCxnSpPr/>
          <p:nvPr>
            <p:custDataLst>
              <p:tags r:id="rId22"/>
            </p:custDataLst>
          </p:nvPr>
        </p:nvCxnSpPr>
        <p:spPr>
          <a:xfrm>
            <a:off x="1652394" y="2849793"/>
            <a:ext cx="0" cy="32520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4" name="OTLSHAPE_T_71ebd99c3b90472682cc99ad192fe685_LeftVerticalConnector1"/>
          <p:cNvCxnSpPr/>
          <p:nvPr>
            <p:custDataLst>
              <p:tags r:id="rId23"/>
            </p:custDataLst>
          </p:nvPr>
        </p:nvCxnSpPr>
        <p:spPr>
          <a:xfrm>
            <a:off x="1652394" y="1754164"/>
            <a:ext cx="0" cy="754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3" name="OTLSHAPE_M_3cdb963781654322914ef095483f3596_Connector1"/>
          <p:cNvCxnSpPr/>
          <p:nvPr>
            <p:custDataLst>
              <p:tags r:id="rId24"/>
            </p:custDataLst>
          </p:nvPr>
        </p:nvCxnSpPr>
        <p:spPr>
          <a:xfrm>
            <a:off x="10308691" y="2853512"/>
            <a:ext cx="0" cy="257988"/>
          </a:xfrm>
          <a:prstGeom prst="line">
            <a:avLst/>
          </a:prstGeom>
          <a:ln w="9525" cap="flat" cmpd="sng" algn="ctr">
            <a:solidFill>
              <a:srgbClr val="808DA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2" name="OTLSHAPE_M_21632b61796e4ebf885adb6ae777b708_Connector1"/>
          <p:cNvCxnSpPr/>
          <p:nvPr>
            <p:custDataLst>
              <p:tags r:id="rId25"/>
            </p:custDataLst>
          </p:nvPr>
        </p:nvCxnSpPr>
        <p:spPr>
          <a:xfrm>
            <a:off x="4768609" y="2853512"/>
            <a:ext cx="0" cy="257988"/>
          </a:xfrm>
          <a:prstGeom prst="line">
            <a:avLst/>
          </a:prstGeom>
          <a:ln w="9525" cap="flat" cmpd="sng" algn="ctr">
            <a:solidFill>
              <a:srgbClr val="808DA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1" name="OTLSHAPE_M_9264e1e25f62466b92a10a515539fa3b_Connector1"/>
          <p:cNvCxnSpPr/>
          <p:nvPr>
            <p:custDataLst>
              <p:tags r:id="rId26"/>
            </p:custDataLst>
          </p:nvPr>
        </p:nvCxnSpPr>
        <p:spPr>
          <a:xfrm>
            <a:off x="1767732" y="2849793"/>
            <a:ext cx="0" cy="261707"/>
          </a:xfrm>
          <a:prstGeom prst="line">
            <a:avLst/>
          </a:prstGeom>
          <a:ln w="9525" cap="flat" cmpd="sng" algn="ctr">
            <a:solidFill>
              <a:srgbClr val="808DA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83" name="OTLSHAPE_TB_00000000000000000000000000000000_ScaleContainer"/>
          <p:cNvSpPr/>
          <p:nvPr>
            <p:custDataLst>
              <p:tags r:id="rId27"/>
            </p:custDataLst>
          </p:nvPr>
        </p:nvSpPr>
        <p:spPr>
          <a:xfrm>
            <a:off x="844465" y="3175000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4" name="OTLSHAPE_TB_00000000000000000000000000000000_ElapsedTime" hidden="1"/>
          <p:cNvSpPr/>
          <p:nvPr>
            <p:custDataLst>
              <p:tags r:id="rId28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5" name="OTLSHAPE_TB_00000000000000000000000000000000_TodayMarkerShape" hidden="1"/>
          <p:cNvSpPr/>
          <p:nvPr>
            <p:custDataLst>
              <p:tags r:id="rId29"/>
            </p:custDataLst>
          </p:nvPr>
        </p:nvSpPr>
        <p:spPr>
          <a:xfrm>
            <a:off x="808180" y="34290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6" name="OTLSHAPE_TB_00000000000000000000000000000000_TodayMarkerText" hidden="1"/>
          <p:cNvSpPr txBox="1"/>
          <p:nvPr>
            <p:custDataLst>
              <p:tags r:id="rId30"/>
            </p:custDataLst>
          </p:nvPr>
        </p:nvSpPr>
        <p:spPr>
          <a:xfrm>
            <a:off x="844465" y="351366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487" name="OTLSHAPE_TB_00000000000000000000000000000000_TimescaleInterval1"/>
          <p:cNvSpPr txBox="1"/>
          <p:nvPr>
            <p:custDataLst>
              <p:tags r:id="rId31"/>
            </p:custDataLst>
          </p:nvPr>
        </p:nvSpPr>
        <p:spPr>
          <a:xfrm>
            <a:off x="907965" y="3213100"/>
            <a:ext cx="22762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8488" name="OTLSHAPE_TB_00000000000000000000000000000000_TimescaleInterval2"/>
          <p:cNvSpPr txBox="1"/>
          <p:nvPr>
            <p:custDataLst>
              <p:tags r:id="rId32"/>
            </p:custDataLst>
          </p:nvPr>
        </p:nvSpPr>
        <p:spPr>
          <a:xfrm>
            <a:off x="4370516" y="3213100"/>
            <a:ext cx="21114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8489" name="OTLSHAPE_TB_00000000000000000000000000000000_TimescaleInterval3"/>
          <p:cNvSpPr txBox="1"/>
          <p:nvPr>
            <p:custDataLst>
              <p:tags r:id="rId33"/>
            </p:custDataLst>
          </p:nvPr>
        </p:nvSpPr>
        <p:spPr>
          <a:xfrm>
            <a:off x="7948485" y="3213100"/>
            <a:ext cx="24936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2" name="OTLSHAPE_TB_00000000000000000000000000000000_ScaleMarking1">
            <a:extLst>
              <a:ext uri="{FF2B5EF4-FFF2-40B4-BE49-F238E27FC236}">
                <a16:creationId xmlns:a16="http://schemas.microsoft.com/office/drawing/2014/main" id="{9F572D3C-41CF-4922-90E0-F0B605F59C3A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907965" y="298894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8538" name="OTLSHAPE_T_71ebd99c3b90472682cc99ad192fe685_Shape"/>
          <p:cNvSpPr/>
          <p:nvPr>
            <p:custDataLst>
              <p:tags r:id="rId35"/>
            </p:custDataLst>
          </p:nvPr>
        </p:nvSpPr>
        <p:spPr>
          <a:xfrm>
            <a:off x="1652394" y="1652564"/>
            <a:ext cx="3467100" cy="203200"/>
          </a:xfrm>
          <a:prstGeom prst="homePlate">
            <a:avLst/>
          </a:prstGeom>
          <a:solidFill>
            <a:srgbClr val="AD010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6" name="OTLSHAPE_T_4c113f7cf57c4a33841d7ca129b0b95e_Shape"/>
          <p:cNvSpPr/>
          <p:nvPr>
            <p:custDataLst>
              <p:tags r:id="rId36"/>
            </p:custDataLst>
          </p:nvPr>
        </p:nvSpPr>
        <p:spPr>
          <a:xfrm>
            <a:off x="4653271" y="2036188"/>
            <a:ext cx="5080000" cy="203200"/>
          </a:xfrm>
          <a:prstGeom prst="homePlat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4" name="OTLSHAPE_T_1f3c26b0db574a0890a4869859883f55_Shape"/>
          <p:cNvSpPr/>
          <p:nvPr>
            <p:custDataLst>
              <p:tags r:id="rId37"/>
            </p:custDataLst>
          </p:nvPr>
        </p:nvSpPr>
        <p:spPr>
          <a:xfrm>
            <a:off x="2575741" y="4151080"/>
            <a:ext cx="1968500" cy="203200"/>
          </a:xfrm>
          <a:prstGeom prst="homePlate">
            <a:avLst/>
          </a:prstGeom>
          <a:solidFill>
            <a:srgbClr val="AD010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2" name="OTLSHAPE_T_ec4775a7a9b54a3cb308b944bded2ee6_Shape"/>
          <p:cNvSpPr/>
          <p:nvPr>
            <p:custDataLst>
              <p:tags r:id="rId38"/>
            </p:custDataLst>
          </p:nvPr>
        </p:nvSpPr>
        <p:spPr>
          <a:xfrm>
            <a:off x="3845343" y="4534704"/>
            <a:ext cx="2781300" cy="203200"/>
          </a:xfrm>
          <a:prstGeom prst="homePlate">
            <a:avLst/>
          </a:prstGeom>
          <a:solidFill>
            <a:srgbClr val="AD010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0" name="OTLSHAPE_T_9a807cb0e4b4468ba3eacc22c66c6a01_Shape"/>
          <p:cNvSpPr/>
          <p:nvPr>
            <p:custDataLst>
              <p:tags r:id="rId39"/>
            </p:custDataLst>
          </p:nvPr>
        </p:nvSpPr>
        <p:spPr>
          <a:xfrm>
            <a:off x="7884985" y="4918329"/>
            <a:ext cx="2311400" cy="203200"/>
          </a:xfrm>
          <a:prstGeom prst="homePlat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8" name="OTLSHAPE_T_c02cf13cd4ac4bc4a0858f22ad3d9819_Shape"/>
          <p:cNvSpPr/>
          <p:nvPr>
            <p:custDataLst>
              <p:tags r:id="rId40"/>
            </p:custDataLst>
          </p:nvPr>
        </p:nvSpPr>
        <p:spPr>
          <a:xfrm>
            <a:off x="9154587" y="5301954"/>
            <a:ext cx="1968500" cy="203200"/>
          </a:xfrm>
          <a:prstGeom prst="homePlat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9" name="OTLSHAPE_T_71ebd99c3b90472682cc99ad192fe685_ShapePercentage" hidden="1"/>
          <p:cNvSpPr/>
          <p:nvPr>
            <p:custDataLst>
              <p:tags r:id="rId41"/>
            </p:custDataLst>
          </p:nvPr>
        </p:nvSpPr>
        <p:spPr>
          <a:xfrm>
            <a:off x="1652394" y="1652564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7" name="OTLSHAPE_T_4c113f7cf57c4a33841d7ca129b0b95e_ShapePercentage" hidden="1"/>
          <p:cNvSpPr/>
          <p:nvPr>
            <p:custDataLst>
              <p:tags r:id="rId42"/>
            </p:custDataLst>
          </p:nvPr>
        </p:nvSpPr>
        <p:spPr>
          <a:xfrm>
            <a:off x="4653271" y="203618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5" name="OTLSHAPE_T_1f3c26b0db574a0890a4869859883f55_ShapePercentage" hidden="1"/>
          <p:cNvSpPr/>
          <p:nvPr>
            <p:custDataLst>
              <p:tags r:id="rId43"/>
            </p:custDataLst>
          </p:nvPr>
        </p:nvSpPr>
        <p:spPr>
          <a:xfrm>
            <a:off x="2575741" y="415108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3" name="OTLSHAPE_T_ec4775a7a9b54a3cb308b944bded2ee6_ShapePercentage" hidden="1"/>
          <p:cNvSpPr/>
          <p:nvPr>
            <p:custDataLst>
              <p:tags r:id="rId44"/>
            </p:custDataLst>
          </p:nvPr>
        </p:nvSpPr>
        <p:spPr>
          <a:xfrm>
            <a:off x="3845343" y="4534704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1" name="OTLSHAPE_T_9a807cb0e4b4468ba3eacc22c66c6a01_ShapePercentage" hidden="1"/>
          <p:cNvSpPr/>
          <p:nvPr>
            <p:custDataLst>
              <p:tags r:id="rId45"/>
            </p:custDataLst>
          </p:nvPr>
        </p:nvSpPr>
        <p:spPr>
          <a:xfrm>
            <a:off x="7884985" y="4918329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9" name="OTLSHAPE_T_c02cf13cd4ac4bc4a0858f22ad3d9819_ShapePercentage" hidden="1"/>
          <p:cNvSpPr/>
          <p:nvPr>
            <p:custDataLst>
              <p:tags r:id="rId46"/>
            </p:custDataLst>
          </p:nvPr>
        </p:nvSpPr>
        <p:spPr>
          <a:xfrm>
            <a:off x="9154587" y="5301954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0" name="OTLSHAPE_T_71ebd99c3b90472682cc99ad192fe685_TextPercentage" hidden="1"/>
          <p:cNvSpPr txBox="1"/>
          <p:nvPr>
            <p:custDataLst>
              <p:tags r:id="rId47"/>
            </p:custDataLst>
          </p:nvPr>
        </p:nvSpPr>
        <p:spPr>
          <a:xfrm>
            <a:off x="0" y="162716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541" name="OTLSHAPE_T_71ebd99c3b90472682cc99ad192fe685_StartDate" hidden="1"/>
          <p:cNvSpPr txBox="1"/>
          <p:nvPr>
            <p:custDataLst>
              <p:tags r:id="rId48"/>
            </p:custDataLst>
          </p:nvPr>
        </p:nvSpPr>
        <p:spPr>
          <a:xfrm>
            <a:off x="0" y="162716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42" name="OTLSHAPE_T_71ebd99c3b90472682cc99ad192fe685_EndDate" hidden="1"/>
          <p:cNvSpPr txBox="1"/>
          <p:nvPr>
            <p:custDataLst>
              <p:tags r:id="rId49"/>
            </p:custDataLst>
          </p:nvPr>
        </p:nvSpPr>
        <p:spPr>
          <a:xfrm>
            <a:off x="0" y="162716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43" name="OTLSHAPE_T_71ebd99c3b90472682cc99ad192fe685_JoinedDate"/>
          <p:cNvSpPr txBox="1"/>
          <p:nvPr>
            <p:custDataLst>
              <p:tags r:id="rId50"/>
            </p:custDataLst>
          </p:nvPr>
        </p:nvSpPr>
        <p:spPr>
          <a:xfrm>
            <a:off x="950550" y="1676651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Sep 8 - Oct 7</a:t>
            </a:r>
          </a:p>
        </p:txBody>
      </p:sp>
      <p:sp>
        <p:nvSpPr>
          <p:cNvPr id="8544" name="OTLSHAPE_T_71ebd99c3b90472682cc99ad192fe685_Title"/>
          <p:cNvSpPr txBox="1"/>
          <p:nvPr>
            <p:custDataLst>
              <p:tags r:id="rId51"/>
            </p:custDataLst>
          </p:nvPr>
        </p:nvSpPr>
        <p:spPr>
          <a:xfrm>
            <a:off x="5165665" y="1661136"/>
            <a:ext cx="723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Task 2 Here</a:t>
            </a:r>
          </a:p>
        </p:txBody>
      </p:sp>
      <p:sp>
        <p:nvSpPr>
          <p:cNvPr id="8545" name="OTLSHAPE_T_71ebd99c3b90472682cc99ad192fe685_Duration"/>
          <p:cNvSpPr txBox="1"/>
          <p:nvPr>
            <p:custDataLst>
              <p:tags r:id="rId52"/>
            </p:custDataLst>
          </p:nvPr>
        </p:nvSpPr>
        <p:spPr>
          <a:xfrm>
            <a:off x="1652394" y="1855764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>
                <a:solidFill>
                  <a:srgbClr val="808DA9"/>
                </a:solidFill>
                <a:latin typeface="Calibri" panose="020F0502020204030204" pitchFamily="34" charset="0"/>
              </a:rPr>
              <a:t>30 days</a:t>
            </a:r>
          </a:p>
        </p:txBody>
      </p:sp>
      <p:sp>
        <p:nvSpPr>
          <p:cNvPr id="8548" name="OTLSHAPE_T_4c113f7cf57c4a33841d7ca129b0b95e_TextPercentage" hidden="1"/>
          <p:cNvSpPr txBox="1"/>
          <p:nvPr>
            <p:custDataLst>
              <p:tags r:id="rId53"/>
            </p:custDataLst>
          </p:nvPr>
        </p:nvSpPr>
        <p:spPr>
          <a:xfrm>
            <a:off x="0" y="201078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549" name="OTLSHAPE_T_4c113f7cf57c4a33841d7ca129b0b95e_StartDate" hidden="1"/>
          <p:cNvSpPr txBox="1"/>
          <p:nvPr>
            <p:custDataLst>
              <p:tags r:id="rId54"/>
            </p:custDataLst>
          </p:nvPr>
        </p:nvSpPr>
        <p:spPr>
          <a:xfrm>
            <a:off x="0" y="201078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50" name="OTLSHAPE_T_4c113f7cf57c4a33841d7ca129b0b95e_EndDate" hidden="1"/>
          <p:cNvSpPr txBox="1"/>
          <p:nvPr>
            <p:custDataLst>
              <p:tags r:id="rId55"/>
            </p:custDataLst>
          </p:nvPr>
        </p:nvSpPr>
        <p:spPr>
          <a:xfrm>
            <a:off x="0" y="201078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51" name="OTLSHAPE_T_4c113f7cf57c4a33841d7ca129b0b95e_JoinedDate"/>
          <p:cNvSpPr txBox="1"/>
          <p:nvPr>
            <p:custDataLst>
              <p:tags r:id="rId56"/>
            </p:custDataLst>
          </p:nvPr>
        </p:nvSpPr>
        <p:spPr>
          <a:xfrm>
            <a:off x="3869512" y="2060276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Oct 4 - Nov 16</a:t>
            </a:r>
          </a:p>
        </p:txBody>
      </p:sp>
      <p:sp>
        <p:nvSpPr>
          <p:cNvPr id="8552" name="OTLSHAPE_T_4c113f7cf57c4a33841d7ca129b0b95e_Title"/>
          <p:cNvSpPr txBox="1"/>
          <p:nvPr>
            <p:custDataLst>
              <p:tags r:id="rId57"/>
            </p:custDataLst>
          </p:nvPr>
        </p:nvSpPr>
        <p:spPr>
          <a:xfrm>
            <a:off x="9782399" y="2044761"/>
            <a:ext cx="723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Task 4 Here</a:t>
            </a:r>
          </a:p>
        </p:txBody>
      </p:sp>
      <p:sp>
        <p:nvSpPr>
          <p:cNvPr id="8553" name="OTLSHAPE_T_4c113f7cf57c4a33841d7ca129b0b95e_Duration"/>
          <p:cNvSpPr txBox="1"/>
          <p:nvPr>
            <p:custDataLst>
              <p:tags r:id="rId58"/>
            </p:custDataLst>
          </p:nvPr>
        </p:nvSpPr>
        <p:spPr>
          <a:xfrm>
            <a:off x="4653271" y="2239388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>
                <a:solidFill>
                  <a:srgbClr val="808DA9"/>
                </a:solidFill>
                <a:latin typeface="Calibri" panose="020F0502020204030204" pitchFamily="34" charset="0"/>
              </a:rPr>
              <a:t>44 days</a:t>
            </a:r>
          </a:p>
        </p:txBody>
      </p:sp>
      <p:sp>
        <p:nvSpPr>
          <p:cNvPr id="8556" name="OTLSHAPE_T_1f3c26b0db574a0890a4869859883f55_TextPercentage" hidden="1"/>
          <p:cNvSpPr txBox="1"/>
          <p:nvPr>
            <p:custDataLst>
              <p:tags r:id="rId59"/>
            </p:custDataLst>
          </p:nvPr>
        </p:nvSpPr>
        <p:spPr>
          <a:xfrm>
            <a:off x="0" y="415108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557" name="OTLSHAPE_T_1f3c26b0db574a0890a4869859883f55_StartDate" hidden="1"/>
          <p:cNvSpPr txBox="1"/>
          <p:nvPr>
            <p:custDataLst>
              <p:tags r:id="rId60"/>
            </p:custDataLst>
          </p:nvPr>
        </p:nvSpPr>
        <p:spPr>
          <a:xfrm>
            <a:off x="0" y="415108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58" name="OTLSHAPE_T_1f3c26b0db574a0890a4869859883f55_EndDate" hidden="1"/>
          <p:cNvSpPr txBox="1"/>
          <p:nvPr>
            <p:custDataLst>
              <p:tags r:id="rId61"/>
            </p:custDataLst>
          </p:nvPr>
        </p:nvSpPr>
        <p:spPr>
          <a:xfrm>
            <a:off x="0" y="415108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59" name="OTLSHAPE_T_1f3c26b0db574a0890a4869859883f55_JoinedDate"/>
          <p:cNvSpPr txBox="1"/>
          <p:nvPr>
            <p:custDataLst>
              <p:tags r:id="rId62"/>
            </p:custDataLst>
          </p:nvPr>
        </p:nvSpPr>
        <p:spPr>
          <a:xfrm>
            <a:off x="1809507" y="4175167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Sep 16 - Oct 2</a:t>
            </a:r>
          </a:p>
        </p:txBody>
      </p:sp>
      <p:sp>
        <p:nvSpPr>
          <p:cNvPr id="8560" name="OTLSHAPE_T_1f3c26b0db574a0890a4869859883f55_Title"/>
          <p:cNvSpPr txBox="1"/>
          <p:nvPr>
            <p:custDataLst>
              <p:tags r:id="rId63"/>
            </p:custDataLst>
          </p:nvPr>
        </p:nvSpPr>
        <p:spPr>
          <a:xfrm>
            <a:off x="4588573" y="4159652"/>
            <a:ext cx="723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Task 1 Here</a:t>
            </a:r>
          </a:p>
        </p:txBody>
      </p:sp>
      <p:sp>
        <p:nvSpPr>
          <p:cNvPr id="8561" name="OTLSHAPE_T_1f3c26b0db574a0890a4869859883f55_Duration"/>
          <p:cNvSpPr txBox="1"/>
          <p:nvPr>
            <p:custDataLst>
              <p:tags r:id="rId64"/>
            </p:custDataLst>
          </p:nvPr>
        </p:nvSpPr>
        <p:spPr>
          <a:xfrm>
            <a:off x="2575741" y="4354280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>
                <a:solidFill>
                  <a:srgbClr val="808DA9"/>
                </a:solidFill>
                <a:latin typeface="Calibri" panose="020F0502020204030204" pitchFamily="34" charset="0"/>
              </a:rPr>
              <a:t>17 days</a:t>
            </a:r>
          </a:p>
        </p:txBody>
      </p:sp>
      <p:sp>
        <p:nvSpPr>
          <p:cNvPr id="8564" name="OTLSHAPE_T_ec4775a7a9b54a3cb308b944bded2ee6_TextPercentage" hidden="1"/>
          <p:cNvSpPr txBox="1"/>
          <p:nvPr>
            <p:custDataLst>
              <p:tags r:id="rId65"/>
            </p:custDataLst>
          </p:nvPr>
        </p:nvSpPr>
        <p:spPr>
          <a:xfrm>
            <a:off x="0" y="453470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565" name="OTLSHAPE_T_ec4775a7a9b54a3cb308b944bded2ee6_StartDate" hidden="1"/>
          <p:cNvSpPr txBox="1"/>
          <p:nvPr>
            <p:custDataLst>
              <p:tags r:id="rId66"/>
            </p:custDataLst>
          </p:nvPr>
        </p:nvSpPr>
        <p:spPr>
          <a:xfrm>
            <a:off x="0" y="453470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66" name="OTLSHAPE_T_ec4775a7a9b54a3cb308b944bded2ee6_EndDate" hidden="1"/>
          <p:cNvSpPr txBox="1"/>
          <p:nvPr>
            <p:custDataLst>
              <p:tags r:id="rId67"/>
            </p:custDataLst>
          </p:nvPr>
        </p:nvSpPr>
        <p:spPr>
          <a:xfrm>
            <a:off x="0" y="453470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67" name="OTLSHAPE_T_ec4775a7a9b54a3cb308b944bded2ee6_JoinedDate"/>
          <p:cNvSpPr txBox="1"/>
          <p:nvPr>
            <p:custDataLst>
              <p:tags r:id="rId68"/>
            </p:custDataLst>
          </p:nvPr>
        </p:nvSpPr>
        <p:spPr>
          <a:xfrm>
            <a:off x="3014720" y="4558792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Sep 27 - Oct 20</a:t>
            </a:r>
          </a:p>
        </p:txBody>
      </p:sp>
      <p:sp>
        <p:nvSpPr>
          <p:cNvPr id="8568" name="OTLSHAPE_T_ec4775a7a9b54a3cb308b944bded2ee6_Title"/>
          <p:cNvSpPr txBox="1"/>
          <p:nvPr>
            <p:custDataLst>
              <p:tags r:id="rId69"/>
            </p:custDataLst>
          </p:nvPr>
        </p:nvSpPr>
        <p:spPr>
          <a:xfrm>
            <a:off x="6666103" y="4543277"/>
            <a:ext cx="723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Task 3 Here</a:t>
            </a:r>
          </a:p>
        </p:txBody>
      </p:sp>
      <p:sp>
        <p:nvSpPr>
          <p:cNvPr id="8569" name="OTLSHAPE_T_ec4775a7a9b54a3cb308b944bded2ee6_Duration"/>
          <p:cNvSpPr txBox="1"/>
          <p:nvPr>
            <p:custDataLst>
              <p:tags r:id="rId70"/>
            </p:custDataLst>
          </p:nvPr>
        </p:nvSpPr>
        <p:spPr>
          <a:xfrm>
            <a:off x="3845343" y="4737904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>
                <a:solidFill>
                  <a:srgbClr val="808DA9"/>
                </a:solidFill>
                <a:latin typeface="Calibri" panose="020F0502020204030204" pitchFamily="34" charset="0"/>
              </a:rPr>
              <a:t>24 days</a:t>
            </a:r>
          </a:p>
        </p:txBody>
      </p:sp>
      <p:sp>
        <p:nvSpPr>
          <p:cNvPr id="8572" name="OTLSHAPE_T_9a807cb0e4b4468ba3eacc22c66c6a01_TextPercentage" hidden="1"/>
          <p:cNvSpPr txBox="1"/>
          <p:nvPr>
            <p:custDataLst>
              <p:tags r:id="rId71"/>
            </p:custDataLst>
          </p:nvPr>
        </p:nvSpPr>
        <p:spPr>
          <a:xfrm>
            <a:off x="0" y="49183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573" name="OTLSHAPE_T_9a807cb0e4b4468ba3eacc22c66c6a01_StartDate" hidden="1"/>
          <p:cNvSpPr txBox="1"/>
          <p:nvPr>
            <p:custDataLst>
              <p:tags r:id="rId72"/>
            </p:custDataLst>
          </p:nvPr>
        </p:nvSpPr>
        <p:spPr>
          <a:xfrm>
            <a:off x="0" y="49183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74" name="OTLSHAPE_T_9a807cb0e4b4468ba3eacc22c66c6a01_EndDate" hidden="1"/>
          <p:cNvSpPr txBox="1"/>
          <p:nvPr>
            <p:custDataLst>
              <p:tags r:id="rId73"/>
            </p:custDataLst>
          </p:nvPr>
        </p:nvSpPr>
        <p:spPr>
          <a:xfrm>
            <a:off x="0" y="49183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75" name="OTLSHAPE_T_9a807cb0e4b4468ba3eacc22c66c6a01_JoinedDate"/>
          <p:cNvSpPr txBox="1"/>
          <p:nvPr>
            <p:custDataLst>
              <p:tags r:id="rId74"/>
            </p:custDataLst>
          </p:nvPr>
        </p:nvSpPr>
        <p:spPr>
          <a:xfrm>
            <a:off x="7075784" y="4942417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Nov 1 - Nov 20</a:t>
            </a:r>
          </a:p>
        </p:txBody>
      </p:sp>
      <p:sp>
        <p:nvSpPr>
          <p:cNvPr id="8576" name="OTLSHAPE_T_9a807cb0e4b4468ba3eacc22c66c6a01_Title"/>
          <p:cNvSpPr txBox="1"/>
          <p:nvPr>
            <p:custDataLst>
              <p:tags r:id="rId75"/>
            </p:custDataLst>
          </p:nvPr>
        </p:nvSpPr>
        <p:spPr>
          <a:xfrm>
            <a:off x="10244072" y="4926902"/>
            <a:ext cx="723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Task 5 Here</a:t>
            </a:r>
          </a:p>
        </p:txBody>
      </p:sp>
      <p:sp>
        <p:nvSpPr>
          <p:cNvPr id="8577" name="OTLSHAPE_T_9a807cb0e4b4468ba3eacc22c66c6a01_Duration"/>
          <p:cNvSpPr txBox="1"/>
          <p:nvPr>
            <p:custDataLst>
              <p:tags r:id="rId76"/>
            </p:custDataLst>
          </p:nvPr>
        </p:nvSpPr>
        <p:spPr>
          <a:xfrm>
            <a:off x="7884985" y="5121529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>
                <a:solidFill>
                  <a:srgbClr val="808DA9"/>
                </a:solidFill>
                <a:latin typeface="Calibri" panose="020F0502020204030204" pitchFamily="34" charset="0"/>
              </a:rPr>
              <a:t>20 days</a:t>
            </a:r>
          </a:p>
        </p:txBody>
      </p:sp>
      <p:sp>
        <p:nvSpPr>
          <p:cNvPr id="8580" name="OTLSHAPE_T_c02cf13cd4ac4bc4a0858f22ad3d9819_TextPercentage" hidden="1"/>
          <p:cNvSpPr txBox="1"/>
          <p:nvPr>
            <p:custDataLst>
              <p:tags r:id="rId77"/>
            </p:custDataLst>
          </p:nvPr>
        </p:nvSpPr>
        <p:spPr>
          <a:xfrm>
            <a:off x="0" y="53019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581" name="OTLSHAPE_T_c02cf13cd4ac4bc4a0858f22ad3d9819_StartDate" hidden="1"/>
          <p:cNvSpPr txBox="1"/>
          <p:nvPr>
            <p:custDataLst>
              <p:tags r:id="rId78"/>
            </p:custDataLst>
          </p:nvPr>
        </p:nvSpPr>
        <p:spPr>
          <a:xfrm>
            <a:off x="0" y="53019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82" name="OTLSHAPE_T_c02cf13cd4ac4bc4a0858f22ad3d9819_EndDate" hidden="1"/>
          <p:cNvSpPr txBox="1"/>
          <p:nvPr>
            <p:custDataLst>
              <p:tags r:id="rId79"/>
            </p:custDataLst>
          </p:nvPr>
        </p:nvSpPr>
        <p:spPr>
          <a:xfrm>
            <a:off x="0" y="53019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83" name="OTLSHAPE_T_c02cf13cd4ac4bc4a0858f22ad3d9819_JoinedDate"/>
          <p:cNvSpPr txBox="1"/>
          <p:nvPr>
            <p:custDataLst>
              <p:tags r:id="rId80"/>
            </p:custDataLst>
          </p:nvPr>
        </p:nvSpPr>
        <p:spPr>
          <a:xfrm>
            <a:off x="8280997" y="5326041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Nov 12 - Nov 28</a:t>
            </a:r>
          </a:p>
        </p:txBody>
      </p:sp>
      <p:sp>
        <p:nvSpPr>
          <p:cNvPr id="8584" name="OTLSHAPE_T_c02cf13cd4ac4bc4a0858f22ad3d9819_Title"/>
          <p:cNvSpPr txBox="1"/>
          <p:nvPr>
            <p:custDataLst>
              <p:tags r:id="rId81"/>
            </p:custDataLst>
          </p:nvPr>
        </p:nvSpPr>
        <p:spPr>
          <a:xfrm>
            <a:off x="11167419" y="5310526"/>
            <a:ext cx="723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Task 6 Here</a:t>
            </a:r>
          </a:p>
        </p:txBody>
      </p:sp>
      <p:sp>
        <p:nvSpPr>
          <p:cNvPr id="8585" name="OTLSHAPE_T_c02cf13cd4ac4bc4a0858f22ad3d9819_Duration"/>
          <p:cNvSpPr txBox="1"/>
          <p:nvPr>
            <p:custDataLst>
              <p:tags r:id="rId82"/>
            </p:custDataLst>
          </p:nvPr>
        </p:nvSpPr>
        <p:spPr>
          <a:xfrm>
            <a:off x="9154587" y="5505154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>
                <a:solidFill>
                  <a:srgbClr val="808DA9"/>
                </a:solidFill>
                <a:latin typeface="Calibri" panose="020F0502020204030204" pitchFamily="34" charset="0"/>
              </a:rPr>
              <a:t>17 days</a:t>
            </a:r>
          </a:p>
        </p:txBody>
      </p:sp>
      <p:sp>
        <p:nvSpPr>
          <p:cNvPr id="8516" name="OTLSHAPE_M_9264e1e25f62466b92a10a515539fa3b_Shape"/>
          <p:cNvSpPr/>
          <p:nvPr>
            <p:custDataLst>
              <p:tags r:id="rId83"/>
            </p:custDataLst>
          </p:nvPr>
        </p:nvSpPr>
        <p:spPr>
          <a:xfrm>
            <a:off x="1653432" y="2984500"/>
            <a:ext cx="228600" cy="254000"/>
          </a:xfrm>
          <a:prstGeom prst="star8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9" name="OTLSHAPE_M_21632b61796e4ebf885adb6ae777b708_Shape"/>
          <p:cNvSpPr/>
          <p:nvPr>
            <p:custDataLst>
              <p:tags r:id="rId84"/>
            </p:custDataLst>
          </p:nvPr>
        </p:nvSpPr>
        <p:spPr>
          <a:xfrm>
            <a:off x="4654309" y="2984500"/>
            <a:ext cx="228600" cy="254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08DA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2" name="OTLSHAPE_M_da89bcd848a64e7fa0fc286f562c8a00_Shape"/>
          <p:cNvSpPr/>
          <p:nvPr>
            <p:custDataLst>
              <p:tags r:id="rId85"/>
            </p:custDataLst>
          </p:nvPr>
        </p:nvSpPr>
        <p:spPr>
          <a:xfrm>
            <a:off x="8232278" y="2984500"/>
            <a:ext cx="228600" cy="254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08DA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5" name="OTLSHAPE_M_3cdb963781654322914ef095483f3596_Shape"/>
          <p:cNvSpPr/>
          <p:nvPr>
            <p:custDataLst>
              <p:tags r:id="rId86"/>
            </p:custDataLst>
          </p:nvPr>
        </p:nvSpPr>
        <p:spPr>
          <a:xfrm>
            <a:off x="10194391" y="2984500"/>
            <a:ext cx="228600" cy="254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08DA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8" name="OTLSHAPE_M_97c1d9849eee457786cf76b9cdaf62ba_Shape"/>
          <p:cNvSpPr/>
          <p:nvPr>
            <p:custDataLst>
              <p:tags r:id="rId87"/>
            </p:custDataLst>
          </p:nvPr>
        </p:nvSpPr>
        <p:spPr>
          <a:xfrm>
            <a:off x="3153871" y="3365500"/>
            <a:ext cx="228600" cy="254000"/>
          </a:xfrm>
          <a:prstGeom prst="roundRect">
            <a:avLst/>
          </a:prstGeom>
          <a:solidFill>
            <a:srgbClr val="808DA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1" name="OTLSHAPE_M_16da7faca78b4ead96c9a42d4a598990_Shape"/>
          <p:cNvSpPr/>
          <p:nvPr>
            <p:custDataLst>
              <p:tags r:id="rId88"/>
            </p:custDataLst>
          </p:nvPr>
        </p:nvSpPr>
        <p:spPr>
          <a:xfrm>
            <a:off x="5577656" y="3365500"/>
            <a:ext cx="228600" cy="254000"/>
          </a:xfrm>
          <a:prstGeom prst="roundRect">
            <a:avLst/>
          </a:prstGeom>
          <a:solidFill>
            <a:srgbClr val="808DA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4" name="OTLSHAPE_M_283e6df5476349cb93e46308b57c32e1_Shape"/>
          <p:cNvSpPr/>
          <p:nvPr>
            <p:custDataLst>
              <p:tags r:id="rId89"/>
            </p:custDataLst>
          </p:nvPr>
        </p:nvSpPr>
        <p:spPr>
          <a:xfrm>
            <a:off x="8924789" y="3365500"/>
            <a:ext cx="228600" cy="254000"/>
          </a:xfrm>
          <a:prstGeom prst="roundRect">
            <a:avLst/>
          </a:prstGeom>
          <a:solidFill>
            <a:srgbClr val="808DA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7" name="OTLSHAPE_M_d3666b5d23304f19ae0fa0d34adac908_Shape"/>
          <p:cNvSpPr/>
          <p:nvPr>
            <p:custDataLst>
              <p:tags r:id="rId90"/>
            </p:custDataLst>
          </p:nvPr>
        </p:nvSpPr>
        <p:spPr>
          <a:xfrm>
            <a:off x="11195056" y="3365500"/>
            <a:ext cx="304800" cy="330200"/>
          </a:xfrm>
          <a:prstGeom prst="star8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4" name="OTLSHAPE_M_9264e1e25f62466b92a10a515539fa3b_Title"/>
          <p:cNvSpPr txBox="1"/>
          <p:nvPr>
            <p:custDataLst>
              <p:tags r:id="rId91"/>
            </p:custDataLst>
          </p:nvPr>
        </p:nvSpPr>
        <p:spPr>
          <a:xfrm>
            <a:off x="1394077" y="2508713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1</a:t>
            </a:r>
          </a:p>
        </p:txBody>
      </p:sp>
      <p:sp>
        <p:nvSpPr>
          <p:cNvPr id="8515" name="OTLSHAPE_M_9264e1e25f62466b92a10a515539fa3b_Date"/>
          <p:cNvSpPr txBox="1"/>
          <p:nvPr>
            <p:custDataLst>
              <p:tags r:id="rId92"/>
            </p:custDataLst>
          </p:nvPr>
        </p:nvSpPr>
        <p:spPr>
          <a:xfrm>
            <a:off x="1627058" y="2694768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Sep 8</a:t>
            </a:r>
          </a:p>
        </p:txBody>
      </p:sp>
      <p:sp>
        <p:nvSpPr>
          <p:cNvPr id="8517" name="OTLSHAPE_M_21632b61796e4ebf885adb6ae777b708_Title"/>
          <p:cNvSpPr txBox="1"/>
          <p:nvPr>
            <p:custDataLst>
              <p:tags r:id="rId93"/>
            </p:custDataLst>
          </p:nvPr>
        </p:nvSpPr>
        <p:spPr>
          <a:xfrm>
            <a:off x="4394954" y="251243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3</a:t>
            </a:r>
          </a:p>
        </p:txBody>
      </p:sp>
      <p:sp>
        <p:nvSpPr>
          <p:cNvPr id="8518" name="OTLSHAPE_M_21632b61796e4ebf885adb6ae777b708_Date"/>
          <p:cNvSpPr txBox="1"/>
          <p:nvPr>
            <p:custDataLst>
              <p:tags r:id="rId94"/>
            </p:custDataLst>
          </p:nvPr>
        </p:nvSpPr>
        <p:spPr>
          <a:xfrm>
            <a:off x="4631894" y="2698487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4</a:t>
            </a:r>
          </a:p>
        </p:txBody>
      </p:sp>
      <p:sp>
        <p:nvSpPr>
          <p:cNvPr id="8520" name="OTLSHAPE_M_da89bcd848a64e7fa0fc286f562c8a00_Title"/>
          <p:cNvSpPr txBox="1"/>
          <p:nvPr>
            <p:custDataLst>
              <p:tags r:id="rId95"/>
            </p:custDataLst>
          </p:nvPr>
        </p:nvSpPr>
        <p:spPr>
          <a:xfrm>
            <a:off x="7972923" y="2660165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5</a:t>
            </a:r>
          </a:p>
        </p:txBody>
      </p:sp>
      <p:sp>
        <p:nvSpPr>
          <p:cNvPr id="8521" name="OTLSHAPE_M_da89bcd848a64e7fa0fc286f562c8a00_Date"/>
          <p:cNvSpPr txBox="1"/>
          <p:nvPr>
            <p:custDataLst>
              <p:tags r:id="rId96"/>
            </p:custDataLst>
          </p:nvPr>
        </p:nvSpPr>
        <p:spPr>
          <a:xfrm>
            <a:off x="8197142" y="2846220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4</a:t>
            </a:r>
          </a:p>
        </p:txBody>
      </p:sp>
      <p:sp>
        <p:nvSpPr>
          <p:cNvPr id="8523" name="OTLSHAPE_M_3cdb963781654322914ef095483f3596_Title"/>
          <p:cNvSpPr txBox="1"/>
          <p:nvPr>
            <p:custDataLst>
              <p:tags r:id="rId97"/>
            </p:custDataLst>
          </p:nvPr>
        </p:nvSpPr>
        <p:spPr>
          <a:xfrm>
            <a:off x="9935035" y="251243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7</a:t>
            </a:r>
          </a:p>
        </p:txBody>
      </p:sp>
      <p:sp>
        <p:nvSpPr>
          <p:cNvPr id="8524" name="OTLSHAPE_M_3cdb963781654322914ef095483f3596_Date"/>
          <p:cNvSpPr txBox="1"/>
          <p:nvPr>
            <p:custDataLst>
              <p:tags r:id="rId98"/>
            </p:custDataLst>
          </p:nvPr>
        </p:nvSpPr>
        <p:spPr>
          <a:xfrm>
            <a:off x="10127059" y="2698487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21</a:t>
            </a:r>
          </a:p>
        </p:txBody>
      </p:sp>
      <p:sp>
        <p:nvSpPr>
          <p:cNvPr id="8526" name="OTLSHAPE_M_97c1d9849eee457786cf76b9cdaf62ba_Title"/>
          <p:cNvSpPr txBox="1"/>
          <p:nvPr>
            <p:custDataLst>
              <p:tags r:id="rId99"/>
            </p:custDataLst>
          </p:nvPr>
        </p:nvSpPr>
        <p:spPr>
          <a:xfrm>
            <a:off x="2894516" y="3774525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2</a:t>
            </a:r>
          </a:p>
        </p:txBody>
      </p:sp>
      <p:sp>
        <p:nvSpPr>
          <p:cNvPr id="8527" name="OTLSHAPE_M_97c1d9849eee457786cf76b9cdaf62ba_Date"/>
          <p:cNvSpPr txBox="1"/>
          <p:nvPr>
            <p:custDataLst>
              <p:tags r:id="rId100"/>
            </p:custDataLst>
          </p:nvPr>
        </p:nvSpPr>
        <p:spPr>
          <a:xfrm>
            <a:off x="3095303" y="361950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Sep 21</a:t>
            </a:r>
          </a:p>
        </p:txBody>
      </p:sp>
      <p:sp>
        <p:nvSpPr>
          <p:cNvPr id="8529" name="OTLSHAPE_M_16da7faca78b4ead96c9a42d4a598990_Title"/>
          <p:cNvSpPr txBox="1"/>
          <p:nvPr>
            <p:custDataLst>
              <p:tags r:id="rId101"/>
            </p:custDataLst>
          </p:nvPr>
        </p:nvSpPr>
        <p:spPr>
          <a:xfrm>
            <a:off x="5318301" y="3774525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4</a:t>
            </a:r>
          </a:p>
        </p:txBody>
      </p:sp>
      <p:sp>
        <p:nvSpPr>
          <p:cNvPr id="8530" name="OTLSHAPE_M_16da7faca78b4ead96c9a42d4a598990_Date"/>
          <p:cNvSpPr txBox="1"/>
          <p:nvPr>
            <p:custDataLst>
              <p:tags r:id="rId102"/>
            </p:custDataLst>
          </p:nvPr>
        </p:nvSpPr>
        <p:spPr>
          <a:xfrm>
            <a:off x="5523046" y="361950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12</a:t>
            </a:r>
          </a:p>
        </p:txBody>
      </p:sp>
      <p:sp>
        <p:nvSpPr>
          <p:cNvPr id="8532" name="OTLSHAPE_M_283e6df5476349cb93e46308b57c32e1_Title"/>
          <p:cNvSpPr txBox="1"/>
          <p:nvPr>
            <p:custDataLst>
              <p:tags r:id="rId103"/>
            </p:custDataLst>
          </p:nvPr>
        </p:nvSpPr>
        <p:spPr>
          <a:xfrm>
            <a:off x="8665434" y="3774525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6</a:t>
            </a:r>
          </a:p>
        </p:txBody>
      </p:sp>
      <p:sp>
        <p:nvSpPr>
          <p:cNvPr id="8533" name="OTLSHAPE_M_283e6df5476349cb93e46308b57c32e1_Date"/>
          <p:cNvSpPr txBox="1"/>
          <p:nvPr>
            <p:custDataLst>
              <p:tags r:id="rId104"/>
            </p:custDataLst>
          </p:nvPr>
        </p:nvSpPr>
        <p:spPr>
          <a:xfrm>
            <a:off x="8857458" y="36195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10</a:t>
            </a:r>
          </a:p>
        </p:txBody>
      </p:sp>
      <p:sp>
        <p:nvSpPr>
          <p:cNvPr id="8535" name="OTLSHAPE_M_d3666b5d23304f19ae0fa0d34adac908_Title"/>
          <p:cNvSpPr txBox="1"/>
          <p:nvPr>
            <p:custDataLst>
              <p:tags r:id="rId105"/>
            </p:custDataLst>
          </p:nvPr>
        </p:nvSpPr>
        <p:spPr>
          <a:xfrm>
            <a:off x="10973801" y="3850725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8</a:t>
            </a:r>
          </a:p>
        </p:txBody>
      </p:sp>
      <p:sp>
        <p:nvSpPr>
          <p:cNvPr id="8536" name="OTLSHAPE_M_d3666b5d23304f19ae0fa0d34adac908_Date"/>
          <p:cNvSpPr txBox="1"/>
          <p:nvPr>
            <p:custDataLst>
              <p:tags r:id="rId106"/>
            </p:custDataLst>
          </p:nvPr>
        </p:nvSpPr>
        <p:spPr>
          <a:xfrm>
            <a:off x="11165825" y="36957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30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310D468-FEF4-4405-8319-6B360EE8B4D7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office-schedule-template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622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1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41022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9282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74534" y="41022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9283" name="OTLSHAPE_TB_00000000000000000000000000000000_ScaleContainer"/>
          <p:cNvSpPr/>
          <p:nvPr>
            <p:custDataLst>
              <p:tags r:id="rId4"/>
            </p:custDataLst>
          </p:nvPr>
        </p:nvSpPr>
        <p:spPr>
          <a:xfrm>
            <a:off x="844465" y="4114800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84" name="OTLSHAPE_TB_00000000000000000000000000000000_ElapsedTim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  <a:solidFill>
            <a:schemeClr val="dk1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85" name="OTLSHAPE_TB_00000000000000000000000000000000_TodayMarkerShape" hidden="1"/>
          <p:cNvSpPr/>
          <p:nvPr>
            <p:custDataLst>
              <p:tags r:id="rId6"/>
            </p:custDataLst>
          </p:nvPr>
        </p:nvSpPr>
        <p:spPr>
          <a:xfrm>
            <a:off x="808180" y="43688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86" name="OTLSHAPE_TB_00000000000000000000000000000000_TodayMarkerText" hidden="1"/>
          <p:cNvSpPr txBox="1"/>
          <p:nvPr>
            <p:custDataLst>
              <p:tags r:id="rId7"/>
            </p:custDataLst>
          </p:nvPr>
        </p:nvSpPr>
        <p:spPr>
          <a:xfrm>
            <a:off x="844465" y="445346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287" name="OTLSHAPE_TB_00000000000000000000000000000000_TimescaleInterval1"/>
          <p:cNvSpPr txBox="1"/>
          <p:nvPr>
            <p:custDataLst>
              <p:tags r:id="rId8"/>
            </p:custDataLst>
          </p:nvPr>
        </p:nvSpPr>
        <p:spPr>
          <a:xfrm>
            <a:off x="907965" y="4152900"/>
            <a:ext cx="27122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9288" name="OTLSHAPE_TB_00000000000000000000000000000000_TimescaleInterval2"/>
          <p:cNvSpPr txBox="1"/>
          <p:nvPr>
            <p:custDataLst>
              <p:tags r:id="rId9"/>
            </p:custDataLst>
          </p:nvPr>
        </p:nvSpPr>
        <p:spPr>
          <a:xfrm>
            <a:off x="3555081" y="4152900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9289" name="OTLSHAPE_TB_00000000000000000000000000000000_TimescaleInterval3"/>
          <p:cNvSpPr txBox="1"/>
          <p:nvPr>
            <p:custDataLst>
              <p:tags r:id="rId10"/>
            </p:custDataLst>
          </p:nvPr>
        </p:nvSpPr>
        <p:spPr>
          <a:xfrm>
            <a:off x="6116805" y="4152900"/>
            <a:ext cx="158185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9290" name="OTLSHAPE_TB_00000000000000000000000000000000_TimescaleInterval4"/>
          <p:cNvSpPr txBox="1"/>
          <p:nvPr>
            <p:custDataLst>
              <p:tags r:id="rId11"/>
            </p:custDataLst>
          </p:nvPr>
        </p:nvSpPr>
        <p:spPr>
          <a:xfrm>
            <a:off x="8763920" y="4152900"/>
            <a:ext cx="24205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9291" name="OTLSHAPE_TB_00000000000000000000000000000000_ScaleMarking1"/>
          <p:cNvSpPr txBox="1"/>
          <p:nvPr>
            <p:custDataLst>
              <p:tags r:id="rId12"/>
            </p:custDataLst>
          </p:nvPr>
        </p:nvSpPr>
        <p:spPr>
          <a:xfrm>
            <a:off x="907965" y="39287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9292" name="OTLSHAPE_T_88e412e9e0ba47f29e73dbe1bab9dc27_Shape"/>
          <p:cNvSpPr/>
          <p:nvPr>
            <p:custDataLst>
              <p:tags r:id="rId13"/>
            </p:custDataLst>
          </p:nvPr>
        </p:nvSpPr>
        <p:spPr>
          <a:xfrm>
            <a:off x="1783764" y="1511300"/>
            <a:ext cx="59817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00" name="OTLSHAPE_T_48e2c5f3b5324d17a8cd0a477a3e8d67_Shape"/>
          <p:cNvSpPr/>
          <p:nvPr>
            <p:custDataLst>
              <p:tags r:id="rId14"/>
            </p:custDataLst>
          </p:nvPr>
        </p:nvSpPr>
        <p:spPr>
          <a:xfrm>
            <a:off x="1783764" y="1778000"/>
            <a:ext cx="16256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08" name="OTLSHAPE_T_dad4df0bd49141a1b65106ec877aba9b_Shape"/>
          <p:cNvSpPr/>
          <p:nvPr>
            <p:custDataLst>
              <p:tags r:id="rId15"/>
            </p:custDataLst>
          </p:nvPr>
        </p:nvSpPr>
        <p:spPr>
          <a:xfrm>
            <a:off x="4345489" y="2044700"/>
            <a:ext cx="34163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16" name="OTLSHAPE_T_42ebca4f08414c6d921314747fdffd6c_Shape"/>
          <p:cNvSpPr/>
          <p:nvPr>
            <p:custDataLst>
              <p:tags r:id="rId16"/>
            </p:custDataLst>
          </p:nvPr>
        </p:nvSpPr>
        <p:spPr>
          <a:xfrm>
            <a:off x="3747753" y="2311400"/>
            <a:ext cx="24765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24" name="OTLSHAPE_T_4007d523a7c049eda54b9859ffec1089_Shape"/>
          <p:cNvSpPr/>
          <p:nvPr>
            <p:custDataLst>
              <p:tags r:id="rId17"/>
            </p:custDataLst>
          </p:nvPr>
        </p:nvSpPr>
        <p:spPr>
          <a:xfrm>
            <a:off x="2466891" y="2578100"/>
            <a:ext cx="23114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32" name="OTLSHAPE_T_c0768f92a04d44a7bbe7d63df87e4624_Shape"/>
          <p:cNvSpPr/>
          <p:nvPr>
            <p:custDataLst>
              <p:tags r:id="rId18"/>
            </p:custDataLst>
          </p:nvPr>
        </p:nvSpPr>
        <p:spPr>
          <a:xfrm>
            <a:off x="5626351" y="2908300"/>
            <a:ext cx="47879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40" name="OTLSHAPE_T_669897cb96a341f48fb0b90c4766217b_Shape"/>
          <p:cNvSpPr/>
          <p:nvPr>
            <p:custDataLst>
              <p:tags r:id="rId19"/>
            </p:custDataLst>
          </p:nvPr>
        </p:nvSpPr>
        <p:spPr>
          <a:xfrm>
            <a:off x="6309478" y="3175000"/>
            <a:ext cx="1625600" cy="203200"/>
          </a:xfrm>
          <a:prstGeom prst="round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48" name="OTLSHAPE_T_bd8709c296c54f8ab2ab364267a8bfd8_Shape"/>
          <p:cNvSpPr/>
          <p:nvPr>
            <p:custDataLst>
              <p:tags r:id="rId20"/>
            </p:custDataLst>
          </p:nvPr>
        </p:nvSpPr>
        <p:spPr>
          <a:xfrm>
            <a:off x="7504949" y="3441700"/>
            <a:ext cx="1117600" cy="203200"/>
          </a:xfrm>
          <a:prstGeom prst="round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56" name="OTLSHAPE_T_9afbcecf70584fdf92d2a32f40287436_Shape"/>
          <p:cNvSpPr/>
          <p:nvPr>
            <p:custDataLst>
              <p:tags r:id="rId21"/>
            </p:custDataLst>
          </p:nvPr>
        </p:nvSpPr>
        <p:spPr>
          <a:xfrm>
            <a:off x="5626351" y="3708400"/>
            <a:ext cx="4787900" cy="203200"/>
          </a:xfrm>
          <a:prstGeom prst="round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64" name="OTLSHAPE_T_2046c0b2ea4f443287e2a3d3cac88bd8_Shape"/>
          <p:cNvSpPr/>
          <p:nvPr>
            <p:custDataLst>
              <p:tags r:id="rId22"/>
            </p:custDataLst>
          </p:nvPr>
        </p:nvSpPr>
        <p:spPr>
          <a:xfrm>
            <a:off x="844465" y="4727025"/>
            <a:ext cx="105156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72" name="OTLSHAPE_T_e686ad1a9eb9479791887a0abc2b39bf_Shape"/>
          <p:cNvSpPr/>
          <p:nvPr>
            <p:custDataLst>
              <p:tags r:id="rId23"/>
            </p:custDataLst>
          </p:nvPr>
        </p:nvSpPr>
        <p:spPr>
          <a:xfrm>
            <a:off x="844465" y="4993725"/>
            <a:ext cx="1028700" cy="203200"/>
          </a:xfrm>
          <a:prstGeom prst="round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80" name="OTLSHAPE_T_8aba307c5f184ad7a966eabd0adb6c0c_Shape"/>
          <p:cNvSpPr/>
          <p:nvPr>
            <p:custDataLst>
              <p:tags r:id="rId24"/>
            </p:custDataLst>
          </p:nvPr>
        </p:nvSpPr>
        <p:spPr>
          <a:xfrm>
            <a:off x="1954546" y="4993725"/>
            <a:ext cx="2222500" cy="203200"/>
          </a:xfrm>
          <a:prstGeom prst="round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88" name="OTLSHAPE_T_a60cbfaa3f4047f493c9caa28fd39b5c_Shape"/>
          <p:cNvSpPr/>
          <p:nvPr>
            <p:custDataLst>
              <p:tags r:id="rId25"/>
            </p:custDataLst>
          </p:nvPr>
        </p:nvSpPr>
        <p:spPr>
          <a:xfrm>
            <a:off x="4260098" y="4993725"/>
            <a:ext cx="1968500" cy="203200"/>
          </a:xfrm>
          <a:prstGeom prst="round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96" name="OTLSHAPE_T_8e235bdc89b043d3b39d47407bd03f13_Shape"/>
          <p:cNvSpPr/>
          <p:nvPr>
            <p:custDataLst>
              <p:tags r:id="rId26"/>
            </p:custDataLst>
          </p:nvPr>
        </p:nvSpPr>
        <p:spPr>
          <a:xfrm>
            <a:off x="6309478" y="4993725"/>
            <a:ext cx="1282700" cy="203200"/>
          </a:xfrm>
          <a:prstGeom prst="round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04" name="OTLSHAPE_T_e6b84eb2bb2942cd8f29468a2edd3fe4_Shape"/>
          <p:cNvSpPr/>
          <p:nvPr>
            <p:custDataLst>
              <p:tags r:id="rId27"/>
            </p:custDataLst>
          </p:nvPr>
        </p:nvSpPr>
        <p:spPr>
          <a:xfrm>
            <a:off x="7675731" y="4993725"/>
            <a:ext cx="1714500" cy="203200"/>
          </a:xfrm>
          <a:prstGeom prst="round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12" name="OTLSHAPE_T_d57b895b6e7343a780cc14d01c556990_Shape"/>
          <p:cNvSpPr/>
          <p:nvPr>
            <p:custDataLst>
              <p:tags r:id="rId28"/>
            </p:custDataLst>
          </p:nvPr>
        </p:nvSpPr>
        <p:spPr>
          <a:xfrm>
            <a:off x="9468938" y="4993725"/>
            <a:ext cx="1879600" cy="203200"/>
          </a:xfrm>
          <a:prstGeom prst="round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93" name="OTLSHAPE_T_88e412e9e0ba47f29e73dbe1bab9dc27_ShapePercentage" hidden="1"/>
          <p:cNvSpPr/>
          <p:nvPr>
            <p:custDataLst>
              <p:tags r:id="rId29"/>
            </p:custDataLst>
          </p:nvPr>
        </p:nvSpPr>
        <p:spPr>
          <a:xfrm>
            <a:off x="1783764" y="151130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01" name="OTLSHAPE_T_48e2c5f3b5324d17a8cd0a477a3e8d67_ShapePercentage" hidden="1"/>
          <p:cNvSpPr/>
          <p:nvPr>
            <p:custDataLst>
              <p:tags r:id="rId30"/>
            </p:custDataLst>
          </p:nvPr>
        </p:nvSpPr>
        <p:spPr>
          <a:xfrm>
            <a:off x="1783764" y="17780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09" name="OTLSHAPE_T_dad4df0bd49141a1b65106ec877aba9b_ShapePercentage" hidden="1"/>
          <p:cNvSpPr/>
          <p:nvPr>
            <p:custDataLst>
              <p:tags r:id="rId31"/>
            </p:custDataLst>
          </p:nvPr>
        </p:nvSpPr>
        <p:spPr>
          <a:xfrm>
            <a:off x="4345489" y="20447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17" name="OTLSHAPE_T_42ebca4f08414c6d921314747fdffd6c_ShapePercentage" hidden="1"/>
          <p:cNvSpPr/>
          <p:nvPr>
            <p:custDataLst>
              <p:tags r:id="rId32"/>
            </p:custDataLst>
          </p:nvPr>
        </p:nvSpPr>
        <p:spPr>
          <a:xfrm>
            <a:off x="3747753" y="23114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25" name="OTLSHAPE_T_4007d523a7c049eda54b9859ffec1089_ShapePercentage" hidden="1"/>
          <p:cNvSpPr/>
          <p:nvPr>
            <p:custDataLst>
              <p:tags r:id="rId33"/>
            </p:custDataLst>
          </p:nvPr>
        </p:nvSpPr>
        <p:spPr>
          <a:xfrm>
            <a:off x="2466891" y="25781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33" name="OTLSHAPE_T_c0768f92a04d44a7bbe7d63df87e4624_ShapePercentage" hidden="1"/>
          <p:cNvSpPr/>
          <p:nvPr>
            <p:custDataLst>
              <p:tags r:id="rId34"/>
            </p:custDataLst>
          </p:nvPr>
        </p:nvSpPr>
        <p:spPr>
          <a:xfrm>
            <a:off x="5626351" y="290830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41" name="OTLSHAPE_T_669897cb96a341f48fb0b90c4766217b_ShapePercentage" hidden="1"/>
          <p:cNvSpPr/>
          <p:nvPr>
            <p:custDataLst>
              <p:tags r:id="rId35"/>
            </p:custDataLst>
          </p:nvPr>
        </p:nvSpPr>
        <p:spPr>
          <a:xfrm>
            <a:off x="6309478" y="31750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49" name="OTLSHAPE_T_bd8709c296c54f8ab2ab364267a8bfd8_ShapePercentage" hidden="1"/>
          <p:cNvSpPr/>
          <p:nvPr>
            <p:custDataLst>
              <p:tags r:id="rId36"/>
            </p:custDataLst>
          </p:nvPr>
        </p:nvSpPr>
        <p:spPr>
          <a:xfrm>
            <a:off x="7504949" y="34417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57" name="OTLSHAPE_T_9afbcecf70584fdf92d2a32f40287436_ShapePercentage" hidden="1"/>
          <p:cNvSpPr/>
          <p:nvPr>
            <p:custDataLst>
              <p:tags r:id="rId37"/>
            </p:custDataLst>
          </p:nvPr>
        </p:nvSpPr>
        <p:spPr>
          <a:xfrm>
            <a:off x="5626351" y="37084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65" name="OTLSHAPE_T_2046c0b2ea4f443287e2a3d3cac88bd8_ShapePercentage" hidden="1"/>
          <p:cNvSpPr/>
          <p:nvPr>
            <p:custDataLst>
              <p:tags r:id="rId38"/>
            </p:custDataLst>
          </p:nvPr>
        </p:nvSpPr>
        <p:spPr>
          <a:xfrm>
            <a:off x="844465" y="472702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73" name="OTLSHAPE_T_e686ad1a9eb9479791887a0abc2b39bf_ShapePercentage" hidden="1"/>
          <p:cNvSpPr/>
          <p:nvPr>
            <p:custDataLst>
              <p:tags r:id="rId39"/>
            </p:custDataLst>
          </p:nvPr>
        </p:nvSpPr>
        <p:spPr>
          <a:xfrm>
            <a:off x="844465" y="4993725"/>
            <a:ext cx="127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81" name="OTLSHAPE_T_8aba307c5f184ad7a966eabd0adb6c0c_ShapePercentage" hidden="1"/>
          <p:cNvSpPr/>
          <p:nvPr>
            <p:custDataLst>
              <p:tags r:id="rId40"/>
            </p:custDataLst>
          </p:nvPr>
        </p:nvSpPr>
        <p:spPr>
          <a:xfrm>
            <a:off x="1954546" y="4993725"/>
            <a:ext cx="127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89" name="OTLSHAPE_T_a60cbfaa3f4047f493c9caa28fd39b5c_ShapePercentage" hidden="1"/>
          <p:cNvSpPr/>
          <p:nvPr>
            <p:custDataLst>
              <p:tags r:id="rId41"/>
            </p:custDataLst>
          </p:nvPr>
        </p:nvSpPr>
        <p:spPr>
          <a:xfrm>
            <a:off x="4260098" y="4993725"/>
            <a:ext cx="127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97" name="OTLSHAPE_T_8e235bdc89b043d3b39d47407bd03f13_ShapePercentage" hidden="1"/>
          <p:cNvSpPr/>
          <p:nvPr>
            <p:custDataLst>
              <p:tags r:id="rId42"/>
            </p:custDataLst>
          </p:nvPr>
        </p:nvSpPr>
        <p:spPr>
          <a:xfrm>
            <a:off x="6309478" y="4993725"/>
            <a:ext cx="127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05" name="OTLSHAPE_T_e6b84eb2bb2942cd8f29468a2edd3fe4_ShapePercentage" hidden="1"/>
          <p:cNvSpPr/>
          <p:nvPr>
            <p:custDataLst>
              <p:tags r:id="rId43"/>
            </p:custDataLst>
          </p:nvPr>
        </p:nvSpPr>
        <p:spPr>
          <a:xfrm>
            <a:off x="7675731" y="4993725"/>
            <a:ext cx="127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13" name="OTLSHAPE_T_d57b895b6e7343a780cc14d01c556990_ShapePercentage" hidden="1"/>
          <p:cNvSpPr/>
          <p:nvPr>
            <p:custDataLst>
              <p:tags r:id="rId44"/>
            </p:custDataLst>
          </p:nvPr>
        </p:nvSpPr>
        <p:spPr>
          <a:xfrm>
            <a:off x="9468938" y="4993725"/>
            <a:ext cx="127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94" name="OTLSHAPE_T_88e412e9e0ba47f29e73dbe1bab9dc27_Duration" hidden="1"/>
          <p:cNvSpPr txBox="1"/>
          <p:nvPr>
            <p:custDataLst>
              <p:tags r:id="rId45"/>
            </p:custDataLst>
          </p:nvPr>
        </p:nvSpPr>
        <p:spPr>
          <a:xfrm>
            <a:off x="0" y="14478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days</a:t>
            </a:r>
          </a:p>
        </p:txBody>
      </p:sp>
      <p:sp>
        <p:nvSpPr>
          <p:cNvPr id="9295" name="OTLSHAPE_T_88e412e9e0ba47f29e73dbe1bab9dc27_TextPercentage" hidden="1"/>
          <p:cNvSpPr txBox="1"/>
          <p:nvPr>
            <p:custDataLst>
              <p:tags r:id="rId46"/>
            </p:custDataLst>
          </p:nvPr>
        </p:nvSpPr>
        <p:spPr>
          <a:xfrm>
            <a:off x="0" y="16028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296" name="OTLSHAPE_T_88e412e9e0ba47f29e73dbe1bab9dc27_StartDate" hidden="1"/>
          <p:cNvSpPr txBox="1"/>
          <p:nvPr>
            <p:custDataLst>
              <p:tags r:id="rId47"/>
            </p:custDataLst>
          </p:nvPr>
        </p:nvSpPr>
        <p:spPr>
          <a:xfrm>
            <a:off x="0" y="16028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97" name="OTLSHAPE_T_88e412e9e0ba47f29e73dbe1bab9dc27_EndDate" hidden="1"/>
          <p:cNvSpPr txBox="1"/>
          <p:nvPr>
            <p:custDataLst>
              <p:tags r:id="rId48"/>
            </p:custDataLst>
          </p:nvPr>
        </p:nvSpPr>
        <p:spPr>
          <a:xfrm>
            <a:off x="0" y="16028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98" name="OTLSHAPE_T_88e412e9e0ba47f29e73dbe1bab9dc27_JoinedDate"/>
          <p:cNvSpPr txBox="1"/>
          <p:nvPr>
            <p:custDataLst>
              <p:tags r:id="rId49"/>
            </p:custDataLst>
          </p:nvPr>
        </p:nvSpPr>
        <p:spPr>
          <a:xfrm>
            <a:off x="960847" y="15353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May 12 - Jul 20</a:t>
            </a:r>
          </a:p>
        </p:txBody>
      </p:sp>
      <p:sp>
        <p:nvSpPr>
          <p:cNvPr id="9299" name="OTLSHAPE_T_88e412e9e0ba47f29e73dbe1bab9dc27_Title"/>
          <p:cNvSpPr txBox="1"/>
          <p:nvPr>
            <p:custDataLst>
              <p:tags r:id="rId50"/>
            </p:custDataLst>
          </p:nvPr>
        </p:nvSpPr>
        <p:spPr>
          <a:xfrm>
            <a:off x="4013821" y="1527641"/>
            <a:ext cx="152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lt1"/>
                </a:solidFill>
                <a:latin typeface="Calibri" panose="020F0502020204030204" pitchFamily="34" charset="0"/>
              </a:rPr>
              <a:t>Complete Market Analysis</a:t>
            </a:r>
          </a:p>
        </p:txBody>
      </p:sp>
      <p:sp>
        <p:nvSpPr>
          <p:cNvPr id="9302" name="OTLSHAPE_T_48e2c5f3b5324d17a8cd0a477a3e8d67_Duration" hidden="1"/>
          <p:cNvSpPr txBox="1"/>
          <p:nvPr>
            <p:custDataLst>
              <p:tags r:id="rId51"/>
            </p:custDataLst>
          </p:nvPr>
        </p:nvSpPr>
        <p:spPr>
          <a:xfrm>
            <a:off x="0" y="17145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13 days</a:t>
            </a:r>
          </a:p>
        </p:txBody>
      </p:sp>
      <p:sp>
        <p:nvSpPr>
          <p:cNvPr id="9303" name="OTLSHAPE_T_48e2c5f3b5324d17a8cd0a477a3e8d67_TextPercentage" hidden="1"/>
          <p:cNvSpPr txBox="1"/>
          <p:nvPr>
            <p:custDataLst>
              <p:tags r:id="rId52"/>
            </p:custDataLst>
          </p:nvPr>
        </p:nvSpPr>
        <p:spPr>
          <a:xfrm>
            <a:off x="0" y="18695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04" name="OTLSHAPE_T_48e2c5f3b5324d17a8cd0a477a3e8d67_StartDate" hidden="1"/>
          <p:cNvSpPr txBox="1"/>
          <p:nvPr>
            <p:custDataLst>
              <p:tags r:id="rId53"/>
            </p:custDataLst>
          </p:nvPr>
        </p:nvSpPr>
        <p:spPr>
          <a:xfrm>
            <a:off x="0" y="18695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05" name="OTLSHAPE_T_48e2c5f3b5324d17a8cd0a477a3e8d67_EndDate" hidden="1"/>
          <p:cNvSpPr txBox="1"/>
          <p:nvPr>
            <p:custDataLst>
              <p:tags r:id="rId54"/>
            </p:custDataLst>
          </p:nvPr>
        </p:nvSpPr>
        <p:spPr>
          <a:xfrm>
            <a:off x="0" y="18695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06" name="OTLSHAPE_T_48e2c5f3b5324d17a8cd0a477a3e8d67_JoinedDate"/>
          <p:cNvSpPr txBox="1"/>
          <p:nvPr>
            <p:custDataLst>
              <p:tags r:id="rId55"/>
            </p:custDataLst>
          </p:nvPr>
        </p:nvSpPr>
        <p:spPr>
          <a:xfrm>
            <a:off x="872666" y="1802088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May 12 - May 30</a:t>
            </a:r>
          </a:p>
        </p:txBody>
      </p:sp>
      <p:sp>
        <p:nvSpPr>
          <p:cNvPr id="9307" name="OTLSHAPE_T_48e2c5f3b5324d17a8cd0a477a3e8d67_Title"/>
          <p:cNvSpPr txBox="1"/>
          <p:nvPr>
            <p:custDataLst>
              <p:tags r:id="rId56"/>
            </p:custDataLst>
          </p:nvPr>
        </p:nvSpPr>
        <p:spPr>
          <a:xfrm>
            <a:off x="3456930" y="1794341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rgbClr val="737373"/>
                </a:solidFill>
                <a:latin typeface="Calibri" panose="020F0502020204030204" pitchFamily="34" charset="0"/>
              </a:rPr>
              <a:t>Segmentations</a:t>
            </a:r>
          </a:p>
        </p:txBody>
      </p:sp>
      <p:sp>
        <p:nvSpPr>
          <p:cNvPr id="9310" name="OTLSHAPE_T_dad4df0bd49141a1b65106ec877aba9b_Duration" hidden="1"/>
          <p:cNvSpPr txBox="1"/>
          <p:nvPr>
            <p:custDataLst>
              <p:tags r:id="rId57"/>
            </p:custDataLst>
          </p:nvPr>
        </p:nvSpPr>
        <p:spPr>
          <a:xfrm>
            <a:off x="0" y="19812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28 days</a:t>
            </a:r>
          </a:p>
        </p:txBody>
      </p:sp>
      <p:sp>
        <p:nvSpPr>
          <p:cNvPr id="9311" name="OTLSHAPE_T_dad4df0bd49141a1b65106ec877aba9b_TextPercentage" hidden="1"/>
          <p:cNvSpPr txBox="1"/>
          <p:nvPr>
            <p:custDataLst>
              <p:tags r:id="rId58"/>
            </p:custDataLst>
          </p:nvPr>
        </p:nvSpPr>
        <p:spPr>
          <a:xfrm>
            <a:off x="0" y="2136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12" name="OTLSHAPE_T_dad4df0bd49141a1b65106ec877aba9b_StartDate" hidden="1"/>
          <p:cNvSpPr txBox="1"/>
          <p:nvPr>
            <p:custDataLst>
              <p:tags r:id="rId59"/>
            </p:custDataLst>
          </p:nvPr>
        </p:nvSpPr>
        <p:spPr>
          <a:xfrm>
            <a:off x="0" y="2136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13" name="OTLSHAPE_T_dad4df0bd49141a1b65106ec877aba9b_EndDate" hidden="1"/>
          <p:cNvSpPr txBox="1"/>
          <p:nvPr>
            <p:custDataLst>
              <p:tags r:id="rId60"/>
            </p:custDataLst>
          </p:nvPr>
        </p:nvSpPr>
        <p:spPr>
          <a:xfrm>
            <a:off x="0" y="2136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14" name="OTLSHAPE_T_dad4df0bd49141a1b65106ec877aba9b_JoinedDate"/>
          <p:cNvSpPr txBox="1"/>
          <p:nvPr>
            <p:custDataLst>
              <p:tags r:id="rId61"/>
            </p:custDataLst>
          </p:nvPr>
        </p:nvSpPr>
        <p:spPr>
          <a:xfrm>
            <a:off x="3573159" y="2068788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Jun 11 - Jul 20</a:t>
            </a:r>
          </a:p>
        </p:txBody>
      </p:sp>
      <p:sp>
        <p:nvSpPr>
          <p:cNvPr id="9315" name="OTLSHAPE_T_dad4df0bd49141a1b65106ec877aba9b_Title"/>
          <p:cNvSpPr txBox="1"/>
          <p:nvPr>
            <p:custDataLst>
              <p:tags r:id="rId62"/>
            </p:custDataLst>
          </p:nvPr>
        </p:nvSpPr>
        <p:spPr>
          <a:xfrm>
            <a:off x="7811862" y="2061041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rgbClr val="737373"/>
                </a:solidFill>
                <a:latin typeface="Calibri" panose="020F0502020204030204" pitchFamily="34" charset="0"/>
              </a:rPr>
              <a:t>Industry Analysis</a:t>
            </a:r>
          </a:p>
        </p:txBody>
      </p:sp>
      <p:sp>
        <p:nvSpPr>
          <p:cNvPr id="9318" name="OTLSHAPE_T_42ebca4f08414c6d921314747fdffd6c_Duration" hidden="1"/>
          <p:cNvSpPr txBox="1"/>
          <p:nvPr>
            <p:custDataLst>
              <p:tags r:id="rId63"/>
            </p:custDataLst>
          </p:nvPr>
        </p:nvSpPr>
        <p:spPr>
          <a:xfrm>
            <a:off x="0" y="22479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21 days</a:t>
            </a:r>
          </a:p>
        </p:txBody>
      </p:sp>
      <p:sp>
        <p:nvSpPr>
          <p:cNvPr id="9319" name="OTLSHAPE_T_42ebca4f08414c6d921314747fdffd6c_TextPercentage" hidden="1"/>
          <p:cNvSpPr txBox="1"/>
          <p:nvPr>
            <p:custDataLst>
              <p:tags r:id="rId64"/>
            </p:custDataLst>
          </p:nvPr>
        </p:nvSpPr>
        <p:spPr>
          <a:xfrm>
            <a:off x="0" y="2402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20" name="OTLSHAPE_T_42ebca4f08414c6d921314747fdffd6c_StartDate" hidden="1"/>
          <p:cNvSpPr txBox="1"/>
          <p:nvPr>
            <p:custDataLst>
              <p:tags r:id="rId65"/>
            </p:custDataLst>
          </p:nvPr>
        </p:nvSpPr>
        <p:spPr>
          <a:xfrm>
            <a:off x="0" y="2402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21" name="OTLSHAPE_T_42ebca4f08414c6d921314747fdffd6c_EndDate" hidden="1"/>
          <p:cNvSpPr txBox="1"/>
          <p:nvPr>
            <p:custDataLst>
              <p:tags r:id="rId66"/>
            </p:custDataLst>
          </p:nvPr>
        </p:nvSpPr>
        <p:spPr>
          <a:xfrm>
            <a:off x="0" y="2402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22" name="OTLSHAPE_T_42ebca4f08414c6d921314747fdffd6c_JoinedDate"/>
          <p:cNvSpPr txBox="1"/>
          <p:nvPr>
            <p:custDataLst>
              <p:tags r:id="rId67"/>
            </p:custDataLst>
          </p:nvPr>
        </p:nvSpPr>
        <p:spPr>
          <a:xfrm>
            <a:off x="3104202" y="2335488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Jun 4 - Jul 2</a:t>
            </a:r>
          </a:p>
        </p:txBody>
      </p:sp>
      <p:sp>
        <p:nvSpPr>
          <p:cNvPr id="9323" name="OTLSHAPE_T_42ebca4f08414c6d921314747fdffd6c_Title"/>
          <p:cNvSpPr txBox="1"/>
          <p:nvPr>
            <p:custDataLst>
              <p:tags r:id="rId68"/>
            </p:custDataLst>
          </p:nvPr>
        </p:nvSpPr>
        <p:spPr>
          <a:xfrm>
            <a:off x="6274827" y="2327741"/>
            <a:ext cx="53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>
                <a:solidFill>
                  <a:srgbClr val="737373"/>
                </a:solidFill>
                <a:latin typeface="Calibri" panose="020F0502020204030204" pitchFamily="34" charset="0"/>
              </a:rPr>
              <a:t>Compete</a:t>
            </a:r>
          </a:p>
        </p:txBody>
      </p:sp>
      <p:sp>
        <p:nvSpPr>
          <p:cNvPr id="9326" name="OTLSHAPE_T_4007d523a7c049eda54b9859ffec1089_Duration" hidden="1"/>
          <p:cNvSpPr txBox="1"/>
          <p:nvPr>
            <p:custDataLst>
              <p:tags r:id="rId69"/>
            </p:custDataLst>
          </p:nvPr>
        </p:nvSpPr>
        <p:spPr>
          <a:xfrm>
            <a:off x="0" y="25146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19 days</a:t>
            </a:r>
          </a:p>
        </p:txBody>
      </p:sp>
      <p:sp>
        <p:nvSpPr>
          <p:cNvPr id="9327" name="OTLSHAPE_T_4007d523a7c049eda54b9859ffec1089_TextPercentage" hidden="1"/>
          <p:cNvSpPr txBox="1"/>
          <p:nvPr>
            <p:custDataLst>
              <p:tags r:id="rId70"/>
            </p:custDataLst>
          </p:nvPr>
        </p:nvSpPr>
        <p:spPr>
          <a:xfrm>
            <a:off x="0" y="26696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28" name="OTLSHAPE_T_4007d523a7c049eda54b9859ffec1089_StartDate" hidden="1"/>
          <p:cNvSpPr txBox="1"/>
          <p:nvPr>
            <p:custDataLst>
              <p:tags r:id="rId71"/>
            </p:custDataLst>
          </p:nvPr>
        </p:nvSpPr>
        <p:spPr>
          <a:xfrm>
            <a:off x="0" y="26696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29" name="OTLSHAPE_T_4007d523a7c049eda54b9859ffec1089_EndDate" hidden="1"/>
          <p:cNvSpPr txBox="1"/>
          <p:nvPr>
            <p:custDataLst>
              <p:tags r:id="rId72"/>
            </p:custDataLst>
          </p:nvPr>
        </p:nvSpPr>
        <p:spPr>
          <a:xfrm>
            <a:off x="0" y="26696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30" name="OTLSHAPE_T_4007d523a7c049eda54b9859ffec1089_JoinedDate"/>
          <p:cNvSpPr txBox="1"/>
          <p:nvPr>
            <p:custDataLst>
              <p:tags r:id="rId73"/>
            </p:custDataLst>
          </p:nvPr>
        </p:nvSpPr>
        <p:spPr>
          <a:xfrm>
            <a:off x="1606381" y="2602188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May 20 - Jun 15</a:t>
            </a:r>
          </a:p>
        </p:txBody>
      </p:sp>
      <p:sp>
        <p:nvSpPr>
          <p:cNvPr id="9331" name="OTLSHAPE_T_4007d523a7c049eda54b9859ffec1089_Title"/>
          <p:cNvSpPr txBox="1"/>
          <p:nvPr>
            <p:custDataLst>
              <p:tags r:id="rId74"/>
            </p:custDataLst>
          </p:nvPr>
        </p:nvSpPr>
        <p:spPr>
          <a:xfrm>
            <a:off x="4823184" y="2594441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rgbClr val="737373"/>
                </a:solidFill>
                <a:latin typeface="Calibri" panose="020F0502020204030204" pitchFamily="34" charset="0"/>
              </a:rPr>
              <a:t>Pricing and Economics </a:t>
            </a:r>
          </a:p>
        </p:txBody>
      </p:sp>
      <p:sp>
        <p:nvSpPr>
          <p:cNvPr id="9334" name="OTLSHAPE_T_c0768f92a04d44a7bbe7d63df87e4624_Duration" hidden="1"/>
          <p:cNvSpPr txBox="1"/>
          <p:nvPr>
            <p:custDataLst>
              <p:tags r:id="rId75"/>
            </p:custDataLst>
          </p:nvPr>
        </p:nvSpPr>
        <p:spPr>
          <a:xfrm>
            <a:off x="0" y="28448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9335" name="OTLSHAPE_T_c0768f92a04d44a7bbe7d63df87e4624_TextPercentage" hidden="1"/>
          <p:cNvSpPr txBox="1"/>
          <p:nvPr>
            <p:custDataLst>
              <p:tags r:id="rId76"/>
            </p:custDataLst>
          </p:nvPr>
        </p:nvSpPr>
        <p:spPr>
          <a:xfrm>
            <a:off x="0" y="29998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36" name="OTLSHAPE_T_c0768f92a04d44a7bbe7d63df87e4624_StartDate" hidden="1"/>
          <p:cNvSpPr txBox="1"/>
          <p:nvPr>
            <p:custDataLst>
              <p:tags r:id="rId77"/>
            </p:custDataLst>
          </p:nvPr>
        </p:nvSpPr>
        <p:spPr>
          <a:xfrm>
            <a:off x="0" y="29998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37" name="OTLSHAPE_T_c0768f92a04d44a7bbe7d63df87e4624_EndDate" hidden="1"/>
          <p:cNvSpPr txBox="1"/>
          <p:nvPr>
            <p:custDataLst>
              <p:tags r:id="rId78"/>
            </p:custDataLst>
          </p:nvPr>
        </p:nvSpPr>
        <p:spPr>
          <a:xfrm>
            <a:off x="0" y="29998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38" name="OTLSHAPE_T_c0768f92a04d44a7bbe7d63df87e4624_JoinedDate"/>
          <p:cNvSpPr txBox="1"/>
          <p:nvPr>
            <p:custDataLst>
              <p:tags r:id="rId79"/>
            </p:custDataLst>
          </p:nvPr>
        </p:nvSpPr>
        <p:spPr>
          <a:xfrm>
            <a:off x="4790395" y="293238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Jun 26 - Aug 20</a:t>
            </a:r>
          </a:p>
        </p:txBody>
      </p:sp>
      <p:sp>
        <p:nvSpPr>
          <p:cNvPr id="9339" name="OTLSHAPE_T_c0768f92a04d44a7bbe7d63df87e4624_Title"/>
          <p:cNvSpPr txBox="1"/>
          <p:nvPr>
            <p:custDataLst>
              <p:tags r:id="rId80"/>
            </p:custDataLst>
          </p:nvPr>
        </p:nvSpPr>
        <p:spPr>
          <a:xfrm>
            <a:off x="7161263" y="2924641"/>
            <a:ext cx="1714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lt1"/>
                </a:solidFill>
                <a:latin typeface="Calibri" panose="020F0502020204030204" pitchFamily="34" charset="0"/>
              </a:rPr>
              <a:t>Create Go-to-Market Strategy</a:t>
            </a:r>
          </a:p>
        </p:txBody>
      </p:sp>
      <p:sp>
        <p:nvSpPr>
          <p:cNvPr id="9342" name="OTLSHAPE_T_669897cb96a341f48fb0b90c4766217b_Duration" hidden="1"/>
          <p:cNvSpPr txBox="1"/>
          <p:nvPr>
            <p:custDataLst>
              <p:tags r:id="rId81"/>
            </p:custDataLst>
          </p:nvPr>
        </p:nvSpPr>
        <p:spPr>
          <a:xfrm>
            <a:off x="0" y="31115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14 days</a:t>
            </a:r>
          </a:p>
        </p:txBody>
      </p:sp>
      <p:sp>
        <p:nvSpPr>
          <p:cNvPr id="9343" name="OTLSHAPE_T_669897cb96a341f48fb0b90c4766217b_TextPercentage" hidden="1"/>
          <p:cNvSpPr txBox="1"/>
          <p:nvPr>
            <p:custDataLst>
              <p:tags r:id="rId82"/>
            </p:custDataLst>
          </p:nvPr>
        </p:nvSpPr>
        <p:spPr>
          <a:xfrm>
            <a:off x="0" y="32665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44" name="OTLSHAPE_T_669897cb96a341f48fb0b90c4766217b_StartDate" hidden="1"/>
          <p:cNvSpPr txBox="1"/>
          <p:nvPr>
            <p:custDataLst>
              <p:tags r:id="rId83"/>
            </p:custDataLst>
          </p:nvPr>
        </p:nvSpPr>
        <p:spPr>
          <a:xfrm>
            <a:off x="0" y="32665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45" name="OTLSHAPE_T_669897cb96a341f48fb0b90c4766217b_EndDate" hidden="1"/>
          <p:cNvSpPr txBox="1"/>
          <p:nvPr>
            <p:custDataLst>
              <p:tags r:id="rId84"/>
            </p:custDataLst>
          </p:nvPr>
        </p:nvSpPr>
        <p:spPr>
          <a:xfrm>
            <a:off x="0" y="32665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46" name="OTLSHAPE_T_669897cb96a341f48fb0b90c4766217b_JoinedDate"/>
          <p:cNvSpPr txBox="1"/>
          <p:nvPr>
            <p:custDataLst>
              <p:tags r:id="rId85"/>
            </p:custDataLst>
          </p:nvPr>
        </p:nvSpPr>
        <p:spPr>
          <a:xfrm>
            <a:off x="5639129" y="3199088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Jul 4 - Jul 22</a:t>
            </a:r>
          </a:p>
        </p:txBody>
      </p:sp>
      <p:sp>
        <p:nvSpPr>
          <p:cNvPr id="9347" name="OTLSHAPE_T_669897cb96a341f48fb0b90c4766217b_Title"/>
          <p:cNvSpPr txBox="1"/>
          <p:nvPr>
            <p:custDataLst>
              <p:tags r:id="rId86"/>
            </p:custDataLst>
          </p:nvPr>
        </p:nvSpPr>
        <p:spPr>
          <a:xfrm>
            <a:off x="7982644" y="3191341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rgbClr val="737373"/>
                </a:solidFill>
                <a:latin typeface="Calibri" panose="020F0502020204030204" pitchFamily="34" charset="0"/>
              </a:rPr>
              <a:t>Marketing Plan</a:t>
            </a:r>
          </a:p>
        </p:txBody>
      </p:sp>
      <p:sp>
        <p:nvSpPr>
          <p:cNvPr id="9350" name="OTLSHAPE_T_bd8709c296c54f8ab2ab364267a8bfd8_Duration" hidden="1"/>
          <p:cNvSpPr txBox="1"/>
          <p:nvPr>
            <p:custDataLst>
              <p:tags r:id="rId87"/>
            </p:custDataLst>
          </p:nvPr>
        </p:nvSpPr>
        <p:spPr>
          <a:xfrm>
            <a:off x="0" y="3301824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9351" name="OTLSHAPE_T_bd8709c296c54f8ab2ab364267a8bfd8_TextPercentage" hidden="1"/>
          <p:cNvSpPr txBox="1"/>
          <p:nvPr>
            <p:custDataLst>
              <p:tags r:id="rId88"/>
            </p:custDataLst>
          </p:nvPr>
        </p:nvSpPr>
        <p:spPr>
          <a:xfrm>
            <a:off x="0" y="3533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52" name="OTLSHAPE_T_bd8709c296c54f8ab2ab364267a8bfd8_StartDate" hidden="1"/>
          <p:cNvSpPr txBox="1"/>
          <p:nvPr>
            <p:custDataLst>
              <p:tags r:id="rId89"/>
            </p:custDataLst>
          </p:nvPr>
        </p:nvSpPr>
        <p:spPr>
          <a:xfrm>
            <a:off x="0" y="3533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53" name="OTLSHAPE_T_bd8709c296c54f8ab2ab364267a8bfd8_EndDate" hidden="1"/>
          <p:cNvSpPr txBox="1"/>
          <p:nvPr>
            <p:custDataLst>
              <p:tags r:id="rId90"/>
            </p:custDataLst>
          </p:nvPr>
        </p:nvSpPr>
        <p:spPr>
          <a:xfrm>
            <a:off x="0" y="3533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54" name="OTLSHAPE_T_bd8709c296c54f8ab2ab364267a8bfd8_JoinedDate"/>
          <p:cNvSpPr txBox="1"/>
          <p:nvPr>
            <p:custDataLst>
              <p:tags r:id="rId91"/>
            </p:custDataLst>
          </p:nvPr>
        </p:nvSpPr>
        <p:spPr>
          <a:xfrm>
            <a:off x="6770212" y="3465788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Jul 18 - Jul 30</a:t>
            </a:r>
          </a:p>
        </p:txBody>
      </p:sp>
      <p:sp>
        <p:nvSpPr>
          <p:cNvPr id="9355" name="OTLSHAPE_T_bd8709c296c54f8ab2ab364267a8bfd8_Title"/>
          <p:cNvSpPr txBox="1"/>
          <p:nvPr>
            <p:custDataLst>
              <p:tags r:id="rId92"/>
            </p:custDataLst>
          </p:nvPr>
        </p:nvSpPr>
        <p:spPr>
          <a:xfrm>
            <a:off x="8665770" y="3458040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rgbClr val="737373"/>
                </a:solidFill>
                <a:latin typeface="Calibri" panose="020F0502020204030204" pitchFamily="34" charset="0"/>
              </a:rPr>
              <a:t>Sales Forecast</a:t>
            </a:r>
          </a:p>
        </p:txBody>
      </p:sp>
      <p:sp>
        <p:nvSpPr>
          <p:cNvPr id="9358" name="OTLSHAPE_T_9afbcecf70584fdf92d2a32f40287436_Duration" hidden="1"/>
          <p:cNvSpPr txBox="1"/>
          <p:nvPr>
            <p:custDataLst>
              <p:tags r:id="rId93"/>
            </p:custDataLst>
          </p:nvPr>
        </p:nvSpPr>
        <p:spPr>
          <a:xfrm>
            <a:off x="0" y="36449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9359" name="OTLSHAPE_T_9afbcecf70584fdf92d2a32f40287436_TextPercentage" hidden="1"/>
          <p:cNvSpPr txBox="1"/>
          <p:nvPr>
            <p:custDataLst>
              <p:tags r:id="rId94"/>
            </p:custDataLst>
          </p:nvPr>
        </p:nvSpPr>
        <p:spPr>
          <a:xfrm>
            <a:off x="0" y="3799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60" name="OTLSHAPE_T_9afbcecf70584fdf92d2a32f40287436_StartDate" hidden="1"/>
          <p:cNvSpPr txBox="1"/>
          <p:nvPr>
            <p:custDataLst>
              <p:tags r:id="rId95"/>
            </p:custDataLst>
          </p:nvPr>
        </p:nvSpPr>
        <p:spPr>
          <a:xfrm>
            <a:off x="0" y="3799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61" name="OTLSHAPE_T_9afbcecf70584fdf92d2a32f40287436_EndDate" hidden="1"/>
          <p:cNvSpPr txBox="1"/>
          <p:nvPr>
            <p:custDataLst>
              <p:tags r:id="rId96"/>
            </p:custDataLst>
          </p:nvPr>
        </p:nvSpPr>
        <p:spPr>
          <a:xfrm>
            <a:off x="0" y="3799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62" name="OTLSHAPE_T_9afbcecf70584fdf92d2a32f40287436_JoinedDate"/>
          <p:cNvSpPr txBox="1"/>
          <p:nvPr>
            <p:custDataLst>
              <p:tags r:id="rId97"/>
            </p:custDataLst>
          </p:nvPr>
        </p:nvSpPr>
        <p:spPr>
          <a:xfrm>
            <a:off x="4790395" y="373248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Jun 26 - Aug 20</a:t>
            </a:r>
          </a:p>
        </p:txBody>
      </p:sp>
      <p:sp>
        <p:nvSpPr>
          <p:cNvPr id="9363" name="OTLSHAPE_T_9afbcecf70584fdf92d2a32f40287436_Title"/>
          <p:cNvSpPr txBox="1"/>
          <p:nvPr>
            <p:custDataLst>
              <p:tags r:id="rId98"/>
            </p:custDataLst>
          </p:nvPr>
        </p:nvSpPr>
        <p:spPr>
          <a:xfrm>
            <a:off x="10458977" y="3724740"/>
            <a:ext cx="48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4">
                <a:solidFill>
                  <a:srgbClr val="737373"/>
                </a:solidFill>
                <a:latin typeface="Calibri" panose="020F0502020204030204" pitchFamily="34" charset="0"/>
              </a:rPr>
              <a:t>Website</a:t>
            </a:r>
          </a:p>
        </p:txBody>
      </p:sp>
      <p:sp>
        <p:nvSpPr>
          <p:cNvPr id="9366" name="OTLSHAPE_T_2046c0b2ea4f443287e2a3d3cac88bd8_Duration" hidden="1"/>
          <p:cNvSpPr txBox="1"/>
          <p:nvPr>
            <p:custDataLst>
              <p:tags r:id="rId99"/>
            </p:custDataLst>
          </p:nvPr>
        </p:nvSpPr>
        <p:spPr>
          <a:xfrm>
            <a:off x="0" y="45720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87 days</a:t>
            </a:r>
          </a:p>
        </p:txBody>
      </p:sp>
      <p:sp>
        <p:nvSpPr>
          <p:cNvPr id="9367" name="OTLSHAPE_T_2046c0b2ea4f443287e2a3d3cac88bd8_TextPercentage" hidden="1"/>
          <p:cNvSpPr txBox="1"/>
          <p:nvPr>
            <p:custDataLst>
              <p:tags r:id="rId100"/>
            </p:custDataLst>
          </p:nvPr>
        </p:nvSpPr>
        <p:spPr>
          <a:xfrm>
            <a:off x="0" y="47270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68" name="OTLSHAPE_T_2046c0b2ea4f443287e2a3d3cac88bd8_StartDate" hidden="1"/>
          <p:cNvSpPr txBox="1"/>
          <p:nvPr>
            <p:custDataLst>
              <p:tags r:id="rId101"/>
            </p:custDataLst>
          </p:nvPr>
        </p:nvSpPr>
        <p:spPr>
          <a:xfrm>
            <a:off x="0" y="47270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69" name="OTLSHAPE_T_2046c0b2ea4f443287e2a3d3cac88bd8_EndDate" hidden="1"/>
          <p:cNvSpPr txBox="1"/>
          <p:nvPr>
            <p:custDataLst>
              <p:tags r:id="rId102"/>
            </p:custDataLst>
          </p:nvPr>
        </p:nvSpPr>
        <p:spPr>
          <a:xfrm>
            <a:off x="0" y="47270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70" name="OTLSHAPE_T_2046c0b2ea4f443287e2a3d3cac88bd8_JoinedDate"/>
          <p:cNvSpPr txBox="1"/>
          <p:nvPr>
            <p:custDataLst>
              <p:tags r:id="rId103"/>
            </p:custDataLst>
          </p:nvPr>
        </p:nvSpPr>
        <p:spPr>
          <a:xfrm>
            <a:off x="844465" y="4572000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May 1 - Aug 31</a:t>
            </a:r>
          </a:p>
        </p:txBody>
      </p:sp>
      <p:sp>
        <p:nvSpPr>
          <p:cNvPr id="9371" name="OTLSHAPE_T_2046c0b2ea4f443287e2a3d3cac88bd8_Title"/>
          <p:cNvSpPr txBox="1"/>
          <p:nvPr>
            <p:custDataLst>
              <p:tags r:id="rId104"/>
            </p:custDataLst>
          </p:nvPr>
        </p:nvSpPr>
        <p:spPr>
          <a:xfrm>
            <a:off x="5703901" y="4743366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lt1"/>
                </a:solidFill>
                <a:latin typeface="Calibri" panose="020F0502020204030204" pitchFamily="34" charset="0"/>
              </a:rPr>
              <a:t>Business Plan</a:t>
            </a:r>
          </a:p>
        </p:txBody>
      </p:sp>
      <p:sp>
        <p:nvSpPr>
          <p:cNvPr id="9374" name="OTLSHAPE_T_e686ad1a9eb9479791887a0abc2b39bf_Duration" hidden="1"/>
          <p:cNvSpPr txBox="1"/>
          <p:nvPr>
            <p:custDataLst>
              <p:tags r:id="rId105"/>
            </p:custDataLst>
          </p:nvPr>
        </p:nvSpPr>
        <p:spPr>
          <a:xfrm>
            <a:off x="0" y="49937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8 days</a:t>
            </a:r>
          </a:p>
        </p:txBody>
      </p:sp>
      <p:sp>
        <p:nvSpPr>
          <p:cNvPr id="9375" name="OTLSHAPE_T_e686ad1a9eb9479791887a0abc2b39bf_JoinedDate" hidden="1"/>
          <p:cNvSpPr txBox="1"/>
          <p:nvPr>
            <p:custDataLst>
              <p:tags r:id="rId106"/>
            </p:custDataLst>
          </p:nvPr>
        </p:nvSpPr>
        <p:spPr>
          <a:xfrm>
            <a:off x="0" y="5148749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1 - May 12</a:t>
            </a:r>
          </a:p>
        </p:txBody>
      </p:sp>
      <p:sp>
        <p:nvSpPr>
          <p:cNvPr id="9376" name="OTLSHAPE_T_e686ad1a9eb9479791887a0abc2b39bf_StartDate" hidden="1"/>
          <p:cNvSpPr txBox="1"/>
          <p:nvPr>
            <p:custDataLst>
              <p:tags r:id="rId107"/>
            </p:custDataLst>
          </p:nvPr>
        </p:nvSpPr>
        <p:spPr>
          <a:xfrm>
            <a:off x="0" y="53037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77" name="OTLSHAPE_T_e686ad1a9eb9479791887a0abc2b39bf_EndDate" hidden="1"/>
          <p:cNvSpPr txBox="1"/>
          <p:nvPr>
            <p:custDataLst>
              <p:tags r:id="rId108"/>
            </p:custDataLst>
          </p:nvPr>
        </p:nvSpPr>
        <p:spPr>
          <a:xfrm>
            <a:off x="0" y="53037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78" name="OTLSHAPE_T_e686ad1a9eb9479791887a0abc2b39bf_Title"/>
          <p:cNvSpPr txBox="1"/>
          <p:nvPr>
            <p:custDataLst>
              <p:tags r:id="rId109"/>
            </p:custDataLst>
          </p:nvPr>
        </p:nvSpPr>
        <p:spPr>
          <a:xfrm>
            <a:off x="1114909" y="5010066"/>
            <a:ext cx="49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lt1"/>
                </a:solidFill>
                <a:latin typeface="Calibri" panose="020F0502020204030204" pitchFamily="34" charset="0"/>
              </a:rPr>
              <a:t>Mission </a:t>
            </a:r>
          </a:p>
        </p:txBody>
      </p:sp>
      <p:sp>
        <p:nvSpPr>
          <p:cNvPr id="9379" name="OTLSHAPE_T_e686ad1a9eb9479791887a0abc2b39bf_TextPercentage" hidden="1"/>
          <p:cNvSpPr txBox="1"/>
          <p:nvPr>
            <p:custDataLst>
              <p:tags r:id="rId110"/>
            </p:custDataLst>
          </p:nvPr>
        </p:nvSpPr>
        <p:spPr>
          <a:xfrm>
            <a:off x="857165" y="518058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82" name="OTLSHAPE_T_8aba307c5f184ad7a966eabd0adb6c0c_Duration" hidden="1"/>
          <p:cNvSpPr txBox="1"/>
          <p:nvPr>
            <p:custDataLst>
              <p:tags r:id="rId111"/>
            </p:custDataLst>
          </p:nvPr>
        </p:nvSpPr>
        <p:spPr>
          <a:xfrm>
            <a:off x="0" y="499372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18 days</a:t>
            </a:r>
          </a:p>
        </p:txBody>
      </p:sp>
      <p:sp>
        <p:nvSpPr>
          <p:cNvPr id="9383" name="OTLSHAPE_T_8aba307c5f184ad7a966eabd0adb6c0c_JoinedDate" hidden="1"/>
          <p:cNvSpPr txBox="1"/>
          <p:nvPr>
            <p:custDataLst>
              <p:tags r:id="rId112"/>
            </p:custDataLst>
          </p:nvPr>
        </p:nvSpPr>
        <p:spPr>
          <a:xfrm>
            <a:off x="0" y="5148749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14 - Jun 8</a:t>
            </a:r>
          </a:p>
        </p:txBody>
      </p:sp>
      <p:sp>
        <p:nvSpPr>
          <p:cNvPr id="9384" name="OTLSHAPE_T_8aba307c5f184ad7a966eabd0adb6c0c_StartDate" hidden="1"/>
          <p:cNvSpPr txBox="1"/>
          <p:nvPr>
            <p:custDataLst>
              <p:tags r:id="rId113"/>
            </p:custDataLst>
          </p:nvPr>
        </p:nvSpPr>
        <p:spPr>
          <a:xfrm>
            <a:off x="0" y="53037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85" name="OTLSHAPE_T_8aba307c5f184ad7a966eabd0adb6c0c_EndDate" hidden="1"/>
          <p:cNvSpPr txBox="1"/>
          <p:nvPr>
            <p:custDataLst>
              <p:tags r:id="rId114"/>
            </p:custDataLst>
          </p:nvPr>
        </p:nvSpPr>
        <p:spPr>
          <a:xfrm>
            <a:off x="0" y="53037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86" name="OTLSHAPE_T_8aba307c5f184ad7a966eabd0adb6c0c_Title"/>
          <p:cNvSpPr txBox="1"/>
          <p:nvPr>
            <p:custDataLst>
              <p:tags r:id="rId115"/>
            </p:custDataLst>
          </p:nvPr>
        </p:nvSpPr>
        <p:spPr>
          <a:xfrm>
            <a:off x="2539706" y="5010066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lt1"/>
                </a:solidFill>
                <a:latin typeface="Calibri" panose="020F0502020204030204" pitchFamily="34" charset="0"/>
              </a:rPr>
              <a:t>Define Objectives </a:t>
            </a:r>
          </a:p>
        </p:txBody>
      </p:sp>
      <p:sp>
        <p:nvSpPr>
          <p:cNvPr id="9387" name="OTLSHAPE_T_8aba307c5f184ad7a966eabd0adb6c0c_TextPercentage" hidden="1"/>
          <p:cNvSpPr txBox="1"/>
          <p:nvPr>
            <p:custDataLst>
              <p:tags r:id="rId116"/>
            </p:custDataLst>
          </p:nvPr>
        </p:nvSpPr>
        <p:spPr>
          <a:xfrm>
            <a:off x="1967246" y="518058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90" name="OTLSHAPE_T_a60cbfaa3f4047f493c9caa28fd39b5c_Duration" hidden="1"/>
          <p:cNvSpPr txBox="1"/>
          <p:nvPr>
            <p:custDataLst>
              <p:tags r:id="rId117"/>
            </p:custDataLst>
          </p:nvPr>
        </p:nvSpPr>
        <p:spPr>
          <a:xfrm>
            <a:off x="0" y="499372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17 days</a:t>
            </a:r>
          </a:p>
        </p:txBody>
      </p:sp>
      <p:sp>
        <p:nvSpPr>
          <p:cNvPr id="9391" name="OTLSHAPE_T_a60cbfaa3f4047f493c9caa28fd39b5c_JoinedDate" hidden="1"/>
          <p:cNvSpPr txBox="1"/>
          <p:nvPr>
            <p:custDataLst>
              <p:tags r:id="rId118"/>
            </p:custDataLst>
          </p:nvPr>
        </p:nvSpPr>
        <p:spPr>
          <a:xfrm>
            <a:off x="0" y="5148749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10 - Jul 2</a:t>
            </a:r>
          </a:p>
        </p:txBody>
      </p:sp>
      <p:sp>
        <p:nvSpPr>
          <p:cNvPr id="9392" name="OTLSHAPE_T_a60cbfaa3f4047f493c9caa28fd39b5c_StartDate" hidden="1"/>
          <p:cNvSpPr txBox="1"/>
          <p:nvPr>
            <p:custDataLst>
              <p:tags r:id="rId119"/>
            </p:custDataLst>
          </p:nvPr>
        </p:nvSpPr>
        <p:spPr>
          <a:xfrm>
            <a:off x="0" y="53037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93" name="OTLSHAPE_T_a60cbfaa3f4047f493c9caa28fd39b5c_EndDate" hidden="1"/>
          <p:cNvSpPr txBox="1"/>
          <p:nvPr>
            <p:custDataLst>
              <p:tags r:id="rId120"/>
            </p:custDataLst>
          </p:nvPr>
        </p:nvSpPr>
        <p:spPr>
          <a:xfrm>
            <a:off x="0" y="53037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94" name="OTLSHAPE_T_a60cbfaa3f4047f493c9caa28fd39b5c_Title"/>
          <p:cNvSpPr txBox="1"/>
          <p:nvPr>
            <p:custDataLst>
              <p:tags r:id="rId121"/>
            </p:custDataLst>
          </p:nvPr>
        </p:nvSpPr>
        <p:spPr>
          <a:xfrm>
            <a:off x="5022226" y="5010066"/>
            <a:ext cx="444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lt1"/>
                </a:solidFill>
                <a:latin typeface="Calibri" panose="020F0502020204030204" pitchFamily="34" charset="0"/>
              </a:rPr>
              <a:t>Success</a:t>
            </a:r>
          </a:p>
        </p:txBody>
      </p:sp>
      <p:sp>
        <p:nvSpPr>
          <p:cNvPr id="9395" name="OTLSHAPE_T_a60cbfaa3f4047f493c9caa28fd39b5c_TextPercentage" hidden="1"/>
          <p:cNvSpPr txBox="1"/>
          <p:nvPr>
            <p:custDataLst>
              <p:tags r:id="rId122"/>
            </p:custDataLst>
          </p:nvPr>
        </p:nvSpPr>
        <p:spPr>
          <a:xfrm>
            <a:off x="4272798" y="518058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98" name="OTLSHAPE_T_8e235bdc89b043d3b39d47407bd03f13_Duration" hidden="1"/>
          <p:cNvSpPr txBox="1"/>
          <p:nvPr>
            <p:custDataLst>
              <p:tags r:id="rId123"/>
            </p:custDataLst>
          </p:nvPr>
        </p:nvSpPr>
        <p:spPr>
          <a:xfrm>
            <a:off x="0" y="499372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9399" name="OTLSHAPE_T_8e235bdc89b043d3b39d47407bd03f13_JoinedDate" hidden="1"/>
          <p:cNvSpPr txBox="1"/>
          <p:nvPr>
            <p:custDataLst>
              <p:tags r:id="rId124"/>
            </p:custDataLst>
          </p:nvPr>
        </p:nvSpPr>
        <p:spPr>
          <a:xfrm>
            <a:off x="0" y="5148749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4 - Jul 18</a:t>
            </a:r>
          </a:p>
        </p:txBody>
      </p:sp>
      <p:sp>
        <p:nvSpPr>
          <p:cNvPr id="9400" name="OTLSHAPE_T_8e235bdc89b043d3b39d47407bd03f13_StartDate" hidden="1"/>
          <p:cNvSpPr txBox="1"/>
          <p:nvPr>
            <p:custDataLst>
              <p:tags r:id="rId125"/>
            </p:custDataLst>
          </p:nvPr>
        </p:nvSpPr>
        <p:spPr>
          <a:xfrm>
            <a:off x="0" y="53037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01" name="OTLSHAPE_T_8e235bdc89b043d3b39d47407bd03f13_EndDate" hidden="1"/>
          <p:cNvSpPr txBox="1"/>
          <p:nvPr>
            <p:custDataLst>
              <p:tags r:id="rId126"/>
            </p:custDataLst>
          </p:nvPr>
        </p:nvSpPr>
        <p:spPr>
          <a:xfrm>
            <a:off x="0" y="53037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02" name="OTLSHAPE_T_8e235bdc89b043d3b39d47407bd03f13_Title"/>
          <p:cNvSpPr txBox="1"/>
          <p:nvPr>
            <p:custDataLst>
              <p:tags r:id="rId127"/>
            </p:custDataLst>
          </p:nvPr>
        </p:nvSpPr>
        <p:spPr>
          <a:xfrm>
            <a:off x="6633987" y="5010066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lt1"/>
                </a:solidFill>
                <a:latin typeface="Calibri" panose="020F0502020204030204" pitchFamily="34" charset="0"/>
              </a:rPr>
              <a:t>Ownership</a:t>
            </a:r>
          </a:p>
        </p:txBody>
      </p:sp>
      <p:sp>
        <p:nvSpPr>
          <p:cNvPr id="9403" name="OTLSHAPE_T_8e235bdc89b043d3b39d47407bd03f13_TextPercentage" hidden="1"/>
          <p:cNvSpPr txBox="1"/>
          <p:nvPr>
            <p:custDataLst>
              <p:tags r:id="rId128"/>
            </p:custDataLst>
          </p:nvPr>
        </p:nvSpPr>
        <p:spPr>
          <a:xfrm>
            <a:off x="6322178" y="518058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406" name="OTLSHAPE_T_e6b84eb2bb2942cd8f29468a2edd3fe4_Duration" hidden="1"/>
          <p:cNvSpPr txBox="1"/>
          <p:nvPr>
            <p:custDataLst>
              <p:tags r:id="rId129"/>
            </p:custDataLst>
          </p:nvPr>
        </p:nvSpPr>
        <p:spPr>
          <a:xfrm>
            <a:off x="0" y="499372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14 days</a:t>
            </a:r>
          </a:p>
        </p:txBody>
      </p:sp>
      <p:sp>
        <p:nvSpPr>
          <p:cNvPr id="9407" name="OTLSHAPE_T_e6b84eb2bb2942cd8f29468a2edd3fe4_JoinedDate" hidden="1"/>
          <p:cNvSpPr txBox="1"/>
          <p:nvPr>
            <p:custDataLst>
              <p:tags r:id="rId130"/>
            </p:custDataLst>
          </p:nvPr>
        </p:nvSpPr>
        <p:spPr>
          <a:xfrm>
            <a:off x="0" y="5148749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20 - Aug 8</a:t>
            </a:r>
          </a:p>
        </p:txBody>
      </p:sp>
      <p:sp>
        <p:nvSpPr>
          <p:cNvPr id="9408" name="OTLSHAPE_T_e6b84eb2bb2942cd8f29468a2edd3fe4_StartDate" hidden="1"/>
          <p:cNvSpPr txBox="1"/>
          <p:nvPr>
            <p:custDataLst>
              <p:tags r:id="rId131"/>
            </p:custDataLst>
          </p:nvPr>
        </p:nvSpPr>
        <p:spPr>
          <a:xfrm>
            <a:off x="0" y="53037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09" name="OTLSHAPE_T_e6b84eb2bb2942cd8f29468a2edd3fe4_EndDate" hidden="1"/>
          <p:cNvSpPr txBox="1"/>
          <p:nvPr>
            <p:custDataLst>
              <p:tags r:id="rId132"/>
            </p:custDataLst>
          </p:nvPr>
        </p:nvSpPr>
        <p:spPr>
          <a:xfrm>
            <a:off x="0" y="53037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10" name="OTLSHAPE_T_e6b84eb2bb2942cd8f29468a2edd3fe4_Title"/>
          <p:cNvSpPr txBox="1"/>
          <p:nvPr>
            <p:custDataLst>
              <p:tags r:id="rId133"/>
            </p:custDataLst>
          </p:nvPr>
        </p:nvSpPr>
        <p:spPr>
          <a:xfrm>
            <a:off x="7894207" y="5010066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lt1"/>
                </a:solidFill>
                <a:latin typeface="Calibri" panose="020F0502020204030204" pitchFamily="34" charset="0"/>
              </a:rPr>
              <a:t>Investment Summary </a:t>
            </a:r>
          </a:p>
        </p:txBody>
      </p:sp>
      <p:sp>
        <p:nvSpPr>
          <p:cNvPr id="9411" name="OTLSHAPE_T_e6b84eb2bb2942cd8f29468a2edd3fe4_TextPercentage" hidden="1"/>
          <p:cNvSpPr txBox="1"/>
          <p:nvPr>
            <p:custDataLst>
              <p:tags r:id="rId134"/>
            </p:custDataLst>
          </p:nvPr>
        </p:nvSpPr>
        <p:spPr>
          <a:xfrm>
            <a:off x="7688431" y="518058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414" name="OTLSHAPE_T_d57b895b6e7343a780cc14d01c556990_Duration" hidden="1"/>
          <p:cNvSpPr txBox="1"/>
          <p:nvPr>
            <p:custDataLst>
              <p:tags r:id="rId135"/>
            </p:custDataLst>
          </p:nvPr>
        </p:nvSpPr>
        <p:spPr>
          <a:xfrm>
            <a:off x="0" y="499372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16 days</a:t>
            </a:r>
          </a:p>
        </p:txBody>
      </p:sp>
      <p:sp>
        <p:nvSpPr>
          <p:cNvPr id="9415" name="OTLSHAPE_T_d57b895b6e7343a780cc14d01c556990_JoinedDate" hidden="1"/>
          <p:cNvSpPr txBox="1"/>
          <p:nvPr>
            <p:custDataLst>
              <p:tags r:id="rId136"/>
            </p:custDataLst>
          </p:nvPr>
        </p:nvSpPr>
        <p:spPr>
          <a:xfrm>
            <a:off x="0" y="5148749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Aug 10 - Aug 31</a:t>
            </a:r>
          </a:p>
        </p:txBody>
      </p:sp>
      <p:sp>
        <p:nvSpPr>
          <p:cNvPr id="9416" name="OTLSHAPE_T_d57b895b6e7343a780cc14d01c556990_StartDate" hidden="1"/>
          <p:cNvSpPr txBox="1"/>
          <p:nvPr>
            <p:custDataLst>
              <p:tags r:id="rId137"/>
            </p:custDataLst>
          </p:nvPr>
        </p:nvSpPr>
        <p:spPr>
          <a:xfrm>
            <a:off x="0" y="53037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17" name="OTLSHAPE_T_d57b895b6e7343a780cc14d01c556990_EndDate" hidden="1"/>
          <p:cNvSpPr txBox="1"/>
          <p:nvPr>
            <p:custDataLst>
              <p:tags r:id="rId138"/>
            </p:custDataLst>
          </p:nvPr>
        </p:nvSpPr>
        <p:spPr>
          <a:xfrm>
            <a:off x="0" y="53037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18" name="OTLSHAPE_T_d57b895b6e7343a780cc14d01c556990_Title"/>
          <p:cNvSpPr txBox="1"/>
          <p:nvPr>
            <p:custDataLst>
              <p:tags r:id="rId139"/>
            </p:custDataLst>
          </p:nvPr>
        </p:nvSpPr>
        <p:spPr>
          <a:xfrm>
            <a:off x="9994187" y="5010066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lt1"/>
                </a:solidFill>
                <a:latin typeface="Calibri" panose="020F0502020204030204" pitchFamily="34" charset="0"/>
              </a:rPr>
              <a:t>Define Service</a:t>
            </a:r>
          </a:p>
        </p:txBody>
      </p:sp>
      <p:sp>
        <p:nvSpPr>
          <p:cNvPr id="9419" name="OTLSHAPE_T_d57b895b6e7343a780cc14d01c556990_TextPercentage" hidden="1"/>
          <p:cNvSpPr txBox="1"/>
          <p:nvPr>
            <p:custDataLst>
              <p:tags r:id="rId140"/>
            </p:custDataLst>
          </p:nvPr>
        </p:nvSpPr>
        <p:spPr>
          <a:xfrm>
            <a:off x="9481638" y="518058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71" name="Title 1"/>
          <p:cNvSpPr txBox="1">
            <a:spLocks/>
          </p:cNvSpPr>
          <p:nvPr/>
        </p:nvSpPr>
        <p:spPr>
          <a:xfrm>
            <a:off x="982074" y="361001"/>
            <a:ext cx="4775483" cy="700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 Page Business Plan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177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8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44894" y="2966650"/>
            <a:ext cx="4445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pc="-36">
                <a:solidFill>
                  <a:srgbClr val="C0504D"/>
                </a:solidFill>
                <a:latin typeface="Corbel" panose="020B0503020204020204" pitchFamily="34" charset="0"/>
              </a:rPr>
              <a:t>2021</a:t>
            </a:r>
            <a:endParaRPr lang="en-US" spc="-36" dirty="0">
              <a:solidFill>
                <a:srgbClr val="C0504D"/>
              </a:solidFill>
              <a:latin typeface="Corbel" panose="020B0503020204020204" pitchFamily="34" charset="0"/>
            </a:endParaRPr>
          </a:p>
        </p:txBody>
      </p:sp>
      <p:sp>
        <p:nvSpPr>
          <p:cNvPr id="9139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88124" y="2965619"/>
            <a:ext cx="437107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pc="-36">
                <a:solidFill>
                  <a:srgbClr val="C0504D"/>
                </a:solidFill>
                <a:latin typeface="Corbel" panose="020B0503020204020204" pitchFamily="34" charset="0"/>
              </a:rPr>
              <a:t>2022</a:t>
            </a:r>
          </a:p>
        </p:txBody>
      </p:sp>
      <p:cxnSp>
        <p:nvCxnSpPr>
          <p:cNvPr id="9164" name="OTLSHAPE_M_6a283b367375415b92b0e5fc4e16a0cc_Connector1"/>
          <p:cNvCxnSpPr/>
          <p:nvPr>
            <p:custDataLst>
              <p:tags r:id="rId4"/>
            </p:custDataLst>
          </p:nvPr>
        </p:nvCxnSpPr>
        <p:spPr>
          <a:xfrm>
            <a:off x="8053815" y="2439590"/>
            <a:ext cx="0" cy="41156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3" name="OTLSHAPE_M_93afb554552a4221a5380f7919409aa7_Connector1"/>
          <p:cNvCxnSpPr/>
          <p:nvPr>
            <p:custDataLst>
              <p:tags r:id="rId5"/>
            </p:custDataLst>
          </p:nvPr>
        </p:nvCxnSpPr>
        <p:spPr>
          <a:xfrm>
            <a:off x="4836527" y="2281786"/>
            <a:ext cx="0" cy="569364"/>
          </a:xfrm>
          <a:prstGeom prst="line">
            <a:avLst/>
          </a:prstGeom>
          <a:ln w="9525" cap="flat" cmpd="sng" algn="ctr">
            <a:solidFill>
              <a:srgbClr val="DC592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2" name="OTLSHAPE_M_52743de8bb6d4044896f473898fe9da7_Connector1"/>
          <p:cNvCxnSpPr/>
          <p:nvPr>
            <p:custDataLst>
              <p:tags r:id="rId6"/>
            </p:custDataLst>
          </p:nvPr>
        </p:nvCxnSpPr>
        <p:spPr>
          <a:xfrm>
            <a:off x="1551629" y="2309323"/>
            <a:ext cx="0" cy="605327"/>
          </a:xfrm>
          <a:prstGeom prst="line">
            <a:avLst/>
          </a:prstGeom>
          <a:ln w="9525" cap="flat" cmpd="sng" algn="ctr">
            <a:solidFill>
              <a:srgbClr val="087FC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1" name="OTLSHAPE_M_a58f29487c0343c08abcf41913e40cae_Connector1"/>
          <p:cNvCxnSpPr/>
          <p:nvPr>
            <p:custDataLst>
              <p:tags r:id="rId7"/>
            </p:custDataLst>
          </p:nvPr>
        </p:nvCxnSpPr>
        <p:spPr>
          <a:xfrm>
            <a:off x="1366727" y="1847760"/>
            <a:ext cx="0" cy="1066890"/>
          </a:xfrm>
          <a:prstGeom prst="line">
            <a:avLst/>
          </a:prstGeom>
          <a:ln w="9525" cap="flat" cmpd="sng" algn="ctr">
            <a:solidFill>
              <a:srgbClr val="0072B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40" name="OTLSHAPE_TB_00000000000000000000000000000000_ScaleContainer"/>
          <p:cNvSpPr/>
          <p:nvPr>
            <p:custDataLst>
              <p:tags r:id="rId8"/>
            </p:custDataLst>
          </p:nvPr>
        </p:nvSpPr>
        <p:spPr>
          <a:xfrm>
            <a:off x="825500" y="2914650"/>
            <a:ext cx="105410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1" name="OTLSHAPE_TB_00000000000000000000000000000000_ElapsedTim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  <a:solidFill>
            <a:schemeClr val="dk1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2" name="OTLSHAPE_TB_00000000000000000000000000000000_TodayMarkerShape" hidden="1"/>
          <p:cNvSpPr/>
          <p:nvPr>
            <p:custDataLst>
              <p:tags r:id="rId10"/>
            </p:custDataLst>
          </p:nvPr>
        </p:nvSpPr>
        <p:spPr>
          <a:xfrm>
            <a:off x="936171" y="329565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3" name="OTLSHAPE_TB_00000000000000000000000000000000_TodayMarkerText" hidden="1"/>
          <p:cNvSpPr txBox="1"/>
          <p:nvPr>
            <p:custDataLst>
              <p:tags r:id="rId11"/>
            </p:custDataLst>
          </p:nvPr>
        </p:nvSpPr>
        <p:spPr>
          <a:xfrm>
            <a:off x="971635" y="342265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144" name="OTLSHAPE_TB_00000000000000000000000000000000_TimescaleInterval1"/>
          <p:cNvSpPr txBox="1"/>
          <p:nvPr>
            <p:custDataLst>
              <p:tags r:id="rId12"/>
            </p:custDataLst>
          </p:nvPr>
        </p:nvSpPr>
        <p:spPr>
          <a:xfrm>
            <a:off x="1054100" y="3012123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2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9146" name="OTLSHAPE_TB_00000000000000000000000000000000_TimescaleInterval2"/>
          <p:cNvSpPr txBox="1"/>
          <p:nvPr>
            <p:custDataLst>
              <p:tags r:id="rId13"/>
            </p:custDataLst>
          </p:nvPr>
        </p:nvSpPr>
        <p:spPr>
          <a:xfrm>
            <a:off x="2200490" y="301212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2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9148" name="OTLSHAPE_TB_00000000000000000000000000000000_TimescaleInterval3"/>
          <p:cNvSpPr txBox="1"/>
          <p:nvPr>
            <p:custDataLst>
              <p:tags r:id="rId14"/>
            </p:custDataLst>
          </p:nvPr>
        </p:nvSpPr>
        <p:spPr>
          <a:xfrm>
            <a:off x="3309899" y="301212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2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9150" name="OTLSHAPE_TB_00000000000000000000000000000000_TimescaleInterval4"/>
          <p:cNvSpPr txBox="1"/>
          <p:nvPr>
            <p:custDataLst>
              <p:tags r:id="rId15"/>
            </p:custDataLst>
          </p:nvPr>
        </p:nvSpPr>
        <p:spPr>
          <a:xfrm>
            <a:off x="4456289" y="301212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2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9152" name="OTLSHAPE_TB_00000000000000000000000000000000_TimescaleInterval5"/>
          <p:cNvSpPr txBox="1"/>
          <p:nvPr>
            <p:custDataLst>
              <p:tags r:id="rId16"/>
            </p:custDataLst>
          </p:nvPr>
        </p:nvSpPr>
        <p:spPr>
          <a:xfrm>
            <a:off x="5602679" y="301212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2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9154" name="OTLSHAPE_TB_00000000000000000000000000000000_TimescaleInterval6"/>
          <p:cNvSpPr txBox="1"/>
          <p:nvPr>
            <p:custDataLst>
              <p:tags r:id="rId17"/>
            </p:custDataLst>
          </p:nvPr>
        </p:nvSpPr>
        <p:spPr>
          <a:xfrm>
            <a:off x="6712088" y="301212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2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9156" name="OTLSHAPE_TB_00000000000000000000000000000000_TimescaleInterval7"/>
          <p:cNvSpPr txBox="1"/>
          <p:nvPr>
            <p:custDataLst>
              <p:tags r:id="rId18"/>
            </p:custDataLst>
          </p:nvPr>
        </p:nvSpPr>
        <p:spPr>
          <a:xfrm>
            <a:off x="7858478" y="3012123"/>
            <a:ext cx="24936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2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9158" name="OTLSHAPE_TB_00000000000000000000000000000000_TimescaleInterval8"/>
          <p:cNvSpPr txBox="1"/>
          <p:nvPr>
            <p:custDataLst>
              <p:tags r:id="rId19"/>
            </p:custDataLst>
          </p:nvPr>
        </p:nvSpPr>
        <p:spPr>
          <a:xfrm>
            <a:off x="8967887" y="3012123"/>
            <a:ext cx="23724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2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9160" name="OTLSHAPE_TB_00000000000000000000000000000000_TimescaleInterval9"/>
          <p:cNvSpPr txBox="1"/>
          <p:nvPr>
            <p:custDataLst>
              <p:tags r:id="rId20"/>
            </p:custDataLst>
          </p:nvPr>
        </p:nvSpPr>
        <p:spPr>
          <a:xfrm>
            <a:off x="10114277" y="301212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2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9145" name="OTLSHAPE_TB_00000000000000000000000000000000_Separator1"/>
          <p:cNvCxnSpPr/>
          <p:nvPr>
            <p:custDataLst>
              <p:tags r:id="rId21"/>
            </p:custDataLst>
          </p:nvPr>
        </p:nvCxnSpPr>
        <p:spPr>
          <a:xfrm>
            <a:off x="2136989" y="295275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7" name="OTLSHAPE_TB_00000000000000000000000000000000_Separator2"/>
          <p:cNvCxnSpPr/>
          <p:nvPr>
            <p:custDataLst>
              <p:tags r:id="rId22"/>
            </p:custDataLst>
          </p:nvPr>
        </p:nvCxnSpPr>
        <p:spPr>
          <a:xfrm>
            <a:off x="3246399" y="295275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9" name="OTLSHAPE_TB_00000000000000000000000000000000_Separator3"/>
          <p:cNvCxnSpPr/>
          <p:nvPr>
            <p:custDataLst>
              <p:tags r:id="rId23"/>
            </p:custDataLst>
          </p:nvPr>
        </p:nvCxnSpPr>
        <p:spPr>
          <a:xfrm>
            <a:off x="4392788" y="295275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1" name="OTLSHAPE_TB_00000000000000000000000000000000_Separator4"/>
          <p:cNvCxnSpPr/>
          <p:nvPr>
            <p:custDataLst>
              <p:tags r:id="rId24"/>
            </p:custDataLst>
          </p:nvPr>
        </p:nvCxnSpPr>
        <p:spPr>
          <a:xfrm>
            <a:off x="5539179" y="295275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3" name="OTLSHAPE_TB_00000000000000000000000000000000_Separator5"/>
          <p:cNvCxnSpPr/>
          <p:nvPr>
            <p:custDataLst>
              <p:tags r:id="rId25"/>
            </p:custDataLst>
          </p:nvPr>
        </p:nvCxnSpPr>
        <p:spPr>
          <a:xfrm>
            <a:off x="6648588" y="295275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5" name="OTLSHAPE_TB_00000000000000000000000000000000_Separator6"/>
          <p:cNvCxnSpPr/>
          <p:nvPr>
            <p:custDataLst>
              <p:tags r:id="rId26"/>
            </p:custDataLst>
          </p:nvPr>
        </p:nvCxnSpPr>
        <p:spPr>
          <a:xfrm>
            <a:off x="7794978" y="295275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7" name="OTLSHAPE_TB_00000000000000000000000000000000_Separator7"/>
          <p:cNvCxnSpPr/>
          <p:nvPr>
            <p:custDataLst>
              <p:tags r:id="rId27"/>
            </p:custDataLst>
          </p:nvPr>
        </p:nvCxnSpPr>
        <p:spPr>
          <a:xfrm>
            <a:off x="8904387" y="295275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9" name="OTLSHAPE_TB_00000000000000000000000000000000_Separator8"/>
          <p:cNvCxnSpPr/>
          <p:nvPr>
            <p:custDataLst>
              <p:tags r:id="rId28"/>
            </p:custDataLst>
          </p:nvPr>
        </p:nvCxnSpPr>
        <p:spPr>
          <a:xfrm>
            <a:off x="10050777" y="2952750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86" name="OTLSHAPE_T_7c518fb37f2142bb8e0445920d0403b5_Shape"/>
          <p:cNvSpPr/>
          <p:nvPr>
            <p:custDataLst>
              <p:tags r:id="rId29"/>
            </p:custDataLst>
          </p:nvPr>
        </p:nvSpPr>
        <p:spPr>
          <a:xfrm>
            <a:off x="4133927" y="3498850"/>
            <a:ext cx="304800" cy="203200"/>
          </a:xfrm>
          <a:prstGeom prst="roundRect">
            <a:avLst>
              <a:gd name="adj" fmla="val 100000"/>
            </a:avLst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94" name="OTLSHAPE_T_be3ae38f60b3402d8a13f1e91eec41f5_Shape"/>
          <p:cNvSpPr/>
          <p:nvPr>
            <p:custDataLst>
              <p:tags r:id="rId30"/>
            </p:custDataLst>
          </p:nvPr>
        </p:nvSpPr>
        <p:spPr>
          <a:xfrm>
            <a:off x="4910513" y="3765550"/>
            <a:ext cx="889000" cy="203200"/>
          </a:xfrm>
          <a:prstGeom prst="roundRect">
            <a:avLst>
              <a:gd name="adj" fmla="val 100000"/>
            </a:avLst>
          </a:prstGeom>
          <a:solidFill>
            <a:srgbClr val="D2472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2" name="OTLSHAPE_T_9aa183d65df24b0c8fecd0a002471583_Shape"/>
          <p:cNvSpPr/>
          <p:nvPr>
            <p:custDataLst>
              <p:tags r:id="rId31"/>
            </p:custDataLst>
          </p:nvPr>
        </p:nvSpPr>
        <p:spPr>
          <a:xfrm>
            <a:off x="4910513" y="4032250"/>
            <a:ext cx="1270000" cy="203200"/>
          </a:xfrm>
          <a:prstGeom prst="roundRect">
            <a:avLst>
              <a:gd name="adj" fmla="val 100000"/>
            </a:avLst>
          </a:prstGeom>
          <a:solidFill>
            <a:srgbClr val="D2472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0" name="OTLSHAPE_T_06a6a20021ea4acdac20b41f7b37b0dd_Shape"/>
          <p:cNvSpPr/>
          <p:nvPr>
            <p:custDataLst>
              <p:tags r:id="rId32"/>
            </p:custDataLst>
          </p:nvPr>
        </p:nvSpPr>
        <p:spPr>
          <a:xfrm>
            <a:off x="5798041" y="4298950"/>
            <a:ext cx="850900" cy="203200"/>
          </a:xfrm>
          <a:prstGeom prst="roundRect">
            <a:avLst>
              <a:gd name="adj" fmla="val 100000"/>
            </a:avLst>
          </a:prstGeom>
          <a:solidFill>
            <a:srgbClr val="62B57B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OTLSHAPE_T_e6f5c918bdd649a1ac919cf22468a23b_Shape"/>
          <p:cNvSpPr/>
          <p:nvPr>
            <p:custDataLst>
              <p:tags r:id="rId33"/>
            </p:custDataLst>
          </p:nvPr>
        </p:nvSpPr>
        <p:spPr>
          <a:xfrm>
            <a:off x="6759529" y="4565650"/>
            <a:ext cx="1295400" cy="203200"/>
          </a:xfrm>
          <a:prstGeom prst="roundRect">
            <a:avLst>
              <a:gd name="adj" fmla="val 100000"/>
            </a:avLst>
          </a:prstGeom>
          <a:solidFill>
            <a:srgbClr val="62B57B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7" name="OTLSHAPE_T_7c518fb37f2142bb8e0445920d0403b5_ShapePercentage" hidden="1"/>
          <p:cNvSpPr/>
          <p:nvPr>
            <p:custDataLst>
              <p:tags r:id="rId34"/>
            </p:custDataLst>
          </p:nvPr>
        </p:nvSpPr>
        <p:spPr>
          <a:xfrm>
            <a:off x="4133927" y="349885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95" name="OTLSHAPE_T_be3ae38f60b3402d8a13f1e91eec41f5_ShapePercentage" hidden="1"/>
          <p:cNvSpPr/>
          <p:nvPr>
            <p:custDataLst>
              <p:tags r:id="rId35"/>
            </p:custDataLst>
          </p:nvPr>
        </p:nvSpPr>
        <p:spPr>
          <a:xfrm>
            <a:off x="4910513" y="376555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3" name="OTLSHAPE_T_9aa183d65df24b0c8fecd0a002471583_ShapePercentage" hidden="1"/>
          <p:cNvSpPr/>
          <p:nvPr>
            <p:custDataLst>
              <p:tags r:id="rId36"/>
            </p:custDataLst>
          </p:nvPr>
        </p:nvSpPr>
        <p:spPr>
          <a:xfrm>
            <a:off x="4910513" y="403225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1" name="OTLSHAPE_T_06a6a20021ea4acdac20b41f7b37b0dd_ShapePercentage" hidden="1"/>
          <p:cNvSpPr/>
          <p:nvPr>
            <p:custDataLst>
              <p:tags r:id="rId37"/>
            </p:custDataLst>
          </p:nvPr>
        </p:nvSpPr>
        <p:spPr>
          <a:xfrm>
            <a:off x="5798041" y="429895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9" name="OTLSHAPE_T_e6f5c918bdd649a1ac919cf22468a23b_ShapePercentage" hidden="1"/>
          <p:cNvSpPr/>
          <p:nvPr>
            <p:custDataLst>
              <p:tags r:id="rId38"/>
            </p:custDataLst>
          </p:nvPr>
        </p:nvSpPr>
        <p:spPr>
          <a:xfrm>
            <a:off x="6759529" y="456565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8" name="OTLSHAPE_T_7c518fb37f2142bb8e0445920d0403b5_Duration" hidden="1"/>
          <p:cNvSpPr txBox="1"/>
          <p:nvPr>
            <p:custDataLst>
              <p:tags r:id="rId39"/>
            </p:custDataLst>
          </p:nvPr>
        </p:nvSpPr>
        <p:spPr>
          <a:xfrm>
            <a:off x="0" y="349885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9189" name="OTLSHAPE_T_7c518fb37f2142bb8e0445920d0403b5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36538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190" name="OTLSHAPE_T_7c518fb37f2142bb8e0445920d0403b5_StartDate" hidden="1"/>
          <p:cNvSpPr txBox="1"/>
          <p:nvPr>
            <p:custDataLst>
              <p:tags r:id="rId41"/>
            </p:custDataLst>
          </p:nvPr>
        </p:nvSpPr>
        <p:spPr>
          <a:xfrm>
            <a:off x="0" y="36538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91" name="OTLSHAPE_T_7c518fb37f2142bb8e0445920d0403b5_EndDate" hidden="1"/>
          <p:cNvSpPr txBox="1"/>
          <p:nvPr>
            <p:custDataLst>
              <p:tags r:id="rId42"/>
            </p:custDataLst>
          </p:nvPr>
        </p:nvSpPr>
        <p:spPr>
          <a:xfrm>
            <a:off x="0" y="36538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92" name="OTLSHAPE_T_7c518fb37f2142bb8e0445920d0403b5_Title"/>
          <p:cNvSpPr txBox="1"/>
          <p:nvPr>
            <p:custDataLst>
              <p:tags r:id="rId43"/>
            </p:custDataLst>
          </p:nvPr>
        </p:nvSpPr>
        <p:spPr>
          <a:xfrm>
            <a:off x="3482036" y="352293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>
                <a:solidFill>
                  <a:srgbClr val="0070C0"/>
                </a:solidFill>
                <a:latin typeface="Calibri" panose="020F0502020204030204" pitchFamily="34" charset="0"/>
              </a:rPr>
              <a:t>Task 1 Here</a:t>
            </a:r>
          </a:p>
        </p:txBody>
      </p:sp>
      <p:sp>
        <p:nvSpPr>
          <p:cNvPr id="9193" name="OTLSHAPE_T_7c518fb37f2142bb8e0445920d0403b5_JoinedDate"/>
          <p:cNvSpPr txBox="1"/>
          <p:nvPr>
            <p:custDataLst>
              <p:tags r:id="rId44"/>
            </p:custDataLst>
          </p:nvPr>
        </p:nvSpPr>
        <p:spPr>
          <a:xfrm>
            <a:off x="4480544" y="3522938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7F7F7F"/>
                </a:solidFill>
                <a:latin typeface="Calibri" panose="020F0502020204030204" pitchFamily="34" charset="0"/>
              </a:rPr>
              <a:t>Jul 25 - Aug 1</a:t>
            </a:r>
          </a:p>
        </p:txBody>
      </p:sp>
      <p:sp>
        <p:nvSpPr>
          <p:cNvPr id="9196" name="OTLSHAPE_T_be3ae38f60b3402d8a13f1e91eec41f5_Duration" hidden="1"/>
          <p:cNvSpPr txBox="1"/>
          <p:nvPr>
            <p:custDataLst>
              <p:tags r:id="rId45"/>
            </p:custDataLst>
          </p:nvPr>
        </p:nvSpPr>
        <p:spPr>
          <a:xfrm>
            <a:off x="0" y="37655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17 days</a:t>
            </a:r>
          </a:p>
        </p:txBody>
      </p:sp>
      <p:sp>
        <p:nvSpPr>
          <p:cNvPr id="9197" name="OTLSHAPE_T_be3ae38f60b3402d8a13f1e91eec41f5_TextPercentage" hidden="1"/>
          <p:cNvSpPr txBox="1"/>
          <p:nvPr>
            <p:custDataLst>
              <p:tags r:id="rId46"/>
            </p:custDataLst>
          </p:nvPr>
        </p:nvSpPr>
        <p:spPr>
          <a:xfrm>
            <a:off x="0" y="39205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198" name="OTLSHAPE_T_be3ae38f60b3402d8a13f1e91eec41f5_StartDate" hidden="1"/>
          <p:cNvSpPr txBox="1"/>
          <p:nvPr>
            <p:custDataLst>
              <p:tags r:id="rId47"/>
            </p:custDataLst>
          </p:nvPr>
        </p:nvSpPr>
        <p:spPr>
          <a:xfrm>
            <a:off x="0" y="39205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99" name="OTLSHAPE_T_be3ae38f60b3402d8a13f1e91eec41f5_EndDate" hidden="1"/>
          <p:cNvSpPr txBox="1"/>
          <p:nvPr>
            <p:custDataLst>
              <p:tags r:id="rId48"/>
            </p:custDataLst>
          </p:nvPr>
        </p:nvSpPr>
        <p:spPr>
          <a:xfrm>
            <a:off x="0" y="39205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00" name="OTLSHAPE_T_be3ae38f60b3402d8a13f1e91eec41f5_Title"/>
          <p:cNvSpPr txBox="1"/>
          <p:nvPr>
            <p:custDataLst>
              <p:tags r:id="rId49"/>
            </p:custDataLst>
          </p:nvPr>
        </p:nvSpPr>
        <p:spPr>
          <a:xfrm>
            <a:off x="4258623" y="378963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>
                <a:solidFill>
                  <a:srgbClr val="D24726"/>
                </a:solidFill>
                <a:latin typeface="Calibri" panose="020F0502020204030204" pitchFamily="34" charset="0"/>
              </a:rPr>
              <a:t>Task 2 Here</a:t>
            </a:r>
          </a:p>
        </p:txBody>
      </p:sp>
      <p:sp>
        <p:nvSpPr>
          <p:cNvPr id="9201" name="OTLSHAPE_T_be3ae38f60b3402d8a13f1e91eec41f5_JoinedDate"/>
          <p:cNvSpPr txBox="1"/>
          <p:nvPr>
            <p:custDataLst>
              <p:tags r:id="rId50"/>
            </p:custDataLst>
          </p:nvPr>
        </p:nvSpPr>
        <p:spPr>
          <a:xfrm>
            <a:off x="5848815" y="3789638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7F7F7F"/>
                </a:solidFill>
                <a:latin typeface="Calibri" panose="020F0502020204030204" pitchFamily="34" charset="0"/>
              </a:rPr>
              <a:t>Aug 15 - Sep 7</a:t>
            </a:r>
          </a:p>
        </p:txBody>
      </p:sp>
      <p:sp>
        <p:nvSpPr>
          <p:cNvPr id="9204" name="OTLSHAPE_T_9aa183d65df24b0c8fecd0a002471583_Duration" hidden="1"/>
          <p:cNvSpPr txBox="1"/>
          <p:nvPr>
            <p:custDataLst>
              <p:tags r:id="rId51"/>
            </p:custDataLst>
          </p:nvPr>
        </p:nvSpPr>
        <p:spPr>
          <a:xfrm>
            <a:off x="0" y="40322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25 days</a:t>
            </a:r>
          </a:p>
        </p:txBody>
      </p:sp>
      <p:sp>
        <p:nvSpPr>
          <p:cNvPr id="9205" name="OTLSHAPE_T_9aa183d65df24b0c8fecd0a002471583_TextPercentage" hidden="1"/>
          <p:cNvSpPr txBox="1"/>
          <p:nvPr>
            <p:custDataLst>
              <p:tags r:id="rId52"/>
            </p:custDataLst>
          </p:nvPr>
        </p:nvSpPr>
        <p:spPr>
          <a:xfrm>
            <a:off x="0" y="41872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06" name="OTLSHAPE_T_9aa183d65df24b0c8fecd0a002471583_StartDate" hidden="1"/>
          <p:cNvSpPr txBox="1"/>
          <p:nvPr>
            <p:custDataLst>
              <p:tags r:id="rId53"/>
            </p:custDataLst>
          </p:nvPr>
        </p:nvSpPr>
        <p:spPr>
          <a:xfrm>
            <a:off x="0" y="41872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07" name="OTLSHAPE_T_9aa183d65df24b0c8fecd0a002471583_EndDate" hidden="1"/>
          <p:cNvSpPr txBox="1"/>
          <p:nvPr>
            <p:custDataLst>
              <p:tags r:id="rId54"/>
            </p:custDataLst>
          </p:nvPr>
        </p:nvSpPr>
        <p:spPr>
          <a:xfrm>
            <a:off x="0" y="41872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08" name="OTLSHAPE_T_9aa183d65df24b0c8fecd0a002471583_Title"/>
          <p:cNvSpPr txBox="1"/>
          <p:nvPr>
            <p:custDataLst>
              <p:tags r:id="rId55"/>
            </p:custDataLst>
          </p:nvPr>
        </p:nvSpPr>
        <p:spPr>
          <a:xfrm>
            <a:off x="4258623" y="405633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>
                <a:solidFill>
                  <a:srgbClr val="D24726"/>
                </a:solidFill>
                <a:latin typeface="Calibri" panose="020F0502020204030204" pitchFamily="34" charset="0"/>
              </a:rPr>
              <a:t>Task 3 Here</a:t>
            </a:r>
          </a:p>
        </p:txBody>
      </p:sp>
      <p:sp>
        <p:nvSpPr>
          <p:cNvPr id="9209" name="OTLSHAPE_T_9aa183d65df24b0c8fecd0a002471583_JoinedDate"/>
          <p:cNvSpPr txBox="1"/>
          <p:nvPr>
            <p:custDataLst>
              <p:tags r:id="rId56"/>
            </p:custDataLst>
          </p:nvPr>
        </p:nvSpPr>
        <p:spPr>
          <a:xfrm>
            <a:off x="6218618" y="4056338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7F7F7F"/>
                </a:solidFill>
                <a:latin typeface="Calibri" panose="020F0502020204030204" pitchFamily="34" charset="0"/>
              </a:rPr>
              <a:t>Aug 15 - Sep 17</a:t>
            </a:r>
          </a:p>
        </p:txBody>
      </p:sp>
      <p:sp>
        <p:nvSpPr>
          <p:cNvPr id="9212" name="OTLSHAPE_T_06a6a20021ea4acdac20b41f7b37b0dd_Duration" hidden="1"/>
          <p:cNvSpPr txBox="1"/>
          <p:nvPr>
            <p:custDataLst>
              <p:tags r:id="rId57"/>
            </p:custDataLst>
          </p:nvPr>
        </p:nvSpPr>
        <p:spPr>
          <a:xfrm>
            <a:off x="0" y="42989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17 days</a:t>
            </a:r>
          </a:p>
        </p:txBody>
      </p:sp>
      <p:sp>
        <p:nvSpPr>
          <p:cNvPr id="9213" name="OTLSHAPE_T_06a6a20021ea4acdac20b41f7b37b0dd_TextPercentage" hidden="1"/>
          <p:cNvSpPr txBox="1"/>
          <p:nvPr>
            <p:custDataLst>
              <p:tags r:id="rId58"/>
            </p:custDataLst>
          </p:nvPr>
        </p:nvSpPr>
        <p:spPr>
          <a:xfrm>
            <a:off x="0" y="44539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14" name="OTLSHAPE_T_06a6a20021ea4acdac20b41f7b37b0dd_StartDate" hidden="1"/>
          <p:cNvSpPr txBox="1"/>
          <p:nvPr>
            <p:custDataLst>
              <p:tags r:id="rId59"/>
            </p:custDataLst>
          </p:nvPr>
        </p:nvSpPr>
        <p:spPr>
          <a:xfrm>
            <a:off x="0" y="44539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15" name="OTLSHAPE_T_06a6a20021ea4acdac20b41f7b37b0dd_EndDate" hidden="1"/>
          <p:cNvSpPr txBox="1"/>
          <p:nvPr>
            <p:custDataLst>
              <p:tags r:id="rId60"/>
            </p:custDataLst>
          </p:nvPr>
        </p:nvSpPr>
        <p:spPr>
          <a:xfrm>
            <a:off x="0" y="44539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16" name="OTLSHAPE_T_06a6a20021ea4acdac20b41f7b37b0dd_Title"/>
          <p:cNvSpPr txBox="1"/>
          <p:nvPr>
            <p:custDataLst>
              <p:tags r:id="rId61"/>
            </p:custDataLst>
          </p:nvPr>
        </p:nvSpPr>
        <p:spPr>
          <a:xfrm>
            <a:off x="5146150" y="432303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>
                <a:solidFill>
                  <a:srgbClr val="489A61"/>
                </a:solidFill>
                <a:latin typeface="Calibri" panose="020F0502020204030204" pitchFamily="34" charset="0"/>
              </a:rPr>
              <a:t>Task 4 Here</a:t>
            </a:r>
          </a:p>
        </p:txBody>
      </p:sp>
      <p:sp>
        <p:nvSpPr>
          <p:cNvPr id="9217" name="OTLSHAPE_T_06a6a20021ea4acdac20b41f7b37b0dd_JoinedDate"/>
          <p:cNvSpPr txBox="1"/>
          <p:nvPr>
            <p:custDataLst>
              <p:tags r:id="rId62"/>
            </p:custDataLst>
          </p:nvPr>
        </p:nvSpPr>
        <p:spPr>
          <a:xfrm>
            <a:off x="6699362" y="4323038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7F7F7F"/>
                </a:solidFill>
                <a:latin typeface="Calibri" panose="020F0502020204030204" pitchFamily="34" charset="0"/>
              </a:rPr>
              <a:t>Sep 8 - Sep 30</a:t>
            </a:r>
          </a:p>
        </p:txBody>
      </p:sp>
      <p:sp>
        <p:nvSpPr>
          <p:cNvPr id="9220" name="OTLSHAPE_T_e6f5c918bdd649a1ac919cf22468a23b_Duration" hidden="1"/>
          <p:cNvSpPr txBox="1"/>
          <p:nvPr>
            <p:custDataLst>
              <p:tags r:id="rId63"/>
            </p:custDataLst>
          </p:nvPr>
        </p:nvSpPr>
        <p:spPr>
          <a:xfrm>
            <a:off x="0" y="45656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25 days</a:t>
            </a:r>
          </a:p>
        </p:txBody>
      </p:sp>
      <p:sp>
        <p:nvSpPr>
          <p:cNvPr id="9221" name="OTLSHAPE_T_e6f5c918bdd649a1ac919cf22468a23b_TextPercentage" hidden="1"/>
          <p:cNvSpPr txBox="1"/>
          <p:nvPr>
            <p:custDataLst>
              <p:tags r:id="rId64"/>
            </p:custDataLst>
          </p:nvPr>
        </p:nvSpPr>
        <p:spPr>
          <a:xfrm>
            <a:off x="0" y="47206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22" name="OTLSHAPE_T_e6f5c918bdd649a1ac919cf22468a23b_StartDate" hidden="1"/>
          <p:cNvSpPr txBox="1"/>
          <p:nvPr>
            <p:custDataLst>
              <p:tags r:id="rId65"/>
            </p:custDataLst>
          </p:nvPr>
        </p:nvSpPr>
        <p:spPr>
          <a:xfrm>
            <a:off x="0" y="47206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23" name="OTLSHAPE_T_e6f5c918bdd649a1ac919cf22468a23b_EndDate" hidden="1"/>
          <p:cNvSpPr txBox="1"/>
          <p:nvPr>
            <p:custDataLst>
              <p:tags r:id="rId66"/>
            </p:custDataLst>
          </p:nvPr>
        </p:nvSpPr>
        <p:spPr>
          <a:xfrm>
            <a:off x="0" y="47206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24" name="OTLSHAPE_T_e6f5c918bdd649a1ac919cf22468a23b_Title"/>
          <p:cNvSpPr txBox="1"/>
          <p:nvPr>
            <p:custDataLst>
              <p:tags r:id="rId67"/>
            </p:custDataLst>
          </p:nvPr>
        </p:nvSpPr>
        <p:spPr>
          <a:xfrm>
            <a:off x="6107638" y="458973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>
                <a:solidFill>
                  <a:srgbClr val="489A61"/>
                </a:solidFill>
                <a:latin typeface="Calibri" panose="020F0502020204030204" pitchFamily="34" charset="0"/>
              </a:rPr>
              <a:t>Task 5 Here</a:t>
            </a:r>
          </a:p>
        </p:txBody>
      </p:sp>
      <p:sp>
        <p:nvSpPr>
          <p:cNvPr id="9225" name="OTLSHAPE_T_e6f5c918bdd649a1ac919cf22468a23b_JoinedDate"/>
          <p:cNvSpPr txBox="1"/>
          <p:nvPr>
            <p:custDataLst>
              <p:tags r:id="rId68"/>
            </p:custDataLst>
          </p:nvPr>
        </p:nvSpPr>
        <p:spPr>
          <a:xfrm>
            <a:off x="8104615" y="4589738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7F7F7F"/>
                </a:solidFill>
                <a:latin typeface="Calibri" panose="020F0502020204030204" pitchFamily="34" charset="0"/>
              </a:rPr>
              <a:t>Oct 4 - Nov 7</a:t>
            </a:r>
          </a:p>
        </p:txBody>
      </p:sp>
      <p:sp>
        <p:nvSpPr>
          <p:cNvPr id="9167" name="OTLSHAPE_M_a58f29487c0343c08abcf41913e40cae_Shape"/>
          <p:cNvSpPr/>
          <p:nvPr>
            <p:custDataLst>
              <p:tags r:id="rId69"/>
            </p:custDataLst>
          </p:nvPr>
        </p:nvSpPr>
        <p:spPr>
          <a:xfrm rot="16200000">
            <a:off x="1392127" y="1847760"/>
            <a:ext cx="165100" cy="165100"/>
          </a:xfrm>
          <a:prstGeom prst="flowChartMerge">
            <a:avLst/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0" name="OTLSHAPE_M_52743de8bb6d4044896f473898fe9da7_Shape"/>
          <p:cNvSpPr/>
          <p:nvPr>
            <p:custDataLst>
              <p:tags r:id="rId70"/>
            </p:custDataLst>
          </p:nvPr>
        </p:nvSpPr>
        <p:spPr>
          <a:xfrm rot="16200000">
            <a:off x="1577029" y="2309323"/>
            <a:ext cx="165100" cy="165100"/>
          </a:xfrm>
          <a:prstGeom prst="flowChartMerge">
            <a:avLst/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3" name="OTLSHAPE_M_a54bc827b05146d18b559f618723e2b4_Shape"/>
          <p:cNvSpPr/>
          <p:nvPr>
            <p:custDataLst>
              <p:tags r:id="rId71"/>
            </p:custDataLst>
          </p:nvPr>
        </p:nvSpPr>
        <p:spPr>
          <a:xfrm>
            <a:off x="3908660" y="2724150"/>
            <a:ext cx="228600" cy="254000"/>
          </a:xfrm>
          <a:prstGeom prst="teardrop">
            <a:avLst/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6" name="OTLSHAPE_M_93afb554552a4221a5380f7919409aa7_Shape"/>
          <p:cNvSpPr/>
          <p:nvPr>
            <p:custDataLst>
              <p:tags r:id="rId72"/>
            </p:custDataLst>
          </p:nvPr>
        </p:nvSpPr>
        <p:spPr>
          <a:xfrm>
            <a:off x="4722227" y="2724150"/>
            <a:ext cx="228600" cy="254000"/>
          </a:xfrm>
          <a:prstGeom prst="teardrop">
            <a:avLst/>
          </a:prstGeom>
          <a:solidFill>
            <a:srgbClr val="DC592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9" name="OTLSHAPE_M_6a283b367375415b92b0e5fc4e16a0cc_Shape"/>
          <p:cNvSpPr/>
          <p:nvPr>
            <p:custDataLst>
              <p:tags r:id="rId73"/>
            </p:custDataLst>
          </p:nvPr>
        </p:nvSpPr>
        <p:spPr>
          <a:xfrm>
            <a:off x="7939515" y="2724150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2" name="OTLSHAPE_M_7b0996464ffd4cd3a3b383ab1ba22438_Shape"/>
          <p:cNvSpPr/>
          <p:nvPr>
            <p:custDataLst>
              <p:tags r:id="rId74"/>
            </p:custDataLst>
          </p:nvPr>
        </p:nvSpPr>
        <p:spPr>
          <a:xfrm>
            <a:off x="9529668" y="2724150"/>
            <a:ext cx="228600" cy="254000"/>
          </a:xfrm>
          <a:prstGeom prst="teardrop">
            <a:avLst/>
          </a:prstGeom>
          <a:solidFill>
            <a:srgbClr val="62B57B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5" name="OTLSHAPE_M_7f583de0854a4cacb89837f3a379bb4a_Shape"/>
          <p:cNvSpPr/>
          <p:nvPr>
            <p:custDataLst>
              <p:tags r:id="rId75"/>
            </p:custDataLst>
          </p:nvPr>
        </p:nvSpPr>
        <p:spPr>
          <a:xfrm>
            <a:off x="11007761" y="2647950"/>
            <a:ext cx="304800" cy="3302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62B57B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5" name="OTLSHAPE_M_a58f29487c0343c08abcf41913e40cae_Title"/>
          <p:cNvSpPr txBox="1"/>
          <p:nvPr>
            <p:custDataLst>
              <p:tags r:id="rId76"/>
            </p:custDataLst>
          </p:nvPr>
        </p:nvSpPr>
        <p:spPr>
          <a:xfrm>
            <a:off x="1550877" y="1775285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rgbClr val="3B5998"/>
                </a:solidFill>
                <a:latin typeface="Calibri" panose="020F0502020204030204" pitchFamily="34" charset="0"/>
              </a:rPr>
              <a:t>Milestone 1</a:t>
            </a:r>
          </a:p>
        </p:txBody>
      </p:sp>
      <p:sp>
        <p:nvSpPr>
          <p:cNvPr id="9166" name="OTLSHAPE_M_a58f29487c0343c08abcf41913e40cae_Date"/>
          <p:cNvSpPr txBox="1"/>
          <p:nvPr>
            <p:custDataLst>
              <p:tags r:id="rId77"/>
            </p:custDataLst>
          </p:nvPr>
        </p:nvSpPr>
        <p:spPr>
          <a:xfrm>
            <a:off x="1550877" y="193031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7F7F7F"/>
                </a:solidFill>
                <a:latin typeface="Calibri" panose="020F0502020204030204" pitchFamily="34" charset="0"/>
              </a:rPr>
              <a:t>May 10</a:t>
            </a:r>
          </a:p>
        </p:txBody>
      </p:sp>
      <p:sp>
        <p:nvSpPr>
          <p:cNvPr id="9168" name="OTLSHAPE_M_52743de8bb6d4044896f473898fe9da7_Title"/>
          <p:cNvSpPr txBox="1"/>
          <p:nvPr>
            <p:custDataLst>
              <p:tags r:id="rId78"/>
            </p:custDataLst>
          </p:nvPr>
        </p:nvSpPr>
        <p:spPr>
          <a:xfrm>
            <a:off x="1735779" y="2236848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rgbClr val="3B5998"/>
                </a:solidFill>
                <a:latin typeface="Calibri" panose="020F0502020204030204" pitchFamily="34" charset="0"/>
              </a:rPr>
              <a:t>Milestone 2</a:t>
            </a:r>
          </a:p>
        </p:txBody>
      </p:sp>
      <p:sp>
        <p:nvSpPr>
          <p:cNvPr id="9169" name="OTLSHAPE_M_52743de8bb6d4044896f473898fe9da7_Date"/>
          <p:cNvSpPr txBox="1"/>
          <p:nvPr>
            <p:custDataLst>
              <p:tags r:id="rId79"/>
            </p:custDataLst>
          </p:nvPr>
        </p:nvSpPr>
        <p:spPr>
          <a:xfrm>
            <a:off x="1735779" y="239187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7F7F7F"/>
                </a:solidFill>
                <a:latin typeface="Calibri" panose="020F0502020204030204" pitchFamily="34" charset="0"/>
              </a:rPr>
              <a:t>May 15</a:t>
            </a:r>
          </a:p>
        </p:txBody>
      </p:sp>
      <p:sp>
        <p:nvSpPr>
          <p:cNvPr id="9171" name="OTLSHAPE_M_a54bc827b05146d18b559f618723e2b4_Title"/>
          <p:cNvSpPr txBox="1"/>
          <p:nvPr>
            <p:custDataLst>
              <p:tags r:id="rId80"/>
            </p:custDataLst>
          </p:nvPr>
        </p:nvSpPr>
        <p:spPr>
          <a:xfrm>
            <a:off x="3711556" y="2401650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>
                <a:solidFill>
                  <a:srgbClr val="3B5998"/>
                </a:solidFill>
                <a:latin typeface="Calibri" panose="020F0502020204030204" pitchFamily="34" charset="0"/>
              </a:rPr>
              <a:t>Milestone 3</a:t>
            </a:r>
          </a:p>
        </p:txBody>
      </p:sp>
      <p:sp>
        <p:nvSpPr>
          <p:cNvPr id="9172" name="OTLSHAPE_M_a54bc827b05146d18b559f618723e2b4_Date"/>
          <p:cNvSpPr txBox="1"/>
          <p:nvPr>
            <p:custDataLst>
              <p:tags r:id="rId81"/>
            </p:custDataLst>
          </p:nvPr>
        </p:nvSpPr>
        <p:spPr>
          <a:xfrm>
            <a:off x="3876042" y="2556675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F7F7F"/>
                </a:solidFill>
                <a:latin typeface="Calibri" panose="020F0502020204030204" pitchFamily="34" charset="0"/>
              </a:rPr>
              <a:t>Jul 21</a:t>
            </a:r>
          </a:p>
        </p:txBody>
      </p:sp>
      <p:sp>
        <p:nvSpPr>
          <p:cNvPr id="9174" name="OTLSHAPE_M_93afb554552a4221a5380f7919409aa7_Title"/>
          <p:cNvSpPr txBox="1"/>
          <p:nvPr>
            <p:custDataLst>
              <p:tags r:id="rId82"/>
            </p:custDataLst>
          </p:nvPr>
        </p:nvSpPr>
        <p:spPr>
          <a:xfrm>
            <a:off x="4525123" y="1971737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>
                <a:solidFill>
                  <a:srgbClr val="D24726"/>
                </a:solidFill>
                <a:latin typeface="Calibri" panose="020F0502020204030204" pitchFamily="34" charset="0"/>
              </a:rPr>
              <a:t>Milestone 4</a:t>
            </a:r>
          </a:p>
        </p:txBody>
      </p:sp>
      <p:sp>
        <p:nvSpPr>
          <p:cNvPr id="9175" name="OTLSHAPE_M_93afb554552a4221a5380f7919409aa7_Date"/>
          <p:cNvSpPr txBox="1"/>
          <p:nvPr>
            <p:custDataLst>
              <p:tags r:id="rId83"/>
            </p:custDataLst>
          </p:nvPr>
        </p:nvSpPr>
        <p:spPr>
          <a:xfrm>
            <a:off x="4657796" y="212676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F7F7F"/>
                </a:solidFill>
                <a:latin typeface="Calibri" panose="020F0502020204030204" pitchFamily="34" charset="0"/>
              </a:rPr>
              <a:t>Aug 12</a:t>
            </a:r>
          </a:p>
        </p:txBody>
      </p:sp>
      <p:sp>
        <p:nvSpPr>
          <p:cNvPr id="9177" name="OTLSHAPE_M_6a283b367375415b92b0e5fc4e16a0cc_Title"/>
          <p:cNvSpPr txBox="1"/>
          <p:nvPr>
            <p:custDataLst>
              <p:tags r:id="rId84"/>
            </p:custDataLst>
          </p:nvPr>
        </p:nvSpPr>
        <p:spPr>
          <a:xfrm>
            <a:off x="7742410" y="2284565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>
                <a:solidFill>
                  <a:srgbClr val="FF9900"/>
                </a:solidFill>
                <a:latin typeface="Calibri" panose="020F0502020204030204" pitchFamily="34" charset="0"/>
              </a:rPr>
              <a:t>Milestone 5</a:t>
            </a:r>
          </a:p>
        </p:txBody>
      </p:sp>
      <p:sp>
        <p:nvSpPr>
          <p:cNvPr id="9178" name="OTLSHAPE_M_6a283b367375415b92b0e5fc4e16a0cc_Date" hidden="1"/>
          <p:cNvSpPr txBox="1"/>
          <p:nvPr>
            <p:custDataLst>
              <p:tags r:id="rId85"/>
            </p:custDataLst>
          </p:nvPr>
        </p:nvSpPr>
        <p:spPr>
          <a:xfrm>
            <a:off x="8047209" y="250114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D1282E"/>
                </a:solidFill>
                <a:latin typeface="Calibri" panose="020F0502020204030204" pitchFamily="34" charset="0"/>
              </a:rPr>
              <a:t>Nov 7</a:t>
            </a:r>
          </a:p>
        </p:txBody>
      </p:sp>
      <p:sp>
        <p:nvSpPr>
          <p:cNvPr id="9180" name="OTLSHAPE_M_7b0996464ffd4cd3a3b383ab1ba22438_Title"/>
          <p:cNvSpPr txBox="1"/>
          <p:nvPr>
            <p:custDataLst>
              <p:tags r:id="rId86"/>
            </p:custDataLst>
          </p:nvPr>
        </p:nvSpPr>
        <p:spPr>
          <a:xfrm>
            <a:off x="9332564" y="2575639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>
                <a:solidFill>
                  <a:srgbClr val="489A61"/>
                </a:solidFill>
                <a:latin typeface="Calibri" panose="020F0502020204030204" pitchFamily="34" charset="0"/>
              </a:rPr>
              <a:t>Milestone 6</a:t>
            </a:r>
          </a:p>
        </p:txBody>
      </p:sp>
      <p:sp>
        <p:nvSpPr>
          <p:cNvPr id="9181" name="OTLSHAPE_M_7b0996464ffd4cd3a3b383ab1ba22438_Date" hidden="1"/>
          <p:cNvSpPr txBox="1"/>
          <p:nvPr>
            <p:custDataLst>
              <p:tags r:id="rId87"/>
            </p:custDataLst>
          </p:nvPr>
        </p:nvSpPr>
        <p:spPr>
          <a:xfrm>
            <a:off x="9640139" y="27922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D1282E"/>
                </a:solidFill>
                <a:latin typeface="Calibri" panose="020F0502020204030204" pitchFamily="34" charset="0"/>
              </a:rPr>
              <a:t>Dec 20</a:t>
            </a:r>
          </a:p>
        </p:txBody>
      </p:sp>
      <p:sp>
        <p:nvSpPr>
          <p:cNvPr id="9183" name="OTLSHAPE_M_7f583de0854a4cacb89837f3a379bb4a_Title"/>
          <p:cNvSpPr txBox="1"/>
          <p:nvPr>
            <p:custDataLst>
              <p:tags r:id="rId88"/>
            </p:custDataLst>
          </p:nvPr>
        </p:nvSpPr>
        <p:spPr>
          <a:xfrm>
            <a:off x="10848757" y="2348825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>
                <a:solidFill>
                  <a:srgbClr val="489A61"/>
                </a:solidFill>
                <a:latin typeface="Calibri" panose="020F0502020204030204" pitchFamily="34" charset="0"/>
              </a:rPr>
              <a:t>Milestone 7</a:t>
            </a:r>
          </a:p>
        </p:txBody>
      </p:sp>
      <p:sp>
        <p:nvSpPr>
          <p:cNvPr id="9184" name="OTLSHAPE_M_7f583de0854a4cacb89837f3a379bb4a_Date"/>
          <p:cNvSpPr txBox="1"/>
          <p:nvPr>
            <p:custDataLst>
              <p:tags r:id="rId89"/>
            </p:custDataLst>
          </p:nvPr>
        </p:nvSpPr>
        <p:spPr>
          <a:xfrm>
            <a:off x="10997389" y="250385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F7F7F"/>
                </a:solidFill>
                <a:latin typeface="Calibri" panose="020F0502020204030204" pitchFamily="34" charset="0"/>
              </a:rPr>
              <a:t>Jan 30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06AD85C-1988-43FA-95A7-F1724AEFB22C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 err="1">
                <a:solidFill>
                  <a:prstClr val="black"/>
                </a:solidFill>
                <a:latin typeface="+mj-lt"/>
              </a:rPr>
              <a:t>powerpoint</a:t>
            </a:r>
            <a:r>
              <a:rPr lang="en-US" sz="3600" dirty="0">
                <a:solidFill>
                  <a:prstClr val="black"/>
                </a:solidFill>
                <a:latin typeface="+mj-lt"/>
              </a:rPr>
              <a:t>-timeline-template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7232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itle 1"/>
          <p:cNvSpPr txBox="1">
            <a:spLocks/>
          </p:cNvSpPr>
          <p:nvPr/>
        </p:nvSpPr>
        <p:spPr>
          <a:xfrm>
            <a:off x="982074" y="361001"/>
            <a:ext cx="4775483" cy="700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Plan</a:t>
            </a:r>
          </a:p>
        </p:txBody>
      </p:sp>
      <p:sp>
        <p:nvSpPr>
          <p:cNvPr id="6300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57278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6301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74534" y="57278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6302" name="OTLSHAPE_TB_00000000000000000000000000000000_ScaleContainer"/>
          <p:cNvSpPr/>
          <p:nvPr>
            <p:custDataLst>
              <p:tags r:id="rId4"/>
            </p:custDataLst>
          </p:nvPr>
        </p:nvSpPr>
        <p:spPr>
          <a:xfrm>
            <a:off x="844465" y="5740400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3" name="OTLSHAPE_TB_00000000000000000000000000000000_ElapsedTim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4" name="OTLSHAPE_TB_00000000000000000000000000000000_TodayMarkerShape" hidden="1"/>
          <p:cNvSpPr/>
          <p:nvPr>
            <p:custDataLst>
              <p:tags r:id="rId6"/>
            </p:custDataLst>
          </p:nvPr>
        </p:nvSpPr>
        <p:spPr>
          <a:xfrm>
            <a:off x="808180" y="59944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5" name="OTLSHAPE_TB_00000000000000000000000000000000_TodayMarkerText" hidden="1"/>
          <p:cNvSpPr txBox="1"/>
          <p:nvPr>
            <p:custDataLst>
              <p:tags r:id="rId7"/>
            </p:custDataLst>
          </p:nvPr>
        </p:nvSpPr>
        <p:spPr>
          <a:xfrm>
            <a:off x="4300200" y="607906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6306" name="OTLSHAPE_TB_00000000000000000000000000000000_TimescaleInterval1"/>
          <p:cNvSpPr txBox="1"/>
          <p:nvPr>
            <p:custDataLst>
              <p:tags r:id="rId8"/>
            </p:custDataLst>
          </p:nvPr>
        </p:nvSpPr>
        <p:spPr>
          <a:xfrm>
            <a:off x="907965" y="5778500"/>
            <a:ext cx="27122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6307" name="OTLSHAPE_TB_00000000000000000000000000000000_TimescaleInterval2"/>
          <p:cNvSpPr txBox="1"/>
          <p:nvPr>
            <p:custDataLst>
              <p:tags r:id="rId9"/>
            </p:custDataLst>
          </p:nvPr>
        </p:nvSpPr>
        <p:spPr>
          <a:xfrm>
            <a:off x="3555081" y="5778500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6308" name="OTLSHAPE_TB_00000000000000000000000000000000_TimescaleInterval3"/>
          <p:cNvSpPr txBox="1"/>
          <p:nvPr>
            <p:custDataLst>
              <p:tags r:id="rId10"/>
            </p:custDataLst>
          </p:nvPr>
        </p:nvSpPr>
        <p:spPr>
          <a:xfrm>
            <a:off x="6116805" y="5778500"/>
            <a:ext cx="158185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6309" name="OTLSHAPE_TB_00000000000000000000000000000000_TimescaleInterval4"/>
          <p:cNvSpPr txBox="1"/>
          <p:nvPr>
            <p:custDataLst>
              <p:tags r:id="rId11"/>
            </p:custDataLst>
          </p:nvPr>
        </p:nvSpPr>
        <p:spPr>
          <a:xfrm>
            <a:off x="8763920" y="5778500"/>
            <a:ext cx="24205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6310" name="OTLSHAPE_TB_00000000000000000000000000000000_ScaleMarking1"/>
          <p:cNvSpPr txBox="1"/>
          <p:nvPr>
            <p:custDataLst>
              <p:tags r:id="rId12"/>
            </p:custDataLst>
          </p:nvPr>
        </p:nvSpPr>
        <p:spPr>
          <a:xfrm>
            <a:off x="907965" y="55543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6332" name="OTLSHAPE_T_92fd448d00f946668fef74d5e4e05f82_Shape"/>
          <p:cNvSpPr/>
          <p:nvPr>
            <p:custDataLst>
              <p:tags r:id="rId13"/>
            </p:custDataLst>
          </p:nvPr>
        </p:nvSpPr>
        <p:spPr>
          <a:xfrm>
            <a:off x="844465" y="1491234"/>
            <a:ext cx="2476500" cy="12700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8" name="OTLSHAPE_T_bb72bd5466b84ee082e9511bbe6b42ac_Shape"/>
          <p:cNvSpPr/>
          <p:nvPr>
            <p:custDataLst>
              <p:tags r:id="rId14"/>
            </p:custDataLst>
          </p:nvPr>
        </p:nvSpPr>
        <p:spPr>
          <a:xfrm>
            <a:off x="844465" y="1699853"/>
            <a:ext cx="1282700" cy="12700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6" name="OTLSHAPE_T_34e26b586a3b4f12a28f7d1af075fc86_Shape"/>
          <p:cNvSpPr/>
          <p:nvPr>
            <p:custDataLst>
              <p:tags r:id="rId15"/>
            </p:custDataLst>
          </p:nvPr>
        </p:nvSpPr>
        <p:spPr>
          <a:xfrm>
            <a:off x="2296109" y="2019977"/>
            <a:ext cx="3086100" cy="170519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4" name="OTLSHAPE_T_5c068e8e97a249ed87e9f5bf1c9fbc3e_Shape"/>
          <p:cNvSpPr/>
          <p:nvPr>
            <p:custDataLst>
              <p:tags r:id="rId16"/>
            </p:custDataLst>
          </p:nvPr>
        </p:nvSpPr>
        <p:spPr>
          <a:xfrm>
            <a:off x="2296109" y="2228596"/>
            <a:ext cx="1714500" cy="170519"/>
          </a:xfrm>
          <a:prstGeom prst="round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TLSHAPE_T_caa315722bec4ebeac353dec07817f63_Shape"/>
          <p:cNvSpPr/>
          <p:nvPr>
            <p:custDataLst>
              <p:tags r:id="rId17"/>
            </p:custDataLst>
          </p:nvPr>
        </p:nvSpPr>
        <p:spPr>
          <a:xfrm>
            <a:off x="4089316" y="2228596"/>
            <a:ext cx="1282700" cy="170519"/>
          </a:xfrm>
          <a:prstGeom prst="round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TLSHAPE_T_f3affa0ffb8943c2ac1e91594801faaa_Shape"/>
          <p:cNvSpPr/>
          <p:nvPr>
            <p:custDataLst>
              <p:tags r:id="rId18"/>
            </p:custDataLst>
          </p:nvPr>
        </p:nvSpPr>
        <p:spPr>
          <a:xfrm>
            <a:off x="4089316" y="2617639"/>
            <a:ext cx="2565400" cy="170519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TLSHAPE_T_fe4b29ecf4804de3a17713eafcecacc5_Shape"/>
          <p:cNvSpPr/>
          <p:nvPr>
            <p:custDataLst>
              <p:tags r:id="rId19"/>
            </p:custDataLst>
          </p:nvPr>
        </p:nvSpPr>
        <p:spPr>
          <a:xfrm>
            <a:off x="4089316" y="2848017"/>
            <a:ext cx="1117600" cy="1270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TLSHAPE_T_f6a402821bb545218690585d3dde0f1a_Shape"/>
          <p:cNvSpPr/>
          <p:nvPr>
            <p:custDataLst>
              <p:tags r:id="rId20"/>
            </p:custDataLst>
          </p:nvPr>
        </p:nvSpPr>
        <p:spPr>
          <a:xfrm>
            <a:off x="4430880" y="3056636"/>
            <a:ext cx="1117600" cy="1270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TLSHAPE_T_9c7df585871f45b294b933c6e0358233_Shape"/>
          <p:cNvSpPr/>
          <p:nvPr>
            <p:custDataLst>
              <p:tags r:id="rId21"/>
            </p:custDataLst>
          </p:nvPr>
        </p:nvSpPr>
        <p:spPr>
          <a:xfrm>
            <a:off x="4687052" y="3332395"/>
            <a:ext cx="4876800" cy="170519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TLSHAPE_T_db90166b3b604efb8a920ea34ee20461_Shape"/>
          <p:cNvSpPr/>
          <p:nvPr>
            <p:custDataLst>
              <p:tags r:id="rId22"/>
            </p:custDataLst>
          </p:nvPr>
        </p:nvSpPr>
        <p:spPr>
          <a:xfrm>
            <a:off x="4687052" y="3541014"/>
            <a:ext cx="1282700" cy="170519"/>
          </a:xfrm>
          <a:prstGeom prst="round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TLSHAPE_T_77d63051f0d14228b0c9508e25925db8_Shape"/>
          <p:cNvSpPr/>
          <p:nvPr>
            <p:custDataLst>
              <p:tags r:id="rId23"/>
            </p:custDataLst>
          </p:nvPr>
        </p:nvSpPr>
        <p:spPr>
          <a:xfrm>
            <a:off x="6053305" y="3541014"/>
            <a:ext cx="1714500" cy="170519"/>
          </a:xfrm>
          <a:prstGeom prst="round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OTLSHAPE_T_c44bccdc09d54b29b03d74fc6547d0bf_Shape"/>
          <p:cNvSpPr/>
          <p:nvPr>
            <p:custDataLst>
              <p:tags r:id="rId24"/>
            </p:custDataLst>
          </p:nvPr>
        </p:nvSpPr>
        <p:spPr>
          <a:xfrm>
            <a:off x="7846513" y="3541014"/>
            <a:ext cx="1714500" cy="170519"/>
          </a:xfrm>
          <a:prstGeom prst="round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1" name="OTLSHAPE_T_980e00858f2544e8a5a2c65265f786a6_Shape"/>
          <p:cNvSpPr/>
          <p:nvPr>
            <p:custDataLst>
              <p:tags r:id="rId25"/>
            </p:custDataLst>
          </p:nvPr>
        </p:nvSpPr>
        <p:spPr>
          <a:xfrm>
            <a:off x="5199397" y="3930057"/>
            <a:ext cx="3251200" cy="170519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9" name="OTLSHAPE_T_921949a4e8a7482e8f30b3ee1d2f4bde_Shape"/>
          <p:cNvSpPr/>
          <p:nvPr>
            <p:custDataLst>
              <p:tags r:id="rId26"/>
            </p:custDataLst>
          </p:nvPr>
        </p:nvSpPr>
        <p:spPr>
          <a:xfrm>
            <a:off x="5284788" y="4160435"/>
            <a:ext cx="24765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7" name="OTLSHAPE_T_0c3ae8c2824e4456922d95e3e4da7b26_Shape"/>
          <p:cNvSpPr/>
          <p:nvPr>
            <p:custDataLst>
              <p:tags r:id="rId27"/>
            </p:custDataLst>
          </p:nvPr>
        </p:nvSpPr>
        <p:spPr>
          <a:xfrm>
            <a:off x="6224087" y="4436195"/>
            <a:ext cx="4699000" cy="170519"/>
          </a:xfrm>
          <a:prstGeom prst="round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5" name="OTLSHAPE_T_5a2c5dcb51df4e4092a1a6db4da712a3_Shape"/>
          <p:cNvSpPr/>
          <p:nvPr>
            <p:custDataLst>
              <p:tags r:id="rId28"/>
            </p:custDataLst>
          </p:nvPr>
        </p:nvSpPr>
        <p:spPr>
          <a:xfrm>
            <a:off x="6224087" y="4644813"/>
            <a:ext cx="1117600" cy="170519"/>
          </a:xfrm>
          <a:prstGeom prst="round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3" name="OTLSHAPE_T_6a7032c1ccd143fcb203a21cb81b9ba4_Shape"/>
          <p:cNvSpPr/>
          <p:nvPr>
            <p:custDataLst>
              <p:tags r:id="rId29"/>
            </p:custDataLst>
          </p:nvPr>
        </p:nvSpPr>
        <p:spPr>
          <a:xfrm>
            <a:off x="7419558" y="4644813"/>
            <a:ext cx="1117600" cy="170519"/>
          </a:xfrm>
          <a:prstGeom prst="round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1" name="OTLSHAPE_T_f56bc94b395e407ea48bf8168f029563_Shape"/>
          <p:cNvSpPr/>
          <p:nvPr>
            <p:custDataLst>
              <p:tags r:id="rId30"/>
            </p:custDataLst>
          </p:nvPr>
        </p:nvSpPr>
        <p:spPr>
          <a:xfrm>
            <a:off x="8615029" y="4644813"/>
            <a:ext cx="1282700" cy="170519"/>
          </a:xfrm>
          <a:prstGeom prst="round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9" name="OTLSHAPE_T_a91ac810561a41e89c876587326fc54b_Shape"/>
          <p:cNvSpPr/>
          <p:nvPr>
            <p:custDataLst>
              <p:tags r:id="rId31"/>
            </p:custDataLst>
          </p:nvPr>
        </p:nvSpPr>
        <p:spPr>
          <a:xfrm>
            <a:off x="9981282" y="4644813"/>
            <a:ext cx="939800" cy="170519"/>
          </a:xfrm>
          <a:prstGeom prst="round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3" name="OTLSHAPE_T_92fd448d00f946668fef74d5e4e05f82_ShapePercentage" hidden="1"/>
          <p:cNvSpPr/>
          <p:nvPr>
            <p:custDataLst>
              <p:tags r:id="rId32"/>
            </p:custDataLst>
          </p:nvPr>
        </p:nvSpPr>
        <p:spPr>
          <a:xfrm>
            <a:off x="844465" y="1491234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9" name="OTLSHAPE_T_bb72bd5466b84ee082e9511bbe6b42ac_ShapePercentage" hidden="1"/>
          <p:cNvSpPr/>
          <p:nvPr>
            <p:custDataLst>
              <p:tags r:id="rId33"/>
            </p:custDataLst>
          </p:nvPr>
        </p:nvSpPr>
        <p:spPr>
          <a:xfrm>
            <a:off x="844465" y="169985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7" name="OTLSHAPE_T_34e26b586a3b4f12a28f7d1af075fc86_ShapePercentage" hidden="1"/>
          <p:cNvSpPr/>
          <p:nvPr>
            <p:custDataLst>
              <p:tags r:id="rId34"/>
            </p:custDataLst>
          </p:nvPr>
        </p:nvSpPr>
        <p:spPr>
          <a:xfrm>
            <a:off x="2296109" y="201997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5" name="OTLSHAPE_T_5c068e8e97a249ed87e9f5bf1c9fbc3e_ShapePercentage" hidden="1"/>
          <p:cNvSpPr/>
          <p:nvPr>
            <p:custDataLst>
              <p:tags r:id="rId35"/>
            </p:custDataLst>
          </p:nvPr>
        </p:nvSpPr>
        <p:spPr>
          <a:xfrm>
            <a:off x="2296109" y="2228596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TLSHAPE_T_caa315722bec4ebeac353dec07817f63_ShapePercentage" hidden="1"/>
          <p:cNvSpPr/>
          <p:nvPr>
            <p:custDataLst>
              <p:tags r:id="rId36"/>
            </p:custDataLst>
          </p:nvPr>
        </p:nvSpPr>
        <p:spPr>
          <a:xfrm>
            <a:off x="4089316" y="2228596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TLSHAPE_T_f3affa0ffb8943c2ac1e91594801faaa_ShapePercentage" hidden="1"/>
          <p:cNvSpPr/>
          <p:nvPr>
            <p:custDataLst>
              <p:tags r:id="rId37"/>
            </p:custDataLst>
          </p:nvPr>
        </p:nvSpPr>
        <p:spPr>
          <a:xfrm>
            <a:off x="4089316" y="2617639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TLSHAPE_T_fe4b29ecf4804de3a17713eafcecacc5_ShapePercentage" hidden="1"/>
          <p:cNvSpPr/>
          <p:nvPr>
            <p:custDataLst>
              <p:tags r:id="rId38"/>
            </p:custDataLst>
          </p:nvPr>
        </p:nvSpPr>
        <p:spPr>
          <a:xfrm>
            <a:off x="4089316" y="284801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TLSHAPE_T_f6a402821bb545218690585d3dde0f1a_ShapePercentage" hidden="1"/>
          <p:cNvSpPr/>
          <p:nvPr>
            <p:custDataLst>
              <p:tags r:id="rId39"/>
            </p:custDataLst>
          </p:nvPr>
        </p:nvSpPr>
        <p:spPr>
          <a:xfrm>
            <a:off x="4430880" y="305663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TLSHAPE_T_9c7df585871f45b294b933c6e0358233_ShapePercentage" hidden="1"/>
          <p:cNvSpPr/>
          <p:nvPr>
            <p:custDataLst>
              <p:tags r:id="rId40"/>
            </p:custDataLst>
          </p:nvPr>
        </p:nvSpPr>
        <p:spPr>
          <a:xfrm>
            <a:off x="4687052" y="333239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TLSHAPE_T_db90166b3b604efb8a920ea34ee20461_ShapePercentage" hidden="1"/>
          <p:cNvSpPr/>
          <p:nvPr>
            <p:custDataLst>
              <p:tags r:id="rId41"/>
            </p:custDataLst>
          </p:nvPr>
        </p:nvSpPr>
        <p:spPr>
          <a:xfrm>
            <a:off x="4687052" y="3541014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TLSHAPE_T_77d63051f0d14228b0c9508e25925db8_ShapePercentage" hidden="1"/>
          <p:cNvSpPr/>
          <p:nvPr>
            <p:custDataLst>
              <p:tags r:id="rId42"/>
            </p:custDataLst>
          </p:nvPr>
        </p:nvSpPr>
        <p:spPr>
          <a:xfrm>
            <a:off x="6053305" y="3541014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TLSHAPE_T_c44bccdc09d54b29b03d74fc6547d0bf_ShapePercentage" hidden="1"/>
          <p:cNvSpPr/>
          <p:nvPr>
            <p:custDataLst>
              <p:tags r:id="rId43"/>
            </p:custDataLst>
          </p:nvPr>
        </p:nvSpPr>
        <p:spPr>
          <a:xfrm>
            <a:off x="7846513" y="3541014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2" name="OTLSHAPE_T_980e00858f2544e8a5a2c65265f786a6_ShapePercentage" hidden="1"/>
          <p:cNvSpPr/>
          <p:nvPr>
            <p:custDataLst>
              <p:tags r:id="rId44"/>
            </p:custDataLst>
          </p:nvPr>
        </p:nvSpPr>
        <p:spPr>
          <a:xfrm>
            <a:off x="5199397" y="393005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0" name="OTLSHAPE_T_921949a4e8a7482e8f30b3ee1d2f4bde_ShapePercentage" hidden="1"/>
          <p:cNvSpPr/>
          <p:nvPr>
            <p:custDataLst>
              <p:tags r:id="rId45"/>
            </p:custDataLst>
          </p:nvPr>
        </p:nvSpPr>
        <p:spPr>
          <a:xfrm>
            <a:off x="5284788" y="416043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8" name="OTLSHAPE_T_0c3ae8c2824e4456922d95e3e4da7b26_ShapePercentage" hidden="1"/>
          <p:cNvSpPr/>
          <p:nvPr>
            <p:custDataLst>
              <p:tags r:id="rId46"/>
            </p:custDataLst>
          </p:nvPr>
        </p:nvSpPr>
        <p:spPr>
          <a:xfrm>
            <a:off x="6224087" y="443619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6" name="OTLSHAPE_T_5a2c5dcb51df4e4092a1a6db4da712a3_ShapePercentage" hidden="1"/>
          <p:cNvSpPr/>
          <p:nvPr>
            <p:custDataLst>
              <p:tags r:id="rId47"/>
            </p:custDataLst>
          </p:nvPr>
        </p:nvSpPr>
        <p:spPr>
          <a:xfrm>
            <a:off x="6224087" y="4644813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4" name="OTLSHAPE_T_6a7032c1ccd143fcb203a21cb81b9ba4_ShapePercentage" hidden="1"/>
          <p:cNvSpPr/>
          <p:nvPr>
            <p:custDataLst>
              <p:tags r:id="rId48"/>
            </p:custDataLst>
          </p:nvPr>
        </p:nvSpPr>
        <p:spPr>
          <a:xfrm>
            <a:off x="7419558" y="4644813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2" name="OTLSHAPE_T_f56bc94b395e407ea48bf8168f029563_ShapePercentage" hidden="1"/>
          <p:cNvSpPr/>
          <p:nvPr>
            <p:custDataLst>
              <p:tags r:id="rId49"/>
            </p:custDataLst>
          </p:nvPr>
        </p:nvSpPr>
        <p:spPr>
          <a:xfrm>
            <a:off x="8615029" y="4644813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0" name="OTLSHAPE_T_a91ac810561a41e89c876587326fc54b_ShapePercentage" hidden="1"/>
          <p:cNvSpPr/>
          <p:nvPr>
            <p:custDataLst>
              <p:tags r:id="rId50"/>
            </p:custDataLst>
          </p:nvPr>
        </p:nvSpPr>
        <p:spPr>
          <a:xfrm>
            <a:off x="9981282" y="4644813"/>
            <a:ext cx="12700" cy="170519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4" name="OTLSHAPE_T_92fd448d00f946668fef74d5e4e05f82_Duration" hidden="1"/>
          <p:cNvSpPr txBox="1"/>
          <p:nvPr>
            <p:custDataLst>
              <p:tags r:id="rId51"/>
            </p:custDataLst>
          </p:nvPr>
        </p:nvSpPr>
        <p:spPr>
          <a:xfrm>
            <a:off x="0" y="143137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20 days</a:t>
            </a:r>
          </a:p>
        </p:txBody>
      </p:sp>
      <p:sp>
        <p:nvSpPr>
          <p:cNvPr id="6335" name="OTLSHAPE_T_92fd448d00f946668fef74d5e4e05f82_TextPercentage" hidden="1"/>
          <p:cNvSpPr txBox="1"/>
          <p:nvPr>
            <p:custDataLst>
              <p:tags r:id="rId52"/>
            </p:custDataLst>
          </p:nvPr>
        </p:nvSpPr>
        <p:spPr>
          <a:xfrm>
            <a:off x="0" y="158639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94" name="OTLSHAPE_T_92fd448d00f946668fef74d5e4e05f82_JoinedDate" hidden="1"/>
          <p:cNvSpPr txBox="1"/>
          <p:nvPr>
            <p:custDataLst>
              <p:tags r:id="rId53"/>
            </p:custDataLst>
          </p:nvPr>
        </p:nvSpPr>
        <p:spPr>
          <a:xfrm>
            <a:off x="0" y="1586399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>
                <a:solidFill>
                  <a:schemeClr val="dk2"/>
                </a:solidFill>
                <a:latin typeface="Calibri" panose="020F0502020204030204" pitchFamily="34" charset="0"/>
              </a:rPr>
              <a:t>May 1 - May 29</a:t>
            </a:r>
          </a:p>
        </p:txBody>
      </p:sp>
      <p:sp>
        <p:nvSpPr>
          <p:cNvPr id="5995" name="OTLSHAPE_T_92fd448d00f946668fef74d5e4e05f82_StartDate" hidden="1"/>
          <p:cNvSpPr txBox="1"/>
          <p:nvPr>
            <p:custDataLst>
              <p:tags r:id="rId54"/>
            </p:custDataLst>
          </p:nvPr>
        </p:nvSpPr>
        <p:spPr>
          <a:xfrm>
            <a:off x="0" y="174142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96" name="OTLSHAPE_T_92fd448d00f946668fef74d5e4e05f82_EndDate" hidden="1"/>
          <p:cNvSpPr txBox="1"/>
          <p:nvPr>
            <p:custDataLst>
              <p:tags r:id="rId55"/>
            </p:custDataLst>
          </p:nvPr>
        </p:nvSpPr>
        <p:spPr>
          <a:xfrm>
            <a:off x="0" y="174142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97" name="OTLSHAPE_T_92fd448d00f946668fef74d5e4e05f82_Title"/>
          <p:cNvSpPr txBox="1"/>
          <p:nvPr>
            <p:custDataLst>
              <p:tags r:id="rId56"/>
            </p:custDataLst>
          </p:nvPr>
        </p:nvSpPr>
        <p:spPr>
          <a:xfrm>
            <a:off x="3371540" y="1469475"/>
            <a:ext cx="1066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 Program Planning</a:t>
            </a:r>
          </a:p>
        </p:txBody>
      </p:sp>
      <p:sp>
        <p:nvSpPr>
          <p:cNvPr id="6000" name="OTLSHAPE_T_bb72bd5466b84ee082e9511bbe6b42ac_Duration" hidden="1"/>
          <p:cNvSpPr txBox="1"/>
          <p:nvPr>
            <p:custDataLst>
              <p:tags r:id="rId57"/>
            </p:custDataLst>
          </p:nvPr>
        </p:nvSpPr>
        <p:spPr>
          <a:xfrm>
            <a:off x="0" y="163999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6001" name="OTLSHAPE_T_bb72bd5466b84ee082e9511bbe6b42ac_TextPercentage" hidden="1"/>
          <p:cNvSpPr txBox="1"/>
          <p:nvPr>
            <p:custDataLst>
              <p:tags r:id="rId58"/>
            </p:custDataLst>
          </p:nvPr>
        </p:nvSpPr>
        <p:spPr>
          <a:xfrm>
            <a:off x="0" y="179501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02" name="OTLSHAPE_T_bb72bd5466b84ee082e9511bbe6b42ac_StartDate" hidden="1"/>
          <p:cNvSpPr txBox="1"/>
          <p:nvPr>
            <p:custDataLst>
              <p:tags r:id="rId59"/>
            </p:custDataLst>
          </p:nvPr>
        </p:nvSpPr>
        <p:spPr>
          <a:xfrm>
            <a:off x="0" y="179501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03" name="OTLSHAPE_T_bb72bd5466b84ee082e9511bbe6b42ac_EndDate" hidden="1"/>
          <p:cNvSpPr txBox="1"/>
          <p:nvPr>
            <p:custDataLst>
              <p:tags r:id="rId60"/>
            </p:custDataLst>
          </p:nvPr>
        </p:nvSpPr>
        <p:spPr>
          <a:xfrm>
            <a:off x="0" y="179501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04" name="OTLSHAPE_T_bb72bd5466b84ee082e9511bbe6b42ac_Title"/>
          <p:cNvSpPr txBox="1"/>
          <p:nvPr>
            <p:custDataLst>
              <p:tags r:id="rId61"/>
            </p:custDataLst>
          </p:nvPr>
        </p:nvSpPr>
        <p:spPr>
          <a:xfrm>
            <a:off x="2176068" y="1678093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Define plan objectives</a:t>
            </a:r>
          </a:p>
        </p:txBody>
      </p:sp>
      <p:sp>
        <p:nvSpPr>
          <p:cNvPr id="6005" name="OTLSHAPE_T_bb72bd5466b84ee082e9511bbe6b42ac_JoinedDate"/>
          <p:cNvSpPr txBox="1"/>
          <p:nvPr>
            <p:custDataLst>
              <p:tags r:id="rId62"/>
            </p:custDataLst>
          </p:nvPr>
        </p:nvSpPr>
        <p:spPr>
          <a:xfrm>
            <a:off x="844465" y="1826853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May 1 - May 15</a:t>
            </a:r>
          </a:p>
        </p:txBody>
      </p:sp>
      <p:sp>
        <p:nvSpPr>
          <p:cNvPr id="6008" name="OTLSHAPE_T_34e26b586a3b4f12a28f7d1af075fc86_Duration" hidden="1"/>
          <p:cNvSpPr txBox="1"/>
          <p:nvPr>
            <p:custDataLst>
              <p:tags r:id="rId63"/>
            </p:custDataLst>
          </p:nvPr>
        </p:nvSpPr>
        <p:spPr>
          <a:xfrm>
            <a:off x="0" y="198187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26 days</a:t>
            </a:r>
          </a:p>
        </p:txBody>
      </p:sp>
      <p:sp>
        <p:nvSpPr>
          <p:cNvPr id="6009" name="OTLSHAPE_T_34e26b586a3b4f12a28f7d1af075fc86_TextPercentage" hidden="1"/>
          <p:cNvSpPr txBox="1"/>
          <p:nvPr>
            <p:custDataLst>
              <p:tags r:id="rId64"/>
            </p:custDataLst>
          </p:nvPr>
        </p:nvSpPr>
        <p:spPr>
          <a:xfrm>
            <a:off x="0" y="213690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10" name="OTLSHAPE_T_34e26b586a3b4f12a28f7d1af075fc86_JoinedDate" hidden="1"/>
          <p:cNvSpPr txBox="1"/>
          <p:nvPr>
            <p:custDataLst>
              <p:tags r:id="rId65"/>
            </p:custDataLst>
          </p:nvPr>
        </p:nvSpPr>
        <p:spPr>
          <a:xfrm>
            <a:off x="0" y="2136902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>
                <a:solidFill>
                  <a:schemeClr val="dk2"/>
                </a:solidFill>
                <a:latin typeface="Calibri" panose="020F0502020204030204" pitchFamily="34" charset="0"/>
              </a:rPr>
              <a:t>May 18 - Jun 22</a:t>
            </a:r>
          </a:p>
        </p:txBody>
      </p:sp>
      <p:sp>
        <p:nvSpPr>
          <p:cNvPr id="6011" name="OTLSHAPE_T_34e26b586a3b4f12a28f7d1af075fc86_StartDate" hidden="1"/>
          <p:cNvSpPr txBox="1"/>
          <p:nvPr>
            <p:custDataLst>
              <p:tags r:id="rId66"/>
            </p:custDataLst>
          </p:nvPr>
        </p:nvSpPr>
        <p:spPr>
          <a:xfrm>
            <a:off x="0" y="229192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12" name="OTLSHAPE_T_34e26b586a3b4f12a28f7d1af075fc86_EndDate" hidden="1"/>
          <p:cNvSpPr txBox="1"/>
          <p:nvPr>
            <p:custDataLst>
              <p:tags r:id="rId67"/>
            </p:custDataLst>
          </p:nvPr>
        </p:nvSpPr>
        <p:spPr>
          <a:xfrm>
            <a:off x="0" y="229192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13" name="OTLSHAPE_T_34e26b586a3b4f12a28f7d1af075fc86_Title"/>
          <p:cNvSpPr txBox="1"/>
          <p:nvPr>
            <p:custDataLst>
              <p:tags r:id="rId68"/>
            </p:custDataLst>
          </p:nvPr>
        </p:nvSpPr>
        <p:spPr>
          <a:xfrm>
            <a:off x="3255243" y="2019977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Identify Community</a:t>
            </a:r>
          </a:p>
        </p:txBody>
      </p:sp>
      <p:sp>
        <p:nvSpPr>
          <p:cNvPr id="6208" name="OTLSHAPE_T_5c068e8e97a249ed87e9f5bf1c9fbc3e_Duration" hidden="1"/>
          <p:cNvSpPr txBox="1"/>
          <p:nvPr>
            <p:custDataLst>
              <p:tags r:id="rId69"/>
            </p:custDataLst>
          </p:nvPr>
        </p:nvSpPr>
        <p:spPr>
          <a:xfrm>
            <a:off x="0" y="219049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14 days</a:t>
            </a:r>
          </a:p>
        </p:txBody>
      </p:sp>
      <p:sp>
        <p:nvSpPr>
          <p:cNvPr id="6209" name="OTLSHAPE_T_5c068e8e97a249ed87e9f5bf1c9fbc3e_StartDate" hidden="1"/>
          <p:cNvSpPr txBox="1"/>
          <p:nvPr>
            <p:custDataLst>
              <p:tags r:id="rId70"/>
            </p:custDataLst>
          </p:nvPr>
        </p:nvSpPr>
        <p:spPr>
          <a:xfrm>
            <a:off x="0" y="2345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84" name="OTLSHAPE_T_5c068e8e97a249ed87e9f5bf1c9fbc3e_EndDate" hidden="1"/>
          <p:cNvSpPr txBox="1"/>
          <p:nvPr>
            <p:custDataLst>
              <p:tags r:id="rId71"/>
            </p:custDataLst>
          </p:nvPr>
        </p:nvSpPr>
        <p:spPr>
          <a:xfrm>
            <a:off x="0" y="2345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85" name="OTLSHAPE_T_5c068e8e97a249ed87e9f5bf1c9fbc3e_JoinedDate"/>
          <p:cNvSpPr txBox="1"/>
          <p:nvPr>
            <p:custDataLst>
              <p:tags r:id="rId72"/>
            </p:custDataLst>
          </p:nvPr>
        </p:nvSpPr>
        <p:spPr>
          <a:xfrm>
            <a:off x="2296109" y="2399115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May 18 - Jun 6</a:t>
            </a:r>
          </a:p>
        </p:txBody>
      </p:sp>
      <p:sp>
        <p:nvSpPr>
          <p:cNvPr id="386" name="OTLSHAPE_T_5c068e8e97a249ed87e9f5bf1c9fbc3e_Title"/>
          <p:cNvSpPr txBox="1"/>
          <p:nvPr>
            <p:custDataLst>
              <p:tags r:id="rId73"/>
            </p:custDataLst>
          </p:nvPr>
        </p:nvSpPr>
        <p:spPr>
          <a:xfrm>
            <a:off x="2484994" y="2228596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Training needs analysis</a:t>
            </a:r>
          </a:p>
        </p:txBody>
      </p:sp>
      <p:sp>
        <p:nvSpPr>
          <p:cNvPr id="387" name="OTLSHAPE_T_5c068e8e97a249ed87e9f5bf1c9fbc3e_TextPercentage" hidden="1"/>
          <p:cNvSpPr txBox="1"/>
          <p:nvPr>
            <p:custDataLst>
              <p:tags r:id="rId74"/>
            </p:custDataLst>
          </p:nvPr>
        </p:nvSpPr>
        <p:spPr>
          <a:xfrm>
            <a:off x="2308809" y="236101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90" name="OTLSHAPE_T_caa315722bec4ebeac353dec07817f63_Duration" hidden="1"/>
          <p:cNvSpPr txBox="1"/>
          <p:nvPr>
            <p:custDataLst>
              <p:tags r:id="rId75"/>
            </p:custDataLst>
          </p:nvPr>
        </p:nvSpPr>
        <p:spPr>
          <a:xfrm>
            <a:off x="0" y="219049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391" name="OTLSHAPE_T_caa315722bec4ebeac353dec07817f63_StartDate" hidden="1"/>
          <p:cNvSpPr txBox="1"/>
          <p:nvPr>
            <p:custDataLst>
              <p:tags r:id="rId76"/>
            </p:custDataLst>
          </p:nvPr>
        </p:nvSpPr>
        <p:spPr>
          <a:xfrm>
            <a:off x="0" y="2345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92" name="OTLSHAPE_T_caa315722bec4ebeac353dec07817f63_EndDate" hidden="1"/>
          <p:cNvSpPr txBox="1"/>
          <p:nvPr>
            <p:custDataLst>
              <p:tags r:id="rId77"/>
            </p:custDataLst>
          </p:nvPr>
        </p:nvSpPr>
        <p:spPr>
          <a:xfrm>
            <a:off x="0" y="2345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93" name="OTLSHAPE_T_caa315722bec4ebeac353dec07817f63_JoinedDate"/>
          <p:cNvSpPr txBox="1"/>
          <p:nvPr>
            <p:custDataLst>
              <p:tags r:id="rId78"/>
            </p:custDataLst>
          </p:nvPr>
        </p:nvSpPr>
        <p:spPr>
          <a:xfrm>
            <a:off x="4089316" y="2399115"/>
            <a:ext cx="698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Jun 8 - Jun 22</a:t>
            </a:r>
          </a:p>
        </p:txBody>
      </p:sp>
      <p:sp>
        <p:nvSpPr>
          <p:cNvPr id="394" name="OTLSHAPE_T_caa315722bec4ebeac353dec07817f63_Title"/>
          <p:cNvSpPr txBox="1"/>
          <p:nvPr>
            <p:custDataLst>
              <p:tags r:id="rId79"/>
            </p:custDataLst>
          </p:nvPr>
        </p:nvSpPr>
        <p:spPr>
          <a:xfrm>
            <a:off x="4279609" y="2228596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Prioritize needs</a:t>
            </a:r>
          </a:p>
        </p:txBody>
      </p:sp>
      <p:sp>
        <p:nvSpPr>
          <p:cNvPr id="395" name="OTLSHAPE_T_caa315722bec4ebeac353dec07817f63_TextPercentage" hidden="1"/>
          <p:cNvSpPr txBox="1"/>
          <p:nvPr>
            <p:custDataLst>
              <p:tags r:id="rId80"/>
            </p:custDataLst>
          </p:nvPr>
        </p:nvSpPr>
        <p:spPr>
          <a:xfrm>
            <a:off x="4102016" y="236101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98" name="OTLSHAPE_T_f3affa0ffb8943c2ac1e91594801faaa_Duration" hidden="1"/>
          <p:cNvSpPr txBox="1"/>
          <p:nvPr>
            <p:custDataLst>
              <p:tags r:id="rId81"/>
            </p:custDataLst>
          </p:nvPr>
        </p:nvSpPr>
        <p:spPr>
          <a:xfrm>
            <a:off x="0" y="257953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22 days</a:t>
            </a:r>
          </a:p>
        </p:txBody>
      </p:sp>
      <p:sp>
        <p:nvSpPr>
          <p:cNvPr id="399" name="OTLSHAPE_T_f3affa0ffb8943c2ac1e91594801faaa_TextPercentage" hidden="1"/>
          <p:cNvSpPr txBox="1"/>
          <p:nvPr>
            <p:custDataLst>
              <p:tags r:id="rId82"/>
            </p:custDataLst>
          </p:nvPr>
        </p:nvSpPr>
        <p:spPr>
          <a:xfrm>
            <a:off x="0" y="273456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00" name="OTLSHAPE_T_f3affa0ffb8943c2ac1e91594801faaa_JoinedDate" hidden="1"/>
          <p:cNvSpPr txBox="1"/>
          <p:nvPr>
            <p:custDataLst>
              <p:tags r:id="rId83"/>
            </p:custDataLst>
          </p:nvPr>
        </p:nvSpPr>
        <p:spPr>
          <a:xfrm>
            <a:off x="0" y="2734564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>
                <a:solidFill>
                  <a:schemeClr val="dk2"/>
                </a:solidFill>
                <a:latin typeface="Calibri" panose="020F0502020204030204" pitchFamily="34" charset="0"/>
              </a:rPr>
              <a:t>Jun 8 - Jul 7</a:t>
            </a:r>
          </a:p>
        </p:txBody>
      </p:sp>
      <p:sp>
        <p:nvSpPr>
          <p:cNvPr id="401" name="OTLSHAPE_T_f3affa0ffb8943c2ac1e91594801faaa_StartDate" hidden="1"/>
          <p:cNvSpPr txBox="1"/>
          <p:nvPr>
            <p:custDataLst>
              <p:tags r:id="rId84"/>
            </p:custDataLst>
          </p:nvPr>
        </p:nvSpPr>
        <p:spPr>
          <a:xfrm>
            <a:off x="0" y="28895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2" name="OTLSHAPE_T_f3affa0ffb8943c2ac1e91594801faaa_EndDate" hidden="1"/>
          <p:cNvSpPr txBox="1"/>
          <p:nvPr>
            <p:custDataLst>
              <p:tags r:id="rId85"/>
            </p:custDataLst>
          </p:nvPr>
        </p:nvSpPr>
        <p:spPr>
          <a:xfrm>
            <a:off x="0" y="28895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3" name="OTLSHAPE_T_f3affa0ffb8943c2ac1e91594801faaa_Title"/>
          <p:cNvSpPr txBox="1"/>
          <p:nvPr>
            <p:custDataLst>
              <p:tags r:id="rId86"/>
            </p:custDataLst>
          </p:nvPr>
        </p:nvSpPr>
        <p:spPr>
          <a:xfrm>
            <a:off x="4988832" y="2617639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lt1"/>
                </a:solidFill>
                <a:latin typeface="Calibri" panose="020F0502020204030204" pitchFamily="34" charset="0"/>
              </a:rPr>
              <a:t>Vendor Input</a:t>
            </a:r>
          </a:p>
        </p:txBody>
      </p:sp>
      <p:sp>
        <p:nvSpPr>
          <p:cNvPr id="406" name="OTLSHAPE_T_fe4b29ecf4804de3a17713eafcecacc5_Duration" hidden="1"/>
          <p:cNvSpPr txBox="1"/>
          <p:nvPr>
            <p:custDataLst>
              <p:tags r:id="rId87"/>
            </p:custDataLst>
          </p:nvPr>
        </p:nvSpPr>
        <p:spPr>
          <a:xfrm>
            <a:off x="0" y="278815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9 days</a:t>
            </a:r>
          </a:p>
        </p:txBody>
      </p:sp>
      <p:sp>
        <p:nvSpPr>
          <p:cNvPr id="407" name="OTLSHAPE_T_fe4b29ecf4804de3a17713eafcecacc5_TextPercentage" hidden="1"/>
          <p:cNvSpPr txBox="1"/>
          <p:nvPr>
            <p:custDataLst>
              <p:tags r:id="rId88"/>
            </p:custDataLst>
          </p:nvPr>
        </p:nvSpPr>
        <p:spPr>
          <a:xfrm>
            <a:off x="0" y="294318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08" name="OTLSHAPE_T_fe4b29ecf4804de3a17713eafcecacc5_StartDate" hidden="1"/>
          <p:cNvSpPr txBox="1"/>
          <p:nvPr>
            <p:custDataLst>
              <p:tags r:id="rId89"/>
            </p:custDataLst>
          </p:nvPr>
        </p:nvSpPr>
        <p:spPr>
          <a:xfrm>
            <a:off x="0" y="294318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9" name="OTLSHAPE_T_fe4b29ecf4804de3a17713eafcecacc5_EndDate" hidden="1"/>
          <p:cNvSpPr txBox="1"/>
          <p:nvPr>
            <p:custDataLst>
              <p:tags r:id="rId90"/>
            </p:custDataLst>
          </p:nvPr>
        </p:nvSpPr>
        <p:spPr>
          <a:xfrm>
            <a:off x="0" y="294318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1" name="OTLSHAPE_T_fe4b29ecf4804de3a17713eafcecacc5_JoinedDate"/>
          <p:cNvSpPr txBox="1"/>
          <p:nvPr>
            <p:custDataLst>
              <p:tags r:id="rId91"/>
            </p:custDataLst>
          </p:nvPr>
        </p:nvSpPr>
        <p:spPr>
          <a:xfrm>
            <a:off x="3343784" y="2834005"/>
            <a:ext cx="698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Jun 8 - Jun 20</a:t>
            </a:r>
          </a:p>
        </p:txBody>
      </p:sp>
      <p:sp>
        <p:nvSpPr>
          <p:cNvPr id="412" name="OTLSHAPE_T_fe4b29ecf4804de3a17713eafcecacc5_Title"/>
          <p:cNvSpPr txBox="1"/>
          <p:nvPr>
            <p:custDataLst>
              <p:tags r:id="rId92"/>
            </p:custDataLst>
          </p:nvPr>
        </p:nvSpPr>
        <p:spPr>
          <a:xfrm>
            <a:off x="5250138" y="2826258"/>
            <a:ext cx="156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Define vendor deliverables</a:t>
            </a:r>
          </a:p>
        </p:txBody>
      </p:sp>
      <p:sp>
        <p:nvSpPr>
          <p:cNvPr id="415" name="OTLSHAPE_T_f6a402821bb545218690585d3dde0f1a_Duration" hidden="1"/>
          <p:cNvSpPr txBox="1"/>
          <p:nvPr>
            <p:custDataLst>
              <p:tags r:id="rId93"/>
            </p:custDataLst>
          </p:nvPr>
        </p:nvSpPr>
        <p:spPr>
          <a:xfrm>
            <a:off x="0" y="299677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9 days</a:t>
            </a:r>
          </a:p>
        </p:txBody>
      </p:sp>
      <p:sp>
        <p:nvSpPr>
          <p:cNvPr id="416" name="OTLSHAPE_T_f6a402821bb545218690585d3dde0f1a_TextPercentage" hidden="1"/>
          <p:cNvSpPr txBox="1"/>
          <p:nvPr>
            <p:custDataLst>
              <p:tags r:id="rId94"/>
            </p:custDataLst>
          </p:nvPr>
        </p:nvSpPr>
        <p:spPr>
          <a:xfrm>
            <a:off x="0" y="315180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7" name="OTLSHAPE_T_f6a402821bb545218690585d3dde0f1a_StartDate" hidden="1"/>
          <p:cNvSpPr txBox="1"/>
          <p:nvPr>
            <p:custDataLst>
              <p:tags r:id="rId95"/>
            </p:custDataLst>
          </p:nvPr>
        </p:nvSpPr>
        <p:spPr>
          <a:xfrm>
            <a:off x="0" y="315180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8" name="OTLSHAPE_T_f6a402821bb545218690585d3dde0f1a_EndDate" hidden="1"/>
          <p:cNvSpPr txBox="1"/>
          <p:nvPr>
            <p:custDataLst>
              <p:tags r:id="rId96"/>
            </p:custDataLst>
          </p:nvPr>
        </p:nvSpPr>
        <p:spPr>
          <a:xfrm>
            <a:off x="0" y="315180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9" name="OTLSHAPE_T_f6a402821bb545218690585d3dde0f1a_JoinedDate"/>
          <p:cNvSpPr txBox="1"/>
          <p:nvPr>
            <p:custDataLst>
              <p:tags r:id="rId97"/>
            </p:custDataLst>
          </p:nvPr>
        </p:nvSpPr>
        <p:spPr>
          <a:xfrm>
            <a:off x="3620958" y="3042624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Jun 12 - Jun 24</a:t>
            </a:r>
          </a:p>
        </p:txBody>
      </p:sp>
      <p:sp>
        <p:nvSpPr>
          <p:cNvPr id="420" name="OTLSHAPE_T_f6a402821bb545218690585d3dde0f1a_Title"/>
          <p:cNvSpPr txBox="1"/>
          <p:nvPr>
            <p:custDataLst>
              <p:tags r:id="rId98"/>
            </p:custDataLst>
          </p:nvPr>
        </p:nvSpPr>
        <p:spPr>
          <a:xfrm>
            <a:off x="5591701" y="3034877"/>
            <a:ext cx="162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Obtain vendor commitment</a:t>
            </a:r>
          </a:p>
        </p:txBody>
      </p:sp>
      <p:sp>
        <p:nvSpPr>
          <p:cNvPr id="423" name="OTLSHAPE_T_9c7df585871f45b294b933c6e0358233_Duration" hidden="1"/>
          <p:cNvSpPr txBox="1"/>
          <p:nvPr>
            <p:custDataLst>
              <p:tags r:id="rId99"/>
            </p:custDataLst>
          </p:nvPr>
        </p:nvSpPr>
        <p:spPr>
          <a:xfrm>
            <a:off x="0" y="329429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41 days</a:t>
            </a:r>
          </a:p>
        </p:txBody>
      </p:sp>
      <p:sp>
        <p:nvSpPr>
          <p:cNvPr id="424" name="OTLSHAPE_T_9c7df585871f45b294b933c6e0358233_TextPercentage" hidden="1"/>
          <p:cNvSpPr txBox="1"/>
          <p:nvPr>
            <p:custDataLst>
              <p:tags r:id="rId100"/>
            </p:custDataLst>
          </p:nvPr>
        </p:nvSpPr>
        <p:spPr>
          <a:xfrm>
            <a:off x="0" y="344932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25" name="OTLSHAPE_T_9c7df585871f45b294b933c6e0358233_StartDate" hidden="1"/>
          <p:cNvSpPr txBox="1"/>
          <p:nvPr>
            <p:custDataLst>
              <p:tags r:id="rId101"/>
            </p:custDataLst>
          </p:nvPr>
        </p:nvSpPr>
        <p:spPr>
          <a:xfrm>
            <a:off x="0" y="344932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26" name="OTLSHAPE_T_9c7df585871f45b294b933c6e0358233_EndDate" hidden="1"/>
          <p:cNvSpPr txBox="1"/>
          <p:nvPr>
            <p:custDataLst>
              <p:tags r:id="rId102"/>
            </p:custDataLst>
          </p:nvPr>
        </p:nvSpPr>
        <p:spPr>
          <a:xfrm>
            <a:off x="0" y="344932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27" name="OTLSHAPE_T_9c7df585871f45b294b933c6e0358233_JoinedDate"/>
          <p:cNvSpPr txBox="1"/>
          <p:nvPr>
            <p:custDataLst>
              <p:tags r:id="rId103"/>
            </p:custDataLst>
          </p:nvPr>
        </p:nvSpPr>
        <p:spPr>
          <a:xfrm>
            <a:off x="3851096" y="3340142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Jun 15 - Aug 10</a:t>
            </a:r>
          </a:p>
        </p:txBody>
      </p:sp>
      <p:sp>
        <p:nvSpPr>
          <p:cNvPr id="428" name="OTLSHAPE_T_9c7df585871f45b294b933c6e0358233_Title"/>
          <p:cNvSpPr txBox="1"/>
          <p:nvPr>
            <p:custDataLst>
              <p:tags r:id="rId104"/>
            </p:custDataLst>
          </p:nvPr>
        </p:nvSpPr>
        <p:spPr>
          <a:xfrm>
            <a:off x="6629171" y="3332395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 Skill Assessment</a:t>
            </a:r>
          </a:p>
        </p:txBody>
      </p:sp>
      <p:sp>
        <p:nvSpPr>
          <p:cNvPr id="431" name="OTLSHAPE_T_db90166b3b604efb8a920ea34ee20461_Duration" hidden="1"/>
          <p:cNvSpPr txBox="1"/>
          <p:nvPr>
            <p:custDataLst>
              <p:tags r:id="rId105"/>
            </p:custDataLst>
          </p:nvPr>
        </p:nvSpPr>
        <p:spPr>
          <a:xfrm>
            <a:off x="0" y="350291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432" name="OTLSHAPE_T_db90166b3b604efb8a920ea34ee20461_StartDate" hidden="1"/>
          <p:cNvSpPr txBox="1"/>
          <p:nvPr>
            <p:custDataLst>
              <p:tags r:id="rId106"/>
            </p:custDataLst>
          </p:nvPr>
        </p:nvSpPr>
        <p:spPr>
          <a:xfrm>
            <a:off x="0" y="365793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3" name="OTLSHAPE_T_db90166b3b604efb8a920ea34ee20461_EndDate" hidden="1"/>
          <p:cNvSpPr txBox="1"/>
          <p:nvPr>
            <p:custDataLst>
              <p:tags r:id="rId107"/>
            </p:custDataLst>
          </p:nvPr>
        </p:nvSpPr>
        <p:spPr>
          <a:xfrm>
            <a:off x="0" y="365793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4" name="OTLSHAPE_T_db90166b3b604efb8a920ea34ee20461_JoinedDate"/>
          <p:cNvSpPr txBox="1"/>
          <p:nvPr>
            <p:custDataLst>
              <p:tags r:id="rId108"/>
            </p:custDataLst>
          </p:nvPr>
        </p:nvSpPr>
        <p:spPr>
          <a:xfrm>
            <a:off x="4687052" y="3711533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Jun 15 - Jun 29</a:t>
            </a:r>
          </a:p>
        </p:txBody>
      </p:sp>
      <p:sp>
        <p:nvSpPr>
          <p:cNvPr id="435" name="OTLSHAPE_T_db90166b3b604efb8a920ea34ee20461_Title"/>
          <p:cNvSpPr txBox="1"/>
          <p:nvPr>
            <p:custDataLst>
              <p:tags r:id="rId109"/>
            </p:custDataLst>
          </p:nvPr>
        </p:nvSpPr>
        <p:spPr>
          <a:xfrm>
            <a:off x="4802880" y="3541014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Identify recipients</a:t>
            </a:r>
          </a:p>
        </p:txBody>
      </p:sp>
      <p:sp>
        <p:nvSpPr>
          <p:cNvPr id="436" name="OTLSHAPE_T_db90166b3b604efb8a920ea34ee20461_TextPercentage" hidden="1"/>
          <p:cNvSpPr txBox="1"/>
          <p:nvPr>
            <p:custDataLst>
              <p:tags r:id="rId110"/>
            </p:custDataLst>
          </p:nvPr>
        </p:nvSpPr>
        <p:spPr>
          <a:xfrm>
            <a:off x="4699752" y="36734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39" name="OTLSHAPE_T_77d63051f0d14228b0c9508e25925db8_Duration" hidden="1"/>
          <p:cNvSpPr txBox="1"/>
          <p:nvPr>
            <p:custDataLst>
              <p:tags r:id="rId111"/>
            </p:custDataLst>
          </p:nvPr>
        </p:nvSpPr>
        <p:spPr>
          <a:xfrm>
            <a:off x="0" y="350291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14 days</a:t>
            </a:r>
          </a:p>
        </p:txBody>
      </p:sp>
      <p:sp>
        <p:nvSpPr>
          <p:cNvPr id="440" name="OTLSHAPE_T_77d63051f0d14228b0c9508e25925db8_StartDate" hidden="1"/>
          <p:cNvSpPr txBox="1"/>
          <p:nvPr>
            <p:custDataLst>
              <p:tags r:id="rId112"/>
            </p:custDataLst>
          </p:nvPr>
        </p:nvSpPr>
        <p:spPr>
          <a:xfrm>
            <a:off x="0" y="365793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1" name="OTLSHAPE_T_77d63051f0d14228b0c9508e25925db8_EndDate" hidden="1"/>
          <p:cNvSpPr txBox="1"/>
          <p:nvPr>
            <p:custDataLst>
              <p:tags r:id="rId113"/>
            </p:custDataLst>
          </p:nvPr>
        </p:nvSpPr>
        <p:spPr>
          <a:xfrm>
            <a:off x="0" y="365793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2" name="OTLSHAPE_T_77d63051f0d14228b0c9508e25925db8_JoinedDate"/>
          <p:cNvSpPr txBox="1"/>
          <p:nvPr>
            <p:custDataLst>
              <p:tags r:id="rId114"/>
            </p:custDataLst>
          </p:nvPr>
        </p:nvSpPr>
        <p:spPr>
          <a:xfrm>
            <a:off x="6053305" y="371153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Jul 1 - Jul 20</a:t>
            </a:r>
          </a:p>
        </p:txBody>
      </p:sp>
      <p:sp>
        <p:nvSpPr>
          <p:cNvPr id="443" name="OTLSHAPE_T_77d63051f0d14228b0c9508e25925db8_Title"/>
          <p:cNvSpPr txBox="1"/>
          <p:nvPr>
            <p:custDataLst>
              <p:tags r:id="rId115"/>
            </p:custDataLst>
          </p:nvPr>
        </p:nvSpPr>
        <p:spPr>
          <a:xfrm>
            <a:off x="6243312" y="3541014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Program award matrix </a:t>
            </a:r>
          </a:p>
        </p:txBody>
      </p:sp>
      <p:sp>
        <p:nvSpPr>
          <p:cNvPr id="444" name="OTLSHAPE_T_77d63051f0d14228b0c9508e25925db8_TextPercentage" hidden="1"/>
          <p:cNvSpPr txBox="1"/>
          <p:nvPr>
            <p:custDataLst>
              <p:tags r:id="rId116"/>
            </p:custDataLst>
          </p:nvPr>
        </p:nvSpPr>
        <p:spPr>
          <a:xfrm>
            <a:off x="6066005" y="36734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47" name="OTLSHAPE_T_c44bccdc09d54b29b03d74fc6547d0bf_Duration" hidden="1"/>
          <p:cNvSpPr txBox="1"/>
          <p:nvPr>
            <p:custDataLst>
              <p:tags r:id="rId117"/>
            </p:custDataLst>
          </p:nvPr>
        </p:nvSpPr>
        <p:spPr>
          <a:xfrm>
            <a:off x="0" y="350291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14 days</a:t>
            </a:r>
          </a:p>
        </p:txBody>
      </p:sp>
      <p:sp>
        <p:nvSpPr>
          <p:cNvPr id="6336" name="OTLSHAPE_T_c44bccdc09d54b29b03d74fc6547d0bf_StartDate" hidden="1"/>
          <p:cNvSpPr txBox="1"/>
          <p:nvPr>
            <p:custDataLst>
              <p:tags r:id="rId118"/>
            </p:custDataLst>
          </p:nvPr>
        </p:nvSpPr>
        <p:spPr>
          <a:xfrm>
            <a:off x="0" y="365793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37" name="OTLSHAPE_T_c44bccdc09d54b29b03d74fc6547d0bf_EndDate" hidden="1"/>
          <p:cNvSpPr txBox="1"/>
          <p:nvPr>
            <p:custDataLst>
              <p:tags r:id="rId119"/>
            </p:custDataLst>
          </p:nvPr>
        </p:nvSpPr>
        <p:spPr>
          <a:xfrm>
            <a:off x="0" y="365793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38" name="OTLSHAPE_T_c44bccdc09d54b29b03d74fc6547d0bf_JoinedDate"/>
          <p:cNvSpPr txBox="1"/>
          <p:nvPr>
            <p:custDataLst>
              <p:tags r:id="rId120"/>
            </p:custDataLst>
          </p:nvPr>
        </p:nvSpPr>
        <p:spPr>
          <a:xfrm>
            <a:off x="7846513" y="3711533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Jul 22 - Aug 10</a:t>
            </a:r>
          </a:p>
        </p:txBody>
      </p:sp>
      <p:sp>
        <p:nvSpPr>
          <p:cNvPr id="6339" name="OTLSHAPE_T_c44bccdc09d54b29b03d74fc6547d0bf_Title"/>
          <p:cNvSpPr txBox="1"/>
          <p:nvPr>
            <p:custDataLst>
              <p:tags r:id="rId121"/>
            </p:custDataLst>
          </p:nvPr>
        </p:nvSpPr>
        <p:spPr>
          <a:xfrm>
            <a:off x="8001256" y="3541014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Finalize program budget</a:t>
            </a:r>
          </a:p>
        </p:txBody>
      </p:sp>
      <p:sp>
        <p:nvSpPr>
          <p:cNvPr id="6340" name="OTLSHAPE_T_c44bccdc09d54b29b03d74fc6547d0bf_TextPercentage" hidden="1"/>
          <p:cNvSpPr txBox="1"/>
          <p:nvPr>
            <p:custDataLst>
              <p:tags r:id="rId122"/>
            </p:custDataLst>
          </p:nvPr>
        </p:nvSpPr>
        <p:spPr>
          <a:xfrm>
            <a:off x="7859213" y="36734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43" name="OTLSHAPE_T_980e00858f2544e8a5a2c65265f786a6_Duration" hidden="1"/>
          <p:cNvSpPr txBox="1"/>
          <p:nvPr>
            <p:custDataLst>
              <p:tags r:id="rId123"/>
            </p:custDataLst>
          </p:nvPr>
        </p:nvSpPr>
        <p:spPr>
          <a:xfrm>
            <a:off x="0" y="389195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28 days</a:t>
            </a:r>
          </a:p>
        </p:txBody>
      </p:sp>
      <p:sp>
        <p:nvSpPr>
          <p:cNvPr id="6344" name="OTLSHAPE_T_980e00858f2544e8a5a2c65265f786a6_TextPercentage" hidden="1"/>
          <p:cNvSpPr txBox="1"/>
          <p:nvPr>
            <p:custDataLst>
              <p:tags r:id="rId124"/>
            </p:custDataLst>
          </p:nvPr>
        </p:nvSpPr>
        <p:spPr>
          <a:xfrm>
            <a:off x="0" y="404698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45" name="OTLSHAPE_T_980e00858f2544e8a5a2c65265f786a6_JoinedDate" hidden="1"/>
          <p:cNvSpPr txBox="1"/>
          <p:nvPr>
            <p:custDataLst>
              <p:tags r:id="rId125"/>
            </p:custDataLst>
          </p:nvPr>
        </p:nvSpPr>
        <p:spPr>
          <a:xfrm>
            <a:off x="0" y="4046982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>
                <a:solidFill>
                  <a:schemeClr val="dk2"/>
                </a:solidFill>
                <a:latin typeface="Calibri" panose="020F0502020204030204" pitchFamily="34" charset="0"/>
              </a:rPr>
              <a:t>Jun 21 - Jul 28</a:t>
            </a:r>
          </a:p>
        </p:txBody>
      </p:sp>
      <p:sp>
        <p:nvSpPr>
          <p:cNvPr id="6346" name="OTLSHAPE_T_980e00858f2544e8a5a2c65265f786a6_StartDate" hidden="1"/>
          <p:cNvSpPr txBox="1"/>
          <p:nvPr>
            <p:custDataLst>
              <p:tags r:id="rId126"/>
            </p:custDataLst>
          </p:nvPr>
        </p:nvSpPr>
        <p:spPr>
          <a:xfrm>
            <a:off x="0" y="420200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47" name="OTLSHAPE_T_980e00858f2544e8a5a2c65265f786a6_EndDate" hidden="1"/>
          <p:cNvSpPr txBox="1"/>
          <p:nvPr>
            <p:custDataLst>
              <p:tags r:id="rId127"/>
            </p:custDataLst>
          </p:nvPr>
        </p:nvSpPr>
        <p:spPr>
          <a:xfrm>
            <a:off x="0" y="420200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48" name="OTLSHAPE_T_980e00858f2544e8a5a2c65265f786a6_Title"/>
          <p:cNvSpPr txBox="1"/>
          <p:nvPr>
            <p:custDataLst>
              <p:tags r:id="rId128"/>
            </p:custDataLst>
          </p:nvPr>
        </p:nvSpPr>
        <p:spPr>
          <a:xfrm>
            <a:off x="6081383" y="3930057"/>
            <a:ext cx="148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Program Commencement</a:t>
            </a:r>
          </a:p>
        </p:txBody>
      </p:sp>
      <p:sp>
        <p:nvSpPr>
          <p:cNvPr id="6351" name="OTLSHAPE_T_921949a4e8a7482e8f30b3ee1d2f4bde_Duration" hidden="1"/>
          <p:cNvSpPr txBox="1"/>
          <p:nvPr>
            <p:custDataLst>
              <p:tags r:id="rId129"/>
            </p:custDataLst>
          </p:nvPr>
        </p:nvSpPr>
        <p:spPr>
          <a:xfrm>
            <a:off x="0" y="410057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21 days</a:t>
            </a:r>
          </a:p>
        </p:txBody>
      </p:sp>
      <p:sp>
        <p:nvSpPr>
          <p:cNvPr id="6352" name="OTLSHAPE_T_921949a4e8a7482e8f30b3ee1d2f4bde_TextPercentage" hidden="1"/>
          <p:cNvSpPr txBox="1"/>
          <p:nvPr>
            <p:custDataLst>
              <p:tags r:id="rId130"/>
            </p:custDataLst>
          </p:nvPr>
        </p:nvSpPr>
        <p:spPr>
          <a:xfrm>
            <a:off x="0" y="425560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53" name="OTLSHAPE_T_921949a4e8a7482e8f30b3ee1d2f4bde_StartDate" hidden="1"/>
          <p:cNvSpPr txBox="1"/>
          <p:nvPr>
            <p:custDataLst>
              <p:tags r:id="rId131"/>
            </p:custDataLst>
          </p:nvPr>
        </p:nvSpPr>
        <p:spPr>
          <a:xfrm>
            <a:off x="0" y="425560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54" name="OTLSHAPE_T_921949a4e8a7482e8f30b3ee1d2f4bde_EndDate" hidden="1"/>
          <p:cNvSpPr txBox="1"/>
          <p:nvPr>
            <p:custDataLst>
              <p:tags r:id="rId132"/>
            </p:custDataLst>
          </p:nvPr>
        </p:nvSpPr>
        <p:spPr>
          <a:xfrm>
            <a:off x="0" y="425560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55" name="OTLSHAPE_T_921949a4e8a7482e8f30b3ee1d2f4bde_JoinedDate"/>
          <p:cNvSpPr txBox="1"/>
          <p:nvPr>
            <p:custDataLst>
              <p:tags r:id="rId133"/>
            </p:custDataLst>
          </p:nvPr>
        </p:nvSpPr>
        <p:spPr>
          <a:xfrm>
            <a:off x="4512458" y="4146423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Jun 22 - Jul 20</a:t>
            </a:r>
          </a:p>
        </p:txBody>
      </p:sp>
      <p:sp>
        <p:nvSpPr>
          <p:cNvPr id="6356" name="OTLSHAPE_T_921949a4e8a7482e8f30b3ee1d2f4bde_Title"/>
          <p:cNvSpPr txBox="1"/>
          <p:nvPr>
            <p:custDataLst>
              <p:tags r:id="rId134"/>
            </p:custDataLst>
          </p:nvPr>
        </p:nvSpPr>
        <p:spPr>
          <a:xfrm>
            <a:off x="7811862" y="4138676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Determine locations</a:t>
            </a:r>
          </a:p>
        </p:txBody>
      </p:sp>
      <p:sp>
        <p:nvSpPr>
          <p:cNvPr id="6359" name="OTLSHAPE_T_0c3ae8c2824e4456922d95e3e4da7b26_Duration" hidden="1"/>
          <p:cNvSpPr txBox="1"/>
          <p:nvPr>
            <p:custDataLst>
              <p:tags r:id="rId135"/>
            </p:custDataLst>
          </p:nvPr>
        </p:nvSpPr>
        <p:spPr>
          <a:xfrm>
            <a:off x="0" y="439809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39 days</a:t>
            </a:r>
          </a:p>
        </p:txBody>
      </p:sp>
      <p:sp>
        <p:nvSpPr>
          <p:cNvPr id="6360" name="OTLSHAPE_T_0c3ae8c2824e4456922d95e3e4da7b26_TextPercentage" hidden="1"/>
          <p:cNvSpPr txBox="1"/>
          <p:nvPr>
            <p:custDataLst>
              <p:tags r:id="rId136"/>
            </p:custDataLst>
          </p:nvPr>
        </p:nvSpPr>
        <p:spPr>
          <a:xfrm>
            <a:off x="0" y="45531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61" name="OTLSHAPE_T_0c3ae8c2824e4456922d95e3e4da7b26_JoinedDate" hidden="1"/>
          <p:cNvSpPr txBox="1"/>
          <p:nvPr>
            <p:custDataLst>
              <p:tags r:id="rId137"/>
            </p:custDataLst>
          </p:nvPr>
        </p:nvSpPr>
        <p:spPr>
          <a:xfrm>
            <a:off x="0" y="4553119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>
                <a:solidFill>
                  <a:schemeClr val="dk2"/>
                </a:solidFill>
                <a:latin typeface="Calibri" panose="020F0502020204030204" pitchFamily="34" charset="0"/>
              </a:rPr>
              <a:t>Jul 3 - Aug 26</a:t>
            </a:r>
          </a:p>
        </p:txBody>
      </p:sp>
      <p:sp>
        <p:nvSpPr>
          <p:cNvPr id="6362" name="OTLSHAPE_T_0c3ae8c2824e4456922d95e3e4da7b26_StartDate" hidden="1"/>
          <p:cNvSpPr txBox="1"/>
          <p:nvPr>
            <p:custDataLst>
              <p:tags r:id="rId138"/>
            </p:custDataLst>
          </p:nvPr>
        </p:nvSpPr>
        <p:spPr>
          <a:xfrm>
            <a:off x="0" y="47081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63" name="OTLSHAPE_T_0c3ae8c2824e4456922d95e3e4da7b26_EndDate" hidden="1"/>
          <p:cNvSpPr txBox="1"/>
          <p:nvPr>
            <p:custDataLst>
              <p:tags r:id="rId139"/>
            </p:custDataLst>
          </p:nvPr>
        </p:nvSpPr>
        <p:spPr>
          <a:xfrm>
            <a:off x="0" y="47081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64" name="OTLSHAPE_T_0c3ae8c2824e4456922d95e3e4da7b26_Title"/>
          <p:cNvSpPr txBox="1"/>
          <p:nvPr>
            <p:custDataLst>
              <p:tags r:id="rId140"/>
            </p:custDataLst>
          </p:nvPr>
        </p:nvSpPr>
        <p:spPr>
          <a:xfrm>
            <a:off x="7826983" y="4436195"/>
            <a:ext cx="149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lt1"/>
                </a:solidFill>
                <a:latin typeface="Calibri" panose="020F0502020204030204" pitchFamily="34" charset="0"/>
              </a:rPr>
              <a:t> Program Implementation</a:t>
            </a:r>
          </a:p>
        </p:txBody>
      </p:sp>
      <p:sp>
        <p:nvSpPr>
          <p:cNvPr id="6367" name="OTLSHAPE_T_5a2c5dcb51df4e4092a1a6db4da712a3_Duration" hidden="1"/>
          <p:cNvSpPr txBox="1"/>
          <p:nvPr>
            <p:custDataLst>
              <p:tags r:id="rId141"/>
            </p:custDataLst>
          </p:nvPr>
        </p:nvSpPr>
        <p:spPr>
          <a:xfrm>
            <a:off x="0" y="46067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9 days</a:t>
            </a:r>
          </a:p>
        </p:txBody>
      </p:sp>
      <p:sp>
        <p:nvSpPr>
          <p:cNvPr id="6368" name="OTLSHAPE_T_5a2c5dcb51df4e4092a1a6db4da712a3_StartDate" hidden="1"/>
          <p:cNvSpPr txBox="1"/>
          <p:nvPr>
            <p:custDataLst>
              <p:tags r:id="rId142"/>
            </p:custDataLst>
          </p:nvPr>
        </p:nvSpPr>
        <p:spPr>
          <a:xfrm>
            <a:off x="0" y="476173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69" name="OTLSHAPE_T_5a2c5dcb51df4e4092a1a6db4da712a3_EndDate" hidden="1"/>
          <p:cNvSpPr txBox="1"/>
          <p:nvPr>
            <p:custDataLst>
              <p:tags r:id="rId143"/>
            </p:custDataLst>
          </p:nvPr>
        </p:nvSpPr>
        <p:spPr>
          <a:xfrm>
            <a:off x="0" y="476173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70" name="OTLSHAPE_T_5a2c5dcb51df4e4092a1a6db4da712a3_JoinedDate"/>
          <p:cNvSpPr txBox="1"/>
          <p:nvPr>
            <p:custDataLst>
              <p:tags r:id="rId144"/>
            </p:custDataLst>
          </p:nvPr>
        </p:nvSpPr>
        <p:spPr>
          <a:xfrm>
            <a:off x="6224087" y="481533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Jul 3 - Jul 15</a:t>
            </a:r>
          </a:p>
        </p:txBody>
      </p:sp>
      <p:sp>
        <p:nvSpPr>
          <p:cNvPr id="6371" name="OTLSHAPE_T_5a2c5dcb51df4e4092a1a6db4da712a3_Title"/>
          <p:cNvSpPr txBox="1"/>
          <p:nvPr>
            <p:custDataLst>
              <p:tags r:id="rId145"/>
            </p:custDataLst>
          </p:nvPr>
        </p:nvSpPr>
        <p:spPr>
          <a:xfrm>
            <a:off x="6291671" y="4644813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lt1"/>
                </a:solidFill>
                <a:latin typeface="Calibri" panose="020F0502020204030204" pitchFamily="34" charset="0"/>
              </a:rPr>
              <a:t>Execute program</a:t>
            </a:r>
          </a:p>
        </p:txBody>
      </p:sp>
      <p:sp>
        <p:nvSpPr>
          <p:cNvPr id="6372" name="OTLSHAPE_T_5a2c5dcb51df4e4092a1a6db4da712a3_TextPercentage" hidden="1"/>
          <p:cNvSpPr txBox="1"/>
          <p:nvPr>
            <p:custDataLst>
              <p:tags r:id="rId146"/>
            </p:custDataLst>
          </p:nvPr>
        </p:nvSpPr>
        <p:spPr>
          <a:xfrm>
            <a:off x="6236787" y="477723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75" name="OTLSHAPE_T_6a7032c1ccd143fcb203a21cb81b9ba4_Duration" hidden="1"/>
          <p:cNvSpPr txBox="1"/>
          <p:nvPr>
            <p:custDataLst>
              <p:tags r:id="rId147"/>
            </p:custDataLst>
          </p:nvPr>
        </p:nvSpPr>
        <p:spPr>
          <a:xfrm>
            <a:off x="0" y="46067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9 days</a:t>
            </a:r>
          </a:p>
        </p:txBody>
      </p:sp>
      <p:sp>
        <p:nvSpPr>
          <p:cNvPr id="6376" name="OTLSHAPE_T_6a7032c1ccd143fcb203a21cb81b9ba4_StartDate" hidden="1"/>
          <p:cNvSpPr txBox="1"/>
          <p:nvPr>
            <p:custDataLst>
              <p:tags r:id="rId148"/>
            </p:custDataLst>
          </p:nvPr>
        </p:nvSpPr>
        <p:spPr>
          <a:xfrm>
            <a:off x="0" y="476173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77" name="OTLSHAPE_T_6a7032c1ccd143fcb203a21cb81b9ba4_EndDate" hidden="1"/>
          <p:cNvSpPr txBox="1"/>
          <p:nvPr>
            <p:custDataLst>
              <p:tags r:id="rId149"/>
            </p:custDataLst>
          </p:nvPr>
        </p:nvSpPr>
        <p:spPr>
          <a:xfrm>
            <a:off x="0" y="476173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78" name="OTLSHAPE_T_6a7032c1ccd143fcb203a21cb81b9ba4_JoinedDate"/>
          <p:cNvSpPr txBox="1"/>
          <p:nvPr>
            <p:custDataLst>
              <p:tags r:id="rId150"/>
            </p:custDataLst>
          </p:nvPr>
        </p:nvSpPr>
        <p:spPr>
          <a:xfrm>
            <a:off x="7419558" y="4815332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Jul 17 - Jul 29</a:t>
            </a:r>
          </a:p>
        </p:txBody>
      </p:sp>
      <p:sp>
        <p:nvSpPr>
          <p:cNvPr id="6379" name="OTLSHAPE_T_6a7032c1ccd143fcb203a21cb81b9ba4_Title"/>
          <p:cNvSpPr txBox="1"/>
          <p:nvPr>
            <p:custDataLst>
              <p:tags r:id="rId151"/>
            </p:custDataLst>
          </p:nvPr>
        </p:nvSpPr>
        <p:spPr>
          <a:xfrm>
            <a:off x="7497959" y="4644813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lt1"/>
                </a:solidFill>
                <a:latin typeface="Calibri" panose="020F0502020204030204" pitchFamily="34" charset="0"/>
              </a:rPr>
              <a:t>Collect feedback</a:t>
            </a:r>
          </a:p>
        </p:txBody>
      </p:sp>
      <p:sp>
        <p:nvSpPr>
          <p:cNvPr id="6380" name="OTLSHAPE_T_6a7032c1ccd143fcb203a21cb81b9ba4_TextPercentage" hidden="1"/>
          <p:cNvSpPr txBox="1"/>
          <p:nvPr>
            <p:custDataLst>
              <p:tags r:id="rId152"/>
            </p:custDataLst>
          </p:nvPr>
        </p:nvSpPr>
        <p:spPr>
          <a:xfrm>
            <a:off x="7432258" y="477723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83" name="OTLSHAPE_T_f56bc94b395e407ea48bf8168f029563_Duration" hidden="1"/>
          <p:cNvSpPr txBox="1"/>
          <p:nvPr>
            <p:custDataLst>
              <p:tags r:id="rId153"/>
            </p:custDataLst>
          </p:nvPr>
        </p:nvSpPr>
        <p:spPr>
          <a:xfrm>
            <a:off x="0" y="46067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6384" name="OTLSHAPE_T_f56bc94b395e407ea48bf8168f029563_StartDate" hidden="1"/>
          <p:cNvSpPr txBox="1"/>
          <p:nvPr>
            <p:custDataLst>
              <p:tags r:id="rId154"/>
            </p:custDataLst>
          </p:nvPr>
        </p:nvSpPr>
        <p:spPr>
          <a:xfrm>
            <a:off x="0" y="476173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85" name="OTLSHAPE_T_f56bc94b395e407ea48bf8168f029563_EndDate" hidden="1"/>
          <p:cNvSpPr txBox="1"/>
          <p:nvPr>
            <p:custDataLst>
              <p:tags r:id="rId155"/>
            </p:custDataLst>
          </p:nvPr>
        </p:nvSpPr>
        <p:spPr>
          <a:xfrm>
            <a:off x="0" y="476173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86" name="OTLSHAPE_T_f56bc94b395e407ea48bf8168f029563_JoinedDate"/>
          <p:cNvSpPr txBox="1"/>
          <p:nvPr>
            <p:custDataLst>
              <p:tags r:id="rId156"/>
            </p:custDataLst>
          </p:nvPr>
        </p:nvSpPr>
        <p:spPr>
          <a:xfrm>
            <a:off x="8615029" y="4815332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Jul 31 - Aug 14</a:t>
            </a:r>
          </a:p>
        </p:txBody>
      </p:sp>
      <p:sp>
        <p:nvSpPr>
          <p:cNvPr id="6387" name="OTLSHAPE_T_f56bc94b395e407ea48bf8168f029563_Title"/>
          <p:cNvSpPr txBox="1"/>
          <p:nvPr>
            <p:custDataLst>
              <p:tags r:id="rId157"/>
            </p:custDataLst>
          </p:nvPr>
        </p:nvSpPr>
        <p:spPr>
          <a:xfrm>
            <a:off x="8726391" y="4644813"/>
            <a:ext cx="1066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lt1"/>
                </a:solidFill>
                <a:latin typeface="Calibri" panose="020F0502020204030204" pitchFamily="34" charset="0"/>
              </a:rPr>
              <a:t>Follow-up training</a:t>
            </a:r>
          </a:p>
        </p:txBody>
      </p:sp>
      <p:sp>
        <p:nvSpPr>
          <p:cNvPr id="6388" name="OTLSHAPE_T_f56bc94b395e407ea48bf8168f029563_TextPercentage" hidden="1"/>
          <p:cNvSpPr txBox="1"/>
          <p:nvPr>
            <p:custDataLst>
              <p:tags r:id="rId158"/>
            </p:custDataLst>
          </p:nvPr>
        </p:nvSpPr>
        <p:spPr>
          <a:xfrm>
            <a:off x="8627729" y="477723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91" name="OTLSHAPE_T_a91ac810561a41e89c876587326fc54b_Duration" hidden="1"/>
          <p:cNvSpPr txBox="1"/>
          <p:nvPr>
            <p:custDataLst>
              <p:tags r:id="rId159"/>
            </p:custDataLst>
          </p:nvPr>
        </p:nvSpPr>
        <p:spPr>
          <a:xfrm>
            <a:off x="0" y="46067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9 days</a:t>
            </a:r>
          </a:p>
        </p:txBody>
      </p:sp>
      <p:sp>
        <p:nvSpPr>
          <p:cNvPr id="6392" name="OTLSHAPE_T_a91ac810561a41e89c876587326fc54b_StartDate" hidden="1"/>
          <p:cNvSpPr txBox="1"/>
          <p:nvPr>
            <p:custDataLst>
              <p:tags r:id="rId160"/>
            </p:custDataLst>
          </p:nvPr>
        </p:nvSpPr>
        <p:spPr>
          <a:xfrm>
            <a:off x="0" y="476173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93" name="OTLSHAPE_T_a91ac810561a41e89c876587326fc54b_EndDate" hidden="1"/>
          <p:cNvSpPr txBox="1"/>
          <p:nvPr>
            <p:custDataLst>
              <p:tags r:id="rId161"/>
            </p:custDataLst>
          </p:nvPr>
        </p:nvSpPr>
        <p:spPr>
          <a:xfrm>
            <a:off x="0" y="476173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94" name="OTLSHAPE_T_a91ac810561a41e89c876587326fc54b_JoinedDate"/>
          <p:cNvSpPr txBox="1"/>
          <p:nvPr>
            <p:custDataLst>
              <p:tags r:id="rId162"/>
            </p:custDataLst>
          </p:nvPr>
        </p:nvSpPr>
        <p:spPr>
          <a:xfrm>
            <a:off x="9981282" y="4815332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Aug 16 - Aug 26</a:t>
            </a:r>
          </a:p>
        </p:txBody>
      </p:sp>
      <p:sp>
        <p:nvSpPr>
          <p:cNvPr id="6395" name="OTLSHAPE_T_a91ac810561a41e89c876587326fc54b_Title"/>
          <p:cNvSpPr txBox="1"/>
          <p:nvPr>
            <p:custDataLst>
              <p:tags r:id="rId163"/>
            </p:custDataLst>
          </p:nvPr>
        </p:nvSpPr>
        <p:spPr>
          <a:xfrm>
            <a:off x="10043804" y="4644813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lt1"/>
                </a:solidFill>
                <a:latin typeface="Calibri" panose="020F0502020204030204" pitchFamily="34" charset="0"/>
              </a:rPr>
              <a:t>Report results</a:t>
            </a:r>
          </a:p>
        </p:txBody>
      </p:sp>
      <p:sp>
        <p:nvSpPr>
          <p:cNvPr id="6396" name="OTLSHAPE_T_a91ac810561a41e89c876587326fc54b_TextPercentage" hidden="1"/>
          <p:cNvSpPr txBox="1"/>
          <p:nvPr>
            <p:custDataLst>
              <p:tags r:id="rId164"/>
            </p:custDataLst>
          </p:nvPr>
        </p:nvSpPr>
        <p:spPr>
          <a:xfrm>
            <a:off x="9993982" y="477723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16" name="OTLSHAPE_M_b367deccc39e429ebc5fdf2be4c231ed_Shape"/>
          <p:cNvSpPr/>
          <p:nvPr>
            <p:custDataLst>
              <p:tags r:id="rId165"/>
            </p:custDataLst>
          </p:nvPr>
        </p:nvSpPr>
        <p:spPr>
          <a:xfrm>
            <a:off x="2181809" y="5549900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9" name="OTLSHAPE_M_bba353ffeb764deabd7f6ec7f3739c84_Shape"/>
          <p:cNvSpPr/>
          <p:nvPr>
            <p:custDataLst>
              <p:tags r:id="rId166"/>
            </p:custDataLst>
          </p:nvPr>
        </p:nvSpPr>
        <p:spPr>
          <a:xfrm>
            <a:off x="3804235" y="5549900"/>
            <a:ext cx="228600" cy="254000"/>
          </a:xfrm>
          <a:prstGeom prst="parallelogram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2" name="OTLSHAPE_M_e236e149e903436186d082b4bd94b5fd_Shape"/>
          <p:cNvSpPr/>
          <p:nvPr>
            <p:custDataLst>
              <p:tags r:id="rId167"/>
            </p:custDataLst>
          </p:nvPr>
        </p:nvSpPr>
        <p:spPr>
          <a:xfrm flipV="1">
            <a:off x="6195178" y="5549900"/>
            <a:ext cx="228600" cy="254000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5" name="OTLSHAPE_M_7331cfddb80d4fc78beeaca4e532accc_Shape"/>
          <p:cNvSpPr/>
          <p:nvPr>
            <p:custDataLst>
              <p:tags r:id="rId168"/>
            </p:custDataLst>
          </p:nvPr>
        </p:nvSpPr>
        <p:spPr>
          <a:xfrm flipV="1">
            <a:off x="7561431" y="5549900"/>
            <a:ext cx="228600" cy="254000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8" name="OTLSHAPE_M_a67f948790fc48fba3b2f741d4d74ad7_Shape"/>
          <p:cNvSpPr/>
          <p:nvPr>
            <p:custDataLst>
              <p:tags r:id="rId169"/>
            </p:custDataLst>
          </p:nvPr>
        </p:nvSpPr>
        <p:spPr>
          <a:xfrm>
            <a:off x="4999706" y="5930900"/>
            <a:ext cx="228600" cy="254000"/>
          </a:xfrm>
          <a:prstGeom prst="triangl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1" name="OTLSHAPE_M_d964f264a4a1491f9409c84be7419620_Shape"/>
          <p:cNvSpPr/>
          <p:nvPr>
            <p:custDataLst>
              <p:tags r:id="rId170"/>
            </p:custDataLst>
          </p:nvPr>
        </p:nvSpPr>
        <p:spPr>
          <a:xfrm>
            <a:off x="9866982" y="5930900"/>
            <a:ext cx="228600" cy="254000"/>
          </a:xfrm>
          <a:prstGeom prst="triangle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7" name="OTLSHAPE_M_0998753f804941b592981dbb61e4fd7e_Shape"/>
          <p:cNvSpPr/>
          <p:nvPr>
            <p:custDataLst>
              <p:tags r:id="rId171"/>
            </p:custDataLst>
          </p:nvPr>
        </p:nvSpPr>
        <p:spPr>
          <a:xfrm>
            <a:off x="730165" y="5930900"/>
            <a:ext cx="228600" cy="254000"/>
          </a:xfrm>
          <a:prstGeom prst="diamond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1" name="OTLSHAPE_M_0998753f804941b592981dbb61e4fd7e_Title"/>
          <p:cNvSpPr txBox="1"/>
          <p:nvPr>
            <p:custDataLst>
              <p:tags r:id="rId172"/>
            </p:custDataLst>
          </p:nvPr>
        </p:nvSpPr>
        <p:spPr>
          <a:xfrm>
            <a:off x="235712" y="6390725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Secure team support</a:t>
            </a:r>
          </a:p>
        </p:txBody>
      </p:sp>
      <p:sp>
        <p:nvSpPr>
          <p:cNvPr id="6312" name="OTLSHAPE_M_0998753f804941b592981dbb61e4fd7e_Date"/>
          <p:cNvSpPr txBox="1"/>
          <p:nvPr>
            <p:custDataLst>
              <p:tags r:id="rId173"/>
            </p:custDataLst>
          </p:nvPr>
        </p:nvSpPr>
        <p:spPr>
          <a:xfrm>
            <a:off x="679302" y="62103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May 1</a:t>
            </a:r>
          </a:p>
        </p:txBody>
      </p:sp>
      <p:sp>
        <p:nvSpPr>
          <p:cNvPr id="6314" name="OTLSHAPE_M_b367deccc39e429ebc5fdf2be4c231ed_Title"/>
          <p:cNvSpPr txBox="1"/>
          <p:nvPr>
            <p:custDataLst>
              <p:tags r:id="rId174"/>
            </p:custDataLst>
          </p:nvPr>
        </p:nvSpPr>
        <p:spPr>
          <a:xfrm>
            <a:off x="1810779" y="5173557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Create target list</a:t>
            </a:r>
          </a:p>
        </p:txBody>
      </p:sp>
      <p:sp>
        <p:nvSpPr>
          <p:cNvPr id="6315" name="OTLSHAPE_M_b367deccc39e429ebc5fdf2be4c231ed_Date"/>
          <p:cNvSpPr txBox="1"/>
          <p:nvPr>
            <p:custDataLst>
              <p:tags r:id="rId175"/>
            </p:custDataLst>
          </p:nvPr>
        </p:nvSpPr>
        <p:spPr>
          <a:xfrm>
            <a:off x="2098751" y="536947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May 18</a:t>
            </a:r>
          </a:p>
        </p:txBody>
      </p:sp>
      <p:sp>
        <p:nvSpPr>
          <p:cNvPr id="6317" name="OTLSHAPE_M_bba353ffeb764deabd7f6ec7f3739c84_Title"/>
          <p:cNvSpPr txBox="1"/>
          <p:nvPr>
            <p:custDataLst>
              <p:tags r:id="rId176"/>
            </p:custDataLst>
          </p:nvPr>
        </p:nvSpPr>
        <p:spPr>
          <a:xfrm>
            <a:off x="3255785" y="5173557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Present findings to PM</a:t>
            </a:r>
          </a:p>
        </p:txBody>
      </p:sp>
      <p:sp>
        <p:nvSpPr>
          <p:cNvPr id="6318" name="OTLSHAPE_M_bba353ffeb764deabd7f6ec7f3739c84_Date"/>
          <p:cNvSpPr txBox="1"/>
          <p:nvPr>
            <p:custDataLst>
              <p:tags r:id="rId177"/>
            </p:custDataLst>
          </p:nvPr>
        </p:nvSpPr>
        <p:spPr>
          <a:xfrm>
            <a:off x="3778665" y="536947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Jun 6</a:t>
            </a:r>
          </a:p>
        </p:txBody>
      </p:sp>
      <p:sp>
        <p:nvSpPr>
          <p:cNvPr id="6320" name="OTLSHAPE_M_e236e149e903436186d082b4bd94b5fd_Title"/>
          <p:cNvSpPr txBox="1"/>
          <p:nvPr>
            <p:custDataLst>
              <p:tags r:id="rId178"/>
            </p:custDataLst>
          </p:nvPr>
        </p:nvSpPr>
        <p:spPr>
          <a:xfrm>
            <a:off x="5717954" y="5173557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Post program online</a:t>
            </a:r>
          </a:p>
        </p:txBody>
      </p:sp>
      <p:sp>
        <p:nvSpPr>
          <p:cNvPr id="6321" name="OTLSHAPE_M_e236e149e903436186d082b4bd94b5fd_Date"/>
          <p:cNvSpPr txBox="1"/>
          <p:nvPr>
            <p:custDataLst>
              <p:tags r:id="rId179"/>
            </p:custDataLst>
          </p:nvPr>
        </p:nvSpPr>
        <p:spPr>
          <a:xfrm>
            <a:off x="6188404" y="5369475"/>
            <a:ext cx="241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Jul 4</a:t>
            </a:r>
          </a:p>
        </p:txBody>
      </p:sp>
      <p:sp>
        <p:nvSpPr>
          <p:cNvPr id="6323" name="OTLSHAPE_M_7331cfddb80d4fc78beeaca4e532accc_Title"/>
          <p:cNvSpPr txBox="1"/>
          <p:nvPr>
            <p:custDataLst>
              <p:tags r:id="rId180"/>
            </p:custDataLst>
          </p:nvPr>
        </p:nvSpPr>
        <p:spPr>
          <a:xfrm>
            <a:off x="7151792" y="5173557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 E-mail invitations</a:t>
            </a:r>
          </a:p>
        </p:txBody>
      </p:sp>
      <p:sp>
        <p:nvSpPr>
          <p:cNvPr id="6324" name="OTLSHAPE_M_7331cfddb80d4fc78beeaca4e532accc_Date"/>
          <p:cNvSpPr txBox="1"/>
          <p:nvPr>
            <p:custDataLst>
              <p:tags r:id="rId181"/>
            </p:custDataLst>
          </p:nvPr>
        </p:nvSpPr>
        <p:spPr>
          <a:xfrm>
            <a:off x="7522463" y="5369475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Jul 20</a:t>
            </a:r>
          </a:p>
        </p:txBody>
      </p:sp>
      <p:sp>
        <p:nvSpPr>
          <p:cNvPr id="6326" name="OTLSHAPE_M_a67f948790fc48fba3b2f741d4d74ad7_Title"/>
          <p:cNvSpPr txBox="1"/>
          <p:nvPr>
            <p:custDataLst>
              <p:tags r:id="rId182"/>
            </p:custDataLst>
          </p:nvPr>
        </p:nvSpPr>
        <p:spPr>
          <a:xfrm>
            <a:off x="4480065" y="6390725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>
                <a:solidFill>
                  <a:schemeClr val="dk1"/>
                </a:solidFill>
                <a:latin typeface="Calibri" panose="020F0502020204030204" pitchFamily="34" charset="0"/>
              </a:rPr>
              <a:t>Issue purchase orders</a:t>
            </a:r>
          </a:p>
        </p:txBody>
      </p:sp>
      <p:sp>
        <p:nvSpPr>
          <p:cNvPr id="6327" name="OTLSHAPE_M_a67f948790fc48fba3b2f741d4d74ad7_Date"/>
          <p:cNvSpPr txBox="1"/>
          <p:nvPr>
            <p:custDataLst>
              <p:tags r:id="rId183"/>
            </p:custDataLst>
          </p:nvPr>
        </p:nvSpPr>
        <p:spPr>
          <a:xfrm>
            <a:off x="4941942" y="621030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Jun 20</a:t>
            </a:r>
          </a:p>
        </p:txBody>
      </p:sp>
      <p:sp>
        <p:nvSpPr>
          <p:cNvPr id="6329" name="OTLSHAPE_M_d964f264a4a1491f9409c84be7419620_Title"/>
          <p:cNvSpPr txBox="1"/>
          <p:nvPr>
            <p:custDataLst>
              <p:tags r:id="rId184"/>
            </p:custDataLst>
          </p:nvPr>
        </p:nvSpPr>
        <p:spPr>
          <a:xfrm>
            <a:off x="9399559" y="6390725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      Issue certificates</a:t>
            </a:r>
          </a:p>
        </p:txBody>
      </p:sp>
      <p:sp>
        <p:nvSpPr>
          <p:cNvPr id="6330" name="OTLSHAPE_M_d964f264a4a1491f9409c84be7419620_Date"/>
          <p:cNvSpPr txBox="1"/>
          <p:nvPr>
            <p:custDataLst>
              <p:tags r:id="rId185"/>
            </p:custDataLst>
          </p:nvPr>
        </p:nvSpPr>
        <p:spPr>
          <a:xfrm>
            <a:off x="9796201" y="62103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Aug 16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4266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317500" y="17654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11034" y="17654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4"/>
            </p:custDataLst>
          </p:nvPr>
        </p:nvSpPr>
        <p:spPr>
          <a:xfrm>
            <a:off x="933365" y="17145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 hidden="1"/>
          <p:cNvSpPr/>
          <p:nvPr>
            <p:custDataLst>
              <p:tags r:id="rId6"/>
            </p:custDataLst>
          </p:nvPr>
        </p:nvSpPr>
        <p:spPr>
          <a:xfrm>
            <a:off x="878937" y="2095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/>
          <p:cNvSpPr txBox="1"/>
          <p:nvPr>
            <p:custDataLst>
              <p:tags r:id="rId7"/>
            </p:custDataLst>
          </p:nvPr>
        </p:nvSpPr>
        <p:spPr>
          <a:xfrm>
            <a:off x="1860748" y="22225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8"/>
            </p:custDataLst>
          </p:nvPr>
        </p:nvSpPr>
        <p:spPr>
          <a:xfrm>
            <a:off x="996865" y="1811973"/>
            <a:ext cx="34817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4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9"/>
            </p:custDataLst>
          </p:nvPr>
        </p:nvSpPr>
        <p:spPr>
          <a:xfrm>
            <a:off x="1857304" y="18119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34</a:t>
            </a:r>
          </a:p>
        </p:txBody>
      </p:sp>
      <p:sp>
        <p:nvSpPr>
          <p:cNvPr id="12" name="OTLSHAPE_TB_00000000000000000000000000000000_TimescaleInterval3"/>
          <p:cNvSpPr txBox="1"/>
          <p:nvPr>
            <p:custDataLst>
              <p:tags r:id="rId10"/>
            </p:custDataLst>
          </p:nvPr>
        </p:nvSpPr>
        <p:spPr>
          <a:xfrm>
            <a:off x="2717744" y="18119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67</a:t>
            </a:r>
          </a:p>
        </p:txBody>
      </p:sp>
      <p:sp>
        <p:nvSpPr>
          <p:cNvPr id="14" name="OTLSHAPE_TB_00000000000000000000000000000000_TimescaleInterval4"/>
          <p:cNvSpPr txBox="1"/>
          <p:nvPr>
            <p:custDataLst>
              <p:tags r:id="rId11"/>
            </p:custDataLst>
          </p:nvPr>
        </p:nvSpPr>
        <p:spPr>
          <a:xfrm>
            <a:off x="3578183" y="1811973"/>
            <a:ext cx="2356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16" name="OTLSHAPE_TB_00000000000000000000000000000000_TimescaleInterval5"/>
          <p:cNvSpPr txBox="1"/>
          <p:nvPr>
            <p:custDataLst>
              <p:tags r:id="rId12"/>
            </p:custDataLst>
          </p:nvPr>
        </p:nvSpPr>
        <p:spPr>
          <a:xfrm>
            <a:off x="4438622" y="1811973"/>
            <a:ext cx="2356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133</a:t>
            </a:r>
          </a:p>
        </p:txBody>
      </p:sp>
      <p:sp>
        <p:nvSpPr>
          <p:cNvPr id="18" name="OTLSHAPE_TB_00000000000000000000000000000000_TimescaleInterval6"/>
          <p:cNvSpPr txBox="1"/>
          <p:nvPr>
            <p:custDataLst>
              <p:tags r:id="rId13"/>
            </p:custDataLst>
          </p:nvPr>
        </p:nvSpPr>
        <p:spPr>
          <a:xfrm>
            <a:off x="5299061" y="1811973"/>
            <a:ext cx="2356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166</a:t>
            </a:r>
          </a:p>
        </p:txBody>
      </p:sp>
      <p:sp>
        <p:nvSpPr>
          <p:cNvPr id="20" name="OTLSHAPE_TB_00000000000000000000000000000000_TimescaleInterval7"/>
          <p:cNvSpPr txBox="1"/>
          <p:nvPr>
            <p:custDataLst>
              <p:tags r:id="rId14"/>
            </p:custDataLst>
          </p:nvPr>
        </p:nvSpPr>
        <p:spPr>
          <a:xfrm>
            <a:off x="6159500" y="1811973"/>
            <a:ext cx="2356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199</a:t>
            </a:r>
          </a:p>
        </p:txBody>
      </p:sp>
      <p:sp>
        <p:nvSpPr>
          <p:cNvPr id="22" name="OTLSHAPE_TB_00000000000000000000000000000000_TimescaleInterval8"/>
          <p:cNvSpPr txBox="1"/>
          <p:nvPr>
            <p:custDataLst>
              <p:tags r:id="rId15"/>
            </p:custDataLst>
          </p:nvPr>
        </p:nvSpPr>
        <p:spPr>
          <a:xfrm>
            <a:off x="7019939" y="1811973"/>
            <a:ext cx="2356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232</a:t>
            </a:r>
          </a:p>
        </p:txBody>
      </p:sp>
      <p:sp>
        <p:nvSpPr>
          <p:cNvPr id="24" name="OTLSHAPE_TB_00000000000000000000000000000000_TimescaleInterval9"/>
          <p:cNvSpPr txBox="1"/>
          <p:nvPr>
            <p:custDataLst>
              <p:tags r:id="rId16"/>
            </p:custDataLst>
          </p:nvPr>
        </p:nvSpPr>
        <p:spPr>
          <a:xfrm>
            <a:off x="7880379" y="1811973"/>
            <a:ext cx="2356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265</a:t>
            </a:r>
          </a:p>
        </p:txBody>
      </p:sp>
      <p:sp>
        <p:nvSpPr>
          <p:cNvPr id="26" name="OTLSHAPE_TB_00000000000000000000000000000000_TimescaleInterval10"/>
          <p:cNvSpPr txBox="1"/>
          <p:nvPr>
            <p:custDataLst>
              <p:tags r:id="rId17"/>
            </p:custDataLst>
          </p:nvPr>
        </p:nvSpPr>
        <p:spPr>
          <a:xfrm>
            <a:off x="8740818" y="1811973"/>
            <a:ext cx="2356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298</a:t>
            </a:r>
          </a:p>
        </p:txBody>
      </p:sp>
      <p:sp>
        <p:nvSpPr>
          <p:cNvPr id="28" name="OTLSHAPE_TB_00000000000000000000000000000000_TimescaleInterval11"/>
          <p:cNvSpPr txBox="1"/>
          <p:nvPr>
            <p:custDataLst>
              <p:tags r:id="rId18"/>
            </p:custDataLst>
          </p:nvPr>
        </p:nvSpPr>
        <p:spPr>
          <a:xfrm>
            <a:off x="9601257" y="1811973"/>
            <a:ext cx="2356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331</a:t>
            </a:r>
          </a:p>
        </p:txBody>
      </p:sp>
      <p:sp>
        <p:nvSpPr>
          <p:cNvPr id="30" name="OTLSHAPE_TB_00000000000000000000000000000000_TimescaleInterval12"/>
          <p:cNvSpPr txBox="1"/>
          <p:nvPr>
            <p:custDataLst>
              <p:tags r:id="rId19"/>
            </p:custDataLst>
          </p:nvPr>
        </p:nvSpPr>
        <p:spPr>
          <a:xfrm>
            <a:off x="10461696" y="1811973"/>
            <a:ext cx="2356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364</a:t>
            </a: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20"/>
            </p:custDataLst>
          </p:nvPr>
        </p:nvCxnSpPr>
        <p:spPr>
          <a:xfrm>
            <a:off x="1793804" y="18034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/>
          <p:cNvCxnSpPr/>
          <p:nvPr>
            <p:custDataLst>
              <p:tags r:id="rId21"/>
            </p:custDataLst>
          </p:nvPr>
        </p:nvCxnSpPr>
        <p:spPr>
          <a:xfrm>
            <a:off x="2654243" y="18034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/>
          <p:cNvCxnSpPr/>
          <p:nvPr>
            <p:custDataLst>
              <p:tags r:id="rId22"/>
            </p:custDataLst>
          </p:nvPr>
        </p:nvCxnSpPr>
        <p:spPr>
          <a:xfrm>
            <a:off x="3514682" y="18034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/>
          <p:cNvCxnSpPr/>
          <p:nvPr>
            <p:custDataLst>
              <p:tags r:id="rId23"/>
            </p:custDataLst>
          </p:nvPr>
        </p:nvCxnSpPr>
        <p:spPr>
          <a:xfrm>
            <a:off x="4375122" y="18034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/>
          <p:cNvCxnSpPr/>
          <p:nvPr>
            <p:custDataLst>
              <p:tags r:id="rId24"/>
            </p:custDataLst>
          </p:nvPr>
        </p:nvCxnSpPr>
        <p:spPr>
          <a:xfrm>
            <a:off x="5235561" y="18034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/>
          <p:cNvCxnSpPr/>
          <p:nvPr>
            <p:custDataLst>
              <p:tags r:id="rId25"/>
            </p:custDataLst>
          </p:nvPr>
        </p:nvCxnSpPr>
        <p:spPr>
          <a:xfrm>
            <a:off x="6096000" y="18034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7"/>
          <p:cNvCxnSpPr/>
          <p:nvPr>
            <p:custDataLst>
              <p:tags r:id="rId26"/>
            </p:custDataLst>
          </p:nvPr>
        </p:nvCxnSpPr>
        <p:spPr>
          <a:xfrm>
            <a:off x="6956439" y="18034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8"/>
          <p:cNvCxnSpPr/>
          <p:nvPr>
            <p:custDataLst>
              <p:tags r:id="rId27"/>
            </p:custDataLst>
          </p:nvPr>
        </p:nvCxnSpPr>
        <p:spPr>
          <a:xfrm>
            <a:off x="7816878" y="18034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9"/>
          <p:cNvCxnSpPr/>
          <p:nvPr>
            <p:custDataLst>
              <p:tags r:id="rId28"/>
            </p:custDataLst>
          </p:nvPr>
        </p:nvCxnSpPr>
        <p:spPr>
          <a:xfrm>
            <a:off x="8677318" y="18034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Separator10"/>
          <p:cNvCxnSpPr/>
          <p:nvPr>
            <p:custDataLst>
              <p:tags r:id="rId29"/>
            </p:custDataLst>
          </p:nvPr>
        </p:nvCxnSpPr>
        <p:spPr>
          <a:xfrm>
            <a:off x="9537757" y="18034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Separator11"/>
          <p:cNvCxnSpPr/>
          <p:nvPr>
            <p:custDataLst>
              <p:tags r:id="rId30"/>
            </p:custDataLst>
          </p:nvPr>
        </p:nvCxnSpPr>
        <p:spPr>
          <a:xfrm>
            <a:off x="10398196" y="18034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TLSHAPE_T_70e0cc7d56574ae59ae9e599ec066b3f_Shape"/>
          <p:cNvSpPr/>
          <p:nvPr>
            <p:custDataLst>
              <p:tags r:id="rId31"/>
            </p:custDataLst>
          </p:nvPr>
        </p:nvSpPr>
        <p:spPr>
          <a:xfrm>
            <a:off x="933365" y="2469219"/>
            <a:ext cx="10337800" cy="127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TLSHAPE_T_d1d574360b6d4610b8ce9e3e403e9d49_Shape"/>
          <p:cNvSpPr/>
          <p:nvPr>
            <p:custDataLst>
              <p:tags r:id="rId32"/>
            </p:custDataLst>
          </p:nvPr>
        </p:nvSpPr>
        <p:spPr>
          <a:xfrm>
            <a:off x="933365" y="2723219"/>
            <a:ext cx="19050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TLSHAPE_T_2ab29c8d84bb480c8c02112cfae3a760_Shape"/>
          <p:cNvSpPr/>
          <p:nvPr>
            <p:custDataLst>
              <p:tags r:id="rId33"/>
            </p:custDataLst>
          </p:nvPr>
        </p:nvSpPr>
        <p:spPr>
          <a:xfrm>
            <a:off x="2836761" y="2723219"/>
            <a:ext cx="46990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TLSHAPE_T_df673e02932245a8bd28003662732560_Shape"/>
          <p:cNvSpPr/>
          <p:nvPr>
            <p:custDataLst>
              <p:tags r:id="rId34"/>
            </p:custDataLst>
          </p:nvPr>
        </p:nvSpPr>
        <p:spPr>
          <a:xfrm>
            <a:off x="7530065" y="2723219"/>
            <a:ext cx="37338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TLSHAPE_T_fece01af415545c1bb18e8f31890c302_Shape"/>
          <p:cNvSpPr/>
          <p:nvPr>
            <p:custDataLst>
              <p:tags r:id="rId35"/>
            </p:custDataLst>
          </p:nvPr>
        </p:nvSpPr>
        <p:spPr>
          <a:xfrm>
            <a:off x="933365" y="3470656"/>
            <a:ext cx="10337800" cy="127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15" name="OTLSHAPE_T_2dff7f8a615645e7ae31a7dab3b1722a_Shape"/>
          <p:cNvSpPr/>
          <p:nvPr>
            <p:custDataLst>
              <p:tags r:id="rId36"/>
            </p:custDataLst>
          </p:nvPr>
        </p:nvSpPr>
        <p:spPr>
          <a:xfrm>
            <a:off x="933365" y="3724656"/>
            <a:ext cx="23495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23" name="OTLSHAPE_T_916dce10cead40e1bf40aca81ed8df14_Shape"/>
          <p:cNvSpPr/>
          <p:nvPr>
            <p:custDataLst>
              <p:tags r:id="rId37"/>
            </p:custDataLst>
          </p:nvPr>
        </p:nvSpPr>
        <p:spPr>
          <a:xfrm>
            <a:off x="3280018" y="3724656"/>
            <a:ext cx="51181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12" name="OTLSHAPE_T_7f0cd6b2eb864042a27fbcf8186ab14a_Shape"/>
          <p:cNvSpPr/>
          <p:nvPr>
            <p:custDataLst>
              <p:tags r:id="rId38"/>
            </p:custDataLst>
          </p:nvPr>
        </p:nvSpPr>
        <p:spPr>
          <a:xfrm>
            <a:off x="8390504" y="3724656"/>
            <a:ext cx="19050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20" name="OTLSHAPE_T_c09212f1d12c45ccbc3c8e530031141b_Shape"/>
          <p:cNvSpPr/>
          <p:nvPr>
            <p:custDataLst>
              <p:tags r:id="rId39"/>
            </p:custDataLst>
          </p:nvPr>
        </p:nvSpPr>
        <p:spPr>
          <a:xfrm>
            <a:off x="10293900" y="3724656"/>
            <a:ext cx="965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28" name="OTLSHAPE_T_a10c0fd0935641adbbfc8f8e0ed78896_Shape"/>
          <p:cNvSpPr/>
          <p:nvPr>
            <p:custDataLst>
              <p:tags r:id="rId40"/>
            </p:custDataLst>
          </p:nvPr>
        </p:nvSpPr>
        <p:spPr>
          <a:xfrm>
            <a:off x="933365" y="4472093"/>
            <a:ext cx="10337800" cy="127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36" name="OTLSHAPE_T_70aa0b1744f84eb9ae33cefa25168a02_Shape"/>
          <p:cNvSpPr/>
          <p:nvPr>
            <p:custDataLst>
              <p:tags r:id="rId41"/>
            </p:custDataLst>
          </p:nvPr>
        </p:nvSpPr>
        <p:spPr>
          <a:xfrm>
            <a:off x="933365" y="4726093"/>
            <a:ext cx="1854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44" name="OTLSHAPE_T_17c4885deb8242be9ca95a6372d76374_Shape"/>
          <p:cNvSpPr/>
          <p:nvPr>
            <p:custDataLst>
              <p:tags r:id="rId42"/>
            </p:custDataLst>
          </p:nvPr>
        </p:nvSpPr>
        <p:spPr>
          <a:xfrm>
            <a:off x="2784613" y="4726093"/>
            <a:ext cx="13843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52" name="OTLSHAPE_T_c463550f6bf34dcaa69103ca7636a947_Shape"/>
          <p:cNvSpPr/>
          <p:nvPr>
            <p:custDataLst>
              <p:tags r:id="rId43"/>
            </p:custDataLst>
          </p:nvPr>
        </p:nvSpPr>
        <p:spPr>
          <a:xfrm>
            <a:off x="4166531" y="4726093"/>
            <a:ext cx="19304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60" name="OTLSHAPE_T_2d74562f6acd45dc87a217ff3679cf08_Shape"/>
          <p:cNvSpPr/>
          <p:nvPr>
            <p:custDataLst>
              <p:tags r:id="rId44"/>
            </p:custDataLst>
          </p:nvPr>
        </p:nvSpPr>
        <p:spPr>
          <a:xfrm>
            <a:off x="6096000" y="4726093"/>
            <a:ext cx="51689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TLSHAPE_T_70e0cc7d56574ae59ae9e599ec066b3f_ShapePercentage" hidden="1"/>
          <p:cNvSpPr/>
          <p:nvPr>
            <p:custDataLst>
              <p:tags r:id="rId45"/>
            </p:custDataLst>
          </p:nvPr>
        </p:nvSpPr>
        <p:spPr>
          <a:xfrm>
            <a:off x="933365" y="2469219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TLSHAPE_T_d1d574360b6d4610b8ce9e3e403e9d49_ShapePercentage"/>
          <p:cNvSpPr/>
          <p:nvPr>
            <p:custDataLst>
              <p:tags r:id="rId46"/>
            </p:custDataLst>
          </p:nvPr>
        </p:nvSpPr>
        <p:spPr>
          <a:xfrm>
            <a:off x="933365" y="2723219"/>
            <a:ext cx="17145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T_2ab29c8d84bb480c8c02112cfae3a760_ShapePercentage"/>
          <p:cNvSpPr/>
          <p:nvPr>
            <p:custDataLst>
              <p:tags r:id="rId47"/>
            </p:custDataLst>
          </p:nvPr>
        </p:nvSpPr>
        <p:spPr>
          <a:xfrm>
            <a:off x="2836761" y="2723219"/>
            <a:ext cx="939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TLSHAPE_T_df673e02932245a8bd28003662732560_ShapePercentage"/>
          <p:cNvSpPr/>
          <p:nvPr>
            <p:custDataLst>
              <p:tags r:id="rId48"/>
            </p:custDataLst>
          </p:nvPr>
        </p:nvSpPr>
        <p:spPr>
          <a:xfrm>
            <a:off x="7530065" y="2723219"/>
            <a:ext cx="27305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08" name="OTLSHAPE_T_fece01af415545c1bb18e8f31890c302_ShapePercentage" hidden="1"/>
          <p:cNvSpPr/>
          <p:nvPr>
            <p:custDataLst>
              <p:tags r:id="rId49"/>
            </p:custDataLst>
          </p:nvPr>
        </p:nvSpPr>
        <p:spPr>
          <a:xfrm>
            <a:off x="933365" y="3470656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16" name="OTLSHAPE_T_2dff7f8a615645e7ae31a7dab3b1722a_ShapePercentage"/>
          <p:cNvSpPr/>
          <p:nvPr>
            <p:custDataLst>
              <p:tags r:id="rId50"/>
            </p:custDataLst>
          </p:nvPr>
        </p:nvSpPr>
        <p:spPr>
          <a:xfrm>
            <a:off x="933365" y="3724656"/>
            <a:ext cx="16510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24" name="OTLSHAPE_T_916dce10cead40e1bf40aca81ed8df14_ShapePercentage"/>
          <p:cNvSpPr/>
          <p:nvPr>
            <p:custDataLst>
              <p:tags r:id="rId51"/>
            </p:custDataLst>
          </p:nvPr>
        </p:nvSpPr>
        <p:spPr>
          <a:xfrm>
            <a:off x="3280018" y="3724656"/>
            <a:ext cx="25654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13" name="OTLSHAPE_T_7f0cd6b2eb864042a27fbcf8186ab14a_ShapePercentage"/>
          <p:cNvSpPr/>
          <p:nvPr>
            <p:custDataLst>
              <p:tags r:id="rId52"/>
            </p:custDataLst>
          </p:nvPr>
        </p:nvSpPr>
        <p:spPr>
          <a:xfrm>
            <a:off x="8390504" y="3724656"/>
            <a:ext cx="292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21" name="OTLSHAPE_T_c09212f1d12c45ccbc3c8e530031141b_ShapePercentage"/>
          <p:cNvSpPr/>
          <p:nvPr>
            <p:custDataLst>
              <p:tags r:id="rId53"/>
            </p:custDataLst>
          </p:nvPr>
        </p:nvSpPr>
        <p:spPr>
          <a:xfrm>
            <a:off x="10293900" y="3724656"/>
            <a:ext cx="7747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29" name="OTLSHAPE_T_a10c0fd0935641adbbfc8f8e0ed78896_ShapePercentage" hidden="1"/>
          <p:cNvSpPr/>
          <p:nvPr>
            <p:custDataLst>
              <p:tags r:id="rId54"/>
            </p:custDataLst>
          </p:nvPr>
        </p:nvSpPr>
        <p:spPr>
          <a:xfrm>
            <a:off x="933365" y="4472093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37" name="OTLSHAPE_T_70aa0b1744f84eb9ae33cefa25168a02_ShapePercentage"/>
          <p:cNvSpPr/>
          <p:nvPr>
            <p:custDataLst>
              <p:tags r:id="rId55"/>
            </p:custDataLst>
          </p:nvPr>
        </p:nvSpPr>
        <p:spPr>
          <a:xfrm>
            <a:off x="933365" y="4726093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45" name="OTLSHAPE_T_17c4885deb8242be9ca95a6372d76374_ShapePercentage"/>
          <p:cNvSpPr/>
          <p:nvPr>
            <p:custDataLst>
              <p:tags r:id="rId56"/>
            </p:custDataLst>
          </p:nvPr>
        </p:nvSpPr>
        <p:spPr>
          <a:xfrm>
            <a:off x="2784613" y="4726093"/>
            <a:ext cx="2794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53" name="OTLSHAPE_T_c463550f6bf34dcaa69103ca7636a947_ShapePercentage"/>
          <p:cNvSpPr/>
          <p:nvPr>
            <p:custDataLst>
              <p:tags r:id="rId57"/>
            </p:custDataLst>
          </p:nvPr>
        </p:nvSpPr>
        <p:spPr>
          <a:xfrm>
            <a:off x="4166531" y="4726093"/>
            <a:ext cx="11684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61" name="OTLSHAPE_T_2d74562f6acd45dc87a217ff3679cf08_ShapePercentage"/>
          <p:cNvSpPr/>
          <p:nvPr>
            <p:custDataLst>
              <p:tags r:id="rId58"/>
            </p:custDataLst>
          </p:nvPr>
        </p:nvSpPr>
        <p:spPr>
          <a:xfrm>
            <a:off x="6096000" y="4726093"/>
            <a:ext cx="4749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TLSHAPE_T_70e0cc7d56574ae59ae9e599ec066b3f_Duration" hidden="1"/>
          <p:cNvSpPr txBox="1"/>
          <p:nvPr>
            <p:custDataLst>
              <p:tags r:id="rId59"/>
            </p:custDataLst>
          </p:nvPr>
        </p:nvSpPr>
        <p:spPr>
          <a:xfrm>
            <a:off x="0" y="2611755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282 days</a:t>
            </a:r>
          </a:p>
        </p:txBody>
      </p:sp>
      <p:sp>
        <p:nvSpPr>
          <p:cNvPr id="34" name="OTLSHAPE_T_70e0cc7d56574ae59ae9e599ec066b3f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276678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T_70e0cc7d56574ae59ae9e599ec066b3f_JoinedDate" hidden="1"/>
          <p:cNvSpPr txBox="1"/>
          <p:nvPr>
            <p:custDataLst>
              <p:tags r:id="rId61"/>
            </p:custDataLst>
          </p:nvPr>
        </p:nvSpPr>
        <p:spPr>
          <a:xfrm>
            <a:off x="0" y="2766780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1 - May 31</a:t>
            </a:r>
          </a:p>
        </p:txBody>
      </p:sp>
      <p:sp>
        <p:nvSpPr>
          <p:cNvPr id="36" name="OTLSHAPE_T_70e0cc7d56574ae59ae9e599ec066b3f_StartDate" hidden="1"/>
          <p:cNvSpPr txBox="1"/>
          <p:nvPr>
            <p:custDataLst>
              <p:tags r:id="rId62"/>
            </p:custDataLst>
          </p:nvPr>
        </p:nvSpPr>
        <p:spPr>
          <a:xfrm>
            <a:off x="0" y="292180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_70e0cc7d56574ae59ae9e599ec066b3f_EndDate" hidden="1"/>
          <p:cNvSpPr txBox="1"/>
          <p:nvPr>
            <p:custDataLst>
              <p:tags r:id="rId63"/>
            </p:custDataLst>
          </p:nvPr>
        </p:nvSpPr>
        <p:spPr>
          <a:xfrm>
            <a:off x="0" y="292180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T_70e0cc7d56574ae59ae9e599ec066b3f_Title"/>
          <p:cNvSpPr txBox="1"/>
          <p:nvPr>
            <p:custDataLst>
              <p:tags r:id="rId64"/>
            </p:custDataLst>
          </p:nvPr>
        </p:nvSpPr>
        <p:spPr>
          <a:xfrm>
            <a:off x="933365" y="2298700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Strategy Budget: $13,000</a:t>
            </a:r>
          </a:p>
        </p:txBody>
      </p:sp>
      <p:sp>
        <p:nvSpPr>
          <p:cNvPr id="41" name="OTLSHAPE_T_d1d574360b6d4610b8ce9e3e403e9d49_Duration" hidden="1"/>
          <p:cNvSpPr txBox="1"/>
          <p:nvPr>
            <p:custDataLst>
              <p:tags r:id="rId65"/>
            </p:custDataLst>
          </p:nvPr>
        </p:nvSpPr>
        <p:spPr>
          <a:xfrm>
            <a:off x="0" y="303627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51 days</a:t>
            </a:r>
          </a:p>
        </p:txBody>
      </p:sp>
      <p:sp>
        <p:nvSpPr>
          <p:cNvPr id="42" name="OTLSHAPE_T_d1d574360b6d4610b8ce9e3e403e9d49_JoinedDate" hidden="1"/>
          <p:cNvSpPr txBox="1"/>
          <p:nvPr>
            <p:custDataLst>
              <p:tags r:id="rId66"/>
            </p:custDataLst>
          </p:nvPr>
        </p:nvSpPr>
        <p:spPr>
          <a:xfrm>
            <a:off x="0" y="319129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1 - Jul 12</a:t>
            </a:r>
          </a:p>
        </p:txBody>
      </p:sp>
      <p:sp>
        <p:nvSpPr>
          <p:cNvPr id="43" name="OTLSHAPE_T_d1d574360b6d4610b8ce9e3e403e9d49_StartDate" hidden="1"/>
          <p:cNvSpPr txBox="1"/>
          <p:nvPr>
            <p:custDataLst>
              <p:tags r:id="rId67"/>
            </p:custDataLst>
          </p:nvPr>
        </p:nvSpPr>
        <p:spPr>
          <a:xfrm>
            <a:off x="0" y="334632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_d1d574360b6d4610b8ce9e3e403e9d49_EndDate" hidden="1"/>
          <p:cNvSpPr txBox="1"/>
          <p:nvPr>
            <p:custDataLst>
              <p:tags r:id="rId68"/>
            </p:custDataLst>
          </p:nvPr>
        </p:nvSpPr>
        <p:spPr>
          <a:xfrm>
            <a:off x="0" y="334632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T_d1d574360b6d4610b8ce9e3e403e9d49_Title"/>
          <p:cNvSpPr txBox="1"/>
          <p:nvPr>
            <p:custDataLst>
              <p:tags r:id="rId69"/>
            </p:custDataLst>
          </p:nvPr>
        </p:nvSpPr>
        <p:spPr>
          <a:xfrm>
            <a:off x="933365" y="3002619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rgbClr val="B20E12"/>
                </a:solidFill>
                <a:latin typeface="Calibri" panose="020F0502020204030204" pitchFamily="34" charset="0"/>
              </a:rPr>
              <a:t>Strategy: $4,500</a:t>
            </a:r>
          </a:p>
        </p:txBody>
      </p:sp>
      <p:sp>
        <p:nvSpPr>
          <p:cNvPr id="46" name="OTLSHAPE_T_d1d574360b6d4610b8ce9e3e403e9d49_TextPercentage"/>
          <p:cNvSpPr txBox="1"/>
          <p:nvPr>
            <p:custDataLst>
              <p:tags r:id="rId70"/>
            </p:custDataLst>
          </p:nvPr>
        </p:nvSpPr>
        <p:spPr>
          <a:xfrm>
            <a:off x="2426822" y="2785406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chemeClr val="lt1"/>
                </a:solidFill>
                <a:latin typeface="Calibri" panose="020F0502020204030204" pitchFamily="34" charset="0"/>
              </a:rPr>
              <a:t>90%</a:t>
            </a:r>
          </a:p>
        </p:txBody>
      </p:sp>
      <p:sp>
        <p:nvSpPr>
          <p:cNvPr id="49" name="OTLSHAPE_T_2ab29c8d84bb480c8c02112cfae3a760_Duration" hidden="1"/>
          <p:cNvSpPr txBox="1"/>
          <p:nvPr>
            <p:custDataLst>
              <p:tags r:id="rId71"/>
            </p:custDataLst>
          </p:nvPr>
        </p:nvSpPr>
        <p:spPr>
          <a:xfrm>
            <a:off x="0" y="3036274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129 days</a:t>
            </a:r>
          </a:p>
        </p:txBody>
      </p:sp>
      <p:sp>
        <p:nvSpPr>
          <p:cNvPr id="50" name="OTLSHAPE_T_2ab29c8d84bb480c8c02112cfae3a760_JoinedDate" hidden="1"/>
          <p:cNvSpPr txBox="1"/>
          <p:nvPr>
            <p:custDataLst>
              <p:tags r:id="rId72"/>
            </p:custDataLst>
          </p:nvPr>
        </p:nvSpPr>
        <p:spPr>
          <a:xfrm>
            <a:off x="0" y="3191298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13 - Jan 8</a:t>
            </a:r>
          </a:p>
        </p:txBody>
      </p:sp>
      <p:sp>
        <p:nvSpPr>
          <p:cNvPr id="51" name="OTLSHAPE_T_2ab29c8d84bb480c8c02112cfae3a760_StartDate" hidden="1"/>
          <p:cNvSpPr txBox="1"/>
          <p:nvPr>
            <p:custDataLst>
              <p:tags r:id="rId73"/>
            </p:custDataLst>
          </p:nvPr>
        </p:nvSpPr>
        <p:spPr>
          <a:xfrm>
            <a:off x="0" y="334632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_2ab29c8d84bb480c8c02112cfae3a760_EndDate" hidden="1"/>
          <p:cNvSpPr txBox="1"/>
          <p:nvPr>
            <p:custDataLst>
              <p:tags r:id="rId74"/>
            </p:custDataLst>
          </p:nvPr>
        </p:nvSpPr>
        <p:spPr>
          <a:xfrm>
            <a:off x="0" y="334632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2ab29c8d84bb480c8c02112cfae3a760_Title"/>
          <p:cNvSpPr txBox="1"/>
          <p:nvPr>
            <p:custDataLst>
              <p:tags r:id="rId75"/>
            </p:custDataLst>
          </p:nvPr>
        </p:nvSpPr>
        <p:spPr>
          <a:xfrm>
            <a:off x="2836761" y="3002619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accent6"/>
                </a:solidFill>
                <a:latin typeface="Calibri" panose="020F0502020204030204" pitchFamily="34" charset="0"/>
              </a:rPr>
              <a:t>Methodology: $2,500</a:t>
            </a:r>
          </a:p>
        </p:txBody>
      </p:sp>
      <p:sp>
        <p:nvSpPr>
          <p:cNvPr id="54" name="OTLSHAPE_T_2ab29c8d84bb480c8c02112cfae3a760_TextPercentage"/>
          <p:cNvSpPr txBox="1"/>
          <p:nvPr>
            <p:custDataLst>
              <p:tags r:id="rId76"/>
            </p:custDataLst>
          </p:nvPr>
        </p:nvSpPr>
        <p:spPr>
          <a:xfrm>
            <a:off x="3555835" y="2785406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chemeClr val="lt1"/>
                </a:solidFill>
                <a:latin typeface="Calibri" panose="020F0502020204030204" pitchFamily="34" charset="0"/>
              </a:rPr>
              <a:t>20%</a:t>
            </a:r>
          </a:p>
        </p:txBody>
      </p:sp>
      <p:sp>
        <p:nvSpPr>
          <p:cNvPr id="57" name="OTLSHAPE_T_df673e02932245a8bd28003662732560_Duration" hidden="1"/>
          <p:cNvSpPr txBox="1"/>
          <p:nvPr>
            <p:custDataLst>
              <p:tags r:id="rId77"/>
            </p:custDataLst>
          </p:nvPr>
        </p:nvSpPr>
        <p:spPr>
          <a:xfrm>
            <a:off x="0" y="3036274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102 days</a:t>
            </a:r>
          </a:p>
        </p:txBody>
      </p:sp>
      <p:sp>
        <p:nvSpPr>
          <p:cNvPr id="58" name="OTLSHAPE_T_df673e02932245a8bd28003662732560_JoinedDate" hidden="1"/>
          <p:cNvSpPr txBox="1"/>
          <p:nvPr>
            <p:custDataLst>
              <p:tags r:id="rId78"/>
            </p:custDataLst>
          </p:nvPr>
        </p:nvSpPr>
        <p:spPr>
          <a:xfrm>
            <a:off x="0" y="319129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9 - May 31</a:t>
            </a:r>
          </a:p>
        </p:txBody>
      </p:sp>
      <p:sp>
        <p:nvSpPr>
          <p:cNvPr id="59" name="OTLSHAPE_T_df673e02932245a8bd28003662732560_StartDate" hidden="1"/>
          <p:cNvSpPr txBox="1"/>
          <p:nvPr>
            <p:custDataLst>
              <p:tags r:id="rId79"/>
            </p:custDataLst>
          </p:nvPr>
        </p:nvSpPr>
        <p:spPr>
          <a:xfrm>
            <a:off x="0" y="334632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T_df673e02932245a8bd28003662732560_EndDate" hidden="1"/>
          <p:cNvSpPr txBox="1"/>
          <p:nvPr>
            <p:custDataLst>
              <p:tags r:id="rId80"/>
            </p:custDataLst>
          </p:nvPr>
        </p:nvSpPr>
        <p:spPr>
          <a:xfrm>
            <a:off x="0" y="334632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df673e02932245a8bd28003662732560_Title"/>
          <p:cNvSpPr txBox="1"/>
          <p:nvPr>
            <p:custDataLst>
              <p:tags r:id="rId81"/>
            </p:custDataLst>
          </p:nvPr>
        </p:nvSpPr>
        <p:spPr>
          <a:xfrm>
            <a:off x="7530065" y="3002619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>
                <a:solidFill>
                  <a:schemeClr val="accent2"/>
                </a:solidFill>
                <a:latin typeface="Calibri" panose="020F0502020204030204" pitchFamily="34" charset="0"/>
              </a:rPr>
              <a:t>Validation: $6,000</a:t>
            </a:r>
          </a:p>
        </p:txBody>
      </p:sp>
      <p:sp>
        <p:nvSpPr>
          <p:cNvPr id="62" name="OTLSHAPE_T_df673e02932245a8bd28003662732560_TextPercentage"/>
          <p:cNvSpPr txBox="1"/>
          <p:nvPr>
            <p:custDataLst>
              <p:tags r:id="rId82"/>
            </p:custDataLst>
          </p:nvPr>
        </p:nvSpPr>
        <p:spPr>
          <a:xfrm>
            <a:off x="10032325" y="2785406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chemeClr val="lt1"/>
                </a:solidFill>
                <a:latin typeface="Calibri" panose="020F0502020204030204" pitchFamily="34" charset="0"/>
              </a:rPr>
              <a:t>73%</a:t>
            </a:r>
          </a:p>
        </p:txBody>
      </p:sp>
      <p:sp>
        <p:nvSpPr>
          <p:cNvPr id="7809" name="OTLSHAPE_T_fece01af415545c1bb18e8f31890c302_Duration" hidden="1"/>
          <p:cNvSpPr txBox="1"/>
          <p:nvPr>
            <p:custDataLst>
              <p:tags r:id="rId83"/>
            </p:custDataLst>
          </p:nvPr>
        </p:nvSpPr>
        <p:spPr>
          <a:xfrm>
            <a:off x="0" y="3613192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282 days</a:t>
            </a:r>
          </a:p>
        </p:txBody>
      </p:sp>
      <p:sp>
        <p:nvSpPr>
          <p:cNvPr id="7810" name="OTLSHAPE_T_fece01af415545c1bb18e8f31890c302_TextPercentage" hidden="1"/>
          <p:cNvSpPr txBox="1"/>
          <p:nvPr>
            <p:custDataLst>
              <p:tags r:id="rId84"/>
            </p:custDataLst>
          </p:nvPr>
        </p:nvSpPr>
        <p:spPr>
          <a:xfrm>
            <a:off x="0" y="3768217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7811" name="OTLSHAPE_T_fece01af415545c1bb18e8f31890c302_JoinedDate" hidden="1"/>
          <p:cNvSpPr txBox="1"/>
          <p:nvPr>
            <p:custDataLst>
              <p:tags r:id="rId85"/>
            </p:custDataLst>
          </p:nvPr>
        </p:nvSpPr>
        <p:spPr>
          <a:xfrm>
            <a:off x="0" y="3923242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1 - May 31</a:t>
            </a:r>
          </a:p>
        </p:txBody>
      </p:sp>
      <p:sp>
        <p:nvSpPr>
          <p:cNvPr id="7812" name="OTLSHAPE_T_fece01af415545c1bb18e8f31890c302_StartDate" hidden="1"/>
          <p:cNvSpPr txBox="1"/>
          <p:nvPr>
            <p:custDataLst>
              <p:tags r:id="rId86"/>
            </p:custDataLst>
          </p:nvPr>
        </p:nvSpPr>
        <p:spPr>
          <a:xfrm>
            <a:off x="0" y="40782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13" name="OTLSHAPE_T_fece01af415545c1bb18e8f31890c302_EndDate" hidden="1"/>
          <p:cNvSpPr txBox="1"/>
          <p:nvPr>
            <p:custDataLst>
              <p:tags r:id="rId87"/>
            </p:custDataLst>
          </p:nvPr>
        </p:nvSpPr>
        <p:spPr>
          <a:xfrm>
            <a:off x="0" y="40782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14" name="OTLSHAPE_T_fece01af415545c1bb18e8f31890c302_Title"/>
          <p:cNvSpPr txBox="1"/>
          <p:nvPr>
            <p:custDataLst>
              <p:tags r:id="rId88"/>
            </p:custDataLst>
          </p:nvPr>
        </p:nvSpPr>
        <p:spPr>
          <a:xfrm>
            <a:off x="933365" y="3300137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Execution Budget: $35,500</a:t>
            </a:r>
          </a:p>
        </p:txBody>
      </p:sp>
      <p:sp>
        <p:nvSpPr>
          <p:cNvPr id="7817" name="OTLSHAPE_T_2dff7f8a615645e7ae31a7dab3b1722a_Duration" hidden="1"/>
          <p:cNvSpPr txBox="1"/>
          <p:nvPr>
            <p:custDataLst>
              <p:tags r:id="rId89"/>
            </p:custDataLst>
          </p:nvPr>
        </p:nvSpPr>
        <p:spPr>
          <a:xfrm>
            <a:off x="0" y="403771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64 days</a:t>
            </a:r>
          </a:p>
        </p:txBody>
      </p:sp>
      <p:sp>
        <p:nvSpPr>
          <p:cNvPr id="7818" name="OTLSHAPE_T_2dff7f8a615645e7ae31a7dab3b1722a_JoinedDate" hidden="1"/>
          <p:cNvSpPr txBox="1"/>
          <p:nvPr>
            <p:custDataLst>
              <p:tags r:id="rId90"/>
            </p:custDataLst>
          </p:nvPr>
        </p:nvSpPr>
        <p:spPr>
          <a:xfrm>
            <a:off x="0" y="4192736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1 - Jul 29</a:t>
            </a:r>
          </a:p>
        </p:txBody>
      </p:sp>
      <p:sp>
        <p:nvSpPr>
          <p:cNvPr id="7819" name="OTLSHAPE_T_2dff7f8a615645e7ae31a7dab3b1722a_StartDate" hidden="1"/>
          <p:cNvSpPr txBox="1"/>
          <p:nvPr>
            <p:custDataLst>
              <p:tags r:id="rId91"/>
            </p:custDataLst>
          </p:nvPr>
        </p:nvSpPr>
        <p:spPr>
          <a:xfrm>
            <a:off x="0" y="43477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20" name="OTLSHAPE_T_2dff7f8a615645e7ae31a7dab3b1722a_EndDate" hidden="1"/>
          <p:cNvSpPr txBox="1"/>
          <p:nvPr>
            <p:custDataLst>
              <p:tags r:id="rId92"/>
            </p:custDataLst>
          </p:nvPr>
        </p:nvSpPr>
        <p:spPr>
          <a:xfrm>
            <a:off x="0" y="43477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21" name="OTLSHAPE_T_2dff7f8a615645e7ae31a7dab3b1722a_Title"/>
          <p:cNvSpPr txBox="1"/>
          <p:nvPr>
            <p:custDataLst>
              <p:tags r:id="rId93"/>
            </p:custDataLst>
          </p:nvPr>
        </p:nvSpPr>
        <p:spPr>
          <a:xfrm>
            <a:off x="933365" y="4004056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accent2"/>
                </a:solidFill>
                <a:latin typeface="Calibri" panose="020F0502020204030204" pitchFamily="34" charset="0"/>
              </a:rPr>
              <a:t>Documentation: $11,000</a:t>
            </a:r>
          </a:p>
        </p:txBody>
      </p:sp>
      <p:sp>
        <p:nvSpPr>
          <p:cNvPr id="7822" name="OTLSHAPE_T_2dff7f8a615645e7ae31a7dab3b1722a_TextPercentage"/>
          <p:cNvSpPr txBox="1"/>
          <p:nvPr>
            <p:custDataLst>
              <p:tags r:id="rId94"/>
            </p:custDataLst>
          </p:nvPr>
        </p:nvSpPr>
        <p:spPr>
          <a:xfrm>
            <a:off x="2356426" y="37868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chemeClr val="lt1"/>
                </a:solidFill>
                <a:latin typeface="Calibri" panose="020F0502020204030204" pitchFamily="34" charset="0"/>
              </a:rPr>
              <a:t>70%</a:t>
            </a:r>
          </a:p>
        </p:txBody>
      </p:sp>
      <p:sp>
        <p:nvSpPr>
          <p:cNvPr id="7825" name="OTLSHAPE_T_916dce10cead40e1bf40aca81ed8df14_Duration" hidden="1"/>
          <p:cNvSpPr txBox="1"/>
          <p:nvPr>
            <p:custDataLst>
              <p:tags r:id="rId95"/>
            </p:custDataLst>
          </p:nvPr>
        </p:nvSpPr>
        <p:spPr>
          <a:xfrm>
            <a:off x="0" y="4037711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140 days</a:t>
            </a:r>
          </a:p>
        </p:txBody>
      </p:sp>
      <p:sp>
        <p:nvSpPr>
          <p:cNvPr id="7826" name="OTLSHAPE_T_916dce10cead40e1bf40aca81ed8df14_JoinedDate" hidden="1"/>
          <p:cNvSpPr txBox="1"/>
          <p:nvPr>
            <p:custDataLst>
              <p:tags r:id="rId96"/>
            </p:custDataLst>
          </p:nvPr>
        </p:nvSpPr>
        <p:spPr>
          <a:xfrm>
            <a:off x="0" y="4192736"/>
            <a:ext cx="736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30 - Feb 10</a:t>
            </a:r>
          </a:p>
        </p:txBody>
      </p:sp>
      <p:sp>
        <p:nvSpPr>
          <p:cNvPr id="7827" name="OTLSHAPE_T_916dce10cead40e1bf40aca81ed8df14_StartDate" hidden="1"/>
          <p:cNvSpPr txBox="1"/>
          <p:nvPr>
            <p:custDataLst>
              <p:tags r:id="rId97"/>
            </p:custDataLst>
          </p:nvPr>
        </p:nvSpPr>
        <p:spPr>
          <a:xfrm>
            <a:off x="0" y="43477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28" name="OTLSHAPE_T_916dce10cead40e1bf40aca81ed8df14_EndDate" hidden="1"/>
          <p:cNvSpPr txBox="1"/>
          <p:nvPr>
            <p:custDataLst>
              <p:tags r:id="rId98"/>
            </p:custDataLst>
          </p:nvPr>
        </p:nvSpPr>
        <p:spPr>
          <a:xfrm>
            <a:off x="0" y="43477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29" name="OTLSHAPE_T_916dce10cead40e1bf40aca81ed8df14_Title"/>
          <p:cNvSpPr txBox="1"/>
          <p:nvPr>
            <p:custDataLst>
              <p:tags r:id="rId99"/>
            </p:custDataLst>
          </p:nvPr>
        </p:nvSpPr>
        <p:spPr>
          <a:xfrm>
            <a:off x="3280018" y="4004056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accent6"/>
                </a:solidFill>
                <a:latin typeface="Calibri" panose="020F0502020204030204" pitchFamily="34" charset="0"/>
              </a:rPr>
              <a:t>Apps: $16,500</a:t>
            </a:r>
          </a:p>
        </p:txBody>
      </p:sp>
      <p:sp>
        <p:nvSpPr>
          <p:cNvPr id="8011" name="OTLSHAPE_T_916dce10cead40e1bf40aca81ed8df14_TextPercentage"/>
          <p:cNvSpPr txBox="1"/>
          <p:nvPr>
            <p:custDataLst>
              <p:tags r:id="rId100"/>
            </p:custDataLst>
          </p:nvPr>
        </p:nvSpPr>
        <p:spPr>
          <a:xfrm>
            <a:off x="5615669" y="37868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chemeClr val="lt1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8014" name="OTLSHAPE_T_7f0cd6b2eb864042a27fbcf8186ab14a_Duration" hidden="1"/>
          <p:cNvSpPr txBox="1"/>
          <p:nvPr>
            <p:custDataLst>
              <p:tags r:id="rId101"/>
            </p:custDataLst>
          </p:nvPr>
        </p:nvSpPr>
        <p:spPr>
          <a:xfrm>
            <a:off x="0" y="403771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51 days</a:t>
            </a:r>
          </a:p>
        </p:txBody>
      </p:sp>
      <p:sp>
        <p:nvSpPr>
          <p:cNvPr id="8015" name="OTLSHAPE_T_7f0cd6b2eb864042a27fbcf8186ab14a_JoinedDate" hidden="1"/>
          <p:cNvSpPr txBox="1"/>
          <p:nvPr>
            <p:custDataLst>
              <p:tags r:id="rId102"/>
            </p:custDataLst>
          </p:nvPr>
        </p:nvSpPr>
        <p:spPr>
          <a:xfrm>
            <a:off x="0" y="4192736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Feb 11 - Apr 24</a:t>
            </a:r>
          </a:p>
        </p:txBody>
      </p:sp>
      <p:sp>
        <p:nvSpPr>
          <p:cNvPr id="8016" name="OTLSHAPE_T_7f0cd6b2eb864042a27fbcf8186ab14a_StartDate" hidden="1"/>
          <p:cNvSpPr txBox="1"/>
          <p:nvPr>
            <p:custDataLst>
              <p:tags r:id="rId103"/>
            </p:custDataLst>
          </p:nvPr>
        </p:nvSpPr>
        <p:spPr>
          <a:xfrm>
            <a:off x="0" y="43477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17" name="OTLSHAPE_T_7f0cd6b2eb864042a27fbcf8186ab14a_EndDate" hidden="1"/>
          <p:cNvSpPr txBox="1"/>
          <p:nvPr>
            <p:custDataLst>
              <p:tags r:id="rId104"/>
            </p:custDataLst>
          </p:nvPr>
        </p:nvSpPr>
        <p:spPr>
          <a:xfrm>
            <a:off x="0" y="43477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18" name="OTLSHAPE_T_7f0cd6b2eb864042a27fbcf8186ab14a_Title"/>
          <p:cNvSpPr txBox="1"/>
          <p:nvPr>
            <p:custDataLst>
              <p:tags r:id="rId105"/>
            </p:custDataLst>
          </p:nvPr>
        </p:nvSpPr>
        <p:spPr>
          <a:xfrm>
            <a:off x="8390504" y="4004056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4">
                <a:solidFill>
                  <a:schemeClr val="accent6"/>
                </a:solidFill>
                <a:latin typeface="Calibri" panose="020F0502020204030204" pitchFamily="34" charset="0"/>
              </a:rPr>
              <a:t>Testing: $6,000</a:t>
            </a:r>
          </a:p>
        </p:txBody>
      </p:sp>
      <p:sp>
        <p:nvSpPr>
          <p:cNvPr id="8019" name="OTLSHAPE_T_7f0cd6b2eb864042a27fbcf8186ab14a_TextPercentage"/>
          <p:cNvSpPr txBox="1"/>
          <p:nvPr>
            <p:custDataLst>
              <p:tags r:id="rId106"/>
            </p:custDataLst>
          </p:nvPr>
        </p:nvSpPr>
        <p:spPr>
          <a:xfrm>
            <a:off x="8456428" y="37868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chemeClr val="lt1"/>
                </a:solidFill>
                <a:latin typeface="Calibri" panose="020F0502020204030204" pitchFamily="34" charset="0"/>
              </a:rPr>
              <a:t>15%</a:t>
            </a:r>
          </a:p>
        </p:txBody>
      </p:sp>
      <p:sp>
        <p:nvSpPr>
          <p:cNvPr id="8022" name="OTLSHAPE_T_c09212f1d12c45ccbc3c8e530031141b_Duration" hidden="1"/>
          <p:cNvSpPr txBox="1"/>
          <p:nvPr>
            <p:custDataLst>
              <p:tags r:id="rId107"/>
            </p:custDataLst>
          </p:nvPr>
        </p:nvSpPr>
        <p:spPr>
          <a:xfrm>
            <a:off x="0" y="403771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27 days</a:t>
            </a:r>
          </a:p>
        </p:txBody>
      </p:sp>
      <p:sp>
        <p:nvSpPr>
          <p:cNvPr id="8023" name="OTLSHAPE_T_c09212f1d12c45ccbc3c8e530031141b_JoinedDate" hidden="1"/>
          <p:cNvSpPr txBox="1"/>
          <p:nvPr>
            <p:custDataLst>
              <p:tags r:id="rId108"/>
            </p:custDataLst>
          </p:nvPr>
        </p:nvSpPr>
        <p:spPr>
          <a:xfrm>
            <a:off x="0" y="4192736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25 - May 31</a:t>
            </a:r>
          </a:p>
        </p:txBody>
      </p:sp>
      <p:sp>
        <p:nvSpPr>
          <p:cNvPr id="8024" name="OTLSHAPE_T_c09212f1d12c45ccbc3c8e530031141b_StartDate" hidden="1"/>
          <p:cNvSpPr txBox="1"/>
          <p:nvPr>
            <p:custDataLst>
              <p:tags r:id="rId109"/>
            </p:custDataLst>
          </p:nvPr>
        </p:nvSpPr>
        <p:spPr>
          <a:xfrm>
            <a:off x="0" y="43477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25" name="OTLSHAPE_T_c09212f1d12c45ccbc3c8e530031141b_EndDate" hidden="1"/>
          <p:cNvSpPr txBox="1"/>
          <p:nvPr>
            <p:custDataLst>
              <p:tags r:id="rId110"/>
            </p:custDataLst>
          </p:nvPr>
        </p:nvSpPr>
        <p:spPr>
          <a:xfrm>
            <a:off x="0" y="43477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26" name="OTLSHAPE_T_c09212f1d12c45ccbc3c8e530031141b_Title"/>
          <p:cNvSpPr txBox="1"/>
          <p:nvPr>
            <p:custDataLst>
              <p:tags r:id="rId111"/>
            </p:custDataLst>
          </p:nvPr>
        </p:nvSpPr>
        <p:spPr>
          <a:xfrm>
            <a:off x="10293900" y="4004056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>
                <a:solidFill>
                  <a:schemeClr val="accent6"/>
                </a:solidFill>
                <a:latin typeface="Calibri" panose="020F0502020204030204" pitchFamily="34" charset="0"/>
              </a:rPr>
              <a:t>Training: $2,000</a:t>
            </a:r>
          </a:p>
        </p:txBody>
      </p:sp>
      <p:sp>
        <p:nvSpPr>
          <p:cNvPr id="8027" name="OTLSHAPE_T_c09212f1d12c45ccbc3c8e530031141b_TextPercentage"/>
          <p:cNvSpPr txBox="1"/>
          <p:nvPr>
            <p:custDataLst>
              <p:tags r:id="rId112"/>
            </p:custDataLst>
          </p:nvPr>
        </p:nvSpPr>
        <p:spPr>
          <a:xfrm>
            <a:off x="10846091" y="37868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chemeClr val="lt1"/>
                </a:solidFill>
                <a:latin typeface="Calibri" panose="020F0502020204030204" pitchFamily="34" charset="0"/>
              </a:rPr>
              <a:t>80%</a:t>
            </a:r>
          </a:p>
        </p:txBody>
      </p:sp>
      <p:sp>
        <p:nvSpPr>
          <p:cNvPr id="8030" name="OTLSHAPE_T_a10c0fd0935641adbbfc8f8e0ed78896_Duration" hidden="1"/>
          <p:cNvSpPr txBox="1"/>
          <p:nvPr>
            <p:custDataLst>
              <p:tags r:id="rId113"/>
            </p:custDataLst>
          </p:nvPr>
        </p:nvSpPr>
        <p:spPr>
          <a:xfrm>
            <a:off x="0" y="4614630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282 days</a:t>
            </a:r>
          </a:p>
        </p:txBody>
      </p:sp>
      <p:sp>
        <p:nvSpPr>
          <p:cNvPr id="8031" name="OTLSHAPE_T_a10c0fd0935641adbbfc8f8e0ed78896_TextPercentage" hidden="1"/>
          <p:cNvSpPr txBox="1"/>
          <p:nvPr>
            <p:custDataLst>
              <p:tags r:id="rId114"/>
            </p:custDataLst>
          </p:nvPr>
        </p:nvSpPr>
        <p:spPr>
          <a:xfrm>
            <a:off x="0" y="47696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032" name="OTLSHAPE_T_a10c0fd0935641adbbfc8f8e0ed78896_JoinedDate" hidden="1"/>
          <p:cNvSpPr txBox="1"/>
          <p:nvPr>
            <p:custDataLst>
              <p:tags r:id="rId115"/>
            </p:custDataLst>
          </p:nvPr>
        </p:nvSpPr>
        <p:spPr>
          <a:xfrm>
            <a:off x="0" y="4769654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1 - May 31</a:t>
            </a:r>
          </a:p>
        </p:txBody>
      </p:sp>
      <p:sp>
        <p:nvSpPr>
          <p:cNvPr id="8033" name="OTLSHAPE_T_a10c0fd0935641adbbfc8f8e0ed78896_StartDate" hidden="1"/>
          <p:cNvSpPr txBox="1"/>
          <p:nvPr>
            <p:custDataLst>
              <p:tags r:id="rId116"/>
            </p:custDataLst>
          </p:nvPr>
        </p:nvSpPr>
        <p:spPr>
          <a:xfrm>
            <a:off x="0" y="492467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34" name="OTLSHAPE_T_a10c0fd0935641adbbfc8f8e0ed78896_EndDate" hidden="1"/>
          <p:cNvSpPr txBox="1"/>
          <p:nvPr>
            <p:custDataLst>
              <p:tags r:id="rId117"/>
            </p:custDataLst>
          </p:nvPr>
        </p:nvSpPr>
        <p:spPr>
          <a:xfrm>
            <a:off x="0" y="492467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35" name="OTLSHAPE_T_a10c0fd0935641adbbfc8f8e0ed78896_Title"/>
          <p:cNvSpPr txBox="1"/>
          <p:nvPr>
            <p:custDataLst>
              <p:tags r:id="rId118"/>
            </p:custDataLst>
          </p:nvPr>
        </p:nvSpPr>
        <p:spPr>
          <a:xfrm>
            <a:off x="933365" y="4301575"/>
            <a:ext cx="156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Monitoring Budget: $7,500</a:t>
            </a:r>
          </a:p>
        </p:txBody>
      </p:sp>
      <p:sp>
        <p:nvSpPr>
          <p:cNvPr id="8038" name="OTLSHAPE_T_70aa0b1744f84eb9ae33cefa25168a02_Duration" hidden="1"/>
          <p:cNvSpPr txBox="1"/>
          <p:nvPr>
            <p:custDataLst>
              <p:tags r:id="rId119"/>
            </p:custDataLst>
          </p:nvPr>
        </p:nvSpPr>
        <p:spPr>
          <a:xfrm>
            <a:off x="0" y="5039148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days</a:t>
            </a:r>
          </a:p>
        </p:txBody>
      </p:sp>
      <p:sp>
        <p:nvSpPr>
          <p:cNvPr id="8039" name="OTLSHAPE_T_70aa0b1744f84eb9ae33cefa25168a02_JoinedDate" hidden="1"/>
          <p:cNvSpPr txBox="1"/>
          <p:nvPr>
            <p:custDataLst>
              <p:tags r:id="rId120"/>
            </p:custDataLst>
          </p:nvPr>
        </p:nvSpPr>
        <p:spPr>
          <a:xfrm>
            <a:off x="0" y="5194173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1 - Jul 10</a:t>
            </a:r>
          </a:p>
        </p:txBody>
      </p:sp>
      <p:sp>
        <p:nvSpPr>
          <p:cNvPr id="8040" name="OTLSHAPE_T_70aa0b1744f84eb9ae33cefa25168a02_StartDate" hidden="1"/>
          <p:cNvSpPr txBox="1"/>
          <p:nvPr>
            <p:custDataLst>
              <p:tags r:id="rId121"/>
            </p:custDataLst>
          </p:nvPr>
        </p:nvSpPr>
        <p:spPr>
          <a:xfrm>
            <a:off x="0" y="53491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41" name="OTLSHAPE_T_70aa0b1744f84eb9ae33cefa25168a02_EndDate" hidden="1"/>
          <p:cNvSpPr txBox="1"/>
          <p:nvPr>
            <p:custDataLst>
              <p:tags r:id="rId122"/>
            </p:custDataLst>
          </p:nvPr>
        </p:nvSpPr>
        <p:spPr>
          <a:xfrm>
            <a:off x="0" y="53491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42" name="OTLSHAPE_T_70aa0b1744f84eb9ae33cefa25168a02_Title"/>
          <p:cNvSpPr txBox="1"/>
          <p:nvPr>
            <p:custDataLst>
              <p:tags r:id="rId123"/>
            </p:custDataLst>
          </p:nvPr>
        </p:nvSpPr>
        <p:spPr>
          <a:xfrm>
            <a:off x="933365" y="5005493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accent6"/>
                </a:solidFill>
                <a:latin typeface="Calibri" panose="020F0502020204030204" pitchFamily="34" charset="0"/>
              </a:rPr>
              <a:t>Sustainment: $1,500</a:t>
            </a:r>
          </a:p>
        </p:txBody>
      </p:sp>
      <p:sp>
        <p:nvSpPr>
          <p:cNvPr id="8043" name="OTLSHAPE_T_70aa0b1744f84eb9ae33cefa25168a02_TextPercentage"/>
          <p:cNvSpPr txBox="1"/>
          <p:nvPr>
            <p:custDataLst>
              <p:tags r:id="rId124"/>
            </p:custDataLst>
          </p:nvPr>
        </p:nvSpPr>
        <p:spPr>
          <a:xfrm>
            <a:off x="1546836" y="4788281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chemeClr val="lt1"/>
                </a:solidFill>
                <a:latin typeface="Calibri" panose="020F0502020204030204" pitchFamily="34" charset="0"/>
              </a:rPr>
              <a:t>45%</a:t>
            </a:r>
          </a:p>
        </p:txBody>
      </p:sp>
      <p:sp>
        <p:nvSpPr>
          <p:cNvPr id="8046" name="OTLSHAPE_T_17c4885deb8242be9ca95a6372d76374_Duration" hidden="1"/>
          <p:cNvSpPr txBox="1"/>
          <p:nvPr>
            <p:custDataLst>
              <p:tags r:id="rId125"/>
            </p:custDataLst>
          </p:nvPr>
        </p:nvSpPr>
        <p:spPr>
          <a:xfrm>
            <a:off x="0" y="5039148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38 days</a:t>
            </a:r>
          </a:p>
        </p:txBody>
      </p:sp>
      <p:sp>
        <p:nvSpPr>
          <p:cNvPr id="8047" name="OTLSHAPE_T_17c4885deb8242be9ca95a6372d76374_JoinedDate" hidden="1"/>
          <p:cNvSpPr txBox="1"/>
          <p:nvPr>
            <p:custDataLst>
              <p:tags r:id="rId126"/>
            </p:custDataLst>
          </p:nvPr>
        </p:nvSpPr>
        <p:spPr>
          <a:xfrm>
            <a:off x="0" y="5194173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11 - Sep 1</a:t>
            </a:r>
          </a:p>
        </p:txBody>
      </p:sp>
      <p:sp>
        <p:nvSpPr>
          <p:cNvPr id="8048" name="OTLSHAPE_T_17c4885deb8242be9ca95a6372d76374_StartDate" hidden="1"/>
          <p:cNvSpPr txBox="1"/>
          <p:nvPr>
            <p:custDataLst>
              <p:tags r:id="rId127"/>
            </p:custDataLst>
          </p:nvPr>
        </p:nvSpPr>
        <p:spPr>
          <a:xfrm>
            <a:off x="0" y="53491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49" name="OTLSHAPE_T_17c4885deb8242be9ca95a6372d76374_EndDate" hidden="1"/>
          <p:cNvSpPr txBox="1"/>
          <p:nvPr>
            <p:custDataLst>
              <p:tags r:id="rId128"/>
            </p:custDataLst>
          </p:nvPr>
        </p:nvSpPr>
        <p:spPr>
          <a:xfrm>
            <a:off x="0" y="53491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50" name="OTLSHAPE_T_17c4885deb8242be9ca95a6372d76374_Title"/>
          <p:cNvSpPr txBox="1"/>
          <p:nvPr>
            <p:custDataLst>
              <p:tags r:id="rId129"/>
            </p:custDataLst>
          </p:nvPr>
        </p:nvSpPr>
        <p:spPr>
          <a:xfrm>
            <a:off x="2784613" y="5005493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accent6"/>
                </a:solidFill>
                <a:latin typeface="Calibri" panose="020F0502020204030204" pitchFamily="34" charset="0"/>
              </a:rPr>
              <a:t>Scheduling: $1,000</a:t>
            </a:r>
          </a:p>
        </p:txBody>
      </p:sp>
      <p:sp>
        <p:nvSpPr>
          <p:cNvPr id="8051" name="OTLSHAPE_T_17c4885deb8242be9ca95a6372d76374_TextPercentage"/>
          <p:cNvSpPr txBox="1"/>
          <p:nvPr>
            <p:custDataLst>
              <p:tags r:id="rId130"/>
            </p:custDataLst>
          </p:nvPr>
        </p:nvSpPr>
        <p:spPr>
          <a:xfrm>
            <a:off x="2841410" y="4788281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chemeClr val="lt1"/>
                </a:solidFill>
                <a:latin typeface="Calibri" panose="020F0502020204030204" pitchFamily="34" charset="0"/>
              </a:rPr>
              <a:t>20%</a:t>
            </a:r>
          </a:p>
        </p:txBody>
      </p:sp>
      <p:sp>
        <p:nvSpPr>
          <p:cNvPr id="8054" name="OTLSHAPE_T_c463550f6bf34dcaa69103ca7636a947_Duration" hidden="1"/>
          <p:cNvSpPr txBox="1"/>
          <p:nvPr>
            <p:custDataLst>
              <p:tags r:id="rId131"/>
            </p:custDataLst>
          </p:nvPr>
        </p:nvSpPr>
        <p:spPr>
          <a:xfrm>
            <a:off x="0" y="5039148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52 days</a:t>
            </a:r>
          </a:p>
        </p:txBody>
      </p:sp>
      <p:sp>
        <p:nvSpPr>
          <p:cNvPr id="8055" name="OTLSHAPE_T_c463550f6bf34dcaa69103ca7636a947_JoinedDate" hidden="1"/>
          <p:cNvSpPr txBox="1"/>
          <p:nvPr>
            <p:custDataLst>
              <p:tags r:id="rId132"/>
            </p:custDataLst>
          </p:nvPr>
        </p:nvSpPr>
        <p:spPr>
          <a:xfrm>
            <a:off x="0" y="5194173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Sep 2 - Nov 14</a:t>
            </a:r>
          </a:p>
        </p:txBody>
      </p:sp>
      <p:sp>
        <p:nvSpPr>
          <p:cNvPr id="8056" name="OTLSHAPE_T_c463550f6bf34dcaa69103ca7636a947_StartDate" hidden="1"/>
          <p:cNvSpPr txBox="1"/>
          <p:nvPr>
            <p:custDataLst>
              <p:tags r:id="rId133"/>
            </p:custDataLst>
          </p:nvPr>
        </p:nvSpPr>
        <p:spPr>
          <a:xfrm>
            <a:off x="0" y="53491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57" name="OTLSHAPE_T_c463550f6bf34dcaa69103ca7636a947_EndDate" hidden="1"/>
          <p:cNvSpPr txBox="1"/>
          <p:nvPr>
            <p:custDataLst>
              <p:tags r:id="rId134"/>
            </p:custDataLst>
          </p:nvPr>
        </p:nvSpPr>
        <p:spPr>
          <a:xfrm>
            <a:off x="0" y="53491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58" name="OTLSHAPE_T_c463550f6bf34dcaa69103ca7636a947_Title"/>
          <p:cNvSpPr txBox="1"/>
          <p:nvPr>
            <p:custDataLst>
              <p:tags r:id="rId135"/>
            </p:custDataLst>
          </p:nvPr>
        </p:nvSpPr>
        <p:spPr>
          <a:xfrm>
            <a:off x="4166531" y="5005493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accent6"/>
                </a:solidFill>
                <a:latin typeface="Calibri" panose="020F0502020204030204" pitchFamily="34" charset="0"/>
              </a:rPr>
              <a:t>Baselining: $1,500</a:t>
            </a:r>
          </a:p>
        </p:txBody>
      </p:sp>
      <p:sp>
        <p:nvSpPr>
          <p:cNvPr id="8059" name="OTLSHAPE_T_c463550f6bf34dcaa69103ca7636a947_TextPercentage"/>
          <p:cNvSpPr txBox="1"/>
          <p:nvPr>
            <p:custDataLst>
              <p:tags r:id="rId136"/>
            </p:custDataLst>
          </p:nvPr>
        </p:nvSpPr>
        <p:spPr>
          <a:xfrm>
            <a:off x="5104618" y="4788281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chemeClr val="lt1"/>
                </a:solidFill>
                <a:latin typeface="Calibri" panose="020F0502020204030204" pitchFamily="34" charset="0"/>
              </a:rPr>
              <a:t>60%</a:t>
            </a:r>
          </a:p>
        </p:txBody>
      </p:sp>
      <p:sp>
        <p:nvSpPr>
          <p:cNvPr id="8062" name="OTLSHAPE_T_2d74562f6acd45dc87a217ff3679cf08_Duration" hidden="1"/>
          <p:cNvSpPr txBox="1"/>
          <p:nvPr>
            <p:custDataLst>
              <p:tags r:id="rId137"/>
            </p:custDataLst>
          </p:nvPr>
        </p:nvSpPr>
        <p:spPr>
          <a:xfrm>
            <a:off x="0" y="5039148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142 days</a:t>
            </a:r>
          </a:p>
        </p:txBody>
      </p:sp>
      <p:sp>
        <p:nvSpPr>
          <p:cNvPr id="8063" name="OTLSHAPE_T_2d74562f6acd45dc87a217ff3679cf08_JoinedDate" hidden="1"/>
          <p:cNvSpPr txBox="1"/>
          <p:nvPr>
            <p:custDataLst>
              <p:tags r:id="rId138"/>
            </p:custDataLst>
          </p:nvPr>
        </p:nvSpPr>
        <p:spPr>
          <a:xfrm>
            <a:off x="0" y="5194173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Nov 15 - May 31</a:t>
            </a:r>
          </a:p>
        </p:txBody>
      </p:sp>
      <p:sp>
        <p:nvSpPr>
          <p:cNvPr id="8064" name="OTLSHAPE_T_2d74562f6acd45dc87a217ff3679cf08_StartDate" hidden="1"/>
          <p:cNvSpPr txBox="1"/>
          <p:nvPr>
            <p:custDataLst>
              <p:tags r:id="rId139"/>
            </p:custDataLst>
          </p:nvPr>
        </p:nvSpPr>
        <p:spPr>
          <a:xfrm>
            <a:off x="0" y="53491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65" name="OTLSHAPE_T_2d74562f6acd45dc87a217ff3679cf08_EndDate" hidden="1"/>
          <p:cNvSpPr txBox="1"/>
          <p:nvPr>
            <p:custDataLst>
              <p:tags r:id="rId140"/>
            </p:custDataLst>
          </p:nvPr>
        </p:nvSpPr>
        <p:spPr>
          <a:xfrm>
            <a:off x="0" y="53491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66" name="OTLSHAPE_T_2d74562f6acd45dc87a217ff3679cf08_Title"/>
          <p:cNvSpPr txBox="1"/>
          <p:nvPr>
            <p:custDataLst>
              <p:tags r:id="rId141"/>
            </p:custDataLst>
          </p:nvPr>
        </p:nvSpPr>
        <p:spPr>
          <a:xfrm>
            <a:off x="6096000" y="5005493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rgbClr val="B20E12"/>
                </a:solidFill>
                <a:latin typeface="Calibri" panose="020F0502020204030204" pitchFamily="34" charset="0"/>
              </a:rPr>
              <a:t>Reporting: $3,500</a:t>
            </a:r>
          </a:p>
        </p:txBody>
      </p:sp>
      <p:sp>
        <p:nvSpPr>
          <p:cNvPr id="8067" name="OTLSHAPE_T_2d74562f6acd45dc87a217ff3679cf08_TextPercentage"/>
          <p:cNvSpPr txBox="1"/>
          <p:nvPr>
            <p:custDataLst>
              <p:tags r:id="rId142"/>
            </p:custDataLst>
          </p:nvPr>
        </p:nvSpPr>
        <p:spPr>
          <a:xfrm>
            <a:off x="10626024" y="4788281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chemeClr val="lt1"/>
                </a:solidFill>
                <a:latin typeface="Calibri" panose="020F0502020204030204" pitchFamily="34" charset="0"/>
              </a:rPr>
              <a:t>92%</a:t>
            </a:r>
          </a:p>
        </p:txBody>
      </p:sp>
      <p:sp>
        <p:nvSpPr>
          <p:cNvPr id="324" name="Title 1"/>
          <p:cNvSpPr txBox="1">
            <a:spLocks/>
          </p:cNvSpPr>
          <p:nvPr/>
        </p:nvSpPr>
        <p:spPr>
          <a:xfrm>
            <a:off x="982074" y="361001"/>
            <a:ext cx="4775483" cy="700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Budget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740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317500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1427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11034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1442" name="OTLSHAPE_T_0fa753983d8e4053a6fba1b5b6eee6a2_HorizontalConnector1"/>
          <p:cNvCxnSpPr/>
          <p:nvPr>
            <p:custDataLst>
              <p:tags r:id="rId4"/>
            </p:custDataLst>
          </p:nvPr>
        </p:nvCxnSpPr>
        <p:spPr>
          <a:xfrm>
            <a:off x="1360762" y="5621443"/>
            <a:ext cx="752814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1" name="OTLSHAPE_T_068beaf38ef54287865befa3d28d54d8_HorizontalConnector1"/>
          <p:cNvCxnSpPr/>
          <p:nvPr>
            <p:custDataLst>
              <p:tags r:id="rId5"/>
            </p:custDataLst>
          </p:nvPr>
        </p:nvCxnSpPr>
        <p:spPr>
          <a:xfrm>
            <a:off x="1390820" y="5354743"/>
            <a:ext cx="445128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0" name="OTLSHAPE_T_151184bfa4874655a66892b59c7483fc_HorizontalConnector1"/>
          <p:cNvCxnSpPr/>
          <p:nvPr>
            <p:custDataLst>
              <p:tags r:id="rId6"/>
            </p:custDataLst>
          </p:nvPr>
        </p:nvCxnSpPr>
        <p:spPr>
          <a:xfrm>
            <a:off x="904579" y="5088043"/>
            <a:ext cx="409118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9" name="OTLSHAPE_T_b5d78da1fc584192a669723bfa039ba5_HorizontalConnector1"/>
          <p:cNvCxnSpPr/>
          <p:nvPr>
            <p:custDataLst>
              <p:tags r:id="rId7"/>
            </p:custDataLst>
          </p:nvPr>
        </p:nvCxnSpPr>
        <p:spPr>
          <a:xfrm>
            <a:off x="1500759" y="4821343"/>
            <a:ext cx="214087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8" name="OTLSHAPE_T_de8a349e47474dd884a420e26a5bfa42_HorizontalConnector1"/>
          <p:cNvCxnSpPr/>
          <p:nvPr>
            <p:custDataLst>
              <p:tags r:id="rId8"/>
            </p:custDataLst>
          </p:nvPr>
        </p:nvCxnSpPr>
        <p:spPr>
          <a:xfrm>
            <a:off x="745998" y="4554643"/>
            <a:ext cx="188003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" name="OTLSHAPE_T_f44589548d7f4bf888459a60c284c6f9_HorizontalConnector1"/>
          <p:cNvCxnSpPr/>
          <p:nvPr>
            <p:custDataLst>
              <p:tags r:id="rId9"/>
            </p:custDataLst>
          </p:nvPr>
        </p:nvCxnSpPr>
        <p:spPr>
          <a:xfrm>
            <a:off x="695749" y="4287943"/>
            <a:ext cx="74541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" name="OTLSHAPE_T_cb4de0867ce743ed8118359f090f5422_HorizontalConnector1"/>
          <p:cNvCxnSpPr/>
          <p:nvPr>
            <p:custDataLst>
              <p:tags r:id="rId10"/>
            </p:custDataLst>
          </p:nvPr>
        </p:nvCxnSpPr>
        <p:spPr>
          <a:xfrm>
            <a:off x="1043474" y="2189057"/>
            <a:ext cx="158255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" name="OTLSHAPE_T_aa3d17abc11143a0b28ef3b8bf8ce3ae_HorizontalConnector1"/>
          <p:cNvCxnSpPr/>
          <p:nvPr>
            <p:custDataLst>
              <p:tags r:id="rId11"/>
            </p:custDataLst>
          </p:nvPr>
        </p:nvCxnSpPr>
        <p:spPr>
          <a:xfrm>
            <a:off x="960840" y="1922357"/>
            <a:ext cx="166519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8" name="OTLSHAPE_TB_00000000000000000000000000000000_ScaleContainer"/>
          <p:cNvSpPr/>
          <p:nvPr>
            <p:custDataLst>
              <p:tags r:id="rId12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9" name="OTLSHAPE_TB_00000000000000000000000000000000_ElapsedTim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0" name="OTLSHAPE_TB_00000000000000000000000000000000_TodayMarkerShape" hidden="1"/>
          <p:cNvSpPr/>
          <p:nvPr>
            <p:custDataLst>
              <p:tags r:id="rId14"/>
            </p:custDataLst>
          </p:nvPr>
        </p:nvSpPr>
        <p:spPr>
          <a:xfrm>
            <a:off x="878937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1" name="OTLSHAPE_TB_00000000000000000000000000000000_TodayMarkerText" hidden="1"/>
          <p:cNvSpPr txBox="1"/>
          <p:nvPr>
            <p:custDataLst>
              <p:tags r:id="rId15"/>
            </p:custDataLst>
          </p:nvPr>
        </p:nvSpPr>
        <p:spPr>
          <a:xfrm>
            <a:off x="933365" y="35560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432" name="OTLSHAPE_TB_00000000000000000000000000000000_TimescaleInterval1"/>
          <p:cNvSpPr txBox="1"/>
          <p:nvPr>
            <p:custDataLst>
              <p:tags r:id="rId16"/>
            </p:custDataLst>
          </p:nvPr>
        </p:nvSpPr>
        <p:spPr>
          <a:xfrm>
            <a:off x="996865" y="314547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1434" name="OTLSHAPE_TB_00000000000000000000000000000000_TimescaleInterval2"/>
          <p:cNvSpPr txBox="1"/>
          <p:nvPr>
            <p:custDataLst>
              <p:tags r:id="rId17"/>
            </p:custDataLst>
          </p:nvPr>
        </p:nvSpPr>
        <p:spPr>
          <a:xfrm>
            <a:off x="6074868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1433" name="OTLSHAPE_TB_00000000000000000000000000000000_Separator1"/>
          <p:cNvCxnSpPr/>
          <p:nvPr>
            <p:custDataLst>
              <p:tags r:id="rId18"/>
            </p:custDataLst>
          </p:nvPr>
        </p:nvCxnSpPr>
        <p:spPr>
          <a:xfrm>
            <a:off x="6011366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1" name="OTLSHAPE_T_b04cfe1703794669992c481c83870be8_Shape"/>
          <p:cNvSpPr/>
          <p:nvPr>
            <p:custDataLst>
              <p:tags r:id="rId19"/>
            </p:custDataLst>
          </p:nvPr>
        </p:nvSpPr>
        <p:spPr>
          <a:xfrm>
            <a:off x="1271899" y="1554057"/>
            <a:ext cx="17018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9" name="OTLSHAPE_T_aa3d17abc11143a0b28ef3b8bf8ce3ae_Shape"/>
          <p:cNvSpPr/>
          <p:nvPr>
            <p:custDataLst>
              <p:tags r:id="rId20"/>
            </p:custDataLst>
          </p:nvPr>
        </p:nvSpPr>
        <p:spPr>
          <a:xfrm>
            <a:off x="2626033" y="1820757"/>
            <a:ext cx="20320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7" name="OTLSHAPE_T_cb4de0867ce743ed8118359f090f5422_Shape"/>
          <p:cNvSpPr/>
          <p:nvPr>
            <p:custDataLst>
              <p:tags r:id="rId21"/>
            </p:custDataLst>
          </p:nvPr>
        </p:nvSpPr>
        <p:spPr>
          <a:xfrm>
            <a:off x="2626033" y="2087457"/>
            <a:ext cx="10160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5" name="OTLSHAPE_T_f44589548d7f4bf888459a60c284c6f9_Shape"/>
          <p:cNvSpPr/>
          <p:nvPr>
            <p:custDataLst>
              <p:tags r:id="rId22"/>
            </p:custDataLst>
          </p:nvPr>
        </p:nvSpPr>
        <p:spPr>
          <a:xfrm>
            <a:off x="1441166" y="4186343"/>
            <a:ext cx="30480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3" name="OTLSHAPE_T_de8a349e47474dd884a420e26a5bfa42_Shape"/>
          <p:cNvSpPr/>
          <p:nvPr>
            <p:custDataLst>
              <p:tags r:id="rId23"/>
            </p:custDataLst>
          </p:nvPr>
        </p:nvSpPr>
        <p:spPr>
          <a:xfrm>
            <a:off x="2626033" y="4453043"/>
            <a:ext cx="23749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1" name="OTLSHAPE_T_b5d78da1fc584192a669723bfa039ba5_Shape"/>
          <p:cNvSpPr/>
          <p:nvPr>
            <p:custDataLst>
              <p:tags r:id="rId24"/>
            </p:custDataLst>
          </p:nvPr>
        </p:nvSpPr>
        <p:spPr>
          <a:xfrm>
            <a:off x="3641633" y="4719743"/>
            <a:ext cx="20320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9" name="OTLSHAPE_T_151184bfa4874655a66892b59c7483fc_Shape"/>
          <p:cNvSpPr/>
          <p:nvPr>
            <p:custDataLst>
              <p:tags r:id="rId25"/>
            </p:custDataLst>
          </p:nvPr>
        </p:nvSpPr>
        <p:spPr>
          <a:xfrm>
            <a:off x="4995767" y="4986443"/>
            <a:ext cx="11938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7" name="OTLSHAPE_T_068beaf38ef54287865befa3d28d54d8_Shape"/>
          <p:cNvSpPr/>
          <p:nvPr>
            <p:custDataLst>
              <p:tags r:id="rId26"/>
            </p:custDataLst>
          </p:nvPr>
        </p:nvSpPr>
        <p:spPr>
          <a:xfrm>
            <a:off x="5842101" y="5253143"/>
            <a:ext cx="32258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5" name="OTLSHAPE_T_0fa753983d8e4053a6fba1b5b6eee6a2_Shape"/>
          <p:cNvSpPr/>
          <p:nvPr>
            <p:custDataLst>
              <p:tags r:id="rId27"/>
            </p:custDataLst>
          </p:nvPr>
        </p:nvSpPr>
        <p:spPr>
          <a:xfrm>
            <a:off x="8888902" y="5519843"/>
            <a:ext cx="23749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2" name="OTLSHAPE_T_b04cfe1703794669992c481c83870be8_ShapePercentage" hidden="1"/>
          <p:cNvSpPr/>
          <p:nvPr>
            <p:custDataLst>
              <p:tags r:id="rId28"/>
            </p:custDataLst>
          </p:nvPr>
        </p:nvSpPr>
        <p:spPr>
          <a:xfrm>
            <a:off x="1271899" y="1554057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0" name="OTLSHAPE_T_aa3d17abc11143a0b28ef3b8bf8ce3ae_ShapePercentage" hidden="1"/>
          <p:cNvSpPr/>
          <p:nvPr>
            <p:custDataLst>
              <p:tags r:id="rId29"/>
            </p:custDataLst>
          </p:nvPr>
        </p:nvSpPr>
        <p:spPr>
          <a:xfrm>
            <a:off x="2626033" y="1820757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8" name="OTLSHAPE_T_cb4de0867ce743ed8118359f090f5422_ShapePercentage" hidden="1"/>
          <p:cNvSpPr/>
          <p:nvPr>
            <p:custDataLst>
              <p:tags r:id="rId30"/>
            </p:custDataLst>
          </p:nvPr>
        </p:nvSpPr>
        <p:spPr>
          <a:xfrm>
            <a:off x="2626033" y="2087457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6" name="OTLSHAPE_T_f44589548d7f4bf888459a60c284c6f9_ShapePercentage" hidden="1"/>
          <p:cNvSpPr/>
          <p:nvPr>
            <p:custDataLst>
              <p:tags r:id="rId31"/>
            </p:custDataLst>
          </p:nvPr>
        </p:nvSpPr>
        <p:spPr>
          <a:xfrm>
            <a:off x="1441166" y="4186343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4" name="OTLSHAPE_T_de8a349e47474dd884a420e26a5bfa42_ShapePercentage" hidden="1"/>
          <p:cNvSpPr/>
          <p:nvPr>
            <p:custDataLst>
              <p:tags r:id="rId32"/>
            </p:custDataLst>
          </p:nvPr>
        </p:nvSpPr>
        <p:spPr>
          <a:xfrm>
            <a:off x="2626033" y="4453043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2" name="OTLSHAPE_T_b5d78da1fc584192a669723bfa039ba5_ShapePercentage" hidden="1"/>
          <p:cNvSpPr/>
          <p:nvPr>
            <p:custDataLst>
              <p:tags r:id="rId33"/>
            </p:custDataLst>
          </p:nvPr>
        </p:nvSpPr>
        <p:spPr>
          <a:xfrm>
            <a:off x="3641633" y="4719743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0" name="OTLSHAPE_T_151184bfa4874655a66892b59c7483fc_ShapePercentage" hidden="1"/>
          <p:cNvSpPr/>
          <p:nvPr>
            <p:custDataLst>
              <p:tags r:id="rId34"/>
            </p:custDataLst>
          </p:nvPr>
        </p:nvSpPr>
        <p:spPr>
          <a:xfrm>
            <a:off x="4995767" y="4986443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8" name="OTLSHAPE_T_068beaf38ef54287865befa3d28d54d8_ShapePercentage" hidden="1"/>
          <p:cNvSpPr/>
          <p:nvPr>
            <p:custDataLst>
              <p:tags r:id="rId35"/>
            </p:custDataLst>
          </p:nvPr>
        </p:nvSpPr>
        <p:spPr>
          <a:xfrm>
            <a:off x="5842101" y="5253143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6" name="OTLSHAPE_T_0fa753983d8e4053a6fba1b5b6eee6a2_ShapePercentage" hidden="1"/>
          <p:cNvSpPr/>
          <p:nvPr>
            <p:custDataLst>
              <p:tags r:id="rId36"/>
            </p:custDataLst>
          </p:nvPr>
        </p:nvSpPr>
        <p:spPr>
          <a:xfrm>
            <a:off x="8888902" y="5519843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3" name="OTLSHAPE_T_b04cfe1703794669992c481c83870be8_Duration" hidden="1"/>
          <p:cNvSpPr txBox="1"/>
          <p:nvPr>
            <p:custDataLst>
              <p:tags r:id="rId37"/>
            </p:custDataLst>
          </p:nvPr>
        </p:nvSpPr>
        <p:spPr>
          <a:xfrm>
            <a:off x="0" y="149055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1464" name="OTLSHAPE_T_b04cfe1703794669992c481c83870be8_TextPercentage" hidden="1"/>
          <p:cNvSpPr txBox="1"/>
          <p:nvPr>
            <p:custDataLst>
              <p:tags r:id="rId38"/>
            </p:custDataLst>
          </p:nvPr>
        </p:nvSpPr>
        <p:spPr>
          <a:xfrm>
            <a:off x="0" y="164558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65" name="OTLSHAPE_T_b04cfe1703794669992c481c83870be8_StartDate" hidden="1"/>
          <p:cNvSpPr txBox="1"/>
          <p:nvPr>
            <p:custDataLst>
              <p:tags r:id="rId39"/>
            </p:custDataLst>
          </p:nvPr>
        </p:nvSpPr>
        <p:spPr>
          <a:xfrm>
            <a:off x="0" y="164558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66" name="OTLSHAPE_T_b04cfe1703794669992c481c83870be8_EndDate" hidden="1"/>
          <p:cNvSpPr txBox="1"/>
          <p:nvPr>
            <p:custDataLst>
              <p:tags r:id="rId40"/>
            </p:custDataLst>
          </p:nvPr>
        </p:nvSpPr>
        <p:spPr>
          <a:xfrm>
            <a:off x="0" y="164558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67" name="OTLSHAPE_T_b04cfe1703794669992c481c83870be8_JoinedDate"/>
          <p:cNvSpPr txBox="1"/>
          <p:nvPr>
            <p:custDataLst>
              <p:tags r:id="rId41"/>
            </p:custDataLst>
          </p:nvPr>
        </p:nvSpPr>
        <p:spPr>
          <a:xfrm>
            <a:off x="3015249" y="1578144"/>
            <a:ext cx="698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Jun 3 - Jun 12</a:t>
            </a:r>
          </a:p>
        </p:txBody>
      </p:sp>
      <p:sp>
        <p:nvSpPr>
          <p:cNvPr id="1468" name="OTLSHAPE_T_b04cfe1703794669992c481c83870be8_Title"/>
          <p:cNvSpPr txBox="1"/>
          <p:nvPr>
            <p:custDataLst>
              <p:tags r:id="rId42"/>
            </p:custDataLst>
          </p:nvPr>
        </p:nvSpPr>
        <p:spPr>
          <a:xfrm>
            <a:off x="127000" y="1570397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Objectives</a:t>
            </a:r>
          </a:p>
        </p:txBody>
      </p:sp>
      <p:sp>
        <p:nvSpPr>
          <p:cNvPr id="1471" name="OTLSHAPE_T_aa3d17abc11143a0b28ef3b8bf8ce3ae_Duration" hidden="1"/>
          <p:cNvSpPr txBox="1"/>
          <p:nvPr>
            <p:custDataLst>
              <p:tags r:id="rId43"/>
            </p:custDataLst>
          </p:nvPr>
        </p:nvSpPr>
        <p:spPr>
          <a:xfrm>
            <a:off x="0" y="175725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8 days</a:t>
            </a:r>
          </a:p>
        </p:txBody>
      </p:sp>
      <p:sp>
        <p:nvSpPr>
          <p:cNvPr id="1472" name="OTLSHAPE_T_aa3d17abc11143a0b28ef3b8bf8ce3ae_TextPercentage" hidden="1"/>
          <p:cNvSpPr txBox="1"/>
          <p:nvPr>
            <p:custDataLst>
              <p:tags r:id="rId44"/>
            </p:custDataLst>
          </p:nvPr>
        </p:nvSpPr>
        <p:spPr>
          <a:xfrm>
            <a:off x="0" y="191228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73" name="OTLSHAPE_T_aa3d17abc11143a0b28ef3b8bf8ce3ae_StartDate" hidden="1"/>
          <p:cNvSpPr txBox="1"/>
          <p:nvPr>
            <p:custDataLst>
              <p:tags r:id="rId45"/>
            </p:custDataLst>
          </p:nvPr>
        </p:nvSpPr>
        <p:spPr>
          <a:xfrm>
            <a:off x="0" y="191228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74" name="OTLSHAPE_T_aa3d17abc11143a0b28ef3b8bf8ce3ae_EndDate" hidden="1"/>
          <p:cNvSpPr txBox="1"/>
          <p:nvPr>
            <p:custDataLst>
              <p:tags r:id="rId46"/>
            </p:custDataLst>
          </p:nvPr>
        </p:nvSpPr>
        <p:spPr>
          <a:xfrm>
            <a:off x="0" y="191228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75" name="OTLSHAPE_T_aa3d17abc11143a0b28ef3b8bf8ce3ae_JoinedDate"/>
          <p:cNvSpPr txBox="1"/>
          <p:nvPr>
            <p:custDataLst>
              <p:tags r:id="rId47"/>
            </p:custDataLst>
          </p:nvPr>
        </p:nvSpPr>
        <p:spPr>
          <a:xfrm>
            <a:off x="4707916" y="1844844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Jun 11 - Jun 22</a:t>
            </a:r>
          </a:p>
        </p:txBody>
      </p:sp>
      <p:sp>
        <p:nvSpPr>
          <p:cNvPr id="1476" name="OTLSHAPE_T_aa3d17abc11143a0b28ef3b8bf8ce3ae_Title"/>
          <p:cNvSpPr txBox="1"/>
          <p:nvPr>
            <p:custDataLst>
              <p:tags r:id="rId48"/>
            </p:custDataLst>
          </p:nvPr>
        </p:nvSpPr>
        <p:spPr>
          <a:xfrm>
            <a:off x="127000" y="183709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Detailed Reqs.</a:t>
            </a:r>
          </a:p>
        </p:txBody>
      </p:sp>
      <p:sp>
        <p:nvSpPr>
          <p:cNvPr id="1479" name="OTLSHAPE_T_cb4de0867ce743ed8118359f090f5422_Duration" hidden="1"/>
          <p:cNvSpPr txBox="1"/>
          <p:nvPr>
            <p:custDataLst>
              <p:tags r:id="rId49"/>
            </p:custDataLst>
          </p:nvPr>
        </p:nvSpPr>
        <p:spPr>
          <a:xfrm>
            <a:off x="0" y="202395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480" name="OTLSHAPE_T_cb4de0867ce743ed8118359f090f5422_TextPercentage" hidden="1"/>
          <p:cNvSpPr txBox="1"/>
          <p:nvPr>
            <p:custDataLst>
              <p:tags r:id="rId50"/>
            </p:custDataLst>
          </p:nvPr>
        </p:nvSpPr>
        <p:spPr>
          <a:xfrm>
            <a:off x="0" y="217898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81" name="OTLSHAPE_T_cb4de0867ce743ed8118359f090f5422_StartDate" hidden="1"/>
          <p:cNvSpPr txBox="1"/>
          <p:nvPr>
            <p:custDataLst>
              <p:tags r:id="rId51"/>
            </p:custDataLst>
          </p:nvPr>
        </p:nvSpPr>
        <p:spPr>
          <a:xfrm>
            <a:off x="0" y="217898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82" name="OTLSHAPE_T_cb4de0867ce743ed8118359f090f5422_EndDate" hidden="1"/>
          <p:cNvSpPr txBox="1"/>
          <p:nvPr>
            <p:custDataLst>
              <p:tags r:id="rId52"/>
            </p:custDataLst>
          </p:nvPr>
        </p:nvSpPr>
        <p:spPr>
          <a:xfrm>
            <a:off x="0" y="217898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83" name="OTLSHAPE_T_cb4de0867ce743ed8118359f090f5422_JoinedDate"/>
          <p:cNvSpPr txBox="1"/>
          <p:nvPr>
            <p:custDataLst>
              <p:tags r:id="rId53"/>
            </p:custDataLst>
          </p:nvPr>
        </p:nvSpPr>
        <p:spPr>
          <a:xfrm>
            <a:off x="3692316" y="2111544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Jun 11 - Jun 16</a:t>
            </a:r>
          </a:p>
        </p:txBody>
      </p:sp>
      <p:sp>
        <p:nvSpPr>
          <p:cNvPr id="1484" name="OTLSHAPE_T_cb4de0867ce743ed8118359f090f5422_Title"/>
          <p:cNvSpPr txBox="1"/>
          <p:nvPr>
            <p:custDataLst>
              <p:tags r:id="rId54"/>
            </p:custDataLst>
          </p:nvPr>
        </p:nvSpPr>
        <p:spPr>
          <a:xfrm>
            <a:off x="127000" y="2103797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Hardware Reqs.</a:t>
            </a:r>
          </a:p>
        </p:txBody>
      </p:sp>
      <p:sp>
        <p:nvSpPr>
          <p:cNvPr id="1487" name="OTLSHAPE_T_f44589548d7f4bf888459a60c284c6f9_Duration" hidden="1"/>
          <p:cNvSpPr txBox="1"/>
          <p:nvPr>
            <p:custDataLst>
              <p:tags r:id="rId55"/>
            </p:custDataLst>
          </p:nvPr>
        </p:nvSpPr>
        <p:spPr>
          <a:xfrm>
            <a:off x="0" y="41863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12 days</a:t>
            </a:r>
          </a:p>
        </p:txBody>
      </p:sp>
      <p:sp>
        <p:nvSpPr>
          <p:cNvPr id="1488" name="OTLSHAPE_T_f44589548d7f4bf888459a60c284c6f9_TextPercentage" hidden="1"/>
          <p:cNvSpPr txBox="1"/>
          <p:nvPr>
            <p:custDataLst>
              <p:tags r:id="rId56"/>
            </p:custDataLst>
          </p:nvPr>
        </p:nvSpPr>
        <p:spPr>
          <a:xfrm>
            <a:off x="0" y="43413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89" name="OTLSHAPE_T_f44589548d7f4bf888459a60c284c6f9_StartDate" hidden="1"/>
          <p:cNvSpPr txBox="1"/>
          <p:nvPr>
            <p:custDataLst>
              <p:tags r:id="rId57"/>
            </p:custDataLst>
          </p:nvPr>
        </p:nvSpPr>
        <p:spPr>
          <a:xfrm>
            <a:off x="0" y="43413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90" name="OTLSHAPE_T_f44589548d7f4bf888459a60c284c6f9_EndDate" hidden="1"/>
          <p:cNvSpPr txBox="1"/>
          <p:nvPr>
            <p:custDataLst>
              <p:tags r:id="rId58"/>
            </p:custDataLst>
          </p:nvPr>
        </p:nvSpPr>
        <p:spPr>
          <a:xfrm>
            <a:off x="0" y="43413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91" name="OTLSHAPE_T_f44589548d7f4bf888459a60c284c6f9_JoinedDate"/>
          <p:cNvSpPr txBox="1"/>
          <p:nvPr>
            <p:custDataLst>
              <p:tags r:id="rId59"/>
            </p:custDataLst>
          </p:nvPr>
        </p:nvSpPr>
        <p:spPr>
          <a:xfrm>
            <a:off x="4538649" y="4210431"/>
            <a:ext cx="698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Jun 4 - Jun 21</a:t>
            </a:r>
          </a:p>
        </p:txBody>
      </p:sp>
      <p:sp>
        <p:nvSpPr>
          <p:cNvPr id="1492" name="OTLSHAPE_T_f44589548d7f4bf888459a60c284c6f9_Title"/>
          <p:cNvSpPr txBox="1"/>
          <p:nvPr>
            <p:custDataLst>
              <p:tags r:id="rId60"/>
            </p:custDataLst>
          </p:nvPr>
        </p:nvSpPr>
        <p:spPr>
          <a:xfrm>
            <a:off x="127000" y="4202684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Migration</a:t>
            </a:r>
          </a:p>
        </p:txBody>
      </p:sp>
      <p:sp>
        <p:nvSpPr>
          <p:cNvPr id="1495" name="OTLSHAPE_T_de8a349e47474dd884a420e26a5bfa42_Duration" hidden="1"/>
          <p:cNvSpPr txBox="1"/>
          <p:nvPr>
            <p:custDataLst>
              <p:tags r:id="rId61"/>
            </p:custDataLst>
          </p:nvPr>
        </p:nvSpPr>
        <p:spPr>
          <a:xfrm>
            <a:off x="0" y="44530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1496" name="OTLSHAPE_T_de8a349e47474dd884a420e26a5bfa42_TextPercentage" hidden="1"/>
          <p:cNvSpPr txBox="1"/>
          <p:nvPr>
            <p:custDataLst>
              <p:tags r:id="rId62"/>
            </p:custDataLst>
          </p:nvPr>
        </p:nvSpPr>
        <p:spPr>
          <a:xfrm>
            <a:off x="0" y="46080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97" name="OTLSHAPE_T_de8a349e47474dd884a420e26a5bfa42_StartDate" hidden="1"/>
          <p:cNvSpPr txBox="1"/>
          <p:nvPr>
            <p:custDataLst>
              <p:tags r:id="rId63"/>
            </p:custDataLst>
          </p:nvPr>
        </p:nvSpPr>
        <p:spPr>
          <a:xfrm>
            <a:off x="0" y="46080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98" name="OTLSHAPE_T_de8a349e47474dd884a420e26a5bfa42_EndDate" hidden="1"/>
          <p:cNvSpPr txBox="1"/>
          <p:nvPr>
            <p:custDataLst>
              <p:tags r:id="rId64"/>
            </p:custDataLst>
          </p:nvPr>
        </p:nvSpPr>
        <p:spPr>
          <a:xfrm>
            <a:off x="0" y="46080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99" name="OTLSHAPE_T_de8a349e47474dd884a420e26a5bfa42_JoinedDate"/>
          <p:cNvSpPr txBox="1"/>
          <p:nvPr>
            <p:custDataLst>
              <p:tags r:id="rId65"/>
            </p:custDataLst>
          </p:nvPr>
        </p:nvSpPr>
        <p:spPr>
          <a:xfrm>
            <a:off x="5046450" y="4477131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Jun 11 - Jun 24</a:t>
            </a:r>
          </a:p>
        </p:txBody>
      </p:sp>
      <p:sp>
        <p:nvSpPr>
          <p:cNvPr id="1500" name="OTLSHAPE_T_de8a349e47474dd884a420e26a5bfa42_Title"/>
          <p:cNvSpPr txBox="1"/>
          <p:nvPr>
            <p:custDataLst>
              <p:tags r:id="rId66"/>
            </p:custDataLst>
          </p:nvPr>
        </p:nvSpPr>
        <p:spPr>
          <a:xfrm>
            <a:off x="127000" y="4469384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DB Backup</a:t>
            </a:r>
          </a:p>
        </p:txBody>
      </p:sp>
      <p:sp>
        <p:nvSpPr>
          <p:cNvPr id="1503" name="OTLSHAPE_T_b5d78da1fc584192a669723bfa039ba5_Duration" hidden="1"/>
          <p:cNvSpPr txBox="1"/>
          <p:nvPr>
            <p:custDataLst>
              <p:tags r:id="rId67"/>
            </p:custDataLst>
          </p:nvPr>
        </p:nvSpPr>
        <p:spPr>
          <a:xfrm>
            <a:off x="0" y="47197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8 days</a:t>
            </a:r>
          </a:p>
        </p:txBody>
      </p:sp>
      <p:sp>
        <p:nvSpPr>
          <p:cNvPr id="1504" name="OTLSHAPE_T_b5d78da1fc584192a669723bfa039ba5_TextPercentage" hidden="1"/>
          <p:cNvSpPr txBox="1"/>
          <p:nvPr>
            <p:custDataLst>
              <p:tags r:id="rId68"/>
            </p:custDataLst>
          </p:nvPr>
        </p:nvSpPr>
        <p:spPr>
          <a:xfrm>
            <a:off x="0" y="48747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05" name="OTLSHAPE_T_b5d78da1fc584192a669723bfa039ba5_StartDate" hidden="1"/>
          <p:cNvSpPr txBox="1"/>
          <p:nvPr>
            <p:custDataLst>
              <p:tags r:id="rId69"/>
            </p:custDataLst>
          </p:nvPr>
        </p:nvSpPr>
        <p:spPr>
          <a:xfrm>
            <a:off x="0" y="48747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06" name="OTLSHAPE_T_b5d78da1fc584192a669723bfa039ba5_EndDate" hidden="1"/>
          <p:cNvSpPr txBox="1"/>
          <p:nvPr>
            <p:custDataLst>
              <p:tags r:id="rId70"/>
            </p:custDataLst>
          </p:nvPr>
        </p:nvSpPr>
        <p:spPr>
          <a:xfrm>
            <a:off x="0" y="48747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07" name="OTLSHAPE_T_b5d78da1fc584192a669723bfa039ba5_JoinedDate"/>
          <p:cNvSpPr txBox="1"/>
          <p:nvPr>
            <p:custDataLst>
              <p:tags r:id="rId71"/>
            </p:custDataLst>
          </p:nvPr>
        </p:nvSpPr>
        <p:spPr>
          <a:xfrm>
            <a:off x="5723517" y="4743831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Jun 17 - Jun 28</a:t>
            </a:r>
          </a:p>
        </p:txBody>
      </p:sp>
      <p:sp>
        <p:nvSpPr>
          <p:cNvPr id="1508" name="OTLSHAPE_T_b5d78da1fc584192a669723bfa039ba5_Title"/>
          <p:cNvSpPr txBox="1"/>
          <p:nvPr>
            <p:custDataLst>
              <p:tags r:id="rId72"/>
            </p:custDataLst>
          </p:nvPr>
        </p:nvSpPr>
        <p:spPr>
          <a:xfrm>
            <a:off x="127000" y="4736084"/>
            <a:ext cx="1384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Front End Development</a:t>
            </a:r>
          </a:p>
        </p:txBody>
      </p:sp>
      <p:sp>
        <p:nvSpPr>
          <p:cNvPr id="1511" name="OTLSHAPE_T_151184bfa4874655a66892b59c7483fc_Duration" hidden="1"/>
          <p:cNvSpPr txBox="1"/>
          <p:nvPr>
            <p:custDataLst>
              <p:tags r:id="rId73"/>
            </p:custDataLst>
          </p:nvPr>
        </p:nvSpPr>
        <p:spPr>
          <a:xfrm>
            <a:off x="0" y="49864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512" name="OTLSHAPE_T_151184bfa4874655a66892b59c7483fc_TextPercentage" hidden="1"/>
          <p:cNvSpPr txBox="1"/>
          <p:nvPr>
            <p:custDataLst>
              <p:tags r:id="rId74"/>
            </p:custDataLst>
          </p:nvPr>
        </p:nvSpPr>
        <p:spPr>
          <a:xfrm>
            <a:off x="0" y="51414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13" name="OTLSHAPE_T_151184bfa4874655a66892b59c7483fc_StartDate" hidden="1"/>
          <p:cNvSpPr txBox="1"/>
          <p:nvPr>
            <p:custDataLst>
              <p:tags r:id="rId75"/>
            </p:custDataLst>
          </p:nvPr>
        </p:nvSpPr>
        <p:spPr>
          <a:xfrm>
            <a:off x="0" y="51414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14" name="OTLSHAPE_T_151184bfa4874655a66892b59c7483fc_EndDate" hidden="1"/>
          <p:cNvSpPr txBox="1"/>
          <p:nvPr>
            <p:custDataLst>
              <p:tags r:id="rId76"/>
            </p:custDataLst>
          </p:nvPr>
        </p:nvSpPr>
        <p:spPr>
          <a:xfrm>
            <a:off x="0" y="51414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15" name="OTLSHAPE_T_151184bfa4874655a66892b59c7483fc_JoinedDate"/>
          <p:cNvSpPr txBox="1"/>
          <p:nvPr>
            <p:custDataLst>
              <p:tags r:id="rId77"/>
            </p:custDataLst>
          </p:nvPr>
        </p:nvSpPr>
        <p:spPr>
          <a:xfrm>
            <a:off x="6231317" y="5010531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Jun 25 - Jul 1</a:t>
            </a:r>
          </a:p>
        </p:txBody>
      </p:sp>
      <p:sp>
        <p:nvSpPr>
          <p:cNvPr id="1516" name="OTLSHAPE_T_151184bfa4874655a66892b59c7483fc_Title"/>
          <p:cNvSpPr txBox="1"/>
          <p:nvPr>
            <p:custDataLst>
              <p:tags r:id="rId78"/>
            </p:custDataLst>
          </p:nvPr>
        </p:nvSpPr>
        <p:spPr>
          <a:xfrm>
            <a:off x="127000" y="5002784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Mobile Client</a:t>
            </a:r>
          </a:p>
        </p:txBody>
      </p:sp>
      <p:sp>
        <p:nvSpPr>
          <p:cNvPr id="1519" name="OTLSHAPE_T_068beaf38ef54287865befa3d28d54d8_Duration" hidden="1"/>
          <p:cNvSpPr txBox="1"/>
          <p:nvPr>
            <p:custDataLst>
              <p:tags r:id="rId79"/>
            </p:custDataLst>
          </p:nvPr>
        </p:nvSpPr>
        <p:spPr>
          <a:xfrm>
            <a:off x="0" y="5253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13 days</a:t>
            </a:r>
          </a:p>
        </p:txBody>
      </p:sp>
      <p:sp>
        <p:nvSpPr>
          <p:cNvPr id="1520" name="OTLSHAPE_T_068beaf38ef54287865befa3d28d54d8_TextPercentage" hidden="1"/>
          <p:cNvSpPr txBox="1"/>
          <p:nvPr>
            <p:custDataLst>
              <p:tags r:id="rId80"/>
            </p:custDataLst>
          </p:nvPr>
        </p:nvSpPr>
        <p:spPr>
          <a:xfrm>
            <a:off x="0" y="54081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21" name="OTLSHAPE_T_068beaf38ef54287865befa3d28d54d8_StartDate" hidden="1"/>
          <p:cNvSpPr txBox="1"/>
          <p:nvPr>
            <p:custDataLst>
              <p:tags r:id="rId81"/>
            </p:custDataLst>
          </p:nvPr>
        </p:nvSpPr>
        <p:spPr>
          <a:xfrm>
            <a:off x="0" y="54081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22" name="OTLSHAPE_T_068beaf38ef54287865befa3d28d54d8_EndDate" hidden="1"/>
          <p:cNvSpPr txBox="1"/>
          <p:nvPr>
            <p:custDataLst>
              <p:tags r:id="rId82"/>
            </p:custDataLst>
          </p:nvPr>
        </p:nvSpPr>
        <p:spPr>
          <a:xfrm>
            <a:off x="0" y="54081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23" name="OTLSHAPE_T_068beaf38ef54287865befa3d28d54d8_JoinedDate"/>
          <p:cNvSpPr txBox="1"/>
          <p:nvPr>
            <p:custDataLst>
              <p:tags r:id="rId83"/>
            </p:custDataLst>
          </p:nvPr>
        </p:nvSpPr>
        <p:spPr>
          <a:xfrm>
            <a:off x="9108852" y="5277231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Jun 30 - Jul 18</a:t>
            </a:r>
          </a:p>
        </p:txBody>
      </p:sp>
      <p:sp>
        <p:nvSpPr>
          <p:cNvPr id="1524" name="OTLSHAPE_T_068beaf38ef54287865befa3d28d54d8_Title"/>
          <p:cNvSpPr txBox="1"/>
          <p:nvPr>
            <p:custDataLst>
              <p:tags r:id="rId84"/>
            </p:custDataLst>
          </p:nvPr>
        </p:nvSpPr>
        <p:spPr>
          <a:xfrm>
            <a:off x="127000" y="5269484"/>
            <a:ext cx="1270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Prepare Environment </a:t>
            </a:r>
          </a:p>
        </p:txBody>
      </p:sp>
      <p:sp>
        <p:nvSpPr>
          <p:cNvPr id="1527" name="OTLSHAPE_T_0fa753983d8e4053a6fba1b5b6eee6a2_Duration" hidden="1"/>
          <p:cNvSpPr txBox="1"/>
          <p:nvPr>
            <p:custDataLst>
              <p:tags r:id="rId85"/>
            </p:custDataLst>
          </p:nvPr>
        </p:nvSpPr>
        <p:spPr>
          <a:xfrm>
            <a:off x="0" y="55198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1528" name="OTLSHAPE_T_0fa753983d8e4053a6fba1b5b6eee6a2_TextPercentage" hidden="1"/>
          <p:cNvSpPr txBox="1"/>
          <p:nvPr>
            <p:custDataLst>
              <p:tags r:id="rId86"/>
            </p:custDataLst>
          </p:nvPr>
        </p:nvSpPr>
        <p:spPr>
          <a:xfrm>
            <a:off x="0" y="56748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29" name="OTLSHAPE_T_0fa753983d8e4053a6fba1b5b6eee6a2_StartDate" hidden="1"/>
          <p:cNvSpPr txBox="1"/>
          <p:nvPr>
            <p:custDataLst>
              <p:tags r:id="rId87"/>
            </p:custDataLst>
          </p:nvPr>
        </p:nvSpPr>
        <p:spPr>
          <a:xfrm>
            <a:off x="0" y="56748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30" name="OTLSHAPE_T_0fa753983d8e4053a6fba1b5b6eee6a2_EndDate" hidden="1"/>
          <p:cNvSpPr txBox="1"/>
          <p:nvPr>
            <p:custDataLst>
              <p:tags r:id="rId88"/>
            </p:custDataLst>
          </p:nvPr>
        </p:nvSpPr>
        <p:spPr>
          <a:xfrm>
            <a:off x="0" y="567486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31" name="OTLSHAPE_T_0fa753983d8e4053a6fba1b5b6eee6a2_JoinedDate"/>
          <p:cNvSpPr txBox="1"/>
          <p:nvPr>
            <p:custDataLst>
              <p:tags r:id="rId89"/>
            </p:custDataLst>
          </p:nvPr>
        </p:nvSpPr>
        <p:spPr>
          <a:xfrm>
            <a:off x="11309319" y="5543931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Jul 18 - Jul 31</a:t>
            </a:r>
          </a:p>
        </p:txBody>
      </p:sp>
      <p:sp>
        <p:nvSpPr>
          <p:cNvPr id="1532" name="OTLSHAPE_T_0fa753983d8e4053a6fba1b5b6eee6a2_Title"/>
          <p:cNvSpPr txBox="1"/>
          <p:nvPr>
            <p:custDataLst>
              <p:tags r:id="rId90"/>
            </p:custDataLst>
          </p:nvPr>
        </p:nvSpPr>
        <p:spPr>
          <a:xfrm>
            <a:off x="127000" y="5536184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System Configuration</a:t>
            </a:r>
          </a:p>
        </p:txBody>
      </p:sp>
      <p:sp>
        <p:nvSpPr>
          <p:cNvPr id="1445" name="OTLSHAPE_M_e3e45a7590ad4ffab24d091451146fd7_Shape"/>
          <p:cNvSpPr/>
          <p:nvPr>
            <p:custDataLst>
              <p:tags r:id="rId91"/>
            </p:custDataLst>
          </p:nvPr>
        </p:nvSpPr>
        <p:spPr>
          <a:xfrm flipV="1">
            <a:off x="1157481" y="2857500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8" name="OTLSHAPE_M_abb0e1f26af14cd1b3399fe99313af66_Shape"/>
          <p:cNvSpPr/>
          <p:nvPr>
            <p:custDataLst>
              <p:tags r:id="rId92"/>
            </p:custDataLst>
          </p:nvPr>
        </p:nvSpPr>
        <p:spPr>
          <a:xfrm flipV="1">
            <a:off x="3527216" y="2857500"/>
            <a:ext cx="228600" cy="254000"/>
          </a:xfrm>
          <a:prstGeom prst="triangl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1" name="OTLSHAPE_M_b163272e265e4ec0a879c538daff1936_Shape"/>
          <p:cNvSpPr/>
          <p:nvPr>
            <p:custDataLst>
              <p:tags r:id="rId93"/>
            </p:custDataLst>
          </p:nvPr>
        </p:nvSpPr>
        <p:spPr>
          <a:xfrm flipV="1">
            <a:off x="6912550" y="2857500"/>
            <a:ext cx="228600" cy="254000"/>
          </a:xfrm>
          <a:prstGeom prst="triangl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4" name="OTLSHAPE_M_cfc5c54857754efeaf1bf1b12ac2a450_Shape"/>
          <p:cNvSpPr/>
          <p:nvPr>
            <p:custDataLst>
              <p:tags r:id="rId94"/>
            </p:custDataLst>
          </p:nvPr>
        </p:nvSpPr>
        <p:spPr>
          <a:xfrm flipV="1">
            <a:off x="10974953" y="2857500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7" name="OTLSHAPE_M_bb73e82897bf4986ae468778d9324d70_Shape"/>
          <p:cNvSpPr/>
          <p:nvPr>
            <p:custDataLst>
              <p:tags r:id="rId95"/>
            </p:custDataLst>
          </p:nvPr>
        </p:nvSpPr>
        <p:spPr>
          <a:xfrm>
            <a:off x="2680882" y="3365500"/>
            <a:ext cx="228600" cy="254000"/>
          </a:xfrm>
          <a:prstGeom prst="triangl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0" name="OTLSHAPE_M_509761d5422e4b09a6def6bdf2abcfda_Shape"/>
          <p:cNvSpPr/>
          <p:nvPr>
            <p:custDataLst>
              <p:tags r:id="rId96"/>
            </p:custDataLst>
          </p:nvPr>
        </p:nvSpPr>
        <p:spPr>
          <a:xfrm>
            <a:off x="5558417" y="3365500"/>
            <a:ext cx="228600" cy="254000"/>
          </a:xfrm>
          <a:prstGeom prst="triangl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3" name="OTLSHAPE_M_e3e45a7590ad4ffab24d091451146fd7_Title"/>
          <p:cNvSpPr txBox="1"/>
          <p:nvPr>
            <p:custDataLst>
              <p:tags r:id="rId97"/>
            </p:custDataLst>
          </p:nvPr>
        </p:nvSpPr>
        <p:spPr>
          <a:xfrm>
            <a:off x="537848" y="2493857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Implementation Kick-Off </a:t>
            </a:r>
          </a:p>
        </p:txBody>
      </p:sp>
      <p:sp>
        <p:nvSpPr>
          <p:cNvPr id="1444" name="OTLSHAPE_M_e3e45a7590ad4ffab24d091451146fd7_Date"/>
          <p:cNvSpPr txBox="1"/>
          <p:nvPr>
            <p:custDataLst>
              <p:tags r:id="rId98"/>
            </p:custDataLst>
          </p:nvPr>
        </p:nvSpPr>
        <p:spPr>
          <a:xfrm>
            <a:off x="1131912" y="267707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Jun 2</a:t>
            </a:r>
          </a:p>
        </p:txBody>
      </p:sp>
      <p:sp>
        <p:nvSpPr>
          <p:cNvPr id="1446" name="OTLSHAPE_M_abb0e1f26af14cd1b3399fe99313af66_Title"/>
          <p:cNvSpPr txBox="1"/>
          <p:nvPr>
            <p:custDataLst>
              <p:tags r:id="rId99"/>
            </p:custDataLst>
          </p:nvPr>
        </p:nvSpPr>
        <p:spPr>
          <a:xfrm>
            <a:off x="3273237" y="2493857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Staffing Plan</a:t>
            </a:r>
          </a:p>
        </p:txBody>
      </p:sp>
      <p:sp>
        <p:nvSpPr>
          <p:cNvPr id="1447" name="OTLSHAPE_M_abb0e1f26af14cd1b3399fe99313af66_Date"/>
          <p:cNvSpPr txBox="1"/>
          <p:nvPr>
            <p:custDataLst>
              <p:tags r:id="rId100"/>
            </p:custDataLst>
          </p:nvPr>
        </p:nvSpPr>
        <p:spPr>
          <a:xfrm>
            <a:off x="3469452" y="267707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Jun 16</a:t>
            </a:r>
          </a:p>
        </p:txBody>
      </p:sp>
      <p:sp>
        <p:nvSpPr>
          <p:cNvPr id="1449" name="OTLSHAPE_M_b163272e265e4ec0a879c538daff1936_Title"/>
          <p:cNvSpPr txBox="1"/>
          <p:nvPr>
            <p:custDataLst>
              <p:tags r:id="rId101"/>
            </p:custDataLst>
          </p:nvPr>
        </p:nvSpPr>
        <p:spPr>
          <a:xfrm>
            <a:off x="6818211" y="2493857"/>
            <a:ext cx="40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24">
                <a:solidFill>
                  <a:schemeClr val="dk1"/>
                </a:solidFill>
                <a:latin typeface="Calibri" panose="020F0502020204030204" pitchFamily="34" charset="0"/>
              </a:rPr>
              <a:t>Testing</a:t>
            </a:r>
          </a:p>
        </p:txBody>
      </p:sp>
      <p:sp>
        <p:nvSpPr>
          <p:cNvPr id="1450" name="OTLSHAPE_M_b163272e265e4ec0a879c538daff1936_Date"/>
          <p:cNvSpPr txBox="1"/>
          <p:nvPr>
            <p:custDataLst>
              <p:tags r:id="rId102"/>
            </p:custDataLst>
          </p:nvPr>
        </p:nvSpPr>
        <p:spPr>
          <a:xfrm>
            <a:off x="6905777" y="2677075"/>
            <a:ext cx="241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Jul 6</a:t>
            </a:r>
          </a:p>
        </p:txBody>
      </p:sp>
      <p:sp>
        <p:nvSpPr>
          <p:cNvPr id="1452" name="OTLSHAPE_M_cfc5c54857754efeaf1bf1b12ac2a450_Title"/>
          <p:cNvSpPr txBox="1"/>
          <p:nvPr>
            <p:custDataLst>
              <p:tags r:id="rId103"/>
            </p:custDataLst>
          </p:nvPr>
        </p:nvSpPr>
        <p:spPr>
          <a:xfrm>
            <a:off x="10599794" y="2493857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Implementation </a:t>
            </a:r>
          </a:p>
        </p:txBody>
      </p:sp>
      <p:sp>
        <p:nvSpPr>
          <p:cNvPr id="1453" name="OTLSHAPE_M_cfc5c54857754efeaf1bf1b12ac2a450_Date"/>
          <p:cNvSpPr txBox="1"/>
          <p:nvPr>
            <p:custDataLst>
              <p:tags r:id="rId104"/>
            </p:custDataLst>
          </p:nvPr>
        </p:nvSpPr>
        <p:spPr>
          <a:xfrm>
            <a:off x="10935984" y="2677075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Jul 30</a:t>
            </a:r>
          </a:p>
        </p:txBody>
      </p:sp>
      <p:sp>
        <p:nvSpPr>
          <p:cNvPr id="1455" name="OTLSHAPE_M_bb73e82897bf4986ae468778d9324d70_Title"/>
          <p:cNvSpPr txBox="1"/>
          <p:nvPr>
            <p:custDataLst>
              <p:tags r:id="rId105"/>
            </p:custDataLst>
          </p:nvPr>
        </p:nvSpPr>
        <p:spPr>
          <a:xfrm>
            <a:off x="2212273" y="3812625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Final Resource Plan </a:t>
            </a:r>
          </a:p>
        </p:txBody>
      </p:sp>
      <p:sp>
        <p:nvSpPr>
          <p:cNvPr id="1456" name="OTLSHAPE_M_bb73e82897bf4986ae468778d9324d70_Date"/>
          <p:cNvSpPr txBox="1"/>
          <p:nvPr>
            <p:custDataLst>
              <p:tags r:id="rId106"/>
            </p:custDataLst>
          </p:nvPr>
        </p:nvSpPr>
        <p:spPr>
          <a:xfrm>
            <a:off x="2623118" y="364490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Jun 11</a:t>
            </a:r>
          </a:p>
        </p:txBody>
      </p:sp>
      <p:sp>
        <p:nvSpPr>
          <p:cNvPr id="1458" name="OTLSHAPE_M_509761d5422e4b09a6def6bdf2abcfda_Title"/>
          <p:cNvSpPr txBox="1"/>
          <p:nvPr>
            <p:custDataLst>
              <p:tags r:id="rId107"/>
            </p:custDataLst>
          </p:nvPr>
        </p:nvSpPr>
        <p:spPr>
          <a:xfrm>
            <a:off x="4942297" y="3812625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Development Completed</a:t>
            </a:r>
          </a:p>
        </p:txBody>
      </p:sp>
      <p:sp>
        <p:nvSpPr>
          <p:cNvPr id="1459" name="OTLSHAPE_M_509761d5422e4b09a6def6bdf2abcfda_Date"/>
          <p:cNvSpPr txBox="1"/>
          <p:nvPr>
            <p:custDataLst>
              <p:tags r:id="rId108"/>
            </p:custDataLst>
          </p:nvPr>
        </p:nvSpPr>
        <p:spPr>
          <a:xfrm>
            <a:off x="5500653" y="364490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Jun 28</a:t>
            </a:r>
          </a:p>
        </p:txBody>
      </p:sp>
      <p:sp>
        <p:nvSpPr>
          <p:cNvPr id="109" name="Title 1"/>
          <p:cNvSpPr txBox="1">
            <a:spLocks/>
          </p:cNvSpPr>
          <p:nvPr/>
        </p:nvSpPr>
        <p:spPr>
          <a:xfrm>
            <a:off x="982074" y="361001"/>
            <a:ext cx="5503443" cy="700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Implementation Plan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1911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4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3137726"/>
            <a:ext cx="342900" cy="2015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17875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603228" y="3137726"/>
            <a:ext cx="342900" cy="2015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17934" name="OTLSHAPE_T_5417459faabd473e8e317c8fe7fed1ca_RightVerticalConnector1"/>
          <p:cNvCxnSpPr/>
          <p:nvPr>
            <p:custDataLst>
              <p:tags r:id="rId4"/>
            </p:custDataLst>
          </p:nvPr>
        </p:nvCxnSpPr>
        <p:spPr>
          <a:xfrm flipV="1">
            <a:off x="9753351" y="3429000"/>
            <a:ext cx="0" cy="225720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33" name="OTLSHAPE_T_5417459faabd473e8e317c8fe7fed1ca_LeftVerticalConnector2"/>
          <p:cNvCxnSpPr/>
          <p:nvPr>
            <p:custDataLst>
              <p:tags r:id="rId5"/>
            </p:custDataLst>
          </p:nvPr>
        </p:nvCxnSpPr>
        <p:spPr>
          <a:xfrm>
            <a:off x="7653765" y="5457602"/>
            <a:ext cx="0" cy="228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32" name="OTLSHAPE_T_5417459faabd473e8e317c8fe7fed1ca_LeftVerticalConnector1"/>
          <p:cNvCxnSpPr/>
          <p:nvPr>
            <p:custDataLst>
              <p:tags r:id="rId6"/>
            </p:custDataLst>
          </p:nvPr>
        </p:nvCxnSpPr>
        <p:spPr>
          <a:xfrm>
            <a:off x="7653765" y="3429000"/>
            <a:ext cx="0" cy="182540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31" name="OTLSHAPE_T_81e5f26d871f4ae5ae3409ab7e19e699_RightVerticalConnector1"/>
          <p:cNvCxnSpPr/>
          <p:nvPr>
            <p:custDataLst>
              <p:tags r:id="rId7"/>
            </p:custDataLst>
          </p:nvPr>
        </p:nvCxnSpPr>
        <p:spPr>
          <a:xfrm flipV="1">
            <a:off x="7670686" y="3429000"/>
            <a:ext cx="0" cy="192700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30" name="OTLSHAPE_T_81e5f26d871f4ae5ae3409ab7e19e699_LeftVerticalConnector3"/>
          <p:cNvCxnSpPr/>
          <p:nvPr>
            <p:custDataLst>
              <p:tags r:id="rId8"/>
            </p:custDataLst>
          </p:nvPr>
        </p:nvCxnSpPr>
        <p:spPr>
          <a:xfrm>
            <a:off x="3573097" y="5127402"/>
            <a:ext cx="0" cy="228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9" name="OTLSHAPE_T_81e5f26d871f4ae5ae3409ab7e19e699_LeftVerticalConnector2"/>
          <p:cNvCxnSpPr/>
          <p:nvPr>
            <p:custDataLst>
              <p:tags r:id="rId9"/>
            </p:custDataLst>
          </p:nvPr>
        </p:nvCxnSpPr>
        <p:spPr>
          <a:xfrm>
            <a:off x="3573097" y="4479702"/>
            <a:ext cx="0" cy="444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8" name="OTLSHAPE_T_81e5f26d871f4ae5ae3409ab7e19e699_LeftVerticalConnector1"/>
          <p:cNvCxnSpPr/>
          <p:nvPr>
            <p:custDataLst>
              <p:tags r:id="rId10"/>
            </p:custDataLst>
          </p:nvPr>
        </p:nvCxnSpPr>
        <p:spPr>
          <a:xfrm>
            <a:off x="3573097" y="3429000"/>
            <a:ext cx="0" cy="69412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7" name="OTLSHAPE_T_aee3cd237e094d08996d195632a47ed6_RightVerticalConnector2"/>
          <p:cNvCxnSpPr/>
          <p:nvPr>
            <p:custDataLst>
              <p:tags r:id="rId11"/>
            </p:custDataLst>
          </p:nvPr>
        </p:nvCxnSpPr>
        <p:spPr>
          <a:xfrm>
            <a:off x="5096987" y="4057383"/>
            <a:ext cx="0" cy="9684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6" name="OTLSHAPE_T_aee3cd237e094d08996d195632a47ed6_RightVerticalConnector1"/>
          <p:cNvCxnSpPr/>
          <p:nvPr>
            <p:custDataLst>
              <p:tags r:id="rId12"/>
            </p:custDataLst>
          </p:nvPr>
        </p:nvCxnSpPr>
        <p:spPr>
          <a:xfrm>
            <a:off x="5096987" y="3429000"/>
            <a:ext cx="0" cy="27180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5" name="OTLSHAPE_T_aee3cd237e094d08996d195632a47ed6_LeftVerticalConnector2"/>
          <p:cNvCxnSpPr/>
          <p:nvPr>
            <p:custDataLst>
              <p:tags r:id="rId13"/>
            </p:custDataLst>
          </p:nvPr>
        </p:nvCxnSpPr>
        <p:spPr>
          <a:xfrm>
            <a:off x="2540231" y="4780861"/>
            <a:ext cx="0" cy="244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4" name="OTLSHAPE_T_aee3cd237e094d08996d195632a47ed6_LeftVerticalConnector1"/>
          <p:cNvCxnSpPr/>
          <p:nvPr>
            <p:custDataLst>
              <p:tags r:id="rId14"/>
            </p:custDataLst>
          </p:nvPr>
        </p:nvCxnSpPr>
        <p:spPr>
          <a:xfrm>
            <a:off x="2540231" y="3429000"/>
            <a:ext cx="0" cy="11813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3" name="OTLSHAPE_T_7773177036fc4cf59bd0d5652def1445_RightVerticalConnector1"/>
          <p:cNvCxnSpPr/>
          <p:nvPr>
            <p:custDataLst>
              <p:tags r:id="rId15"/>
            </p:custDataLst>
          </p:nvPr>
        </p:nvCxnSpPr>
        <p:spPr>
          <a:xfrm flipV="1">
            <a:off x="1879862" y="3429000"/>
            <a:ext cx="0" cy="126660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2" name="OTLSHAPE_T_7773177036fc4cf59bd0d5652def1445_LeftVerticalConnector1"/>
          <p:cNvCxnSpPr/>
          <p:nvPr>
            <p:custDataLst>
              <p:tags r:id="rId16"/>
            </p:custDataLst>
          </p:nvPr>
        </p:nvCxnSpPr>
        <p:spPr>
          <a:xfrm flipV="1">
            <a:off x="982465" y="3429000"/>
            <a:ext cx="0" cy="126660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1" name="OTLSHAPE_M_02cd8f50d0d542e787298345f32b763c_Connector1"/>
          <p:cNvCxnSpPr/>
          <p:nvPr>
            <p:custDataLst>
              <p:tags r:id="rId17"/>
            </p:custDataLst>
          </p:nvPr>
        </p:nvCxnSpPr>
        <p:spPr>
          <a:xfrm>
            <a:off x="10007334" y="3454400"/>
            <a:ext cx="0" cy="668728"/>
          </a:xfrm>
          <a:prstGeom prst="line">
            <a:avLst/>
          </a:prstGeom>
          <a:ln w="9525" cap="flat" cmpd="sng" algn="ctr">
            <a:solidFill>
              <a:srgbClr val="5C96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0" name="OTLSHAPE_M_5a8668fe0e5f47688340e8a167c5bf9b_Connector1"/>
          <p:cNvCxnSpPr/>
          <p:nvPr>
            <p:custDataLst>
              <p:tags r:id="rId18"/>
            </p:custDataLst>
          </p:nvPr>
        </p:nvCxnSpPr>
        <p:spPr>
          <a:xfrm>
            <a:off x="8212517" y="3454400"/>
            <a:ext cx="0" cy="66872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9" name="OTLSHAPE_M_b0abdd91455b44d7bbc1df4a22fedd26_Connector1"/>
          <p:cNvCxnSpPr/>
          <p:nvPr>
            <p:custDataLst>
              <p:tags r:id="rId19"/>
            </p:custDataLst>
          </p:nvPr>
        </p:nvCxnSpPr>
        <p:spPr>
          <a:xfrm>
            <a:off x="5147783" y="3454400"/>
            <a:ext cx="0" cy="246409"/>
          </a:xfrm>
          <a:prstGeom prst="line">
            <a:avLst/>
          </a:prstGeom>
          <a:ln w="9525" cap="flat" cmpd="sng" algn="ctr">
            <a:solidFill>
              <a:srgbClr val="286C9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8" name="OTLSHAPE_M_2491646ac2c94835896cf8a48c4c0fdc_Connector1"/>
          <p:cNvCxnSpPr/>
          <p:nvPr>
            <p:custDataLst>
              <p:tags r:id="rId20"/>
            </p:custDataLst>
          </p:nvPr>
        </p:nvCxnSpPr>
        <p:spPr>
          <a:xfrm>
            <a:off x="3590018" y="3454400"/>
            <a:ext cx="0" cy="668728"/>
          </a:xfrm>
          <a:prstGeom prst="line">
            <a:avLst/>
          </a:prstGeom>
          <a:ln w="9525" cap="flat" cmpd="sng" algn="ctr">
            <a:solidFill>
              <a:srgbClr val="286C9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7" name="OTLSHAPE_M_c6c892620afd42aba44c1b51ae7d3a52_Connector1"/>
          <p:cNvCxnSpPr/>
          <p:nvPr>
            <p:custDataLst>
              <p:tags r:id="rId21"/>
            </p:custDataLst>
          </p:nvPr>
        </p:nvCxnSpPr>
        <p:spPr>
          <a:xfrm>
            <a:off x="1490421" y="3454400"/>
            <a:ext cx="0" cy="26545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6" name="OTLSHAPE_T_f1f008f4f7a74d7cbdddc32efbf8b27f_RightVerticalConnector1"/>
          <p:cNvCxnSpPr/>
          <p:nvPr>
            <p:custDataLst>
              <p:tags r:id="rId22"/>
            </p:custDataLst>
          </p:nvPr>
        </p:nvCxnSpPr>
        <p:spPr>
          <a:xfrm>
            <a:off x="11311117" y="2743200"/>
            <a:ext cx="0" cy="3048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5" name="OTLSHAPE_T_f1f008f4f7a74d7cbdddc32efbf8b27f_LeftVerticalConnector1"/>
          <p:cNvCxnSpPr/>
          <p:nvPr>
            <p:custDataLst>
              <p:tags r:id="rId23"/>
            </p:custDataLst>
          </p:nvPr>
        </p:nvCxnSpPr>
        <p:spPr>
          <a:xfrm>
            <a:off x="9736431" y="2743200"/>
            <a:ext cx="0" cy="3048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4" name="OTLSHAPE_T_f6ce9139817b4340b0dc2640e2beede1_RightVerticalConnector2"/>
          <p:cNvCxnSpPr/>
          <p:nvPr>
            <p:custDataLst>
              <p:tags r:id="rId24"/>
            </p:custDataLst>
          </p:nvPr>
        </p:nvCxnSpPr>
        <p:spPr>
          <a:xfrm>
            <a:off x="10007334" y="28448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3" name="OTLSHAPE_T_f6ce9139817b4340b0dc2640e2beede1_RightVerticalConnector1"/>
          <p:cNvCxnSpPr/>
          <p:nvPr>
            <p:custDataLst>
              <p:tags r:id="rId25"/>
            </p:custDataLst>
          </p:nvPr>
        </p:nvCxnSpPr>
        <p:spPr>
          <a:xfrm>
            <a:off x="10007334" y="2413000"/>
            <a:ext cx="0" cy="228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2" name="OTLSHAPE_T_f6ce9139817b4340b0dc2640e2beede1_LeftVerticalConnector1"/>
          <p:cNvCxnSpPr/>
          <p:nvPr>
            <p:custDataLst>
              <p:tags r:id="rId26"/>
            </p:custDataLst>
          </p:nvPr>
        </p:nvCxnSpPr>
        <p:spPr>
          <a:xfrm>
            <a:off x="9245395" y="2413000"/>
            <a:ext cx="0" cy="635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1" name="OTLSHAPE_T_483bbbf5c83f40fdba3b1ddb997e80eb_RightVerticalConnector1"/>
          <p:cNvCxnSpPr/>
          <p:nvPr>
            <p:custDataLst>
              <p:tags r:id="rId27"/>
            </p:custDataLst>
          </p:nvPr>
        </p:nvCxnSpPr>
        <p:spPr>
          <a:xfrm>
            <a:off x="8195585" y="2082800"/>
            <a:ext cx="0" cy="965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0" name="OTLSHAPE_T_483bbbf5c83f40fdba3b1ddb997e80eb_LeftVerticalConnector1"/>
          <p:cNvCxnSpPr/>
          <p:nvPr>
            <p:custDataLst>
              <p:tags r:id="rId28"/>
            </p:custDataLst>
          </p:nvPr>
        </p:nvCxnSpPr>
        <p:spPr>
          <a:xfrm>
            <a:off x="5130863" y="2082800"/>
            <a:ext cx="0" cy="965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9" name="OTLSHAPE_T_595522e6a4c8437398d8e975e7769937_RightVerticalConnector2"/>
          <p:cNvCxnSpPr/>
          <p:nvPr>
            <p:custDataLst>
              <p:tags r:id="rId29"/>
            </p:custDataLst>
          </p:nvPr>
        </p:nvCxnSpPr>
        <p:spPr>
          <a:xfrm>
            <a:off x="7670686" y="2184400"/>
            <a:ext cx="0" cy="863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8" name="OTLSHAPE_T_595522e6a4c8437398d8e975e7769937_RightVerticalConnector1"/>
          <p:cNvCxnSpPr/>
          <p:nvPr>
            <p:custDataLst>
              <p:tags r:id="rId30"/>
            </p:custDataLst>
          </p:nvPr>
        </p:nvCxnSpPr>
        <p:spPr>
          <a:xfrm>
            <a:off x="7670686" y="1752600"/>
            <a:ext cx="0" cy="228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7" name="OTLSHAPE_T_595522e6a4c8437398d8e975e7769937_LeftVerticalConnector1"/>
          <p:cNvCxnSpPr/>
          <p:nvPr>
            <p:custDataLst>
              <p:tags r:id="rId31"/>
            </p:custDataLst>
          </p:nvPr>
        </p:nvCxnSpPr>
        <p:spPr>
          <a:xfrm>
            <a:off x="3573097" y="1752600"/>
            <a:ext cx="0" cy="1295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6" name="OTLSHAPE_T_4be638bfea754bc59991596c3eef3bf7_RightVerticalConnector1"/>
          <p:cNvCxnSpPr/>
          <p:nvPr>
            <p:custDataLst>
              <p:tags r:id="rId32"/>
            </p:custDataLst>
          </p:nvPr>
        </p:nvCxnSpPr>
        <p:spPr>
          <a:xfrm>
            <a:off x="3082051" y="1422400"/>
            <a:ext cx="0" cy="1625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4" name="OTLSHAPE_T_15d2be0220b84c62912bd3e31c0e3ac3_RightVerticalConnector2"/>
          <p:cNvCxnSpPr/>
          <p:nvPr>
            <p:custDataLst>
              <p:tags r:id="rId33"/>
            </p:custDataLst>
          </p:nvPr>
        </p:nvCxnSpPr>
        <p:spPr>
          <a:xfrm>
            <a:off x="2641813" y="1524000"/>
            <a:ext cx="0" cy="1524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3" name="OTLSHAPE_T_15d2be0220b84c62912bd3e31c0e3ac3_RightVerticalConnector1"/>
          <p:cNvCxnSpPr/>
          <p:nvPr>
            <p:custDataLst>
              <p:tags r:id="rId34"/>
            </p:custDataLst>
          </p:nvPr>
        </p:nvCxnSpPr>
        <p:spPr>
          <a:xfrm>
            <a:off x="2641813" y="1092200"/>
            <a:ext cx="0" cy="228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2" name="OTLSHAPE_T_15d2be0220b84c62912bd3e31c0e3ac3_LeftVerticalConnector2"/>
          <p:cNvCxnSpPr/>
          <p:nvPr>
            <p:custDataLst>
              <p:tags r:id="rId35"/>
            </p:custDataLst>
          </p:nvPr>
        </p:nvCxnSpPr>
        <p:spPr>
          <a:xfrm>
            <a:off x="1507365" y="1524000"/>
            <a:ext cx="0" cy="1524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1" name="OTLSHAPE_T_15d2be0220b84c62912bd3e31c0e3ac3_LeftVerticalConnector1"/>
          <p:cNvCxnSpPr/>
          <p:nvPr>
            <p:custDataLst>
              <p:tags r:id="rId36"/>
            </p:custDataLst>
          </p:nvPr>
        </p:nvCxnSpPr>
        <p:spPr>
          <a:xfrm>
            <a:off x="1507365" y="1092200"/>
            <a:ext cx="0" cy="228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5" name="OTLSHAPE_T_4be638bfea754bc59991596c3eef3bf7_LeftVerticalConnector1" hidden="1"/>
          <p:cNvCxnSpPr/>
          <p:nvPr>
            <p:custDataLst>
              <p:tags r:id="rId37"/>
            </p:custDataLst>
          </p:nvPr>
        </p:nvCxnSpPr>
        <p:spPr>
          <a:xfrm>
            <a:off x="1422703" y="1422400"/>
            <a:ext cx="0" cy="1625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76" name="OTLSHAPE_TB_00000000000000000000000000000000_ScaleContainer"/>
          <p:cNvSpPr/>
          <p:nvPr>
            <p:custDataLst>
              <p:tags r:id="rId38"/>
            </p:custDataLst>
          </p:nvPr>
        </p:nvSpPr>
        <p:spPr>
          <a:xfrm>
            <a:off x="715772" y="3048000"/>
            <a:ext cx="10769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3D3D3D"/>
              </a:gs>
              <a:gs pos="100000">
                <a:srgbClr val="3D3D3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77" name="OTLSHAPE_TB_00000000000000000000000000000000_ElapsedTime" hidden="1"/>
          <p:cNvSpPr/>
          <p:nvPr>
            <p:custDataLst>
              <p:tags r:id="rId39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  <a:solidFill>
            <a:srgbClr val="EEECE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78" name="OTLSHAPE_TB_00000000000000000000000000000000_TodayMarkerShape" hidden="1"/>
          <p:cNvSpPr/>
          <p:nvPr>
            <p:custDataLst>
              <p:tags r:id="rId40"/>
            </p:custDataLst>
          </p:nvPr>
        </p:nvSpPr>
        <p:spPr>
          <a:xfrm>
            <a:off x="826443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79" name="OTLSHAPE_TB_00000000000000000000000000000000_TodayMarkerText" hidden="1"/>
          <p:cNvSpPr txBox="1"/>
          <p:nvPr>
            <p:custDataLst>
              <p:tags r:id="rId41"/>
            </p:custDataLst>
          </p:nvPr>
        </p:nvSpPr>
        <p:spPr>
          <a:xfrm>
            <a:off x="7238184" y="35560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7880" name="OTLSHAPE_TB_00000000000000000000000000000000_TimescaleInterval1"/>
          <p:cNvSpPr txBox="1"/>
          <p:nvPr>
            <p:custDataLst>
              <p:tags r:id="rId42"/>
            </p:custDataLst>
          </p:nvPr>
        </p:nvSpPr>
        <p:spPr>
          <a:xfrm>
            <a:off x="944372" y="3145473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17882" name="OTLSHAPE_TB_00000000000000000000000000000000_TimescaleInterval2"/>
          <p:cNvSpPr txBox="1"/>
          <p:nvPr>
            <p:custDataLst>
              <p:tags r:id="rId43"/>
            </p:custDataLst>
          </p:nvPr>
        </p:nvSpPr>
        <p:spPr>
          <a:xfrm>
            <a:off x="1892577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7884" name="OTLSHAPE_TB_00000000000000000000000000000000_TimescaleInterval3"/>
          <p:cNvSpPr txBox="1"/>
          <p:nvPr>
            <p:custDataLst>
              <p:tags r:id="rId44"/>
            </p:custDataLst>
          </p:nvPr>
        </p:nvSpPr>
        <p:spPr>
          <a:xfrm>
            <a:off x="2840782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17886" name="OTLSHAPE_TB_00000000000000000000000000000000_TimescaleInterval4"/>
          <p:cNvSpPr txBox="1"/>
          <p:nvPr>
            <p:custDataLst>
              <p:tags r:id="rId45"/>
            </p:custDataLst>
          </p:nvPr>
        </p:nvSpPr>
        <p:spPr>
          <a:xfrm>
            <a:off x="3788987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17888" name="OTLSHAPE_TB_00000000000000000000000000000000_TimescaleInterval5"/>
          <p:cNvSpPr txBox="1"/>
          <p:nvPr>
            <p:custDataLst>
              <p:tags r:id="rId46"/>
            </p:custDataLst>
          </p:nvPr>
        </p:nvSpPr>
        <p:spPr>
          <a:xfrm>
            <a:off x="4737192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33</a:t>
            </a:r>
          </a:p>
        </p:txBody>
      </p:sp>
      <p:sp>
        <p:nvSpPr>
          <p:cNvPr id="17890" name="OTLSHAPE_TB_00000000000000000000000000000000_TimescaleInterval6"/>
          <p:cNvSpPr txBox="1"/>
          <p:nvPr>
            <p:custDataLst>
              <p:tags r:id="rId47"/>
            </p:custDataLst>
          </p:nvPr>
        </p:nvSpPr>
        <p:spPr>
          <a:xfrm>
            <a:off x="5685398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41</a:t>
            </a:r>
          </a:p>
        </p:txBody>
      </p:sp>
      <p:sp>
        <p:nvSpPr>
          <p:cNvPr id="17892" name="OTLSHAPE_TB_00000000000000000000000000000000_TimescaleInterval7"/>
          <p:cNvSpPr txBox="1"/>
          <p:nvPr>
            <p:custDataLst>
              <p:tags r:id="rId48"/>
            </p:custDataLst>
          </p:nvPr>
        </p:nvSpPr>
        <p:spPr>
          <a:xfrm>
            <a:off x="6633603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49</a:t>
            </a:r>
          </a:p>
        </p:txBody>
      </p:sp>
      <p:sp>
        <p:nvSpPr>
          <p:cNvPr id="17894" name="OTLSHAPE_TB_00000000000000000000000000000000_TimescaleInterval8"/>
          <p:cNvSpPr txBox="1"/>
          <p:nvPr>
            <p:custDataLst>
              <p:tags r:id="rId49"/>
            </p:custDataLst>
          </p:nvPr>
        </p:nvSpPr>
        <p:spPr>
          <a:xfrm>
            <a:off x="7581808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57</a:t>
            </a:r>
          </a:p>
        </p:txBody>
      </p:sp>
      <p:sp>
        <p:nvSpPr>
          <p:cNvPr id="17896" name="OTLSHAPE_TB_00000000000000000000000000000000_TimescaleInterval9"/>
          <p:cNvSpPr txBox="1"/>
          <p:nvPr>
            <p:custDataLst>
              <p:tags r:id="rId50"/>
            </p:custDataLst>
          </p:nvPr>
        </p:nvSpPr>
        <p:spPr>
          <a:xfrm>
            <a:off x="8530013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65</a:t>
            </a:r>
          </a:p>
        </p:txBody>
      </p:sp>
      <p:sp>
        <p:nvSpPr>
          <p:cNvPr id="17898" name="OTLSHAPE_TB_00000000000000000000000000000000_TimescaleInterval10"/>
          <p:cNvSpPr txBox="1"/>
          <p:nvPr>
            <p:custDataLst>
              <p:tags r:id="rId51"/>
            </p:custDataLst>
          </p:nvPr>
        </p:nvSpPr>
        <p:spPr>
          <a:xfrm>
            <a:off x="9478218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73</a:t>
            </a:r>
          </a:p>
        </p:txBody>
      </p:sp>
      <p:sp>
        <p:nvSpPr>
          <p:cNvPr id="17900" name="OTLSHAPE_TB_00000000000000000000000000000000_TimescaleInterval11"/>
          <p:cNvSpPr txBox="1"/>
          <p:nvPr>
            <p:custDataLst>
              <p:tags r:id="rId52"/>
            </p:custDataLst>
          </p:nvPr>
        </p:nvSpPr>
        <p:spPr>
          <a:xfrm>
            <a:off x="10426423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81</a:t>
            </a:r>
          </a:p>
        </p:txBody>
      </p:sp>
      <p:cxnSp>
        <p:nvCxnSpPr>
          <p:cNvPr id="17881" name="OTLSHAPE_TB_00000000000000000000000000000000_Separator1"/>
          <p:cNvCxnSpPr/>
          <p:nvPr>
            <p:custDataLst>
              <p:tags r:id="rId53"/>
            </p:custDataLst>
          </p:nvPr>
        </p:nvCxnSpPr>
        <p:spPr>
          <a:xfrm>
            <a:off x="1829077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83" name="OTLSHAPE_TB_00000000000000000000000000000000_Separator2"/>
          <p:cNvCxnSpPr/>
          <p:nvPr>
            <p:custDataLst>
              <p:tags r:id="rId54"/>
            </p:custDataLst>
          </p:nvPr>
        </p:nvCxnSpPr>
        <p:spPr>
          <a:xfrm>
            <a:off x="2777282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85" name="OTLSHAPE_TB_00000000000000000000000000000000_Separator3"/>
          <p:cNvCxnSpPr/>
          <p:nvPr>
            <p:custDataLst>
              <p:tags r:id="rId55"/>
            </p:custDataLst>
          </p:nvPr>
        </p:nvCxnSpPr>
        <p:spPr>
          <a:xfrm>
            <a:off x="3725487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87" name="OTLSHAPE_TB_00000000000000000000000000000000_Separator4"/>
          <p:cNvCxnSpPr/>
          <p:nvPr>
            <p:custDataLst>
              <p:tags r:id="rId56"/>
            </p:custDataLst>
          </p:nvPr>
        </p:nvCxnSpPr>
        <p:spPr>
          <a:xfrm>
            <a:off x="4673692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89" name="OTLSHAPE_TB_00000000000000000000000000000000_Separator5"/>
          <p:cNvCxnSpPr/>
          <p:nvPr>
            <p:custDataLst>
              <p:tags r:id="rId57"/>
            </p:custDataLst>
          </p:nvPr>
        </p:nvCxnSpPr>
        <p:spPr>
          <a:xfrm>
            <a:off x="5621897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91" name="OTLSHAPE_TB_00000000000000000000000000000000_Separator6"/>
          <p:cNvCxnSpPr/>
          <p:nvPr>
            <p:custDataLst>
              <p:tags r:id="rId58"/>
            </p:custDataLst>
          </p:nvPr>
        </p:nvCxnSpPr>
        <p:spPr>
          <a:xfrm>
            <a:off x="6570102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93" name="OTLSHAPE_TB_00000000000000000000000000000000_Separator7"/>
          <p:cNvCxnSpPr/>
          <p:nvPr>
            <p:custDataLst>
              <p:tags r:id="rId59"/>
            </p:custDataLst>
          </p:nvPr>
        </p:nvCxnSpPr>
        <p:spPr>
          <a:xfrm>
            <a:off x="7518308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95" name="OTLSHAPE_TB_00000000000000000000000000000000_Separator8"/>
          <p:cNvCxnSpPr/>
          <p:nvPr>
            <p:custDataLst>
              <p:tags r:id="rId60"/>
            </p:custDataLst>
          </p:nvPr>
        </p:nvCxnSpPr>
        <p:spPr>
          <a:xfrm>
            <a:off x="8466513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97" name="OTLSHAPE_TB_00000000000000000000000000000000_Separator9"/>
          <p:cNvCxnSpPr/>
          <p:nvPr>
            <p:custDataLst>
              <p:tags r:id="rId61"/>
            </p:custDataLst>
          </p:nvPr>
        </p:nvCxnSpPr>
        <p:spPr>
          <a:xfrm>
            <a:off x="9414718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99" name="OTLSHAPE_TB_00000000000000000000000000000000_Separator10"/>
          <p:cNvCxnSpPr/>
          <p:nvPr>
            <p:custDataLst>
              <p:tags r:id="rId62"/>
            </p:custDataLst>
          </p:nvPr>
        </p:nvCxnSpPr>
        <p:spPr>
          <a:xfrm>
            <a:off x="10362923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50" name="OTLSHAPE_T_15d2be0220b84c62912bd3e31c0e3ac3_Shape"/>
          <p:cNvSpPr/>
          <p:nvPr>
            <p:custDataLst>
              <p:tags r:id="rId63"/>
            </p:custDataLst>
          </p:nvPr>
        </p:nvSpPr>
        <p:spPr>
          <a:xfrm>
            <a:off x="1507365" y="990600"/>
            <a:ext cx="1143000" cy="203200"/>
          </a:xfrm>
          <a:prstGeom prst="roundRect">
            <a:avLst>
              <a:gd name="adj" fmla="val 100000"/>
            </a:avLst>
          </a:prstGeom>
          <a:solidFill>
            <a:srgbClr val="528A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58" name="OTLSHAPE_T_4be638bfea754bc59991596c3eef3bf7_Shape"/>
          <p:cNvSpPr/>
          <p:nvPr>
            <p:custDataLst>
              <p:tags r:id="rId64"/>
            </p:custDataLst>
          </p:nvPr>
        </p:nvSpPr>
        <p:spPr>
          <a:xfrm>
            <a:off x="1507365" y="1320800"/>
            <a:ext cx="1574800" cy="203200"/>
          </a:xfrm>
          <a:prstGeom prst="roundRect">
            <a:avLst>
              <a:gd name="adj" fmla="val 100000"/>
            </a:avLst>
          </a:prstGeom>
          <a:solidFill>
            <a:srgbClr val="FF90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66" name="OTLSHAPE_T_595522e6a4c8437398d8e975e7769937_Shape"/>
          <p:cNvSpPr/>
          <p:nvPr>
            <p:custDataLst>
              <p:tags r:id="rId65"/>
            </p:custDataLst>
          </p:nvPr>
        </p:nvSpPr>
        <p:spPr>
          <a:xfrm>
            <a:off x="3573097" y="1651000"/>
            <a:ext cx="4102100" cy="203200"/>
          </a:xfrm>
          <a:prstGeom prst="roundRect">
            <a:avLst>
              <a:gd name="adj" fmla="val 100000"/>
            </a:avLst>
          </a:prstGeom>
          <a:solidFill>
            <a:srgbClr val="1C5B8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74" name="OTLSHAPE_T_483bbbf5c83f40fdba3b1ddb997e80eb_Shape"/>
          <p:cNvSpPr/>
          <p:nvPr>
            <p:custDataLst>
              <p:tags r:id="rId66"/>
            </p:custDataLst>
          </p:nvPr>
        </p:nvSpPr>
        <p:spPr>
          <a:xfrm>
            <a:off x="5130863" y="1981200"/>
            <a:ext cx="3073400" cy="203200"/>
          </a:xfrm>
          <a:prstGeom prst="roundRect">
            <a:avLst>
              <a:gd name="adj" fmla="val 100000"/>
            </a:avLst>
          </a:prstGeom>
          <a:solidFill>
            <a:srgbClr val="1C5B8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82" name="OTLSHAPE_T_f6ce9139817b4340b0dc2640e2beede1_Shape"/>
          <p:cNvSpPr/>
          <p:nvPr>
            <p:custDataLst>
              <p:tags r:id="rId67"/>
            </p:custDataLst>
          </p:nvPr>
        </p:nvSpPr>
        <p:spPr>
          <a:xfrm>
            <a:off x="9245395" y="2311400"/>
            <a:ext cx="762000" cy="203200"/>
          </a:xfrm>
          <a:prstGeom prst="roundRect">
            <a:avLst>
              <a:gd name="adj" fmla="val 100000"/>
            </a:avLst>
          </a:prstGeom>
          <a:solidFill>
            <a:srgbClr val="A52C3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90" name="OTLSHAPE_T_f1f008f4f7a74d7cbdddc32efbf8b27f_Shape"/>
          <p:cNvSpPr/>
          <p:nvPr>
            <p:custDataLst>
              <p:tags r:id="rId68"/>
            </p:custDataLst>
          </p:nvPr>
        </p:nvSpPr>
        <p:spPr>
          <a:xfrm>
            <a:off x="9736431" y="2641600"/>
            <a:ext cx="1574800" cy="203200"/>
          </a:xfrm>
          <a:prstGeom prst="roundRect">
            <a:avLst>
              <a:gd name="adj" fmla="val 100000"/>
            </a:avLst>
          </a:prstGeom>
          <a:solidFill>
            <a:srgbClr val="A52C3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98" name="OTLSHAPE_T_7773177036fc4cf59bd0d5652def1445_Shape"/>
          <p:cNvSpPr/>
          <p:nvPr>
            <p:custDataLst>
              <p:tags r:id="rId69"/>
            </p:custDataLst>
          </p:nvPr>
        </p:nvSpPr>
        <p:spPr>
          <a:xfrm>
            <a:off x="982465" y="4594002"/>
            <a:ext cx="901700" cy="203200"/>
          </a:xfrm>
          <a:prstGeom prst="roundRect">
            <a:avLst>
              <a:gd name="adj" fmla="val 100000"/>
            </a:avLst>
          </a:prstGeom>
          <a:solidFill>
            <a:srgbClr val="528A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06" name="OTLSHAPE_T_aee3cd237e094d08996d195632a47ed6_Shape"/>
          <p:cNvSpPr/>
          <p:nvPr>
            <p:custDataLst>
              <p:tags r:id="rId70"/>
            </p:custDataLst>
          </p:nvPr>
        </p:nvSpPr>
        <p:spPr>
          <a:xfrm>
            <a:off x="2540231" y="4924202"/>
            <a:ext cx="2565400" cy="203200"/>
          </a:xfrm>
          <a:prstGeom prst="roundRect">
            <a:avLst>
              <a:gd name="adj" fmla="val 100000"/>
            </a:avLst>
          </a:prstGeom>
          <a:solidFill>
            <a:srgbClr val="FF90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14" name="OTLSHAPE_T_81e5f26d871f4ae5ae3409ab7e19e699_Shape"/>
          <p:cNvSpPr/>
          <p:nvPr>
            <p:custDataLst>
              <p:tags r:id="rId71"/>
            </p:custDataLst>
          </p:nvPr>
        </p:nvSpPr>
        <p:spPr>
          <a:xfrm>
            <a:off x="3573097" y="5254402"/>
            <a:ext cx="4102100" cy="203200"/>
          </a:xfrm>
          <a:prstGeom prst="roundRect">
            <a:avLst>
              <a:gd name="adj" fmla="val 100000"/>
            </a:avLst>
          </a:prstGeom>
          <a:solidFill>
            <a:srgbClr val="1C5B8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22" name="OTLSHAPE_T_5417459faabd473e8e317c8fe7fed1ca_Shape"/>
          <p:cNvSpPr/>
          <p:nvPr>
            <p:custDataLst>
              <p:tags r:id="rId72"/>
            </p:custDataLst>
          </p:nvPr>
        </p:nvSpPr>
        <p:spPr>
          <a:xfrm>
            <a:off x="7653765" y="5584602"/>
            <a:ext cx="2108200" cy="203200"/>
          </a:xfrm>
          <a:prstGeom prst="roundRect">
            <a:avLst>
              <a:gd name="adj" fmla="val 100000"/>
            </a:avLst>
          </a:prstGeom>
          <a:solidFill>
            <a:srgbClr val="A52C3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51" name="OTLSHAPE_T_15d2be0220b84c62912bd3e31c0e3ac3_ShapePercentage" hidden="1"/>
          <p:cNvSpPr/>
          <p:nvPr>
            <p:custDataLst>
              <p:tags r:id="rId73"/>
            </p:custDataLst>
          </p:nvPr>
        </p:nvSpPr>
        <p:spPr>
          <a:xfrm>
            <a:off x="1507365" y="99060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59" name="OTLSHAPE_T_4be638bfea754bc59991596c3eef3bf7_ShapePercentage" hidden="1"/>
          <p:cNvSpPr/>
          <p:nvPr>
            <p:custDataLst>
              <p:tags r:id="rId74"/>
            </p:custDataLst>
          </p:nvPr>
        </p:nvSpPr>
        <p:spPr>
          <a:xfrm>
            <a:off x="1507365" y="132080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67" name="OTLSHAPE_T_595522e6a4c8437398d8e975e7769937_ShapePercentage" hidden="1"/>
          <p:cNvSpPr/>
          <p:nvPr>
            <p:custDataLst>
              <p:tags r:id="rId75"/>
            </p:custDataLst>
          </p:nvPr>
        </p:nvSpPr>
        <p:spPr>
          <a:xfrm>
            <a:off x="3573097" y="165100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75" name="OTLSHAPE_T_483bbbf5c83f40fdba3b1ddb997e80eb_ShapePercentage" hidden="1"/>
          <p:cNvSpPr/>
          <p:nvPr>
            <p:custDataLst>
              <p:tags r:id="rId76"/>
            </p:custDataLst>
          </p:nvPr>
        </p:nvSpPr>
        <p:spPr>
          <a:xfrm>
            <a:off x="5130863" y="198120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83" name="OTLSHAPE_T_f6ce9139817b4340b0dc2640e2beede1_ShapePercentage" hidden="1"/>
          <p:cNvSpPr/>
          <p:nvPr>
            <p:custDataLst>
              <p:tags r:id="rId77"/>
            </p:custDataLst>
          </p:nvPr>
        </p:nvSpPr>
        <p:spPr>
          <a:xfrm>
            <a:off x="9245395" y="231140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91" name="OTLSHAPE_T_f1f008f4f7a74d7cbdddc32efbf8b27f_ShapePercentage" hidden="1"/>
          <p:cNvSpPr/>
          <p:nvPr>
            <p:custDataLst>
              <p:tags r:id="rId78"/>
            </p:custDataLst>
          </p:nvPr>
        </p:nvSpPr>
        <p:spPr>
          <a:xfrm>
            <a:off x="9736431" y="264160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99" name="OTLSHAPE_T_7773177036fc4cf59bd0d5652def1445_ShapePercentage" hidden="1"/>
          <p:cNvSpPr/>
          <p:nvPr>
            <p:custDataLst>
              <p:tags r:id="rId79"/>
            </p:custDataLst>
          </p:nvPr>
        </p:nvSpPr>
        <p:spPr>
          <a:xfrm>
            <a:off x="982465" y="4594002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07" name="OTLSHAPE_T_aee3cd237e094d08996d195632a47ed6_ShapePercentage" hidden="1"/>
          <p:cNvSpPr/>
          <p:nvPr>
            <p:custDataLst>
              <p:tags r:id="rId80"/>
            </p:custDataLst>
          </p:nvPr>
        </p:nvSpPr>
        <p:spPr>
          <a:xfrm>
            <a:off x="2540231" y="4924202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15" name="OTLSHAPE_T_81e5f26d871f4ae5ae3409ab7e19e699_ShapePercentage" hidden="1"/>
          <p:cNvSpPr/>
          <p:nvPr>
            <p:custDataLst>
              <p:tags r:id="rId81"/>
            </p:custDataLst>
          </p:nvPr>
        </p:nvSpPr>
        <p:spPr>
          <a:xfrm>
            <a:off x="3573097" y="5254402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23" name="OTLSHAPE_T_5417459faabd473e8e317c8fe7fed1ca_ShapePercentage" hidden="1"/>
          <p:cNvSpPr/>
          <p:nvPr>
            <p:custDataLst>
              <p:tags r:id="rId82"/>
            </p:custDataLst>
          </p:nvPr>
        </p:nvSpPr>
        <p:spPr>
          <a:xfrm>
            <a:off x="7653765" y="5584602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52" name="OTLSHAPE_T_15d2be0220b84c62912bd3e31c0e3ac3_TextPercentage" hidden="1"/>
          <p:cNvSpPr txBox="1"/>
          <p:nvPr>
            <p:custDataLst>
              <p:tags r:id="rId83"/>
            </p:custDataLst>
          </p:nvPr>
        </p:nvSpPr>
        <p:spPr>
          <a:xfrm>
            <a:off x="0" y="990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953" name="OTLSHAPE_T_15d2be0220b84c62912bd3e31c0e3ac3_JoinedDate" hidden="1"/>
          <p:cNvSpPr txBox="1"/>
          <p:nvPr>
            <p:custDataLst>
              <p:tags r:id="rId84"/>
            </p:custDataLst>
          </p:nvPr>
        </p:nvSpPr>
        <p:spPr>
          <a:xfrm>
            <a:off x="0" y="990600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solidFill>
                  <a:srgbClr val="737373"/>
                </a:solidFill>
                <a:latin typeface="Calibri" panose="020F0502020204030204" pitchFamily="34" charset="0"/>
              </a:rPr>
              <a:t>Jun 1 - Aug 6</a:t>
            </a:r>
          </a:p>
        </p:txBody>
      </p:sp>
      <p:sp>
        <p:nvSpPr>
          <p:cNvPr id="17954" name="OTLSHAPE_T_15d2be0220b84c62912bd3e31c0e3ac3_StartDate" hidden="1"/>
          <p:cNvSpPr txBox="1"/>
          <p:nvPr>
            <p:custDataLst>
              <p:tags r:id="rId85"/>
            </p:custDataLst>
          </p:nvPr>
        </p:nvSpPr>
        <p:spPr>
          <a:xfrm>
            <a:off x="0" y="11611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955" name="OTLSHAPE_T_15d2be0220b84c62912bd3e31c0e3ac3_EndDate" hidden="1"/>
          <p:cNvSpPr txBox="1"/>
          <p:nvPr>
            <p:custDataLst>
              <p:tags r:id="rId86"/>
            </p:custDataLst>
          </p:nvPr>
        </p:nvSpPr>
        <p:spPr>
          <a:xfrm>
            <a:off x="0" y="11611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956" name="OTLSHAPE_T_15d2be0220b84c62912bd3e31c0e3ac3_Title"/>
          <p:cNvSpPr txBox="1"/>
          <p:nvPr>
            <p:custDataLst>
              <p:tags r:id="rId87"/>
            </p:custDataLst>
          </p:nvPr>
        </p:nvSpPr>
        <p:spPr>
          <a:xfrm>
            <a:off x="2692613" y="1006941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rgbClr val="59944D"/>
                </a:solidFill>
                <a:latin typeface="Calibri" panose="020F0502020204030204" pitchFamily="34" charset="0"/>
              </a:rPr>
              <a:t>Phase 2 Here </a:t>
            </a:r>
          </a:p>
        </p:txBody>
      </p:sp>
      <p:sp>
        <p:nvSpPr>
          <p:cNvPr id="17957" name="OTLSHAPE_T_15d2be0220b84c62912bd3e31c0e3ac3_Duration"/>
          <p:cNvSpPr txBox="1"/>
          <p:nvPr>
            <p:custDataLst>
              <p:tags r:id="rId88"/>
            </p:custDataLst>
          </p:nvPr>
        </p:nvSpPr>
        <p:spPr>
          <a:xfrm>
            <a:off x="1876299" y="1014688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lt1"/>
                </a:solidFill>
                <a:latin typeface="Calibri" panose="020F0502020204030204" pitchFamily="34" charset="0"/>
              </a:rPr>
              <a:t>9.8 wks</a:t>
            </a:r>
          </a:p>
        </p:txBody>
      </p:sp>
      <p:sp>
        <p:nvSpPr>
          <p:cNvPr id="17960" name="OTLSHAPE_T_4be638bfea754bc59991596c3eef3bf7_TextPercentage" hidden="1"/>
          <p:cNvSpPr txBox="1"/>
          <p:nvPr>
            <p:custDataLst>
              <p:tags r:id="rId89"/>
            </p:custDataLst>
          </p:nvPr>
        </p:nvSpPr>
        <p:spPr>
          <a:xfrm>
            <a:off x="0" y="132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961" name="OTLSHAPE_T_4be638bfea754bc59991596c3eef3bf7_JoinedDate" hidden="1"/>
          <p:cNvSpPr txBox="1"/>
          <p:nvPr>
            <p:custDataLst>
              <p:tags r:id="rId90"/>
            </p:custDataLst>
          </p:nvPr>
        </p:nvSpPr>
        <p:spPr>
          <a:xfrm>
            <a:off x="0" y="1320800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solidFill>
                  <a:srgbClr val="737373"/>
                </a:solidFill>
                <a:latin typeface="Calibri" panose="020F0502020204030204" pitchFamily="34" charset="0"/>
              </a:rPr>
              <a:t>Jun 1 - Sep 1</a:t>
            </a:r>
          </a:p>
        </p:txBody>
      </p:sp>
      <p:sp>
        <p:nvSpPr>
          <p:cNvPr id="17962" name="OTLSHAPE_T_4be638bfea754bc59991596c3eef3bf7_StartDate" hidden="1"/>
          <p:cNvSpPr txBox="1"/>
          <p:nvPr>
            <p:custDataLst>
              <p:tags r:id="rId91"/>
            </p:custDataLst>
          </p:nvPr>
        </p:nvSpPr>
        <p:spPr>
          <a:xfrm>
            <a:off x="0" y="14913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963" name="OTLSHAPE_T_4be638bfea754bc59991596c3eef3bf7_EndDate" hidden="1"/>
          <p:cNvSpPr txBox="1"/>
          <p:nvPr>
            <p:custDataLst>
              <p:tags r:id="rId92"/>
            </p:custDataLst>
          </p:nvPr>
        </p:nvSpPr>
        <p:spPr>
          <a:xfrm>
            <a:off x="0" y="14913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964" name="OTLSHAPE_T_4be638bfea754bc59991596c3eef3bf7_Title"/>
          <p:cNvSpPr txBox="1"/>
          <p:nvPr>
            <p:custDataLst>
              <p:tags r:id="rId93"/>
            </p:custDataLst>
          </p:nvPr>
        </p:nvSpPr>
        <p:spPr>
          <a:xfrm>
            <a:off x="3132851" y="1337141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rgbClr val="FF9816"/>
                </a:solidFill>
                <a:latin typeface="Calibri" panose="020F0502020204030204" pitchFamily="34" charset="0"/>
              </a:rPr>
              <a:t>Phase 3 Here </a:t>
            </a:r>
          </a:p>
        </p:txBody>
      </p:sp>
      <p:sp>
        <p:nvSpPr>
          <p:cNvPr id="17965" name="OTLSHAPE_T_4be638bfea754bc59991596c3eef3bf7_Duration"/>
          <p:cNvSpPr txBox="1"/>
          <p:nvPr>
            <p:custDataLst>
              <p:tags r:id="rId94"/>
            </p:custDataLst>
          </p:nvPr>
        </p:nvSpPr>
        <p:spPr>
          <a:xfrm>
            <a:off x="2064224" y="1344888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lt1"/>
                </a:solidFill>
                <a:latin typeface="Calibri" panose="020F0502020204030204" pitchFamily="34" charset="0"/>
              </a:rPr>
              <a:t>13.4 wks</a:t>
            </a:r>
          </a:p>
        </p:txBody>
      </p:sp>
      <p:sp>
        <p:nvSpPr>
          <p:cNvPr id="17968" name="OTLSHAPE_T_595522e6a4c8437398d8e975e7769937_TextPercentage" hidden="1"/>
          <p:cNvSpPr txBox="1"/>
          <p:nvPr>
            <p:custDataLst>
              <p:tags r:id="rId95"/>
            </p:custDataLst>
          </p:nvPr>
        </p:nvSpPr>
        <p:spPr>
          <a:xfrm>
            <a:off x="0" y="16510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969" name="OTLSHAPE_T_595522e6a4c8437398d8e975e7769937_JoinedDate" hidden="1"/>
          <p:cNvSpPr txBox="1"/>
          <p:nvPr>
            <p:custDataLst>
              <p:tags r:id="rId96"/>
            </p:custDataLst>
          </p:nvPr>
        </p:nvSpPr>
        <p:spPr>
          <a:xfrm>
            <a:off x="0" y="1651000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solidFill>
                  <a:srgbClr val="737373"/>
                </a:solidFill>
                <a:latin typeface="Calibri" panose="020F0502020204030204" pitchFamily="34" charset="0"/>
              </a:rPr>
              <a:t>Oct 1 - May 30</a:t>
            </a:r>
          </a:p>
        </p:txBody>
      </p:sp>
      <p:sp>
        <p:nvSpPr>
          <p:cNvPr id="17970" name="OTLSHAPE_T_595522e6a4c8437398d8e975e7769937_StartDate" hidden="1"/>
          <p:cNvSpPr txBox="1"/>
          <p:nvPr>
            <p:custDataLst>
              <p:tags r:id="rId97"/>
            </p:custDataLst>
          </p:nvPr>
        </p:nvSpPr>
        <p:spPr>
          <a:xfrm>
            <a:off x="0" y="18215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971" name="OTLSHAPE_T_595522e6a4c8437398d8e975e7769937_EndDate" hidden="1"/>
          <p:cNvSpPr txBox="1"/>
          <p:nvPr>
            <p:custDataLst>
              <p:tags r:id="rId98"/>
            </p:custDataLst>
          </p:nvPr>
        </p:nvSpPr>
        <p:spPr>
          <a:xfrm>
            <a:off x="0" y="18215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972" name="OTLSHAPE_T_595522e6a4c8437398d8e975e7769937_Title"/>
          <p:cNvSpPr txBox="1"/>
          <p:nvPr>
            <p:custDataLst>
              <p:tags r:id="rId99"/>
            </p:custDataLst>
          </p:nvPr>
        </p:nvSpPr>
        <p:spPr>
          <a:xfrm>
            <a:off x="7721486" y="1667341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rgbClr val="1F6086"/>
                </a:solidFill>
                <a:latin typeface="Calibri" panose="020F0502020204030204" pitchFamily="34" charset="0"/>
              </a:rPr>
              <a:t>Phase 5 Here </a:t>
            </a:r>
          </a:p>
        </p:txBody>
      </p:sp>
      <p:sp>
        <p:nvSpPr>
          <p:cNvPr id="17973" name="OTLSHAPE_T_595522e6a4c8437398d8e975e7769937_Duration"/>
          <p:cNvSpPr txBox="1"/>
          <p:nvPr>
            <p:custDataLst>
              <p:tags r:id="rId100"/>
            </p:custDataLst>
          </p:nvPr>
        </p:nvSpPr>
        <p:spPr>
          <a:xfrm>
            <a:off x="5391408" y="1675088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lt1"/>
                </a:solidFill>
                <a:latin typeface="Calibri" panose="020F0502020204030204" pitchFamily="34" charset="0"/>
              </a:rPr>
              <a:t>34.4 wks</a:t>
            </a:r>
          </a:p>
        </p:txBody>
      </p:sp>
      <p:sp>
        <p:nvSpPr>
          <p:cNvPr id="17976" name="OTLSHAPE_T_483bbbf5c83f40fdba3b1ddb997e80eb_TextPercentage" hidden="1"/>
          <p:cNvSpPr txBox="1"/>
          <p:nvPr>
            <p:custDataLst>
              <p:tags r:id="rId101"/>
            </p:custDataLst>
          </p:nvPr>
        </p:nvSpPr>
        <p:spPr>
          <a:xfrm>
            <a:off x="0" y="1981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977" name="OTLSHAPE_T_483bbbf5c83f40fdba3b1ddb997e80eb_JoinedDate" hidden="1"/>
          <p:cNvSpPr txBox="1"/>
          <p:nvPr>
            <p:custDataLst>
              <p:tags r:id="rId102"/>
            </p:custDataLst>
          </p:nvPr>
        </p:nvSpPr>
        <p:spPr>
          <a:xfrm>
            <a:off x="0" y="1981200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solidFill>
                  <a:srgbClr val="737373"/>
                </a:solidFill>
                <a:latin typeface="Calibri" panose="020F0502020204030204" pitchFamily="34" charset="0"/>
              </a:rPr>
              <a:t>Jan 1 - Jun 30</a:t>
            </a:r>
          </a:p>
        </p:txBody>
      </p:sp>
      <p:sp>
        <p:nvSpPr>
          <p:cNvPr id="17978" name="OTLSHAPE_T_483bbbf5c83f40fdba3b1ddb997e80eb_StartDate" hidden="1"/>
          <p:cNvSpPr txBox="1"/>
          <p:nvPr>
            <p:custDataLst>
              <p:tags r:id="rId103"/>
            </p:custDataLst>
          </p:nvPr>
        </p:nvSpPr>
        <p:spPr>
          <a:xfrm>
            <a:off x="0" y="21517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979" name="OTLSHAPE_T_483bbbf5c83f40fdba3b1ddb997e80eb_EndDate" hidden="1"/>
          <p:cNvSpPr txBox="1"/>
          <p:nvPr>
            <p:custDataLst>
              <p:tags r:id="rId104"/>
            </p:custDataLst>
          </p:nvPr>
        </p:nvSpPr>
        <p:spPr>
          <a:xfrm>
            <a:off x="0" y="21517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980" name="OTLSHAPE_T_483bbbf5c83f40fdba3b1ddb997e80eb_Title"/>
          <p:cNvSpPr txBox="1"/>
          <p:nvPr>
            <p:custDataLst>
              <p:tags r:id="rId105"/>
            </p:custDataLst>
          </p:nvPr>
        </p:nvSpPr>
        <p:spPr>
          <a:xfrm>
            <a:off x="8246385" y="1997541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rgbClr val="1F6086"/>
                </a:solidFill>
                <a:latin typeface="Calibri" panose="020F0502020204030204" pitchFamily="34" charset="0"/>
              </a:rPr>
              <a:t>Phase 7 Here </a:t>
            </a:r>
          </a:p>
        </p:txBody>
      </p:sp>
      <p:sp>
        <p:nvSpPr>
          <p:cNvPr id="17981" name="OTLSHAPE_T_483bbbf5c83f40fdba3b1ddb997e80eb_Duration"/>
          <p:cNvSpPr txBox="1"/>
          <p:nvPr>
            <p:custDataLst>
              <p:tags r:id="rId106"/>
            </p:custDataLst>
          </p:nvPr>
        </p:nvSpPr>
        <p:spPr>
          <a:xfrm>
            <a:off x="6432740" y="2005288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lt1"/>
                </a:solidFill>
                <a:latin typeface="Calibri" panose="020F0502020204030204" pitchFamily="34" charset="0"/>
              </a:rPr>
              <a:t>25.8 wks</a:t>
            </a:r>
          </a:p>
        </p:txBody>
      </p:sp>
      <p:sp>
        <p:nvSpPr>
          <p:cNvPr id="17984" name="OTLSHAPE_T_f6ce9139817b4340b0dc2640e2beede1_TextPercentage" hidden="1"/>
          <p:cNvSpPr txBox="1"/>
          <p:nvPr>
            <p:custDataLst>
              <p:tags r:id="rId107"/>
            </p:custDataLst>
          </p:nvPr>
        </p:nvSpPr>
        <p:spPr>
          <a:xfrm>
            <a:off x="0" y="2311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985" name="OTLSHAPE_T_f6ce9139817b4340b0dc2640e2beede1_JoinedDate" hidden="1"/>
          <p:cNvSpPr txBox="1"/>
          <p:nvPr>
            <p:custDataLst>
              <p:tags r:id="rId108"/>
            </p:custDataLst>
          </p:nvPr>
        </p:nvSpPr>
        <p:spPr>
          <a:xfrm>
            <a:off x="0" y="2311400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solidFill>
                  <a:srgbClr val="737373"/>
                </a:solidFill>
                <a:latin typeface="Calibri" panose="020F0502020204030204" pitchFamily="34" charset="0"/>
              </a:rPr>
              <a:t>Sep 1 - Oct 15</a:t>
            </a:r>
          </a:p>
        </p:txBody>
      </p:sp>
      <p:sp>
        <p:nvSpPr>
          <p:cNvPr id="17986" name="OTLSHAPE_T_f6ce9139817b4340b0dc2640e2beede1_StartDate" hidden="1"/>
          <p:cNvSpPr txBox="1"/>
          <p:nvPr>
            <p:custDataLst>
              <p:tags r:id="rId109"/>
            </p:custDataLst>
          </p:nvPr>
        </p:nvSpPr>
        <p:spPr>
          <a:xfrm>
            <a:off x="0" y="24819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987" name="OTLSHAPE_T_f6ce9139817b4340b0dc2640e2beede1_EndDate" hidden="1"/>
          <p:cNvSpPr txBox="1"/>
          <p:nvPr>
            <p:custDataLst>
              <p:tags r:id="rId110"/>
            </p:custDataLst>
          </p:nvPr>
        </p:nvSpPr>
        <p:spPr>
          <a:xfrm>
            <a:off x="0" y="24819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988" name="OTLSHAPE_T_f6ce9139817b4340b0dc2640e2beede1_Title"/>
          <p:cNvSpPr txBox="1"/>
          <p:nvPr>
            <p:custDataLst>
              <p:tags r:id="rId111"/>
            </p:custDataLst>
          </p:nvPr>
        </p:nvSpPr>
        <p:spPr>
          <a:xfrm>
            <a:off x="10058134" y="2327741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rgbClr val="AC2F3C"/>
                </a:solidFill>
                <a:latin typeface="Calibri" panose="020F0502020204030204" pitchFamily="34" charset="0"/>
              </a:rPr>
              <a:t>Phase 9 Here </a:t>
            </a:r>
          </a:p>
        </p:txBody>
      </p:sp>
      <p:sp>
        <p:nvSpPr>
          <p:cNvPr id="17989" name="OTLSHAPE_T_f6ce9139817b4340b0dc2640e2beede1_Duration"/>
          <p:cNvSpPr txBox="1"/>
          <p:nvPr>
            <p:custDataLst>
              <p:tags r:id="rId112"/>
            </p:custDataLst>
          </p:nvPr>
        </p:nvSpPr>
        <p:spPr>
          <a:xfrm>
            <a:off x="9428076" y="2335488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rgbClr val="F2F2F2"/>
                </a:solidFill>
                <a:latin typeface="Calibri" panose="020F0502020204030204" pitchFamily="34" charset="0"/>
              </a:rPr>
              <a:t>6.4 wks</a:t>
            </a:r>
          </a:p>
        </p:txBody>
      </p:sp>
      <p:sp>
        <p:nvSpPr>
          <p:cNvPr id="17992" name="OTLSHAPE_T_f1f008f4f7a74d7cbdddc32efbf8b27f_TextPercentage" hidden="1"/>
          <p:cNvSpPr txBox="1"/>
          <p:nvPr>
            <p:custDataLst>
              <p:tags r:id="rId113"/>
            </p:custDataLst>
          </p:nvPr>
        </p:nvSpPr>
        <p:spPr>
          <a:xfrm>
            <a:off x="0" y="2641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993" name="OTLSHAPE_T_f1f008f4f7a74d7cbdddc32efbf8b27f_JoinedDate" hidden="1"/>
          <p:cNvSpPr txBox="1"/>
          <p:nvPr>
            <p:custDataLst>
              <p:tags r:id="rId114"/>
            </p:custDataLst>
          </p:nvPr>
        </p:nvSpPr>
        <p:spPr>
          <a:xfrm>
            <a:off x="0" y="2641600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solidFill>
                  <a:srgbClr val="737373"/>
                </a:solidFill>
                <a:latin typeface="Calibri" panose="020F0502020204030204" pitchFamily="34" charset="0"/>
              </a:rPr>
              <a:t>Sep 30 - Dec 31</a:t>
            </a:r>
          </a:p>
        </p:txBody>
      </p:sp>
      <p:sp>
        <p:nvSpPr>
          <p:cNvPr id="17994" name="OTLSHAPE_T_f1f008f4f7a74d7cbdddc32efbf8b27f_StartDate" hidden="1"/>
          <p:cNvSpPr txBox="1"/>
          <p:nvPr>
            <p:custDataLst>
              <p:tags r:id="rId115"/>
            </p:custDataLst>
          </p:nvPr>
        </p:nvSpPr>
        <p:spPr>
          <a:xfrm>
            <a:off x="0" y="28121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995" name="OTLSHAPE_T_f1f008f4f7a74d7cbdddc32efbf8b27f_EndDate" hidden="1"/>
          <p:cNvSpPr txBox="1"/>
          <p:nvPr>
            <p:custDataLst>
              <p:tags r:id="rId116"/>
            </p:custDataLst>
          </p:nvPr>
        </p:nvSpPr>
        <p:spPr>
          <a:xfrm>
            <a:off x="0" y="281211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996" name="OTLSHAPE_T_f1f008f4f7a74d7cbdddc32efbf8b27f_Title"/>
          <p:cNvSpPr txBox="1"/>
          <p:nvPr>
            <p:custDataLst>
              <p:tags r:id="rId117"/>
            </p:custDataLst>
          </p:nvPr>
        </p:nvSpPr>
        <p:spPr>
          <a:xfrm>
            <a:off x="11361917" y="2657941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6">
                <a:solidFill>
                  <a:srgbClr val="AC2F3C"/>
                </a:solidFill>
                <a:latin typeface="Calibri" panose="020F0502020204030204" pitchFamily="34" charset="0"/>
              </a:rPr>
              <a:t>Phase 10 Here </a:t>
            </a:r>
          </a:p>
        </p:txBody>
      </p:sp>
      <p:sp>
        <p:nvSpPr>
          <p:cNvPr id="17997" name="OTLSHAPE_T_f1f008f4f7a74d7cbdddc32efbf8b27f_Duration"/>
          <p:cNvSpPr txBox="1"/>
          <p:nvPr>
            <p:custDataLst>
              <p:tags r:id="rId118"/>
            </p:custDataLst>
          </p:nvPr>
        </p:nvSpPr>
        <p:spPr>
          <a:xfrm>
            <a:off x="10293290" y="2665688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lt1"/>
                </a:solidFill>
                <a:latin typeface="Calibri" panose="020F0502020204030204" pitchFamily="34" charset="0"/>
              </a:rPr>
              <a:t>13.2 wks</a:t>
            </a:r>
          </a:p>
        </p:txBody>
      </p:sp>
      <p:sp>
        <p:nvSpPr>
          <p:cNvPr id="18000" name="OTLSHAPE_T_7773177036fc4cf59bd0d5652def1445_TextPercentage" hidden="1"/>
          <p:cNvSpPr txBox="1"/>
          <p:nvPr>
            <p:custDataLst>
              <p:tags r:id="rId119"/>
            </p:custDataLst>
          </p:nvPr>
        </p:nvSpPr>
        <p:spPr>
          <a:xfrm>
            <a:off x="0" y="459400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001" name="OTLSHAPE_T_7773177036fc4cf59bd0d5652def1445_JoinedDate" hidden="1"/>
          <p:cNvSpPr txBox="1"/>
          <p:nvPr>
            <p:custDataLst>
              <p:tags r:id="rId120"/>
            </p:custDataLst>
          </p:nvPr>
        </p:nvSpPr>
        <p:spPr>
          <a:xfrm>
            <a:off x="0" y="4594002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solidFill>
                  <a:srgbClr val="737373"/>
                </a:solidFill>
                <a:latin typeface="Calibri" panose="020F0502020204030204" pitchFamily="34" charset="0"/>
              </a:rPr>
              <a:t>May 1 - Jun 22</a:t>
            </a:r>
          </a:p>
        </p:txBody>
      </p:sp>
      <p:sp>
        <p:nvSpPr>
          <p:cNvPr id="18002" name="OTLSHAPE_T_7773177036fc4cf59bd0d5652def1445_StartDate" hidden="1"/>
          <p:cNvSpPr txBox="1"/>
          <p:nvPr>
            <p:custDataLst>
              <p:tags r:id="rId121"/>
            </p:custDataLst>
          </p:nvPr>
        </p:nvSpPr>
        <p:spPr>
          <a:xfrm>
            <a:off x="0" y="476452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003" name="OTLSHAPE_T_7773177036fc4cf59bd0d5652def1445_EndDate" hidden="1"/>
          <p:cNvSpPr txBox="1"/>
          <p:nvPr>
            <p:custDataLst>
              <p:tags r:id="rId122"/>
            </p:custDataLst>
          </p:nvPr>
        </p:nvSpPr>
        <p:spPr>
          <a:xfrm>
            <a:off x="0" y="476452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004" name="OTLSHAPE_T_7773177036fc4cf59bd0d5652def1445_Title"/>
          <p:cNvSpPr txBox="1"/>
          <p:nvPr>
            <p:custDataLst>
              <p:tags r:id="rId123"/>
            </p:custDataLst>
          </p:nvPr>
        </p:nvSpPr>
        <p:spPr>
          <a:xfrm>
            <a:off x="1930662" y="4610343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rgbClr val="59944D"/>
                </a:solidFill>
                <a:latin typeface="Calibri" panose="020F0502020204030204" pitchFamily="34" charset="0"/>
              </a:rPr>
              <a:t>Phase 1 Here </a:t>
            </a:r>
          </a:p>
        </p:txBody>
      </p:sp>
      <p:sp>
        <p:nvSpPr>
          <p:cNvPr id="18005" name="OTLSHAPE_T_7773177036fc4cf59bd0d5652def1445_Duration"/>
          <p:cNvSpPr txBox="1"/>
          <p:nvPr>
            <p:custDataLst>
              <p:tags r:id="rId124"/>
            </p:custDataLst>
          </p:nvPr>
        </p:nvSpPr>
        <p:spPr>
          <a:xfrm>
            <a:off x="1232874" y="4618089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lt1"/>
                </a:solidFill>
                <a:latin typeface="Calibri" panose="020F0502020204030204" pitchFamily="34" charset="0"/>
              </a:rPr>
              <a:t>7.4 wks</a:t>
            </a:r>
          </a:p>
        </p:txBody>
      </p:sp>
      <p:sp>
        <p:nvSpPr>
          <p:cNvPr id="18008" name="OTLSHAPE_T_aee3cd237e094d08996d195632a47ed6_TextPercentage" hidden="1"/>
          <p:cNvSpPr txBox="1"/>
          <p:nvPr>
            <p:custDataLst>
              <p:tags r:id="rId125"/>
            </p:custDataLst>
          </p:nvPr>
        </p:nvSpPr>
        <p:spPr>
          <a:xfrm>
            <a:off x="0" y="492420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009" name="OTLSHAPE_T_aee3cd237e094d08996d195632a47ed6_JoinedDate" hidden="1"/>
          <p:cNvSpPr txBox="1"/>
          <p:nvPr>
            <p:custDataLst>
              <p:tags r:id="rId126"/>
            </p:custDataLst>
          </p:nvPr>
        </p:nvSpPr>
        <p:spPr>
          <a:xfrm>
            <a:off x="0" y="4924202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solidFill>
                  <a:srgbClr val="737373"/>
                </a:solidFill>
                <a:latin typeface="Calibri" panose="020F0502020204030204" pitchFamily="34" charset="0"/>
              </a:rPr>
              <a:t>Aug 1 - Dec 29</a:t>
            </a:r>
          </a:p>
        </p:txBody>
      </p:sp>
      <p:sp>
        <p:nvSpPr>
          <p:cNvPr id="18010" name="OTLSHAPE_T_aee3cd237e094d08996d195632a47ed6_StartDate" hidden="1"/>
          <p:cNvSpPr txBox="1"/>
          <p:nvPr>
            <p:custDataLst>
              <p:tags r:id="rId127"/>
            </p:custDataLst>
          </p:nvPr>
        </p:nvSpPr>
        <p:spPr>
          <a:xfrm>
            <a:off x="0" y="509472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011" name="OTLSHAPE_T_aee3cd237e094d08996d195632a47ed6_EndDate" hidden="1"/>
          <p:cNvSpPr txBox="1"/>
          <p:nvPr>
            <p:custDataLst>
              <p:tags r:id="rId128"/>
            </p:custDataLst>
          </p:nvPr>
        </p:nvSpPr>
        <p:spPr>
          <a:xfrm>
            <a:off x="0" y="509472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012" name="OTLSHAPE_T_aee3cd237e094d08996d195632a47ed6_Title"/>
          <p:cNvSpPr txBox="1"/>
          <p:nvPr>
            <p:custDataLst>
              <p:tags r:id="rId129"/>
            </p:custDataLst>
          </p:nvPr>
        </p:nvSpPr>
        <p:spPr>
          <a:xfrm>
            <a:off x="5147787" y="4940543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rgbClr val="FF9816"/>
                </a:solidFill>
                <a:latin typeface="Calibri" panose="020F0502020204030204" pitchFamily="34" charset="0"/>
              </a:rPr>
              <a:t>Phase 4 Here </a:t>
            </a:r>
          </a:p>
        </p:txBody>
      </p:sp>
      <p:sp>
        <p:nvSpPr>
          <p:cNvPr id="18013" name="OTLSHAPE_T_aee3cd237e094d08996d195632a47ed6_Duration"/>
          <p:cNvSpPr txBox="1"/>
          <p:nvPr>
            <p:custDataLst>
              <p:tags r:id="rId130"/>
            </p:custDataLst>
          </p:nvPr>
        </p:nvSpPr>
        <p:spPr>
          <a:xfrm>
            <a:off x="3588125" y="4948289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lt1"/>
                </a:solidFill>
                <a:latin typeface="Calibri" panose="020F0502020204030204" pitchFamily="34" charset="0"/>
              </a:rPr>
              <a:t>21.6 wks</a:t>
            </a:r>
          </a:p>
        </p:txBody>
      </p:sp>
      <p:sp>
        <p:nvSpPr>
          <p:cNvPr id="18016" name="OTLSHAPE_T_81e5f26d871f4ae5ae3409ab7e19e699_TextPercentage" hidden="1"/>
          <p:cNvSpPr txBox="1"/>
          <p:nvPr>
            <p:custDataLst>
              <p:tags r:id="rId131"/>
            </p:custDataLst>
          </p:nvPr>
        </p:nvSpPr>
        <p:spPr>
          <a:xfrm>
            <a:off x="0" y="525440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017" name="OTLSHAPE_T_81e5f26d871f4ae5ae3409ab7e19e699_JoinedDate" hidden="1"/>
          <p:cNvSpPr txBox="1"/>
          <p:nvPr>
            <p:custDataLst>
              <p:tags r:id="rId132"/>
            </p:custDataLst>
          </p:nvPr>
        </p:nvSpPr>
        <p:spPr>
          <a:xfrm>
            <a:off x="0" y="5254402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solidFill>
                  <a:srgbClr val="737373"/>
                </a:solidFill>
                <a:latin typeface="Calibri" panose="020F0502020204030204" pitchFamily="34" charset="0"/>
              </a:rPr>
              <a:t>Oct 1 - May 30</a:t>
            </a:r>
          </a:p>
        </p:txBody>
      </p:sp>
      <p:sp>
        <p:nvSpPr>
          <p:cNvPr id="18018" name="OTLSHAPE_T_81e5f26d871f4ae5ae3409ab7e19e699_StartDate" hidden="1"/>
          <p:cNvSpPr txBox="1"/>
          <p:nvPr>
            <p:custDataLst>
              <p:tags r:id="rId133"/>
            </p:custDataLst>
          </p:nvPr>
        </p:nvSpPr>
        <p:spPr>
          <a:xfrm>
            <a:off x="0" y="542492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019" name="OTLSHAPE_T_81e5f26d871f4ae5ae3409ab7e19e699_EndDate" hidden="1"/>
          <p:cNvSpPr txBox="1"/>
          <p:nvPr>
            <p:custDataLst>
              <p:tags r:id="rId134"/>
            </p:custDataLst>
          </p:nvPr>
        </p:nvSpPr>
        <p:spPr>
          <a:xfrm>
            <a:off x="0" y="542492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020" name="OTLSHAPE_T_81e5f26d871f4ae5ae3409ab7e19e699_Title"/>
          <p:cNvSpPr txBox="1"/>
          <p:nvPr>
            <p:custDataLst>
              <p:tags r:id="rId135"/>
            </p:custDataLst>
          </p:nvPr>
        </p:nvSpPr>
        <p:spPr>
          <a:xfrm>
            <a:off x="7721486" y="5270743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rgbClr val="1F6086"/>
                </a:solidFill>
                <a:latin typeface="Calibri" panose="020F0502020204030204" pitchFamily="34" charset="0"/>
              </a:rPr>
              <a:t>Phase 6 Here</a:t>
            </a:r>
          </a:p>
        </p:txBody>
      </p:sp>
      <p:sp>
        <p:nvSpPr>
          <p:cNvPr id="18021" name="OTLSHAPE_T_81e5f26d871f4ae5ae3409ab7e19e699_Duration"/>
          <p:cNvSpPr txBox="1"/>
          <p:nvPr>
            <p:custDataLst>
              <p:tags r:id="rId136"/>
            </p:custDataLst>
          </p:nvPr>
        </p:nvSpPr>
        <p:spPr>
          <a:xfrm>
            <a:off x="5391408" y="5278489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lt1"/>
                </a:solidFill>
                <a:latin typeface="Calibri" panose="020F0502020204030204" pitchFamily="34" charset="0"/>
              </a:rPr>
              <a:t>34.4 wks</a:t>
            </a:r>
          </a:p>
        </p:txBody>
      </p:sp>
      <p:sp>
        <p:nvSpPr>
          <p:cNvPr id="18024" name="OTLSHAPE_T_5417459faabd473e8e317c8fe7fed1ca_TextPercentage" hidden="1"/>
          <p:cNvSpPr txBox="1"/>
          <p:nvPr>
            <p:custDataLst>
              <p:tags r:id="rId137"/>
            </p:custDataLst>
          </p:nvPr>
        </p:nvSpPr>
        <p:spPr>
          <a:xfrm>
            <a:off x="0" y="558460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025" name="OTLSHAPE_T_5417459faabd473e8e317c8fe7fed1ca_JoinedDate" hidden="1"/>
          <p:cNvSpPr txBox="1"/>
          <p:nvPr>
            <p:custDataLst>
              <p:tags r:id="rId138"/>
            </p:custDataLst>
          </p:nvPr>
        </p:nvSpPr>
        <p:spPr>
          <a:xfrm>
            <a:off x="0" y="5584602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solidFill>
                  <a:srgbClr val="737373"/>
                </a:solidFill>
                <a:latin typeface="Calibri" panose="020F0502020204030204" pitchFamily="34" charset="0"/>
              </a:rPr>
              <a:t>May 30 - Sep 30</a:t>
            </a:r>
          </a:p>
        </p:txBody>
      </p:sp>
      <p:sp>
        <p:nvSpPr>
          <p:cNvPr id="18026" name="OTLSHAPE_T_5417459faabd473e8e317c8fe7fed1ca_StartDate" hidden="1"/>
          <p:cNvSpPr txBox="1"/>
          <p:nvPr>
            <p:custDataLst>
              <p:tags r:id="rId139"/>
            </p:custDataLst>
          </p:nvPr>
        </p:nvSpPr>
        <p:spPr>
          <a:xfrm>
            <a:off x="0" y="575512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027" name="OTLSHAPE_T_5417459faabd473e8e317c8fe7fed1ca_EndDate" hidden="1"/>
          <p:cNvSpPr txBox="1"/>
          <p:nvPr>
            <p:custDataLst>
              <p:tags r:id="rId140"/>
            </p:custDataLst>
          </p:nvPr>
        </p:nvSpPr>
        <p:spPr>
          <a:xfrm>
            <a:off x="0" y="575512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8028" name="OTLSHAPE_T_5417459faabd473e8e317c8fe7fed1ca_Title"/>
          <p:cNvSpPr txBox="1"/>
          <p:nvPr>
            <p:custDataLst>
              <p:tags r:id="rId141"/>
            </p:custDataLst>
          </p:nvPr>
        </p:nvSpPr>
        <p:spPr>
          <a:xfrm>
            <a:off x="9804151" y="5600943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rgbClr val="AC2F3C"/>
                </a:solidFill>
                <a:latin typeface="Calibri" panose="020F0502020204030204" pitchFamily="34" charset="0"/>
              </a:rPr>
              <a:t>Phase 8 Here </a:t>
            </a:r>
          </a:p>
        </p:txBody>
      </p:sp>
      <p:sp>
        <p:nvSpPr>
          <p:cNvPr id="18029" name="OTLSHAPE_T_5417459faabd473e8e317c8fe7fed1ca_Duration"/>
          <p:cNvSpPr txBox="1"/>
          <p:nvPr>
            <p:custDataLst>
              <p:tags r:id="rId142"/>
            </p:custDataLst>
          </p:nvPr>
        </p:nvSpPr>
        <p:spPr>
          <a:xfrm>
            <a:off x="8522223" y="5608689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>
                <a:solidFill>
                  <a:schemeClr val="lt1"/>
                </a:solidFill>
                <a:latin typeface="Calibri" panose="020F0502020204030204" pitchFamily="34" charset="0"/>
              </a:rPr>
              <a:t>18 wks</a:t>
            </a:r>
          </a:p>
        </p:txBody>
      </p:sp>
      <p:sp>
        <p:nvSpPr>
          <p:cNvPr id="17937" name="OTLSHAPE_M_c6c892620afd42aba44c1b51ae7d3a52_Shape"/>
          <p:cNvSpPr/>
          <p:nvPr>
            <p:custDataLst>
              <p:tags r:id="rId143"/>
            </p:custDataLst>
          </p:nvPr>
        </p:nvSpPr>
        <p:spPr>
          <a:xfrm>
            <a:off x="1414221" y="3365500"/>
            <a:ext cx="152400" cy="177800"/>
          </a:xfrm>
          <a:prstGeom prst="teardrop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40" name="OTLSHAPE_M_2491646ac2c94835896cf8a48c4c0fdc_Shape"/>
          <p:cNvSpPr/>
          <p:nvPr>
            <p:custDataLst>
              <p:tags r:id="rId144"/>
            </p:custDataLst>
          </p:nvPr>
        </p:nvSpPr>
        <p:spPr>
          <a:xfrm>
            <a:off x="3513818" y="3365500"/>
            <a:ext cx="152400" cy="177800"/>
          </a:xfrm>
          <a:prstGeom prst="teardrop">
            <a:avLst/>
          </a:prstGeom>
          <a:solidFill>
            <a:srgbClr val="286C9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43" name="OTLSHAPE_M_b0abdd91455b44d7bbc1df4a22fedd26_Shape"/>
          <p:cNvSpPr/>
          <p:nvPr>
            <p:custDataLst>
              <p:tags r:id="rId145"/>
            </p:custDataLst>
          </p:nvPr>
        </p:nvSpPr>
        <p:spPr>
          <a:xfrm>
            <a:off x="5071583" y="3365500"/>
            <a:ext cx="152400" cy="177800"/>
          </a:xfrm>
          <a:prstGeom prst="teardrop">
            <a:avLst/>
          </a:prstGeom>
          <a:solidFill>
            <a:srgbClr val="286C9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46" name="OTLSHAPE_M_5a8668fe0e5f47688340e8a167c5bf9b_Shape"/>
          <p:cNvSpPr/>
          <p:nvPr>
            <p:custDataLst>
              <p:tags r:id="rId146"/>
            </p:custDataLst>
          </p:nvPr>
        </p:nvSpPr>
        <p:spPr>
          <a:xfrm>
            <a:off x="8136317" y="3365500"/>
            <a:ext cx="152400" cy="177800"/>
          </a:xfrm>
          <a:prstGeom prst="teardrop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49" name="OTLSHAPE_M_02cd8f50d0d542e787298345f32b763c_Shape"/>
          <p:cNvSpPr/>
          <p:nvPr>
            <p:custDataLst>
              <p:tags r:id="rId147"/>
            </p:custDataLst>
          </p:nvPr>
        </p:nvSpPr>
        <p:spPr>
          <a:xfrm>
            <a:off x="9931134" y="3365500"/>
            <a:ext cx="152400" cy="177800"/>
          </a:xfrm>
          <a:prstGeom prst="teardrop">
            <a:avLst/>
          </a:prstGeom>
          <a:solidFill>
            <a:srgbClr val="5C96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35" name="OTLSHAPE_M_c6c892620afd42aba44c1b51ae7d3a52_Title"/>
          <p:cNvSpPr txBox="1"/>
          <p:nvPr>
            <p:custDataLst>
              <p:tags r:id="rId148"/>
            </p:custDataLst>
          </p:nvPr>
        </p:nvSpPr>
        <p:spPr>
          <a:xfrm>
            <a:off x="1239215" y="3890378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1"/>
                </a:solidFill>
                <a:latin typeface="Calibri" panose="020F0502020204030204" pitchFamily="34" charset="0"/>
              </a:rPr>
              <a:t>Target 1</a:t>
            </a:r>
          </a:p>
        </p:txBody>
      </p:sp>
      <p:sp>
        <p:nvSpPr>
          <p:cNvPr id="17936" name="OTLSHAPE_M_c6c892620afd42aba44c1b51ae7d3a52_Date"/>
          <p:cNvSpPr txBox="1"/>
          <p:nvPr>
            <p:custDataLst>
              <p:tags r:id="rId149"/>
            </p:custDataLst>
          </p:nvPr>
        </p:nvSpPr>
        <p:spPr>
          <a:xfrm>
            <a:off x="1280320" y="3719859"/>
            <a:ext cx="43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2">
                <a:solidFill>
                  <a:schemeClr val="accent2"/>
                </a:solidFill>
                <a:latin typeface="Calibri" panose="020F0502020204030204" pitchFamily="34" charset="0"/>
              </a:rPr>
              <a:t>May 30</a:t>
            </a:r>
          </a:p>
        </p:txBody>
      </p:sp>
      <p:sp>
        <p:nvSpPr>
          <p:cNvPr id="17938" name="OTLSHAPE_M_2491646ac2c94835896cf8a48c4c0fdc_Title"/>
          <p:cNvSpPr txBox="1"/>
          <p:nvPr>
            <p:custDataLst>
              <p:tags r:id="rId150"/>
            </p:custDataLst>
          </p:nvPr>
        </p:nvSpPr>
        <p:spPr>
          <a:xfrm>
            <a:off x="3338812" y="4293647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1"/>
                </a:solidFill>
                <a:latin typeface="Calibri" panose="020F0502020204030204" pitchFamily="34" charset="0"/>
              </a:rPr>
              <a:t>Target 2</a:t>
            </a:r>
          </a:p>
        </p:txBody>
      </p:sp>
      <p:sp>
        <p:nvSpPr>
          <p:cNvPr id="17939" name="OTLSHAPE_M_2491646ac2c94835896cf8a48c4c0fdc_Date"/>
          <p:cNvSpPr txBox="1"/>
          <p:nvPr>
            <p:custDataLst>
              <p:tags r:id="rId151"/>
            </p:custDataLst>
          </p:nvPr>
        </p:nvSpPr>
        <p:spPr>
          <a:xfrm>
            <a:off x="3439650" y="4123128"/>
            <a:ext cx="304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solidFill>
                  <a:schemeClr val="dk2"/>
                </a:solidFill>
                <a:latin typeface="Calibri" panose="020F0502020204030204" pitchFamily="34" charset="0"/>
              </a:rPr>
              <a:t>Oct 1</a:t>
            </a:r>
          </a:p>
        </p:txBody>
      </p:sp>
      <p:sp>
        <p:nvSpPr>
          <p:cNvPr id="17941" name="OTLSHAPE_M_b0abdd91455b44d7bbc1df4a22fedd26_Title"/>
          <p:cNvSpPr txBox="1"/>
          <p:nvPr>
            <p:custDataLst>
              <p:tags r:id="rId152"/>
            </p:custDataLst>
          </p:nvPr>
        </p:nvSpPr>
        <p:spPr>
          <a:xfrm>
            <a:off x="4896577" y="3871328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1"/>
                </a:solidFill>
                <a:latin typeface="Calibri" panose="020F0502020204030204" pitchFamily="34" charset="0"/>
              </a:rPr>
              <a:t>Target 3</a:t>
            </a:r>
          </a:p>
        </p:txBody>
      </p:sp>
      <p:sp>
        <p:nvSpPr>
          <p:cNvPr id="17942" name="OTLSHAPE_M_b0abdd91455b44d7bbc1df4a22fedd26_Date"/>
          <p:cNvSpPr txBox="1"/>
          <p:nvPr>
            <p:custDataLst>
              <p:tags r:id="rId153"/>
            </p:custDataLst>
          </p:nvPr>
        </p:nvSpPr>
        <p:spPr>
          <a:xfrm>
            <a:off x="5004146" y="3700809"/>
            <a:ext cx="29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solidFill>
                  <a:schemeClr val="dk2"/>
                </a:solidFill>
                <a:latin typeface="Calibri" panose="020F0502020204030204" pitchFamily="34" charset="0"/>
              </a:rPr>
              <a:t>Jan 1</a:t>
            </a:r>
          </a:p>
        </p:txBody>
      </p:sp>
      <p:sp>
        <p:nvSpPr>
          <p:cNvPr id="17944" name="OTLSHAPE_M_5a8668fe0e5f47688340e8a167c5bf9b_Title"/>
          <p:cNvSpPr txBox="1"/>
          <p:nvPr>
            <p:custDataLst>
              <p:tags r:id="rId154"/>
            </p:custDataLst>
          </p:nvPr>
        </p:nvSpPr>
        <p:spPr>
          <a:xfrm>
            <a:off x="7961312" y="4293647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1"/>
                </a:solidFill>
                <a:latin typeface="Calibri" panose="020F0502020204030204" pitchFamily="34" charset="0"/>
              </a:rPr>
              <a:t>Target 4</a:t>
            </a:r>
          </a:p>
        </p:txBody>
      </p:sp>
      <p:sp>
        <p:nvSpPr>
          <p:cNvPr id="17945" name="OTLSHAPE_M_5a8668fe0e5f47688340e8a167c5bf9b_Date"/>
          <p:cNvSpPr txBox="1"/>
          <p:nvPr>
            <p:custDataLst>
              <p:tags r:id="rId155"/>
            </p:custDataLst>
          </p:nvPr>
        </p:nvSpPr>
        <p:spPr>
          <a:xfrm>
            <a:off x="8086322" y="4123128"/>
            <a:ext cx="25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solidFill>
                  <a:schemeClr val="accent2"/>
                </a:solidFill>
                <a:latin typeface="Calibri" panose="020F0502020204030204" pitchFamily="34" charset="0"/>
              </a:rPr>
              <a:t>Jul 1</a:t>
            </a:r>
          </a:p>
        </p:txBody>
      </p:sp>
      <p:sp>
        <p:nvSpPr>
          <p:cNvPr id="17947" name="OTLSHAPE_M_02cd8f50d0d542e787298345f32b763c_Title"/>
          <p:cNvSpPr txBox="1"/>
          <p:nvPr>
            <p:custDataLst>
              <p:tags r:id="rId156"/>
            </p:custDataLst>
          </p:nvPr>
        </p:nvSpPr>
        <p:spPr>
          <a:xfrm>
            <a:off x="9756129" y="4293647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1"/>
                </a:solidFill>
                <a:latin typeface="Calibri" panose="020F0502020204030204" pitchFamily="34" charset="0"/>
              </a:rPr>
              <a:t>Target 5</a:t>
            </a:r>
          </a:p>
        </p:txBody>
      </p:sp>
      <p:sp>
        <p:nvSpPr>
          <p:cNvPr id="17948" name="OTLSHAPE_M_02cd8f50d0d542e787298345f32b763c_Date"/>
          <p:cNvSpPr txBox="1"/>
          <p:nvPr>
            <p:custDataLst>
              <p:tags r:id="rId157"/>
            </p:custDataLst>
          </p:nvPr>
        </p:nvSpPr>
        <p:spPr>
          <a:xfrm>
            <a:off x="9821555" y="4123128"/>
            <a:ext cx="381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solidFill>
                  <a:schemeClr val="accent6"/>
                </a:solidFill>
                <a:latin typeface="Calibri" panose="020F0502020204030204" pitchFamily="34" charset="0"/>
              </a:rPr>
              <a:t>Oct 15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2912C66-723C-469A-9916-FB5280DA6E0A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project-management-template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1439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CFDB3805-14B0-4F4D-8B23-47FF9774E0D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14927" y="28089"/>
            <a:ext cx="457200" cy="2413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600" b="1">
                <a:solidFill>
                  <a:schemeClr val="accent2"/>
                </a:solidFill>
                <a:latin typeface="Arial" panose="020B060402020202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9F1E5134-BA21-4109-A813-7E46018F045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-214927" y="28089"/>
            <a:ext cx="457200" cy="2413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600" b="1">
                <a:solidFill>
                  <a:schemeClr val="accent2"/>
                </a:solidFill>
                <a:latin typeface="Arial" panose="020B0604020202020204" pitchFamily="34" charset="0"/>
              </a:rPr>
              <a:t>2021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EEB0C3DC-169D-43CF-9749-F8711CBCA37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22020" y="4732020"/>
            <a:ext cx="10350500" cy="381000"/>
          </a:xfrm>
          <a:prstGeom prst="rect">
            <a:avLst/>
          </a:prstGeom>
          <a:solidFill>
            <a:srgbClr val="54545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91C241B6-A9DF-491F-86EF-7B3659BB5AC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7CE03BED-AF05-4480-B364-D976677CFA6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67591" y="511302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80DD0CA7-EB3F-4BFE-AF99-846B4975F4E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191971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BD486DB7-F0B3-48C5-9E88-A317447E27D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85520" y="4849495"/>
            <a:ext cx="329577" cy="1460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spc="-12">
                <a:solidFill>
                  <a:schemeClr val="lt1"/>
                </a:solidFill>
                <a:latin typeface="Arial" panose="020B0604020202020204" pitchFamily="34" charset="0"/>
              </a:rPr>
              <a:t>Day 1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835A9C6C-0BC6-42B7-945B-ECA73ED3D43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63801" y="4849495"/>
            <a:ext cx="67711" cy="1460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spc="-22">
                <a:solidFill>
                  <a:schemeClr val="lt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434A6716-C66D-4DC5-B9EE-952B732475C2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942081" y="4849495"/>
            <a:ext cx="139700" cy="1460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spc="-22">
                <a:solidFill>
                  <a:schemeClr val="lt1"/>
                </a:solidFill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4CC6DF47-E0D5-445E-A0F7-EA3047C1B69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420361" y="4849495"/>
            <a:ext cx="135422" cy="1460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spc="-22">
                <a:solidFill>
                  <a:schemeClr val="lt1"/>
                </a:solidFill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5A7F07C6-E6B9-44D3-BBBC-E2E9F1E1CB8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6898642" y="4849495"/>
            <a:ext cx="135422" cy="1460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spc="-22">
                <a:solidFill>
                  <a:schemeClr val="lt1"/>
                </a:solidFill>
                <a:latin typeface="Arial" panose="020B0604020202020204" pitchFamily="34" charset="0"/>
              </a:rPr>
              <a:t>21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9728CD6F-B367-4D57-A031-5DD6BAFDA703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8376923" y="4849495"/>
            <a:ext cx="135422" cy="1460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spc="-22">
                <a:solidFill>
                  <a:schemeClr val="lt1"/>
                </a:solidFill>
                <a:latin typeface="Arial" panose="020B0604020202020204" pitchFamily="34" charset="0"/>
              </a:rPr>
              <a:t>26</a:t>
            </a: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25255D28-E159-4DEC-ACC1-3DAE297A03DF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855203" y="4849495"/>
            <a:ext cx="135422" cy="1460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spc="-22">
                <a:solidFill>
                  <a:schemeClr val="lt1"/>
                </a:solidFill>
                <a:latin typeface="Arial" panose="020B0604020202020204" pitchFamily="34" charset="0"/>
              </a:rPr>
              <a:t>31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17D4F228-4F7A-4C17-A631-7BC71EFBAE78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400297" y="479552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2D398BF5-7AAC-489F-8EE8-EF09E3E1F56D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3878578" y="479552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4A559D7F-2F53-48BE-ABC9-7BB4379F7EC8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5356858" y="479552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6D907074-D63A-4206-9383-1FD186E90C06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6835139" y="479552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7E06D618-568C-409C-ABF1-7054A330E335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8313419" y="479552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FE66DA23-2292-432E-965E-3C9776ADBD53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9791699" y="479552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TLSHAPE_T_edb71d10d1234d39bfb6f11e38aee3fe_Shape">
            <a:extLst>
              <a:ext uri="{FF2B5EF4-FFF2-40B4-BE49-F238E27FC236}">
                <a16:creationId xmlns:a16="http://schemas.microsoft.com/office/drawing/2014/main" id="{F6BFD020-C792-4FCE-B6A1-2A66F31F99E7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217676" y="1499235"/>
            <a:ext cx="1485900" cy="177800"/>
          </a:xfrm>
          <a:prstGeom prst="homePlate">
            <a:avLst/>
          </a:prstGeom>
          <a:solidFill>
            <a:srgbClr val="6974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TLSHAPE_T_99dcb97e9b6f478baa3303dc30b94a07_Shape">
            <a:extLst>
              <a:ext uri="{FF2B5EF4-FFF2-40B4-BE49-F238E27FC236}">
                <a16:creationId xmlns:a16="http://schemas.microsoft.com/office/drawing/2014/main" id="{E01A0FC1-203A-4CC8-BD93-B93381847EF7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513332" y="1715135"/>
            <a:ext cx="3263900" cy="177800"/>
          </a:xfrm>
          <a:prstGeom prst="homePlate">
            <a:avLst/>
          </a:prstGeom>
          <a:solidFill>
            <a:srgbClr val="6BAA7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TLSHAPE_T_3486ce9c27ce42aaaadd8c35e708922c_Shape">
            <a:extLst>
              <a:ext uri="{FF2B5EF4-FFF2-40B4-BE49-F238E27FC236}">
                <a16:creationId xmlns:a16="http://schemas.microsoft.com/office/drawing/2014/main" id="{FD52C68B-BD48-485E-9976-04D7447E2E67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808988" y="1931035"/>
            <a:ext cx="2070100" cy="177800"/>
          </a:xfrm>
          <a:prstGeom prst="homePlate">
            <a:avLst/>
          </a:prstGeom>
          <a:solidFill>
            <a:srgbClr val="6BAA7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TLSHAPE_T_cfa793d83b304b80bbf2d7ef04fc1c19_Shape">
            <a:extLst>
              <a:ext uri="{FF2B5EF4-FFF2-40B4-BE49-F238E27FC236}">
                <a16:creationId xmlns:a16="http://schemas.microsoft.com/office/drawing/2014/main" id="{9D6C6943-6FCA-4673-BCAF-75F968BE608F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2991613" y="2146935"/>
            <a:ext cx="3263900" cy="177800"/>
          </a:xfrm>
          <a:prstGeom prst="homePlate">
            <a:avLst/>
          </a:prstGeom>
          <a:solidFill>
            <a:srgbClr val="6BAA7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TLSHAPE_T_aa1b4c6ea4be49c1a2b31bf813ede9f0_Shape">
            <a:extLst>
              <a:ext uri="{FF2B5EF4-FFF2-40B4-BE49-F238E27FC236}">
                <a16:creationId xmlns:a16="http://schemas.microsoft.com/office/drawing/2014/main" id="{68AE0E28-D886-43E1-AD8D-2D89388E3EC2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808988" y="2362835"/>
            <a:ext cx="3848100" cy="177800"/>
          </a:xfrm>
          <a:prstGeom prst="homePlate">
            <a:avLst/>
          </a:prstGeom>
          <a:solidFill>
            <a:srgbClr val="6BAA7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T_1909b907888b4bd6a59bc0d1be235604_Shape">
            <a:extLst>
              <a:ext uri="{FF2B5EF4-FFF2-40B4-BE49-F238E27FC236}">
                <a16:creationId xmlns:a16="http://schemas.microsoft.com/office/drawing/2014/main" id="{D5CAF1CD-02F5-40B1-8CF6-93FEC5CE3208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356861" y="2578735"/>
            <a:ext cx="2959100" cy="1778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TLSHAPE_T_f60512e163ee4271ab793206700964c7_Shape">
            <a:extLst>
              <a:ext uri="{FF2B5EF4-FFF2-40B4-BE49-F238E27FC236}">
                <a16:creationId xmlns:a16="http://schemas.microsoft.com/office/drawing/2014/main" id="{C30C5F0B-64E0-43F0-AF48-AE6A5F6D635E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5652517" y="2794635"/>
            <a:ext cx="1485900" cy="177800"/>
          </a:xfrm>
          <a:prstGeom prst="homePlate">
            <a:avLst/>
          </a:prstGeom>
          <a:solidFill>
            <a:srgbClr val="84DD6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TLSHAPE_T_46e30c646be5446391b6755afc2df59e_Shape">
            <a:extLst>
              <a:ext uri="{FF2B5EF4-FFF2-40B4-BE49-F238E27FC236}">
                <a16:creationId xmlns:a16="http://schemas.microsoft.com/office/drawing/2014/main" id="{5BAEA4E7-534D-4572-9423-246DA9343580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948174" y="3010535"/>
            <a:ext cx="1778000" cy="177800"/>
          </a:xfrm>
          <a:prstGeom prst="homePlate">
            <a:avLst/>
          </a:prstGeom>
          <a:solidFill>
            <a:srgbClr val="84DD6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TLSHAPE_T_02a71671bdef4403a66b6da4f835c01e_Shape">
            <a:extLst>
              <a:ext uri="{FF2B5EF4-FFF2-40B4-BE49-F238E27FC236}">
                <a16:creationId xmlns:a16="http://schemas.microsoft.com/office/drawing/2014/main" id="{8E692F0E-A6E4-457A-962C-5A7367BAF157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7130798" y="3226435"/>
            <a:ext cx="2667000" cy="177800"/>
          </a:xfrm>
          <a:prstGeom prst="homePlate">
            <a:avLst/>
          </a:prstGeom>
          <a:solidFill>
            <a:srgbClr val="84DD6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TLSHAPE_T_7d582951193b4ad5be7a41cdfe3d5495_Shape">
            <a:extLst>
              <a:ext uri="{FF2B5EF4-FFF2-40B4-BE49-F238E27FC236}">
                <a16:creationId xmlns:a16="http://schemas.microsoft.com/office/drawing/2014/main" id="{A7D6376B-3B4B-4B45-9F3E-67E09B2AF10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948174" y="3442335"/>
            <a:ext cx="2374900" cy="177800"/>
          </a:xfrm>
          <a:prstGeom prst="homePlate">
            <a:avLst/>
          </a:prstGeom>
          <a:solidFill>
            <a:srgbClr val="84DD6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TLSHAPE_T_7da3fd72b6ad4712874f562e992f4c72_Shape">
            <a:extLst>
              <a:ext uri="{FF2B5EF4-FFF2-40B4-BE49-F238E27FC236}">
                <a16:creationId xmlns:a16="http://schemas.microsoft.com/office/drawing/2014/main" id="{F5A2D680-014A-47AA-AB73-8E4B93F469C6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017766" y="3658235"/>
            <a:ext cx="1485900" cy="177800"/>
          </a:xfrm>
          <a:prstGeom prst="homePlate">
            <a:avLst/>
          </a:prstGeom>
          <a:solidFill>
            <a:srgbClr val="AA6BA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TLSHAPE_T_f7fee1142fa34a0e8d641ab5472aed15_Shape">
            <a:extLst>
              <a:ext uri="{FF2B5EF4-FFF2-40B4-BE49-F238E27FC236}">
                <a16:creationId xmlns:a16="http://schemas.microsoft.com/office/drawing/2014/main" id="{CDDEF58B-111D-4375-B7DF-793615E50196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9200390" y="3874135"/>
            <a:ext cx="1485900" cy="177800"/>
          </a:xfrm>
          <a:prstGeom prst="homePlate">
            <a:avLst/>
          </a:prstGeom>
          <a:solidFill>
            <a:srgbClr val="AA6BA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TLSHAPE_T_edb71d10d1234d39bfb6f11e38aee3fe_ShapePercentage" hidden="1">
            <a:extLst>
              <a:ext uri="{FF2B5EF4-FFF2-40B4-BE49-F238E27FC236}">
                <a16:creationId xmlns:a16="http://schemas.microsoft.com/office/drawing/2014/main" id="{90984F5A-0632-4A3F-9EBA-9315B3E0C676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217676" y="149923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TLSHAPE_T_99dcb97e9b6f478baa3303dc30b94a07_ShapePercentage" hidden="1">
            <a:extLst>
              <a:ext uri="{FF2B5EF4-FFF2-40B4-BE49-F238E27FC236}">
                <a16:creationId xmlns:a16="http://schemas.microsoft.com/office/drawing/2014/main" id="{A67CCDFC-801E-4FB1-9CD5-117B1EFBA6FD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513332" y="171513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TLSHAPE_T_3486ce9c27ce42aaaadd8c35e708922c_ShapePercentage" hidden="1">
            <a:extLst>
              <a:ext uri="{FF2B5EF4-FFF2-40B4-BE49-F238E27FC236}">
                <a16:creationId xmlns:a16="http://schemas.microsoft.com/office/drawing/2014/main" id="{3C99A79A-2499-4B9A-8C5C-189292F14B40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808988" y="193103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TLSHAPE_T_cfa793d83b304b80bbf2d7ef04fc1c19_ShapePercentage" hidden="1">
            <a:extLst>
              <a:ext uri="{FF2B5EF4-FFF2-40B4-BE49-F238E27FC236}">
                <a16:creationId xmlns:a16="http://schemas.microsoft.com/office/drawing/2014/main" id="{84483B17-6FE3-4AF2-BF22-57C7DED3B060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2991613" y="214693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TLSHAPE_T_aa1b4c6ea4be49c1a2b31bf813ede9f0_ShapePercentage" hidden="1">
            <a:extLst>
              <a:ext uri="{FF2B5EF4-FFF2-40B4-BE49-F238E27FC236}">
                <a16:creationId xmlns:a16="http://schemas.microsoft.com/office/drawing/2014/main" id="{505D7BCE-EF12-40D9-A10D-14A5CF39AE05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808988" y="236283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TLSHAPE_T_1909b907888b4bd6a59bc0d1be235604_ShapePercentage" hidden="1">
            <a:extLst>
              <a:ext uri="{FF2B5EF4-FFF2-40B4-BE49-F238E27FC236}">
                <a16:creationId xmlns:a16="http://schemas.microsoft.com/office/drawing/2014/main" id="{943374EB-5D96-4EE0-9BF6-33288228F6E0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5356861" y="257873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TLSHAPE_T_f60512e163ee4271ab793206700964c7_ShapePercentage" hidden="1">
            <a:extLst>
              <a:ext uri="{FF2B5EF4-FFF2-40B4-BE49-F238E27FC236}">
                <a16:creationId xmlns:a16="http://schemas.microsoft.com/office/drawing/2014/main" id="{D453C5F5-8084-43F7-8F4E-F84D8D96FF88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5652517" y="279463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TLSHAPE_T_46e30c646be5446391b6755afc2df59e_ShapePercentage" hidden="1">
            <a:extLst>
              <a:ext uri="{FF2B5EF4-FFF2-40B4-BE49-F238E27FC236}">
                <a16:creationId xmlns:a16="http://schemas.microsoft.com/office/drawing/2014/main" id="{38FE8127-8270-4760-9FD4-258EE293D5C5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5948174" y="301053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TLSHAPE_T_02a71671bdef4403a66b6da4f835c01e_ShapePercentage" hidden="1">
            <a:extLst>
              <a:ext uri="{FF2B5EF4-FFF2-40B4-BE49-F238E27FC236}">
                <a16:creationId xmlns:a16="http://schemas.microsoft.com/office/drawing/2014/main" id="{E514B8D9-70A6-49BF-94AB-C9318C7B7C26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7130798" y="322643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TLSHAPE_T_7d582951193b4ad5be7a41cdfe3d5495_ShapePercentage" hidden="1">
            <a:extLst>
              <a:ext uri="{FF2B5EF4-FFF2-40B4-BE49-F238E27FC236}">
                <a16:creationId xmlns:a16="http://schemas.microsoft.com/office/drawing/2014/main" id="{44B7F568-E1C9-4D45-ABF2-5FC9D2831E33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5948174" y="344233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TLSHAPE_T_7da3fd72b6ad4712874f562e992f4c72_ShapePercentage" hidden="1">
            <a:extLst>
              <a:ext uri="{FF2B5EF4-FFF2-40B4-BE49-F238E27FC236}">
                <a16:creationId xmlns:a16="http://schemas.microsoft.com/office/drawing/2014/main" id="{8B8ACFCD-99C0-4ED4-8993-0D2B835B990C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8017766" y="365823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TLSHAPE_T_f7fee1142fa34a0e8d641ab5472aed15_ShapePercentage" hidden="1">
            <a:extLst>
              <a:ext uri="{FF2B5EF4-FFF2-40B4-BE49-F238E27FC236}">
                <a16:creationId xmlns:a16="http://schemas.microsoft.com/office/drawing/2014/main" id="{943F7604-51E0-4C7E-968C-890C2D9A1059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9200390" y="387413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T_edb71d10d1234d39bfb6f11e38aee3fe_JoinedDate" hidden="1">
            <a:extLst>
              <a:ext uri="{FF2B5EF4-FFF2-40B4-BE49-F238E27FC236}">
                <a16:creationId xmlns:a16="http://schemas.microsoft.com/office/drawing/2014/main" id="{33AA122E-C3AC-4477-B8BF-CE9BB3D8D702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-541298"/>
            <a:ext cx="7620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May 30 - Jun 3</a:t>
            </a:r>
          </a:p>
        </p:txBody>
      </p:sp>
      <p:sp>
        <p:nvSpPr>
          <p:cNvPr id="51" name="OTLSHAPE_T_edb71d10d1234d39bfb6f11e38aee3fe_StartDate" hidden="1">
            <a:extLst>
              <a:ext uri="{FF2B5EF4-FFF2-40B4-BE49-F238E27FC236}">
                <a16:creationId xmlns:a16="http://schemas.microsoft.com/office/drawing/2014/main" id="{5142F679-5FB1-4D89-AC84-6A5BACD64F32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2" name="OTLSHAPE_T_edb71d10d1234d39bfb6f11e38aee3fe_EndDate" hidden="1">
            <a:extLst>
              <a:ext uri="{FF2B5EF4-FFF2-40B4-BE49-F238E27FC236}">
                <a16:creationId xmlns:a16="http://schemas.microsoft.com/office/drawing/2014/main" id="{81C42581-F392-44A7-B5FE-EB500ADD0E5F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53" name="OTLSHAPE_T_edb71d10d1234d39bfb6f11e38aee3fe_Duration">
            <a:extLst>
              <a:ext uri="{FF2B5EF4-FFF2-40B4-BE49-F238E27FC236}">
                <a16:creationId xmlns:a16="http://schemas.microsoft.com/office/drawing/2014/main" id="{21B50BFA-3B0E-4E2F-B355-F4B0FAE4391F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867495" y="152971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737373"/>
                </a:solidFill>
                <a:latin typeface="Arial" panose="020B0604020202020204" pitchFamily="34" charset="0"/>
              </a:rPr>
              <a:t>4 days</a:t>
            </a:r>
          </a:p>
        </p:txBody>
      </p:sp>
      <p:sp>
        <p:nvSpPr>
          <p:cNvPr id="54" name="OTLSHAPE_T_edb71d10d1234d39bfb6f11e38aee3fe_Title">
            <a:extLst>
              <a:ext uri="{FF2B5EF4-FFF2-40B4-BE49-F238E27FC236}">
                <a16:creationId xmlns:a16="http://schemas.microsoft.com/office/drawing/2014/main" id="{2FC0CBDE-4A76-4ABE-A67F-36D64DCD34E6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2746551" y="1522413"/>
            <a:ext cx="1193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2">
                <a:solidFill>
                  <a:schemeClr val="dk1"/>
                </a:solidFill>
                <a:latin typeface="Arial" panose="020B0604020202020204" pitchFamily="34" charset="0"/>
              </a:rPr>
              <a:t>Create project charter</a:t>
            </a:r>
          </a:p>
        </p:txBody>
      </p:sp>
      <p:sp>
        <p:nvSpPr>
          <p:cNvPr id="55" name="OTLSHAPE_T_edb71d10d1234d39bfb6f11e38aee3fe_TextPercentage" hidden="1">
            <a:extLst>
              <a:ext uri="{FF2B5EF4-FFF2-40B4-BE49-F238E27FC236}">
                <a16:creationId xmlns:a16="http://schemas.microsoft.com/office/drawing/2014/main" id="{57E6BF85-C810-443D-8A29-9EAAC1E41313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17676" y="1522413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 dirty="0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58" name="OTLSHAPE_T_99dcb97e9b6f478baa3303dc30b94a07_JoinedDate" hidden="1">
            <a:extLst>
              <a:ext uri="{FF2B5EF4-FFF2-40B4-BE49-F238E27FC236}">
                <a16:creationId xmlns:a16="http://schemas.microsoft.com/office/drawing/2014/main" id="{924D544D-4503-4134-BD10-F25AD5A307F2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610547"/>
            <a:ext cx="8255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May 31 - Jun 10</a:t>
            </a:r>
          </a:p>
        </p:txBody>
      </p:sp>
      <p:sp>
        <p:nvSpPr>
          <p:cNvPr id="59" name="OTLSHAPE_T_99dcb97e9b6f478baa3303dc30b94a07_StartDate" hidden="1">
            <a:extLst>
              <a:ext uri="{FF2B5EF4-FFF2-40B4-BE49-F238E27FC236}">
                <a16:creationId xmlns:a16="http://schemas.microsoft.com/office/drawing/2014/main" id="{8FDCEAF5-D1C1-4ABB-AFB9-58029460DFAE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0" name="OTLSHAPE_T_99dcb97e9b6f478baa3303dc30b94a07_EndDate" hidden="1">
            <a:extLst>
              <a:ext uri="{FF2B5EF4-FFF2-40B4-BE49-F238E27FC236}">
                <a16:creationId xmlns:a16="http://schemas.microsoft.com/office/drawing/2014/main" id="{F0546C1B-35F4-47AB-8732-F5E714B73D2B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1" name="OTLSHAPE_T_99dcb97e9b6f478baa3303dc30b94a07_Duration">
            <a:extLst>
              <a:ext uri="{FF2B5EF4-FFF2-40B4-BE49-F238E27FC236}">
                <a16:creationId xmlns:a16="http://schemas.microsoft.com/office/drawing/2014/main" id="{FC1A491D-0F60-4E5C-9CC5-F4ADECCD0C58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163151" y="174561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737373"/>
                </a:solidFill>
                <a:latin typeface="Arial" panose="020B0604020202020204" pitchFamily="34" charset="0"/>
              </a:rPr>
              <a:t>9 days</a:t>
            </a:r>
          </a:p>
        </p:txBody>
      </p:sp>
      <p:sp>
        <p:nvSpPr>
          <p:cNvPr id="62" name="OTLSHAPE_T_99dcb97e9b6f478baa3303dc30b94a07_Title">
            <a:extLst>
              <a:ext uri="{FF2B5EF4-FFF2-40B4-BE49-F238E27FC236}">
                <a16:creationId xmlns:a16="http://schemas.microsoft.com/office/drawing/2014/main" id="{38DC3E2A-D781-4AA8-968F-01D3EF6BFB01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4816144" y="1738313"/>
            <a:ext cx="1003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Process definition</a:t>
            </a:r>
          </a:p>
        </p:txBody>
      </p:sp>
      <p:sp>
        <p:nvSpPr>
          <p:cNvPr id="63" name="OTLSHAPE_T_99dcb97e9b6f478baa3303dc30b94a07_TextPercentage" hidden="1">
            <a:extLst>
              <a:ext uri="{FF2B5EF4-FFF2-40B4-BE49-F238E27FC236}">
                <a16:creationId xmlns:a16="http://schemas.microsoft.com/office/drawing/2014/main" id="{7AF3E075-969D-44A8-9070-9DCA052C914B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513332" y="1738313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66" name="OTLSHAPE_T_3486ce9c27ce42aaaadd8c35e708922c_JoinedDate" hidden="1">
            <a:extLst>
              <a:ext uri="{FF2B5EF4-FFF2-40B4-BE49-F238E27FC236}">
                <a16:creationId xmlns:a16="http://schemas.microsoft.com/office/drawing/2014/main" id="{B6EB04E5-3505-4963-B33E-1FB9AF32C7FE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472048"/>
            <a:ext cx="673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Jun 1 - Jun 7</a:t>
            </a:r>
          </a:p>
        </p:txBody>
      </p:sp>
      <p:sp>
        <p:nvSpPr>
          <p:cNvPr id="67" name="OTLSHAPE_T_3486ce9c27ce42aaaadd8c35e708922c_StartDate" hidden="1">
            <a:extLst>
              <a:ext uri="{FF2B5EF4-FFF2-40B4-BE49-F238E27FC236}">
                <a16:creationId xmlns:a16="http://schemas.microsoft.com/office/drawing/2014/main" id="{331EB3CB-A483-4AE4-9EB3-EDF21F75F23B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8" name="OTLSHAPE_T_3486ce9c27ce42aaaadd8c35e708922c_EndDate" hidden="1">
            <a:extLst>
              <a:ext uri="{FF2B5EF4-FFF2-40B4-BE49-F238E27FC236}">
                <a16:creationId xmlns:a16="http://schemas.microsoft.com/office/drawing/2014/main" id="{3F8B4962-E400-4BA2-B987-9DE14E651B46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69" name="OTLSHAPE_T_3486ce9c27ce42aaaadd8c35e708922c_Duration">
            <a:extLst>
              <a:ext uri="{FF2B5EF4-FFF2-40B4-BE49-F238E27FC236}">
                <a16:creationId xmlns:a16="http://schemas.microsoft.com/office/drawing/2014/main" id="{0D19284C-5682-4BB2-B3A0-A88FF0EAA44F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458807" y="196151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737373"/>
                </a:solidFill>
                <a:latin typeface="Arial" panose="020B0604020202020204" pitchFamily="34" charset="0"/>
              </a:rPr>
              <a:t>5 days</a:t>
            </a:r>
          </a:p>
        </p:txBody>
      </p:sp>
      <p:sp>
        <p:nvSpPr>
          <p:cNvPr id="70" name="OTLSHAPE_T_3486ce9c27ce42aaaadd8c35e708922c_Title">
            <a:extLst>
              <a:ext uri="{FF2B5EF4-FFF2-40B4-BE49-F238E27FC236}">
                <a16:creationId xmlns:a16="http://schemas.microsoft.com/office/drawing/2014/main" id="{98822355-074B-4987-9D76-0DF4F4F74C4E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3929176" y="1954213"/>
            <a:ext cx="10541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Define deliverables</a:t>
            </a:r>
          </a:p>
        </p:txBody>
      </p:sp>
      <p:sp>
        <p:nvSpPr>
          <p:cNvPr id="71" name="OTLSHAPE_T_3486ce9c27ce42aaaadd8c35e708922c_TextPercentage" hidden="1">
            <a:extLst>
              <a:ext uri="{FF2B5EF4-FFF2-40B4-BE49-F238E27FC236}">
                <a16:creationId xmlns:a16="http://schemas.microsoft.com/office/drawing/2014/main" id="{E9147678-C7DB-44DD-A18F-AECFBE1C5C42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808988" y="1954213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74" name="OTLSHAPE_T_cfa793d83b304b80bbf2d7ef04fc1c19_JoinedDate" hidden="1">
            <a:extLst>
              <a:ext uri="{FF2B5EF4-FFF2-40B4-BE49-F238E27FC236}">
                <a16:creationId xmlns:a16="http://schemas.microsoft.com/office/drawing/2014/main" id="{289330DB-5D25-403F-BE65-79CBAFA69853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541298"/>
            <a:ext cx="7366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Jun 5 - Jun 15</a:t>
            </a:r>
          </a:p>
        </p:txBody>
      </p:sp>
      <p:sp>
        <p:nvSpPr>
          <p:cNvPr id="75" name="OTLSHAPE_T_cfa793d83b304b80bbf2d7ef04fc1c19_StartDate" hidden="1">
            <a:extLst>
              <a:ext uri="{FF2B5EF4-FFF2-40B4-BE49-F238E27FC236}">
                <a16:creationId xmlns:a16="http://schemas.microsoft.com/office/drawing/2014/main" id="{D57AE1CF-EB54-4ED3-9669-98A374A6D7B7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6" name="OTLSHAPE_T_cfa793d83b304b80bbf2d7ef04fc1c19_EndDate" hidden="1">
            <a:extLst>
              <a:ext uri="{FF2B5EF4-FFF2-40B4-BE49-F238E27FC236}">
                <a16:creationId xmlns:a16="http://schemas.microsoft.com/office/drawing/2014/main" id="{C8D76E13-180B-46B0-95BA-8FF6C8F7B940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77" name="OTLSHAPE_T_cfa793d83b304b80bbf2d7ef04fc1c19_Duration">
            <a:extLst>
              <a:ext uri="{FF2B5EF4-FFF2-40B4-BE49-F238E27FC236}">
                <a16:creationId xmlns:a16="http://schemas.microsoft.com/office/drawing/2014/main" id="{43109C80-4283-4BBA-B6C4-00EA34A32F72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2641431" y="217741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737373"/>
                </a:solidFill>
                <a:latin typeface="Arial" panose="020B0604020202020204" pitchFamily="34" charset="0"/>
              </a:rPr>
              <a:t>7 days</a:t>
            </a:r>
          </a:p>
        </p:txBody>
      </p:sp>
      <p:sp>
        <p:nvSpPr>
          <p:cNvPr id="78" name="OTLSHAPE_T_cfa793d83b304b80bbf2d7ef04fc1c19_Title">
            <a:extLst>
              <a:ext uri="{FF2B5EF4-FFF2-40B4-BE49-F238E27FC236}">
                <a16:creationId xmlns:a16="http://schemas.microsoft.com/office/drawing/2014/main" id="{CDF803A4-B820-45FE-BFD4-2A0D8FE18E4B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6294424" y="2170113"/>
            <a:ext cx="9652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Monitoring Phase</a:t>
            </a:r>
          </a:p>
        </p:txBody>
      </p:sp>
      <p:sp>
        <p:nvSpPr>
          <p:cNvPr id="79" name="OTLSHAPE_T_cfa793d83b304b80bbf2d7ef04fc1c19_TextPercentage" hidden="1">
            <a:extLst>
              <a:ext uri="{FF2B5EF4-FFF2-40B4-BE49-F238E27FC236}">
                <a16:creationId xmlns:a16="http://schemas.microsoft.com/office/drawing/2014/main" id="{5B5AD36E-ECB7-4EEC-AE7F-08FD6CC8DB6B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2991613" y="2170113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82" name="OTLSHAPE_T_aa1b4c6ea4be49c1a2b31bf813ede9f0_JoinedDate" hidden="1">
            <a:extLst>
              <a:ext uri="{FF2B5EF4-FFF2-40B4-BE49-F238E27FC236}">
                <a16:creationId xmlns:a16="http://schemas.microsoft.com/office/drawing/2014/main" id="{359B4784-F754-4469-9026-2E9E593AAD56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-541298"/>
            <a:ext cx="7366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Jun 1 - Jun 13</a:t>
            </a:r>
          </a:p>
        </p:txBody>
      </p:sp>
      <p:sp>
        <p:nvSpPr>
          <p:cNvPr id="83" name="OTLSHAPE_T_aa1b4c6ea4be49c1a2b31bf813ede9f0_StartDate" hidden="1">
            <a:extLst>
              <a:ext uri="{FF2B5EF4-FFF2-40B4-BE49-F238E27FC236}">
                <a16:creationId xmlns:a16="http://schemas.microsoft.com/office/drawing/2014/main" id="{7A55D6DB-5E3B-4F8B-8443-66544520CB74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4" name="OTLSHAPE_T_aa1b4c6ea4be49c1a2b31bf813ede9f0_EndDate" hidden="1">
            <a:extLst>
              <a:ext uri="{FF2B5EF4-FFF2-40B4-BE49-F238E27FC236}">
                <a16:creationId xmlns:a16="http://schemas.microsoft.com/office/drawing/2014/main" id="{65099BDC-76A6-4BD1-BBD3-DC43352F04A7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85" name="OTLSHAPE_T_aa1b4c6ea4be49c1a2b31bf813ede9f0_Duration">
            <a:extLst>
              <a:ext uri="{FF2B5EF4-FFF2-40B4-BE49-F238E27FC236}">
                <a16:creationId xmlns:a16="http://schemas.microsoft.com/office/drawing/2014/main" id="{1B7BF442-0564-4475-8A5E-E9A05B1DBE1D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458807" y="239331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737373"/>
                </a:solidFill>
                <a:latin typeface="Arial" panose="020B0604020202020204" pitchFamily="34" charset="0"/>
              </a:rPr>
              <a:t>9 days</a:t>
            </a:r>
          </a:p>
        </p:txBody>
      </p:sp>
      <p:sp>
        <p:nvSpPr>
          <p:cNvPr id="86" name="OTLSHAPE_T_aa1b4c6ea4be49c1a2b31bf813ede9f0_Title">
            <a:extLst>
              <a:ext uri="{FF2B5EF4-FFF2-40B4-BE49-F238E27FC236}">
                <a16:creationId xmlns:a16="http://schemas.microsoft.com/office/drawing/2014/main" id="{7C963E90-C41A-44DD-8208-08915D061860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5703112" y="2386013"/>
            <a:ext cx="1270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Validate data collection</a:t>
            </a:r>
          </a:p>
        </p:txBody>
      </p:sp>
      <p:sp>
        <p:nvSpPr>
          <p:cNvPr id="87" name="OTLSHAPE_T_aa1b4c6ea4be49c1a2b31bf813ede9f0_TextPercentage" hidden="1">
            <a:extLst>
              <a:ext uri="{FF2B5EF4-FFF2-40B4-BE49-F238E27FC236}">
                <a16:creationId xmlns:a16="http://schemas.microsoft.com/office/drawing/2014/main" id="{D9AE78A1-7343-4250-987E-46E23B349847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808988" y="2386013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90" name="OTLSHAPE_T_1909b907888b4bd6a59bc0d1be235604_JoinedDate" hidden="1">
            <a:extLst>
              <a:ext uri="{FF2B5EF4-FFF2-40B4-BE49-F238E27FC236}">
                <a16:creationId xmlns:a16="http://schemas.microsoft.com/office/drawing/2014/main" id="{4C24FF9D-E916-40F8-8C53-9611047DCCFE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-610547"/>
            <a:ext cx="800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Jun 13 - Jun 22</a:t>
            </a:r>
          </a:p>
        </p:txBody>
      </p:sp>
      <p:sp>
        <p:nvSpPr>
          <p:cNvPr id="91" name="OTLSHAPE_T_1909b907888b4bd6a59bc0d1be235604_StartDate" hidden="1">
            <a:extLst>
              <a:ext uri="{FF2B5EF4-FFF2-40B4-BE49-F238E27FC236}">
                <a16:creationId xmlns:a16="http://schemas.microsoft.com/office/drawing/2014/main" id="{A0FC1320-D437-4344-A606-56E367AA3984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92" name="OTLSHAPE_T_1909b907888b4bd6a59bc0d1be235604_EndDate" hidden="1">
            <a:extLst>
              <a:ext uri="{FF2B5EF4-FFF2-40B4-BE49-F238E27FC236}">
                <a16:creationId xmlns:a16="http://schemas.microsoft.com/office/drawing/2014/main" id="{AB9A70D9-5067-470C-BA20-964CF15CC28B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93" name="OTLSHAPE_T_1909b907888b4bd6a59bc0d1be235604_Duration">
            <a:extLst>
              <a:ext uri="{FF2B5EF4-FFF2-40B4-BE49-F238E27FC236}">
                <a16:creationId xmlns:a16="http://schemas.microsoft.com/office/drawing/2014/main" id="{958B23EA-A808-4BF8-B099-F428FBE1C19A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5006680" y="260921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737373"/>
                </a:solidFill>
                <a:latin typeface="Arial" panose="020B0604020202020204" pitchFamily="34" charset="0"/>
              </a:rPr>
              <a:t>7 days</a:t>
            </a:r>
          </a:p>
        </p:txBody>
      </p:sp>
      <p:sp>
        <p:nvSpPr>
          <p:cNvPr id="94" name="OTLSHAPE_T_1909b907888b4bd6a59bc0d1be235604_Title">
            <a:extLst>
              <a:ext uri="{FF2B5EF4-FFF2-40B4-BE49-F238E27FC236}">
                <a16:creationId xmlns:a16="http://schemas.microsoft.com/office/drawing/2014/main" id="{BA66B23B-7EB7-4E30-875C-2CA6A786B33E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8364017" y="2601913"/>
            <a:ext cx="4826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6">
                <a:solidFill>
                  <a:schemeClr val="dk1"/>
                </a:solidFill>
                <a:latin typeface="Arial" panose="020B0604020202020204" pitchFamily="34" charset="0"/>
              </a:rPr>
              <a:t>Analysis</a:t>
            </a:r>
          </a:p>
        </p:txBody>
      </p:sp>
      <p:sp>
        <p:nvSpPr>
          <p:cNvPr id="95" name="OTLSHAPE_T_1909b907888b4bd6a59bc0d1be235604_TextPercentage" hidden="1">
            <a:extLst>
              <a:ext uri="{FF2B5EF4-FFF2-40B4-BE49-F238E27FC236}">
                <a16:creationId xmlns:a16="http://schemas.microsoft.com/office/drawing/2014/main" id="{15EFBD8A-E5E8-4519-9F94-6AFCDCDEE5CF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5356861" y="2601913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98" name="OTLSHAPE_T_f60512e163ee4271ab793206700964c7_JoinedDate" hidden="1">
            <a:extLst>
              <a:ext uri="{FF2B5EF4-FFF2-40B4-BE49-F238E27FC236}">
                <a16:creationId xmlns:a16="http://schemas.microsoft.com/office/drawing/2014/main" id="{D825D2DD-8403-4680-B68E-8CA4F1176DE5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-610547"/>
            <a:ext cx="800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Jun 14 - Jun 18</a:t>
            </a:r>
          </a:p>
        </p:txBody>
      </p:sp>
      <p:sp>
        <p:nvSpPr>
          <p:cNvPr id="99" name="OTLSHAPE_T_f60512e163ee4271ab793206700964c7_StartDate" hidden="1">
            <a:extLst>
              <a:ext uri="{FF2B5EF4-FFF2-40B4-BE49-F238E27FC236}">
                <a16:creationId xmlns:a16="http://schemas.microsoft.com/office/drawing/2014/main" id="{8E1C2B14-43FC-4A5B-BF7E-723502F502D5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00" name="OTLSHAPE_T_f60512e163ee4271ab793206700964c7_EndDate" hidden="1">
            <a:extLst>
              <a:ext uri="{FF2B5EF4-FFF2-40B4-BE49-F238E27FC236}">
                <a16:creationId xmlns:a16="http://schemas.microsoft.com/office/drawing/2014/main" id="{2AF55925-3013-463D-9E20-20D8A5135122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01" name="OTLSHAPE_T_f60512e163ee4271ab793206700964c7_Duration">
            <a:extLst>
              <a:ext uri="{FF2B5EF4-FFF2-40B4-BE49-F238E27FC236}">
                <a16:creationId xmlns:a16="http://schemas.microsoft.com/office/drawing/2014/main" id="{D5E239F5-4664-40E4-86CA-990CD5985E13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5302336" y="282511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737373"/>
                </a:solidFill>
                <a:latin typeface="Arial" panose="020B0604020202020204" pitchFamily="34" charset="0"/>
              </a:rPr>
              <a:t>5 days</a:t>
            </a:r>
          </a:p>
        </p:txBody>
      </p:sp>
      <p:sp>
        <p:nvSpPr>
          <p:cNvPr id="102" name="OTLSHAPE_T_f60512e163ee4271ab793206700964c7_Title">
            <a:extLst>
              <a:ext uri="{FF2B5EF4-FFF2-40B4-BE49-F238E27FC236}">
                <a16:creationId xmlns:a16="http://schemas.microsoft.com/office/drawing/2014/main" id="{D47C0581-090F-4C57-9583-8EF571CCAB27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7181393" y="2817813"/>
            <a:ext cx="10414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Program capability</a:t>
            </a:r>
          </a:p>
        </p:txBody>
      </p:sp>
      <p:sp>
        <p:nvSpPr>
          <p:cNvPr id="103" name="OTLSHAPE_T_f60512e163ee4271ab793206700964c7_TextPercentage" hidden="1">
            <a:extLst>
              <a:ext uri="{FF2B5EF4-FFF2-40B4-BE49-F238E27FC236}">
                <a16:creationId xmlns:a16="http://schemas.microsoft.com/office/drawing/2014/main" id="{8500B74C-F47F-4453-97B8-067FFCFE24C5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5652517" y="2817813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06" name="OTLSHAPE_T_46e30c646be5446391b6755afc2df59e_JoinedDate" hidden="1">
            <a:extLst>
              <a:ext uri="{FF2B5EF4-FFF2-40B4-BE49-F238E27FC236}">
                <a16:creationId xmlns:a16="http://schemas.microsoft.com/office/drawing/2014/main" id="{F45B928D-4640-4F52-ACDC-7475C380D4F8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-610547"/>
            <a:ext cx="800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Jun 15 - Jun 20</a:t>
            </a:r>
          </a:p>
        </p:txBody>
      </p:sp>
      <p:sp>
        <p:nvSpPr>
          <p:cNvPr id="107" name="OTLSHAPE_T_46e30c646be5446391b6755afc2df59e_StartDate" hidden="1">
            <a:extLst>
              <a:ext uri="{FF2B5EF4-FFF2-40B4-BE49-F238E27FC236}">
                <a16:creationId xmlns:a16="http://schemas.microsoft.com/office/drawing/2014/main" id="{9CB37D8A-778A-47DA-833C-9FD6EA158531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08" name="OTLSHAPE_T_46e30c646be5446391b6755afc2df59e_EndDate" hidden="1">
            <a:extLst>
              <a:ext uri="{FF2B5EF4-FFF2-40B4-BE49-F238E27FC236}">
                <a16:creationId xmlns:a16="http://schemas.microsoft.com/office/drawing/2014/main" id="{97106F15-0188-478C-9F2C-08D65BE454DB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09" name="OTLSHAPE_T_46e30c646be5446391b6755afc2df59e_Duration">
            <a:extLst>
              <a:ext uri="{FF2B5EF4-FFF2-40B4-BE49-F238E27FC236}">
                <a16:creationId xmlns:a16="http://schemas.microsoft.com/office/drawing/2014/main" id="{51B4B121-8C7D-4EE6-973F-D2A46131593F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5597992" y="304101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737373"/>
                </a:solidFill>
                <a:latin typeface="Arial" panose="020B0604020202020204" pitchFamily="34" charset="0"/>
              </a:rPr>
              <a:t>4 days</a:t>
            </a:r>
          </a:p>
        </p:txBody>
      </p:sp>
      <p:sp>
        <p:nvSpPr>
          <p:cNvPr id="110" name="OTLSHAPE_T_46e30c646be5446391b6755afc2df59e_Title">
            <a:extLst>
              <a:ext uri="{FF2B5EF4-FFF2-40B4-BE49-F238E27FC236}">
                <a16:creationId xmlns:a16="http://schemas.microsoft.com/office/drawing/2014/main" id="{2B8F7351-6D45-4A5B-944A-F85174097055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7772705" y="3033713"/>
            <a:ext cx="10541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Performance levels</a:t>
            </a:r>
          </a:p>
        </p:txBody>
      </p:sp>
      <p:sp>
        <p:nvSpPr>
          <p:cNvPr id="111" name="OTLSHAPE_T_46e30c646be5446391b6755afc2df59e_TextPercentage" hidden="1">
            <a:extLst>
              <a:ext uri="{FF2B5EF4-FFF2-40B4-BE49-F238E27FC236}">
                <a16:creationId xmlns:a16="http://schemas.microsoft.com/office/drawing/2014/main" id="{DB059366-C411-4C91-979B-DAE1E0F8E8F6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5948174" y="3033713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14" name="OTLSHAPE_T_02a71671bdef4403a66b6da4f835c01e_JoinedDate" hidden="1">
            <a:extLst>
              <a:ext uri="{FF2B5EF4-FFF2-40B4-BE49-F238E27FC236}">
                <a16:creationId xmlns:a16="http://schemas.microsoft.com/office/drawing/2014/main" id="{46A6924B-94D1-455F-86FC-D3B5347439C5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-610547"/>
            <a:ext cx="800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Jun 19 - Jun 27</a:t>
            </a:r>
          </a:p>
        </p:txBody>
      </p:sp>
      <p:sp>
        <p:nvSpPr>
          <p:cNvPr id="115" name="OTLSHAPE_T_02a71671bdef4403a66b6da4f835c01e_StartDate" hidden="1">
            <a:extLst>
              <a:ext uri="{FF2B5EF4-FFF2-40B4-BE49-F238E27FC236}">
                <a16:creationId xmlns:a16="http://schemas.microsoft.com/office/drawing/2014/main" id="{434871C8-2952-4D09-A372-5B7BBBEEF059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16" name="OTLSHAPE_T_02a71671bdef4403a66b6da4f835c01e_EndDate" hidden="1">
            <a:extLst>
              <a:ext uri="{FF2B5EF4-FFF2-40B4-BE49-F238E27FC236}">
                <a16:creationId xmlns:a16="http://schemas.microsoft.com/office/drawing/2014/main" id="{33289292-28D5-4D9D-8811-5423FB113071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17" name="OTLSHAPE_T_02a71671bdef4403a66b6da4f835c01e_Duration">
            <a:extLst>
              <a:ext uri="{FF2B5EF4-FFF2-40B4-BE49-F238E27FC236}">
                <a16:creationId xmlns:a16="http://schemas.microsoft.com/office/drawing/2014/main" id="{FD2E86D0-3801-4111-9567-07E1D6BDC3A8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6780616" y="325691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737373"/>
                </a:solidFill>
                <a:latin typeface="Arial" panose="020B0604020202020204" pitchFamily="34" charset="0"/>
              </a:rPr>
              <a:t>5 days</a:t>
            </a:r>
          </a:p>
        </p:txBody>
      </p:sp>
      <p:sp>
        <p:nvSpPr>
          <p:cNvPr id="118" name="OTLSHAPE_T_02a71671bdef4403a66b6da4f835c01e_Title">
            <a:extLst>
              <a:ext uri="{FF2B5EF4-FFF2-40B4-BE49-F238E27FC236}">
                <a16:creationId xmlns:a16="http://schemas.microsoft.com/office/drawing/2014/main" id="{0D5CBB2B-E3FD-47EA-917E-54653EF325A7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9842298" y="3249613"/>
            <a:ext cx="13335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Review work breakdown</a:t>
            </a:r>
          </a:p>
        </p:txBody>
      </p:sp>
      <p:sp>
        <p:nvSpPr>
          <p:cNvPr id="119" name="OTLSHAPE_T_02a71671bdef4403a66b6da4f835c01e_TextPercentage" hidden="1">
            <a:extLst>
              <a:ext uri="{FF2B5EF4-FFF2-40B4-BE49-F238E27FC236}">
                <a16:creationId xmlns:a16="http://schemas.microsoft.com/office/drawing/2014/main" id="{9EC242C3-52E4-4F1B-A480-6237F014CB22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7130798" y="3249613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22" name="OTLSHAPE_T_7d582951193b4ad5be7a41cdfe3d5495_JoinedDate" hidden="1">
            <a:extLst>
              <a:ext uri="{FF2B5EF4-FFF2-40B4-BE49-F238E27FC236}">
                <a16:creationId xmlns:a16="http://schemas.microsoft.com/office/drawing/2014/main" id="{71FD19AE-C863-4525-9266-4CCA1C6713A0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-610547"/>
            <a:ext cx="800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Jun 15 - Jun 22</a:t>
            </a:r>
          </a:p>
        </p:txBody>
      </p:sp>
      <p:sp>
        <p:nvSpPr>
          <p:cNvPr id="123" name="OTLSHAPE_T_7d582951193b4ad5be7a41cdfe3d5495_StartDate" hidden="1">
            <a:extLst>
              <a:ext uri="{FF2B5EF4-FFF2-40B4-BE49-F238E27FC236}">
                <a16:creationId xmlns:a16="http://schemas.microsoft.com/office/drawing/2014/main" id="{FA73828D-86F6-41B2-9F3F-C93FBBD96C38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24" name="OTLSHAPE_T_7d582951193b4ad5be7a41cdfe3d5495_EndDate" hidden="1">
            <a:extLst>
              <a:ext uri="{FF2B5EF4-FFF2-40B4-BE49-F238E27FC236}">
                <a16:creationId xmlns:a16="http://schemas.microsoft.com/office/drawing/2014/main" id="{539A5671-16AF-4173-AFD4-0142C11F9717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25" name="OTLSHAPE_T_7d582951193b4ad5be7a41cdfe3d5495_Duration">
            <a:extLst>
              <a:ext uri="{FF2B5EF4-FFF2-40B4-BE49-F238E27FC236}">
                <a16:creationId xmlns:a16="http://schemas.microsoft.com/office/drawing/2014/main" id="{B17C8CE1-A85C-44B5-AEBF-FE07676B681A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5597992" y="347281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737373"/>
                </a:solidFill>
                <a:latin typeface="Arial" panose="020B0604020202020204" pitchFamily="34" charset="0"/>
              </a:rPr>
              <a:t>6 days</a:t>
            </a:r>
          </a:p>
        </p:txBody>
      </p:sp>
      <p:sp>
        <p:nvSpPr>
          <p:cNvPr id="126" name="OTLSHAPE_T_7d582951193b4ad5be7a41cdfe3d5495_Title">
            <a:extLst>
              <a:ext uri="{FF2B5EF4-FFF2-40B4-BE49-F238E27FC236}">
                <a16:creationId xmlns:a16="http://schemas.microsoft.com/office/drawing/2014/main" id="{6C5FFE78-7F7D-457D-A957-B477C3A32F02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8364017" y="3465513"/>
            <a:ext cx="1066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Adjustments Phase</a:t>
            </a:r>
          </a:p>
        </p:txBody>
      </p:sp>
      <p:sp>
        <p:nvSpPr>
          <p:cNvPr id="127" name="OTLSHAPE_T_7d582951193b4ad5be7a41cdfe3d5495_TextPercentage" hidden="1">
            <a:extLst>
              <a:ext uri="{FF2B5EF4-FFF2-40B4-BE49-F238E27FC236}">
                <a16:creationId xmlns:a16="http://schemas.microsoft.com/office/drawing/2014/main" id="{F737F965-1CF9-447D-9F6B-B9C46B48F9E5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5948174" y="3465513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30" name="OTLSHAPE_T_7da3fd72b6ad4712874f562e992f4c72_JoinedDate" hidden="1">
            <a:extLst>
              <a:ext uri="{FF2B5EF4-FFF2-40B4-BE49-F238E27FC236}">
                <a16:creationId xmlns:a16="http://schemas.microsoft.com/office/drawing/2014/main" id="{0A10CDBA-BA0B-4DED-9739-A88DA88596FD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610547"/>
            <a:ext cx="800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Jun 22 - Jun 26</a:t>
            </a:r>
          </a:p>
        </p:txBody>
      </p:sp>
      <p:sp>
        <p:nvSpPr>
          <p:cNvPr id="131" name="OTLSHAPE_T_7da3fd72b6ad4712874f562e992f4c72_StartDate" hidden="1">
            <a:extLst>
              <a:ext uri="{FF2B5EF4-FFF2-40B4-BE49-F238E27FC236}">
                <a16:creationId xmlns:a16="http://schemas.microsoft.com/office/drawing/2014/main" id="{2AE77155-AB4F-4495-A7AC-6CAE29DAE756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32" name="OTLSHAPE_T_7da3fd72b6ad4712874f562e992f4c72_EndDate" hidden="1">
            <a:extLst>
              <a:ext uri="{FF2B5EF4-FFF2-40B4-BE49-F238E27FC236}">
                <a16:creationId xmlns:a16="http://schemas.microsoft.com/office/drawing/2014/main" id="{422053ED-1E71-4758-9C69-7C2F02B5C3BD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33" name="OTLSHAPE_T_7da3fd72b6ad4712874f562e992f4c72_Duration">
            <a:extLst>
              <a:ext uri="{FF2B5EF4-FFF2-40B4-BE49-F238E27FC236}">
                <a16:creationId xmlns:a16="http://schemas.microsoft.com/office/drawing/2014/main" id="{7A8FA3CE-D9F2-4AA4-9DFE-7F11640DBE1C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7667585" y="368871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737373"/>
                </a:solidFill>
                <a:latin typeface="Arial" panose="020B0604020202020204" pitchFamily="34" charset="0"/>
              </a:rPr>
              <a:t>4 days</a:t>
            </a:r>
          </a:p>
        </p:txBody>
      </p:sp>
      <p:sp>
        <p:nvSpPr>
          <p:cNvPr id="134" name="OTLSHAPE_T_7da3fd72b6ad4712874f562e992f4c72_Title">
            <a:extLst>
              <a:ext uri="{FF2B5EF4-FFF2-40B4-BE49-F238E27FC236}">
                <a16:creationId xmlns:a16="http://schemas.microsoft.com/office/drawing/2014/main" id="{AB64432C-1968-4726-9321-D6AA62FBEC68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9546641" y="3681413"/>
            <a:ext cx="762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8">
                <a:solidFill>
                  <a:schemeClr val="dk1"/>
                </a:solidFill>
                <a:latin typeface="Arial" panose="020B0604020202020204" pitchFamily="34" charset="0"/>
              </a:rPr>
              <a:t>Triage causes</a:t>
            </a:r>
          </a:p>
        </p:txBody>
      </p:sp>
      <p:sp>
        <p:nvSpPr>
          <p:cNvPr id="135" name="OTLSHAPE_T_7da3fd72b6ad4712874f562e992f4c72_TextPercentage" hidden="1">
            <a:extLst>
              <a:ext uri="{FF2B5EF4-FFF2-40B4-BE49-F238E27FC236}">
                <a16:creationId xmlns:a16="http://schemas.microsoft.com/office/drawing/2014/main" id="{F54E7F50-DC78-41C2-874D-7934DBF6D9C7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8017766" y="3681413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38" name="OTLSHAPE_T_f7fee1142fa34a0e8d641ab5472aed15_JoinedDate" hidden="1">
            <a:extLst>
              <a:ext uri="{FF2B5EF4-FFF2-40B4-BE49-F238E27FC236}">
                <a16:creationId xmlns:a16="http://schemas.microsoft.com/office/drawing/2014/main" id="{C756C0DE-3DEA-4C6D-9871-EF1931674B66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-610547"/>
            <a:ext cx="8001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Arial" panose="020B0604020202020204" pitchFamily="34" charset="0"/>
              </a:rPr>
              <a:t>Jun 26 - Jun 30</a:t>
            </a:r>
          </a:p>
        </p:txBody>
      </p:sp>
      <p:sp>
        <p:nvSpPr>
          <p:cNvPr id="139" name="OTLSHAPE_T_f7fee1142fa34a0e8d641ab5472aed15_StartDate" hidden="1">
            <a:extLst>
              <a:ext uri="{FF2B5EF4-FFF2-40B4-BE49-F238E27FC236}">
                <a16:creationId xmlns:a16="http://schemas.microsoft.com/office/drawing/2014/main" id="{1A58B5EE-22D8-4E9A-8F8A-DE7168579D0D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40" name="OTLSHAPE_T_f7fee1142fa34a0e8d641ab5472aed15_EndDate" hidden="1">
            <a:extLst>
              <a:ext uri="{FF2B5EF4-FFF2-40B4-BE49-F238E27FC236}">
                <a16:creationId xmlns:a16="http://schemas.microsoft.com/office/drawing/2014/main" id="{C02BF216-FEB1-4FD5-921F-A3D1743426B7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819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90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41" name="OTLSHAPE_T_f7fee1142fa34a0e8d641ab5472aed15_Duration">
            <a:extLst>
              <a:ext uri="{FF2B5EF4-FFF2-40B4-BE49-F238E27FC236}">
                <a16:creationId xmlns:a16="http://schemas.microsoft.com/office/drawing/2014/main" id="{C0AA2206-2EF9-4DC2-B27F-7FFD283FC0D6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8850209" y="3904615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737373"/>
                </a:solidFill>
                <a:latin typeface="Arial" panose="020B0604020202020204" pitchFamily="34" charset="0"/>
              </a:rPr>
              <a:t>3 days</a:t>
            </a:r>
          </a:p>
        </p:txBody>
      </p:sp>
      <p:sp>
        <p:nvSpPr>
          <p:cNvPr id="142" name="OTLSHAPE_T_f7fee1142fa34a0e8d641ab5472aed15_Title">
            <a:extLst>
              <a:ext uri="{FF2B5EF4-FFF2-40B4-BE49-F238E27FC236}">
                <a16:creationId xmlns:a16="http://schemas.microsoft.com/office/drawing/2014/main" id="{5D430B1E-9CC8-4804-A6BB-96896B7952AA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0729266" y="3897313"/>
            <a:ext cx="6604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Monitoring  </a:t>
            </a:r>
          </a:p>
        </p:txBody>
      </p:sp>
      <p:sp>
        <p:nvSpPr>
          <p:cNvPr id="143" name="OTLSHAPE_T_f7fee1142fa34a0e8d641ab5472aed15_TextPercentage" hidden="1">
            <a:extLst>
              <a:ext uri="{FF2B5EF4-FFF2-40B4-BE49-F238E27FC236}">
                <a16:creationId xmlns:a16="http://schemas.microsoft.com/office/drawing/2014/main" id="{474347FA-C6AA-42F0-9497-AC227D45AC3C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9200390" y="3897313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23" name="OTLSHAPE_M_4c0629c169b043b6bdb1df04ed12c257_Shape">
            <a:extLst>
              <a:ext uri="{FF2B5EF4-FFF2-40B4-BE49-F238E27FC236}">
                <a16:creationId xmlns:a16="http://schemas.microsoft.com/office/drawing/2014/main" id="{144DE64F-38F3-43DA-9FD0-3EB6719F3800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>
            <a:off x="5242356" y="4541520"/>
            <a:ext cx="228600" cy="254000"/>
          </a:xfrm>
          <a:prstGeom prst="downArrow">
            <a:avLst/>
          </a:prstGeom>
          <a:solidFill>
            <a:srgbClr val="84DD6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TLSHAPE_M_4960d85fce254bd98d336c2310e99970_Shape">
            <a:extLst>
              <a:ext uri="{FF2B5EF4-FFF2-40B4-BE49-F238E27FC236}">
                <a16:creationId xmlns:a16="http://schemas.microsoft.com/office/drawing/2014/main" id="{143E6ED2-5C5A-431B-B2F3-0B4F2ECF2D77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7607605" y="4541520"/>
            <a:ext cx="228600" cy="254000"/>
          </a:xfrm>
          <a:prstGeom prst="downArrow">
            <a:avLst/>
          </a:prstGeom>
          <a:solidFill>
            <a:srgbClr val="84DD6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TLSHAPE_M_2a42d28fbef34ff497c854897c79e133_Shape">
            <a:extLst>
              <a:ext uri="{FF2B5EF4-FFF2-40B4-BE49-F238E27FC236}">
                <a16:creationId xmlns:a16="http://schemas.microsoft.com/office/drawing/2014/main" id="{090FBAF4-1CCC-4DA0-BECC-D9D572165D3E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>
            <a:off x="9381541" y="4541520"/>
            <a:ext cx="228600" cy="254000"/>
          </a:xfrm>
          <a:prstGeom prst="downArrow">
            <a:avLst/>
          </a:prstGeom>
          <a:solidFill>
            <a:srgbClr val="AA6BA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TLSHAPE_M_4a407986099442349961753ab97f196b_Shape">
            <a:extLst>
              <a:ext uri="{FF2B5EF4-FFF2-40B4-BE49-F238E27FC236}">
                <a16:creationId xmlns:a16="http://schemas.microsoft.com/office/drawing/2014/main" id="{B2DBD022-A644-4CF7-85EB-E48865E29629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11155478" y="4541520"/>
            <a:ext cx="228600" cy="254000"/>
          </a:xfrm>
          <a:prstGeom prst="downArrow">
            <a:avLst/>
          </a:prstGeom>
          <a:solidFill>
            <a:srgbClr val="AA6BA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M_f4b4d16723454c5681b1256f82343087_Shape">
            <a:extLst>
              <a:ext uri="{FF2B5EF4-FFF2-40B4-BE49-F238E27FC236}">
                <a16:creationId xmlns:a16="http://schemas.microsoft.com/office/drawing/2014/main" id="{07E236E7-E2DC-4664-98BD-F29C54462661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>
            <a:off x="1103171" y="5049520"/>
            <a:ext cx="228600" cy="254000"/>
          </a:xfrm>
          <a:prstGeom prst="upArrow">
            <a:avLst/>
          </a:prstGeom>
          <a:solidFill>
            <a:srgbClr val="6974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TLSHAPE_M_c3b8ad15914040bf9ea050b831e2fbf0_Shape">
            <a:extLst>
              <a:ext uri="{FF2B5EF4-FFF2-40B4-BE49-F238E27FC236}">
                <a16:creationId xmlns:a16="http://schemas.microsoft.com/office/drawing/2014/main" id="{26F78E16-7C57-4725-823F-A1A195371336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3764076" y="5049520"/>
            <a:ext cx="228600" cy="254000"/>
          </a:xfrm>
          <a:prstGeom prst="upArrow">
            <a:avLst/>
          </a:prstGeom>
          <a:solidFill>
            <a:srgbClr val="6BAA7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TLSHAPE_M_6afe8cdde0834d2cacb7c590ec063f4b_Shape">
            <a:extLst>
              <a:ext uri="{FF2B5EF4-FFF2-40B4-BE49-F238E27FC236}">
                <a16:creationId xmlns:a16="http://schemas.microsoft.com/office/drawing/2014/main" id="{861578BC-D77A-4571-AFC8-724295BCDAEE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6424981" y="5049520"/>
            <a:ext cx="228600" cy="254000"/>
          </a:xfrm>
          <a:prstGeom prst="upArrow">
            <a:avLst/>
          </a:prstGeom>
          <a:solidFill>
            <a:srgbClr val="84DD6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TLSHAPE_M_01366dfa8a9047deb84cca0070d8d214_Shape">
            <a:extLst>
              <a:ext uri="{FF2B5EF4-FFF2-40B4-BE49-F238E27FC236}">
                <a16:creationId xmlns:a16="http://schemas.microsoft.com/office/drawing/2014/main" id="{C2E9878A-4840-460D-87D2-A7FFAAE34721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8198917" y="5049520"/>
            <a:ext cx="228600" cy="254000"/>
          </a:xfrm>
          <a:prstGeom prst="upArrow">
            <a:avLst/>
          </a:prstGeom>
          <a:solidFill>
            <a:srgbClr val="84DD6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TLSHAPE_M_4c666328a91345b1957fc53581732d91_Shape">
            <a:extLst>
              <a:ext uri="{FF2B5EF4-FFF2-40B4-BE49-F238E27FC236}">
                <a16:creationId xmlns:a16="http://schemas.microsoft.com/office/drawing/2014/main" id="{B24F6A4C-5270-4F5F-BF54-F60E27E7FD0F}"/>
              </a:ext>
            </a:extLst>
          </p:cNvPr>
          <p:cNvSpPr/>
          <p:nvPr>
            <p:custDataLst>
              <p:tags r:id="rId125"/>
            </p:custDataLst>
          </p:nvPr>
        </p:nvSpPr>
        <p:spPr>
          <a:xfrm>
            <a:off x="9972854" y="5049520"/>
            <a:ext cx="228600" cy="254000"/>
          </a:xfrm>
          <a:prstGeom prst="upArrow">
            <a:avLst/>
          </a:prstGeom>
          <a:solidFill>
            <a:srgbClr val="AA6BA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TLSHAPE_M_4c0629c169b043b6bdb1df04ed12c257_Title">
            <a:extLst>
              <a:ext uri="{FF2B5EF4-FFF2-40B4-BE49-F238E27FC236}">
                <a16:creationId xmlns:a16="http://schemas.microsoft.com/office/drawing/2014/main" id="{F62A7341-C45D-4177-B2FE-93AA9DFF23F4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5102508" y="4255135"/>
            <a:ext cx="508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6">
                <a:solidFill>
                  <a:schemeClr val="dk1"/>
                </a:solidFill>
                <a:latin typeface="Arial" panose="020B0604020202020204" pitchFamily="34" charset="0"/>
              </a:rPr>
              <a:t>Metrics 1</a:t>
            </a:r>
          </a:p>
        </p:txBody>
      </p:sp>
      <p:sp>
        <p:nvSpPr>
          <p:cNvPr id="22" name="OTLSHAPE_M_4c0629c169b043b6bdb1df04ed12c257_Date">
            <a:extLst>
              <a:ext uri="{FF2B5EF4-FFF2-40B4-BE49-F238E27FC236}">
                <a16:creationId xmlns:a16="http://schemas.microsoft.com/office/drawing/2014/main" id="{DE973ABD-9963-4862-97B2-8D1B48C3AFE4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5197758" y="4399280"/>
            <a:ext cx="3175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8">
                <a:solidFill>
                  <a:schemeClr val="dk2"/>
                </a:solidFill>
                <a:latin typeface="Arial" panose="020B0604020202020204" pitchFamily="34" charset="0"/>
              </a:rPr>
              <a:t>Jun 12</a:t>
            </a:r>
          </a:p>
        </p:txBody>
      </p:sp>
      <p:sp>
        <p:nvSpPr>
          <p:cNvPr id="24" name="OTLSHAPE_M_4960d85fce254bd98d336c2310e99970_Title">
            <a:extLst>
              <a:ext uri="{FF2B5EF4-FFF2-40B4-BE49-F238E27FC236}">
                <a16:creationId xmlns:a16="http://schemas.microsoft.com/office/drawing/2014/main" id="{93CB2701-A0C8-4BA3-9151-D119A9F602D0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7467757" y="4255135"/>
            <a:ext cx="508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6">
                <a:solidFill>
                  <a:schemeClr val="dk1"/>
                </a:solidFill>
                <a:latin typeface="Arial" panose="020B0604020202020204" pitchFamily="34" charset="0"/>
              </a:rPr>
              <a:t>Metrics 2</a:t>
            </a:r>
          </a:p>
        </p:txBody>
      </p:sp>
      <p:sp>
        <p:nvSpPr>
          <p:cNvPr id="25" name="OTLSHAPE_M_4960d85fce254bd98d336c2310e99970_Date">
            <a:extLst>
              <a:ext uri="{FF2B5EF4-FFF2-40B4-BE49-F238E27FC236}">
                <a16:creationId xmlns:a16="http://schemas.microsoft.com/office/drawing/2014/main" id="{17797CFF-979B-4010-A2D3-B25AC09BBE75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7563007" y="4399280"/>
            <a:ext cx="3175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8">
                <a:solidFill>
                  <a:schemeClr val="dk2"/>
                </a:solidFill>
                <a:latin typeface="Arial" panose="020B0604020202020204" pitchFamily="34" charset="0"/>
              </a:rPr>
              <a:t>Jun 20</a:t>
            </a:r>
          </a:p>
        </p:txBody>
      </p:sp>
      <p:sp>
        <p:nvSpPr>
          <p:cNvPr id="27" name="OTLSHAPE_M_2a42d28fbef34ff497c854897c79e133_Title">
            <a:extLst>
              <a:ext uri="{FF2B5EF4-FFF2-40B4-BE49-F238E27FC236}">
                <a16:creationId xmlns:a16="http://schemas.microsoft.com/office/drawing/2014/main" id="{6E3EC6D4-1CB5-47D1-92CA-9EAFC10EE813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8949699" y="4255135"/>
            <a:ext cx="10922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Operating snapshot</a:t>
            </a:r>
          </a:p>
        </p:txBody>
      </p:sp>
      <p:sp>
        <p:nvSpPr>
          <p:cNvPr id="28" name="OTLSHAPE_M_2a42d28fbef34ff497c854897c79e133_Date">
            <a:extLst>
              <a:ext uri="{FF2B5EF4-FFF2-40B4-BE49-F238E27FC236}">
                <a16:creationId xmlns:a16="http://schemas.microsoft.com/office/drawing/2014/main" id="{0A63D12C-EE0D-42D6-926B-E4B73D253B7C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9336943" y="4399280"/>
            <a:ext cx="3175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8">
                <a:solidFill>
                  <a:schemeClr val="dk2"/>
                </a:solidFill>
                <a:latin typeface="Arial" panose="020B0604020202020204" pitchFamily="34" charset="0"/>
              </a:rPr>
              <a:t>Jun 26</a:t>
            </a:r>
          </a:p>
        </p:txBody>
      </p:sp>
      <p:sp>
        <p:nvSpPr>
          <p:cNvPr id="30" name="OTLSHAPE_M_4a407986099442349961753ab97f196b_Title">
            <a:extLst>
              <a:ext uri="{FF2B5EF4-FFF2-40B4-BE49-F238E27FC236}">
                <a16:creationId xmlns:a16="http://schemas.microsoft.com/office/drawing/2014/main" id="{0F8C4C60-264A-4949-8A8A-091012238805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1015630" y="4255135"/>
            <a:ext cx="508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6">
                <a:solidFill>
                  <a:schemeClr val="dk1"/>
                </a:solidFill>
                <a:latin typeface="Arial" panose="020B0604020202020204" pitchFamily="34" charset="0"/>
              </a:rPr>
              <a:t>Metrics 3</a:t>
            </a:r>
          </a:p>
        </p:txBody>
      </p:sp>
      <p:sp>
        <p:nvSpPr>
          <p:cNvPr id="31" name="OTLSHAPE_M_4a407986099442349961753ab97f196b_Date">
            <a:extLst>
              <a:ext uri="{FF2B5EF4-FFF2-40B4-BE49-F238E27FC236}">
                <a16:creationId xmlns:a16="http://schemas.microsoft.com/office/drawing/2014/main" id="{C345AC70-C824-40C9-A3C5-6EEC1A19E757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1156113" y="4399280"/>
            <a:ext cx="2159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6">
                <a:solidFill>
                  <a:schemeClr val="dk2"/>
                </a:solidFill>
                <a:latin typeface="Arial" panose="020B0604020202020204" pitchFamily="34" charset="0"/>
              </a:rPr>
              <a:t>Jul 2</a:t>
            </a:r>
          </a:p>
        </p:txBody>
      </p:sp>
      <p:sp>
        <p:nvSpPr>
          <p:cNvPr id="33" name="OTLSHAPE_M_f4b4d16723454c5681b1256f82343087_Title">
            <a:extLst>
              <a:ext uri="{FF2B5EF4-FFF2-40B4-BE49-F238E27FC236}">
                <a16:creationId xmlns:a16="http://schemas.microsoft.com/office/drawing/2014/main" id="{9C2E50F4-9634-43BC-8950-DF0A66E8BB98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648955" y="5458460"/>
            <a:ext cx="1130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Identify client issues</a:t>
            </a:r>
          </a:p>
        </p:txBody>
      </p:sp>
      <p:sp>
        <p:nvSpPr>
          <p:cNvPr id="34" name="OTLSHAPE_M_f4b4d16723454c5681b1256f82343087_Date">
            <a:extLst>
              <a:ext uri="{FF2B5EF4-FFF2-40B4-BE49-F238E27FC236}">
                <a16:creationId xmlns:a16="http://schemas.microsoft.com/office/drawing/2014/main" id="{DCCDAECA-94F3-4698-B435-BAC680335C15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1044518" y="5328920"/>
            <a:ext cx="3429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6">
                <a:solidFill>
                  <a:schemeClr val="dk2"/>
                </a:solidFill>
                <a:latin typeface="Arial" panose="020B0604020202020204" pitchFamily="34" charset="0"/>
              </a:rPr>
              <a:t>May 29</a:t>
            </a:r>
          </a:p>
        </p:txBody>
      </p:sp>
      <p:sp>
        <p:nvSpPr>
          <p:cNvPr id="36" name="OTLSHAPE_M_c3b8ad15914040bf9ea050b831e2fbf0_Title">
            <a:extLst>
              <a:ext uri="{FF2B5EF4-FFF2-40B4-BE49-F238E27FC236}">
                <a16:creationId xmlns:a16="http://schemas.microsoft.com/office/drawing/2014/main" id="{F4EA0371-6AD1-4F90-BF8C-12975E1CD098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3214568" y="5458460"/>
            <a:ext cx="1320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Performance thresholds</a:t>
            </a:r>
          </a:p>
        </p:txBody>
      </p:sp>
      <p:sp>
        <p:nvSpPr>
          <p:cNvPr id="37" name="OTLSHAPE_M_c3b8ad15914040bf9ea050b831e2fbf0_Date">
            <a:extLst>
              <a:ext uri="{FF2B5EF4-FFF2-40B4-BE49-F238E27FC236}">
                <a16:creationId xmlns:a16="http://schemas.microsoft.com/office/drawing/2014/main" id="{ECCCEADA-4651-4E5F-AEC0-B4AF486AE536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3747735" y="5328920"/>
            <a:ext cx="2540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8">
                <a:solidFill>
                  <a:schemeClr val="dk2"/>
                </a:solidFill>
                <a:latin typeface="Arial" panose="020B0604020202020204" pitchFamily="34" charset="0"/>
              </a:rPr>
              <a:t>Jun 7</a:t>
            </a:r>
          </a:p>
        </p:txBody>
      </p:sp>
      <p:sp>
        <p:nvSpPr>
          <p:cNvPr id="39" name="OTLSHAPE_M_6afe8cdde0834d2cacb7c590ec063f4b_Title">
            <a:extLst>
              <a:ext uri="{FF2B5EF4-FFF2-40B4-BE49-F238E27FC236}">
                <a16:creationId xmlns:a16="http://schemas.microsoft.com/office/drawing/2014/main" id="{1B7A9B81-8E9E-48CA-B960-E193A0FEF96F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6069106" y="5458460"/>
            <a:ext cx="939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Statistical review</a:t>
            </a:r>
          </a:p>
        </p:txBody>
      </p:sp>
      <p:sp>
        <p:nvSpPr>
          <p:cNvPr id="40" name="OTLSHAPE_M_6afe8cdde0834d2cacb7c590ec063f4b_Date">
            <a:extLst>
              <a:ext uri="{FF2B5EF4-FFF2-40B4-BE49-F238E27FC236}">
                <a16:creationId xmlns:a16="http://schemas.microsoft.com/office/drawing/2014/main" id="{AFE3ACEF-B129-4FB6-9D5C-65DE5285FA22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6380382" y="5328920"/>
            <a:ext cx="3175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8">
                <a:solidFill>
                  <a:schemeClr val="dk2"/>
                </a:solidFill>
                <a:latin typeface="Arial" panose="020B0604020202020204" pitchFamily="34" charset="0"/>
              </a:rPr>
              <a:t>Jun 16</a:t>
            </a:r>
          </a:p>
        </p:txBody>
      </p:sp>
      <p:sp>
        <p:nvSpPr>
          <p:cNvPr id="42" name="OTLSHAPE_M_01366dfa8a9047deb84cca0070d8d214_Title">
            <a:extLst>
              <a:ext uri="{FF2B5EF4-FFF2-40B4-BE49-F238E27FC236}">
                <a16:creationId xmlns:a16="http://schemas.microsoft.com/office/drawing/2014/main" id="{9CB152F2-5D3D-4346-8732-105D7A35573C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7684482" y="5458460"/>
            <a:ext cx="1257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Adjustments Complete</a:t>
            </a:r>
          </a:p>
        </p:txBody>
      </p:sp>
      <p:sp>
        <p:nvSpPr>
          <p:cNvPr id="43" name="OTLSHAPE_M_01366dfa8a9047deb84cca0070d8d214_Date">
            <a:extLst>
              <a:ext uri="{FF2B5EF4-FFF2-40B4-BE49-F238E27FC236}">
                <a16:creationId xmlns:a16="http://schemas.microsoft.com/office/drawing/2014/main" id="{AED7D705-A1B8-4474-8E28-4CFF2991318B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8154319" y="5328920"/>
            <a:ext cx="3175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8">
                <a:solidFill>
                  <a:schemeClr val="dk2"/>
                </a:solidFill>
                <a:latin typeface="Arial" panose="020B0604020202020204" pitchFamily="34" charset="0"/>
              </a:rPr>
              <a:t>Jun 22</a:t>
            </a:r>
          </a:p>
        </p:txBody>
      </p:sp>
      <p:sp>
        <p:nvSpPr>
          <p:cNvPr id="45" name="OTLSHAPE_M_4c666328a91345b1957fc53581732d91_Title">
            <a:extLst>
              <a:ext uri="{FF2B5EF4-FFF2-40B4-BE49-F238E27FC236}">
                <a16:creationId xmlns:a16="http://schemas.microsoft.com/office/drawing/2014/main" id="{29B469C3-6F29-43AB-807C-4EF33230457F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9658486" y="5458460"/>
            <a:ext cx="8509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Implementation</a:t>
            </a:r>
          </a:p>
        </p:txBody>
      </p:sp>
      <p:sp>
        <p:nvSpPr>
          <p:cNvPr id="46" name="OTLSHAPE_M_4c666328a91345b1957fc53581732d91_Date">
            <a:extLst>
              <a:ext uri="{FF2B5EF4-FFF2-40B4-BE49-F238E27FC236}">
                <a16:creationId xmlns:a16="http://schemas.microsoft.com/office/drawing/2014/main" id="{7CD87B1A-1707-4F94-9965-6903E44B95A4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9928255" y="5328920"/>
            <a:ext cx="3175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800" spc="-8">
                <a:solidFill>
                  <a:schemeClr val="dk2"/>
                </a:solidFill>
                <a:latin typeface="Arial" panose="020B0604020202020204" pitchFamily="34" charset="0"/>
              </a:rPr>
              <a:t>Jun 28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2A24510-3DF5-4862-ABEC-0CD1DC193750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project-overview-template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07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317500" y="258842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  <a:endParaRPr lang="en-US" b="1" spc="-38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653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11034" y="258842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5690" name="OTLSHAPE_T_fe82a054eb724851a93f6a606432bfac_HorizontalConnector1"/>
          <p:cNvCxnSpPr/>
          <p:nvPr>
            <p:custDataLst>
              <p:tags r:id="rId4"/>
            </p:custDataLst>
          </p:nvPr>
        </p:nvCxnSpPr>
        <p:spPr>
          <a:xfrm>
            <a:off x="479721" y="4874260"/>
            <a:ext cx="947764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9" name="OTLSHAPE_T_23b42cadd9bc437fb739c68c62737c3a_HorizontalConnector1"/>
          <p:cNvCxnSpPr/>
          <p:nvPr>
            <p:custDataLst>
              <p:tags r:id="rId5"/>
            </p:custDataLst>
          </p:nvPr>
        </p:nvCxnSpPr>
        <p:spPr>
          <a:xfrm>
            <a:off x="479721" y="4544060"/>
            <a:ext cx="874214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8" name="OTLSHAPE_T_82d1b7aae77d41a2be14d69f5e501b1b_HorizontalConnector1"/>
          <p:cNvCxnSpPr/>
          <p:nvPr>
            <p:custDataLst>
              <p:tags r:id="rId6"/>
            </p:custDataLst>
          </p:nvPr>
        </p:nvCxnSpPr>
        <p:spPr>
          <a:xfrm>
            <a:off x="479721" y="4213860"/>
            <a:ext cx="280158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7" name="OTLSHAPE_T_f23e460505c24ee88159b421b810b7e4_HorizontalConnector1"/>
          <p:cNvCxnSpPr/>
          <p:nvPr>
            <p:custDataLst>
              <p:tags r:id="rId7"/>
            </p:custDataLst>
          </p:nvPr>
        </p:nvCxnSpPr>
        <p:spPr>
          <a:xfrm>
            <a:off x="479721" y="3883660"/>
            <a:ext cx="249041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6" name="OTLSHAPE_T_23c152327d314e958e11ca251f33fb49_HorizontalConnector1"/>
          <p:cNvCxnSpPr/>
          <p:nvPr>
            <p:custDataLst>
              <p:tags r:id="rId8"/>
            </p:custDataLst>
          </p:nvPr>
        </p:nvCxnSpPr>
        <p:spPr>
          <a:xfrm>
            <a:off x="479721" y="3553460"/>
            <a:ext cx="135887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5" name="OTLSHAPE_T_11a5fd20169a4e5aa0bed048dba08ff2_HorizontalConnector1"/>
          <p:cNvCxnSpPr/>
          <p:nvPr>
            <p:custDataLst>
              <p:tags r:id="rId9"/>
            </p:custDataLst>
          </p:nvPr>
        </p:nvCxnSpPr>
        <p:spPr>
          <a:xfrm>
            <a:off x="479721" y="3223260"/>
            <a:ext cx="56679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4" name="OTLSHAPE_M_c4141af3ac38465cb53fcc7f7a4aa9f5_Connector1"/>
          <p:cNvCxnSpPr/>
          <p:nvPr>
            <p:custDataLst>
              <p:tags r:id="rId10"/>
            </p:custDataLst>
          </p:nvPr>
        </p:nvCxnSpPr>
        <p:spPr>
          <a:xfrm>
            <a:off x="10388025" y="2101638"/>
            <a:ext cx="0" cy="4358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3" name="OTLSHAPE_M_04072b436b4048c09d492665495c5db4_Connector1"/>
          <p:cNvCxnSpPr/>
          <p:nvPr>
            <p:custDataLst>
              <p:tags r:id="rId11"/>
            </p:custDataLst>
          </p:nvPr>
        </p:nvCxnSpPr>
        <p:spPr>
          <a:xfrm>
            <a:off x="3004750" y="1932514"/>
            <a:ext cx="0" cy="604946"/>
          </a:xfrm>
          <a:prstGeom prst="line">
            <a:avLst/>
          </a:prstGeom>
          <a:ln w="9525" cap="flat" cmpd="sng" algn="ctr">
            <a:solidFill>
              <a:srgbClr val="C85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2" name="OTLSHAPE_M_9b39fefad822441faaec2498033d8bd1_Connector1"/>
          <p:cNvCxnSpPr/>
          <p:nvPr>
            <p:custDataLst>
              <p:tags r:id="rId12"/>
            </p:custDataLst>
          </p:nvPr>
        </p:nvCxnSpPr>
        <p:spPr>
          <a:xfrm>
            <a:off x="2806731" y="1455503"/>
            <a:ext cx="0" cy="1081957"/>
          </a:xfrm>
          <a:prstGeom prst="line">
            <a:avLst/>
          </a:prstGeom>
          <a:ln w="9525" cap="flat" cmpd="sng" algn="ctr">
            <a:solidFill>
              <a:srgbClr val="C85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1" name="OTLSHAPE_M_6ae31c99f6864aae840de110566ea63d_Connector1"/>
          <p:cNvCxnSpPr/>
          <p:nvPr>
            <p:custDataLst>
              <p:tags r:id="rId13"/>
            </p:custDataLst>
          </p:nvPr>
        </p:nvCxnSpPr>
        <p:spPr>
          <a:xfrm>
            <a:off x="1222580" y="2101638"/>
            <a:ext cx="0" cy="435822"/>
          </a:xfrm>
          <a:prstGeom prst="line">
            <a:avLst/>
          </a:prstGeom>
          <a:ln w="9525" cap="flat" cmpd="sng" algn="ctr">
            <a:solidFill>
              <a:srgbClr val="9BBB5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4" name="OTLSHAPE_TB_00000000000000000000000000000000_ScaleContainer"/>
          <p:cNvSpPr/>
          <p:nvPr>
            <p:custDataLst>
              <p:tags r:id="rId14"/>
            </p:custDataLst>
          </p:nvPr>
        </p:nvSpPr>
        <p:spPr>
          <a:xfrm>
            <a:off x="933365" y="253746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10000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5" name="OTLSHAPE_TB_00000000000000000000000000000000_ElapsedTim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6" name="OTLSHAPE_TB_00000000000000000000000000000000_TodayMarkerShape" hidden="1"/>
          <p:cNvSpPr/>
          <p:nvPr>
            <p:custDataLst>
              <p:tags r:id="rId16"/>
            </p:custDataLst>
          </p:nvPr>
        </p:nvSpPr>
        <p:spPr>
          <a:xfrm>
            <a:off x="878937" y="291846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7" name="OTLSHAPE_TB_00000000000000000000000000000000_TodayMarkerText" hidden="1"/>
          <p:cNvSpPr txBox="1"/>
          <p:nvPr>
            <p:custDataLst>
              <p:tags r:id="rId17"/>
            </p:custDataLst>
          </p:nvPr>
        </p:nvSpPr>
        <p:spPr>
          <a:xfrm>
            <a:off x="933365" y="304546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5658" name="OTLSHAPE_TB_00000000000000000000000000000000_TimescaleInterval1"/>
          <p:cNvSpPr txBox="1"/>
          <p:nvPr>
            <p:custDataLst>
              <p:tags r:id="rId18"/>
            </p:custDataLst>
          </p:nvPr>
        </p:nvSpPr>
        <p:spPr>
          <a:xfrm>
            <a:off x="996865" y="263493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5660" name="OTLSHAPE_TB_00000000000000000000000000000000_TimescaleInterval2"/>
          <p:cNvSpPr txBox="1"/>
          <p:nvPr>
            <p:custDataLst>
              <p:tags r:id="rId19"/>
            </p:custDataLst>
          </p:nvPr>
        </p:nvSpPr>
        <p:spPr>
          <a:xfrm>
            <a:off x="1873806" y="2634933"/>
            <a:ext cx="2253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5662" name="OTLSHAPE_TB_00000000000000000000000000000000_TimescaleInterval3"/>
          <p:cNvSpPr txBox="1"/>
          <p:nvPr>
            <p:custDataLst>
              <p:tags r:id="rId20"/>
            </p:custDataLst>
          </p:nvPr>
        </p:nvSpPr>
        <p:spPr>
          <a:xfrm>
            <a:off x="2665881" y="263493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5664" name="OTLSHAPE_TB_00000000000000000000000000000000_TimescaleInterval4"/>
          <p:cNvSpPr txBox="1"/>
          <p:nvPr>
            <p:custDataLst>
              <p:tags r:id="rId21"/>
            </p:custDataLst>
          </p:nvPr>
        </p:nvSpPr>
        <p:spPr>
          <a:xfrm>
            <a:off x="3542822" y="2634933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5666" name="OTLSHAPE_TB_00000000000000000000000000000000_TimescaleInterval5"/>
          <p:cNvSpPr txBox="1"/>
          <p:nvPr>
            <p:custDataLst>
              <p:tags r:id="rId22"/>
            </p:custDataLst>
          </p:nvPr>
        </p:nvSpPr>
        <p:spPr>
          <a:xfrm>
            <a:off x="4391475" y="2634933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5668" name="OTLSHAPE_TB_00000000000000000000000000000000_TimescaleInterval6"/>
          <p:cNvSpPr txBox="1"/>
          <p:nvPr>
            <p:custDataLst>
              <p:tags r:id="rId23"/>
            </p:custDataLst>
          </p:nvPr>
        </p:nvSpPr>
        <p:spPr>
          <a:xfrm>
            <a:off x="5268415" y="263493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5670" name="OTLSHAPE_TB_00000000000000000000000000000000_TimescaleInterval7"/>
          <p:cNvSpPr txBox="1"/>
          <p:nvPr>
            <p:custDataLst>
              <p:tags r:id="rId24"/>
            </p:custDataLst>
          </p:nvPr>
        </p:nvSpPr>
        <p:spPr>
          <a:xfrm>
            <a:off x="6117068" y="263493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5672" name="OTLSHAPE_TB_00000000000000000000000000000000_TimescaleInterval8"/>
          <p:cNvSpPr txBox="1"/>
          <p:nvPr>
            <p:custDataLst>
              <p:tags r:id="rId25"/>
            </p:custDataLst>
          </p:nvPr>
        </p:nvSpPr>
        <p:spPr>
          <a:xfrm>
            <a:off x="6994008" y="263493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5674" name="OTLSHAPE_TB_00000000000000000000000000000000_TimescaleInterval9"/>
          <p:cNvSpPr txBox="1"/>
          <p:nvPr>
            <p:custDataLst>
              <p:tags r:id="rId26"/>
            </p:custDataLst>
          </p:nvPr>
        </p:nvSpPr>
        <p:spPr>
          <a:xfrm>
            <a:off x="7870949" y="263493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5676" name="OTLSHAPE_TB_00000000000000000000000000000000_TimescaleInterval10"/>
          <p:cNvSpPr txBox="1"/>
          <p:nvPr>
            <p:custDataLst>
              <p:tags r:id="rId27"/>
            </p:custDataLst>
          </p:nvPr>
        </p:nvSpPr>
        <p:spPr>
          <a:xfrm>
            <a:off x="8719601" y="263493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5678" name="OTLSHAPE_TB_00000000000000000000000000000000_TimescaleInterval11"/>
          <p:cNvSpPr txBox="1"/>
          <p:nvPr>
            <p:custDataLst>
              <p:tags r:id="rId28"/>
            </p:custDataLst>
          </p:nvPr>
        </p:nvSpPr>
        <p:spPr>
          <a:xfrm>
            <a:off x="9596542" y="2634933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5680" name="OTLSHAPE_TB_00000000000000000000000000000000_TimescaleInterval12"/>
          <p:cNvSpPr txBox="1"/>
          <p:nvPr>
            <p:custDataLst>
              <p:tags r:id="rId29"/>
            </p:custDataLst>
          </p:nvPr>
        </p:nvSpPr>
        <p:spPr>
          <a:xfrm>
            <a:off x="10445194" y="2634933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cxnSp>
        <p:nvCxnSpPr>
          <p:cNvPr id="5659" name="OTLSHAPE_TB_00000000000000000000000000000000_Separator1"/>
          <p:cNvCxnSpPr/>
          <p:nvPr>
            <p:custDataLst>
              <p:tags r:id="rId30"/>
            </p:custDataLst>
          </p:nvPr>
        </p:nvCxnSpPr>
        <p:spPr>
          <a:xfrm>
            <a:off x="1810306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1" name="OTLSHAPE_TB_00000000000000000000000000000000_Separator2"/>
          <p:cNvCxnSpPr/>
          <p:nvPr>
            <p:custDataLst>
              <p:tags r:id="rId31"/>
            </p:custDataLst>
          </p:nvPr>
        </p:nvCxnSpPr>
        <p:spPr>
          <a:xfrm>
            <a:off x="2602381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3" name="OTLSHAPE_TB_00000000000000000000000000000000_Separator3"/>
          <p:cNvCxnSpPr/>
          <p:nvPr>
            <p:custDataLst>
              <p:tags r:id="rId32"/>
            </p:custDataLst>
          </p:nvPr>
        </p:nvCxnSpPr>
        <p:spPr>
          <a:xfrm>
            <a:off x="3479322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5" name="OTLSHAPE_TB_00000000000000000000000000000000_Separator4"/>
          <p:cNvCxnSpPr/>
          <p:nvPr>
            <p:custDataLst>
              <p:tags r:id="rId33"/>
            </p:custDataLst>
          </p:nvPr>
        </p:nvCxnSpPr>
        <p:spPr>
          <a:xfrm>
            <a:off x="4327974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7" name="OTLSHAPE_TB_00000000000000000000000000000000_Separator5"/>
          <p:cNvCxnSpPr/>
          <p:nvPr>
            <p:custDataLst>
              <p:tags r:id="rId34"/>
            </p:custDataLst>
          </p:nvPr>
        </p:nvCxnSpPr>
        <p:spPr>
          <a:xfrm>
            <a:off x="5204915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9" name="OTLSHAPE_TB_00000000000000000000000000000000_Separator6"/>
          <p:cNvCxnSpPr/>
          <p:nvPr>
            <p:custDataLst>
              <p:tags r:id="rId35"/>
            </p:custDataLst>
          </p:nvPr>
        </p:nvCxnSpPr>
        <p:spPr>
          <a:xfrm>
            <a:off x="6053567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1" name="OTLSHAPE_TB_00000000000000000000000000000000_Separator7"/>
          <p:cNvCxnSpPr/>
          <p:nvPr>
            <p:custDataLst>
              <p:tags r:id="rId36"/>
            </p:custDataLst>
          </p:nvPr>
        </p:nvCxnSpPr>
        <p:spPr>
          <a:xfrm>
            <a:off x="6930508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3" name="OTLSHAPE_TB_00000000000000000000000000000000_Separator8"/>
          <p:cNvCxnSpPr/>
          <p:nvPr>
            <p:custDataLst>
              <p:tags r:id="rId37"/>
            </p:custDataLst>
          </p:nvPr>
        </p:nvCxnSpPr>
        <p:spPr>
          <a:xfrm>
            <a:off x="7807449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5" name="OTLSHAPE_TB_00000000000000000000000000000000_Separator9"/>
          <p:cNvCxnSpPr/>
          <p:nvPr>
            <p:custDataLst>
              <p:tags r:id="rId38"/>
            </p:custDataLst>
          </p:nvPr>
        </p:nvCxnSpPr>
        <p:spPr>
          <a:xfrm>
            <a:off x="8656101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7" name="OTLSHAPE_TB_00000000000000000000000000000000_Separator10"/>
          <p:cNvCxnSpPr/>
          <p:nvPr>
            <p:custDataLst>
              <p:tags r:id="rId39"/>
            </p:custDataLst>
          </p:nvPr>
        </p:nvCxnSpPr>
        <p:spPr>
          <a:xfrm>
            <a:off x="9533041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9" name="OTLSHAPE_TB_00000000000000000000000000000000_Separator11"/>
          <p:cNvCxnSpPr/>
          <p:nvPr>
            <p:custDataLst>
              <p:tags r:id="rId40"/>
            </p:custDataLst>
          </p:nvPr>
        </p:nvCxnSpPr>
        <p:spPr>
          <a:xfrm>
            <a:off x="10381694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9" name="OTLSHAPE_T_11a5fd20169a4e5aa0bed048dba08ff2_Shape"/>
          <p:cNvSpPr/>
          <p:nvPr>
            <p:custDataLst>
              <p:tags r:id="rId41"/>
            </p:custDataLst>
          </p:nvPr>
        </p:nvSpPr>
        <p:spPr>
          <a:xfrm>
            <a:off x="1046519" y="3121660"/>
            <a:ext cx="1587500" cy="203200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7" name="OTLSHAPE_T_23c152327d314e958e11ca251f33fb49_Shape"/>
          <p:cNvSpPr/>
          <p:nvPr>
            <p:custDataLst>
              <p:tags r:id="rId42"/>
            </p:custDataLst>
          </p:nvPr>
        </p:nvSpPr>
        <p:spPr>
          <a:xfrm>
            <a:off x="1838594" y="3451860"/>
            <a:ext cx="1168400" cy="203200"/>
          </a:xfrm>
          <a:prstGeom prst="rect">
            <a:avLst/>
          </a:prstGeom>
          <a:solidFill>
            <a:srgbClr val="4BACC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5" name="OTLSHAPE_T_f23e460505c24ee88159b421b810b7e4_Shape"/>
          <p:cNvSpPr/>
          <p:nvPr>
            <p:custDataLst>
              <p:tags r:id="rId43"/>
            </p:custDataLst>
          </p:nvPr>
        </p:nvSpPr>
        <p:spPr>
          <a:xfrm>
            <a:off x="2970131" y="3782060"/>
            <a:ext cx="1422400" cy="203200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3" name="OTLSHAPE_T_82d1b7aae77d41a2be14d69f5e501b1b_Shape"/>
          <p:cNvSpPr/>
          <p:nvPr>
            <p:custDataLst>
              <p:tags r:id="rId44"/>
            </p:custDataLst>
          </p:nvPr>
        </p:nvSpPr>
        <p:spPr>
          <a:xfrm>
            <a:off x="3281303" y="4112260"/>
            <a:ext cx="594360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1" name="OTLSHAPE_T_23b42cadd9bc437fb739c68c62737c3a_Shape"/>
          <p:cNvSpPr/>
          <p:nvPr>
            <p:custDataLst>
              <p:tags r:id="rId45"/>
            </p:custDataLst>
          </p:nvPr>
        </p:nvSpPr>
        <p:spPr>
          <a:xfrm>
            <a:off x="9221870" y="4442460"/>
            <a:ext cx="7366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9" name="OTLSHAPE_T_fe82a054eb724851a93f6a606432bfac_Shape"/>
          <p:cNvSpPr/>
          <p:nvPr>
            <p:custDataLst>
              <p:tags r:id="rId46"/>
            </p:custDataLst>
          </p:nvPr>
        </p:nvSpPr>
        <p:spPr>
          <a:xfrm>
            <a:off x="9957368" y="4772660"/>
            <a:ext cx="990600" cy="203200"/>
          </a:xfrm>
          <a:prstGeom prst="homePlat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0" name="OTLSHAPE_T_11a5fd20169a4e5aa0bed048dba08ff2_ShapePercentage" hidden="1"/>
          <p:cNvSpPr/>
          <p:nvPr>
            <p:custDataLst>
              <p:tags r:id="rId47"/>
            </p:custDataLst>
          </p:nvPr>
        </p:nvSpPr>
        <p:spPr>
          <a:xfrm>
            <a:off x="1046519" y="312166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8" name="OTLSHAPE_T_23c152327d314e958e11ca251f33fb49_ShapePercentage" hidden="1"/>
          <p:cNvSpPr/>
          <p:nvPr>
            <p:custDataLst>
              <p:tags r:id="rId48"/>
            </p:custDataLst>
          </p:nvPr>
        </p:nvSpPr>
        <p:spPr>
          <a:xfrm>
            <a:off x="1838594" y="345186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6" name="OTLSHAPE_T_f23e460505c24ee88159b421b810b7e4_ShapePercentage" hidden="1"/>
          <p:cNvSpPr/>
          <p:nvPr>
            <p:custDataLst>
              <p:tags r:id="rId49"/>
            </p:custDataLst>
          </p:nvPr>
        </p:nvSpPr>
        <p:spPr>
          <a:xfrm>
            <a:off x="2970131" y="378206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4" name="OTLSHAPE_T_82d1b7aae77d41a2be14d69f5e501b1b_ShapePercentage" hidden="1"/>
          <p:cNvSpPr/>
          <p:nvPr>
            <p:custDataLst>
              <p:tags r:id="rId50"/>
            </p:custDataLst>
          </p:nvPr>
        </p:nvSpPr>
        <p:spPr>
          <a:xfrm>
            <a:off x="3281303" y="411226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2" name="OTLSHAPE_T_23b42cadd9bc437fb739c68c62737c3a_ShapePercentage" hidden="1"/>
          <p:cNvSpPr/>
          <p:nvPr>
            <p:custDataLst>
              <p:tags r:id="rId51"/>
            </p:custDataLst>
          </p:nvPr>
        </p:nvSpPr>
        <p:spPr>
          <a:xfrm>
            <a:off x="9221870" y="444246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0" name="OTLSHAPE_T_fe82a054eb724851a93f6a606432bfac_ShapePercentage" hidden="1"/>
          <p:cNvSpPr/>
          <p:nvPr>
            <p:custDataLst>
              <p:tags r:id="rId52"/>
            </p:custDataLst>
          </p:nvPr>
        </p:nvSpPr>
        <p:spPr>
          <a:xfrm>
            <a:off x="9957368" y="477266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1" name="OTLSHAPE_T_11a5fd20169a4e5aa0bed048dba08ff2_Duration" hidden="1"/>
          <p:cNvSpPr txBox="1"/>
          <p:nvPr>
            <p:custDataLst>
              <p:tags r:id="rId53"/>
            </p:custDataLst>
          </p:nvPr>
        </p:nvSpPr>
        <p:spPr>
          <a:xfrm>
            <a:off x="0" y="31216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56 days</a:t>
            </a:r>
          </a:p>
        </p:txBody>
      </p:sp>
      <p:sp>
        <p:nvSpPr>
          <p:cNvPr id="5712" name="OTLSHAPE_T_11a5fd20169a4e5aa0bed048dba08ff2_TextPercentage" hidden="1"/>
          <p:cNvSpPr txBox="1"/>
          <p:nvPr>
            <p:custDataLst>
              <p:tags r:id="rId54"/>
            </p:custDataLst>
          </p:nvPr>
        </p:nvSpPr>
        <p:spPr>
          <a:xfrm>
            <a:off x="0" y="327668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713" name="OTLSHAPE_T_11a5fd20169a4e5aa0bed048dba08ff2_StartDate" hidden="1"/>
          <p:cNvSpPr txBox="1"/>
          <p:nvPr>
            <p:custDataLst>
              <p:tags r:id="rId55"/>
            </p:custDataLst>
          </p:nvPr>
        </p:nvSpPr>
        <p:spPr>
          <a:xfrm>
            <a:off x="0" y="34317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14" name="OTLSHAPE_T_11a5fd20169a4e5aa0bed048dba08ff2_EndDate" hidden="1"/>
          <p:cNvSpPr txBox="1"/>
          <p:nvPr>
            <p:custDataLst>
              <p:tags r:id="rId56"/>
            </p:custDataLst>
          </p:nvPr>
        </p:nvSpPr>
        <p:spPr>
          <a:xfrm>
            <a:off x="0" y="34317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15" name="OTLSHAPE_T_11a5fd20169a4e5aa0bed048dba08ff2_JoinedDate"/>
          <p:cNvSpPr txBox="1"/>
          <p:nvPr>
            <p:custDataLst>
              <p:tags r:id="rId57"/>
            </p:custDataLst>
          </p:nvPr>
        </p:nvSpPr>
        <p:spPr>
          <a:xfrm>
            <a:off x="2681450" y="3145748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1"/>
                </a:solidFill>
                <a:latin typeface="Calibri" panose="020F0502020204030204" pitchFamily="34" charset="0"/>
              </a:rPr>
              <a:t>Jan 5 - Mar 1</a:t>
            </a:r>
          </a:p>
        </p:txBody>
      </p:sp>
      <p:sp>
        <p:nvSpPr>
          <p:cNvPr id="5716" name="OTLSHAPE_T_11a5fd20169a4e5aa0bed048dba08ff2_Title"/>
          <p:cNvSpPr txBox="1"/>
          <p:nvPr>
            <p:custDataLst>
              <p:tags r:id="rId58"/>
            </p:custDataLst>
          </p:nvPr>
        </p:nvSpPr>
        <p:spPr>
          <a:xfrm>
            <a:off x="127000" y="31380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>
                <a:solidFill>
                  <a:schemeClr val="dk1"/>
                </a:solidFill>
                <a:latin typeface="Calibri" panose="020F0502020204030204" pitchFamily="34" charset="0"/>
              </a:rPr>
              <a:t>Task 1</a:t>
            </a:r>
          </a:p>
        </p:txBody>
      </p:sp>
      <p:sp>
        <p:nvSpPr>
          <p:cNvPr id="5719" name="OTLSHAPE_T_23c152327d314e958e11ca251f33fb49_Duration" hidden="1"/>
          <p:cNvSpPr txBox="1"/>
          <p:nvPr>
            <p:custDataLst>
              <p:tags r:id="rId59"/>
            </p:custDataLst>
          </p:nvPr>
        </p:nvSpPr>
        <p:spPr>
          <a:xfrm>
            <a:off x="0" y="34518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41 days</a:t>
            </a:r>
          </a:p>
        </p:txBody>
      </p:sp>
      <p:sp>
        <p:nvSpPr>
          <p:cNvPr id="5720" name="OTLSHAPE_T_23c152327d314e958e11ca251f33fb49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36068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5721" name="OTLSHAPE_T_23c152327d314e958e11ca251f33fb49_StartDate" hidden="1"/>
          <p:cNvSpPr txBox="1"/>
          <p:nvPr>
            <p:custDataLst>
              <p:tags r:id="rId61"/>
            </p:custDataLst>
          </p:nvPr>
        </p:nvSpPr>
        <p:spPr>
          <a:xfrm>
            <a:off x="0" y="37619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22" name="OTLSHAPE_T_23c152327d314e958e11ca251f33fb49_EndDate" hidden="1"/>
          <p:cNvSpPr txBox="1"/>
          <p:nvPr>
            <p:custDataLst>
              <p:tags r:id="rId62"/>
            </p:custDataLst>
          </p:nvPr>
        </p:nvSpPr>
        <p:spPr>
          <a:xfrm>
            <a:off x="0" y="37619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23" name="OTLSHAPE_T_23c152327d314e958e11ca251f33fb49_JoinedDate"/>
          <p:cNvSpPr txBox="1"/>
          <p:nvPr>
            <p:custDataLst>
              <p:tags r:id="rId63"/>
            </p:custDataLst>
          </p:nvPr>
        </p:nvSpPr>
        <p:spPr>
          <a:xfrm>
            <a:off x="3049200" y="34759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Feb 2 - Mar 14</a:t>
            </a:r>
          </a:p>
        </p:txBody>
      </p:sp>
      <p:sp>
        <p:nvSpPr>
          <p:cNvPr id="5724" name="OTLSHAPE_T_23c152327d314e958e11ca251f33fb49_Title"/>
          <p:cNvSpPr txBox="1"/>
          <p:nvPr>
            <p:custDataLst>
              <p:tags r:id="rId64"/>
            </p:custDataLst>
          </p:nvPr>
        </p:nvSpPr>
        <p:spPr>
          <a:xfrm>
            <a:off x="127000" y="34682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>
                <a:solidFill>
                  <a:schemeClr val="dk1"/>
                </a:solidFill>
                <a:latin typeface="Calibri" panose="020F0502020204030204" pitchFamily="34" charset="0"/>
              </a:rPr>
              <a:t>Task 2</a:t>
            </a:r>
          </a:p>
        </p:txBody>
      </p:sp>
      <p:sp>
        <p:nvSpPr>
          <p:cNvPr id="5727" name="OTLSHAPE_T_f23e460505c24ee88159b421b810b7e4_Duration" hidden="1"/>
          <p:cNvSpPr txBox="1"/>
          <p:nvPr>
            <p:custDataLst>
              <p:tags r:id="rId65"/>
            </p:custDataLst>
          </p:nvPr>
        </p:nvSpPr>
        <p:spPr>
          <a:xfrm>
            <a:off x="0" y="37820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50 days</a:t>
            </a:r>
          </a:p>
        </p:txBody>
      </p:sp>
      <p:sp>
        <p:nvSpPr>
          <p:cNvPr id="5728" name="OTLSHAPE_T_f23e460505c24ee88159b421b810b7e4_TextPercentage" hidden="1"/>
          <p:cNvSpPr txBox="1"/>
          <p:nvPr>
            <p:custDataLst>
              <p:tags r:id="rId66"/>
            </p:custDataLst>
          </p:nvPr>
        </p:nvSpPr>
        <p:spPr>
          <a:xfrm>
            <a:off x="0" y="39370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38%</a:t>
            </a:r>
          </a:p>
        </p:txBody>
      </p:sp>
      <p:sp>
        <p:nvSpPr>
          <p:cNvPr id="5729" name="OTLSHAPE_T_f23e460505c24ee88159b421b810b7e4_StartDate" hidden="1"/>
          <p:cNvSpPr txBox="1"/>
          <p:nvPr>
            <p:custDataLst>
              <p:tags r:id="rId67"/>
            </p:custDataLst>
          </p:nvPr>
        </p:nvSpPr>
        <p:spPr>
          <a:xfrm>
            <a:off x="0" y="40921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0" name="OTLSHAPE_T_f23e460505c24ee88159b421b810b7e4_EndDate" hidden="1"/>
          <p:cNvSpPr txBox="1"/>
          <p:nvPr>
            <p:custDataLst>
              <p:tags r:id="rId68"/>
            </p:custDataLst>
          </p:nvPr>
        </p:nvSpPr>
        <p:spPr>
          <a:xfrm>
            <a:off x="0" y="40921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1" name="OTLSHAPE_T_f23e460505c24ee88159b421b810b7e4_JoinedDate"/>
          <p:cNvSpPr txBox="1"/>
          <p:nvPr>
            <p:custDataLst>
              <p:tags r:id="rId69"/>
            </p:custDataLst>
          </p:nvPr>
        </p:nvSpPr>
        <p:spPr>
          <a:xfrm>
            <a:off x="4435332" y="380614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Mar 14 - May 2</a:t>
            </a:r>
          </a:p>
        </p:txBody>
      </p:sp>
      <p:sp>
        <p:nvSpPr>
          <p:cNvPr id="5732" name="OTLSHAPE_T_f23e460505c24ee88159b421b810b7e4_Title"/>
          <p:cNvSpPr txBox="1"/>
          <p:nvPr>
            <p:custDataLst>
              <p:tags r:id="rId70"/>
            </p:custDataLst>
          </p:nvPr>
        </p:nvSpPr>
        <p:spPr>
          <a:xfrm>
            <a:off x="127000" y="37984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>
                <a:solidFill>
                  <a:schemeClr val="dk1"/>
                </a:solidFill>
                <a:latin typeface="Calibri" panose="020F0502020204030204" pitchFamily="34" charset="0"/>
              </a:rPr>
              <a:t>Task 3</a:t>
            </a:r>
          </a:p>
        </p:txBody>
      </p:sp>
      <p:sp>
        <p:nvSpPr>
          <p:cNvPr id="5735" name="OTLSHAPE_T_82d1b7aae77d41a2be14d69f5e501b1b_Duration" hidden="1"/>
          <p:cNvSpPr txBox="1"/>
          <p:nvPr>
            <p:custDataLst>
              <p:tags r:id="rId71"/>
            </p:custDataLst>
          </p:nvPr>
        </p:nvSpPr>
        <p:spPr>
          <a:xfrm>
            <a:off x="0" y="4112260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dk1"/>
                </a:solidFill>
                <a:latin typeface="Calibri" panose="020F0502020204030204" pitchFamily="34" charset="0"/>
              </a:rPr>
              <a:t>210 days</a:t>
            </a:r>
          </a:p>
        </p:txBody>
      </p:sp>
      <p:sp>
        <p:nvSpPr>
          <p:cNvPr id="5736" name="OTLSHAPE_T_82d1b7aae77d41a2be14d69f5e501b1b_TextPercentage" hidden="1"/>
          <p:cNvSpPr txBox="1"/>
          <p:nvPr>
            <p:custDataLst>
              <p:tags r:id="rId72"/>
            </p:custDataLst>
          </p:nvPr>
        </p:nvSpPr>
        <p:spPr>
          <a:xfrm>
            <a:off x="0" y="42672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40%</a:t>
            </a:r>
          </a:p>
        </p:txBody>
      </p:sp>
      <p:sp>
        <p:nvSpPr>
          <p:cNvPr id="5737" name="OTLSHAPE_T_82d1b7aae77d41a2be14d69f5e501b1b_StartDate" hidden="1"/>
          <p:cNvSpPr txBox="1"/>
          <p:nvPr>
            <p:custDataLst>
              <p:tags r:id="rId73"/>
            </p:custDataLst>
          </p:nvPr>
        </p:nvSpPr>
        <p:spPr>
          <a:xfrm>
            <a:off x="0" y="44223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8" name="OTLSHAPE_T_82d1b7aae77d41a2be14d69f5e501b1b_EndDate" hidden="1"/>
          <p:cNvSpPr txBox="1"/>
          <p:nvPr>
            <p:custDataLst>
              <p:tags r:id="rId74"/>
            </p:custDataLst>
          </p:nvPr>
        </p:nvSpPr>
        <p:spPr>
          <a:xfrm>
            <a:off x="0" y="44223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9" name="OTLSHAPE_T_82d1b7aae77d41a2be14d69f5e501b1b_JoinedDate"/>
          <p:cNvSpPr txBox="1"/>
          <p:nvPr>
            <p:custDataLst>
              <p:tags r:id="rId75"/>
            </p:custDataLst>
          </p:nvPr>
        </p:nvSpPr>
        <p:spPr>
          <a:xfrm>
            <a:off x="9272650" y="4136348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Mar 25 - Oct 20</a:t>
            </a:r>
          </a:p>
        </p:txBody>
      </p:sp>
      <p:sp>
        <p:nvSpPr>
          <p:cNvPr id="5740" name="OTLSHAPE_T_82d1b7aae77d41a2be14d69f5e501b1b_Title"/>
          <p:cNvSpPr txBox="1"/>
          <p:nvPr>
            <p:custDataLst>
              <p:tags r:id="rId76"/>
            </p:custDataLst>
          </p:nvPr>
        </p:nvSpPr>
        <p:spPr>
          <a:xfrm>
            <a:off x="127000" y="41286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>
                <a:solidFill>
                  <a:schemeClr val="dk1"/>
                </a:solidFill>
                <a:latin typeface="Calibri" panose="020F0502020204030204" pitchFamily="34" charset="0"/>
              </a:rPr>
              <a:t>Task 4</a:t>
            </a:r>
          </a:p>
        </p:txBody>
      </p:sp>
      <p:sp>
        <p:nvSpPr>
          <p:cNvPr id="5743" name="OTLSHAPE_T_23b42cadd9bc437fb739c68c62737c3a_Duration" hidden="1"/>
          <p:cNvSpPr txBox="1"/>
          <p:nvPr>
            <p:custDataLst>
              <p:tags r:id="rId77"/>
            </p:custDataLst>
          </p:nvPr>
        </p:nvSpPr>
        <p:spPr>
          <a:xfrm>
            <a:off x="0" y="44424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dk1"/>
                </a:solidFill>
                <a:latin typeface="Calibri" panose="020F0502020204030204" pitchFamily="34" charset="0"/>
              </a:rPr>
              <a:t>26 days</a:t>
            </a:r>
          </a:p>
        </p:txBody>
      </p:sp>
      <p:sp>
        <p:nvSpPr>
          <p:cNvPr id="5744" name="OTLSHAPE_T_23b42cadd9bc437fb739c68c62737c3a_TextPercentage" hidden="1"/>
          <p:cNvSpPr txBox="1"/>
          <p:nvPr>
            <p:custDataLst>
              <p:tags r:id="rId78"/>
            </p:custDataLst>
          </p:nvPr>
        </p:nvSpPr>
        <p:spPr>
          <a:xfrm>
            <a:off x="0" y="45974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45" name="OTLSHAPE_T_23b42cadd9bc437fb739c68c62737c3a_StartDate" hidden="1"/>
          <p:cNvSpPr txBox="1"/>
          <p:nvPr>
            <p:custDataLst>
              <p:tags r:id="rId79"/>
            </p:custDataLst>
          </p:nvPr>
        </p:nvSpPr>
        <p:spPr>
          <a:xfrm>
            <a:off x="0" y="45974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6" name="OTLSHAPE_T_23b42cadd9bc437fb739c68c62737c3a_EndDate" hidden="1"/>
          <p:cNvSpPr txBox="1"/>
          <p:nvPr>
            <p:custDataLst>
              <p:tags r:id="rId80"/>
            </p:custDataLst>
          </p:nvPr>
        </p:nvSpPr>
        <p:spPr>
          <a:xfrm>
            <a:off x="0" y="45974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7" name="OTLSHAPE_T_23b42cadd9bc437fb739c68c62737c3a_JoinedDate"/>
          <p:cNvSpPr txBox="1"/>
          <p:nvPr>
            <p:custDataLst>
              <p:tags r:id="rId81"/>
            </p:custDataLst>
          </p:nvPr>
        </p:nvSpPr>
        <p:spPr>
          <a:xfrm>
            <a:off x="10008149" y="4466548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Oct 21 - Nov 15</a:t>
            </a:r>
          </a:p>
        </p:txBody>
      </p:sp>
      <p:sp>
        <p:nvSpPr>
          <p:cNvPr id="5748" name="OTLSHAPE_T_23b42cadd9bc437fb739c68c62737c3a_Title"/>
          <p:cNvSpPr txBox="1"/>
          <p:nvPr>
            <p:custDataLst>
              <p:tags r:id="rId82"/>
            </p:custDataLst>
          </p:nvPr>
        </p:nvSpPr>
        <p:spPr>
          <a:xfrm>
            <a:off x="127000" y="44588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>
                <a:solidFill>
                  <a:schemeClr val="dk1"/>
                </a:solidFill>
                <a:latin typeface="Calibri" panose="020F0502020204030204" pitchFamily="34" charset="0"/>
              </a:rPr>
              <a:t>Task 4</a:t>
            </a:r>
          </a:p>
        </p:txBody>
      </p:sp>
      <p:sp>
        <p:nvSpPr>
          <p:cNvPr id="5751" name="OTLSHAPE_T_fe82a054eb724851a93f6a606432bfac_Duration" hidden="1"/>
          <p:cNvSpPr txBox="1"/>
          <p:nvPr>
            <p:custDataLst>
              <p:tags r:id="rId83"/>
            </p:custDataLst>
          </p:nvPr>
        </p:nvSpPr>
        <p:spPr>
          <a:xfrm>
            <a:off x="0" y="47726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35 days</a:t>
            </a:r>
          </a:p>
        </p:txBody>
      </p:sp>
      <p:sp>
        <p:nvSpPr>
          <p:cNvPr id="5752" name="OTLSHAPE_T_fe82a054eb724851a93f6a606432bfac_TextPercentage" hidden="1"/>
          <p:cNvSpPr txBox="1"/>
          <p:nvPr>
            <p:custDataLst>
              <p:tags r:id="rId84"/>
            </p:custDataLst>
          </p:nvPr>
        </p:nvSpPr>
        <p:spPr>
          <a:xfrm>
            <a:off x="0" y="49276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53" name="OTLSHAPE_T_fe82a054eb724851a93f6a606432bfac_StartDate" hidden="1"/>
          <p:cNvSpPr txBox="1"/>
          <p:nvPr>
            <p:custDataLst>
              <p:tags r:id="rId85"/>
            </p:custDataLst>
          </p:nvPr>
        </p:nvSpPr>
        <p:spPr>
          <a:xfrm>
            <a:off x="0" y="49276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54" name="OTLSHAPE_T_fe82a054eb724851a93f6a606432bfac_EndDate" hidden="1"/>
          <p:cNvSpPr txBox="1"/>
          <p:nvPr>
            <p:custDataLst>
              <p:tags r:id="rId86"/>
            </p:custDataLst>
          </p:nvPr>
        </p:nvSpPr>
        <p:spPr>
          <a:xfrm>
            <a:off x="0" y="49276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55" name="OTLSHAPE_T_fe82a054eb724851a93f6a606432bfac_JoinedDate"/>
          <p:cNvSpPr txBox="1"/>
          <p:nvPr>
            <p:custDataLst>
              <p:tags r:id="rId87"/>
            </p:custDataLst>
          </p:nvPr>
        </p:nvSpPr>
        <p:spPr>
          <a:xfrm>
            <a:off x="10998243" y="4796748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Nov 16 - Dec 20</a:t>
            </a:r>
          </a:p>
        </p:txBody>
      </p:sp>
      <p:sp>
        <p:nvSpPr>
          <p:cNvPr id="5756" name="OTLSHAPE_T_fe82a054eb724851a93f6a606432bfac_Title"/>
          <p:cNvSpPr txBox="1"/>
          <p:nvPr>
            <p:custDataLst>
              <p:tags r:id="rId88"/>
            </p:custDataLst>
          </p:nvPr>
        </p:nvSpPr>
        <p:spPr>
          <a:xfrm>
            <a:off x="127000" y="47890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>
                <a:solidFill>
                  <a:schemeClr val="dk1"/>
                </a:solidFill>
                <a:latin typeface="Calibri" panose="020F0502020204030204" pitchFamily="34" charset="0"/>
              </a:rPr>
              <a:t>Task 6</a:t>
            </a:r>
          </a:p>
        </p:txBody>
      </p:sp>
      <p:sp>
        <p:nvSpPr>
          <p:cNvPr id="5693" name="OTLSHAPE_M_6ae31c99f6864aae840de110566ea63d_Shape"/>
          <p:cNvSpPr/>
          <p:nvPr>
            <p:custDataLst>
              <p:tags r:id="rId89"/>
            </p:custDataLst>
          </p:nvPr>
        </p:nvSpPr>
        <p:spPr>
          <a:xfrm rot="16200000">
            <a:off x="1247980" y="2101638"/>
            <a:ext cx="165100" cy="165100"/>
          </a:xfrm>
          <a:prstGeom prst="flowChartMerg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6" name="OTLSHAPE_M_9b39fefad822441faaec2498033d8bd1_Shape"/>
          <p:cNvSpPr/>
          <p:nvPr>
            <p:custDataLst>
              <p:tags r:id="rId90"/>
            </p:custDataLst>
          </p:nvPr>
        </p:nvSpPr>
        <p:spPr>
          <a:xfrm rot="16200000">
            <a:off x="2832131" y="1455503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9" name="OTLSHAPE_M_04072b436b4048c09d492665495c5db4_Shape"/>
          <p:cNvSpPr/>
          <p:nvPr>
            <p:custDataLst>
              <p:tags r:id="rId91"/>
            </p:custDataLst>
          </p:nvPr>
        </p:nvSpPr>
        <p:spPr>
          <a:xfrm rot="16200000">
            <a:off x="3030150" y="1932514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2" name="OTLSHAPE_M_6fcd8c49a18c4c5daf2b65fe5a4fd0c5_Shape"/>
          <p:cNvSpPr/>
          <p:nvPr>
            <p:custDataLst>
              <p:tags r:id="rId92"/>
            </p:custDataLst>
          </p:nvPr>
        </p:nvSpPr>
        <p:spPr>
          <a:xfrm>
            <a:off x="5910959" y="2346960"/>
            <a:ext cx="228600" cy="254000"/>
          </a:xfrm>
          <a:prstGeom prst="diamond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5" name="OTLSHAPE_M_46fae9b11a344fd7915b631d9e74babb_Shape"/>
          <p:cNvSpPr/>
          <p:nvPr>
            <p:custDataLst>
              <p:tags r:id="rId93"/>
            </p:custDataLst>
          </p:nvPr>
        </p:nvSpPr>
        <p:spPr>
          <a:xfrm>
            <a:off x="9107550" y="2346960"/>
            <a:ext cx="228600" cy="254000"/>
          </a:xfrm>
          <a:prstGeom prst="diamond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8" name="OTLSHAPE_M_c4141af3ac38465cb53fcc7f7a4aa9f5_Shape"/>
          <p:cNvSpPr/>
          <p:nvPr>
            <p:custDataLst>
              <p:tags r:id="rId94"/>
            </p:custDataLst>
          </p:nvPr>
        </p:nvSpPr>
        <p:spPr>
          <a:xfrm rot="16200000">
            <a:off x="10413425" y="2101638"/>
            <a:ext cx="165100" cy="165100"/>
          </a:xfrm>
          <a:prstGeom prst="flowChartMerg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1" name="OTLSHAPE_M_6ae31c99f6864aae840de110566ea63d_Title"/>
          <p:cNvSpPr txBox="1"/>
          <p:nvPr>
            <p:custDataLst>
              <p:tags r:id="rId95"/>
            </p:custDataLst>
          </p:nvPr>
        </p:nvSpPr>
        <p:spPr>
          <a:xfrm>
            <a:off x="1406730" y="2021417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Milestone 1</a:t>
            </a:r>
          </a:p>
        </p:txBody>
      </p:sp>
      <p:sp>
        <p:nvSpPr>
          <p:cNvPr id="5692" name="OTLSHAPE_M_6ae31c99f6864aae840de110566ea63d_Date"/>
          <p:cNvSpPr txBox="1"/>
          <p:nvPr>
            <p:custDataLst>
              <p:tags r:id="rId96"/>
            </p:custDataLst>
          </p:nvPr>
        </p:nvSpPr>
        <p:spPr>
          <a:xfrm>
            <a:off x="1406730" y="219193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Jan 10</a:t>
            </a:r>
          </a:p>
        </p:txBody>
      </p:sp>
      <p:sp>
        <p:nvSpPr>
          <p:cNvPr id="5694" name="OTLSHAPE_M_9b39fefad822441faaec2498033d8bd1_Title"/>
          <p:cNvSpPr txBox="1"/>
          <p:nvPr>
            <p:custDataLst>
              <p:tags r:id="rId97"/>
            </p:custDataLst>
          </p:nvPr>
        </p:nvSpPr>
        <p:spPr>
          <a:xfrm>
            <a:off x="2990881" y="1375281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Milestone 2</a:t>
            </a:r>
          </a:p>
        </p:txBody>
      </p:sp>
      <p:sp>
        <p:nvSpPr>
          <p:cNvPr id="5695" name="OTLSHAPE_M_9b39fefad822441faaec2498033d8bd1_Date"/>
          <p:cNvSpPr txBox="1"/>
          <p:nvPr>
            <p:custDataLst>
              <p:tags r:id="rId98"/>
            </p:custDataLst>
          </p:nvPr>
        </p:nvSpPr>
        <p:spPr>
          <a:xfrm>
            <a:off x="2990881" y="1545800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Mar 7</a:t>
            </a:r>
          </a:p>
        </p:txBody>
      </p:sp>
      <p:sp>
        <p:nvSpPr>
          <p:cNvPr id="5697" name="OTLSHAPE_M_04072b436b4048c09d492665495c5db4_Title"/>
          <p:cNvSpPr txBox="1"/>
          <p:nvPr>
            <p:custDataLst>
              <p:tags r:id="rId99"/>
            </p:custDataLst>
          </p:nvPr>
        </p:nvSpPr>
        <p:spPr>
          <a:xfrm>
            <a:off x="3188900" y="1852292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Milestone 3</a:t>
            </a:r>
          </a:p>
        </p:txBody>
      </p:sp>
      <p:sp>
        <p:nvSpPr>
          <p:cNvPr id="5698" name="OTLSHAPE_M_04072b436b4048c09d492665495c5db4_Date"/>
          <p:cNvSpPr txBox="1"/>
          <p:nvPr>
            <p:custDataLst>
              <p:tags r:id="rId100"/>
            </p:custDataLst>
          </p:nvPr>
        </p:nvSpPr>
        <p:spPr>
          <a:xfrm>
            <a:off x="3188900" y="2022811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Mar 14</a:t>
            </a:r>
          </a:p>
        </p:txBody>
      </p:sp>
      <p:sp>
        <p:nvSpPr>
          <p:cNvPr id="5700" name="OTLSHAPE_M_6fcd8c49a18c4c5daf2b65fe5a4fd0c5_Title"/>
          <p:cNvSpPr txBox="1"/>
          <p:nvPr>
            <p:custDataLst>
              <p:tags r:id="rId101"/>
            </p:custDataLst>
          </p:nvPr>
        </p:nvSpPr>
        <p:spPr>
          <a:xfrm>
            <a:off x="5690001" y="2019550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Milestone 4</a:t>
            </a:r>
          </a:p>
        </p:txBody>
      </p:sp>
      <p:sp>
        <p:nvSpPr>
          <p:cNvPr id="5701" name="OTLSHAPE_M_6fcd8c49a18c4c5daf2b65fe5a4fd0c5_Date"/>
          <p:cNvSpPr txBox="1"/>
          <p:nvPr>
            <p:custDataLst>
              <p:tags r:id="rId102"/>
            </p:custDataLst>
          </p:nvPr>
        </p:nvSpPr>
        <p:spPr>
          <a:xfrm>
            <a:off x="5859546" y="2190069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Jun 29</a:t>
            </a:r>
          </a:p>
        </p:txBody>
      </p:sp>
      <p:sp>
        <p:nvSpPr>
          <p:cNvPr id="5703" name="OTLSHAPE_M_46fae9b11a344fd7915b631d9e74babb_Title"/>
          <p:cNvSpPr txBox="1"/>
          <p:nvPr>
            <p:custDataLst>
              <p:tags r:id="rId103"/>
            </p:custDataLst>
          </p:nvPr>
        </p:nvSpPr>
        <p:spPr>
          <a:xfrm>
            <a:off x="8886591" y="2019550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Milestone 5</a:t>
            </a:r>
          </a:p>
        </p:txBody>
      </p:sp>
      <p:sp>
        <p:nvSpPr>
          <p:cNvPr id="5704" name="OTLSHAPE_M_46fae9b11a344fd7915b631d9e74babb_Date"/>
          <p:cNvSpPr txBox="1"/>
          <p:nvPr>
            <p:custDataLst>
              <p:tags r:id="rId104"/>
            </p:custDataLst>
          </p:nvPr>
        </p:nvSpPr>
        <p:spPr>
          <a:xfrm>
            <a:off x="9052940" y="2190069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20</a:t>
            </a:r>
          </a:p>
        </p:txBody>
      </p:sp>
      <p:sp>
        <p:nvSpPr>
          <p:cNvPr id="5706" name="OTLSHAPE_M_c4141af3ac38465cb53fcc7f7a4aa9f5_Title"/>
          <p:cNvSpPr txBox="1"/>
          <p:nvPr>
            <p:custDataLst>
              <p:tags r:id="rId105"/>
            </p:custDataLst>
          </p:nvPr>
        </p:nvSpPr>
        <p:spPr>
          <a:xfrm>
            <a:off x="10572175" y="2021417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Milestone 6</a:t>
            </a:r>
          </a:p>
        </p:txBody>
      </p:sp>
      <p:sp>
        <p:nvSpPr>
          <p:cNvPr id="5707" name="OTLSHAPE_M_c4141af3ac38465cb53fcc7f7a4aa9f5_Date"/>
          <p:cNvSpPr txBox="1"/>
          <p:nvPr>
            <p:custDataLst>
              <p:tags r:id="rId106"/>
            </p:custDataLst>
          </p:nvPr>
        </p:nvSpPr>
        <p:spPr>
          <a:xfrm>
            <a:off x="10572175" y="2191935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30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741E7B4-4734-48FD-949F-26CF64D23B8C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project-plan-template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0083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1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2832926"/>
            <a:ext cx="339837" cy="2015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 spc="-24" dirty="0">
                <a:solidFill>
                  <a:srgbClr val="FF4500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23902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603228" y="2832926"/>
            <a:ext cx="339837" cy="2015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 spc="-24" dirty="0">
                <a:solidFill>
                  <a:srgbClr val="FF4500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23945" name="OTLSHAPE_T_6dca1d682ba44e579de871b2f63e42da_RightVerticalConnector2"/>
          <p:cNvCxnSpPr/>
          <p:nvPr>
            <p:custDataLst>
              <p:tags r:id="rId4"/>
            </p:custDataLst>
          </p:nvPr>
        </p:nvCxnSpPr>
        <p:spPr>
          <a:xfrm>
            <a:off x="10892386" y="3937957"/>
            <a:ext cx="0" cy="112560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44" name="OTLSHAPE_T_6dca1d682ba44e579de871b2f63e42da_RightVerticalConnector1"/>
          <p:cNvCxnSpPr/>
          <p:nvPr>
            <p:custDataLst>
              <p:tags r:id="rId5"/>
            </p:custDataLst>
          </p:nvPr>
        </p:nvCxnSpPr>
        <p:spPr>
          <a:xfrm>
            <a:off x="10892386" y="3124200"/>
            <a:ext cx="0" cy="645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43" name="OTLSHAPE_T_6dca1d682ba44e579de871b2f63e42da_LeftVerticalConnector2"/>
          <p:cNvCxnSpPr/>
          <p:nvPr>
            <p:custDataLst>
              <p:tags r:id="rId6"/>
            </p:custDataLst>
          </p:nvPr>
        </p:nvCxnSpPr>
        <p:spPr>
          <a:xfrm>
            <a:off x="8786042" y="4891558"/>
            <a:ext cx="0" cy="3117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42" name="OTLSHAPE_T_6dca1d682ba44e579de871b2f63e42da_LeftVerticalConnector1"/>
          <p:cNvCxnSpPr/>
          <p:nvPr>
            <p:custDataLst>
              <p:tags r:id="rId7"/>
            </p:custDataLst>
          </p:nvPr>
        </p:nvCxnSpPr>
        <p:spPr>
          <a:xfrm>
            <a:off x="8786042" y="3124200"/>
            <a:ext cx="0" cy="148795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41" name="OTLSHAPE_T_4e4c41bfd10d4d62bcb0467df243daa0_RightVerticalConnector1"/>
          <p:cNvCxnSpPr/>
          <p:nvPr>
            <p:custDataLst>
              <p:tags r:id="rId8"/>
            </p:custDataLst>
          </p:nvPr>
        </p:nvCxnSpPr>
        <p:spPr>
          <a:xfrm flipV="1">
            <a:off x="10080299" y="3124200"/>
            <a:ext cx="0" cy="148795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9" name="OTLSHAPE_T_4e4c41bfd10d4d62bcb0467df243daa0_LeftVerticalConnector3"/>
          <p:cNvCxnSpPr/>
          <p:nvPr>
            <p:custDataLst>
              <p:tags r:id="rId9"/>
            </p:custDataLst>
          </p:nvPr>
        </p:nvCxnSpPr>
        <p:spPr>
          <a:xfrm>
            <a:off x="6083311" y="4384764"/>
            <a:ext cx="0" cy="36709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8" name="OTLSHAPE_T_4e4c41bfd10d4d62bcb0467df243daa0_LeftVerticalConnector1"/>
          <p:cNvCxnSpPr/>
          <p:nvPr>
            <p:custDataLst>
              <p:tags r:id="rId10"/>
            </p:custDataLst>
          </p:nvPr>
        </p:nvCxnSpPr>
        <p:spPr>
          <a:xfrm>
            <a:off x="6083311" y="3124200"/>
            <a:ext cx="0" cy="2572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6" name="OTLSHAPE_T_2d967ba645a54295a3086a8e2442b8bd_RightVerticalConnector1"/>
          <p:cNvCxnSpPr/>
          <p:nvPr>
            <p:custDataLst>
              <p:tags r:id="rId11"/>
            </p:custDataLst>
          </p:nvPr>
        </p:nvCxnSpPr>
        <p:spPr>
          <a:xfrm>
            <a:off x="5867591" y="3124200"/>
            <a:ext cx="0" cy="2572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5" name="OTLSHAPE_T_2d967ba645a54295a3086a8e2442b8bd_LeftVerticalConnector1"/>
          <p:cNvCxnSpPr/>
          <p:nvPr>
            <p:custDataLst>
              <p:tags r:id="rId12"/>
            </p:custDataLst>
          </p:nvPr>
        </p:nvCxnSpPr>
        <p:spPr>
          <a:xfrm flipV="1">
            <a:off x="1248849" y="3124200"/>
            <a:ext cx="0" cy="117625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4" name="OTLSHAPE_M_04ca246060e8469ba4298a61e6045451_Connector1"/>
          <p:cNvCxnSpPr/>
          <p:nvPr>
            <p:custDataLst>
              <p:tags r:id="rId13"/>
            </p:custDataLst>
          </p:nvPr>
        </p:nvCxnSpPr>
        <p:spPr>
          <a:xfrm>
            <a:off x="11108097" y="3187700"/>
            <a:ext cx="0" cy="428354"/>
          </a:xfrm>
          <a:prstGeom prst="line">
            <a:avLst/>
          </a:prstGeom>
          <a:ln w="9525" cap="flat" cmpd="sng" algn="ctr">
            <a:solidFill>
              <a:srgbClr val="96D64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3" name="OTLSHAPE_M_0790f2e50460459b849e6c1e97b984db_Connector1"/>
          <p:cNvCxnSpPr/>
          <p:nvPr>
            <p:custDataLst>
              <p:tags r:id="rId14"/>
            </p:custDataLst>
          </p:nvPr>
        </p:nvCxnSpPr>
        <p:spPr>
          <a:xfrm>
            <a:off x="8088145" y="3187700"/>
            <a:ext cx="0" cy="4029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2" name="OTLSHAPE_M_0e98a339e2594f3d96dfdb7e088266e4_Connector1"/>
          <p:cNvCxnSpPr/>
          <p:nvPr>
            <p:custDataLst>
              <p:tags r:id="rId15"/>
            </p:custDataLst>
          </p:nvPr>
        </p:nvCxnSpPr>
        <p:spPr>
          <a:xfrm>
            <a:off x="5994480" y="3187700"/>
            <a:ext cx="0" cy="1937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1" name="OTLSHAPE_M_91db5627cb2145a49d81ed580781d5a8_Connector1"/>
          <p:cNvCxnSpPr/>
          <p:nvPr>
            <p:custDataLst>
              <p:tags r:id="rId16"/>
            </p:custDataLst>
          </p:nvPr>
        </p:nvCxnSpPr>
        <p:spPr>
          <a:xfrm>
            <a:off x="3202928" y="3187700"/>
            <a:ext cx="0" cy="1937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0" name="OTLSHAPE_M_498df976ba42469b9eb437001bff6e4f_Connector1"/>
          <p:cNvCxnSpPr/>
          <p:nvPr>
            <p:custDataLst>
              <p:tags r:id="rId17"/>
            </p:custDataLst>
          </p:nvPr>
        </p:nvCxnSpPr>
        <p:spPr>
          <a:xfrm>
            <a:off x="10143743" y="2303483"/>
            <a:ext cx="0" cy="37621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29" name="OTLSHAPE_M_4915f609d1724b9e9e9575470f8f3320_Connector1"/>
          <p:cNvCxnSpPr/>
          <p:nvPr>
            <p:custDataLst>
              <p:tags r:id="rId18"/>
            </p:custDataLst>
          </p:nvPr>
        </p:nvCxnSpPr>
        <p:spPr>
          <a:xfrm>
            <a:off x="8519567" y="2473326"/>
            <a:ext cx="0" cy="2063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28" name="OTLSHAPE_M_cbe286b1f1024486ad2dcd7456a869d0_Connector1"/>
          <p:cNvCxnSpPr/>
          <p:nvPr>
            <p:custDataLst>
              <p:tags r:id="rId19"/>
            </p:custDataLst>
          </p:nvPr>
        </p:nvCxnSpPr>
        <p:spPr>
          <a:xfrm>
            <a:off x="7567901" y="1878279"/>
            <a:ext cx="0" cy="8014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27" name="OTLSHAPE_M_97447c8e5fe348a7aa6fa62c420af6ed_Connector1"/>
          <p:cNvCxnSpPr/>
          <p:nvPr>
            <p:custDataLst>
              <p:tags r:id="rId20"/>
            </p:custDataLst>
          </p:nvPr>
        </p:nvCxnSpPr>
        <p:spPr>
          <a:xfrm>
            <a:off x="6666991" y="2473326"/>
            <a:ext cx="0" cy="2063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26" name="OTLSHAPE_M_7054b8f8cd834d3194a9548bd5e56275_Connector1"/>
          <p:cNvCxnSpPr/>
          <p:nvPr>
            <p:custDataLst>
              <p:tags r:id="rId21"/>
            </p:custDataLst>
          </p:nvPr>
        </p:nvCxnSpPr>
        <p:spPr>
          <a:xfrm>
            <a:off x="5474236" y="2473326"/>
            <a:ext cx="0" cy="20637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25" name="OTLSHAPE_M_b53f41a12be2432b8480fcf3d5b7fe90_Connector1"/>
          <p:cNvCxnSpPr/>
          <p:nvPr>
            <p:custDataLst>
              <p:tags r:id="rId22"/>
            </p:custDataLst>
          </p:nvPr>
        </p:nvCxnSpPr>
        <p:spPr>
          <a:xfrm>
            <a:off x="2809572" y="2473326"/>
            <a:ext cx="0" cy="2063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24" name="OTLSHAPE_M_7fbafc6fa86a407589cc1cd7680c9c9b_Connector1"/>
          <p:cNvCxnSpPr/>
          <p:nvPr>
            <p:custDataLst>
              <p:tags r:id="rId23"/>
            </p:custDataLst>
          </p:nvPr>
        </p:nvCxnSpPr>
        <p:spPr>
          <a:xfrm>
            <a:off x="2238573" y="2035060"/>
            <a:ext cx="0" cy="64464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OTLSHAPE_T_2d967ba645a54295a3086a8e2442b8bd_RightVerticalConnector2">
            <a:extLst>
              <a:ext uri="{FF2B5EF4-FFF2-40B4-BE49-F238E27FC236}">
                <a16:creationId xmlns:a16="http://schemas.microsoft.com/office/drawing/2014/main" id="{F9AA082D-B92C-4E0E-98CE-19779059B4F9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5867591" y="3703391"/>
            <a:ext cx="0" cy="45736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4e4c41bfd10d4d62bcb0467df243daa0_LeftVerticalConnector2">
            <a:extLst>
              <a:ext uri="{FF2B5EF4-FFF2-40B4-BE49-F238E27FC236}">
                <a16:creationId xmlns:a16="http://schemas.microsoft.com/office/drawing/2014/main" id="{5B2C5FA9-0C6F-4349-A61C-875AC137AE20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6083311" y="3703391"/>
            <a:ext cx="0" cy="512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03" name="OTLSHAPE_TB_00000000000000000000000000000000_ScaleContainer"/>
          <p:cNvSpPr/>
          <p:nvPr>
            <p:custDataLst>
              <p:tags r:id="rId26"/>
            </p:custDataLst>
          </p:nvPr>
        </p:nvSpPr>
        <p:spPr>
          <a:xfrm>
            <a:off x="715772" y="2743200"/>
            <a:ext cx="10769600" cy="381000"/>
          </a:xfrm>
          <a:prstGeom prst="round2DiagRect">
            <a:avLst>
              <a:gd name="adj1" fmla="val 100000"/>
              <a:gd name="adj2" fmla="val 0"/>
            </a:avLst>
          </a:prstGeom>
          <a:gradFill flip="none" rotWithShape="1">
            <a:gsLst>
              <a:gs pos="0">
                <a:srgbClr val="505046"/>
              </a:gs>
              <a:gs pos="100000">
                <a:srgbClr val="7F7F70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04" name="OTLSHAPE_TB_00000000000000000000000000000000_ElapsedTime"/>
          <p:cNvSpPr/>
          <p:nvPr>
            <p:custDataLst>
              <p:tags r:id="rId27"/>
            </p:custDataLst>
          </p:nvPr>
        </p:nvSpPr>
        <p:spPr>
          <a:xfrm>
            <a:off x="715772" y="2743200"/>
            <a:ext cx="1003300" cy="381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lt1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05" name="OTLSHAPE_TB_00000000000000000000000000000000_TodayMarkerShape" hidden="1"/>
          <p:cNvSpPr/>
          <p:nvPr>
            <p:custDataLst>
              <p:tags r:id="rId28"/>
            </p:custDataLst>
          </p:nvPr>
        </p:nvSpPr>
        <p:spPr>
          <a:xfrm>
            <a:off x="1659796" y="3124200"/>
            <a:ext cx="114300" cy="127000"/>
          </a:xfrm>
          <a:prstGeom prst="triangl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06" name="OTLSHAPE_TB_00000000000000000000000000000000_TodayMarkerText" hidden="1"/>
          <p:cNvSpPr txBox="1"/>
          <p:nvPr>
            <p:custDataLst>
              <p:tags r:id="rId29"/>
            </p:custDataLst>
          </p:nvPr>
        </p:nvSpPr>
        <p:spPr>
          <a:xfrm>
            <a:off x="880872" y="32512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23907" name="OTLSHAPE_TB_00000000000000000000000000000000_TimescaleInterval1"/>
          <p:cNvSpPr txBox="1"/>
          <p:nvPr>
            <p:custDataLst>
              <p:tags r:id="rId30"/>
            </p:custDataLst>
          </p:nvPr>
        </p:nvSpPr>
        <p:spPr>
          <a:xfrm>
            <a:off x="944372" y="2849393"/>
            <a:ext cx="176330" cy="16861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Q4</a:t>
            </a:r>
          </a:p>
        </p:txBody>
      </p:sp>
      <p:sp>
        <p:nvSpPr>
          <p:cNvPr id="23909" name="OTLSHAPE_TB_00000000000000000000000000000000_TimescaleInterval2"/>
          <p:cNvSpPr txBox="1"/>
          <p:nvPr>
            <p:custDataLst>
              <p:tags r:id="rId31"/>
            </p:custDataLst>
          </p:nvPr>
        </p:nvSpPr>
        <p:spPr>
          <a:xfrm>
            <a:off x="2111749" y="2781300"/>
            <a:ext cx="295466" cy="304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Q1
2021</a:t>
            </a:r>
          </a:p>
        </p:txBody>
      </p:sp>
      <p:sp>
        <p:nvSpPr>
          <p:cNvPr id="23911" name="OTLSHAPE_TB_00000000000000000000000000000000_TimescaleInterval3"/>
          <p:cNvSpPr txBox="1"/>
          <p:nvPr>
            <p:custDataLst>
              <p:tags r:id="rId32"/>
            </p:custDataLst>
          </p:nvPr>
        </p:nvSpPr>
        <p:spPr>
          <a:xfrm>
            <a:off x="3253748" y="2849393"/>
            <a:ext cx="176330" cy="16861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Q2</a:t>
            </a:r>
          </a:p>
        </p:txBody>
      </p:sp>
      <p:sp>
        <p:nvSpPr>
          <p:cNvPr id="23913" name="OTLSHAPE_TB_00000000000000000000000000000000_TimescaleInterval4"/>
          <p:cNvSpPr txBox="1"/>
          <p:nvPr>
            <p:custDataLst>
              <p:tags r:id="rId33"/>
            </p:custDataLst>
          </p:nvPr>
        </p:nvSpPr>
        <p:spPr>
          <a:xfrm>
            <a:off x="4408435" y="2849393"/>
            <a:ext cx="176330" cy="16861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Q3</a:t>
            </a:r>
          </a:p>
        </p:txBody>
      </p:sp>
      <p:sp>
        <p:nvSpPr>
          <p:cNvPr id="23915" name="OTLSHAPE_TB_00000000000000000000000000000000_TimescaleInterval5"/>
          <p:cNvSpPr txBox="1"/>
          <p:nvPr>
            <p:custDataLst>
              <p:tags r:id="rId34"/>
            </p:custDataLst>
          </p:nvPr>
        </p:nvSpPr>
        <p:spPr>
          <a:xfrm>
            <a:off x="5575812" y="2849393"/>
            <a:ext cx="176330" cy="16861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Q4</a:t>
            </a:r>
          </a:p>
        </p:txBody>
      </p:sp>
      <p:sp>
        <p:nvSpPr>
          <p:cNvPr id="23917" name="OTLSHAPE_TB_00000000000000000000000000000000_TimescaleInterval6"/>
          <p:cNvSpPr txBox="1"/>
          <p:nvPr>
            <p:custDataLst>
              <p:tags r:id="rId35"/>
            </p:custDataLst>
          </p:nvPr>
        </p:nvSpPr>
        <p:spPr>
          <a:xfrm>
            <a:off x="6743188" y="2781300"/>
            <a:ext cx="295466" cy="304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Q1
2022</a:t>
            </a:r>
          </a:p>
        </p:txBody>
      </p:sp>
      <p:sp>
        <p:nvSpPr>
          <p:cNvPr id="23919" name="OTLSHAPE_TB_00000000000000000000000000000000_TimescaleInterval7"/>
          <p:cNvSpPr txBox="1"/>
          <p:nvPr>
            <p:custDataLst>
              <p:tags r:id="rId36"/>
            </p:custDataLst>
          </p:nvPr>
        </p:nvSpPr>
        <p:spPr>
          <a:xfrm>
            <a:off x="7885187" y="2849393"/>
            <a:ext cx="176330" cy="16861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Q2</a:t>
            </a:r>
          </a:p>
        </p:txBody>
      </p:sp>
      <p:sp>
        <p:nvSpPr>
          <p:cNvPr id="23921" name="OTLSHAPE_TB_00000000000000000000000000000000_TimescaleInterval8"/>
          <p:cNvSpPr txBox="1"/>
          <p:nvPr>
            <p:custDataLst>
              <p:tags r:id="rId37"/>
            </p:custDataLst>
          </p:nvPr>
        </p:nvSpPr>
        <p:spPr>
          <a:xfrm>
            <a:off x="9039875" y="2849393"/>
            <a:ext cx="176330" cy="16861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Q3</a:t>
            </a:r>
          </a:p>
        </p:txBody>
      </p:sp>
      <p:sp>
        <p:nvSpPr>
          <p:cNvPr id="23923" name="OTLSHAPE_TB_00000000000000000000000000000000_TimescaleInterval9"/>
          <p:cNvSpPr txBox="1"/>
          <p:nvPr>
            <p:custDataLst>
              <p:tags r:id="rId38"/>
            </p:custDataLst>
          </p:nvPr>
        </p:nvSpPr>
        <p:spPr>
          <a:xfrm>
            <a:off x="10207251" y="2849393"/>
            <a:ext cx="176330" cy="16861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Q4</a:t>
            </a:r>
          </a:p>
        </p:txBody>
      </p:sp>
      <p:cxnSp>
        <p:nvCxnSpPr>
          <p:cNvPr id="23908" name="OTLSHAPE_TB_00000000000000000000000000000000_Separator1"/>
          <p:cNvCxnSpPr/>
          <p:nvPr>
            <p:custDataLst>
              <p:tags r:id="rId39"/>
            </p:custDataLst>
          </p:nvPr>
        </p:nvCxnSpPr>
        <p:spPr>
          <a:xfrm>
            <a:off x="2048248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10" name="OTLSHAPE_TB_00000000000000000000000000000000_Separator2"/>
          <p:cNvCxnSpPr/>
          <p:nvPr>
            <p:custDataLst>
              <p:tags r:id="rId40"/>
            </p:custDataLst>
          </p:nvPr>
        </p:nvCxnSpPr>
        <p:spPr>
          <a:xfrm>
            <a:off x="3190247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12" name="OTLSHAPE_TB_00000000000000000000000000000000_Separator3"/>
          <p:cNvCxnSpPr/>
          <p:nvPr>
            <p:custDataLst>
              <p:tags r:id="rId41"/>
            </p:custDataLst>
          </p:nvPr>
        </p:nvCxnSpPr>
        <p:spPr>
          <a:xfrm>
            <a:off x="4344935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14" name="OTLSHAPE_TB_00000000000000000000000000000000_Separator4"/>
          <p:cNvCxnSpPr/>
          <p:nvPr>
            <p:custDataLst>
              <p:tags r:id="rId42"/>
            </p:custDataLst>
          </p:nvPr>
        </p:nvCxnSpPr>
        <p:spPr>
          <a:xfrm>
            <a:off x="5512312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16" name="OTLSHAPE_TB_00000000000000000000000000000000_Separator5"/>
          <p:cNvCxnSpPr/>
          <p:nvPr>
            <p:custDataLst>
              <p:tags r:id="rId43"/>
            </p:custDataLst>
          </p:nvPr>
        </p:nvCxnSpPr>
        <p:spPr>
          <a:xfrm>
            <a:off x="6679688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18" name="OTLSHAPE_TB_00000000000000000000000000000000_Separator6"/>
          <p:cNvCxnSpPr/>
          <p:nvPr>
            <p:custDataLst>
              <p:tags r:id="rId44"/>
            </p:custDataLst>
          </p:nvPr>
        </p:nvCxnSpPr>
        <p:spPr>
          <a:xfrm>
            <a:off x="7821687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20" name="OTLSHAPE_TB_00000000000000000000000000000000_Separator7"/>
          <p:cNvCxnSpPr/>
          <p:nvPr>
            <p:custDataLst>
              <p:tags r:id="rId45"/>
            </p:custDataLst>
          </p:nvPr>
        </p:nvCxnSpPr>
        <p:spPr>
          <a:xfrm>
            <a:off x="8976375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22" name="OTLSHAPE_TB_00000000000000000000000000000000_Separator8"/>
          <p:cNvCxnSpPr/>
          <p:nvPr>
            <p:custDataLst>
              <p:tags r:id="rId46"/>
            </p:custDataLst>
          </p:nvPr>
        </p:nvCxnSpPr>
        <p:spPr>
          <a:xfrm>
            <a:off x="10143751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82" name="OTLSHAPE_T_2d967ba645a54295a3086a8e2442b8bd_Shape"/>
          <p:cNvSpPr/>
          <p:nvPr>
            <p:custDataLst>
              <p:tags r:id="rId47"/>
            </p:custDataLst>
          </p:nvPr>
        </p:nvSpPr>
        <p:spPr>
          <a:xfrm>
            <a:off x="1248849" y="4160757"/>
            <a:ext cx="4622800" cy="2794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90" name="OTLSHAPE_T_4e4c41bfd10d4d62bcb0467df243daa0_Shape"/>
          <p:cNvSpPr/>
          <p:nvPr>
            <p:custDataLst>
              <p:tags r:id="rId48"/>
            </p:custDataLst>
          </p:nvPr>
        </p:nvSpPr>
        <p:spPr>
          <a:xfrm>
            <a:off x="6083311" y="4612158"/>
            <a:ext cx="4000500" cy="2794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98" name="OTLSHAPE_T_6dca1d682ba44e579de871b2f63e42da_Shape"/>
          <p:cNvSpPr/>
          <p:nvPr>
            <p:custDataLst>
              <p:tags r:id="rId49"/>
            </p:custDataLst>
          </p:nvPr>
        </p:nvSpPr>
        <p:spPr>
          <a:xfrm>
            <a:off x="8786042" y="5063558"/>
            <a:ext cx="2108200" cy="2794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83" name="OTLSHAPE_T_2d967ba645a54295a3086a8e2442b8bd_ShapePercentage" hidden="1"/>
          <p:cNvSpPr/>
          <p:nvPr>
            <p:custDataLst>
              <p:tags r:id="rId50"/>
            </p:custDataLst>
          </p:nvPr>
        </p:nvSpPr>
        <p:spPr>
          <a:xfrm>
            <a:off x="1248849" y="4160757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91" name="OTLSHAPE_T_4e4c41bfd10d4d62bcb0467df243daa0_ShapePercentage" hidden="1"/>
          <p:cNvSpPr/>
          <p:nvPr>
            <p:custDataLst>
              <p:tags r:id="rId51"/>
            </p:custDataLst>
          </p:nvPr>
        </p:nvSpPr>
        <p:spPr>
          <a:xfrm>
            <a:off x="6083311" y="4612158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99" name="OTLSHAPE_T_6dca1d682ba44e579de871b2f63e42da_ShapePercentage" hidden="1"/>
          <p:cNvSpPr/>
          <p:nvPr>
            <p:custDataLst>
              <p:tags r:id="rId52"/>
            </p:custDataLst>
          </p:nvPr>
        </p:nvSpPr>
        <p:spPr>
          <a:xfrm>
            <a:off x="8786042" y="5063558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84" name="OTLSHAPE_T_2d967ba645a54295a3086a8e2442b8bd_TextPercentage" hidden="1"/>
          <p:cNvSpPr txBox="1"/>
          <p:nvPr>
            <p:custDataLst>
              <p:tags r:id="rId53"/>
            </p:custDataLst>
          </p:nvPr>
        </p:nvSpPr>
        <p:spPr>
          <a:xfrm>
            <a:off x="0" y="405225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3985" name="OTLSHAPE_T_2d967ba645a54295a3086a8e2442b8bd_JoinedDate" hidden="1"/>
          <p:cNvSpPr txBox="1"/>
          <p:nvPr>
            <p:custDataLst>
              <p:tags r:id="rId54"/>
            </p:custDataLst>
          </p:nvPr>
        </p:nvSpPr>
        <p:spPr>
          <a:xfrm>
            <a:off x="0" y="405225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2"/>
              </a:solidFill>
              <a:latin typeface="Tahoma" panose="020B0604030504040204" pitchFamily="34" charset="0"/>
            </a:endParaRPr>
          </a:p>
        </p:txBody>
      </p:sp>
      <p:sp>
        <p:nvSpPr>
          <p:cNvPr id="23986" name="OTLSHAPE_T_2d967ba645a54295a3086a8e2442b8bd_StartDate"/>
          <p:cNvSpPr txBox="1"/>
          <p:nvPr>
            <p:custDataLst>
              <p:tags r:id="rId55"/>
            </p:custDataLst>
          </p:nvPr>
        </p:nvSpPr>
        <p:spPr>
          <a:xfrm>
            <a:off x="481261" y="4216150"/>
            <a:ext cx="7239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6">
                <a:solidFill>
                  <a:schemeClr val="dk2"/>
                </a:solidFill>
                <a:latin typeface="Tahoma" panose="020B0604030504040204" pitchFamily="34" charset="0"/>
              </a:rPr>
              <a:t>10/30/2020</a:t>
            </a:r>
          </a:p>
        </p:txBody>
      </p:sp>
      <p:sp>
        <p:nvSpPr>
          <p:cNvPr id="23987" name="OTLSHAPE_T_2d967ba645a54295a3086a8e2442b8bd_Duration"/>
          <p:cNvSpPr txBox="1"/>
          <p:nvPr>
            <p:custDataLst>
              <p:tags r:id="rId56"/>
            </p:custDataLst>
          </p:nvPr>
        </p:nvSpPr>
        <p:spPr>
          <a:xfrm>
            <a:off x="1248849" y="4052257"/>
            <a:ext cx="2540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1"/>
                </a:solidFill>
                <a:latin typeface="Calibri" panose="020F0502020204030204" pitchFamily="34" charset="0"/>
              </a:rPr>
              <a:t>52 wks</a:t>
            </a:r>
          </a:p>
        </p:txBody>
      </p:sp>
      <p:sp>
        <p:nvSpPr>
          <p:cNvPr id="23988" name="OTLSHAPE_T_2d967ba645a54295a3086a8e2442b8bd_EndDate"/>
          <p:cNvSpPr txBox="1"/>
          <p:nvPr>
            <p:custDataLst>
              <p:tags r:id="rId57"/>
            </p:custDataLst>
          </p:nvPr>
        </p:nvSpPr>
        <p:spPr>
          <a:xfrm>
            <a:off x="5918391" y="4216150"/>
            <a:ext cx="7239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6">
                <a:solidFill>
                  <a:schemeClr val="dk2"/>
                </a:solidFill>
                <a:latin typeface="Tahoma" panose="020B0604030504040204" pitchFamily="34" charset="0"/>
              </a:rPr>
              <a:t>10/28/2021</a:t>
            </a:r>
          </a:p>
        </p:txBody>
      </p:sp>
      <p:sp>
        <p:nvSpPr>
          <p:cNvPr id="23989" name="OTLSHAPE_T_2d967ba645a54295a3086a8e2442b8bd_Title"/>
          <p:cNvSpPr txBox="1"/>
          <p:nvPr>
            <p:custDataLst>
              <p:tags r:id="rId58"/>
            </p:custDataLst>
          </p:nvPr>
        </p:nvSpPr>
        <p:spPr>
          <a:xfrm>
            <a:off x="3349157" y="4223813"/>
            <a:ext cx="4191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6">
                <a:solidFill>
                  <a:schemeClr val="lt1"/>
                </a:solidFill>
                <a:latin typeface="Tahoma" panose="020B0604030504040204" pitchFamily="34" charset="0"/>
              </a:rPr>
              <a:t>Phase I</a:t>
            </a:r>
          </a:p>
        </p:txBody>
      </p:sp>
      <p:sp>
        <p:nvSpPr>
          <p:cNvPr id="23992" name="OTLSHAPE_T_4e4c41bfd10d4d62bcb0467df243daa0_TextPercentage" hidden="1"/>
          <p:cNvSpPr txBox="1"/>
          <p:nvPr>
            <p:custDataLst>
              <p:tags r:id="rId59"/>
            </p:custDataLst>
          </p:nvPr>
        </p:nvSpPr>
        <p:spPr>
          <a:xfrm>
            <a:off x="0" y="450365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3993" name="OTLSHAPE_T_4e4c41bfd10d4d62bcb0467df243daa0_JoinedDate" hidden="1"/>
          <p:cNvSpPr txBox="1"/>
          <p:nvPr>
            <p:custDataLst>
              <p:tags r:id="rId60"/>
            </p:custDataLst>
          </p:nvPr>
        </p:nvSpPr>
        <p:spPr>
          <a:xfrm>
            <a:off x="0" y="450365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2"/>
              </a:solidFill>
              <a:latin typeface="Tahoma" panose="020B0604030504040204" pitchFamily="34" charset="0"/>
            </a:endParaRPr>
          </a:p>
        </p:txBody>
      </p:sp>
      <p:sp>
        <p:nvSpPr>
          <p:cNvPr id="23994" name="OTLSHAPE_T_4e4c41bfd10d4d62bcb0467df243daa0_StartDate"/>
          <p:cNvSpPr txBox="1"/>
          <p:nvPr>
            <p:custDataLst>
              <p:tags r:id="rId61"/>
            </p:custDataLst>
          </p:nvPr>
        </p:nvSpPr>
        <p:spPr>
          <a:xfrm>
            <a:off x="5315723" y="4667551"/>
            <a:ext cx="7239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6">
                <a:solidFill>
                  <a:schemeClr val="dk2"/>
                </a:solidFill>
                <a:latin typeface="Tahoma" panose="020B0604030504040204" pitchFamily="34" charset="0"/>
              </a:rPr>
              <a:t>11/15/2021</a:t>
            </a:r>
          </a:p>
        </p:txBody>
      </p:sp>
      <p:sp>
        <p:nvSpPr>
          <p:cNvPr id="23995" name="OTLSHAPE_T_4e4c41bfd10d4d62bcb0467df243daa0_Duration"/>
          <p:cNvSpPr txBox="1"/>
          <p:nvPr>
            <p:custDataLst>
              <p:tags r:id="rId62"/>
            </p:custDataLst>
          </p:nvPr>
        </p:nvSpPr>
        <p:spPr>
          <a:xfrm>
            <a:off x="6083311" y="4503657"/>
            <a:ext cx="2540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1"/>
                </a:solidFill>
                <a:latin typeface="Calibri" panose="020F0502020204030204" pitchFamily="34" charset="0"/>
              </a:rPr>
              <a:t>45 wks</a:t>
            </a:r>
          </a:p>
        </p:txBody>
      </p:sp>
      <p:sp>
        <p:nvSpPr>
          <p:cNvPr id="23996" name="OTLSHAPE_T_4e4c41bfd10d4d62bcb0467df243daa0_EndDate"/>
          <p:cNvSpPr txBox="1"/>
          <p:nvPr>
            <p:custDataLst>
              <p:tags r:id="rId63"/>
            </p:custDataLst>
          </p:nvPr>
        </p:nvSpPr>
        <p:spPr>
          <a:xfrm>
            <a:off x="10131099" y="4667551"/>
            <a:ext cx="6477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6">
                <a:solidFill>
                  <a:schemeClr val="dk2"/>
                </a:solidFill>
                <a:latin typeface="Tahoma" panose="020B0604030504040204" pitchFamily="34" charset="0"/>
              </a:rPr>
              <a:t>9/25/2022</a:t>
            </a:r>
          </a:p>
        </p:txBody>
      </p:sp>
      <p:sp>
        <p:nvSpPr>
          <p:cNvPr id="23997" name="OTLSHAPE_T_4e4c41bfd10d4d62bcb0467df243daa0_Title"/>
          <p:cNvSpPr txBox="1"/>
          <p:nvPr>
            <p:custDataLst>
              <p:tags r:id="rId64"/>
            </p:custDataLst>
          </p:nvPr>
        </p:nvSpPr>
        <p:spPr>
          <a:xfrm>
            <a:off x="7849056" y="4675213"/>
            <a:ext cx="4699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4">
                <a:solidFill>
                  <a:schemeClr val="lt1"/>
                </a:solidFill>
                <a:latin typeface="Tahoma" panose="020B0604030504040204" pitchFamily="34" charset="0"/>
              </a:rPr>
              <a:t>Phase II</a:t>
            </a:r>
          </a:p>
        </p:txBody>
      </p:sp>
      <p:sp>
        <p:nvSpPr>
          <p:cNvPr id="24000" name="OTLSHAPE_T_6dca1d682ba44e579de871b2f63e42da_TextPercentage" hidden="1"/>
          <p:cNvSpPr txBox="1"/>
          <p:nvPr>
            <p:custDataLst>
              <p:tags r:id="rId65"/>
            </p:custDataLst>
          </p:nvPr>
        </p:nvSpPr>
        <p:spPr>
          <a:xfrm>
            <a:off x="0" y="495505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4001" name="OTLSHAPE_T_6dca1d682ba44e579de871b2f63e42da_JoinedDate" hidden="1"/>
          <p:cNvSpPr txBox="1"/>
          <p:nvPr>
            <p:custDataLst>
              <p:tags r:id="rId66"/>
            </p:custDataLst>
          </p:nvPr>
        </p:nvSpPr>
        <p:spPr>
          <a:xfrm>
            <a:off x="0" y="495505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2"/>
              </a:solidFill>
              <a:latin typeface="Tahoma" panose="020B0604030504040204" pitchFamily="34" charset="0"/>
            </a:endParaRPr>
          </a:p>
        </p:txBody>
      </p:sp>
      <p:sp>
        <p:nvSpPr>
          <p:cNvPr id="24002" name="OTLSHAPE_T_6dca1d682ba44e579de871b2f63e42da_StartDate"/>
          <p:cNvSpPr txBox="1"/>
          <p:nvPr>
            <p:custDataLst>
              <p:tags r:id="rId67"/>
            </p:custDataLst>
          </p:nvPr>
        </p:nvSpPr>
        <p:spPr>
          <a:xfrm>
            <a:off x="8094696" y="5118951"/>
            <a:ext cx="6477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6">
                <a:solidFill>
                  <a:schemeClr val="dk2"/>
                </a:solidFill>
                <a:latin typeface="Tahoma" panose="020B0604030504040204" pitchFamily="34" charset="0"/>
              </a:rPr>
              <a:t>6/16/2022</a:t>
            </a:r>
          </a:p>
        </p:txBody>
      </p:sp>
      <p:sp>
        <p:nvSpPr>
          <p:cNvPr id="24003" name="OTLSHAPE_T_6dca1d682ba44e579de871b2f63e42da_Duration"/>
          <p:cNvSpPr txBox="1"/>
          <p:nvPr>
            <p:custDataLst>
              <p:tags r:id="rId68"/>
            </p:custDataLst>
          </p:nvPr>
        </p:nvSpPr>
        <p:spPr>
          <a:xfrm>
            <a:off x="8786042" y="4955058"/>
            <a:ext cx="3175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lt1"/>
                </a:solidFill>
                <a:latin typeface="Calibri" panose="020F0502020204030204" pitchFamily="34" charset="0"/>
              </a:rPr>
              <a:t>23.6 wks</a:t>
            </a:r>
          </a:p>
        </p:txBody>
      </p:sp>
      <p:sp>
        <p:nvSpPr>
          <p:cNvPr id="24004" name="OTLSHAPE_T_6dca1d682ba44e579de871b2f63e42da_EndDate"/>
          <p:cNvSpPr txBox="1"/>
          <p:nvPr>
            <p:custDataLst>
              <p:tags r:id="rId69"/>
            </p:custDataLst>
          </p:nvPr>
        </p:nvSpPr>
        <p:spPr>
          <a:xfrm>
            <a:off x="10943186" y="5118951"/>
            <a:ext cx="7239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6">
                <a:solidFill>
                  <a:schemeClr val="dk2"/>
                </a:solidFill>
                <a:latin typeface="Tahoma" panose="020B0604030504040204" pitchFamily="34" charset="0"/>
              </a:rPr>
              <a:t>11/28/2022</a:t>
            </a:r>
          </a:p>
        </p:txBody>
      </p:sp>
      <p:sp>
        <p:nvSpPr>
          <p:cNvPr id="24005" name="OTLSHAPE_T_6dca1d682ba44e579de871b2f63e42da_Title"/>
          <p:cNvSpPr txBox="1"/>
          <p:nvPr>
            <p:custDataLst>
              <p:tags r:id="rId70"/>
            </p:custDataLst>
          </p:nvPr>
        </p:nvSpPr>
        <p:spPr>
          <a:xfrm>
            <a:off x="9582780" y="5126613"/>
            <a:ext cx="5207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4">
                <a:solidFill>
                  <a:schemeClr val="lt1"/>
                </a:solidFill>
                <a:latin typeface="Tahoma" panose="020B0604030504040204" pitchFamily="34" charset="0"/>
              </a:rPr>
              <a:t>Phase III</a:t>
            </a:r>
          </a:p>
        </p:txBody>
      </p:sp>
      <p:sp>
        <p:nvSpPr>
          <p:cNvPr id="23948" name="OTLSHAPE_M_7fbafc6fa86a407589cc1cd7680c9c9b_Shape"/>
          <p:cNvSpPr/>
          <p:nvPr>
            <p:custDataLst>
              <p:tags r:id="rId71"/>
            </p:custDataLst>
          </p:nvPr>
        </p:nvSpPr>
        <p:spPr>
          <a:xfrm>
            <a:off x="2124273" y="2552700"/>
            <a:ext cx="228600" cy="254000"/>
          </a:xfrm>
          <a:prstGeom prst="downArrow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51" name="OTLSHAPE_M_b53f41a12be2432b8480fcf3d5b7fe90_Shape"/>
          <p:cNvSpPr/>
          <p:nvPr>
            <p:custDataLst>
              <p:tags r:id="rId72"/>
            </p:custDataLst>
          </p:nvPr>
        </p:nvSpPr>
        <p:spPr>
          <a:xfrm>
            <a:off x="2695272" y="2552700"/>
            <a:ext cx="228600" cy="254000"/>
          </a:xfrm>
          <a:prstGeom prst="star8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54" name="OTLSHAPE_M_7054b8f8cd834d3194a9548bd5e56275_Shape"/>
          <p:cNvSpPr/>
          <p:nvPr>
            <p:custDataLst>
              <p:tags r:id="rId73"/>
            </p:custDataLst>
          </p:nvPr>
        </p:nvSpPr>
        <p:spPr>
          <a:xfrm>
            <a:off x="5359936" y="2552700"/>
            <a:ext cx="228600" cy="2540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57" name="OTLSHAPE_M_97447c8e5fe348a7aa6fa62c420af6ed_Shape"/>
          <p:cNvSpPr/>
          <p:nvPr>
            <p:custDataLst>
              <p:tags r:id="rId74"/>
            </p:custDataLst>
          </p:nvPr>
        </p:nvSpPr>
        <p:spPr>
          <a:xfrm flipV="1">
            <a:off x="6552691" y="2552700"/>
            <a:ext cx="228600" cy="254000"/>
          </a:xfrm>
          <a:prstGeom prst="triangl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60" name="OTLSHAPE_M_cbe286b1f1024486ad2dcd7456a869d0_Shape"/>
          <p:cNvSpPr/>
          <p:nvPr>
            <p:custDataLst>
              <p:tags r:id="rId75"/>
            </p:custDataLst>
          </p:nvPr>
        </p:nvSpPr>
        <p:spPr>
          <a:xfrm flipV="1">
            <a:off x="7453601" y="2552700"/>
            <a:ext cx="228600" cy="254000"/>
          </a:xfrm>
          <a:prstGeom prst="triangl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63" name="OTLSHAPE_M_4915f609d1724b9e9e9575470f8f3320_Shape"/>
          <p:cNvSpPr/>
          <p:nvPr>
            <p:custDataLst>
              <p:tags r:id="rId76"/>
            </p:custDataLst>
          </p:nvPr>
        </p:nvSpPr>
        <p:spPr>
          <a:xfrm>
            <a:off x="8405267" y="2552700"/>
            <a:ext cx="228600" cy="254000"/>
          </a:xfrm>
          <a:prstGeom prst="star8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66" name="OTLSHAPE_M_498df976ba42469b9eb437001bff6e4f_Shape"/>
          <p:cNvSpPr/>
          <p:nvPr>
            <p:custDataLst>
              <p:tags r:id="rId77"/>
            </p:custDataLst>
          </p:nvPr>
        </p:nvSpPr>
        <p:spPr>
          <a:xfrm>
            <a:off x="10029443" y="2552700"/>
            <a:ext cx="228600" cy="2540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69" name="OTLSHAPE_M_91db5627cb2145a49d81ed580781d5a8_Shape"/>
          <p:cNvSpPr/>
          <p:nvPr>
            <p:custDataLst>
              <p:tags r:id="rId78"/>
            </p:custDataLst>
          </p:nvPr>
        </p:nvSpPr>
        <p:spPr>
          <a:xfrm>
            <a:off x="3088628" y="3060700"/>
            <a:ext cx="228600" cy="254000"/>
          </a:xfrm>
          <a:prstGeom prst="triangl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72" name="OTLSHAPE_M_0e98a339e2594f3d96dfdb7e088266e4_Shape"/>
          <p:cNvSpPr/>
          <p:nvPr>
            <p:custDataLst>
              <p:tags r:id="rId79"/>
            </p:custDataLst>
          </p:nvPr>
        </p:nvSpPr>
        <p:spPr>
          <a:xfrm>
            <a:off x="5880180" y="3060700"/>
            <a:ext cx="228600" cy="254000"/>
          </a:xfrm>
          <a:prstGeom prst="triangl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75" name="OTLSHAPE_M_0790f2e50460459b849e6c1e97b984db_Shape"/>
          <p:cNvSpPr/>
          <p:nvPr>
            <p:custDataLst>
              <p:tags r:id="rId80"/>
            </p:custDataLst>
          </p:nvPr>
        </p:nvSpPr>
        <p:spPr>
          <a:xfrm>
            <a:off x="7973845" y="3060700"/>
            <a:ext cx="228600" cy="254000"/>
          </a:xfrm>
          <a:prstGeom prst="triangl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78" name="OTLSHAPE_M_5994543a93fb4989b029c8166af1584c_Shape"/>
          <p:cNvSpPr/>
          <p:nvPr>
            <p:custDataLst>
              <p:tags r:id="rId81"/>
            </p:custDataLst>
          </p:nvPr>
        </p:nvSpPr>
        <p:spPr>
          <a:xfrm>
            <a:off x="9496510" y="3060700"/>
            <a:ext cx="228600" cy="254000"/>
          </a:xfrm>
          <a:prstGeom prst="triangl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81" name="OTLSHAPE_M_04ca246060e8469ba4298a61e6045451_Shape"/>
          <p:cNvSpPr/>
          <p:nvPr>
            <p:custDataLst>
              <p:tags r:id="rId82"/>
            </p:custDataLst>
          </p:nvPr>
        </p:nvSpPr>
        <p:spPr>
          <a:xfrm>
            <a:off x="10993797" y="3060700"/>
            <a:ext cx="228600" cy="254000"/>
          </a:xfrm>
          <a:prstGeom prst="upArrow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46" name="OTLSHAPE_M_7fbafc6fa86a407589cc1cd7680c9c9b_Title"/>
          <p:cNvSpPr txBox="1"/>
          <p:nvPr>
            <p:custDataLst>
              <p:tags r:id="rId83"/>
            </p:custDataLst>
          </p:nvPr>
        </p:nvSpPr>
        <p:spPr>
          <a:xfrm>
            <a:off x="1887926" y="1713157"/>
            <a:ext cx="7112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>
                <a:solidFill>
                  <a:schemeClr val="dk1"/>
                </a:solidFill>
                <a:latin typeface="Tahoma" panose="020B0604030504040204" pitchFamily="34" charset="0"/>
              </a:rPr>
              <a:t>Milestone 1</a:t>
            </a:r>
          </a:p>
        </p:txBody>
      </p:sp>
      <p:sp>
        <p:nvSpPr>
          <p:cNvPr id="23947" name="OTLSHAPE_M_7fbafc6fa86a407589cc1cd7680c9c9b_Date"/>
          <p:cNvSpPr txBox="1"/>
          <p:nvPr>
            <p:custDataLst>
              <p:tags r:id="rId84"/>
            </p:custDataLst>
          </p:nvPr>
        </p:nvSpPr>
        <p:spPr>
          <a:xfrm>
            <a:off x="2054169" y="1881771"/>
            <a:ext cx="3810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8">
                <a:solidFill>
                  <a:schemeClr val="accent6"/>
                </a:solidFill>
                <a:latin typeface="Tahoma" panose="020B0604030504040204" pitchFamily="34" charset="0"/>
              </a:rPr>
              <a:t>Jan 15</a:t>
            </a:r>
          </a:p>
        </p:txBody>
      </p:sp>
      <p:sp>
        <p:nvSpPr>
          <p:cNvPr id="23949" name="OTLSHAPE_M_b53f41a12be2432b8480fcf3d5b7fe90_Title"/>
          <p:cNvSpPr txBox="1"/>
          <p:nvPr>
            <p:custDataLst>
              <p:tags r:id="rId85"/>
            </p:custDataLst>
          </p:nvPr>
        </p:nvSpPr>
        <p:spPr>
          <a:xfrm>
            <a:off x="2458925" y="2151423"/>
            <a:ext cx="7112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>
                <a:solidFill>
                  <a:schemeClr val="dk1"/>
                </a:solidFill>
                <a:latin typeface="Tahoma" panose="020B0604030504040204" pitchFamily="34" charset="0"/>
              </a:rPr>
              <a:t>Milestone 2</a:t>
            </a:r>
          </a:p>
        </p:txBody>
      </p:sp>
      <p:sp>
        <p:nvSpPr>
          <p:cNvPr id="23950" name="OTLSHAPE_M_b53f41a12be2432b8480fcf3d5b7fe90_Date"/>
          <p:cNvSpPr txBox="1"/>
          <p:nvPr>
            <p:custDataLst>
              <p:tags r:id="rId86"/>
            </p:custDataLst>
          </p:nvPr>
        </p:nvSpPr>
        <p:spPr>
          <a:xfrm>
            <a:off x="2649891" y="2320037"/>
            <a:ext cx="3302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2">
                <a:solidFill>
                  <a:schemeClr val="accent6"/>
                </a:solidFill>
                <a:latin typeface="Tahoma" panose="020B0604030504040204" pitchFamily="34" charset="0"/>
              </a:rPr>
              <a:t>Mar 1</a:t>
            </a:r>
          </a:p>
        </p:txBody>
      </p:sp>
      <p:sp>
        <p:nvSpPr>
          <p:cNvPr id="23952" name="OTLSHAPE_M_7054b8f8cd834d3194a9548bd5e56275_Title"/>
          <p:cNvSpPr txBox="1"/>
          <p:nvPr>
            <p:custDataLst>
              <p:tags r:id="rId87"/>
            </p:custDataLst>
          </p:nvPr>
        </p:nvSpPr>
        <p:spPr>
          <a:xfrm>
            <a:off x="5123589" y="2151423"/>
            <a:ext cx="7112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>
                <a:solidFill>
                  <a:schemeClr val="dk1"/>
                </a:solidFill>
                <a:latin typeface="Tahoma" panose="020B0604030504040204" pitchFamily="34" charset="0"/>
              </a:rPr>
              <a:t>Milestone 4</a:t>
            </a:r>
          </a:p>
        </p:txBody>
      </p:sp>
      <p:sp>
        <p:nvSpPr>
          <p:cNvPr id="23953" name="OTLSHAPE_M_7054b8f8cd834d3194a9548bd5e56275_Date"/>
          <p:cNvSpPr txBox="1"/>
          <p:nvPr>
            <p:custDataLst>
              <p:tags r:id="rId88"/>
            </p:custDataLst>
          </p:nvPr>
        </p:nvSpPr>
        <p:spPr>
          <a:xfrm>
            <a:off x="5281154" y="2320037"/>
            <a:ext cx="3937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8">
                <a:solidFill>
                  <a:schemeClr val="accent6"/>
                </a:solidFill>
                <a:latin typeface="Tahoma" panose="020B0604030504040204" pitchFamily="34" charset="0"/>
              </a:rPr>
              <a:t>Sep 27</a:t>
            </a:r>
          </a:p>
        </p:txBody>
      </p:sp>
      <p:sp>
        <p:nvSpPr>
          <p:cNvPr id="23955" name="OTLSHAPE_M_97447c8e5fe348a7aa6fa62c420af6ed_Title"/>
          <p:cNvSpPr txBox="1"/>
          <p:nvPr>
            <p:custDataLst>
              <p:tags r:id="rId89"/>
            </p:custDataLst>
          </p:nvPr>
        </p:nvSpPr>
        <p:spPr>
          <a:xfrm>
            <a:off x="6316344" y="2151423"/>
            <a:ext cx="7112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>
                <a:solidFill>
                  <a:schemeClr val="dk1"/>
                </a:solidFill>
                <a:latin typeface="Tahoma" panose="020B0604030504040204" pitchFamily="34" charset="0"/>
              </a:rPr>
              <a:t>Milestone 6</a:t>
            </a:r>
          </a:p>
        </p:txBody>
      </p:sp>
      <p:sp>
        <p:nvSpPr>
          <p:cNvPr id="23956" name="OTLSHAPE_M_97447c8e5fe348a7aa6fa62c420af6ed_Date"/>
          <p:cNvSpPr txBox="1"/>
          <p:nvPr>
            <p:custDataLst>
              <p:tags r:id="rId90"/>
            </p:custDataLst>
          </p:nvPr>
        </p:nvSpPr>
        <p:spPr>
          <a:xfrm>
            <a:off x="6472003" y="2320037"/>
            <a:ext cx="3937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8">
                <a:solidFill>
                  <a:schemeClr val="accent6"/>
                </a:solidFill>
                <a:latin typeface="Tahoma" panose="020B0604030504040204" pitchFamily="34" charset="0"/>
              </a:rPr>
              <a:t>Dec 30</a:t>
            </a:r>
          </a:p>
        </p:txBody>
      </p:sp>
      <p:sp>
        <p:nvSpPr>
          <p:cNvPr id="23958" name="OTLSHAPE_M_cbe286b1f1024486ad2dcd7456a869d0_Title"/>
          <p:cNvSpPr txBox="1"/>
          <p:nvPr>
            <p:custDataLst>
              <p:tags r:id="rId91"/>
            </p:custDataLst>
          </p:nvPr>
        </p:nvSpPr>
        <p:spPr>
          <a:xfrm>
            <a:off x="7217254" y="1556376"/>
            <a:ext cx="7112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>
                <a:solidFill>
                  <a:schemeClr val="dk1"/>
                </a:solidFill>
                <a:latin typeface="Tahoma" panose="020B0604030504040204" pitchFamily="34" charset="0"/>
              </a:rPr>
              <a:t>Milestone 7</a:t>
            </a:r>
          </a:p>
        </p:txBody>
      </p:sp>
      <p:sp>
        <p:nvSpPr>
          <p:cNvPr id="23959" name="OTLSHAPE_M_cbe286b1f1024486ad2dcd7456a869d0_Date"/>
          <p:cNvSpPr txBox="1"/>
          <p:nvPr>
            <p:custDataLst>
              <p:tags r:id="rId92"/>
            </p:custDataLst>
          </p:nvPr>
        </p:nvSpPr>
        <p:spPr>
          <a:xfrm>
            <a:off x="7373548" y="1724990"/>
            <a:ext cx="3937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0">
                <a:solidFill>
                  <a:schemeClr val="accent6"/>
                </a:solidFill>
                <a:latin typeface="Tahoma" panose="020B0604030504040204" pitchFamily="34" charset="0"/>
              </a:rPr>
              <a:t>Mar 11</a:t>
            </a:r>
          </a:p>
        </p:txBody>
      </p:sp>
      <p:sp>
        <p:nvSpPr>
          <p:cNvPr id="23961" name="OTLSHAPE_M_4915f609d1724b9e9e9575470f8f3320_Title"/>
          <p:cNvSpPr txBox="1"/>
          <p:nvPr>
            <p:custDataLst>
              <p:tags r:id="rId93"/>
            </p:custDataLst>
          </p:nvPr>
        </p:nvSpPr>
        <p:spPr>
          <a:xfrm>
            <a:off x="8168919" y="2151423"/>
            <a:ext cx="7112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>
                <a:solidFill>
                  <a:schemeClr val="dk1"/>
                </a:solidFill>
                <a:latin typeface="Tahoma" panose="020B0604030504040204" pitchFamily="34" charset="0"/>
              </a:rPr>
              <a:t>Milestone 9</a:t>
            </a:r>
          </a:p>
        </p:txBody>
      </p:sp>
      <p:sp>
        <p:nvSpPr>
          <p:cNvPr id="23962" name="OTLSHAPE_M_4915f609d1724b9e9e9575470f8f3320_Date"/>
          <p:cNvSpPr txBox="1"/>
          <p:nvPr>
            <p:custDataLst>
              <p:tags r:id="rId94"/>
            </p:custDataLst>
          </p:nvPr>
        </p:nvSpPr>
        <p:spPr>
          <a:xfrm>
            <a:off x="8316472" y="2320037"/>
            <a:ext cx="4064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0">
                <a:solidFill>
                  <a:schemeClr val="accent6"/>
                </a:solidFill>
                <a:latin typeface="Tahoma" panose="020B0604030504040204" pitchFamily="34" charset="0"/>
              </a:rPr>
              <a:t>May 25</a:t>
            </a:r>
          </a:p>
        </p:txBody>
      </p:sp>
      <p:sp>
        <p:nvSpPr>
          <p:cNvPr id="23964" name="OTLSHAPE_M_498df976ba42469b9eb437001bff6e4f_Title"/>
          <p:cNvSpPr txBox="1"/>
          <p:nvPr>
            <p:custDataLst>
              <p:tags r:id="rId95"/>
            </p:custDataLst>
          </p:nvPr>
        </p:nvSpPr>
        <p:spPr>
          <a:xfrm>
            <a:off x="9754974" y="1981580"/>
            <a:ext cx="7874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>
                <a:solidFill>
                  <a:schemeClr val="dk1"/>
                </a:solidFill>
                <a:latin typeface="Tahoma" panose="020B0604030504040204" pitchFamily="34" charset="0"/>
              </a:rPr>
              <a:t>Milestone 11</a:t>
            </a:r>
          </a:p>
        </p:txBody>
      </p:sp>
      <p:sp>
        <p:nvSpPr>
          <p:cNvPr id="23965" name="OTLSHAPE_M_498df976ba42469b9eb437001bff6e4f_Date"/>
          <p:cNvSpPr txBox="1"/>
          <p:nvPr>
            <p:custDataLst>
              <p:tags r:id="rId96"/>
            </p:custDataLst>
          </p:nvPr>
        </p:nvSpPr>
        <p:spPr>
          <a:xfrm>
            <a:off x="9950660" y="2150194"/>
            <a:ext cx="3937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8">
                <a:solidFill>
                  <a:schemeClr val="accent6"/>
                </a:solidFill>
                <a:latin typeface="Tahoma" panose="020B0604030504040204" pitchFamily="34" charset="0"/>
              </a:rPr>
              <a:t>Sep 30</a:t>
            </a:r>
          </a:p>
        </p:txBody>
      </p:sp>
      <p:sp>
        <p:nvSpPr>
          <p:cNvPr id="23967" name="OTLSHAPE_M_91db5627cb2145a49d81ed580781d5a8_Title"/>
          <p:cNvSpPr txBox="1"/>
          <p:nvPr>
            <p:custDataLst>
              <p:tags r:id="rId97"/>
            </p:custDataLst>
          </p:nvPr>
        </p:nvSpPr>
        <p:spPr>
          <a:xfrm>
            <a:off x="2852281" y="3534777"/>
            <a:ext cx="7112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>
                <a:solidFill>
                  <a:schemeClr val="dk1"/>
                </a:solidFill>
                <a:latin typeface="Tahoma" panose="020B0604030504040204" pitchFamily="34" charset="0"/>
              </a:rPr>
              <a:t>Milestone 3</a:t>
            </a:r>
          </a:p>
        </p:txBody>
      </p:sp>
      <p:sp>
        <p:nvSpPr>
          <p:cNvPr id="23968" name="OTLSHAPE_M_91db5627cb2145a49d81ed580781d5a8_Date"/>
          <p:cNvSpPr txBox="1"/>
          <p:nvPr>
            <p:custDataLst>
              <p:tags r:id="rId98"/>
            </p:custDataLst>
          </p:nvPr>
        </p:nvSpPr>
        <p:spPr>
          <a:xfrm>
            <a:off x="3052348" y="3381488"/>
            <a:ext cx="3048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0">
                <a:solidFill>
                  <a:schemeClr val="accent6"/>
                </a:solidFill>
                <a:latin typeface="Tahoma" panose="020B0604030504040204" pitchFamily="34" charset="0"/>
              </a:rPr>
              <a:t>Apr 1</a:t>
            </a:r>
          </a:p>
        </p:txBody>
      </p:sp>
      <p:sp>
        <p:nvSpPr>
          <p:cNvPr id="23970" name="OTLSHAPE_M_0e98a339e2594f3d96dfdb7e088266e4_Title"/>
          <p:cNvSpPr txBox="1"/>
          <p:nvPr>
            <p:custDataLst>
              <p:tags r:id="rId99"/>
            </p:custDataLst>
          </p:nvPr>
        </p:nvSpPr>
        <p:spPr>
          <a:xfrm>
            <a:off x="5643833" y="3534777"/>
            <a:ext cx="7112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>
                <a:solidFill>
                  <a:schemeClr val="dk1"/>
                </a:solidFill>
                <a:latin typeface="Tahoma" panose="020B0604030504040204" pitchFamily="34" charset="0"/>
              </a:rPr>
              <a:t>Milestone 5</a:t>
            </a:r>
          </a:p>
        </p:txBody>
      </p:sp>
      <p:sp>
        <p:nvSpPr>
          <p:cNvPr id="23971" name="OTLSHAPE_M_0e98a339e2594f3d96dfdb7e088266e4_Date"/>
          <p:cNvSpPr txBox="1"/>
          <p:nvPr>
            <p:custDataLst>
              <p:tags r:id="rId100"/>
            </p:custDataLst>
          </p:nvPr>
        </p:nvSpPr>
        <p:spPr>
          <a:xfrm>
            <a:off x="5831476" y="3381488"/>
            <a:ext cx="3302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0">
                <a:solidFill>
                  <a:schemeClr val="accent6"/>
                </a:solidFill>
                <a:latin typeface="Tahoma" panose="020B0604030504040204" pitchFamily="34" charset="0"/>
              </a:rPr>
              <a:t>Nov 7</a:t>
            </a:r>
          </a:p>
        </p:txBody>
      </p:sp>
      <p:sp>
        <p:nvSpPr>
          <p:cNvPr id="23973" name="OTLSHAPE_M_0790f2e50460459b849e6c1e97b984db_Title"/>
          <p:cNvSpPr txBox="1"/>
          <p:nvPr>
            <p:custDataLst>
              <p:tags r:id="rId101"/>
            </p:custDataLst>
          </p:nvPr>
        </p:nvSpPr>
        <p:spPr>
          <a:xfrm>
            <a:off x="7737497" y="3743905"/>
            <a:ext cx="7112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>
                <a:solidFill>
                  <a:schemeClr val="dk1"/>
                </a:solidFill>
                <a:latin typeface="Tahoma" panose="020B0604030504040204" pitchFamily="34" charset="0"/>
              </a:rPr>
              <a:t>Milestone 8</a:t>
            </a:r>
          </a:p>
        </p:txBody>
      </p:sp>
      <p:sp>
        <p:nvSpPr>
          <p:cNvPr id="23974" name="OTLSHAPE_M_0790f2e50460459b849e6c1e97b984db_Date"/>
          <p:cNvSpPr txBox="1"/>
          <p:nvPr>
            <p:custDataLst>
              <p:tags r:id="rId102"/>
            </p:custDataLst>
          </p:nvPr>
        </p:nvSpPr>
        <p:spPr>
          <a:xfrm>
            <a:off x="7902894" y="3590616"/>
            <a:ext cx="3810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8">
                <a:solidFill>
                  <a:schemeClr val="accent6"/>
                </a:solidFill>
                <a:latin typeface="Tahoma" panose="020B0604030504040204" pitchFamily="34" charset="0"/>
              </a:rPr>
              <a:t>Apr 21</a:t>
            </a:r>
          </a:p>
        </p:txBody>
      </p:sp>
      <p:sp>
        <p:nvSpPr>
          <p:cNvPr id="23976" name="OTLSHAPE_M_5994543a93fb4989b029c8166af1584c_Title"/>
          <p:cNvSpPr txBox="1"/>
          <p:nvPr>
            <p:custDataLst>
              <p:tags r:id="rId103"/>
            </p:custDataLst>
          </p:nvPr>
        </p:nvSpPr>
        <p:spPr>
          <a:xfrm>
            <a:off x="9222042" y="3519384"/>
            <a:ext cx="7874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>
                <a:solidFill>
                  <a:schemeClr val="dk1"/>
                </a:solidFill>
                <a:latin typeface="Tahoma" panose="020B0604030504040204" pitchFamily="34" charset="0"/>
              </a:rPr>
              <a:t>Milestone 10</a:t>
            </a:r>
          </a:p>
        </p:txBody>
      </p:sp>
      <p:sp>
        <p:nvSpPr>
          <p:cNvPr id="23977" name="OTLSHAPE_M_5994543a93fb4989b029c8166af1584c_Date"/>
          <p:cNvSpPr txBox="1"/>
          <p:nvPr>
            <p:custDataLst>
              <p:tags r:id="rId104"/>
            </p:custDataLst>
          </p:nvPr>
        </p:nvSpPr>
        <p:spPr>
          <a:xfrm>
            <a:off x="9413029" y="3366095"/>
            <a:ext cx="4064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8">
                <a:solidFill>
                  <a:schemeClr val="accent6"/>
                </a:solidFill>
                <a:latin typeface="Tahoma" panose="020B0604030504040204" pitchFamily="34" charset="0"/>
              </a:rPr>
              <a:t>Aug 19</a:t>
            </a:r>
          </a:p>
        </p:txBody>
      </p:sp>
      <p:sp>
        <p:nvSpPr>
          <p:cNvPr id="23979" name="OTLSHAPE_M_04ca246060e8469ba4298a61e6045451_Title"/>
          <p:cNvSpPr txBox="1"/>
          <p:nvPr>
            <p:custDataLst>
              <p:tags r:id="rId105"/>
            </p:custDataLst>
          </p:nvPr>
        </p:nvSpPr>
        <p:spPr>
          <a:xfrm>
            <a:off x="10719329" y="3769343"/>
            <a:ext cx="7874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>
                <a:solidFill>
                  <a:schemeClr val="dk1"/>
                </a:solidFill>
                <a:latin typeface="Tahoma" panose="020B0604030504040204" pitchFamily="34" charset="0"/>
              </a:rPr>
              <a:t>Milestone 12</a:t>
            </a:r>
          </a:p>
        </p:txBody>
      </p:sp>
      <p:sp>
        <p:nvSpPr>
          <p:cNvPr id="23980" name="OTLSHAPE_M_04ca246060e8469ba4298a61e6045451_Date"/>
          <p:cNvSpPr txBox="1"/>
          <p:nvPr>
            <p:custDataLst>
              <p:tags r:id="rId106"/>
            </p:custDataLst>
          </p:nvPr>
        </p:nvSpPr>
        <p:spPr>
          <a:xfrm>
            <a:off x="10913110" y="3616054"/>
            <a:ext cx="3937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8">
                <a:solidFill>
                  <a:schemeClr val="accent6"/>
                </a:solidFill>
                <a:latin typeface="Tahoma" panose="020B0604030504040204" pitchFamily="34" charset="0"/>
              </a:rPr>
              <a:t>Dec 15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90F61E9-94E5-4939-AB41-14F4245B62F3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project-timeline-template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42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6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317500" y="2519079"/>
            <a:ext cx="622300" cy="37206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400">
                <a:solidFill>
                  <a:srgbClr val="C0504D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5237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256603" y="2519079"/>
            <a:ext cx="622300" cy="37206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400">
                <a:solidFill>
                  <a:srgbClr val="C0504D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5268" name="OTLSHAPE_T_c109be9d91f84f3e99e4929ce565dd0c_HorizontalConnector1"/>
          <p:cNvCxnSpPr/>
          <p:nvPr>
            <p:custDataLst>
              <p:tags r:id="rId4"/>
            </p:custDataLst>
          </p:nvPr>
        </p:nvCxnSpPr>
        <p:spPr>
          <a:xfrm>
            <a:off x="848275" y="4851413"/>
            <a:ext cx="6505890" cy="0"/>
          </a:xfrm>
          <a:prstGeom prst="line">
            <a:avLst/>
          </a:prstGeom>
          <a:ln w="9525" cap="flat" cmpd="sng" algn="ctr">
            <a:solidFill>
              <a:srgbClr val="BBB5B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7" name="OTLSHAPE_T_e6f5c918bdd649a1ac919cf22468a23b_HorizontalConnector1"/>
          <p:cNvCxnSpPr/>
          <p:nvPr>
            <p:custDataLst>
              <p:tags r:id="rId5"/>
            </p:custDataLst>
          </p:nvPr>
        </p:nvCxnSpPr>
        <p:spPr>
          <a:xfrm>
            <a:off x="848275" y="4521213"/>
            <a:ext cx="5900969" cy="0"/>
          </a:xfrm>
          <a:prstGeom prst="line">
            <a:avLst/>
          </a:prstGeom>
          <a:ln w="9525" cap="flat" cmpd="sng" algn="ctr">
            <a:solidFill>
              <a:srgbClr val="BBB5B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6" name="OTLSHAPE_T_06a6a20021ea4acdac20b41f7b37b0dd_HorizontalConnector1"/>
          <p:cNvCxnSpPr/>
          <p:nvPr>
            <p:custDataLst>
              <p:tags r:id="rId6"/>
            </p:custDataLst>
          </p:nvPr>
        </p:nvCxnSpPr>
        <p:spPr>
          <a:xfrm>
            <a:off x="848275" y="4191013"/>
            <a:ext cx="4957394" cy="0"/>
          </a:xfrm>
          <a:prstGeom prst="line">
            <a:avLst/>
          </a:prstGeom>
          <a:ln w="9525" cap="flat" cmpd="sng" algn="ctr">
            <a:solidFill>
              <a:srgbClr val="BBB5B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5" name="OTLSHAPE_T_9aa183d65df24b0c8fecd0a002471583_HorizontalConnector1"/>
          <p:cNvCxnSpPr/>
          <p:nvPr>
            <p:custDataLst>
              <p:tags r:id="rId7"/>
            </p:custDataLst>
          </p:nvPr>
        </p:nvCxnSpPr>
        <p:spPr>
          <a:xfrm>
            <a:off x="848275" y="3860813"/>
            <a:ext cx="3379478" cy="0"/>
          </a:xfrm>
          <a:prstGeom prst="line">
            <a:avLst/>
          </a:prstGeom>
          <a:ln w="9525" cap="flat" cmpd="sng" algn="ctr">
            <a:solidFill>
              <a:srgbClr val="BBB5B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4" name="OTLSHAPE_T_be3ae38f60b3402d8a13f1e91eec41f5_HorizontalConnector1"/>
          <p:cNvCxnSpPr/>
          <p:nvPr>
            <p:custDataLst>
              <p:tags r:id="rId8"/>
            </p:custDataLst>
          </p:nvPr>
        </p:nvCxnSpPr>
        <p:spPr>
          <a:xfrm>
            <a:off x="848275" y="3530613"/>
            <a:ext cx="3379478" cy="0"/>
          </a:xfrm>
          <a:prstGeom prst="line">
            <a:avLst/>
          </a:prstGeom>
          <a:ln w="9525" cap="flat" cmpd="sng" algn="ctr">
            <a:solidFill>
              <a:srgbClr val="BBB5B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3" name="OTLSHAPE_T_7c518fb37f2142bb8e0445920d0403b5_HorizontalConnector1"/>
          <p:cNvCxnSpPr/>
          <p:nvPr>
            <p:custDataLst>
              <p:tags r:id="rId9"/>
            </p:custDataLst>
          </p:nvPr>
        </p:nvCxnSpPr>
        <p:spPr>
          <a:xfrm>
            <a:off x="848275" y="3200413"/>
            <a:ext cx="2617360" cy="0"/>
          </a:xfrm>
          <a:prstGeom prst="line">
            <a:avLst/>
          </a:prstGeom>
          <a:ln w="9525" cap="flat" cmpd="sng" algn="ctr">
            <a:solidFill>
              <a:srgbClr val="BBB5B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2" name="OTLSHAPE_M_6a283b367375415b92b0e5fc4e16a0cc_Connector1"/>
          <p:cNvCxnSpPr/>
          <p:nvPr>
            <p:custDataLst>
              <p:tags r:id="rId10"/>
            </p:custDataLst>
          </p:nvPr>
        </p:nvCxnSpPr>
        <p:spPr>
          <a:xfrm>
            <a:off x="7729085" y="1687281"/>
            <a:ext cx="0" cy="76383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1" name="OTLSHAPE_M_93afb554552a4221a5380f7919409aa7_Connector1"/>
          <p:cNvCxnSpPr/>
          <p:nvPr>
            <p:custDataLst>
              <p:tags r:id="rId11"/>
            </p:custDataLst>
          </p:nvPr>
        </p:nvCxnSpPr>
        <p:spPr>
          <a:xfrm>
            <a:off x="4862070" y="1807727"/>
            <a:ext cx="0" cy="64338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0" name="OTLSHAPE_M_52743de8bb6d4044896f473898fe9da7_Connector1"/>
          <p:cNvCxnSpPr/>
          <p:nvPr>
            <p:custDataLst>
              <p:tags r:id="rId12"/>
            </p:custDataLst>
          </p:nvPr>
        </p:nvCxnSpPr>
        <p:spPr>
          <a:xfrm>
            <a:off x="2466842" y="2177740"/>
            <a:ext cx="0" cy="27337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9" name="OTLSHAPE_M_a58f29487c0343c08abcf41913e40cae_Connector1"/>
          <p:cNvCxnSpPr/>
          <p:nvPr>
            <p:custDataLst>
              <p:tags r:id="rId13"/>
            </p:custDataLst>
          </p:nvPr>
        </p:nvCxnSpPr>
        <p:spPr>
          <a:xfrm>
            <a:off x="1450685" y="1702042"/>
            <a:ext cx="0" cy="74907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8" name="OTLSHAPE_TB_00000000000000000000000000000000_ScaleContainer"/>
          <p:cNvSpPr/>
          <p:nvPr>
            <p:custDataLst>
              <p:tags r:id="rId14"/>
            </p:custDataLst>
          </p:nvPr>
        </p:nvSpPr>
        <p:spPr>
          <a:xfrm>
            <a:off x="1087797" y="2514613"/>
            <a:ext cx="100203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9" name="OTLSHAPE_TB_00000000000000000000000000000000_ElapsedTim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0" name="OTLSHAPE_TB_00000000000000000000000000000000_TodayMarkerShape" hidden="1"/>
          <p:cNvSpPr/>
          <p:nvPr>
            <p:custDataLst>
              <p:tags r:id="rId16"/>
            </p:custDataLst>
          </p:nvPr>
        </p:nvSpPr>
        <p:spPr>
          <a:xfrm>
            <a:off x="1033369" y="2895613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1" name="OTLSHAPE_TB_00000000000000000000000000000000_TodayMarkerText" hidden="1"/>
          <p:cNvSpPr txBox="1"/>
          <p:nvPr>
            <p:custDataLst>
              <p:tags r:id="rId17"/>
            </p:custDataLst>
          </p:nvPr>
        </p:nvSpPr>
        <p:spPr>
          <a:xfrm>
            <a:off x="1087797" y="3022613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5242" name="OTLSHAPE_TB_00000000000000000000000000000000_TimescaleInterval1"/>
          <p:cNvSpPr txBox="1"/>
          <p:nvPr>
            <p:custDataLst>
              <p:tags r:id="rId18"/>
            </p:custDataLst>
          </p:nvPr>
        </p:nvSpPr>
        <p:spPr>
          <a:xfrm>
            <a:off x="1151297" y="2612086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5244" name="OTLSHAPE_TB_00000000000000000000000000000000_TimescaleInterval2"/>
          <p:cNvSpPr txBox="1"/>
          <p:nvPr>
            <p:custDataLst>
              <p:tags r:id="rId19"/>
            </p:custDataLst>
          </p:nvPr>
        </p:nvSpPr>
        <p:spPr>
          <a:xfrm>
            <a:off x="2276328" y="2612086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5246" name="OTLSHAPE_TB_00000000000000000000000000000000_TimescaleInterval3"/>
          <p:cNvSpPr txBox="1"/>
          <p:nvPr>
            <p:custDataLst>
              <p:tags r:id="rId20"/>
            </p:custDataLst>
          </p:nvPr>
        </p:nvSpPr>
        <p:spPr>
          <a:xfrm>
            <a:off x="3365068" y="2612086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5248" name="OTLSHAPE_TB_00000000000000000000000000000000_TimescaleInterval4"/>
          <p:cNvSpPr txBox="1"/>
          <p:nvPr>
            <p:custDataLst>
              <p:tags r:id="rId21"/>
            </p:custDataLst>
          </p:nvPr>
        </p:nvSpPr>
        <p:spPr>
          <a:xfrm>
            <a:off x="4490099" y="2612086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5250" name="OTLSHAPE_TB_00000000000000000000000000000000_TimescaleInterval5"/>
          <p:cNvSpPr txBox="1"/>
          <p:nvPr>
            <p:custDataLst>
              <p:tags r:id="rId22"/>
            </p:custDataLst>
          </p:nvPr>
        </p:nvSpPr>
        <p:spPr>
          <a:xfrm>
            <a:off x="5615131" y="2612086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5252" name="OTLSHAPE_TB_00000000000000000000000000000000_TimescaleInterval6"/>
          <p:cNvSpPr txBox="1"/>
          <p:nvPr>
            <p:custDataLst>
              <p:tags r:id="rId23"/>
            </p:custDataLst>
          </p:nvPr>
        </p:nvSpPr>
        <p:spPr>
          <a:xfrm>
            <a:off x="6703870" y="2612086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5254" name="OTLSHAPE_TB_00000000000000000000000000000000_TimescaleInterval7"/>
          <p:cNvSpPr txBox="1"/>
          <p:nvPr>
            <p:custDataLst>
              <p:tags r:id="rId24"/>
            </p:custDataLst>
          </p:nvPr>
        </p:nvSpPr>
        <p:spPr>
          <a:xfrm>
            <a:off x="7828901" y="2612086"/>
            <a:ext cx="24936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5256" name="OTLSHAPE_TB_00000000000000000000000000000000_TimescaleInterval8"/>
          <p:cNvSpPr txBox="1"/>
          <p:nvPr>
            <p:custDataLst>
              <p:tags r:id="rId25"/>
            </p:custDataLst>
          </p:nvPr>
        </p:nvSpPr>
        <p:spPr>
          <a:xfrm>
            <a:off x="8917641" y="2612086"/>
            <a:ext cx="23724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5258" name="OTLSHAPE_TB_00000000000000000000000000000000_TimescaleInterval9"/>
          <p:cNvSpPr txBox="1"/>
          <p:nvPr>
            <p:custDataLst>
              <p:tags r:id="rId26"/>
            </p:custDataLst>
          </p:nvPr>
        </p:nvSpPr>
        <p:spPr>
          <a:xfrm>
            <a:off x="10042672" y="2612086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5243" name="OTLSHAPE_TB_00000000000000000000000000000000_Separator1"/>
          <p:cNvCxnSpPr/>
          <p:nvPr>
            <p:custDataLst>
              <p:tags r:id="rId27"/>
            </p:custDataLst>
          </p:nvPr>
        </p:nvCxnSpPr>
        <p:spPr>
          <a:xfrm>
            <a:off x="2212828" y="2578113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5" name="OTLSHAPE_TB_00000000000000000000000000000000_Separator2"/>
          <p:cNvCxnSpPr/>
          <p:nvPr>
            <p:custDataLst>
              <p:tags r:id="rId28"/>
            </p:custDataLst>
          </p:nvPr>
        </p:nvCxnSpPr>
        <p:spPr>
          <a:xfrm>
            <a:off x="3301568" y="2578113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7" name="OTLSHAPE_TB_00000000000000000000000000000000_Separator3"/>
          <p:cNvCxnSpPr/>
          <p:nvPr>
            <p:custDataLst>
              <p:tags r:id="rId29"/>
            </p:custDataLst>
          </p:nvPr>
        </p:nvCxnSpPr>
        <p:spPr>
          <a:xfrm>
            <a:off x="4426599" y="2578113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9" name="OTLSHAPE_TB_00000000000000000000000000000000_Separator4"/>
          <p:cNvCxnSpPr/>
          <p:nvPr>
            <p:custDataLst>
              <p:tags r:id="rId30"/>
            </p:custDataLst>
          </p:nvPr>
        </p:nvCxnSpPr>
        <p:spPr>
          <a:xfrm>
            <a:off x="5551630" y="2578113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1" name="OTLSHAPE_TB_00000000000000000000000000000000_Separator5"/>
          <p:cNvCxnSpPr/>
          <p:nvPr>
            <p:custDataLst>
              <p:tags r:id="rId31"/>
            </p:custDataLst>
          </p:nvPr>
        </p:nvCxnSpPr>
        <p:spPr>
          <a:xfrm>
            <a:off x="6640370" y="2578113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3" name="OTLSHAPE_TB_00000000000000000000000000000000_Separator6"/>
          <p:cNvCxnSpPr/>
          <p:nvPr>
            <p:custDataLst>
              <p:tags r:id="rId32"/>
            </p:custDataLst>
          </p:nvPr>
        </p:nvCxnSpPr>
        <p:spPr>
          <a:xfrm>
            <a:off x="7765400" y="2578113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5" name="OTLSHAPE_TB_00000000000000000000000000000000_Separator7"/>
          <p:cNvCxnSpPr/>
          <p:nvPr>
            <p:custDataLst>
              <p:tags r:id="rId33"/>
            </p:custDataLst>
          </p:nvPr>
        </p:nvCxnSpPr>
        <p:spPr>
          <a:xfrm>
            <a:off x="8854140" y="2578113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7" name="OTLSHAPE_TB_00000000000000000000000000000000_Separator8"/>
          <p:cNvCxnSpPr/>
          <p:nvPr>
            <p:custDataLst>
              <p:tags r:id="rId34"/>
            </p:custDataLst>
          </p:nvPr>
        </p:nvCxnSpPr>
        <p:spPr>
          <a:xfrm>
            <a:off x="9979172" y="2578113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3" name="OTLSHAPE_T_7c518fb37f2142bb8e0445920d0403b5_Shape"/>
          <p:cNvSpPr/>
          <p:nvPr>
            <p:custDataLst>
              <p:tags r:id="rId35"/>
            </p:custDataLst>
          </p:nvPr>
        </p:nvSpPr>
        <p:spPr>
          <a:xfrm>
            <a:off x="4172560" y="3098813"/>
            <a:ext cx="6223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1" name="OTLSHAPE_T_be3ae38f60b3402d8a13f1e91eec41f5_Shape"/>
          <p:cNvSpPr/>
          <p:nvPr>
            <p:custDataLst>
              <p:tags r:id="rId36"/>
            </p:custDataLst>
          </p:nvPr>
        </p:nvSpPr>
        <p:spPr>
          <a:xfrm>
            <a:off x="4934678" y="3429013"/>
            <a:ext cx="8763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9" name="OTLSHAPE_T_9aa183d65df24b0c8fecd0a002471583_Shape"/>
          <p:cNvSpPr/>
          <p:nvPr>
            <p:custDataLst>
              <p:tags r:id="rId37"/>
            </p:custDataLst>
          </p:nvPr>
        </p:nvSpPr>
        <p:spPr>
          <a:xfrm>
            <a:off x="4934678" y="3759213"/>
            <a:ext cx="12446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7" name="OTLSHAPE_T_06a6a20021ea4acdac20b41f7b37b0dd_Shape"/>
          <p:cNvSpPr/>
          <p:nvPr>
            <p:custDataLst>
              <p:tags r:id="rId38"/>
            </p:custDataLst>
          </p:nvPr>
        </p:nvSpPr>
        <p:spPr>
          <a:xfrm>
            <a:off x="5805670" y="4089413"/>
            <a:ext cx="8382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5" name="OTLSHAPE_T_e6f5c918bdd649a1ac919cf22468a23b_Shape"/>
          <p:cNvSpPr/>
          <p:nvPr>
            <p:custDataLst>
              <p:tags r:id="rId39"/>
            </p:custDataLst>
          </p:nvPr>
        </p:nvSpPr>
        <p:spPr>
          <a:xfrm>
            <a:off x="6749244" y="4419613"/>
            <a:ext cx="12827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3" name="OTLSHAPE_T_c109be9d91f84f3e99e4929ce565dd0c_Shape"/>
          <p:cNvSpPr/>
          <p:nvPr>
            <p:custDataLst>
              <p:tags r:id="rId40"/>
            </p:custDataLst>
          </p:nvPr>
        </p:nvSpPr>
        <p:spPr>
          <a:xfrm>
            <a:off x="8128315" y="4749813"/>
            <a:ext cx="11303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4" name="OTLSHAPE_T_7c518fb37f2142bb8e0445920d0403b5_ShapePercentage" hidden="1"/>
          <p:cNvSpPr/>
          <p:nvPr>
            <p:custDataLst>
              <p:tags r:id="rId41"/>
            </p:custDataLst>
          </p:nvPr>
        </p:nvSpPr>
        <p:spPr>
          <a:xfrm>
            <a:off x="4172560" y="309881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2" name="OTLSHAPE_T_be3ae38f60b3402d8a13f1e91eec41f5_ShapePercentage" hidden="1"/>
          <p:cNvSpPr/>
          <p:nvPr>
            <p:custDataLst>
              <p:tags r:id="rId42"/>
            </p:custDataLst>
          </p:nvPr>
        </p:nvSpPr>
        <p:spPr>
          <a:xfrm>
            <a:off x="4934678" y="342901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0" name="OTLSHAPE_T_9aa183d65df24b0c8fecd0a002471583_ShapePercentage" hidden="1"/>
          <p:cNvSpPr/>
          <p:nvPr>
            <p:custDataLst>
              <p:tags r:id="rId43"/>
            </p:custDataLst>
          </p:nvPr>
        </p:nvSpPr>
        <p:spPr>
          <a:xfrm>
            <a:off x="4934678" y="375921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8" name="OTLSHAPE_T_06a6a20021ea4acdac20b41f7b37b0dd_ShapePercentage" hidden="1"/>
          <p:cNvSpPr/>
          <p:nvPr>
            <p:custDataLst>
              <p:tags r:id="rId44"/>
            </p:custDataLst>
          </p:nvPr>
        </p:nvSpPr>
        <p:spPr>
          <a:xfrm>
            <a:off x="5805670" y="408941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6" name="OTLSHAPE_T_e6f5c918bdd649a1ac919cf22468a23b_ShapePercentage" hidden="1"/>
          <p:cNvSpPr/>
          <p:nvPr>
            <p:custDataLst>
              <p:tags r:id="rId45"/>
            </p:custDataLst>
          </p:nvPr>
        </p:nvSpPr>
        <p:spPr>
          <a:xfrm>
            <a:off x="6749244" y="441961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4" name="OTLSHAPE_T_c109be9d91f84f3e99e4929ce565dd0c_ShapePercentage" hidden="1"/>
          <p:cNvSpPr/>
          <p:nvPr>
            <p:custDataLst>
              <p:tags r:id="rId46"/>
            </p:custDataLst>
          </p:nvPr>
        </p:nvSpPr>
        <p:spPr>
          <a:xfrm>
            <a:off x="8128315" y="474981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5" name="OTLSHAPE_T_7c518fb37f2142bb8e0445920d0403b5_Duration" hidden="1"/>
          <p:cNvSpPr txBox="1"/>
          <p:nvPr>
            <p:custDataLst>
              <p:tags r:id="rId47"/>
            </p:custDataLst>
          </p:nvPr>
        </p:nvSpPr>
        <p:spPr>
          <a:xfrm>
            <a:off x="0" y="30988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17 days</a:t>
            </a:r>
          </a:p>
        </p:txBody>
      </p:sp>
      <p:sp>
        <p:nvSpPr>
          <p:cNvPr id="5296" name="OTLSHAPE_T_7c518fb37f2142bb8e0445920d0403b5_TextPercentage" hidden="1"/>
          <p:cNvSpPr txBox="1"/>
          <p:nvPr>
            <p:custDataLst>
              <p:tags r:id="rId48"/>
            </p:custDataLst>
          </p:nvPr>
        </p:nvSpPr>
        <p:spPr>
          <a:xfrm>
            <a:off x="0" y="3253838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68%</a:t>
            </a:r>
          </a:p>
        </p:txBody>
      </p:sp>
      <p:sp>
        <p:nvSpPr>
          <p:cNvPr id="5297" name="OTLSHAPE_T_7c518fb37f2142bb8e0445920d0403b5_JoinedDate" hidden="1"/>
          <p:cNvSpPr txBox="1"/>
          <p:nvPr>
            <p:custDataLst>
              <p:tags r:id="rId49"/>
            </p:custDataLst>
          </p:nvPr>
        </p:nvSpPr>
        <p:spPr>
          <a:xfrm>
            <a:off x="0" y="340886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378891"/>
              </a:solidFill>
              <a:latin typeface="Calibri" panose="020F0502020204030204" pitchFamily="34" charset="0"/>
            </a:endParaRPr>
          </a:p>
        </p:txBody>
      </p:sp>
      <p:sp>
        <p:nvSpPr>
          <p:cNvPr id="5298" name="OTLSHAPE_T_7c518fb37f2142bb8e0445920d0403b5_StartDate"/>
          <p:cNvSpPr txBox="1"/>
          <p:nvPr>
            <p:custDataLst>
              <p:tags r:id="rId50"/>
            </p:custDataLst>
          </p:nvPr>
        </p:nvSpPr>
        <p:spPr>
          <a:xfrm>
            <a:off x="3465636" y="3122901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>
                <a:solidFill>
                  <a:srgbClr val="378891"/>
                </a:solidFill>
                <a:latin typeface="Calibri" panose="020F0502020204030204" pitchFamily="34" charset="0"/>
              </a:rPr>
              <a:t>Sun 7/25/21</a:t>
            </a:r>
          </a:p>
        </p:txBody>
      </p:sp>
      <p:sp>
        <p:nvSpPr>
          <p:cNvPr id="5299" name="OTLSHAPE_T_7c518fb37f2142bb8e0445920d0403b5_EndDate"/>
          <p:cNvSpPr txBox="1"/>
          <p:nvPr>
            <p:custDataLst>
              <p:tags r:id="rId51"/>
            </p:custDataLst>
          </p:nvPr>
        </p:nvSpPr>
        <p:spPr>
          <a:xfrm>
            <a:off x="4840287" y="3122901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>
                <a:solidFill>
                  <a:srgbClr val="378891"/>
                </a:solidFill>
                <a:latin typeface="Calibri" panose="020F0502020204030204" pitchFamily="34" charset="0"/>
              </a:rPr>
              <a:t>Tue 8/10/21</a:t>
            </a:r>
          </a:p>
        </p:txBody>
      </p:sp>
      <p:sp>
        <p:nvSpPr>
          <p:cNvPr id="5300" name="OTLSHAPE_T_7c518fb37f2142bb8e0445920d0403b5_Title"/>
          <p:cNvSpPr txBox="1"/>
          <p:nvPr>
            <p:custDataLst>
              <p:tags r:id="rId52"/>
            </p:custDataLst>
          </p:nvPr>
        </p:nvSpPr>
        <p:spPr>
          <a:xfrm>
            <a:off x="127000" y="3107386"/>
            <a:ext cx="723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Task 1 Here</a:t>
            </a:r>
          </a:p>
        </p:txBody>
      </p:sp>
      <p:sp>
        <p:nvSpPr>
          <p:cNvPr id="5303" name="OTLSHAPE_T_be3ae38f60b3402d8a13f1e91eec41f5_Duration" hidden="1"/>
          <p:cNvSpPr txBox="1"/>
          <p:nvPr>
            <p:custDataLst>
              <p:tags r:id="rId53"/>
            </p:custDataLst>
          </p:nvPr>
        </p:nvSpPr>
        <p:spPr>
          <a:xfrm>
            <a:off x="0" y="34290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24 days</a:t>
            </a:r>
          </a:p>
        </p:txBody>
      </p:sp>
      <p:sp>
        <p:nvSpPr>
          <p:cNvPr id="5304" name="OTLSHAPE_T_be3ae38f60b3402d8a13f1e91eec41f5_TextPercentage" hidden="1"/>
          <p:cNvSpPr txBox="1"/>
          <p:nvPr>
            <p:custDataLst>
              <p:tags r:id="rId54"/>
            </p:custDataLst>
          </p:nvPr>
        </p:nvSpPr>
        <p:spPr>
          <a:xfrm>
            <a:off x="0" y="3584038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35%</a:t>
            </a:r>
          </a:p>
        </p:txBody>
      </p:sp>
      <p:sp>
        <p:nvSpPr>
          <p:cNvPr id="5305" name="OTLSHAPE_T_be3ae38f60b3402d8a13f1e91eec41f5_JoinedDate" hidden="1"/>
          <p:cNvSpPr txBox="1"/>
          <p:nvPr>
            <p:custDataLst>
              <p:tags r:id="rId55"/>
            </p:custDataLst>
          </p:nvPr>
        </p:nvSpPr>
        <p:spPr>
          <a:xfrm>
            <a:off x="0" y="373906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378891"/>
              </a:solidFill>
              <a:latin typeface="Calibri" panose="020F0502020204030204" pitchFamily="34" charset="0"/>
            </a:endParaRPr>
          </a:p>
        </p:txBody>
      </p:sp>
      <p:sp>
        <p:nvSpPr>
          <p:cNvPr id="5306" name="OTLSHAPE_T_be3ae38f60b3402d8a13f1e91eec41f5_StartDate"/>
          <p:cNvSpPr txBox="1"/>
          <p:nvPr>
            <p:custDataLst>
              <p:tags r:id="rId56"/>
            </p:custDataLst>
          </p:nvPr>
        </p:nvSpPr>
        <p:spPr>
          <a:xfrm>
            <a:off x="4227754" y="3453100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>
                <a:solidFill>
                  <a:srgbClr val="378891"/>
                </a:solidFill>
                <a:latin typeface="Calibri" panose="020F0502020204030204" pitchFamily="34" charset="0"/>
              </a:rPr>
              <a:t>Sun 8/15/21</a:t>
            </a:r>
          </a:p>
        </p:txBody>
      </p:sp>
      <p:sp>
        <p:nvSpPr>
          <p:cNvPr id="5307" name="OTLSHAPE_T_be3ae38f60b3402d8a13f1e91eec41f5_EndDate"/>
          <p:cNvSpPr txBox="1"/>
          <p:nvPr>
            <p:custDataLst>
              <p:tags r:id="rId57"/>
            </p:custDataLst>
          </p:nvPr>
        </p:nvSpPr>
        <p:spPr>
          <a:xfrm>
            <a:off x="5856444" y="3453100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10">
                <a:solidFill>
                  <a:srgbClr val="378891"/>
                </a:solidFill>
                <a:latin typeface="Calibri" panose="020F0502020204030204" pitchFamily="34" charset="0"/>
              </a:rPr>
              <a:t>Tue 9/7/21</a:t>
            </a:r>
          </a:p>
        </p:txBody>
      </p:sp>
      <p:sp>
        <p:nvSpPr>
          <p:cNvPr id="5308" name="OTLSHAPE_T_be3ae38f60b3402d8a13f1e91eec41f5_Title"/>
          <p:cNvSpPr txBox="1"/>
          <p:nvPr>
            <p:custDataLst>
              <p:tags r:id="rId58"/>
            </p:custDataLst>
          </p:nvPr>
        </p:nvSpPr>
        <p:spPr>
          <a:xfrm>
            <a:off x="127000" y="3437586"/>
            <a:ext cx="723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Task 2 Here</a:t>
            </a:r>
          </a:p>
        </p:txBody>
      </p:sp>
      <p:sp>
        <p:nvSpPr>
          <p:cNvPr id="5311" name="OTLSHAPE_T_9aa183d65df24b0c8fecd0a002471583_Duration" hidden="1"/>
          <p:cNvSpPr txBox="1"/>
          <p:nvPr>
            <p:custDataLst>
              <p:tags r:id="rId59"/>
            </p:custDataLst>
          </p:nvPr>
        </p:nvSpPr>
        <p:spPr>
          <a:xfrm>
            <a:off x="0" y="37592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34 days</a:t>
            </a:r>
          </a:p>
        </p:txBody>
      </p:sp>
      <p:sp>
        <p:nvSpPr>
          <p:cNvPr id="5312" name="OTLSHAPE_T_9aa183d65df24b0c8fecd0a002471583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3914238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30%</a:t>
            </a:r>
          </a:p>
        </p:txBody>
      </p:sp>
      <p:sp>
        <p:nvSpPr>
          <p:cNvPr id="5313" name="OTLSHAPE_T_9aa183d65df24b0c8fecd0a002471583_JoinedDate" hidden="1"/>
          <p:cNvSpPr txBox="1"/>
          <p:nvPr>
            <p:custDataLst>
              <p:tags r:id="rId61"/>
            </p:custDataLst>
          </p:nvPr>
        </p:nvSpPr>
        <p:spPr>
          <a:xfrm>
            <a:off x="0" y="406926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378891"/>
              </a:solidFill>
              <a:latin typeface="Calibri" panose="020F0502020204030204" pitchFamily="34" charset="0"/>
            </a:endParaRPr>
          </a:p>
        </p:txBody>
      </p:sp>
      <p:sp>
        <p:nvSpPr>
          <p:cNvPr id="5314" name="OTLSHAPE_T_9aa183d65df24b0c8fecd0a002471583_StartDate"/>
          <p:cNvSpPr txBox="1"/>
          <p:nvPr>
            <p:custDataLst>
              <p:tags r:id="rId62"/>
            </p:custDataLst>
          </p:nvPr>
        </p:nvSpPr>
        <p:spPr>
          <a:xfrm>
            <a:off x="4227754" y="3783300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>
                <a:solidFill>
                  <a:srgbClr val="378891"/>
                </a:solidFill>
                <a:latin typeface="Calibri" panose="020F0502020204030204" pitchFamily="34" charset="0"/>
              </a:rPr>
              <a:t>Sun 8/15/21</a:t>
            </a:r>
          </a:p>
        </p:txBody>
      </p:sp>
      <p:sp>
        <p:nvSpPr>
          <p:cNvPr id="5315" name="OTLSHAPE_T_9aa183d65df24b0c8fecd0a002471583_EndDate"/>
          <p:cNvSpPr txBox="1"/>
          <p:nvPr>
            <p:custDataLst>
              <p:tags r:id="rId63"/>
            </p:custDataLst>
          </p:nvPr>
        </p:nvSpPr>
        <p:spPr>
          <a:xfrm>
            <a:off x="6219358" y="3783300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>
                <a:solidFill>
                  <a:srgbClr val="378891"/>
                </a:solidFill>
                <a:latin typeface="Calibri" panose="020F0502020204030204" pitchFamily="34" charset="0"/>
              </a:rPr>
              <a:t>Fri 9/17/21</a:t>
            </a:r>
          </a:p>
        </p:txBody>
      </p:sp>
      <p:sp>
        <p:nvSpPr>
          <p:cNvPr id="5316" name="OTLSHAPE_T_9aa183d65df24b0c8fecd0a002471583_Title"/>
          <p:cNvSpPr txBox="1"/>
          <p:nvPr>
            <p:custDataLst>
              <p:tags r:id="rId64"/>
            </p:custDataLst>
          </p:nvPr>
        </p:nvSpPr>
        <p:spPr>
          <a:xfrm>
            <a:off x="127000" y="3767786"/>
            <a:ext cx="723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Task 3 Here</a:t>
            </a:r>
          </a:p>
        </p:txBody>
      </p:sp>
      <p:sp>
        <p:nvSpPr>
          <p:cNvPr id="5319" name="OTLSHAPE_T_06a6a20021ea4acdac20b41f7b37b0dd_Duration" hidden="1"/>
          <p:cNvSpPr txBox="1"/>
          <p:nvPr>
            <p:custDataLst>
              <p:tags r:id="rId65"/>
            </p:custDataLst>
          </p:nvPr>
        </p:nvSpPr>
        <p:spPr>
          <a:xfrm>
            <a:off x="0" y="40894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23 days</a:t>
            </a:r>
          </a:p>
        </p:txBody>
      </p:sp>
      <p:sp>
        <p:nvSpPr>
          <p:cNvPr id="5320" name="OTLSHAPE_T_06a6a20021ea4acdac20b41f7b37b0dd_TextPercentage" hidden="1"/>
          <p:cNvSpPr txBox="1"/>
          <p:nvPr>
            <p:custDataLst>
              <p:tags r:id="rId66"/>
            </p:custDataLst>
          </p:nvPr>
        </p:nvSpPr>
        <p:spPr>
          <a:xfrm>
            <a:off x="0" y="4244438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25%</a:t>
            </a:r>
          </a:p>
        </p:txBody>
      </p:sp>
      <p:sp>
        <p:nvSpPr>
          <p:cNvPr id="5321" name="OTLSHAPE_T_06a6a20021ea4acdac20b41f7b37b0dd_JoinedDate" hidden="1"/>
          <p:cNvSpPr txBox="1"/>
          <p:nvPr>
            <p:custDataLst>
              <p:tags r:id="rId67"/>
            </p:custDataLst>
          </p:nvPr>
        </p:nvSpPr>
        <p:spPr>
          <a:xfrm>
            <a:off x="0" y="4323086"/>
            <a:ext cx="13970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>
                <a:solidFill>
                  <a:srgbClr val="378891"/>
                </a:solidFill>
                <a:latin typeface="Calibri" panose="020F0502020204030204" pitchFamily="34" charset="0"/>
              </a:rPr>
              <a:t>Wed 9/8/21 - Thu 9/30/21</a:t>
            </a:r>
          </a:p>
        </p:txBody>
      </p:sp>
      <p:sp>
        <p:nvSpPr>
          <p:cNvPr id="5322" name="OTLSHAPE_T_06a6a20021ea4acdac20b41f7b37b0dd_StartDate" hidden="1"/>
          <p:cNvSpPr txBox="1"/>
          <p:nvPr>
            <p:custDataLst>
              <p:tags r:id="rId68"/>
            </p:custDataLst>
          </p:nvPr>
        </p:nvSpPr>
        <p:spPr>
          <a:xfrm>
            <a:off x="0" y="455448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378891"/>
              </a:solidFill>
              <a:latin typeface="Calibri" panose="020F0502020204030204" pitchFamily="34" charset="0"/>
            </a:endParaRPr>
          </a:p>
        </p:txBody>
      </p:sp>
      <p:sp>
        <p:nvSpPr>
          <p:cNvPr id="5323" name="OTLSHAPE_T_06a6a20021ea4acdac20b41f7b37b0dd_EndDate" hidden="1"/>
          <p:cNvSpPr txBox="1"/>
          <p:nvPr>
            <p:custDataLst>
              <p:tags r:id="rId69"/>
            </p:custDataLst>
          </p:nvPr>
        </p:nvSpPr>
        <p:spPr>
          <a:xfrm>
            <a:off x="0" y="455448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378891"/>
              </a:solidFill>
              <a:latin typeface="Calibri" panose="020F0502020204030204" pitchFamily="34" charset="0"/>
            </a:endParaRPr>
          </a:p>
        </p:txBody>
      </p:sp>
      <p:sp>
        <p:nvSpPr>
          <p:cNvPr id="5324" name="OTLSHAPE_T_06a6a20021ea4acdac20b41f7b37b0dd_Title"/>
          <p:cNvSpPr txBox="1"/>
          <p:nvPr>
            <p:custDataLst>
              <p:tags r:id="rId70"/>
            </p:custDataLst>
          </p:nvPr>
        </p:nvSpPr>
        <p:spPr>
          <a:xfrm>
            <a:off x="127000" y="4097986"/>
            <a:ext cx="723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Task 4 Here</a:t>
            </a:r>
          </a:p>
        </p:txBody>
      </p:sp>
      <p:sp>
        <p:nvSpPr>
          <p:cNvPr id="5327" name="OTLSHAPE_T_e6f5c918bdd649a1ac919cf22468a23b_Duration" hidden="1"/>
          <p:cNvSpPr txBox="1"/>
          <p:nvPr>
            <p:custDataLst>
              <p:tags r:id="rId71"/>
            </p:custDataLst>
          </p:nvPr>
        </p:nvSpPr>
        <p:spPr>
          <a:xfrm>
            <a:off x="0" y="44196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35 days</a:t>
            </a:r>
          </a:p>
        </p:txBody>
      </p:sp>
      <p:sp>
        <p:nvSpPr>
          <p:cNvPr id="5328" name="OTLSHAPE_T_e6f5c918bdd649a1ac919cf22468a23b_TextPercentage" hidden="1"/>
          <p:cNvSpPr txBox="1"/>
          <p:nvPr>
            <p:custDataLst>
              <p:tags r:id="rId72"/>
            </p:custDataLst>
          </p:nvPr>
        </p:nvSpPr>
        <p:spPr>
          <a:xfrm>
            <a:off x="0" y="4574638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22%</a:t>
            </a:r>
          </a:p>
        </p:txBody>
      </p:sp>
      <p:sp>
        <p:nvSpPr>
          <p:cNvPr id="5329" name="OTLSHAPE_T_e6f5c918bdd649a1ac919cf22468a23b_JoinedDate" hidden="1"/>
          <p:cNvSpPr txBox="1"/>
          <p:nvPr>
            <p:custDataLst>
              <p:tags r:id="rId73"/>
            </p:custDataLst>
          </p:nvPr>
        </p:nvSpPr>
        <p:spPr>
          <a:xfrm>
            <a:off x="0" y="4658324"/>
            <a:ext cx="1447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>
                <a:solidFill>
                  <a:srgbClr val="378891"/>
                </a:solidFill>
                <a:latin typeface="Calibri" panose="020F0502020204030204" pitchFamily="34" charset="0"/>
              </a:rPr>
              <a:t>Mon 10/4/21 - Sun 11/7/21</a:t>
            </a:r>
          </a:p>
        </p:txBody>
      </p:sp>
      <p:sp>
        <p:nvSpPr>
          <p:cNvPr id="5330" name="OTLSHAPE_T_e6f5c918bdd649a1ac919cf22468a23b_StartDate" hidden="1"/>
          <p:cNvSpPr txBox="1"/>
          <p:nvPr>
            <p:custDataLst>
              <p:tags r:id="rId74"/>
            </p:custDataLst>
          </p:nvPr>
        </p:nvSpPr>
        <p:spPr>
          <a:xfrm>
            <a:off x="0" y="488468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378891"/>
              </a:solidFill>
              <a:latin typeface="Calibri" panose="020F0502020204030204" pitchFamily="34" charset="0"/>
            </a:endParaRPr>
          </a:p>
        </p:txBody>
      </p:sp>
      <p:sp>
        <p:nvSpPr>
          <p:cNvPr id="5331" name="OTLSHAPE_T_e6f5c918bdd649a1ac919cf22468a23b_EndDate" hidden="1"/>
          <p:cNvSpPr txBox="1"/>
          <p:nvPr>
            <p:custDataLst>
              <p:tags r:id="rId75"/>
            </p:custDataLst>
          </p:nvPr>
        </p:nvSpPr>
        <p:spPr>
          <a:xfrm>
            <a:off x="0" y="488468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378891"/>
              </a:solidFill>
              <a:latin typeface="Calibri" panose="020F0502020204030204" pitchFamily="34" charset="0"/>
            </a:endParaRPr>
          </a:p>
        </p:txBody>
      </p:sp>
      <p:sp>
        <p:nvSpPr>
          <p:cNvPr id="5332" name="OTLSHAPE_T_e6f5c918bdd649a1ac919cf22468a23b_Title"/>
          <p:cNvSpPr txBox="1"/>
          <p:nvPr>
            <p:custDataLst>
              <p:tags r:id="rId76"/>
            </p:custDataLst>
          </p:nvPr>
        </p:nvSpPr>
        <p:spPr>
          <a:xfrm>
            <a:off x="127000" y="4428186"/>
            <a:ext cx="723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Task 5 Here</a:t>
            </a:r>
          </a:p>
        </p:txBody>
      </p:sp>
      <p:sp>
        <p:nvSpPr>
          <p:cNvPr id="5335" name="OTLSHAPE_T_c109be9d91f84f3e99e4929ce565dd0c_Duration" hidden="1"/>
          <p:cNvSpPr txBox="1"/>
          <p:nvPr>
            <p:custDataLst>
              <p:tags r:id="rId77"/>
            </p:custDataLst>
          </p:nvPr>
        </p:nvSpPr>
        <p:spPr>
          <a:xfrm>
            <a:off x="0" y="47498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31 days</a:t>
            </a:r>
          </a:p>
        </p:txBody>
      </p:sp>
      <p:sp>
        <p:nvSpPr>
          <p:cNvPr id="5336" name="OTLSHAPE_T_c109be9d91f84f3e99e4929ce565dd0c_TextPercentage" hidden="1"/>
          <p:cNvSpPr txBox="1"/>
          <p:nvPr>
            <p:custDataLst>
              <p:tags r:id="rId78"/>
            </p:custDataLst>
          </p:nvPr>
        </p:nvSpPr>
        <p:spPr>
          <a:xfrm>
            <a:off x="0" y="4904838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17%</a:t>
            </a:r>
          </a:p>
        </p:txBody>
      </p:sp>
      <p:sp>
        <p:nvSpPr>
          <p:cNvPr id="5337" name="OTLSHAPE_T_c109be9d91f84f3e99e4929ce565dd0c_JoinedDate" hidden="1"/>
          <p:cNvSpPr txBox="1"/>
          <p:nvPr>
            <p:custDataLst>
              <p:tags r:id="rId79"/>
            </p:custDataLst>
          </p:nvPr>
        </p:nvSpPr>
        <p:spPr>
          <a:xfrm>
            <a:off x="0" y="505986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b="1">
              <a:solidFill>
                <a:srgbClr val="378891"/>
              </a:solidFill>
              <a:latin typeface="Calibri" panose="020F0502020204030204" pitchFamily="34" charset="0"/>
            </a:endParaRPr>
          </a:p>
        </p:txBody>
      </p:sp>
      <p:sp>
        <p:nvSpPr>
          <p:cNvPr id="5338" name="OTLSHAPE_T_c109be9d91f84f3e99e4929ce565dd0c_StartDate"/>
          <p:cNvSpPr txBox="1"/>
          <p:nvPr>
            <p:custDataLst>
              <p:tags r:id="rId80"/>
            </p:custDataLst>
          </p:nvPr>
        </p:nvSpPr>
        <p:spPr>
          <a:xfrm>
            <a:off x="7354165" y="4773900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rgbClr val="378891"/>
                </a:solidFill>
                <a:latin typeface="Calibri" panose="020F0502020204030204" pitchFamily="34" charset="0"/>
              </a:rPr>
              <a:t>Thu 11/11/21</a:t>
            </a:r>
          </a:p>
        </p:txBody>
      </p:sp>
      <p:sp>
        <p:nvSpPr>
          <p:cNvPr id="5339" name="OTLSHAPE_T_c109be9d91f84f3e99e4929ce565dd0c_EndDate"/>
          <p:cNvSpPr txBox="1"/>
          <p:nvPr>
            <p:custDataLst>
              <p:tags r:id="rId81"/>
            </p:custDataLst>
          </p:nvPr>
        </p:nvSpPr>
        <p:spPr>
          <a:xfrm>
            <a:off x="9304120" y="4773900"/>
            <a:ext cx="698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rgbClr val="378891"/>
                </a:solidFill>
                <a:latin typeface="Calibri" panose="020F0502020204030204" pitchFamily="34" charset="0"/>
              </a:rPr>
              <a:t>Sat 12/11/21</a:t>
            </a:r>
          </a:p>
        </p:txBody>
      </p:sp>
      <p:sp>
        <p:nvSpPr>
          <p:cNvPr id="5340" name="OTLSHAPE_T_c109be9d91f84f3e99e4929ce565dd0c_Title"/>
          <p:cNvSpPr txBox="1"/>
          <p:nvPr>
            <p:custDataLst>
              <p:tags r:id="rId82"/>
            </p:custDataLst>
          </p:nvPr>
        </p:nvSpPr>
        <p:spPr>
          <a:xfrm>
            <a:off x="127000" y="4758386"/>
            <a:ext cx="723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Task 6 Here</a:t>
            </a:r>
          </a:p>
        </p:txBody>
      </p:sp>
      <p:sp>
        <p:nvSpPr>
          <p:cNvPr id="5271" name="OTLSHAPE_M_a58f29487c0343c08abcf41913e40cae_Shape"/>
          <p:cNvSpPr/>
          <p:nvPr>
            <p:custDataLst>
              <p:tags r:id="rId83"/>
            </p:custDataLst>
          </p:nvPr>
        </p:nvSpPr>
        <p:spPr>
          <a:xfrm>
            <a:off x="1336385" y="2324113"/>
            <a:ext cx="228600" cy="254000"/>
          </a:xfrm>
          <a:prstGeom prst="diamond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4" name="OTLSHAPE_M_52743de8bb6d4044896f473898fe9da7_Shape"/>
          <p:cNvSpPr/>
          <p:nvPr>
            <p:custDataLst>
              <p:tags r:id="rId84"/>
            </p:custDataLst>
          </p:nvPr>
        </p:nvSpPr>
        <p:spPr>
          <a:xfrm>
            <a:off x="2352542" y="2324113"/>
            <a:ext cx="228600" cy="254000"/>
          </a:xfrm>
          <a:prstGeom prst="diamond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7" name="OTLSHAPE_M_a54bc827b05146d18b559f618723e2b4_Shape"/>
          <p:cNvSpPr/>
          <p:nvPr>
            <p:custDataLst>
              <p:tags r:id="rId85"/>
            </p:custDataLst>
          </p:nvPr>
        </p:nvSpPr>
        <p:spPr>
          <a:xfrm>
            <a:off x="3949361" y="2324113"/>
            <a:ext cx="228600" cy="254000"/>
          </a:xfrm>
          <a:prstGeom prst="diamond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0" name="OTLSHAPE_M_93afb554552a4221a5380f7919409aa7_Shape"/>
          <p:cNvSpPr/>
          <p:nvPr>
            <p:custDataLst>
              <p:tags r:id="rId86"/>
            </p:custDataLst>
          </p:nvPr>
        </p:nvSpPr>
        <p:spPr>
          <a:xfrm>
            <a:off x="4747770" y="2324113"/>
            <a:ext cx="228600" cy="254000"/>
          </a:xfrm>
          <a:prstGeom prst="diamond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3" name="OTLSHAPE_M_95f339bb5c8846ebaef02014bccbd531_Shape"/>
          <p:cNvSpPr/>
          <p:nvPr>
            <p:custDataLst>
              <p:tags r:id="rId87"/>
            </p:custDataLst>
          </p:nvPr>
        </p:nvSpPr>
        <p:spPr>
          <a:xfrm>
            <a:off x="6163132" y="2324113"/>
            <a:ext cx="228600" cy="254000"/>
          </a:xfrm>
          <a:prstGeom prst="diamond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6" name="OTLSHAPE_M_6a283b367375415b92b0e5fc4e16a0cc_Shape"/>
          <p:cNvSpPr/>
          <p:nvPr>
            <p:custDataLst>
              <p:tags r:id="rId88"/>
            </p:custDataLst>
          </p:nvPr>
        </p:nvSpPr>
        <p:spPr>
          <a:xfrm>
            <a:off x="7614785" y="2324113"/>
            <a:ext cx="228600" cy="254000"/>
          </a:xfrm>
          <a:prstGeom prst="diamond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9" name="OTLSHAPE_M_7b0996464ffd4cd3a3b383ab1ba22438_Shape"/>
          <p:cNvSpPr/>
          <p:nvPr>
            <p:custDataLst>
              <p:tags r:id="rId89"/>
            </p:custDataLst>
          </p:nvPr>
        </p:nvSpPr>
        <p:spPr>
          <a:xfrm>
            <a:off x="9465642" y="2324113"/>
            <a:ext cx="228600" cy="254000"/>
          </a:xfrm>
          <a:prstGeom prst="diamond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2" name="OTLSHAPE_M_7f583de0854a4cacb89837f3a379bb4a_Shape"/>
          <p:cNvSpPr/>
          <p:nvPr>
            <p:custDataLst>
              <p:tags r:id="rId90"/>
            </p:custDataLst>
          </p:nvPr>
        </p:nvSpPr>
        <p:spPr>
          <a:xfrm>
            <a:off x="10953586" y="2324113"/>
            <a:ext cx="228600" cy="254000"/>
          </a:xfrm>
          <a:prstGeom prst="diamond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9" name="OTLSHAPE_M_a58f29487c0343c08abcf41913e40cae_Title"/>
          <p:cNvSpPr txBox="1"/>
          <p:nvPr>
            <p:custDataLst>
              <p:tags r:id="rId91"/>
            </p:custDataLst>
          </p:nvPr>
        </p:nvSpPr>
        <p:spPr>
          <a:xfrm>
            <a:off x="1077030" y="136096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1</a:t>
            </a:r>
          </a:p>
        </p:txBody>
      </p:sp>
      <p:sp>
        <p:nvSpPr>
          <p:cNvPr id="5270" name="OTLSHAPE_M_a58f29487c0343c08abcf41913e40cae_Date"/>
          <p:cNvSpPr txBox="1"/>
          <p:nvPr>
            <p:custDataLst>
              <p:tags r:id="rId92"/>
            </p:custDataLst>
          </p:nvPr>
        </p:nvSpPr>
        <p:spPr>
          <a:xfrm>
            <a:off x="1256164" y="154701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>
                <a:solidFill>
                  <a:schemeClr val="accent1"/>
                </a:solidFill>
                <a:latin typeface="Calibri" panose="020F0502020204030204" pitchFamily="34" charset="0"/>
              </a:rPr>
              <a:t>May 10</a:t>
            </a:r>
          </a:p>
        </p:txBody>
      </p:sp>
      <p:sp>
        <p:nvSpPr>
          <p:cNvPr id="5272" name="OTLSHAPE_M_52743de8bb6d4044896f473898fe9da7_Title"/>
          <p:cNvSpPr txBox="1"/>
          <p:nvPr>
            <p:custDataLst>
              <p:tags r:id="rId93"/>
            </p:custDataLst>
          </p:nvPr>
        </p:nvSpPr>
        <p:spPr>
          <a:xfrm>
            <a:off x="2093187" y="1836660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2</a:t>
            </a:r>
          </a:p>
        </p:txBody>
      </p:sp>
      <p:sp>
        <p:nvSpPr>
          <p:cNvPr id="5273" name="OTLSHAPE_M_52743de8bb6d4044896f473898fe9da7_Date"/>
          <p:cNvSpPr txBox="1"/>
          <p:nvPr>
            <p:custDataLst>
              <p:tags r:id="rId94"/>
            </p:custDataLst>
          </p:nvPr>
        </p:nvSpPr>
        <p:spPr>
          <a:xfrm>
            <a:off x="2331122" y="202271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accent1"/>
                </a:solidFill>
                <a:latin typeface="Calibri" panose="020F0502020204030204" pitchFamily="34" charset="0"/>
              </a:rPr>
              <a:t>Jun 7</a:t>
            </a:r>
          </a:p>
        </p:txBody>
      </p:sp>
      <p:sp>
        <p:nvSpPr>
          <p:cNvPr id="5275" name="OTLSHAPE_M_a54bc827b05146d18b559f618723e2b4_Title"/>
          <p:cNvSpPr txBox="1"/>
          <p:nvPr>
            <p:custDataLst>
              <p:tags r:id="rId95"/>
            </p:custDataLst>
          </p:nvPr>
        </p:nvSpPr>
        <p:spPr>
          <a:xfrm>
            <a:off x="3690006" y="198439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3</a:t>
            </a:r>
          </a:p>
        </p:txBody>
      </p:sp>
      <p:sp>
        <p:nvSpPr>
          <p:cNvPr id="5276" name="OTLSHAPE_M_a54bc827b05146d18b559f618723e2b4_Date"/>
          <p:cNvSpPr txBox="1"/>
          <p:nvPr>
            <p:custDataLst>
              <p:tags r:id="rId96"/>
            </p:custDataLst>
          </p:nvPr>
        </p:nvSpPr>
        <p:spPr>
          <a:xfrm>
            <a:off x="3914224" y="2170447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accent1"/>
                </a:solidFill>
                <a:latin typeface="Calibri" panose="020F0502020204030204" pitchFamily="34" charset="0"/>
              </a:rPr>
              <a:t>Jul 21</a:t>
            </a:r>
          </a:p>
        </p:txBody>
      </p:sp>
      <p:sp>
        <p:nvSpPr>
          <p:cNvPr id="5278" name="OTLSHAPE_M_93afb554552a4221a5380f7919409aa7_Title"/>
          <p:cNvSpPr txBox="1"/>
          <p:nvPr>
            <p:custDataLst>
              <p:tags r:id="rId97"/>
            </p:custDataLst>
          </p:nvPr>
        </p:nvSpPr>
        <p:spPr>
          <a:xfrm>
            <a:off x="4488415" y="1466647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4</a:t>
            </a:r>
          </a:p>
        </p:txBody>
      </p:sp>
      <p:sp>
        <p:nvSpPr>
          <p:cNvPr id="5279" name="OTLSHAPE_M_93afb554552a4221a5380f7919409aa7_Date"/>
          <p:cNvSpPr txBox="1"/>
          <p:nvPr>
            <p:custDataLst>
              <p:tags r:id="rId98"/>
            </p:custDataLst>
          </p:nvPr>
        </p:nvSpPr>
        <p:spPr>
          <a:xfrm>
            <a:off x="4680672" y="165270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accent1"/>
                </a:solidFill>
                <a:latin typeface="Calibri" panose="020F0502020204030204" pitchFamily="34" charset="0"/>
              </a:rPr>
              <a:t>Aug 12</a:t>
            </a:r>
          </a:p>
        </p:txBody>
      </p:sp>
      <p:sp>
        <p:nvSpPr>
          <p:cNvPr id="5281" name="OTLSHAPE_M_95f339bb5c8846ebaef02014bccbd531_Title"/>
          <p:cNvSpPr txBox="1"/>
          <p:nvPr>
            <p:custDataLst>
              <p:tags r:id="rId99"/>
            </p:custDataLst>
          </p:nvPr>
        </p:nvSpPr>
        <p:spPr>
          <a:xfrm>
            <a:off x="5903776" y="198439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5</a:t>
            </a:r>
          </a:p>
        </p:txBody>
      </p:sp>
      <p:sp>
        <p:nvSpPr>
          <p:cNvPr id="5282" name="OTLSHAPE_M_95f339bb5c8846ebaef02014bccbd531_Date"/>
          <p:cNvSpPr txBox="1"/>
          <p:nvPr>
            <p:custDataLst>
              <p:tags r:id="rId100"/>
            </p:custDataLst>
          </p:nvPr>
        </p:nvSpPr>
        <p:spPr>
          <a:xfrm>
            <a:off x="6102637" y="2170447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accent1"/>
                </a:solidFill>
                <a:latin typeface="Calibri" panose="020F0502020204030204" pitchFamily="34" charset="0"/>
              </a:rPr>
              <a:t>Sep 20</a:t>
            </a:r>
          </a:p>
        </p:txBody>
      </p:sp>
      <p:sp>
        <p:nvSpPr>
          <p:cNvPr id="5284" name="OTLSHAPE_M_6a283b367375415b92b0e5fc4e16a0cc_Title"/>
          <p:cNvSpPr txBox="1"/>
          <p:nvPr>
            <p:custDataLst>
              <p:tags r:id="rId101"/>
            </p:custDataLst>
          </p:nvPr>
        </p:nvSpPr>
        <p:spPr>
          <a:xfrm>
            <a:off x="7355429" y="1346201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6</a:t>
            </a:r>
          </a:p>
        </p:txBody>
      </p:sp>
      <p:sp>
        <p:nvSpPr>
          <p:cNvPr id="5285" name="OTLSHAPE_M_6a283b367375415b92b0e5fc4e16a0cc_Date"/>
          <p:cNvSpPr txBox="1"/>
          <p:nvPr>
            <p:custDataLst>
              <p:tags r:id="rId102"/>
            </p:custDataLst>
          </p:nvPr>
        </p:nvSpPr>
        <p:spPr>
          <a:xfrm>
            <a:off x="7558820" y="1532256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>
                <a:solidFill>
                  <a:schemeClr val="accent1"/>
                </a:solidFill>
                <a:latin typeface="Calibri" panose="020F0502020204030204" pitchFamily="34" charset="0"/>
              </a:rPr>
              <a:t>Oct 30</a:t>
            </a:r>
          </a:p>
        </p:txBody>
      </p:sp>
      <p:sp>
        <p:nvSpPr>
          <p:cNvPr id="5287" name="OTLSHAPE_M_7b0996464ffd4cd3a3b383ab1ba22438_Title"/>
          <p:cNvSpPr txBox="1"/>
          <p:nvPr>
            <p:custDataLst>
              <p:tags r:id="rId103"/>
            </p:custDataLst>
          </p:nvPr>
        </p:nvSpPr>
        <p:spPr>
          <a:xfrm>
            <a:off x="9206287" y="198439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7</a:t>
            </a:r>
          </a:p>
        </p:txBody>
      </p:sp>
      <p:sp>
        <p:nvSpPr>
          <p:cNvPr id="5288" name="OTLSHAPE_M_7b0996464ffd4cd3a3b383ab1ba22438_Date"/>
          <p:cNvSpPr txBox="1"/>
          <p:nvPr>
            <p:custDataLst>
              <p:tags r:id="rId104"/>
            </p:custDataLst>
          </p:nvPr>
        </p:nvSpPr>
        <p:spPr>
          <a:xfrm>
            <a:off x="9402650" y="2170447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>
                <a:solidFill>
                  <a:schemeClr val="accent1"/>
                </a:solidFill>
                <a:latin typeface="Calibri" panose="020F0502020204030204" pitchFamily="34" charset="0"/>
              </a:rPr>
              <a:t>Dec 20</a:t>
            </a:r>
          </a:p>
        </p:txBody>
      </p:sp>
      <p:sp>
        <p:nvSpPr>
          <p:cNvPr id="5290" name="OTLSHAPE_M_7f583de0854a4cacb89837f3a379bb4a_Title"/>
          <p:cNvSpPr txBox="1"/>
          <p:nvPr>
            <p:custDataLst>
              <p:tags r:id="rId105"/>
            </p:custDataLst>
          </p:nvPr>
        </p:nvSpPr>
        <p:spPr>
          <a:xfrm>
            <a:off x="10694232" y="198439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8">
                <a:solidFill>
                  <a:schemeClr val="dk1"/>
                </a:solidFill>
                <a:latin typeface="Calibri" panose="020F0502020204030204" pitchFamily="34" charset="0"/>
              </a:rPr>
              <a:t>Milestone 8</a:t>
            </a:r>
          </a:p>
        </p:txBody>
      </p:sp>
      <p:sp>
        <p:nvSpPr>
          <p:cNvPr id="5291" name="OTLSHAPE_M_7f583de0854a4cacb89837f3a379bb4a_Date"/>
          <p:cNvSpPr txBox="1"/>
          <p:nvPr>
            <p:custDataLst>
              <p:tags r:id="rId106"/>
            </p:custDataLst>
          </p:nvPr>
        </p:nvSpPr>
        <p:spPr>
          <a:xfrm>
            <a:off x="10902702" y="217044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4">
                <a:solidFill>
                  <a:schemeClr val="accent1"/>
                </a:solidFill>
                <a:latin typeface="Calibri" panose="020F0502020204030204" pitchFamily="34" charset="0"/>
              </a:rPr>
              <a:t>Jan 30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20A77B2-468F-4C6B-BF48-6491ECAD39C6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work-plan-template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9225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4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45086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rgbClr val="ED7D3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1905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79760" y="4509700"/>
            <a:ext cx="451406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orbel" panose="020B0503020204020204" pitchFamily="34" charset="0"/>
              </a:rPr>
              <a:t>2022</a:t>
            </a:r>
          </a:p>
        </p:txBody>
      </p:sp>
      <p:cxnSp>
        <p:nvCxnSpPr>
          <p:cNvPr id="11933" name="OTLSHAPE_M_10900e365d8c4d5b85de3b30c2201e5f_Connector1"/>
          <p:cNvCxnSpPr/>
          <p:nvPr>
            <p:custDataLst>
              <p:tags r:id="rId4"/>
            </p:custDataLst>
          </p:nvPr>
        </p:nvCxnSpPr>
        <p:spPr>
          <a:xfrm>
            <a:off x="11058270" y="4902200"/>
            <a:ext cx="0" cy="39527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32" name="OTLSHAPE_M_7dbe6379af4548e7b7b49c35896067f6_Connector1"/>
          <p:cNvCxnSpPr/>
          <p:nvPr>
            <p:custDataLst>
              <p:tags r:id="rId5"/>
            </p:custDataLst>
          </p:nvPr>
        </p:nvCxnSpPr>
        <p:spPr>
          <a:xfrm>
            <a:off x="6438393" y="4902200"/>
            <a:ext cx="0" cy="667426"/>
          </a:xfrm>
          <a:prstGeom prst="line">
            <a:avLst/>
          </a:prstGeom>
          <a:ln w="9525" cap="flat" cmpd="sng" algn="ctr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31" name="OTLSHAPE_M_666ff3e9546d4cba801ffa6adbe6cc83_Connector1"/>
          <p:cNvCxnSpPr/>
          <p:nvPr>
            <p:custDataLst>
              <p:tags r:id="rId6"/>
            </p:custDataLst>
          </p:nvPr>
        </p:nvCxnSpPr>
        <p:spPr>
          <a:xfrm>
            <a:off x="4184116" y="4902200"/>
            <a:ext cx="0" cy="670908"/>
          </a:xfrm>
          <a:prstGeom prst="line">
            <a:avLst/>
          </a:prstGeom>
          <a:ln w="9525" cap="flat" cmpd="sng" algn="ctr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30" name="OTLSHAPE_M_809acb9bd4764553815fa5ce577572e4_Connector1"/>
          <p:cNvCxnSpPr/>
          <p:nvPr>
            <p:custDataLst>
              <p:tags r:id="rId7"/>
            </p:custDataLst>
          </p:nvPr>
        </p:nvCxnSpPr>
        <p:spPr>
          <a:xfrm>
            <a:off x="2402959" y="4902200"/>
            <a:ext cx="0" cy="667426"/>
          </a:xfrm>
          <a:prstGeom prst="line">
            <a:avLst/>
          </a:prstGeom>
          <a:ln w="9525" cap="flat" cmpd="sng" algn="ctr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8" name="OTLSHAPE_T_000a92dd9b124873a0da1178375d72a8_LeftVerticalConnector1"/>
          <p:cNvCxnSpPr/>
          <p:nvPr>
            <p:custDataLst>
              <p:tags r:id="rId8"/>
            </p:custDataLst>
          </p:nvPr>
        </p:nvCxnSpPr>
        <p:spPr>
          <a:xfrm>
            <a:off x="983618" y="3508671"/>
            <a:ext cx="0" cy="94902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7" name="OTLSHAPE_T_d8502c78226543bc8672e994ada88a11_RightVerticalConnector1"/>
          <p:cNvCxnSpPr/>
          <p:nvPr>
            <p:custDataLst>
              <p:tags r:id="rId9"/>
            </p:custDataLst>
          </p:nvPr>
        </p:nvCxnSpPr>
        <p:spPr>
          <a:xfrm>
            <a:off x="4740728" y="2892510"/>
            <a:ext cx="0" cy="156519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6" name="OTLSHAPE_T_d8502c78226543bc8672e994ada88a11_LeftVerticalConnector1"/>
          <p:cNvCxnSpPr/>
          <p:nvPr>
            <p:custDataLst>
              <p:tags r:id="rId10"/>
            </p:custDataLst>
          </p:nvPr>
        </p:nvCxnSpPr>
        <p:spPr>
          <a:xfrm>
            <a:off x="2625623" y="2892510"/>
            <a:ext cx="0" cy="156519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5" name="OTLSHAPE_T_91d37359fb8646a79be5e3f88ad1e984_RightVerticalConnector1"/>
          <p:cNvCxnSpPr/>
          <p:nvPr>
            <p:custDataLst>
              <p:tags r:id="rId11"/>
            </p:custDataLst>
          </p:nvPr>
        </p:nvCxnSpPr>
        <p:spPr>
          <a:xfrm>
            <a:off x="8998807" y="2276348"/>
            <a:ext cx="0" cy="218135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4" name="OTLSHAPE_T_91d37359fb8646a79be5e3f88ad1e984_LeftVerticalConnector2"/>
          <p:cNvCxnSpPr/>
          <p:nvPr>
            <p:custDataLst>
              <p:tags r:id="rId12"/>
            </p:custDataLst>
          </p:nvPr>
        </p:nvCxnSpPr>
        <p:spPr>
          <a:xfrm>
            <a:off x="3877999" y="2977769"/>
            <a:ext cx="0" cy="147993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3" name="OTLSHAPE_T_91d37359fb8646a79be5e3f88ad1e984_LeftVerticalConnector1"/>
          <p:cNvCxnSpPr/>
          <p:nvPr>
            <p:custDataLst>
              <p:tags r:id="rId13"/>
            </p:custDataLst>
          </p:nvPr>
        </p:nvCxnSpPr>
        <p:spPr>
          <a:xfrm>
            <a:off x="3877999" y="2276348"/>
            <a:ext cx="0" cy="51456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2" name="OTLSHAPE_T_537301c8be434860a3593caac61a1d74_RightVerticalConnector1"/>
          <p:cNvCxnSpPr/>
          <p:nvPr>
            <p:custDataLst>
              <p:tags r:id="rId14"/>
            </p:custDataLst>
          </p:nvPr>
        </p:nvCxnSpPr>
        <p:spPr>
          <a:xfrm>
            <a:off x="11086101" y="1660186"/>
            <a:ext cx="0" cy="279751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1" name="OTLSHAPE_T_537301c8be434860a3593caac61a1d74_LeftVerticalConnector2"/>
          <p:cNvCxnSpPr/>
          <p:nvPr>
            <p:custDataLst>
              <p:tags r:id="rId15"/>
            </p:custDataLst>
          </p:nvPr>
        </p:nvCxnSpPr>
        <p:spPr>
          <a:xfrm>
            <a:off x="8136079" y="2377948"/>
            <a:ext cx="0" cy="207975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0" name="OTLSHAPE_T_537301c8be434860a3593caac61a1d74_LeftVerticalConnector1"/>
          <p:cNvCxnSpPr/>
          <p:nvPr>
            <p:custDataLst>
              <p:tags r:id="rId16"/>
            </p:custDataLst>
          </p:nvPr>
        </p:nvCxnSpPr>
        <p:spPr>
          <a:xfrm>
            <a:off x="8136079" y="1660186"/>
            <a:ext cx="0" cy="51456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9" name="OTLSHAPE_T_000a92dd9b124873a0da1178375d72a8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483206" y="3508671"/>
            <a:ext cx="0" cy="94902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06" name="OTLSHAPE_TB_00000000000000000000000000000000_ScaleContainer"/>
          <p:cNvSpPr/>
          <p:nvPr>
            <p:custDataLst>
              <p:tags r:id="rId18"/>
            </p:custDataLst>
          </p:nvPr>
        </p:nvSpPr>
        <p:spPr>
          <a:xfrm>
            <a:off x="844465" y="4457700"/>
            <a:ext cx="10528300" cy="381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8" name="OTLSHAPE_TB_00000000000000000000000000000000_ElapsedTimeExtension"/>
          <p:cNvSpPr/>
          <p:nvPr>
            <p:custDataLst>
              <p:tags r:id="rId19"/>
            </p:custDataLst>
          </p:nvPr>
        </p:nvSpPr>
        <p:spPr>
          <a:xfrm>
            <a:off x="844465" y="1341543"/>
            <a:ext cx="0" cy="3116157"/>
          </a:xfrm>
          <a:prstGeom prst="rect">
            <a:avLst/>
          </a:prstGeom>
          <a:gradFill flip="none" rotWithShape="1">
            <a:gsLst>
              <a:gs pos="100000">
                <a:srgbClr val="FFBD47">
                  <a:alpha val="30196"/>
                </a:srgbClr>
              </a:gs>
              <a:gs pos="0">
                <a:srgbClr val="FFBD47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7" name="OTLSHAPE_TB_00000000000000000000000000000000_ElapsedTim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2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9" name="OTLSHAPE_TB_00000000000000000000000000000000_TodayMarkerShape" hidden="1"/>
          <p:cNvSpPr/>
          <p:nvPr>
            <p:custDataLst>
              <p:tags r:id="rId21"/>
            </p:custDataLst>
          </p:nvPr>
        </p:nvSpPr>
        <p:spPr>
          <a:xfrm flipV="1">
            <a:off x="790037" y="43307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0" name="OTLSHAPE_TB_00000000000000000000000000000000_TodayMarkerText" hidden="1"/>
          <p:cNvSpPr txBox="1"/>
          <p:nvPr>
            <p:custDataLst>
              <p:tags r:id="rId22"/>
            </p:custDataLst>
          </p:nvPr>
        </p:nvSpPr>
        <p:spPr>
          <a:xfrm>
            <a:off x="844465" y="43307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1911" name="OTLSHAPE_TB_00000000000000000000000000000000_TimescaleInterval1"/>
          <p:cNvSpPr txBox="1"/>
          <p:nvPr>
            <p:custDataLst>
              <p:tags r:id="rId23"/>
            </p:custDataLst>
          </p:nvPr>
        </p:nvSpPr>
        <p:spPr>
          <a:xfrm>
            <a:off x="907965" y="4539678"/>
            <a:ext cx="558800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16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11912" name="OTLSHAPE_TB_00000000000000000000000000000000_TimescaleInterval2"/>
          <p:cNvSpPr txBox="1"/>
          <p:nvPr>
            <p:custDataLst>
              <p:tags r:id="rId24"/>
            </p:custDataLst>
          </p:nvPr>
        </p:nvSpPr>
        <p:spPr>
          <a:xfrm>
            <a:off x="2076850" y="4539678"/>
            <a:ext cx="87781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3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1913" name="OTLSHAPE_TB_00000000000000000000000000000000_TimescaleInterval3"/>
          <p:cNvSpPr txBox="1"/>
          <p:nvPr>
            <p:custDataLst>
              <p:tags r:id="rId25"/>
            </p:custDataLst>
          </p:nvPr>
        </p:nvSpPr>
        <p:spPr>
          <a:xfrm>
            <a:off x="3245734" y="4539678"/>
            <a:ext cx="175561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30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11914" name="OTLSHAPE_TB_00000000000000000000000000000000_TimescaleInterval4"/>
          <p:cNvSpPr txBox="1"/>
          <p:nvPr>
            <p:custDataLst>
              <p:tags r:id="rId26"/>
            </p:custDataLst>
          </p:nvPr>
        </p:nvSpPr>
        <p:spPr>
          <a:xfrm>
            <a:off x="4414619" y="4539678"/>
            <a:ext cx="175561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30">
                <a:solidFill>
                  <a:schemeClr val="lt1"/>
                </a:solidFill>
                <a:latin typeface="Calibri" panose="020F0502020204030204" pitchFamily="34" charset="0"/>
              </a:rPr>
              <a:t>19</a:t>
            </a:r>
          </a:p>
        </p:txBody>
      </p:sp>
      <p:sp>
        <p:nvSpPr>
          <p:cNvPr id="11915" name="OTLSHAPE_TB_00000000000000000000000000000000_TimescaleInterval5"/>
          <p:cNvSpPr txBox="1"/>
          <p:nvPr>
            <p:custDataLst>
              <p:tags r:id="rId27"/>
            </p:custDataLst>
          </p:nvPr>
        </p:nvSpPr>
        <p:spPr>
          <a:xfrm>
            <a:off x="5583503" y="4539678"/>
            <a:ext cx="175561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30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11916" name="OTLSHAPE_TB_00000000000000000000000000000000_TimescaleInterval6"/>
          <p:cNvSpPr txBox="1"/>
          <p:nvPr>
            <p:custDataLst>
              <p:tags r:id="rId28"/>
            </p:custDataLst>
          </p:nvPr>
        </p:nvSpPr>
        <p:spPr>
          <a:xfrm>
            <a:off x="6752388" y="4539678"/>
            <a:ext cx="175561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30">
                <a:solidFill>
                  <a:schemeClr val="lt1"/>
                </a:solidFill>
                <a:latin typeface="Calibri" panose="020F0502020204030204" pitchFamily="34" charset="0"/>
              </a:rPr>
              <a:t>31</a:t>
            </a:r>
          </a:p>
        </p:txBody>
      </p:sp>
      <p:sp>
        <p:nvSpPr>
          <p:cNvPr id="11917" name="OTLSHAPE_TB_00000000000000000000000000000000_TimescaleInterval7"/>
          <p:cNvSpPr txBox="1"/>
          <p:nvPr>
            <p:custDataLst>
              <p:tags r:id="rId29"/>
            </p:custDataLst>
          </p:nvPr>
        </p:nvSpPr>
        <p:spPr>
          <a:xfrm>
            <a:off x="7921272" y="4539678"/>
            <a:ext cx="175561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30">
                <a:solidFill>
                  <a:schemeClr val="lt1"/>
                </a:solidFill>
                <a:latin typeface="Calibri" panose="020F0502020204030204" pitchFamily="34" charset="0"/>
              </a:rPr>
              <a:t>37</a:t>
            </a:r>
          </a:p>
        </p:txBody>
      </p:sp>
      <p:sp>
        <p:nvSpPr>
          <p:cNvPr id="11918" name="OTLSHAPE_TB_00000000000000000000000000000000_TimescaleInterval8"/>
          <p:cNvSpPr txBox="1"/>
          <p:nvPr>
            <p:custDataLst>
              <p:tags r:id="rId30"/>
            </p:custDataLst>
          </p:nvPr>
        </p:nvSpPr>
        <p:spPr>
          <a:xfrm>
            <a:off x="9090157" y="4539678"/>
            <a:ext cx="175561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30">
                <a:solidFill>
                  <a:schemeClr val="lt1"/>
                </a:solidFill>
                <a:latin typeface="Calibri" panose="020F0502020204030204" pitchFamily="34" charset="0"/>
              </a:rPr>
              <a:t>43</a:t>
            </a:r>
          </a:p>
        </p:txBody>
      </p:sp>
      <p:sp>
        <p:nvSpPr>
          <p:cNvPr id="11919" name="OTLSHAPE_TB_00000000000000000000000000000000_TimescaleInterval9"/>
          <p:cNvSpPr txBox="1"/>
          <p:nvPr>
            <p:custDataLst>
              <p:tags r:id="rId31"/>
            </p:custDataLst>
          </p:nvPr>
        </p:nvSpPr>
        <p:spPr>
          <a:xfrm>
            <a:off x="10259041" y="4539678"/>
            <a:ext cx="175561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30">
                <a:solidFill>
                  <a:schemeClr val="lt1"/>
                </a:solidFill>
                <a:latin typeface="Calibri" panose="020F0502020204030204" pitchFamily="34" charset="0"/>
              </a:rPr>
              <a:t>49</a:t>
            </a:r>
          </a:p>
        </p:txBody>
      </p:sp>
      <p:sp>
        <p:nvSpPr>
          <p:cNvPr id="11967" name="OTLSHAPE_T_537301c8be434860a3593caac61a1d74_Shape"/>
          <p:cNvSpPr/>
          <p:nvPr>
            <p:custDataLst>
              <p:tags r:id="rId32"/>
            </p:custDataLst>
          </p:nvPr>
        </p:nvSpPr>
        <p:spPr>
          <a:xfrm>
            <a:off x="8136079" y="1558586"/>
            <a:ext cx="29591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5" name="OTLSHAPE_T_91d37359fb8646a79be5e3f88ad1e984_Shape"/>
          <p:cNvSpPr/>
          <p:nvPr>
            <p:custDataLst>
              <p:tags r:id="rId33"/>
            </p:custDataLst>
          </p:nvPr>
        </p:nvSpPr>
        <p:spPr>
          <a:xfrm>
            <a:off x="3877999" y="2174748"/>
            <a:ext cx="51308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3" name="OTLSHAPE_T_d8502c78226543bc8672e994ada88a11_Shape"/>
          <p:cNvSpPr/>
          <p:nvPr>
            <p:custDataLst>
              <p:tags r:id="rId34"/>
            </p:custDataLst>
          </p:nvPr>
        </p:nvSpPr>
        <p:spPr>
          <a:xfrm>
            <a:off x="2625623" y="2790910"/>
            <a:ext cx="21209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1" name="OTLSHAPE_T_000a92dd9b124873a0da1178375d72a8_Shape"/>
          <p:cNvSpPr/>
          <p:nvPr>
            <p:custDataLst>
              <p:tags r:id="rId35"/>
            </p:custDataLst>
          </p:nvPr>
        </p:nvSpPr>
        <p:spPr>
          <a:xfrm>
            <a:off x="983618" y="3407071"/>
            <a:ext cx="16510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8" name="OTLSHAPE_T_537301c8be434860a3593caac61a1d74_ShapePercentage" hidden="1"/>
          <p:cNvSpPr/>
          <p:nvPr>
            <p:custDataLst>
              <p:tags r:id="rId36"/>
            </p:custDataLst>
          </p:nvPr>
        </p:nvSpPr>
        <p:spPr>
          <a:xfrm>
            <a:off x="8136079" y="155858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6" name="OTLSHAPE_T_91d37359fb8646a79be5e3f88ad1e984_ShapePercentage" hidden="1"/>
          <p:cNvSpPr/>
          <p:nvPr>
            <p:custDataLst>
              <p:tags r:id="rId37"/>
            </p:custDataLst>
          </p:nvPr>
        </p:nvSpPr>
        <p:spPr>
          <a:xfrm>
            <a:off x="3877999" y="2174748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4" name="OTLSHAPE_T_d8502c78226543bc8672e994ada88a11_ShapePercentage" hidden="1"/>
          <p:cNvSpPr/>
          <p:nvPr>
            <p:custDataLst>
              <p:tags r:id="rId38"/>
            </p:custDataLst>
          </p:nvPr>
        </p:nvSpPr>
        <p:spPr>
          <a:xfrm>
            <a:off x="2625623" y="279091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2" name="OTLSHAPE_T_000a92dd9b124873a0da1178375d72a8_ShapePercentage" hidden="1"/>
          <p:cNvSpPr/>
          <p:nvPr>
            <p:custDataLst>
              <p:tags r:id="rId39"/>
            </p:custDataLst>
          </p:nvPr>
        </p:nvSpPr>
        <p:spPr>
          <a:xfrm>
            <a:off x="983618" y="3407071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9" name="OTLSHAPE_T_537301c8be434860a3593caac61a1d74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134154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970" name="OTLSHAPE_T_537301c8be434860a3593caac61a1d74_StartDate" hidden="1"/>
          <p:cNvSpPr txBox="1"/>
          <p:nvPr>
            <p:custDataLst>
              <p:tags r:id="rId41"/>
            </p:custDataLst>
          </p:nvPr>
        </p:nvSpPr>
        <p:spPr>
          <a:xfrm>
            <a:off x="0" y="134154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971" name="OTLSHAPE_T_537301c8be434860a3593caac61a1d74_EndDate" hidden="1"/>
          <p:cNvSpPr txBox="1"/>
          <p:nvPr>
            <p:custDataLst>
              <p:tags r:id="rId42"/>
            </p:custDataLst>
          </p:nvPr>
        </p:nvSpPr>
        <p:spPr>
          <a:xfrm>
            <a:off x="0" y="134154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972" name="OTLSHAPE_T_537301c8be434860a3593caac61a1d74_Title"/>
          <p:cNvSpPr txBox="1"/>
          <p:nvPr>
            <p:custDataLst>
              <p:tags r:id="rId43"/>
            </p:custDataLst>
          </p:nvPr>
        </p:nvSpPr>
        <p:spPr>
          <a:xfrm>
            <a:off x="8136079" y="1341543"/>
            <a:ext cx="5715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b="1" spc="-14">
                <a:solidFill>
                  <a:schemeClr val="dk2"/>
                </a:solidFill>
                <a:latin typeface="Calibri" panose="020F0502020204030204" pitchFamily="34" charset="0"/>
              </a:rPr>
              <a:t>Phase 4</a:t>
            </a:r>
          </a:p>
        </p:txBody>
      </p:sp>
      <p:sp>
        <p:nvSpPr>
          <p:cNvPr id="11973" name="OTLSHAPE_T_537301c8be434860a3593caac61a1d74_Duration"/>
          <p:cNvSpPr txBox="1"/>
          <p:nvPr>
            <p:custDataLst>
              <p:tags r:id="rId44"/>
            </p:custDataLst>
          </p:nvPr>
        </p:nvSpPr>
        <p:spPr>
          <a:xfrm>
            <a:off x="8136079" y="1761786"/>
            <a:ext cx="508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solidFill>
                  <a:schemeClr val="accent1"/>
                </a:solidFill>
                <a:latin typeface="Calibri" panose="020F0502020204030204" pitchFamily="34" charset="0"/>
              </a:rPr>
              <a:t>15.2 wks</a:t>
            </a:r>
          </a:p>
        </p:txBody>
      </p:sp>
      <p:sp>
        <p:nvSpPr>
          <p:cNvPr id="11974" name="OTLSHAPE_T_537301c8be434860a3593caac61a1d74_JoinedDate"/>
          <p:cNvSpPr txBox="1"/>
          <p:nvPr>
            <p:custDataLst>
              <p:tags r:id="rId45"/>
            </p:custDataLst>
          </p:nvPr>
        </p:nvSpPr>
        <p:spPr>
          <a:xfrm>
            <a:off x="9174104" y="1574927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lt1"/>
                </a:solidFill>
                <a:latin typeface="Calibri" panose="020F0502020204030204" pitchFamily="34" charset="0"/>
              </a:rPr>
              <a:t>Sep 15 - Dec 29</a:t>
            </a:r>
          </a:p>
        </p:txBody>
      </p:sp>
      <p:sp>
        <p:nvSpPr>
          <p:cNvPr id="11977" name="OTLSHAPE_T_91d37359fb8646a79be5e3f88ad1e984_TextPercentage" hidden="1"/>
          <p:cNvSpPr txBox="1"/>
          <p:nvPr>
            <p:custDataLst>
              <p:tags r:id="rId46"/>
            </p:custDataLst>
          </p:nvPr>
        </p:nvSpPr>
        <p:spPr>
          <a:xfrm>
            <a:off x="0" y="195770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978" name="OTLSHAPE_T_91d37359fb8646a79be5e3f88ad1e984_StartDate" hidden="1"/>
          <p:cNvSpPr txBox="1"/>
          <p:nvPr>
            <p:custDataLst>
              <p:tags r:id="rId47"/>
            </p:custDataLst>
          </p:nvPr>
        </p:nvSpPr>
        <p:spPr>
          <a:xfrm>
            <a:off x="0" y="195770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979" name="OTLSHAPE_T_91d37359fb8646a79be5e3f88ad1e984_EndDate" hidden="1"/>
          <p:cNvSpPr txBox="1"/>
          <p:nvPr>
            <p:custDataLst>
              <p:tags r:id="rId48"/>
            </p:custDataLst>
          </p:nvPr>
        </p:nvSpPr>
        <p:spPr>
          <a:xfrm>
            <a:off x="0" y="195770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980" name="OTLSHAPE_T_91d37359fb8646a79be5e3f88ad1e984_Title"/>
          <p:cNvSpPr txBox="1"/>
          <p:nvPr>
            <p:custDataLst>
              <p:tags r:id="rId49"/>
            </p:custDataLst>
          </p:nvPr>
        </p:nvSpPr>
        <p:spPr>
          <a:xfrm>
            <a:off x="3877999" y="1957705"/>
            <a:ext cx="5715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b="1" spc="-14">
                <a:solidFill>
                  <a:schemeClr val="dk2"/>
                </a:solidFill>
                <a:latin typeface="Calibri" panose="020F0502020204030204" pitchFamily="34" charset="0"/>
              </a:rPr>
              <a:t>Phase 3</a:t>
            </a:r>
          </a:p>
        </p:txBody>
      </p:sp>
      <p:sp>
        <p:nvSpPr>
          <p:cNvPr id="11981" name="OTLSHAPE_T_91d37359fb8646a79be5e3f88ad1e984_Duration"/>
          <p:cNvSpPr txBox="1"/>
          <p:nvPr>
            <p:custDataLst>
              <p:tags r:id="rId50"/>
            </p:custDataLst>
          </p:nvPr>
        </p:nvSpPr>
        <p:spPr>
          <a:xfrm>
            <a:off x="3877999" y="2377948"/>
            <a:ext cx="508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solidFill>
                  <a:schemeClr val="accent1"/>
                </a:solidFill>
                <a:latin typeface="Calibri" panose="020F0502020204030204" pitchFamily="34" charset="0"/>
              </a:rPr>
              <a:t>26.4 wks</a:t>
            </a:r>
          </a:p>
        </p:txBody>
      </p:sp>
      <p:sp>
        <p:nvSpPr>
          <p:cNvPr id="11982" name="OTLSHAPE_T_91d37359fb8646a79be5e3f88ad1e984_JoinedDate"/>
          <p:cNvSpPr txBox="1"/>
          <p:nvPr>
            <p:custDataLst>
              <p:tags r:id="rId51"/>
            </p:custDataLst>
          </p:nvPr>
        </p:nvSpPr>
        <p:spPr>
          <a:xfrm>
            <a:off x="6011598" y="2191089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lt1"/>
                </a:solidFill>
                <a:latin typeface="Calibri" panose="020F0502020204030204" pitchFamily="34" charset="0"/>
              </a:rPr>
              <a:t>Apr 15 - Oct 15</a:t>
            </a:r>
          </a:p>
        </p:txBody>
      </p:sp>
      <p:sp>
        <p:nvSpPr>
          <p:cNvPr id="11985" name="OTLSHAPE_T_d8502c78226543bc8672e994ada88a11_TextPercentage" hidden="1"/>
          <p:cNvSpPr txBox="1"/>
          <p:nvPr>
            <p:custDataLst>
              <p:tags r:id="rId52"/>
            </p:custDataLst>
          </p:nvPr>
        </p:nvSpPr>
        <p:spPr>
          <a:xfrm>
            <a:off x="0" y="25738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986" name="OTLSHAPE_T_d8502c78226543bc8672e994ada88a11_StartDate" hidden="1"/>
          <p:cNvSpPr txBox="1"/>
          <p:nvPr>
            <p:custDataLst>
              <p:tags r:id="rId53"/>
            </p:custDataLst>
          </p:nvPr>
        </p:nvSpPr>
        <p:spPr>
          <a:xfrm>
            <a:off x="0" y="25738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987" name="OTLSHAPE_T_d8502c78226543bc8672e994ada88a11_EndDate" hidden="1"/>
          <p:cNvSpPr txBox="1"/>
          <p:nvPr>
            <p:custDataLst>
              <p:tags r:id="rId54"/>
            </p:custDataLst>
          </p:nvPr>
        </p:nvSpPr>
        <p:spPr>
          <a:xfrm>
            <a:off x="0" y="25738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988" name="OTLSHAPE_T_d8502c78226543bc8672e994ada88a11_Title"/>
          <p:cNvSpPr txBox="1"/>
          <p:nvPr>
            <p:custDataLst>
              <p:tags r:id="rId55"/>
            </p:custDataLst>
          </p:nvPr>
        </p:nvSpPr>
        <p:spPr>
          <a:xfrm>
            <a:off x="2625623" y="2573867"/>
            <a:ext cx="5715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b="1" spc="-14">
                <a:solidFill>
                  <a:schemeClr val="dk2"/>
                </a:solidFill>
                <a:latin typeface="Calibri" panose="020F0502020204030204" pitchFamily="34" charset="0"/>
              </a:rPr>
              <a:t>Phase 2</a:t>
            </a:r>
          </a:p>
        </p:txBody>
      </p:sp>
      <p:sp>
        <p:nvSpPr>
          <p:cNvPr id="11989" name="OTLSHAPE_T_d8502c78226543bc8672e994ada88a11_Duration"/>
          <p:cNvSpPr txBox="1"/>
          <p:nvPr>
            <p:custDataLst>
              <p:tags r:id="rId56"/>
            </p:custDataLst>
          </p:nvPr>
        </p:nvSpPr>
        <p:spPr>
          <a:xfrm>
            <a:off x="2625623" y="2994110"/>
            <a:ext cx="39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solidFill>
                  <a:schemeClr val="accent1"/>
                </a:solidFill>
                <a:latin typeface="Calibri" panose="020F0502020204030204" pitchFamily="34" charset="0"/>
              </a:rPr>
              <a:t>11 wks</a:t>
            </a:r>
          </a:p>
        </p:txBody>
      </p:sp>
      <p:sp>
        <p:nvSpPr>
          <p:cNvPr id="11990" name="OTLSHAPE_T_d8502c78226543bc8672e994ada88a11_JoinedDate"/>
          <p:cNvSpPr txBox="1"/>
          <p:nvPr>
            <p:custDataLst>
              <p:tags r:id="rId57"/>
            </p:custDataLst>
          </p:nvPr>
        </p:nvSpPr>
        <p:spPr>
          <a:xfrm>
            <a:off x="3251396" y="2807250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lt1"/>
                </a:solidFill>
                <a:latin typeface="Calibri" panose="020F0502020204030204" pitchFamily="34" charset="0"/>
              </a:rPr>
              <a:t>Mar 1 - May 15</a:t>
            </a:r>
          </a:p>
        </p:txBody>
      </p:sp>
      <p:sp>
        <p:nvSpPr>
          <p:cNvPr id="11993" name="OTLSHAPE_T_000a92dd9b124873a0da1178375d72a8_TextPercentage" hidden="1"/>
          <p:cNvSpPr txBox="1"/>
          <p:nvPr>
            <p:custDataLst>
              <p:tags r:id="rId58"/>
            </p:custDataLst>
          </p:nvPr>
        </p:nvSpPr>
        <p:spPr>
          <a:xfrm>
            <a:off x="0" y="319002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994" name="OTLSHAPE_T_000a92dd9b124873a0da1178375d72a8_StartDate" hidden="1"/>
          <p:cNvSpPr txBox="1"/>
          <p:nvPr>
            <p:custDataLst>
              <p:tags r:id="rId59"/>
            </p:custDataLst>
          </p:nvPr>
        </p:nvSpPr>
        <p:spPr>
          <a:xfrm>
            <a:off x="0" y="319002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995" name="OTLSHAPE_T_000a92dd9b124873a0da1178375d72a8_EndDate" hidden="1"/>
          <p:cNvSpPr txBox="1"/>
          <p:nvPr>
            <p:custDataLst>
              <p:tags r:id="rId60"/>
            </p:custDataLst>
          </p:nvPr>
        </p:nvSpPr>
        <p:spPr>
          <a:xfrm>
            <a:off x="0" y="319002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996" name="OTLSHAPE_T_000a92dd9b124873a0da1178375d72a8_Title"/>
          <p:cNvSpPr txBox="1"/>
          <p:nvPr>
            <p:custDataLst>
              <p:tags r:id="rId61"/>
            </p:custDataLst>
          </p:nvPr>
        </p:nvSpPr>
        <p:spPr>
          <a:xfrm>
            <a:off x="983618" y="3190028"/>
            <a:ext cx="5715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b="1" spc="-14">
                <a:solidFill>
                  <a:schemeClr val="dk2"/>
                </a:solidFill>
                <a:latin typeface="Calibri" panose="020F0502020204030204" pitchFamily="34" charset="0"/>
              </a:rPr>
              <a:t>Phase 1</a:t>
            </a:r>
          </a:p>
        </p:txBody>
      </p:sp>
      <p:sp>
        <p:nvSpPr>
          <p:cNvPr id="11997" name="OTLSHAPE_T_000a92dd9b124873a0da1178375d72a8_Duration"/>
          <p:cNvSpPr txBox="1"/>
          <p:nvPr>
            <p:custDataLst>
              <p:tags r:id="rId62"/>
            </p:custDataLst>
          </p:nvPr>
        </p:nvSpPr>
        <p:spPr>
          <a:xfrm>
            <a:off x="983618" y="3610271"/>
            <a:ext cx="43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solidFill>
                  <a:schemeClr val="accent1"/>
                </a:solidFill>
                <a:latin typeface="Calibri" panose="020F0502020204030204" pitchFamily="34" charset="0"/>
              </a:rPr>
              <a:t>8.2 wks</a:t>
            </a:r>
          </a:p>
        </p:txBody>
      </p:sp>
      <p:sp>
        <p:nvSpPr>
          <p:cNvPr id="11998" name="OTLSHAPE_T_000a92dd9b124873a0da1178375d72a8_JoinedDate"/>
          <p:cNvSpPr txBox="1"/>
          <p:nvPr>
            <p:custDataLst>
              <p:tags r:id="rId63"/>
            </p:custDataLst>
          </p:nvPr>
        </p:nvSpPr>
        <p:spPr>
          <a:xfrm>
            <a:off x="1418869" y="3423412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lt1"/>
                </a:solidFill>
                <a:latin typeface="Calibri" panose="020F0502020204030204" pitchFamily="34" charset="0"/>
              </a:rPr>
              <a:t>Jan 1 - Feb 28</a:t>
            </a:r>
          </a:p>
        </p:txBody>
      </p:sp>
      <p:sp>
        <p:nvSpPr>
          <p:cNvPr id="11936" name="OTLSHAPE_M_a5cc0d4f439c4c2a87b0bef599799b5f_Shape"/>
          <p:cNvSpPr/>
          <p:nvPr>
            <p:custDataLst>
              <p:tags r:id="rId64"/>
            </p:custDataLst>
          </p:nvPr>
        </p:nvSpPr>
        <p:spPr>
          <a:xfrm>
            <a:off x="3374051" y="42672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9" name="OTLSHAPE_M_4fee74f0717e4dde91e73221b9c2501f_Shape"/>
          <p:cNvSpPr/>
          <p:nvPr>
            <p:custDataLst>
              <p:tags r:id="rId65"/>
            </p:custDataLst>
          </p:nvPr>
        </p:nvSpPr>
        <p:spPr>
          <a:xfrm>
            <a:off x="5906634" y="42672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2" name="OTLSHAPE_M_31ea56ec24c3441389f02e1388de8aef_Shape"/>
          <p:cNvSpPr/>
          <p:nvPr>
            <p:custDataLst>
              <p:tags r:id="rId66"/>
            </p:custDataLst>
          </p:nvPr>
        </p:nvSpPr>
        <p:spPr>
          <a:xfrm>
            <a:off x="8467048" y="42672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5" name="OTLSHAPE_M_0198293bf2534e918dac07bfe71ed0f6_Shape"/>
          <p:cNvSpPr/>
          <p:nvPr>
            <p:custDataLst>
              <p:tags r:id="rId67"/>
            </p:custDataLst>
          </p:nvPr>
        </p:nvSpPr>
        <p:spPr>
          <a:xfrm>
            <a:off x="1286758" y="4775200"/>
            <a:ext cx="228600" cy="2540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8" name="OTLSHAPE_M_809acb9bd4764553815fa5ce577572e4_Shape"/>
          <p:cNvSpPr/>
          <p:nvPr>
            <p:custDataLst>
              <p:tags r:id="rId68"/>
            </p:custDataLst>
          </p:nvPr>
        </p:nvSpPr>
        <p:spPr>
          <a:xfrm>
            <a:off x="2288659" y="4775200"/>
            <a:ext cx="228600" cy="2540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1" name="OTLSHAPE_M_465fe34945ba4458a80d1725fc6dabba_Shape"/>
          <p:cNvSpPr/>
          <p:nvPr>
            <p:custDataLst>
              <p:tags r:id="rId69"/>
            </p:custDataLst>
          </p:nvPr>
        </p:nvSpPr>
        <p:spPr>
          <a:xfrm>
            <a:off x="3067915" y="4775200"/>
            <a:ext cx="228600" cy="2540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4" name="OTLSHAPE_M_666ff3e9546d4cba801ffa6adbe6cc83_Shape"/>
          <p:cNvSpPr/>
          <p:nvPr>
            <p:custDataLst>
              <p:tags r:id="rId70"/>
            </p:custDataLst>
          </p:nvPr>
        </p:nvSpPr>
        <p:spPr>
          <a:xfrm>
            <a:off x="4069816" y="4775200"/>
            <a:ext cx="228600" cy="2540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7" name="OTLSHAPE_M_0d1ae65234a44884b3ef3206a137cd22_Shape"/>
          <p:cNvSpPr/>
          <p:nvPr>
            <p:custDataLst>
              <p:tags r:id="rId71"/>
            </p:custDataLst>
          </p:nvPr>
        </p:nvSpPr>
        <p:spPr>
          <a:xfrm>
            <a:off x="4904734" y="4775200"/>
            <a:ext cx="228600" cy="2540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0" name="OTLSHAPE_M_7dbe6379af4548e7b7b49c35896067f6_Shape"/>
          <p:cNvSpPr/>
          <p:nvPr>
            <p:custDataLst>
              <p:tags r:id="rId72"/>
            </p:custDataLst>
          </p:nvPr>
        </p:nvSpPr>
        <p:spPr>
          <a:xfrm>
            <a:off x="6324093" y="4775200"/>
            <a:ext cx="228600" cy="2540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3" name="OTLSHAPE_M_199b13988ac04c1ca5a74ba389271ac1_Shape"/>
          <p:cNvSpPr/>
          <p:nvPr>
            <p:custDataLst>
              <p:tags r:id="rId73"/>
            </p:custDataLst>
          </p:nvPr>
        </p:nvSpPr>
        <p:spPr>
          <a:xfrm>
            <a:off x="7186841" y="4775200"/>
            <a:ext cx="228600" cy="2540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6" name="OTLSHAPE_M_10900e365d8c4d5b85de3b30c2201e5f_Shape"/>
          <p:cNvSpPr/>
          <p:nvPr>
            <p:custDataLst>
              <p:tags r:id="rId74"/>
            </p:custDataLst>
          </p:nvPr>
        </p:nvSpPr>
        <p:spPr>
          <a:xfrm>
            <a:off x="10943970" y="4775200"/>
            <a:ext cx="228600" cy="2540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4" name="OTLSHAPE_M_a5cc0d4f439c4c2a87b0bef599799b5f_Title"/>
          <p:cNvSpPr txBox="1"/>
          <p:nvPr>
            <p:custDataLst>
              <p:tags r:id="rId75"/>
            </p:custDataLst>
          </p:nvPr>
        </p:nvSpPr>
        <p:spPr>
          <a:xfrm>
            <a:off x="3170555" y="3895090"/>
            <a:ext cx="6477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2"/>
                </a:solidFill>
                <a:latin typeface="Calibri" panose="020F0502020204030204" pitchFamily="34" charset="0"/>
              </a:rPr>
              <a:t>Major Milestone</a:t>
            </a:r>
          </a:p>
        </p:txBody>
      </p:sp>
      <p:sp>
        <p:nvSpPr>
          <p:cNvPr id="11935" name="OTLSHAPE_M_a5cc0d4f439c4c2a87b0bef599799b5f_Date" hidden="1"/>
          <p:cNvSpPr txBox="1"/>
          <p:nvPr>
            <p:custDataLst>
              <p:tags r:id="rId76"/>
            </p:custDataLst>
          </p:nvPr>
        </p:nvSpPr>
        <p:spPr>
          <a:xfrm>
            <a:off x="3344239" y="43441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Mar 31</a:t>
            </a:r>
          </a:p>
        </p:txBody>
      </p:sp>
      <p:sp>
        <p:nvSpPr>
          <p:cNvPr id="11937" name="OTLSHAPE_M_4fee74f0717e4dde91e73221b9c2501f_Title"/>
          <p:cNvSpPr txBox="1"/>
          <p:nvPr>
            <p:custDataLst>
              <p:tags r:id="rId77"/>
            </p:custDataLst>
          </p:nvPr>
        </p:nvSpPr>
        <p:spPr>
          <a:xfrm>
            <a:off x="5703138" y="3895090"/>
            <a:ext cx="6477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2"/>
                </a:solidFill>
                <a:latin typeface="Calibri" panose="020F0502020204030204" pitchFamily="34" charset="0"/>
              </a:rPr>
              <a:t>Major Milestone</a:t>
            </a:r>
          </a:p>
        </p:txBody>
      </p:sp>
      <p:sp>
        <p:nvSpPr>
          <p:cNvPr id="11938" name="OTLSHAPE_M_4fee74f0717e4dde91e73221b9c2501f_Date" hidden="1"/>
          <p:cNvSpPr txBox="1"/>
          <p:nvPr>
            <p:custDataLst>
              <p:tags r:id="rId78"/>
            </p:custDataLst>
          </p:nvPr>
        </p:nvSpPr>
        <p:spPr>
          <a:xfrm>
            <a:off x="5871787" y="43441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Jun 30</a:t>
            </a:r>
          </a:p>
        </p:txBody>
      </p:sp>
      <p:sp>
        <p:nvSpPr>
          <p:cNvPr id="11940" name="OTLSHAPE_M_31ea56ec24c3441389f02e1388de8aef_Title"/>
          <p:cNvSpPr txBox="1"/>
          <p:nvPr>
            <p:custDataLst>
              <p:tags r:id="rId79"/>
            </p:custDataLst>
          </p:nvPr>
        </p:nvSpPr>
        <p:spPr>
          <a:xfrm>
            <a:off x="8263552" y="3895090"/>
            <a:ext cx="6477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2"/>
                </a:solidFill>
                <a:latin typeface="Calibri" panose="020F0502020204030204" pitchFamily="34" charset="0"/>
              </a:rPr>
              <a:t>Major Milestone</a:t>
            </a:r>
          </a:p>
        </p:txBody>
      </p:sp>
      <p:sp>
        <p:nvSpPr>
          <p:cNvPr id="11941" name="OTLSHAPE_M_31ea56ec24c3441389f02e1388de8aef_Date" hidden="1"/>
          <p:cNvSpPr txBox="1"/>
          <p:nvPr>
            <p:custDataLst>
              <p:tags r:id="rId80"/>
            </p:custDataLst>
          </p:nvPr>
        </p:nvSpPr>
        <p:spPr>
          <a:xfrm>
            <a:off x="8427111" y="43441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Sep 30</a:t>
            </a:r>
          </a:p>
        </p:txBody>
      </p:sp>
      <p:sp>
        <p:nvSpPr>
          <p:cNvPr id="11943" name="OTLSHAPE_M_0198293bf2534e918dac07bfe71ed0f6_Title"/>
          <p:cNvSpPr txBox="1"/>
          <p:nvPr>
            <p:custDataLst>
              <p:tags r:id="rId81"/>
            </p:custDataLst>
          </p:nvPr>
        </p:nvSpPr>
        <p:spPr>
          <a:xfrm>
            <a:off x="1065799" y="5233888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dk2"/>
                </a:solidFill>
                <a:latin typeface="Calibri" panose="020F0502020204030204" pitchFamily="34" charset="0"/>
              </a:rPr>
              <a:t>Milestone 1</a:t>
            </a:r>
          </a:p>
        </p:txBody>
      </p:sp>
      <p:sp>
        <p:nvSpPr>
          <p:cNvPr id="11944" name="OTLSHAPE_M_0198293bf2534e918dac07bfe71ed0f6_Date"/>
          <p:cNvSpPr txBox="1"/>
          <p:nvPr>
            <p:custDataLst>
              <p:tags r:id="rId82"/>
            </p:custDataLst>
          </p:nvPr>
        </p:nvSpPr>
        <p:spPr>
          <a:xfrm>
            <a:off x="1238286" y="507886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 panose="020F0502020204030204" pitchFamily="34" charset="0"/>
              </a:rPr>
              <a:t>Jan 15</a:t>
            </a:r>
          </a:p>
        </p:txBody>
      </p:sp>
      <p:sp>
        <p:nvSpPr>
          <p:cNvPr id="11946" name="OTLSHAPE_M_809acb9bd4764553815fa5ce577572e4_Title"/>
          <p:cNvSpPr txBox="1"/>
          <p:nvPr>
            <p:custDataLst>
              <p:tags r:id="rId83"/>
            </p:custDataLst>
          </p:nvPr>
        </p:nvSpPr>
        <p:spPr>
          <a:xfrm>
            <a:off x="2067700" y="5724651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dk2"/>
                </a:solidFill>
                <a:latin typeface="Calibri" panose="020F0502020204030204" pitchFamily="34" charset="0"/>
              </a:rPr>
              <a:t>Milestone 2</a:t>
            </a:r>
          </a:p>
        </p:txBody>
      </p:sp>
      <p:sp>
        <p:nvSpPr>
          <p:cNvPr id="11947" name="OTLSHAPE_M_809acb9bd4764553815fa5ce577572e4_Date"/>
          <p:cNvSpPr txBox="1"/>
          <p:nvPr>
            <p:custDataLst>
              <p:tags r:id="rId84"/>
            </p:custDataLst>
          </p:nvPr>
        </p:nvSpPr>
        <p:spPr>
          <a:xfrm>
            <a:off x="2231022" y="556962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6"/>
                </a:solidFill>
                <a:latin typeface="Calibri" panose="020F0502020204030204" pitchFamily="34" charset="0"/>
              </a:rPr>
              <a:t>Feb 20</a:t>
            </a:r>
          </a:p>
        </p:txBody>
      </p:sp>
      <p:sp>
        <p:nvSpPr>
          <p:cNvPr id="11949" name="OTLSHAPE_M_465fe34945ba4458a80d1725fc6dabba_Title"/>
          <p:cNvSpPr txBox="1"/>
          <p:nvPr>
            <p:custDataLst>
              <p:tags r:id="rId85"/>
            </p:custDataLst>
          </p:nvPr>
        </p:nvSpPr>
        <p:spPr>
          <a:xfrm>
            <a:off x="2846956" y="5233888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dk2"/>
                </a:solidFill>
                <a:latin typeface="Calibri" panose="020F0502020204030204" pitchFamily="34" charset="0"/>
              </a:rPr>
              <a:t>Milestone 3</a:t>
            </a:r>
          </a:p>
        </p:txBody>
      </p:sp>
      <p:sp>
        <p:nvSpPr>
          <p:cNvPr id="11950" name="OTLSHAPE_M_465fe34945ba4458a80d1725fc6dabba_Date"/>
          <p:cNvSpPr txBox="1"/>
          <p:nvPr>
            <p:custDataLst>
              <p:tags r:id="rId86"/>
            </p:custDataLst>
          </p:nvPr>
        </p:nvSpPr>
        <p:spPr>
          <a:xfrm>
            <a:off x="2996626" y="5078863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accent6"/>
                </a:solidFill>
                <a:latin typeface="Calibri" panose="020F0502020204030204" pitchFamily="34" charset="0"/>
              </a:rPr>
              <a:t>Mar 20</a:t>
            </a:r>
          </a:p>
        </p:txBody>
      </p:sp>
      <p:sp>
        <p:nvSpPr>
          <p:cNvPr id="11952" name="OTLSHAPE_M_666ff3e9546d4cba801ffa6adbe6cc83_Title"/>
          <p:cNvSpPr txBox="1"/>
          <p:nvPr>
            <p:custDataLst>
              <p:tags r:id="rId87"/>
            </p:custDataLst>
          </p:nvPr>
        </p:nvSpPr>
        <p:spPr>
          <a:xfrm>
            <a:off x="3848857" y="5728133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dk2"/>
                </a:solidFill>
                <a:latin typeface="Calibri" panose="020F0502020204030204" pitchFamily="34" charset="0"/>
              </a:rPr>
              <a:t>Milestone 4</a:t>
            </a:r>
          </a:p>
        </p:txBody>
      </p:sp>
      <p:sp>
        <p:nvSpPr>
          <p:cNvPr id="11953" name="OTLSHAPE_M_666ff3e9546d4cba801ffa6adbe6cc83_Date"/>
          <p:cNvSpPr txBox="1"/>
          <p:nvPr>
            <p:custDataLst>
              <p:tags r:id="rId88"/>
            </p:custDataLst>
          </p:nvPr>
        </p:nvSpPr>
        <p:spPr>
          <a:xfrm>
            <a:off x="4013132" y="5573108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 panose="020F0502020204030204" pitchFamily="34" charset="0"/>
              </a:rPr>
              <a:t>Apr 25</a:t>
            </a:r>
          </a:p>
        </p:txBody>
      </p:sp>
      <p:sp>
        <p:nvSpPr>
          <p:cNvPr id="11955" name="OTLSHAPE_M_0d1ae65234a44884b3ef3206a137cd22_Title"/>
          <p:cNvSpPr txBox="1"/>
          <p:nvPr>
            <p:custDataLst>
              <p:tags r:id="rId89"/>
            </p:custDataLst>
          </p:nvPr>
        </p:nvSpPr>
        <p:spPr>
          <a:xfrm>
            <a:off x="4683775" y="5233888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dk2"/>
                </a:solidFill>
                <a:latin typeface="Calibri" panose="020F0502020204030204" pitchFamily="34" charset="0"/>
              </a:rPr>
              <a:t>Milestone 5</a:t>
            </a:r>
          </a:p>
        </p:txBody>
      </p:sp>
      <p:sp>
        <p:nvSpPr>
          <p:cNvPr id="11956" name="OTLSHAPE_M_0d1ae65234a44884b3ef3206a137cd22_Date"/>
          <p:cNvSpPr txBox="1"/>
          <p:nvPr>
            <p:custDataLst>
              <p:tags r:id="rId90"/>
            </p:custDataLst>
          </p:nvPr>
        </p:nvSpPr>
        <p:spPr>
          <a:xfrm>
            <a:off x="4828025" y="507886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6"/>
                </a:solidFill>
                <a:latin typeface="Calibri" panose="020F0502020204030204" pitchFamily="34" charset="0"/>
              </a:rPr>
              <a:t>May 25</a:t>
            </a:r>
          </a:p>
        </p:txBody>
      </p:sp>
      <p:sp>
        <p:nvSpPr>
          <p:cNvPr id="11958" name="OTLSHAPE_M_7dbe6379af4548e7b7b49c35896067f6_Title"/>
          <p:cNvSpPr txBox="1"/>
          <p:nvPr>
            <p:custDataLst>
              <p:tags r:id="rId91"/>
            </p:custDataLst>
          </p:nvPr>
        </p:nvSpPr>
        <p:spPr>
          <a:xfrm>
            <a:off x="6103134" y="5724650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dk2"/>
                </a:solidFill>
                <a:latin typeface="Calibri" panose="020F0502020204030204" pitchFamily="34" charset="0"/>
              </a:rPr>
              <a:t>Milestone 6</a:t>
            </a:r>
          </a:p>
        </p:txBody>
      </p:sp>
      <p:sp>
        <p:nvSpPr>
          <p:cNvPr id="11959" name="OTLSHAPE_M_7dbe6379af4548e7b7b49c35896067f6_Date"/>
          <p:cNvSpPr txBox="1"/>
          <p:nvPr>
            <p:custDataLst>
              <p:tags r:id="rId92"/>
            </p:custDataLst>
          </p:nvPr>
        </p:nvSpPr>
        <p:spPr>
          <a:xfrm>
            <a:off x="6291476" y="5569626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 panose="020F0502020204030204" pitchFamily="34" charset="0"/>
              </a:rPr>
              <a:t>Jul 15</a:t>
            </a:r>
          </a:p>
        </p:txBody>
      </p:sp>
      <p:sp>
        <p:nvSpPr>
          <p:cNvPr id="11961" name="OTLSHAPE_M_199b13988ac04c1ca5a74ba389271ac1_Title"/>
          <p:cNvSpPr txBox="1"/>
          <p:nvPr>
            <p:custDataLst>
              <p:tags r:id="rId93"/>
            </p:custDataLst>
          </p:nvPr>
        </p:nvSpPr>
        <p:spPr>
          <a:xfrm>
            <a:off x="6965883" y="5233888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dk2"/>
                </a:solidFill>
                <a:latin typeface="Calibri" panose="020F0502020204030204" pitchFamily="34" charset="0"/>
              </a:rPr>
              <a:t>Milestone 7</a:t>
            </a:r>
          </a:p>
        </p:txBody>
      </p:sp>
      <p:sp>
        <p:nvSpPr>
          <p:cNvPr id="11962" name="OTLSHAPE_M_199b13988ac04c1ca5a74ba389271ac1_Date"/>
          <p:cNvSpPr txBox="1"/>
          <p:nvPr>
            <p:custDataLst>
              <p:tags r:id="rId94"/>
            </p:custDataLst>
          </p:nvPr>
        </p:nvSpPr>
        <p:spPr>
          <a:xfrm>
            <a:off x="7122410" y="5078863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 panose="020F0502020204030204" pitchFamily="34" charset="0"/>
              </a:rPr>
              <a:t>Aug 15</a:t>
            </a:r>
          </a:p>
        </p:txBody>
      </p:sp>
      <p:sp>
        <p:nvSpPr>
          <p:cNvPr id="11964" name="OTLSHAPE_M_10900e365d8c4d5b85de3b30c2201e5f_Title"/>
          <p:cNvSpPr txBox="1"/>
          <p:nvPr>
            <p:custDataLst>
              <p:tags r:id="rId95"/>
            </p:custDataLst>
          </p:nvPr>
        </p:nvSpPr>
        <p:spPr>
          <a:xfrm>
            <a:off x="10723011" y="5452504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dk2"/>
                </a:solidFill>
                <a:latin typeface="Calibri" panose="020F0502020204030204" pitchFamily="34" charset="0"/>
              </a:rPr>
              <a:t>Milestone 8</a:t>
            </a:r>
          </a:p>
        </p:txBody>
      </p:sp>
      <p:sp>
        <p:nvSpPr>
          <p:cNvPr id="11965" name="OTLSHAPE_M_10900e365d8c4d5b85de3b30c2201e5f_Date"/>
          <p:cNvSpPr txBox="1"/>
          <p:nvPr>
            <p:custDataLst>
              <p:tags r:id="rId96"/>
            </p:custDataLst>
          </p:nvPr>
        </p:nvSpPr>
        <p:spPr>
          <a:xfrm>
            <a:off x="10881994" y="5297479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 panose="020F0502020204030204" pitchFamily="34" charset="0"/>
              </a:rPr>
              <a:t>Dec 28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E478E29-15A8-46DA-A1B8-AAB16A402625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sales-plan-template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7947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TLSHAPE_SL_089d7eb988274527948a1ef4646e8746_BackgroundRectangle">
            <a:extLst>
              <a:ext uri="{FF2B5EF4-FFF2-40B4-BE49-F238E27FC236}">
                <a16:creationId xmlns:a16="http://schemas.microsoft.com/office/drawing/2014/main" id="{42D619D9-7EEF-408A-B01F-CC72B1634F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850219"/>
            <a:ext cx="11633200" cy="1977475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TLSHAPE_SL_a88f145e4d284420a2baa685af085546_BackgroundRectangle">
            <a:extLst>
              <a:ext uri="{FF2B5EF4-FFF2-40B4-BE49-F238E27FC236}">
                <a16:creationId xmlns:a16="http://schemas.microsoft.com/office/drawing/2014/main" id="{CF31E4BA-2DDA-413D-8F6A-6FF6F843A4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5844455"/>
            <a:ext cx="11633200" cy="554074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OTLSHAPE_SL_ffee1e79b85943a28c39454ea880fda8_BackgroundRectangle">
            <a:extLst>
              <a:ext uri="{FF2B5EF4-FFF2-40B4-BE49-F238E27FC236}">
                <a16:creationId xmlns:a16="http://schemas.microsoft.com/office/drawing/2014/main" id="{CA725516-BF6D-40AC-916D-FE02D0477FF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891193"/>
            <a:ext cx="11633200" cy="889762"/>
          </a:xfrm>
          <a:prstGeom prst="rect">
            <a:avLst/>
          </a:prstGeom>
          <a:solidFill>
            <a:srgbClr val="70AD47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1" name="OTLSHAPE_SL_9cf0b9a3b4064869b9ae748fb5efbb51_BackgroundRectangle">
            <a:extLst>
              <a:ext uri="{FF2B5EF4-FFF2-40B4-BE49-F238E27FC236}">
                <a16:creationId xmlns:a16="http://schemas.microsoft.com/office/drawing/2014/main" id="{D42D8BE7-7C53-4B49-B22B-645D6CD9FAF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1955800"/>
            <a:ext cx="11633200" cy="830919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3AA15ADF-0CA4-40B2-88D2-3F7A8150D71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-404080" y="-95023"/>
            <a:ext cx="825500" cy="508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3200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0E7EFDB7-69FF-4A95-9834-B1E753E3FB1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123" y="143504"/>
            <a:ext cx="38100" cy="254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00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99" name="OTLSHAPE_TB_00000000000000000000000000000000_ScaleContainer">
            <a:extLst>
              <a:ext uri="{FF2B5EF4-FFF2-40B4-BE49-F238E27FC236}">
                <a16:creationId xmlns:a16="http://schemas.microsoft.com/office/drawing/2014/main" id="{B40E23D8-B899-4E6E-9C06-E5AF1B20B73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293876" y="1371600"/>
            <a:ext cx="10414000" cy="381000"/>
          </a:xfrm>
          <a:prstGeom prst="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TLSHAPE_SL_9cf0b9a3b4064869b9ae748fb5efbb51_HeaderRectangle">
            <a:extLst>
              <a:ext uri="{FF2B5EF4-FFF2-40B4-BE49-F238E27FC236}">
                <a16:creationId xmlns:a16="http://schemas.microsoft.com/office/drawing/2014/main" id="{25633857-B41D-4336-9D91-9BA5D9D9332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500" y="1955800"/>
            <a:ext cx="1104900" cy="830919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TLSHAPE_SL_089d7eb988274527948a1ef4646e8746_HeaderRectangle">
            <a:extLst>
              <a:ext uri="{FF2B5EF4-FFF2-40B4-BE49-F238E27FC236}">
                <a16:creationId xmlns:a16="http://schemas.microsoft.com/office/drawing/2014/main" id="{153CF6A8-2361-4CFB-AE55-A45CF232882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2850219"/>
            <a:ext cx="1104900" cy="1977475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TLSHAPE_SL_a88f145e4d284420a2baa685af085546_HeaderRectangle">
            <a:extLst>
              <a:ext uri="{FF2B5EF4-FFF2-40B4-BE49-F238E27FC236}">
                <a16:creationId xmlns:a16="http://schemas.microsoft.com/office/drawing/2014/main" id="{3E1849CF-8999-43D1-808F-BCD0DBA546F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5844455"/>
            <a:ext cx="1104900" cy="554074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OTLSHAPE_SL_ffee1e79b85943a28c39454ea880fda8_HeaderRectangle">
            <a:extLst>
              <a:ext uri="{FF2B5EF4-FFF2-40B4-BE49-F238E27FC236}">
                <a16:creationId xmlns:a16="http://schemas.microsoft.com/office/drawing/2014/main" id="{52A8538F-A6C9-45FD-BE99-03B137BD0D4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4891193"/>
            <a:ext cx="1104900" cy="889762"/>
          </a:xfrm>
          <a:prstGeom prst="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OTLSHAPE_G_00000000000000000000000000000000_ShapeBelow0">
            <a:extLst>
              <a:ext uri="{FF2B5EF4-FFF2-40B4-BE49-F238E27FC236}">
                <a16:creationId xmlns:a16="http://schemas.microsoft.com/office/drawing/2014/main" id="{04DEF928-402E-4B91-BC37-50FEA08D0282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858872" y="1752600"/>
            <a:ext cx="0" cy="4645929"/>
          </a:xfrm>
          <a:prstGeom prst="line">
            <a:avLst/>
          </a:prstGeom>
          <a:ln w="9525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G_00000000000000000000000000000000_ShapeBelow1">
            <a:extLst>
              <a:ext uri="{FF2B5EF4-FFF2-40B4-BE49-F238E27FC236}">
                <a16:creationId xmlns:a16="http://schemas.microsoft.com/office/drawing/2014/main" id="{28DD4EF5-B90E-4811-8256-E35966D50C34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6452369" y="1752600"/>
            <a:ext cx="0" cy="4645929"/>
          </a:xfrm>
          <a:prstGeom prst="line">
            <a:avLst/>
          </a:prstGeom>
          <a:ln w="9525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OTLSHAPE_G_00000000000000000000000000000000_ShapeBelow2">
            <a:extLst>
              <a:ext uri="{FF2B5EF4-FFF2-40B4-BE49-F238E27FC236}">
                <a16:creationId xmlns:a16="http://schemas.microsoft.com/office/drawing/2014/main" id="{CFD70AC4-4C8C-43A5-9CDF-9982B911EFE9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9074365" y="1752600"/>
            <a:ext cx="0" cy="4645929"/>
          </a:xfrm>
          <a:prstGeom prst="line">
            <a:avLst/>
          </a:prstGeom>
          <a:ln w="9525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TLSHAPE_SLT_bf0bab4e98f54763a82568a5d219a5c7_Shape">
            <a:extLst>
              <a:ext uri="{FF2B5EF4-FFF2-40B4-BE49-F238E27FC236}">
                <a16:creationId xmlns:a16="http://schemas.microsoft.com/office/drawing/2014/main" id="{44BD0B0E-DD25-401E-8CAB-AA4946BE7AD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063375" y="2286000"/>
            <a:ext cx="17907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TLSHAPE_SLT_1f3ecdb523214d1c858ab8fb12392a13_Shape">
            <a:extLst>
              <a:ext uri="{FF2B5EF4-FFF2-40B4-BE49-F238E27FC236}">
                <a16:creationId xmlns:a16="http://schemas.microsoft.com/office/drawing/2014/main" id="{C4E5A75A-BFA2-40E8-B57A-5B4DA777E20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322376" y="2035641"/>
            <a:ext cx="25400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TLSHAPE_SLT_840d1906cb104b01bde15bb78e8e323b_Shape">
            <a:extLst>
              <a:ext uri="{FF2B5EF4-FFF2-40B4-BE49-F238E27FC236}">
                <a16:creationId xmlns:a16="http://schemas.microsoft.com/office/drawing/2014/main" id="{3F6D7185-A820-4E62-81AF-0CF94EBC056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2821711" y="2536359"/>
            <a:ext cx="12192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TLSHAPE_SLT_118aa262c9b048e19e0b2ecc51e36c38_Shape">
            <a:extLst>
              <a:ext uri="{FF2B5EF4-FFF2-40B4-BE49-F238E27FC236}">
                <a16:creationId xmlns:a16="http://schemas.microsoft.com/office/drawing/2014/main" id="{B9BD9771-E28E-4290-8D23-C6CDF61C0BA2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887372" y="2536359"/>
            <a:ext cx="17653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TLSHAPE_SLT_8d38abf6434f49b59dc24ae1ee36935e_Shape">
            <a:extLst>
              <a:ext uri="{FF2B5EF4-FFF2-40B4-BE49-F238E27FC236}">
                <a16:creationId xmlns:a16="http://schemas.microsoft.com/office/drawing/2014/main" id="{6A4B5C7F-65B9-4D23-AC88-BCBD0088C6A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887372" y="3214878"/>
            <a:ext cx="7620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TLSHAPE_SLT_44de9765e7204557b88297f4709b8c30_Shape">
            <a:extLst>
              <a:ext uri="{FF2B5EF4-FFF2-40B4-BE49-F238E27FC236}">
                <a16:creationId xmlns:a16="http://schemas.microsoft.com/office/drawing/2014/main" id="{433490E4-9310-46F6-8AC0-EF7ED9C7C113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2230872" y="3214878"/>
            <a:ext cx="18288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SLT_40c7696c8b3a4b1db83d76730e5d92c2_Shape">
            <a:extLst>
              <a:ext uri="{FF2B5EF4-FFF2-40B4-BE49-F238E27FC236}">
                <a16:creationId xmlns:a16="http://schemas.microsoft.com/office/drawing/2014/main" id="{27A10655-86DB-454C-A98C-87C1246F625A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739692" y="3791797"/>
            <a:ext cx="17272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TLSHAPE_SLT_c7770eb3e434445083ebf0cda53241c7_Shape">
            <a:extLst>
              <a:ext uri="{FF2B5EF4-FFF2-40B4-BE49-F238E27FC236}">
                <a16:creationId xmlns:a16="http://schemas.microsoft.com/office/drawing/2014/main" id="{6727934F-BE75-42DF-A589-49FEB2239D37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887372" y="3791797"/>
            <a:ext cx="20066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TLSHAPE_SLT_f1b03b9fadb246d6b74eef66d2c662d1_Shape">
            <a:extLst>
              <a:ext uri="{FF2B5EF4-FFF2-40B4-BE49-F238E27FC236}">
                <a16:creationId xmlns:a16="http://schemas.microsoft.com/office/drawing/2014/main" id="{2EC68B91-759E-4BE2-92C9-FB12B30AE32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623369" y="4368716"/>
            <a:ext cx="20066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TLSHAPE_SLT_71feb0897c2b47d28678366d0661913b_Shape">
            <a:extLst>
              <a:ext uri="{FF2B5EF4-FFF2-40B4-BE49-F238E27FC236}">
                <a16:creationId xmlns:a16="http://schemas.microsoft.com/office/drawing/2014/main" id="{94E1F87A-8F35-4269-8B2D-CEF5B3FBBFA7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2644319" y="5445337"/>
            <a:ext cx="12192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TLSHAPE_SLT_a0005013d1434eca8799fe0021a266e0_Shape">
            <a:extLst>
              <a:ext uri="{FF2B5EF4-FFF2-40B4-BE49-F238E27FC236}">
                <a16:creationId xmlns:a16="http://schemas.microsoft.com/office/drawing/2014/main" id="{E2247E53-4EC7-4B8D-A58B-975E6E0F9D47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237020" y="5445337"/>
            <a:ext cx="14097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TLSHAPE_SLT_fa8886b769a54c02817aaba54576e921_Shape">
            <a:extLst>
              <a:ext uri="{FF2B5EF4-FFF2-40B4-BE49-F238E27FC236}">
                <a16:creationId xmlns:a16="http://schemas.microsoft.com/office/drawing/2014/main" id="{4DF28A83-223D-4DB2-9C20-9395520A61BB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3861920" y="5445337"/>
            <a:ext cx="43942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TLSHAPE_SLT_db841b2dc0b5434e83008cd4d4e540bc_Shape">
            <a:extLst>
              <a:ext uri="{FF2B5EF4-FFF2-40B4-BE49-F238E27FC236}">
                <a16:creationId xmlns:a16="http://schemas.microsoft.com/office/drawing/2014/main" id="{69C173A0-1D8C-4B09-B498-F9DD81C21148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9646641" y="5445337"/>
            <a:ext cx="18669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TLSHAPE_SLT_eeb83e503ffe4a72a203fede87f23081_Shape">
            <a:extLst>
              <a:ext uri="{FF2B5EF4-FFF2-40B4-BE49-F238E27FC236}">
                <a16:creationId xmlns:a16="http://schemas.microsoft.com/office/drawing/2014/main" id="{1E0323F6-13B7-4F12-ACA6-43BCE60E0A59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682870" y="2536359"/>
            <a:ext cx="10922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TLSHAPE_SLT_c60910096d5a4b6f9de76b63feadcf94_Shape">
            <a:extLst>
              <a:ext uri="{FF2B5EF4-FFF2-40B4-BE49-F238E27FC236}">
                <a16:creationId xmlns:a16="http://schemas.microsoft.com/office/drawing/2014/main" id="{11FA8F44-CE46-4F40-8F67-44C301B05425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392867" y="4619075"/>
            <a:ext cx="24638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TLSHAPE_SLT_79eebf0cc03e4ea08540b80882717e0a_Shape">
            <a:extLst>
              <a:ext uri="{FF2B5EF4-FFF2-40B4-BE49-F238E27FC236}">
                <a16:creationId xmlns:a16="http://schemas.microsoft.com/office/drawing/2014/main" id="{F508A147-1AF0-4C82-885B-94132178295D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820988" y="2536359"/>
            <a:ext cx="22352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TLSHAPE_TB_00000000000000000000000000000000_ElapsedTime" hidden="1">
            <a:extLst>
              <a:ext uri="{FF2B5EF4-FFF2-40B4-BE49-F238E27FC236}">
                <a16:creationId xmlns:a16="http://schemas.microsoft.com/office/drawing/2014/main" id="{3591C203-6925-498F-9FAF-E56DDF1A36DC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OTLSHAPE_SLM_42c1a0ca0ec74680a58bbd3c49f9125b_Shape">
            <a:extLst>
              <a:ext uri="{FF2B5EF4-FFF2-40B4-BE49-F238E27FC236}">
                <a16:creationId xmlns:a16="http://schemas.microsoft.com/office/drawing/2014/main" id="{3E031247-4E58-4E61-866E-B0E218BD82B8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5162117" y="5882555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TLSHAPE_SLM_27e0e90c8e61460f88da93ab404fc85d_Shape">
            <a:extLst>
              <a:ext uri="{FF2B5EF4-FFF2-40B4-BE49-F238E27FC236}">
                <a16:creationId xmlns:a16="http://schemas.microsoft.com/office/drawing/2014/main" id="{26FBB560-7269-42B5-921E-DC1B97E7ACAB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1289609" y="5882555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TLSHAPE_SLM_05f5e22b071042a1a1dc59615bb4c469_Shape">
            <a:extLst>
              <a:ext uri="{FF2B5EF4-FFF2-40B4-BE49-F238E27FC236}">
                <a16:creationId xmlns:a16="http://schemas.microsoft.com/office/drawing/2014/main" id="{C3B83F96-6495-4ED0-83D4-46835AEE24C6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765638" y="5882555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TLSHAPE_SLM_7695617a14a84c95a269c6cd4b4f335a_Shape">
            <a:extLst>
              <a:ext uri="{FF2B5EF4-FFF2-40B4-BE49-F238E27FC236}">
                <a16:creationId xmlns:a16="http://schemas.microsoft.com/office/drawing/2014/main" id="{3EB7C472-F98C-4D01-BE17-393F9A80606F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1289628" y="6153242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TLSHAPE_SLM_0fe6e6c4d349427c81caccf576ba460c_Shape">
            <a:extLst>
              <a:ext uri="{FF2B5EF4-FFF2-40B4-BE49-F238E27FC236}">
                <a16:creationId xmlns:a16="http://schemas.microsoft.com/office/drawing/2014/main" id="{0C69B6C4-A41E-444A-ACF4-051BCE39988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9491716" y="6153242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TLSHAPE_SLM_38f7caf9b7404674b5040d0ab204f9f9_Shape">
            <a:extLst>
              <a:ext uri="{FF2B5EF4-FFF2-40B4-BE49-F238E27FC236}">
                <a16:creationId xmlns:a16="http://schemas.microsoft.com/office/drawing/2014/main" id="{0081D20F-5254-4E31-BF72-F35F5B027E1C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7527613" y="5882555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TLSHAPE_SLM_5024da5f4d8841748a89544126f9da82_Shape">
            <a:extLst>
              <a:ext uri="{FF2B5EF4-FFF2-40B4-BE49-F238E27FC236}">
                <a16:creationId xmlns:a16="http://schemas.microsoft.com/office/drawing/2014/main" id="{51749EC5-E672-4E9D-AAAE-EFA72C112D2A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9494131" y="5882555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TLSHAPE_SLT_1f3ecdb523214d1c858ab8fb12392a13_ShapePercentage" hidden="1">
            <a:extLst>
              <a:ext uri="{FF2B5EF4-FFF2-40B4-BE49-F238E27FC236}">
                <a16:creationId xmlns:a16="http://schemas.microsoft.com/office/drawing/2014/main" id="{A4703D4F-11F7-4703-BE00-55AB070AB809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1322376" y="2035641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SLT_bf0bab4e98f54763a82568a5d219a5c7_ShapePercentage" hidden="1">
            <a:extLst>
              <a:ext uri="{FF2B5EF4-FFF2-40B4-BE49-F238E27FC236}">
                <a16:creationId xmlns:a16="http://schemas.microsoft.com/office/drawing/2014/main" id="{98DD6732-0726-4A4B-90BD-083DD0E53C36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2063375" y="22860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TLSHAPE_SLT_79eebf0cc03e4ea08540b80882717e0a_ShapePercentage" hidden="1">
            <a:extLst>
              <a:ext uri="{FF2B5EF4-FFF2-40B4-BE49-F238E27FC236}">
                <a16:creationId xmlns:a16="http://schemas.microsoft.com/office/drawing/2014/main" id="{3C0C743A-03B8-4FF5-B674-D356EC8B3B14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6820988" y="2536359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TLSHAPE_SLT_eeb83e503ffe4a72a203fede87f23081_ShapePercentage" hidden="1">
            <a:extLst>
              <a:ext uri="{FF2B5EF4-FFF2-40B4-BE49-F238E27FC236}">
                <a16:creationId xmlns:a16="http://schemas.microsoft.com/office/drawing/2014/main" id="{A1A8C167-B452-406E-8DE0-04D4F686F2FB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5682870" y="2536359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3" name="OTLSHAPE_SLT_118aa262c9b048e19e0b2ecc51e36c38_ShapePercentage" hidden="1">
            <a:extLst>
              <a:ext uri="{FF2B5EF4-FFF2-40B4-BE49-F238E27FC236}">
                <a16:creationId xmlns:a16="http://schemas.microsoft.com/office/drawing/2014/main" id="{5ECF69C9-2718-46DF-9028-FC4910E3F9E3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3887372" y="2536359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3" name="OTLSHAPE_SLT_840d1906cb104b01bde15bb78e8e323b_ShapePercentage" hidden="1">
            <a:extLst>
              <a:ext uri="{FF2B5EF4-FFF2-40B4-BE49-F238E27FC236}">
                <a16:creationId xmlns:a16="http://schemas.microsoft.com/office/drawing/2014/main" id="{4A93A954-2D79-4DFA-9B8F-112A3B8B18C9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2821711" y="2536359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1" name="OTLSHAPE_SLT_44de9765e7204557b88297f4709b8c30_ShapePercentage" hidden="1">
            <a:extLst>
              <a:ext uri="{FF2B5EF4-FFF2-40B4-BE49-F238E27FC236}">
                <a16:creationId xmlns:a16="http://schemas.microsoft.com/office/drawing/2014/main" id="{2FA572B8-C469-4F8D-B465-465A4ECF27C7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2230872" y="321487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7" name="OTLSHAPE_SLT_8d38abf6434f49b59dc24ae1ee36935e_ShapePercentage" hidden="1">
            <a:extLst>
              <a:ext uri="{FF2B5EF4-FFF2-40B4-BE49-F238E27FC236}">
                <a16:creationId xmlns:a16="http://schemas.microsoft.com/office/drawing/2014/main" id="{F55B5190-92BA-4C27-B32B-7E664B7DCCD2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3887372" y="321487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7" name="OTLSHAPE_SLT_c7770eb3e434445083ebf0cda53241c7_ShapePercentage" hidden="1">
            <a:extLst>
              <a:ext uri="{FF2B5EF4-FFF2-40B4-BE49-F238E27FC236}">
                <a16:creationId xmlns:a16="http://schemas.microsoft.com/office/drawing/2014/main" id="{7739D98A-481E-4F7F-ABA7-B5EE8B11F9AC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3887372" y="379179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4" name="OTLSHAPE_SLT_40c7696c8b3a4b1db83d76730e5d92c2_ShapePercentage" hidden="1">
            <a:extLst>
              <a:ext uri="{FF2B5EF4-FFF2-40B4-BE49-F238E27FC236}">
                <a16:creationId xmlns:a16="http://schemas.microsoft.com/office/drawing/2014/main" id="{66FF6465-315B-4284-90D8-B207D3EF4CF7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5739692" y="379179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SLT_f1b03b9fadb246d6b74eef66d2c662d1_ShapePercentage" hidden="1">
            <a:extLst>
              <a:ext uri="{FF2B5EF4-FFF2-40B4-BE49-F238E27FC236}">
                <a16:creationId xmlns:a16="http://schemas.microsoft.com/office/drawing/2014/main" id="{DAAAD59C-B7D5-43F5-900F-DC137CC90889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6623369" y="4368716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SLT_c60910096d5a4b6f9de76b63feadcf94_ShapePercentage" hidden="1">
            <a:extLst>
              <a:ext uri="{FF2B5EF4-FFF2-40B4-BE49-F238E27FC236}">
                <a16:creationId xmlns:a16="http://schemas.microsoft.com/office/drawing/2014/main" id="{E1E2A8D8-2EDC-4EB4-91AC-17C827CB41C8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7392867" y="4619075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T_71feb0897c2b47d28678366d0661913b_ShapePercentage" hidden="1">
            <a:extLst>
              <a:ext uri="{FF2B5EF4-FFF2-40B4-BE49-F238E27FC236}">
                <a16:creationId xmlns:a16="http://schemas.microsoft.com/office/drawing/2014/main" id="{B9DEB792-D853-495E-92A8-E164786E076D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2644319" y="544533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TLSHAPE_SLT_fa8886b769a54c02817aaba54576e921_ShapePercentage" hidden="1">
            <a:extLst>
              <a:ext uri="{FF2B5EF4-FFF2-40B4-BE49-F238E27FC236}">
                <a16:creationId xmlns:a16="http://schemas.microsoft.com/office/drawing/2014/main" id="{8BB1A718-BC58-444B-8A4A-E97851870446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3861920" y="544533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TLSHAPE_SLT_a0005013d1434eca8799fe0021a266e0_ShapePercentage" hidden="1">
            <a:extLst>
              <a:ext uri="{FF2B5EF4-FFF2-40B4-BE49-F238E27FC236}">
                <a16:creationId xmlns:a16="http://schemas.microsoft.com/office/drawing/2014/main" id="{247FCA29-0C64-4A54-ACD0-8109D072D359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8237020" y="544533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SLT_db841b2dc0b5434e83008cd4d4e540bc_ShapePercentage" hidden="1">
            <a:extLst>
              <a:ext uri="{FF2B5EF4-FFF2-40B4-BE49-F238E27FC236}">
                <a16:creationId xmlns:a16="http://schemas.microsoft.com/office/drawing/2014/main" id="{891DB207-4F73-4FC8-B473-470640F19793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9646641" y="544533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TLSHAPE_SL_9cf0b9a3b4064869b9ae748fb5efbb51_Header">
            <a:extLst>
              <a:ext uri="{FF2B5EF4-FFF2-40B4-BE49-F238E27FC236}">
                <a16:creationId xmlns:a16="http://schemas.microsoft.com/office/drawing/2014/main" id="{DE487498-AFF0-4E41-8BE2-DC7A6B94BFFA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63500" y="2278232"/>
            <a:ext cx="1104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Planning</a:t>
            </a:r>
          </a:p>
        </p:txBody>
      </p:sp>
      <p:sp>
        <p:nvSpPr>
          <p:cNvPr id="40" name="OTLSHAPE_SL_089d7eb988274527948a1ef4646e8746_Header">
            <a:extLst>
              <a:ext uri="{FF2B5EF4-FFF2-40B4-BE49-F238E27FC236}">
                <a16:creationId xmlns:a16="http://schemas.microsoft.com/office/drawing/2014/main" id="{8483E04F-A955-44C0-851D-07FCE6067C35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63500" y="3745928"/>
            <a:ext cx="1104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Strategy</a:t>
            </a:r>
          </a:p>
        </p:txBody>
      </p:sp>
      <p:sp>
        <p:nvSpPr>
          <p:cNvPr id="43" name="OTLSHAPE_SL_a88f145e4d284420a2baa685af085546_Header">
            <a:extLst>
              <a:ext uri="{FF2B5EF4-FFF2-40B4-BE49-F238E27FC236}">
                <a16:creationId xmlns:a16="http://schemas.microsoft.com/office/drawing/2014/main" id="{0BA53E09-3B2F-4340-8A29-0B2767C9A43B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63500" y="5935437"/>
            <a:ext cx="11049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Business Intelligence</a:t>
            </a:r>
          </a:p>
        </p:txBody>
      </p:sp>
      <p:sp>
        <p:nvSpPr>
          <p:cNvPr id="170" name="OTLSHAPE_SL_ffee1e79b85943a28c39454ea880fda8_Header">
            <a:extLst>
              <a:ext uri="{FF2B5EF4-FFF2-40B4-BE49-F238E27FC236}">
                <a16:creationId xmlns:a16="http://schemas.microsoft.com/office/drawing/2014/main" id="{4AA4FE4A-816B-480F-896C-62882CE3D026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63500" y="5150019"/>
            <a:ext cx="11049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Service Development</a:t>
            </a: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BE316E76-F914-4119-8EC6-FA9123176B71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1239447" y="17526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7C46D9AE-762E-4F50-A81D-30E793221C86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357376" y="146050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D6FFDCBD-8ABA-4274-8A98-CF6EA405B9C8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3922373" y="146050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Q2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AD0F9F2A-EDBF-45B2-904D-984630FC0F10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6515869" y="146050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Q3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01F18C11-A2E5-4455-AFA2-4F4F9E8E6515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9137865" y="146050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Q4</a:t>
            </a:r>
          </a:p>
        </p:txBody>
      </p:sp>
      <p:sp>
        <p:nvSpPr>
          <p:cNvPr id="58" name="OTLSHAPE_SLT_bf0bab4e98f54763a82568a5d219a5c7_TextPercentage">
            <a:extLst>
              <a:ext uri="{FF2B5EF4-FFF2-40B4-BE49-F238E27FC236}">
                <a16:creationId xmlns:a16="http://schemas.microsoft.com/office/drawing/2014/main" id="{6FB95F3A-70D9-47C3-8B75-60CCA002A7A0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3903676" y="229374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8" normalizeH="0" baseline="0" noProof="0">
                <a:ln>
                  <a:noFill/>
                </a:ln>
                <a:solidFill>
                  <a:srgbClr val="7F6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</a:p>
        </p:txBody>
      </p:sp>
      <p:sp>
        <p:nvSpPr>
          <p:cNvPr id="62" name="OTLSHAPE_SLT_bf0bab4e98f54763a82568a5d219a5c7_Title">
            <a:extLst>
              <a:ext uri="{FF2B5EF4-FFF2-40B4-BE49-F238E27FC236}">
                <a16:creationId xmlns:a16="http://schemas.microsoft.com/office/drawing/2014/main" id="{D33DE106-903A-43B3-9BCC-46D8A09FAB68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2654849" y="2286000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Objectives</a:t>
            </a:r>
          </a:p>
        </p:txBody>
      </p:sp>
      <p:sp>
        <p:nvSpPr>
          <p:cNvPr id="66" name="OTLSHAPE_SLT_1f3ecdb523214d1c858ab8fb12392a13_TextPercentage">
            <a:extLst>
              <a:ext uri="{FF2B5EF4-FFF2-40B4-BE49-F238E27FC236}">
                <a16:creationId xmlns:a16="http://schemas.microsoft.com/office/drawing/2014/main" id="{95D05390-96D4-43B4-8995-0DCFD0023A2E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3904606" y="2043388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8" normalizeH="0" baseline="0" noProof="0">
                <a:ln>
                  <a:noFill/>
                </a:ln>
                <a:solidFill>
                  <a:srgbClr val="7F6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</a:p>
        </p:txBody>
      </p:sp>
      <p:sp>
        <p:nvSpPr>
          <p:cNvPr id="70" name="OTLSHAPE_SLT_1f3ecdb523214d1c858ab8fb12392a13_Title">
            <a:extLst>
              <a:ext uri="{FF2B5EF4-FFF2-40B4-BE49-F238E27FC236}">
                <a16:creationId xmlns:a16="http://schemas.microsoft.com/office/drawing/2014/main" id="{B6C4E4D7-5D80-4DDF-A7D5-7CD9142704E1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2409614" y="2035641"/>
            <a:ext cx="36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Vision</a:t>
            </a:r>
          </a:p>
        </p:txBody>
      </p:sp>
      <p:sp>
        <p:nvSpPr>
          <p:cNvPr id="74" name="OTLSHAPE_SLT_840d1906cb104b01bde15bb78e8e323b_TextPercentage">
            <a:extLst>
              <a:ext uri="{FF2B5EF4-FFF2-40B4-BE49-F238E27FC236}">
                <a16:creationId xmlns:a16="http://schemas.microsoft.com/office/drawing/2014/main" id="{E9EF1CB4-997E-47E5-8898-33FB5AD37261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2485161" y="2544106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8" normalizeH="0" baseline="0" noProof="0" dirty="0">
                <a:ln>
                  <a:noFill/>
                </a:ln>
                <a:solidFill>
                  <a:srgbClr val="7F6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</a:p>
        </p:txBody>
      </p:sp>
      <p:sp>
        <p:nvSpPr>
          <p:cNvPr id="78" name="OTLSHAPE_SLT_840d1906cb104b01bde15bb78e8e323b_Title">
            <a:extLst>
              <a:ext uri="{FF2B5EF4-FFF2-40B4-BE49-F238E27FC236}">
                <a16:creationId xmlns:a16="http://schemas.microsoft.com/office/drawing/2014/main" id="{EB5A3FC4-6D1C-4A2F-B863-767E8FAD1226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3264485" y="2536359"/>
            <a:ext cx="33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Goals</a:t>
            </a:r>
          </a:p>
        </p:txBody>
      </p:sp>
      <p:sp>
        <p:nvSpPr>
          <p:cNvPr id="86" name="OTLSHAPE_SLT_118aa262c9b048e19e0b2ecc51e36c38_Title">
            <a:extLst>
              <a:ext uri="{FF2B5EF4-FFF2-40B4-BE49-F238E27FC236}">
                <a16:creationId xmlns:a16="http://schemas.microsoft.com/office/drawing/2014/main" id="{95A36823-4A27-4FF5-9B83-7E3935F99F3F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4321131" y="2536359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Strategic Intent</a:t>
            </a:r>
          </a:p>
        </p:txBody>
      </p:sp>
      <p:sp>
        <p:nvSpPr>
          <p:cNvPr id="94" name="OTLSHAPE_SLT_8d38abf6434f49b59dc24ae1ee36935e_Title">
            <a:extLst>
              <a:ext uri="{FF2B5EF4-FFF2-40B4-BE49-F238E27FC236}">
                <a16:creationId xmlns:a16="http://schemas.microsoft.com/office/drawing/2014/main" id="{5E0F45DE-6C51-473A-A176-2DA5501D10AA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4086968" y="3214878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24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SWOT</a:t>
            </a:r>
          </a:p>
        </p:txBody>
      </p:sp>
      <p:sp>
        <p:nvSpPr>
          <p:cNvPr id="102" name="OTLSHAPE_SLT_44de9765e7204557b88297f4709b8c30_Title">
            <a:extLst>
              <a:ext uri="{FF2B5EF4-FFF2-40B4-BE49-F238E27FC236}">
                <a16:creationId xmlns:a16="http://schemas.microsoft.com/office/drawing/2014/main" id="{06172D32-2BF6-4F71-9191-5BDAC00943FE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2679217" y="3214878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Market Analysis</a:t>
            </a:r>
          </a:p>
        </p:txBody>
      </p:sp>
      <p:sp>
        <p:nvSpPr>
          <p:cNvPr id="110" name="OTLSHAPE_SLT_40c7696c8b3a4b1db83d76730e5d92c2_Title">
            <a:extLst>
              <a:ext uri="{FF2B5EF4-FFF2-40B4-BE49-F238E27FC236}">
                <a16:creationId xmlns:a16="http://schemas.microsoft.com/office/drawing/2014/main" id="{3D8B4A21-2B1D-44C1-B19A-37D7637ADF7E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6181613" y="3791797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Price Research</a:t>
            </a:r>
          </a:p>
        </p:txBody>
      </p:sp>
      <p:sp>
        <p:nvSpPr>
          <p:cNvPr id="118" name="OTLSHAPE_SLT_c7770eb3e434445083ebf0cda53241c7_Title">
            <a:extLst>
              <a:ext uri="{FF2B5EF4-FFF2-40B4-BE49-F238E27FC236}">
                <a16:creationId xmlns:a16="http://schemas.microsoft.com/office/drawing/2014/main" id="{ACC55A22-7FE5-4E19-875D-834FE426C7BB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4430688" y="3791797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4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Business Model</a:t>
            </a:r>
          </a:p>
        </p:txBody>
      </p:sp>
      <p:sp>
        <p:nvSpPr>
          <p:cNvPr id="126" name="OTLSHAPE_SLT_f1b03b9fadb246d6b74eef66d2c662d1_Title">
            <a:extLst>
              <a:ext uri="{FF2B5EF4-FFF2-40B4-BE49-F238E27FC236}">
                <a16:creationId xmlns:a16="http://schemas.microsoft.com/office/drawing/2014/main" id="{04205986-E688-49F6-AE74-C603CBF66E3B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7317581" y="4368716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Objectives</a:t>
            </a:r>
          </a:p>
        </p:txBody>
      </p:sp>
      <p:sp>
        <p:nvSpPr>
          <p:cNvPr id="230" name="OTLSHAPE_SLT_71feb0897c2b47d28678366d0661913b_Duration">
            <a:extLst>
              <a:ext uri="{FF2B5EF4-FFF2-40B4-BE49-F238E27FC236}">
                <a16:creationId xmlns:a16="http://schemas.microsoft.com/office/drawing/2014/main" id="{FBBF37CC-4FF7-40AA-9E58-C3EC7F926AB2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2644319" y="5290312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6" normalizeH="0" baseline="0" noProof="0">
                <a:ln>
                  <a:noFill/>
                </a:ln>
                <a:solidFill>
                  <a:srgbClr val="38572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6.1 wks</a:t>
            </a:r>
            <a:endParaRPr kumimoji="0" lang="en-US" sz="1000" b="1" i="0" u="none" strike="noStrike" kern="1200" cap="none" spc="-6" normalizeH="0" baseline="0" noProof="0" dirty="0">
              <a:ln>
                <a:noFill/>
              </a:ln>
              <a:solidFill>
                <a:srgbClr val="38572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31" name="OTLSHAPE_SLT_71feb0897c2b47d28678366d0661913b_TextPercentage">
            <a:extLst>
              <a:ext uri="{FF2B5EF4-FFF2-40B4-BE49-F238E27FC236}">
                <a16:creationId xmlns:a16="http://schemas.microsoft.com/office/drawing/2014/main" id="{47A8F3BE-29A9-474F-9052-E0434ADDDDC9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2372158" y="543132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10" normalizeH="0" baseline="0" noProof="0" dirty="0">
                <a:ln>
                  <a:noFill/>
                </a:ln>
                <a:solidFill>
                  <a:srgbClr val="38572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75%</a:t>
            </a:r>
          </a:p>
        </p:txBody>
      </p:sp>
      <p:sp>
        <p:nvSpPr>
          <p:cNvPr id="234" name="OTLSHAPE_SLT_71feb0897c2b47d28678366d0661913b_Title">
            <a:extLst>
              <a:ext uri="{FF2B5EF4-FFF2-40B4-BE49-F238E27FC236}">
                <a16:creationId xmlns:a16="http://schemas.microsoft.com/office/drawing/2014/main" id="{22759531-18F0-496E-9723-1F48B7EBF23E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2644319" y="5572337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Product Roadmap</a:t>
            </a:r>
          </a:p>
        </p:txBody>
      </p:sp>
      <p:sp>
        <p:nvSpPr>
          <p:cNvPr id="328" name="OTLSHAPE_SLT_a0005013d1434eca8799fe0021a266e0_Title">
            <a:extLst>
              <a:ext uri="{FF2B5EF4-FFF2-40B4-BE49-F238E27FC236}">
                <a16:creationId xmlns:a16="http://schemas.microsoft.com/office/drawing/2014/main" id="{6F0F5497-361D-4B23-942A-360B0C4DB0FD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8237020" y="5572337"/>
            <a:ext cx="15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24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RC</a:t>
            </a:r>
          </a:p>
        </p:txBody>
      </p:sp>
      <p:sp>
        <p:nvSpPr>
          <p:cNvPr id="331" name="OTLSHAPE_SLT_fa8886b769a54c02817aaba54576e921_Duration">
            <a:extLst>
              <a:ext uri="{FF2B5EF4-FFF2-40B4-BE49-F238E27FC236}">
                <a16:creationId xmlns:a16="http://schemas.microsoft.com/office/drawing/2014/main" id="{EEEA758B-592E-4D0E-8A85-E3FA55FF8446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3861920" y="529031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8" normalizeH="0" baseline="0" noProof="0">
                <a:ln>
                  <a:noFill/>
                </a:ln>
                <a:solidFill>
                  <a:srgbClr val="38572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22 wks</a:t>
            </a:r>
          </a:p>
        </p:txBody>
      </p:sp>
      <p:sp>
        <p:nvSpPr>
          <p:cNvPr id="336" name="OTLSHAPE_SLT_fa8886b769a54c02817aaba54576e921_Title">
            <a:extLst>
              <a:ext uri="{FF2B5EF4-FFF2-40B4-BE49-F238E27FC236}">
                <a16:creationId xmlns:a16="http://schemas.microsoft.com/office/drawing/2014/main" id="{85F25F0A-9D88-41CF-9A28-34C4D92C4EF6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3861920" y="5572337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Development</a:t>
            </a:r>
          </a:p>
        </p:txBody>
      </p:sp>
      <p:sp>
        <p:nvSpPr>
          <p:cNvPr id="344" name="OTLSHAPE_SLT_db841b2dc0b5434e83008cd4d4e540bc_Title">
            <a:extLst>
              <a:ext uri="{FF2B5EF4-FFF2-40B4-BE49-F238E27FC236}">
                <a16:creationId xmlns:a16="http://schemas.microsoft.com/office/drawing/2014/main" id="{2F6FD2AA-D69A-474B-B83D-C915A7601AF0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9646641" y="5572337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Release to Web</a:t>
            </a:r>
          </a:p>
        </p:txBody>
      </p:sp>
      <p:sp>
        <p:nvSpPr>
          <p:cNvPr id="423" name="OTLSHAPE_SLM_42c1a0ca0ec74680a58bbd3c49f9125b_Title">
            <a:extLst>
              <a:ext uri="{FF2B5EF4-FFF2-40B4-BE49-F238E27FC236}">
                <a16:creationId xmlns:a16="http://schemas.microsoft.com/office/drawing/2014/main" id="{4EE9EA0D-5201-46CC-B0D6-40D688DB10F8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4218761" y="5900889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Quality Metrics</a:t>
            </a:r>
          </a:p>
        </p:txBody>
      </p:sp>
      <p:sp>
        <p:nvSpPr>
          <p:cNvPr id="47" name="OTLSHAPE_SLT_eeb83e503ffe4a72a203fede87f23081_Title">
            <a:extLst>
              <a:ext uri="{FF2B5EF4-FFF2-40B4-BE49-F238E27FC236}">
                <a16:creationId xmlns:a16="http://schemas.microsoft.com/office/drawing/2014/main" id="{5C3C1A00-4A67-4EC8-9B65-09B16092A828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5855499" y="2536359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Sales Budget</a:t>
            </a:r>
          </a:p>
        </p:txBody>
      </p:sp>
      <p:sp>
        <p:nvSpPr>
          <p:cNvPr id="55" name="OTLSHAPE_SLT_c60910096d5a4b6f9de76b63feadcf94_Title">
            <a:extLst>
              <a:ext uri="{FF2B5EF4-FFF2-40B4-BE49-F238E27FC236}">
                <a16:creationId xmlns:a16="http://schemas.microsoft.com/office/drawing/2014/main" id="{B8C970B6-834A-4AC6-B7A2-7F9DC3D79D11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8012492" y="4619075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 dirty="0">
                <a:solidFill>
                  <a:schemeClr val="lt1"/>
                </a:solidFill>
                <a:latin typeface="Calibri" panose="020F0502020204030204" pitchFamily="34" charset="0"/>
              </a:rPr>
              <a:t>Sales Trends Analysis</a:t>
            </a:r>
          </a:p>
        </p:txBody>
      </p:sp>
      <p:sp>
        <p:nvSpPr>
          <p:cNvPr id="20" name="OTLSHAPE_SLM_27e0e90c8e61460f88da93ab404fc85d_Title">
            <a:extLst>
              <a:ext uri="{FF2B5EF4-FFF2-40B4-BE49-F238E27FC236}">
                <a16:creationId xmlns:a16="http://schemas.microsoft.com/office/drawing/2014/main" id="{C8268058-B11E-4266-85CE-52F363B6CEF8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0282244" y="5900889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Sales Dashboard</a:t>
            </a:r>
          </a:p>
        </p:txBody>
      </p:sp>
      <p:sp>
        <p:nvSpPr>
          <p:cNvPr id="242" name="OTLSHAPE_SLM_05f5e22b071042a1a1dc59615bb4c469_Title">
            <a:extLst>
              <a:ext uri="{FF2B5EF4-FFF2-40B4-BE49-F238E27FC236}">
                <a16:creationId xmlns:a16="http://schemas.microsoft.com/office/drawing/2014/main" id="{C0D891C2-6AFE-44B5-8F2B-96A1CD9D471C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2828844" y="5900889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Service Metrics</a:t>
            </a:r>
          </a:p>
        </p:txBody>
      </p:sp>
      <p:sp>
        <p:nvSpPr>
          <p:cNvPr id="245" name="OTLSHAPE_SLM_7695617a14a84c95a269c6cd4b4f335a_Title">
            <a:extLst>
              <a:ext uri="{FF2B5EF4-FFF2-40B4-BE49-F238E27FC236}">
                <a16:creationId xmlns:a16="http://schemas.microsoft.com/office/drawing/2014/main" id="{B2004A4C-7FE5-48FC-A265-62D2885689C6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0078895" y="6171576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Real-time Reporting</a:t>
            </a:r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48" name="OTLSHAPE_SLM_0fe6e6c4d349427c81caccf576ba460c_Title">
            <a:extLst>
              <a:ext uri="{FF2B5EF4-FFF2-40B4-BE49-F238E27FC236}">
                <a16:creationId xmlns:a16="http://schemas.microsoft.com/office/drawing/2014/main" id="{F50F22C2-2295-4629-9FAF-72064396443B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8326110" y="6171576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Conversion Metrics</a:t>
            </a:r>
          </a:p>
        </p:txBody>
      </p:sp>
      <p:sp>
        <p:nvSpPr>
          <p:cNvPr id="251" name="OTLSHAPE_SLM_38f7caf9b7404674b5040d0ab204f9f9_Title">
            <a:extLst>
              <a:ext uri="{FF2B5EF4-FFF2-40B4-BE49-F238E27FC236}">
                <a16:creationId xmlns:a16="http://schemas.microsoft.com/office/drawing/2014/main" id="{AA30C1BA-D2E2-4707-BC1C-760B9C41C6D9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6399176" y="5900889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>
                <a:solidFill>
                  <a:schemeClr val="dk1"/>
                </a:solidFill>
                <a:latin typeface="Calibri" panose="020F0502020204030204" pitchFamily="34" charset="0"/>
              </a:rPr>
              <a:t>Service Dashboard</a:t>
            </a:r>
          </a:p>
        </p:txBody>
      </p:sp>
      <p:sp>
        <p:nvSpPr>
          <p:cNvPr id="50" name="OTLSHAPE_SLM_5024da5f4d8841748a89544126f9da82_Title">
            <a:extLst>
              <a:ext uri="{FF2B5EF4-FFF2-40B4-BE49-F238E27FC236}">
                <a16:creationId xmlns:a16="http://schemas.microsoft.com/office/drawing/2014/main" id="{A786A5BA-BB21-4183-967C-96ED32AAD77A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8327382" y="5900889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Real-time Analytics</a:t>
            </a:r>
          </a:p>
        </p:txBody>
      </p:sp>
      <p:sp>
        <p:nvSpPr>
          <p:cNvPr id="500" name="OTLSHAPE_SLT_79eebf0cc03e4ea08540b80882717e0a_Title">
            <a:extLst>
              <a:ext uri="{FF2B5EF4-FFF2-40B4-BE49-F238E27FC236}">
                <a16:creationId xmlns:a16="http://schemas.microsoft.com/office/drawing/2014/main" id="{BDA12ECE-FFFB-4F67-84C6-03165493E4FC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7346500" y="2536359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Beta + Release Plans</a:t>
            </a:r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AF19C43E-6468-432B-AE6E-D525D3062E85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24" name="OTLSHAPE_SLT_1f3ecdb523214d1c858ab8fb12392a13_Duration" hidden="1">
            <a:extLst>
              <a:ext uri="{FF2B5EF4-FFF2-40B4-BE49-F238E27FC236}">
                <a16:creationId xmlns:a16="http://schemas.microsoft.com/office/drawing/2014/main" id="{ACC070BF-5CA7-4D58-8FF7-59F1B316FA32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62.8 days</a:t>
            </a:r>
          </a:p>
        </p:txBody>
      </p:sp>
      <p:sp>
        <p:nvSpPr>
          <p:cNvPr id="25" name="OTLSHAPE_SLT_1f3ecdb523214d1c858ab8fb12392a13_JoinedDate" hidden="1">
            <a:extLst>
              <a:ext uri="{FF2B5EF4-FFF2-40B4-BE49-F238E27FC236}">
                <a16:creationId xmlns:a16="http://schemas.microsoft.com/office/drawing/2014/main" id="{9921DEC0-D835-4EB5-AF8F-92E87A0F6566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618242"/>
            <a:ext cx="736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2 - Mar 31</a:t>
            </a:r>
          </a:p>
        </p:txBody>
      </p:sp>
      <p:sp>
        <p:nvSpPr>
          <p:cNvPr id="26" name="OTLSHAPE_SLT_1f3ecdb523214d1c858ab8fb12392a13_StartDate" hidden="1">
            <a:extLst>
              <a:ext uri="{FF2B5EF4-FFF2-40B4-BE49-F238E27FC236}">
                <a16:creationId xmlns:a16="http://schemas.microsoft.com/office/drawing/2014/main" id="{73023A26-4CB2-42BC-B83C-504B7F6EE8F5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SLT_1f3ecdb523214d1c858ab8fb12392a13_EndDate" hidden="1">
            <a:extLst>
              <a:ext uri="{FF2B5EF4-FFF2-40B4-BE49-F238E27FC236}">
                <a16:creationId xmlns:a16="http://schemas.microsoft.com/office/drawing/2014/main" id="{FB19150D-70C6-4D6D-973E-BC7AA5E16DD1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SLT_bf0bab4e98f54763a82568a5d219a5c7_Duration" hidden="1">
            <a:extLst>
              <a:ext uri="{FF2B5EF4-FFF2-40B4-BE49-F238E27FC236}">
                <a16:creationId xmlns:a16="http://schemas.microsoft.com/office/drawing/2014/main" id="{BD4E1201-A9DF-41A1-A894-9D86E33F095C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44.8 days</a:t>
            </a:r>
          </a:p>
        </p:txBody>
      </p:sp>
      <p:sp>
        <p:nvSpPr>
          <p:cNvPr id="51" name="OTLSHAPE_SLT_bf0bab4e98f54763a82568a5d219a5c7_JoinedDate" hidden="1">
            <a:extLst>
              <a:ext uri="{FF2B5EF4-FFF2-40B4-BE49-F238E27FC236}">
                <a16:creationId xmlns:a16="http://schemas.microsoft.com/office/drawing/2014/main" id="{D8DA029E-F4F6-4109-A8C9-FCC6D12140DC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-695186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28 - Mar 31</a:t>
            </a:r>
          </a:p>
        </p:txBody>
      </p:sp>
      <p:sp>
        <p:nvSpPr>
          <p:cNvPr id="52" name="OTLSHAPE_SLT_bf0bab4e98f54763a82568a5d219a5c7_StartDate" hidden="1">
            <a:extLst>
              <a:ext uri="{FF2B5EF4-FFF2-40B4-BE49-F238E27FC236}">
                <a16:creationId xmlns:a16="http://schemas.microsoft.com/office/drawing/2014/main" id="{719713EC-31A7-4292-ACB5-3F3C9AD7A2D0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SLT_bf0bab4e98f54763a82568a5d219a5c7_EndDate" hidden="1">
            <a:extLst>
              <a:ext uri="{FF2B5EF4-FFF2-40B4-BE49-F238E27FC236}">
                <a16:creationId xmlns:a16="http://schemas.microsoft.com/office/drawing/2014/main" id="{2FFB2407-F88F-49A1-BEFF-AF38E15C58CF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SLT_79eebf0cc03e4ea08540b80882717e0a_Duration" hidden="1">
            <a:extLst>
              <a:ext uri="{FF2B5EF4-FFF2-40B4-BE49-F238E27FC236}">
                <a16:creationId xmlns:a16="http://schemas.microsoft.com/office/drawing/2014/main" id="{4DA6C61F-256B-479C-98D9-96DDB66C8DD3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56.4 days</a:t>
            </a:r>
          </a:p>
        </p:txBody>
      </p:sp>
      <p:sp>
        <p:nvSpPr>
          <p:cNvPr id="57" name="OTLSHAPE_SLT_79eebf0cc03e4ea08540b80882717e0a_TextPercentage" hidden="1">
            <a:extLst>
              <a:ext uri="{FF2B5EF4-FFF2-40B4-BE49-F238E27FC236}">
                <a16:creationId xmlns:a16="http://schemas.microsoft.com/office/drawing/2014/main" id="{A65D9748-775A-4330-9C43-B969C6825547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-79633"/>
            <a:ext cx="228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75%</a:t>
            </a:r>
          </a:p>
        </p:txBody>
      </p:sp>
      <p:sp>
        <p:nvSpPr>
          <p:cNvPr id="59" name="OTLSHAPE_SLT_79eebf0cc03e4ea08540b80882717e0a_JoinedDate" hidden="1">
            <a:extLst>
              <a:ext uri="{FF2B5EF4-FFF2-40B4-BE49-F238E27FC236}">
                <a16:creationId xmlns:a16="http://schemas.microsoft.com/office/drawing/2014/main" id="{5DC41BA4-45BA-49E0-AE5F-ABA57BB77EEC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695186"/>
            <a:ext cx="736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13 - Sep 30</a:t>
            </a:r>
          </a:p>
        </p:txBody>
      </p:sp>
      <p:sp>
        <p:nvSpPr>
          <p:cNvPr id="60" name="OTLSHAPE_SLT_79eebf0cc03e4ea08540b80882717e0a_StartDate" hidden="1">
            <a:extLst>
              <a:ext uri="{FF2B5EF4-FFF2-40B4-BE49-F238E27FC236}">
                <a16:creationId xmlns:a16="http://schemas.microsoft.com/office/drawing/2014/main" id="{07CC3E0D-9239-4B0E-82F2-757B1BEB6988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SLT_79eebf0cc03e4ea08540b80882717e0a_EndDate" hidden="1">
            <a:extLst>
              <a:ext uri="{FF2B5EF4-FFF2-40B4-BE49-F238E27FC236}">
                <a16:creationId xmlns:a16="http://schemas.microsoft.com/office/drawing/2014/main" id="{832FA22B-42EB-4BAA-92B1-5AB85A861D47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8" name="OTLSHAPE_SLT_eeb83e503ffe4a72a203fede87f23081_Duration" hidden="1">
            <a:extLst>
              <a:ext uri="{FF2B5EF4-FFF2-40B4-BE49-F238E27FC236}">
                <a16:creationId xmlns:a16="http://schemas.microsoft.com/office/drawing/2014/main" id="{D0D00A62-E182-4BC1-8BED-544A15ACFBB2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26 days</a:t>
            </a:r>
          </a:p>
        </p:txBody>
      </p:sp>
      <p:sp>
        <p:nvSpPr>
          <p:cNvPr id="449" name="OTLSHAPE_SLT_eeb83e503ffe4a72a203fede87f23081_TextPercentage" hidden="1">
            <a:extLst>
              <a:ext uri="{FF2B5EF4-FFF2-40B4-BE49-F238E27FC236}">
                <a16:creationId xmlns:a16="http://schemas.microsoft.com/office/drawing/2014/main" id="{FB63A40E-D800-4199-8BFF-BA6CAE6F4BD7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-79633"/>
            <a:ext cx="228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75%</a:t>
            </a:r>
          </a:p>
        </p:txBody>
      </p:sp>
      <p:sp>
        <p:nvSpPr>
          <p:cNvPr id="450" name="OTLSHAPE_SLT_eeb83e503ffe4a72a203fede87f23081_JoinedDate" hidden="1">
            <a:extLst>
              <a:ext uri="{FF2B5EF4-FFF2-40B4-BE49-F238E27FC236}">
                <a16:creationId xmlns:a16="http://schemas.microsoft.com/office/drawing/2014/main" id="{1A173880-F728-4D8B-B4C3-F7CEB8178918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-618242"/>
            <a:ext cx="660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4 - Jul 11</a:t>
            </a:r>
          </a:p>
        </p:txBody>
      </p:sp>
      <p:sp>
        <p:nvSpPr>
          <p:cNvPr id="451" name="OTLSHAPE_SLT_eeb83e503ffe4a72a203fede87f23081_StartDate" hidden="1">
            <a:extLst>
              <a:ext uri="{FF2B5EF4-FFF2-40B4-BE49-F238E27FC236}">
                <a16:creationId xmlns:a16="http://schemas.microsoft.com/office/drawing/2014/main" id="{190725D1-2595-43A5-B383-6CFC42EE21CB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2" name="OTLSHAPE_SLT_eeb83e503ffe4a72a203fede87f23081_EndDate" hidden="1">
            <a:extLst>
              <a:ext uri="{FF2B5EF4-FFF2-40B4-BE49-F238E27FC236}">
                <a16:creationId xmlns:a16="http://schemas.microsoft.com/office/drawing/2014/main" id="{9D3A2E1F-FA5E-4F3F-A65C-7CBC59C42898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8" name="OTLSHAPE_SLT_118aa262c9b048e19e0b2ecc51e36c38_Duration" hidden="1">
            <a:extLst>
              <a:ext uri="{FF2B5EF4-FFF2-40B4-BE49-F238E27FC236}">
                <a16:creationId xmlns:a16="http://schemas.microsoft.com/office/drawing/2014/main" id="{18361C42-5769-47C7-B34A-D4D15F7A601C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43.5 days</a:t>
            </a:r>
          </a:p>
        </p:txBody>
      </p:sp>
      <p:sp>
        <p:nvSpPr>
          <p:cNvPr id="469" name="OTLSHAPE_SLT_118aa262c9b048e19e0b2ecc51e36c38_TextPercentage" hidden="1">
            <a:extLst>
              <a:ext uri="{FF2B5EF4-FFF2-40B4-BE49-F238E27FC236}">
                <a16:creationId xmlns:a16="http://schemas.microsoft.com/office/drawing/2014/main" id="{A29CBE26-C1EB-47D0-A5A0-279096B1E328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79633"/>
            <a:ext cx="228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>
                <a:solidFill>
                  <a:srgbClr val="7F6000"/>
                </a:solidFill>
                <a:latin typeface="Calibri" panose="020F0502020204030204" pitchFamily="34" charset="0"/>
              </a:rPr>
              <a:t>75%</a:t>
            </a:r>
          </a:p>
        </p:txBody>
      </p:sp>
      <p:sp>
        <p:nvSpPr>
          <p:cNvPr id="470" name="OTLSHAPE_SLT_118aa262c9b048e19e0b2ecc51e36c38_JoinedDate" hidden="1">
            <a:extLst>
              <a:ext uri="{FF2B5EF4-FFF2-40B4-BE49-F238E27FC236}">
                <a16:creationId xmlns:a16="http://schemas.microsoft.com/office/drawing/2014/main" id="{36706D15-A082-4D96-B3AA-2D306C2B5879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-541298"/>
            <a:ext cx="647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2 - Jun 2</a:t>
            </a:r>
          </a:p>
        </p:txBody>
      </p:sp>
      <p:sp>
        <p:nvSpPr>
          <p:cNvPr id="471" name="OTLSHAPE_SLT_118aa262c9b048e19e0b2ecc51e36c38_StartDate" hidden="1">
            <a:extLst>
              <a:ext uri="{FF2B5EF4-FFF2-40B4-BE49-F238E27FC236}">
                <a16:creationId xmlns:a16="http://schemas.microsoft.com/office/drawing/2014/main" id="{F43A4E14-0A97-4829-A763-2CC9F195400C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2" name="OTLSHAPE_SLT_118aa262c9b048e19e0b2ecc51e36c38_EndDate" hidden="1">
            <a:extLst>
              <a:ext uri="{FF2B5EF4-FFF2-40B4-BE49-F238E27FC236}">
                <a16:creationId xmlns:a16="http://schemas.microsoft.com/office/drawing/2014/main" id="{04129555-8FAC-496A-A4B6-513A047ED240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4" name="OTLSHAPE_SLT_840d1906cb104b01bde15bb78e8e323b_Duration" hidden="1">
            <a:extLst>
              <a:ext uri="{FF2B5EF4-FFF2-40B4-BE49-F238E27FC236}">
                <a16:creationId xmlns:a16="http://schemas.microsoft.com/office/drawing/2014/main" id="{EDCA1B4C-A549-4387-8877-D152D8D23750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30.4 days</a:t>
            </a:r>
          </a:p>
        </p:txBody>
      </p:sp>
      <p:sp>
        <p:nvSpPr>
          <p:cNvPr id="475" name="OTLSHAPE_SLT_840d1906cb104b01bde15bb78e8e323b_JoinedDate" hidden="1">
            <a:extLst>
              <a:ext uri="{FF2B5EF4-FFF2-40B4-BE49-F238E27FC236}">
                <a16:creationId xmlns:a16="http://schemas.microsoft.com/office/drawing/2014/main" id="{6021DB3A-84DD-43B5-8338-B2C3AFD3415C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618242"/>
            <a:ext cx="723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Feb 23 - Apr 7</a:t>
            </a:r>
          </a:p>
        </p:txBody>
      </p:sp>
      <p:sp>
        <p:nvSpPr>
          <p:cNvPr id="476" name="OTLSHAPE_SLT_840d1906cb104b01bde15bb78e8e323b_StartDate" hidden="1">
            <a:extLst>
              <a:ext uri="{FF2B5EF4-FFF2-40B4-BE49-F238E27FC236}">
                <a16:creationId xmlns:a16="http://schemas.microsoft.com/office/drawing/2014/main" id="{22F72FD9-55CD-4E6C-A71E-6CDF54AF7E5D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7" name="OTLSHAPE_SLT_840d1906cb104b01bde15bb78e8e323b_EndDate" hidden="1">
            <a:extLst>
              <a:ext uri="{FF2B5EF4-FFF2-40B4-BE49-F238E27FC236}">
                <a16:creationId xmlns:a16="http://schemas.microsoft.com/office/drawing/2014/main" id="{C87629C3-F980-4D3A-8D7A-C9F76815990A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2" name="OTLSHAPE_SLT_44de9765e7204557b88297f4709b8c30_Duration" hidden="1">
            <a:extLst>
              <a:ext uri="{FF2B5EF4-FFF2-40B4-BE49-F238E27FC236}">
                <a16:creationId xmlns:a16="http://schemas.microsoft.com/office/drawing/2014/main" id="{2CD7FB44-0AF5-4A1D-A43E-184363E61863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46 days</a:t>
            </a:r>
          </a:p>
        </p:txBody>
      </p:sp>
      <p:sp>
        <p:nvSpPr>
          <p:cNvPr id="483" name="OTLSHAPE_SLT_44de9765e7204557b88297f4709b8c30_TextPercentage" hidden="1">
            <a:extLst>
              <a:ext uri="{FF2B5EF4-FFF2-40B4-BE49-F238E27FC236}">
                <a16:creationId xmlns:a16="http://schemas.microsoft.com/office/drawing/2014/main" id="{414AF0F2-42BE-452A-92DC-C2B30441776F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4" name="OTLSHAPE_SLT_44de9765e7204557b88297f4709b8c30_JoinedDate" hidden="1">
            <a:extLst>
              <a:ext uri="{FF2B5EF4-FFF2-40B4-BE49-F238E27FC236}">
                <a16:creationId xmlns:a16="http://schemas.microsoft.com/office/drawing/2014/main" id="{D5BAFEDA-75E2-49F5-A5C7-83A54E6B9F52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-541298"/>
            <a:ext cx="660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Feb 2 - Apr 7</a:t>
            </a:r>
          </a:p>
        </p:txBody>
      </p:sp>
      <p:sp>
        <p:nvSpPr>
          <p:cNvPr id="485" name="OTLSHAPE_SLT_44de9765e7204557b88297f4709b8c30_StartDate" hidden="1">
            <a:extLst>
              <a:ext uri="{FF2B5EF4-FFF2-40B4-BE49-F238E27FC236}">
                <a16:creationId xmlns:a16="http://schemas.microsoft.com/office/drawing/2014/main" id="{F0AA0FC3-644B-455E-BECE-B5607249DAD7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6" name="OTLSHAPE_SLT_44de9765e7204557b88297f4709b8c30_EndDate" hidden="1">
            <a:extLst>
              <a:ext uri="{FF2B5EF4-FFF2-40B4-BE49-F238E27FC236}">
                <a16:creationId xmlns:a16="http://schemas.microsoft.com/office/drawing/2014/main" id="{FC5FBB1E-42DA-4834-A480-7FDEB4DFD0DA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8" name="OTLSHAPE_SLT_8d38abf6434f49b59dc24ae1ee36935e_Duration" hidden="1">
            <a:extLst>
              <a:ext uri="{FF2B5EF4-FFF2-40B4-BE49-F238E27FC236}">
                <a16:creationId xmlns:a16="http://schemas.microsoft.com/office/drawing/2014/main" id="{C4ABBE78-233C-4ED6-A298-B4920AF8B03A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18.3 days</a:t>
            </a:r>
          </a:p>
        </p:txBody>
      </p:sp>
      <p:sp>
        <p:nvSpPr>
          <p:cNvPr id="489" name="OTLSHAPE_SLT_8d38abf6434f49b59dc24ae1ee36935e_TextPercentage" hidden="1">
            <a:extLst>
              <a:ext uri="{FF2B5EF4-FFF2-40B4-BE49-F238E27FC236}">
                <a16:creationId xmlns:a16="http://schemas.microsoft.com/office/drawing/2014/main" id="{BB456100-6BA6-45B5-904C-ABBAAC47FA68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0" name="OTLSHAPE_SLT_8d38abf6434f49b59dc24ae1ee36935e_JoinedDate" hidden="1">
            <a:extLst>
              <a:ext uri="{FF2B5EF4-FFF2-40B4-BE49-F238E27FC236}">
                <a16:creationId xmlns:a16="http://schemas.microsoft.com/office/drawing/2014/main" id="{353917DC-A285-4A7B-9AE8-FC834287A82B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-618242"/>
            <a:ext cx="723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2 - Apr 28</a:t>
            </a:r>
          </a:p>
        </p:txBody>
      </p:sp>
      <p:sp>
        <p:nvSpPr>
          <p:cNvPr id="491" name="OTLSHAPE_SLT_8d38abf6434f49b59dc24ae1ee36935e_StartDate" hidden="1">
            <a:extLst>
              <a:ext uri="{FF2B5EF4-FFF2-40B4-BE49-F238E27FC236}">
                <a16:creationId xmlns:a16="http://schemas.microsoft.com/office/drawing/2014/main" id="{D4567D67-8E7B-4582-AE61-833717258D64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2" name="OTLSHAPE_SLT_8d38abf6434f49b59dc24ae1ee36935e_EndDate" hidden="1">
            <a:extLst>
              <a:ext uri="{FF2B5EF4-FFF2-40B4-BE49-F238E27FC236}">
                <a16:creationId xmlns:a16="http://schemas.microsoft.com/office/drawing/2014/main" id="{10C59962-0FFD-4A65-B66D-9693F95D43FF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8" name="OTLSHAPE_SLT_c7770eb3e434445083ebf0cda53241c7_Duration" hidden="1">
            <a:extLst>
              <a:ext uri="{FF2B5EF4-FFF2-40B4-BE49-F238E27FC236}">
                <a16:creationId xmlns:a16="http://schemas.microsoft.com/office/drawing/2014/main" id="{7FB1B8EF-58D5-4317-8CA5-B2D86123DCD9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days</a:t>
            </a:r>
          </a:p>
        </p:txBody>
      </p:sp>
      <p:sp>
        <p:nvSpPr>
          <p:cNvPr id="499" name="OTLSHAPE_SLT_c7770eb3e434445083ebf0cda53241c7_TextPercentage" hidden="1">
            <a:extLst>
              <a:ext uri="{FF2B5EF4-FFF2-40B4-BE49-F238E27FC236}">
                <a16:creationId xmlns:a16="http://schemas.microsoft.com/office/drawing/2014/main" id="{56F1BCA6-3F1D-47CA-B73B-DABA327B690E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1" name="OTLSHAPE_SLT_c7770eb3e434445083ebf0cda53241c7_JoinedDate" hidden="1">
            <a:extLst>
              <a:ext uri="{FF2B5EF4-FFF2-40B4-BE49-F238E27FC236}">
                <a16:creationId xmlns:a16="http://schemas.microsoft.com/office/drawing/2014/main" id="{285AEBB8-544B-4A71-9215-8F2C1178B253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12700" y="-618242"/>
            <a:ext cx="711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2 - Jun 10</a:t>
            </a:r>
          </a:p>
        </p:txBody>
      </p:sp>
      <p:sp>
        <p:nvSpPr>
          <p:cNvPr id="502" name="OTLSHAPE_SLT_c7770eb3e434445083ebf0cda53241c7_StartDate" hidden="1">
            <a:extLst>
              <a:ext uri="{FF2B5EF4-FFF2-40B4-BE49-F238E27FC236}">
                <a16:creationId xmlns:a16="http://schemas.microsoft.com/office/drawing/2014/main" id="{1BE95281-5889-4664-B64F-C4D523786126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3" name="OTLSHAPE_SLT_c7770eb3e434445083ebf0cda53241c7_EndDate" hidden="1">
            <a:extLst>
              <a:ext uri="{FF2B5EF4-FFF2-40B4-BE49-F238E27FC236}">
                <a16:creationId xmlns:a16="http://schemas.microsoft.com/office/drawing/2014/main" id="{9622DF9A-8F3F-44CF-8B33-29E65F36FE55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5" name="OTLSHAPE_SLT_40c7696c8b3a4b1db83d76730e5d92c2_Duration" hidden="1">
            <a:extLst>
              <a:ext uri="{FF2B5EF4-FFF2-40B4-BE49-F238E27FC236}">
                <a16:creationId xmlns:a16="http://schemas.microsoft.com/office/drawing/2014/main" id="{C64AB74E-FF2D-4675-A60D-AEE8BF13FFA5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43.5 days</a:t>
            </a:r>
          </a:p>
        </p:txBody>
      </p:sp>
      <p:sp>
        <p:nvSpPr>
          <p:cNvPr id="506" name="OTLSHAPE_SLT_40c7696c8b3a4b1db83d76730e5d92c2_TextPercentage" hidden="1">
            <a:extLst>
              <a:ext uri="{FF2B5EF4-FFF2-40B4-BE49-F238E27FC236}">
                <a16:creationId xmlns:a16="http://schemas.microsoft.com/office/drawing/2014/main" id="{19765F50-7A2E-4D39-8775-800BA97347B5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7" name="OTLSHAPE_SLT_40c7696c8b3a4b1db83d76730e5d92c2_JoinedDate" hidden="1">
            <a:extLst>
              <a:ext uri="{FF2B5EF4-FFF2-40B4-BE49-F238E27FC236}">
                <a16:creationId xmlns:a16="http://schemas.microsoft.com/office/drawing/2014/main" id="{1DACE5CE-E588-4AF2-9892-AA1D2A953B18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" y="-541298"/>
            <a:ext cx="660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5 - Aug 5</a:t>
            </a:r>
          </a:p>
        </p:txBody>
      </p:sp>
      <p:sp>
        <p:nvSpPr>
          <p:cNvPr id="508" name="OTLSHAPE_SLT_40c7696c8b3a4b1db83d76730e5d92c2_StartDate" hidden="1">
            <a:extLst>
              <a:ext uri="{FF2B5EF4-FFF2-40B4-BE49-F238E27FC236}">
                <a16:creationId xmlns:a16="http://schemas.microsoft.com/office/drawing/2014/main" id="{9519BA49-4C41-49CF-AC4D-AEA21279B694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9" name="OTLSHAPE_SLT_40c7696c8b3a4b1db83d76730e5d92c2_EndDate" hidden="1">
            <a:extLst>
              <a:ext uri="{FF2B5EF4-FFF2-40B4-BE49-F238E27FC236}">
                <a16:creationId xmlns:a16="http://schemas.microsoft.com/office/drawing/2014/main" id="{5E8310F8-9946-453A-994C-C6C1CF8BB472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SLT_f1b03b9fadb246d6b74eef66d2c662d1_Duration" hidden="1">
            <a:extLst>
              <a:ext uri="{FF2B5EF4-FFF2-40B4-BE49-F238E27FC236}">
                <a16:creationId xmlns:a16="http://schemas.microsoft.com/office/drawing/2014/main" id="{BF6412E6-678F-48BB-A979-CFF0C896E953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days</a:t>
            </a:r>
          </a:p>
        </p:txBody>
      </p:sp>
      <p:sp>
        <p:nvSpPr>
          <p:cNvPr id="72" name="OTLSHAPE_SLT_f1b03b9fadb246d6b74eef66d2c662d1_TextPercentage" hidden="1">
            <a:extLst>
              <a:ext uri="{FF2B5EF4-FFF2-40B4-BE49-F238E27FC236}">
                <a16:creationId xmlns:a16="http://schemas.microsoft.com/office/drawing/2014/main" id="{7B041105-3536-440A-95F8-4D54AFA980C9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SLT_f1b03b9fadb246d6b74eef66d2c662d1_JoinedDate" hidden="1">
            <a:extLst>
              <a:ext uri="{FF2B5EF4-FFF2-40B4-BE49-F238E27FC236}">
                <a16:creationId xmlns:a16="http://schemas.microsoft.com/office/drawing/2014/main" id="{F70E1443-2E55-4AEB-87B4-0A1D5272E270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-618242"/>
            <a:ext cx="673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7 - Sep 14</a:t>
            </a:r>
          </a:p>
        </p:txBody>
      </p:sp>
      <p:sp>
        <p:nvSpPr>
          <p:cNvPr id="75" name="OTLSHAPE_SLT_f1b03b9fadb246d6b74eef66d2c662d1_StartDate" hidden="1">
            <a:extLst>
              <a:ext uri="{FF2B5EF4-FFF2-40B4-BE49-F238E27FC236}">
                <a16:creationId xmlns:a16="http://schemas.microsoft.com/office/drawing/2014/main" id="{186B3F69-9195-48D6-B8DC-8F913BB89B00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SLT_f1b03b9fadb246d6b74eef66d2c662d1_EndDate" hidden="1">
            <a:extLst>
              <a:ext uri="{FF2B5EF4-FFF2-40B4-BE49-F238E27FC236}">
                <a16:creationId xmlns:a16="http://schemas.microsoft.com/office/drawing/2014/main" id="{CDE46C90-218F-4B56-A833-BD724951E529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SLT_c60910096d5a4b6f9de76b63feadcf94_Duration" hidden="1">
            <a:extLst>
              <a:ext uri="{FF2B5EF4-FFF2-40B4-BE49-F238E27FC236}">
                <a16:creationId xmlns:a16="http://schemas.microsoft.com/office/drawing/2014/main" id="{77C6B0C1-67CD-4FDE-AE10-0E5FAFADAFBB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62.2 days</a:t>
            </a:r>
          </a:p>
        </p:txBody>
      </p:sp>
      <p:sp>
        <p:nvSpPr>
          <p:cNvPr id="80" name="OTLSHAPE_SLT_c60910096d5a4b6f9de76b63feadcf94_TextPercentage" hidden="1">
            <a:extLst>
              <a:ext uri="{FF2B5EF4-FFF2-40B4-BE49-F238E27FC236}">
                <a16:creationId xmlns:a16="http://schemas.microsoft.com/office/drawing/2014/main" id="{6F89FDE1-3959-4B72-81B7-D9A029559D70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12700" y="-79633"/>
            <a:ext cx="228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75%</a:t>
            </a:r>
          </a:p>
        </p:txBody>
      </p:sp>
      <p:sp>
        <p:nvSpPr>
          <p:cNvPr id="81" name="OTLSHAPE_SLT_c60910096d5a4b6f9de76b63feadcf94_JoinedDate" hidden="1">
            <a:extLst>
              <a:ext uri="{FF2B5EF4-FFF2-40B4-BE49-F238E27FC236}">
                <a16:creationId xmlns:a16="http://schemas.microsoft.com/office/drawing/2014/main" id="{3CF667E4-D88E-4505-9BF3-3A249BB2B754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12700" y="-618242"/>
            <a:ext cx="736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Aug 3 - Oct 28</a:t>
            </a:r>
          </a:p>
        </p:txBody>
      </p:sp>
      <p:sp>
        <p:nvSpPr>
          <p:cNvPr id="82" name="OTLSHAPE_SLT_c60910096d5a4b6f9de76b63feadcf94_StartDate" hidden="1">
            <a:extLst>
              <a:ext uri="{FF2B5EF4-FFF2-40B4-BE49-F238E27FC236}">
                <a16:creationId xmlns:a16="http://schemas.microsoft.com/office/drawing/2014/main" id="{93A82419-B648-41D2-888A-834BD493C3A9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c60910096d5a4b6f9de76b63feadcf94_EndDate" hidden="1">
            <a:extLst>
              <a:ext uri="{FF2B5EF4-FFF2-40B4-BE49-F238E27FC236}">
                <a16:creationId xmlns:a16="http://schemas.microsoft.com/office/drawing/2014/main" id="{C50D8960-0C45-4BC7-B91F-D5C1DA2D221F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71feb0897c2b47d28678366d0661913b_JoinedDate" hidden="1">
            <a:extLst>
              <a:ext uri="{FF2B5EF4-FFF2-40B4-BE49-F238E27FC236}">
                <a16:creationId xmlns:a16="http://schemas.microsoft.com/office/drawing/2014/main" id="{4529CF88-783B-4063-B526-96900BAA387C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12700" y="-695186"/>
            <a:ext cx="812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Feb 17 - Mar 31</a:t>
            </a:r>
          </a:p>
        </p:txBody>
      </p:sp>
      <p:sp>
        <p:nvSpPr>
          <p:cNvPr id="87" name="OTLSHAPE_SLT_71feb0897c2b47d28678366d0661913b_StartDate" hidden="1">
            <a:extLst>
              <a:ext uri="{FF2B5EF4-FFF2-40B4-BE49-F238E27FC236}">
                <a16:creationId xmlns:a16="http://schemas.microsoft.com/office/drawing/2014/main" id="{70992E93-F930-46D8-8BDE-0E6CD232DF77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71feb0897c2b47d28678366d0661913b_EndDate" hidden="1">
            <a:extLst>
              <a:ext uri="{FF2B5EF4-FFF2-40B4-BE49-F238E27FC236}">
                <a16:creationId xmlns:a16="http://schemas.microsoft.com/office/drawing/2014/main" id="{1712B2B8-791C-49B2-8604-FC02A01E9171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SLT_fa8886b769a54c02817aaba54576e921_TextPercentage" hidden="1">
            <a:extLst>
              <a:ext uri="{FF2B5EF4-FFF2-40B4-BE49-F238E27FC236}">
                <a16:creationId xmlns:a16="http://schemas.microsoft.com/office/drawing/2014/main" id="{3033AC26-43A8-4E6B-9774-B7246BC6492B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SLT_fa8886b769a54c02817aaba54576e921_JoinedDate" hidden="1">
            <a:extLst>
              <a:ext uri="{FF2B5EF4-FFF2-40B4-BE49-F238E27FC236}">
                <a16:creationId xmlns:a16="http://schemas.microsoft.com/office/drawing/2014/main" id="{2B5B29C5-18C7-4AE6-8CF5-0CE4019A6F3A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2700" y="-541298"/>
            <a:ext cx="660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1 - Sep 1</a:t>
            </a:r>
          </a:p>
        </p:txBody>
      </p:sp>
      <p:sp>
        <p:nvSpPr>
          <p:cNvPr id="92" name="OTLSHAPE_SLT_fa8886b769a54c02817aaba54576e921_StartDate" hidden="1">
            <a:extLst>
              <a:ext uri="{FF2B5EF4-FFF2-40B4-BE49-F238E27FC236}">
                <a16:creationId xmlns:a16="http://schemas.microsoft.com/office/drawing/2014/main" id="{D700CB2C-B164-4144-A153-FF4BBA80D3C9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SLT_fa8886b769a54c02817aaba54576e921_EndDate" hidden="1">
            <a:extLst>
              <a:ext uri="{FF2B5EF4-FFF2-40B4-BE49-F238E27FC236}">
                <a16:creationId xmlns:a16="http://schemas.microsoft.com/office/drawing/2014/main" id="{3955DF29-F36A-47A3-92FE-C374C852DA14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T_a0005013d1434eca8799fe0021a266e0_Duration" hidden="1">
            <a:extLst>
              <a:ext uri="{FF2B5EF4-FFF2-40B4-BE49-F238E27FC236}">
                <a16:creationId xmlns:a16="http://schemas.microsoft.com/office/drawing/2014/main" id="{7AEC0723-F1FA-4374-AC19-2627058BED79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12700" y="-310466"/>
            <a:ext cx="406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>
                <a:solidFill>
                  <a:schemeClr val="dk2"/>
                </a:solidFill>
                <a:latin typeface="Calibri" panose="020F0502020204030204" pitchFamily="34" charset="0"/>
              </a:rPr>
              <a:t>7.1 wks</a:t>
            </a:r>
          </a:p>
        </p:txBody>
      </p:sp>
      <p:sp>
        <p:nvSpPr>
          <p:cNvPr id="97" name="OTLSHAPE_SLT_a0005013d1434eca8799fe0021a266e0_TextPercentage" hidden="1">
            <a:extLst>
              <a:ext uri="{FF2B5EF4-FFF2-40B4-BE49-F238E27FC236}">
                <a16:creationId xmlns:a16="http://schemas.microsoft.com/office/drawing/2014/main" id="{8040AE05-67DC-4A18-8326-EBD75E186F08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a0005013d1434eca8799fe0021a266e0_JoinedDate" hidden="1">
            <a:extLst>
              <a:ext uri="{FF2B5EF4-FFF2-40B4-BE49-F238E27FC236}">
                <a16:creationId xmlns:a16="http://schemas.microsoft.com/office/drawing/2014/main" id="{6605FBD2-43B4-4C10-9395-9A425E794609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2700" y="-618242"/>
            <a:ext cx="723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Sep 1 - Oct 21</a:t>
            </a:r>
          </a:p>
        </p:txBody>
      </p:sp>
      <p:sp>
        <p:nvSpPr>
          <p:cNvPr id="99" name="OTLSHAPE_SLT_a0005013d1434eca8799fe0021a266e0_StartDate" hidden="1">
            <a:extLst>
              <a:ext uri="{FF2B5EF4-FFF2-40B4-BE49-F238E27FC236}">
                <a16:creationId xmlns:a16="http://schemas.microsoft.com/office/drawing/2014/main" id="{DD42F0D9-A74A-4BC5-99F4-488152338C2B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T_a0005013d1434eca8799fe0021a266e0_EndDate" hidden="1">
            <a:extLst>
              <a:ext uri="{FF2B5EF4-FFF2-40B4-BE49-F238E27FC236}">
                <a16:creationId xmlns:a16="http://schemas.microsoft.com/office/drawing/2014/main" id="{F40393B6-EBA7-4B0E-82EC-40509F34BD09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SLT_db841b2dc0b5434e83008cd4d4e540bc_Duration" hidden="1">
            <a:extLst>
              <a:ext uri="{FF2B5EF4-FFF2-40B4-BE49-F238E27FC236}">
                <a16:creationId xmlns:a16="http://schemas.microsoft.com/office/drawing/2014/main" id="{E1099E04-D868-4E6A-A416-BE4B118349E4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46.9 days</a:t>
            </a:r>
          </a:p>
        </p:txBody>
      </p:sp>
      <p:sp>
        <p:nvSpPr>
          <p:cNvPr id="105" name="OTLSHAPE_SLT_db841b2dc0b5434e83008cd4d4e540bc_TextPercentage" hidden="1">
            <a:extLst>
              <a:ext uri="{FF2B5EF4-FFF2-40B4-BE49-F238E27FC236}">
                <a16:creationId xmlns:a16="http://schemas.microsoft.com/office/drawing/2014/main" id="{0E428E41-1C06-40E4-AFB7-56D0E8FE8429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SLT_db841b2dc0b5434e83008cd4d4e540bc_JoinedDate" hidden="1">
            <a:extLst>
              <a:ext uri="{FF2B5EF4-FFF2-40B4-BE49-F238E27FC236}">
                <a16:creationId xmlns:a16="http://schemas.microsoft.com/office/drawing/2014/main" id="{180343EE-F7AB-40E0-B6F1-B18756D7397F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21 - Dec 25</a:t>
            </a:r>
          </a:p>
        </p:txBody>
      </p:sp>
      <p:sp>
        <p:nvSpPr>
          <p:cNvPr id="107" name="OTLSHAPE_SLT_db841b2dc0b5434e83008cd4d4e540bc_StartDate" hidden="1">
            <a:extLst>
              <a:ext uri="{FF2B5EF4-FFF2-40B4-BE49-F238E27FC236}">
                <a16:creationId xmlns:a16="http://schemas.microsoft.com/office/drawing/2014/main" id="{8843F98A-7A20-40E4-A42A-4925E620682B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SLT_db841b2dc0b5434e83008cd4d4e540bc_EndDate" hidden="1">
            <a:extLst>
              <a:ext uri="{FF2B5EF4-FFF2-40B4-BE49-F238E27FC236}">
                <a16:creationId xmlns:a16="http://schemas.microsoft.com/office/drawing/2014/main" id="{3CFEAAF7-B974-43E7-A055-775DB525BA5C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SLM_27e0e90c8e61460f88da93ab404fc85d_Date" hidden="1">
            <a:extLst>
              <a:ext uri="{FF2B5EF4-FFF2-40B4-BE49-F238E27FC236}">
                <a16:creationId xmlns:a16="http://schemas.microsoft.com/office/drawing/2014/main" id="{C3691E3D-4821-4572-BF42-C1C2A1C15A41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Dec 20</a:t>
            </a:r>
          </a:p>
        </p:txBody>
      </p:sp>
      <p:sp>
        <p:nvSpPr>
          <p:cNvPr id="132" name="OTLSHAPE_SLM_05f5e22b071042a1a1dc59615bb4c469_Date" hidden="1">
            <a:extLst>
              <a:ext uri="{FF2B5EF4-FFF2-40B4-BE49-F238E27FC236}">
                <a16:creationId xmlns:a16="http://schemas.microsoft.com/office/drawing/2014/main" id="{D0B48D76-9C28-472F-AB1D-7CDCF06057BA}"/>
              </a:ext>
            </a:extLst>
          </p:cNvPr>
          <p:cNvSpPr txBox="1"/>
          <p:nvPr>
            <p:custDataLst>
              <p:tags r:id="rId170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</a:t>
            </a:r>
          </a:p>
        </p:txBody>
      </p:sp>
      <p:sp>
        <p:nvSpPr>
          <p:cNvPr id="134" name="OTLSHAPE_SLM_38f7caf9b7404674b5040d0ab204f9f9_Date" hidden="1">
            <a:extLst>
              <a:ext uri="{FF2B5EF4-FFF2-40B4-BE49-F238E27FC236}">
                <a16:creationId xmlns:a16="http://schemas.microsoft.com/office/drawing/2014/main" id="{18D440D9-C674-4FEA-B24D-B61F3C73ED42}"/>
              </a:ext>
            </a:extLst>
          </p:cNvPr>
          <p:cNvSpPr txBox="1"/>
          <p:nvPr>
            <p:custDataLst>
              <p:tags r:id="rId171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Aug 10</a:t>
            </a:r>
          </a:p>
        </p:txBody>
      </p:sp>
      <p:sp>
        <p:nvSpPr>
          <p:cNvPr id="135" name="OTLSHAPE_SLM_5024da5f4d8841748a89544126f9da82_Date" hidden="1">
            <a:extLst>
              <a:ext uri="{FF2B5EF4-FFF2-40B4-BE49-F238E27FC236}">
                <a16:creationId xmlns:a16="http://schemas.microsoft.com/office/drawing/2014/main" id="{0D51E0D9-0E28-4755-A5C8-4BDAEFE06D17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19</a:t>
            </a:r>
          </a:p>
        </p:txBody>
      </p:sp>
      <p:sp>
        <p:nvSpPr>
          <p:cNvPr id="136" name="OTLSHAPE_SLM_42c1a0ca0ec74680a58bbd3c49f9125b_Date" hidden="1">
            <a:extLst>
              <a:ext uri="{FF2B5EF4-FFF2-40B4-BE49-F238E27FC236}">
                <a16:creationId xmlns:a16="http://schemas.microsoft.com/office/drawing/2014/main" id="{FA10EC18-0DE8-470B-95B1-C97583EAAE23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19</a:t>
            </a:r>
          </a:p>
        </p:txBody>
      </p:sp>
      <p:sp>
        <p:nvSpPr>
          <p:cNvPr id="137" name="OTLSHAPE_SLM_0fe6e6c4d349427c81caccf576ba460c_Date" hidden="1">
            <a:extLst>
              <a:ext uri="{FF2B5EF4-FFF2-40B4-BE49-F238E27FC236}">
                <a16:creationId xmlns:a16="http://schemas.microsoft.com/office/drawing/2014/main" id="{1B69F2CA-3FA0-46AB-ADFC-CE5B3421B69A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18</a:t>
            </a:r>
          </a:p>
        </p:txBody>
      </p:sp>
      <p:sp>
        <p:nvSpPr>
          <p:cNvPr id="138" name="OTLSHAPE_SLM_7695617a14a84c95a269c6cd4b4f335a_Date" hidden="1">
            <a:extLst>
              <a:ext uri="{FF2B5EF4-FFF2-40B4-BE49-F238E27FC236}">
                <a16:creationId xmlns:a16="http://schemas.microsoft.com/office/drawing/2014/main" id="{26236833-B1EC-4E71-9FAF-7436BE028967}"/>
              </a:ext>
            </a:extLst>
          </p:cNvPr>
          <p:cNvSpPr txBox="1"/>
          <p:nvPr>
            <p:custDataLst>
              <p:tags r:id="rId175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Dec 21</a:t>
            </a:r>
          </a:p>
        </p:txBody>
      </p:sp>
      <p:cxnSp>
        <p:nvCxnSpPr>
          <p:cNvPr id="401" name="OTLSHAPE_TB_00000000000000000000000000000000_Separator1">
            <a:extLst>
              <a:ext uri="{FF2B5EF4-FFF2-40B4-BE49-F238E27FC236}">
                <a16:creationId xmlns:a16="http://schemas.microsoft.com/office/drawing/2014/main" id="{EFF250CC-0807-44FD-A6E3-DF65A374E1D0}"/>
              </a:ext>
            </a:extLst>
          </p:cNvPr>
          <p:cNvCxnSpPr/>
          <p:nvPr>
            <p:custDataLst>
              <p:tags r:id="rId176"/>
            </p:custDataLst>
          </p:nvPr>
        </p:nvCxnSpPr>
        <p:spPr>
          <a:xfrm>
            <a:off x="3858872" y="14605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OTLSHAPE_TB_00000000000000000000000000000000_Separator2">
            <a:extLst>
              <a:ext uri="{FF2B5EF4-FFF2-40B4-BE49-F238E27FC236}">
                <a16:creationId xmlns:a16="http://schemas.microsoft.com/office/drawing/2014/main" id="{7177E166-5FD2-4461-A27E-9D228701EEC7}"/>
              </a:ext>
            </a:extLst>
          </p:cNvPr>
          <p:cNvCxnSpPr/>
          <p:nvPr>
            <p:custDataLst>
              <p:tags r:id="rId177"/>
            </p:custDataLst>
          </p:nvPr>
        </p:nvCxnSpPr>
        <p:spPr>
          <a:xfrm>
            <a:off x="6452369" y="14605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OTLSHAPE_TB_00000000000000000000000000000000_Separator3">
            <a:extLst>
              <a:ext uri="{FF2B5EF4-FFF2-40B4-BE49-F238E27FC236}">
                <a16:creationId xmlns:a16="http://schemas.microsoft.com/office/drawing/2014/main" id="{2FAAE1BE-551C-4F35-A2FA-C7B15464874A}"/>
              </a:ext>
            </a:extLst>
          </p:cNvPr>
          <p:cNvCxnSpPr/>
          <p:nvPr>
            <p:custDataLst>
              <p:tags r:id="rId178"/>
            </p:custDataLst>
          </p:nvPr>
        </p:nvCxnSpPr>
        <p:spPr>
          <a:xfrm>
            <a:off x="9074365" y="14605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OTLSHAPE_M_ad52e739797946d7bd463b006c06394d_Shape">
            <a:extLst>
              <a:ext uri="{FF2B5EF4-FFF2-40B4-BE49-F238E27FC236}">
                <a16:creationId xmlns:a16="http://schemas.microsoft.com/office/drawing/2014/main" id="{9F099775-87FE-4D93-AF37-E240D5765B0D}"/>
              </a:ext>
            </a:extLst>
          </p:cNvPr>
          <p:cNvSpPr/>
          <p:nvPr>
            <p:custDataLst>
              <p:tags r:id="rId179"/>
            </p:custDataLst>
          </p:nvPr>
        </p:nvSpPr>
        <p:spPr>
          <a:xfrm>
            <a:off x="3744553" y="1181100"/>
            <a:ext cx="228600" cy="254000"/>
          </a:xfrm>
          <a:prstGeom prst="flowChartManualOperation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TLSHAPE_M_4a076ebd25c146989ebf5900a5b4447e_Shape">
            <a:extLst>
              <a:ext uri="{FF2B5EF4-FFF2-40B4-BE49-F238E27FC236}">
                <a16:creationId xmlns:a16="http://schemas.microsoft.com/office/drawing/2014/main" id="{A0897136-47F9-4312-80A9-EB5B3AD26F7B}"/>
              </a:ext>
            </a:extLst>
          </p:cNvPr>
          <p:cNvSpPr/>
          <p:nvPr>
            <p:custDataLst>
              <p:tags r:id="rId180"/>
            </p:custDataLst>
          </p:nvPr>
        </p:nvSpPr>
        <p:spPr>
          <a:xfrm>
            <a:off x="6452069" y="1181100"/>
            <a:ext cx="228600" cy="254000"/>
          </a:xfrm>
          <a:prstGeom prst="flowChartManualOperation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TLSHAPE_M_db4393fafb20429da7667ad39271af50_Shape">
            <a:extLst>
              <a:ext uri="{FF2B5EF4-FFF2-40B4-BE49-F238E27FC236}">
                <a16:creationId xmlns:a16="http://schemas.microsoft.com/office/drawing/2014/main" id="{6E59FB29-E022-4225-831B-1BF545F1F193}"/>
              </a:ext>
            </a:extLst>
          </p:cNvPr>
          <p:cNvSpPr/>
          <p:nvPr>
            <p:custDataLst>
              <p:tags r:id="rId181"/>
            </p:custDataLst>
          </p:nvPr>
        </p:nvSpPr>
        <p:spPr>
          <a:xfrm>
            <a:off x="8874546" y="1181100"/>
            <a:ext cx="228600" cy="254000"/>
          </a:xfrm>
          <a:prstGeom prst="flowChartManualOperation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TLSHAPE_M_d13f186547184bbb84e3129eee9c4279_Shape">
            <a:extLst>
              <a:ext uri="{FF2B5EF4-FFF2-40B4-BE49-F238E27FC236}">
                <a16:creationId xmlns:a16="http://schemas.microsoft.com/office/drawing/2014/main" id="{D30EF0F2-D44A-4AF4-A21C-F1CCBF7B9302}"/>
              </a:ext>
            </a:extLst>
          </p:cNvPr>
          <p:cNvSpPr/>
          <p:nvPr>
            <p:custDataLst>
              <p:tags r:id="rId182"/>
            </p:custDataLst>
          </p:nvPr>
        </p:nvSpPr>
        <p:spPr>
          <a:xfrm>
            <a:off x="11268542" y="1181100"/>
            <a:ext cx="228600" cy="254000"/>
          </a:xfrm>
          <a:prstGeom prst="flowChartManualOperation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M_db4393fafb20429da7667ad39271af50_Title">
            <a:extLst>
              <a:ext uri="{FF2B5EF4-FFF2-40B4-BE49-F238E27FC236}">
                <a16:creationId xmlns:a16="http://schemas.microsoft.com/office/drawing/2014/main" id="{EFDD6F16-A662-4663-96CD-4159120252E3}"/>
              </a:ext>
            </a:extLst>
          </p:cNvPr>
          <p:cNvSpPr txBox="1"/>
          <p:nvPr>
            <p:custDataLst>
              <p:tags r:id="rId183"/>
            </p:custDataLst>
          </p:nvPr>
        </p:nvSpPr>
        <p:spPr>
          <a:xfrm>
            <a:off x="8673187" y="985181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Q3 Review</a:t>
            </a:r>
          </a:p>
        </p:txBody>
      </p:sp>
      <p:sp>
        <p:nvSpPr>
          <p:cNvPr id="29" name="OTLSHAPE_M_ad52e739797946d7bd463b006c06394d_Title">
            <a:extLst>
              <a:ext uri="{FF2B5EF4-FFF2-40B4-BE49-F238E27FC236}">
                <a16:creationId xmlns:a16="http://schemas.microsoft.com/office/drawing/2014/main" id="{21839672-264B-4DB4-A884-9A8E74029E54}"/>
              </a:ext>
            </a:extLst>
          </p:cNvPr>
          <p:cNvSpPr txBox="1"/>
          <p:nvPr>
            <p:custDataLst>
              <p:tags r:id="rId184"/>
            </p:custDataLst>
          </p:nvPr>
        </p:nvSpPr>
        <p:spPr>
          <a:xfrm>
            <a:off x="3543194" y="985181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Q1 Review</a:t>
            </a:r>
          </a:p>
        </p:txBody>
      </p:sp>
      <p:sp>
        <p:nvSpPr>
          <p:cNvPr id="133" name="OTLSHAPE_M_4a076ebd25c146989ebf5900a5b4447e_Title">
            <a:extLst>
              <a:ext uri="{FF2B5EF4-FFF2-40B4-BE49-F238E27FC236}">
                <a16:creationId xmlns:a16="http://schemas.microsoft.com/office/drawing/2014/main" id="{30974211-CF09-4AFF-B4E3-B5C84228A7D6}"/>
              </a:ext>
            </a:extLst>
          </p:cNvPr>
          <p:cNvSpPr txBox="1"/>
          <p:nvPr>
            <p:custDataLst>
              <p:tags r:id="rId185"/>
            </p:custDataLst>
          </p:nvPr>
        </p:nvSpPr>
        <p:spPr>
          <a:xfrm>
            <a:off x="6250710" y="985181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Q2 Review</a:t>
            </a:r>
          </a:p>
        </p:txBody>
      </p:sp>
      <p:sp>
        <p:nvSpPr>
          <p:cNvPr id="145" name="OTLSHAPE_M_d13f186547184bbb84e3129eee9c4279_Title">
            <a:extLst>
              <a:ext uri="{FF2B5EF4-FFF2-40B4-BE49-F238E27FC236}">
                <a16:creationId xmlns:a16="http://schemas.microsoft.com/office/drawing/2014/main" id="{57D2FEF3-51F5-42C6-AA2A-9B6E82C7FBD0}"/>
              </a:ext>
            </a:extLst>
          </p:cNvPr>
          <p:cNvSpPr txBox="1"/>
          <p:nvPr>
            <p:custDataLst>
              <p:tags r:id="rId186"/>
            </p:custDataLst>
          </p:nvPr>
        </p:nvSpPr>
        <p:spPr>
          <a:xfrm>
            <a:off x="11067184" y="985181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Q4 Review</a:t>
            </a:r>
          </a:p>
        </p:txBody>
      </p:sp>
      <p:sp>
        <p:nvSpPr>
          <p:cNvPr id="15" name="OTLSHAPE_M_ad52e739797946d7bd463b006c06394d_Date" hidden="1">
            <a:extLst>
              <a:ext uri="{FF2B5EF4-FFF2-40B4-BE49-F238E27FC236}">
                <a16:creationId xmlns:a16="http://schemas.microsoft.com/office/drawing/2014/main" id="{070372F7-5885-4C55-854D-2C1876F53C88}"/>
              </a:ext>
            </a:extLst>
          </p:cNvPr>
          <p:cNvSpPr txBox="1"/>
          <p:nvPr>
            <p:custDataLst>
              <p:tags r:id="rId187"/>
            </p:custDataLst>
          </p:nvPr>
        </p:nvSpPr>
        <p:spPr>
          <a:xfrm>
            <a:off x="12700" y="-4643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2021/Mar</a:t>
            </a:r>
          </a:p>
        </p:txBody>
      </p:sp>
      <p:sp>
        <p:nvSpPr>
          <p:cNvPr id="18" name="OTLSHAPE_M_4a076ebd25c146989ebf5900a5b4447e_Date" hidden="1">
            <a:extLst>
              <a:ext uri="{FF2B5EF4-FFF2-40B4-BE49-F238E27FC236}">
                <a16:creationId xmlns:a16="http://schemas.microsoft.com/office/drawing/2014/main" id="{F33EFF52-70B0-4277-AB8A-27A1C0EC9E32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12700" y="-4643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2021/Jul</a:t>
            </a:r>
          </a:p>
        </p:txBody>
      </p:sp>
      <p:sp>
        <p:nvSpPr>
          <p:cNvPr id="19" name="OTLSHAPE_M_db4393fafb20429da7667ad39271af50_Date" hidden="1">
            <a:extLst>
              <a:ext uri="{FF2B5EF4-FFF2-40B4-BE49-F238E27FC236}">
                <a16:creationId xmlns:a16="http://schemas.microsoft.com/office/drawing/2014/main" id="{89FACDC1-3581-4535-8CCE-48B6BAFEEB57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12700" y="-4643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2021/Sep</a:t>
            </a:r>
          </a:p>
        </p:txBody>
      </p:sp>
      <p:sp>
        <p:nvSpPr>
          <p:cNvPr id="21" name="OTLSHAPE_M_d13f186547184bbb84e3129eee9c4279_Date" hidden="1">
            <a:extLst>
              <a:ext uri="{FF2B5EF4-FFF2-40B4-BE49-F238E27FC236}">
                <a16:creationId xmlns:a16="http://schemas.microsoft.com/office/drawing/2014/main" id="{A057E909-0BD4-400D-A573-0E9E72B1661B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12700" y="-46435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2021/Dec</a:t>
            </a:r>
          </a:p>
        </p:txBody>
      </p:sp>
      <p:sp>
        <p:nvSpPr>
          <p:cNvPr id="140" name="OTLSHAPE_SLA_966ac8e38d974bfeae23890a126b2a79_Title" hidden="1">
            <a:extLst>
              <a:ext uri="{FF2B5EF4-FFF2-40B4-BE49-F238E27FC236}">
                <a16:creationId xmlns:a16="http://schemas.microsoft.com/office/drawing/2014/main" id="{5F820DFC-EF7B-4913-BFB6-2041E513A25B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12700" y="-103374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Kickoff Meeting</a:t>
            </a:r>
          </a:p>
        </p:txBody>
      </p:sp>
      <p:sp>
        <p:nvSpPr>
          <p:cNvPr id="142" name="OTLSHAPE_SLA_966ac8e38d974bfeae23890a126b2a79_Date" hidden="1">
            <a:extLst>
              <a:ext uri="{FF2B5EF4-FFF2-40B4-BE49-F238E27FC236}">
                <a16:creationId xmlns:a16="http://schemas.microsoft.com/office/drawing/2014/main" id="{8BE1CA9C-2BBD-4A12-855E-20B424D59C9B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16</a:t>
            </a:r>
          </a:p>
        </p:txBody>
      </p:sp>
      <p:sp>
        <p:nvSpPr>
          <p:cNvPr id="143" name="OTLSHAPE_SLA_966ac8e38d974bfeae23890a126b2a79_Shape">
            <a:extLst>
              <a:ext uri="{FF2B5EF4-FFF2-40B4-BE49-F238E27FC236}">
                <a16:creationId xmlns:a16="http://schemas.microsoft.com/office/drawing/2014/main" id="{78E93444-E445-49EB-AAAE-51FBE2BDC6D4}"/>
              </a:ext>
            </a:extLst>
          </p:cNvPr>
          <p:cNvSpPr/>
          <p:nvPr>
            <p:custDataLst>
              <p:tags r:id="rId193"/>
            </p:custDataLst>
          </p:nvPr>
        </p:nvSpPr>
        <p:spPr>
          <a:xfrm>
            <a:off x="1635556" y="1993900"/>
            <a:ext cx="228600" cy="254000"/>
          </a:xfrm>
          <a:prstGeom prst="star8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TLSHAPE_SLA_3999f18e2c61454cadfd7ea463d2536b_Title" hidden="1">
            <a:extLst>
              <a:ext uri="{FF2B5EF4-FFF2-40B4-BE49-F238E27FC236}">
                <a16:creationId xmlns:a16="http://schemas.microsoft.com/office/drawing/2014/main" id="{95504CE2-D5B6-427F-A3B0-7741DD11310B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12700" y="-77982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KPIs Defined</a:t>
            </a:r>
          </a:p>
        </p:txBody>
      </p:sp>
      <p:sp>
        <p:nvSpPr>
          <p:cNvPr id="146" name="OTLSHAPE_SLA_3999f18e2c61454cadfd7ea463d2536b_Date" hidden="1">
            <a:extLst>
              <a:ext uri="{FF2B5EF4-FFF2-40B4-BE49-F238E27FC236}">
                <a16:creationId xmlns:a16="http://schemas.microsoft.com/office/drawing/2014/main" id="{88058161-5E37-4A10-B220-94735405BA13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31</a:t>
            </a:r>
          </a:p>
        </p:txBody>
      </p:sp>
      <p:sp>
        <p:nvSpPr>
          <p:cNvPr id="147" name="OTLSHAPE_SLA_3999f18e2c61454cadfd7ea463d2536b_Shape">
            <a:extLst>
              <a:ext uri="{FF2B5EF4-FFF2-40B4-BE49-F238E27FC236}">
                <a16:creationId xmlns:a16="http://schemas.microsoft.com/office/drawing/2014/main" id="{6E9E381F-C996-4407-8F79-93F32C12FB72}"/>
              </a:ext>
            </a:extLst>
          </p:cNvPr>
          <p:cNvSpPr/>
          <p:nvPr>
            <p:custDataLst>
              <p:tags r:id="rId196"/>
            </p:custDataLst>
          </p:nvPr>
        </p:nvSpPr>
        <p:spPr>
          <a:xfrm>
            <a:off x="3744553" y="2494619"/>
            <a:ext cx="228600" cy="254000"/>
          </a:xfrm>
          <a:prstGeom prst="star8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OTLSHAPE_SLA_0723a534b8b04d848ad49d960b833b9c_Title">
            <a:extLst>
              <a:ext uri="{FF2B5EF4-FFF2-40B4-BE49-F238E27FC236}">
                <a16:creationId xmlns:a16="http://schemas.microsoft.com/office/drawing/2014/main" id="{16FA92AD-2AC8-40AF-999B-01E758122B4C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3296200" y="2977219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Competitor Review</a:t>
            </a:r>
          </a:p>
        </p:txBody>
      </p:sp>
      <p:sp>
        <p:nvSpPr>
          <p:cNvPr id="150" name="OTLSHAPE_SLA_0723a534b8b04d848ad49d960b833b9c_Date" hidden="1">
            <a:extLst>
              <a:ext uri="{FF2B5EF4-FFF2-40B4-BE49-F238E27FC236}">
                <a16:creationId xmlns:a16="http://schemas.microsoft.com/office/drawing/2014/main" id="{BFCEAAF0-DA26-4AD6-BCAD-738A8491F548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31</a:t>
            </a:r>
          </a:p>
        </p:txBody>
      </p:sp>
      <p:sp>
        <p:nvSpPr>
          <p:cNvPr id="151" name="OTLSHAPE_SLA_0723a534b8b04d848ad49d960b833b9c_Shape">
            <a:extLst>
              <a:ext uri="{FF2B5EF4-FFF2-40B4-BE49-F238E27FC236}">
                <a16:creationId xmlns:a16="http://schemas.microsoft.com/office/drawing/2014/main" id="{37D933C5-8A88-4BFA-A874-29DF7E77EBA9}"/>
              </a:ext>
            </a:extLst>
          </p:cNvPr>
          <p:cNvSpPr/>
          <p:nvPr>
            <p:custDataLst>
              <p:tags r:id="rId199"/>
            </p:custDataLst>
          </p:nvPr>
        </p:nvSpPr>
        <p:spPr>
          <a:xfrm>
            <a:off x="3744553" y="3173137"/>
            <a:ext cx="228600" cy="254000"/>
          </a:xfrm>
          <a:prstGeom prst="star8">
            <a:avLst/>
          </a:prstGeom>
          <a:solidFill>
            <a:srgbClr val="843C0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TLSHAPE_SLA_5f22e295269f42e9b1ce98b4118ab3d0_Title">
            <a:extLst>
              <a:ext uri="{FF2B5EF4-FFF2-40B4-BE49-F238E27FC236}">
                <a16:creationId xmlns:a16="http://schemas.microsoft.com/office/drawing/2014/main" id="{10FF02E7-4347-4E3F-90BF-B7F813F757D8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5152008" y="3554137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Price List (Hypothesis)</a:t>
            </a:r>
          </a:p>
        </p:txBody>
      </p:sp>
      <p:sp>
        <p:nvSpPr>
          <p:cNvPr id="154" name="OTLSHAPE_SLA_5f22e295269f42e9b1ce98b4118ab3d0_Date" hidden="1">
            <a:extLst>
              <a:ext uri="{FF2B5EF4-FFF2-40B4-BE49-F238E27FC236}">
                <a16:creationId xmlns:a16="http://schemas.microsoft.com/office/drawing/2014/main" id="{993B83D2-247F-46A0-8A0A-EC7765525801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7</a:t>
            </a:r>
          </a:p>
        </p:txBody>
      </p:sp>
      <p:sp>
        <p:nvSpPr>
          <p:cNvPr id="156" name="OTLSHAPE_SLA_5f22e295269f42e9b1ce98b4118ab3d0_Shape">
            <a:extLst>
              <a:ext uri="{FF2B5EF4-FFF2-40B4-BE49-F238E27FC236}">
                <a16:creationId xmlns:a16="http://schemas.microsoft.com/office/drawing/2014/main" id="{A8B69034-937F-4A10-A2FB-F5CF832784B4}"/>
              </a:ext>
            </a:extLst>
          </p:cNvPr>
          <p:cNvSpPr/>
          <p:nvPr>
            <p:custDataLst>
              <p:tags r:id="rId202"/>
            </p:custDataLst>
          </p:nvPr>
        </p:nvSpPr>
        <p:spPr>
          <a:xfrm>
            <a:off x="5682550" y="3750056"/>
            <a:ext cx="228600" cy="254000"/>
          </a:xfrm>
          <a:prstGeom prst="star8">
            <a:avLst/>
          </a:prstGeom>
          <a:solidFill>
            <a:srgbClr val="843C0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OTLSHAPE_SLA_8ed28b9183de4588a46ed4323066c28f_Title">
            <a:extLst>
              <a:ext uri="{FF2B5EF4-FFF2-40B4-BE49-F238E27FC236}">
                <a16:creationId xmlns:a16="http://schemas.microsoft.com/office/drawing/2014/main" id="{100B0F06-A990-4C69-ADD4-EC8485F63897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6832602" y="4131056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Final Price List</a:t>
            </a:r>
          </a:p>
        </p:txBody>
      </p:sp>
      <p:sp>
        <p:nvSpPr>
          <p:cNvPr id="160" name="OTLSHAPE_SLA_8ed28b9183de4588a46ed4323066c28f_Date" hidden="1">
            <a:extLst>
              <a:ext uri="{FF2B5EF4-FFF2-40B4-BE49-F238E27FC236}">
                <a16:creationId xmlns:a16="http://schemas.microsoft.com/office/drawing/2014/main" id="{2A319C8E-360C-45BC-8358-C9F80C014D06}"/>
              </a:ext>
            </a:extLst>
          </p:cNvPr>
          <p:cNvSpPr txBox="1"/>
          <p:nvPr>
            <p:custDataLst>
              <p:tags r:id="rId204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28</a:t>
            </a:r>
          </a:p>
        </p:txBody>
      </p:sp>
      <p:sp>
        <p:nvSpPr>
          <p:cNvPr id="162" name="OTLSHAPE_SLA_8ed28b9183de4588a46ed4323066c28f_Shape">
            <a:extLst>
              <a:ext uri="{FF2B5EF4-FFF2-40B4-BE49-F238E27FC236}">
                <a16:creationId xmlns:a16="http://schemas.microsoft.com/office/drawing/2014/main" id="{6841A993-D811-4C24-8C64-35D7F05A26F0}"/>
              </a:ext>
            </a:extLst>
          </p:cNvPr>
          <p:cNvSpPr/>
          <p:nvPr>
            <p:custDataLst>
              <p:tags r:id="rId205"/>
            </p:custDataLst>
          </p:nvPr>
        </p:nvSpPr>
        <p:spPr>
          <a:xfrm>
            <a:off x="7136048" y="4326975"/>
            <a:ext cx="228600" cy="254000"/>
          </a:xfrm>
          <a:prstGeom prst="star8">
            <a:avLst/>
          </a:prstGeom>
          <a:solidFill>
            <a:srgbClr val="843C0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TLSHAPE_SLA_3ef8107866514941904e61ada6b41143_Title">
            <a:extLst>
              <a:ext uri="{FF2B5EF4-FFF2-40B4-BE49-F238E27FC236}">
                <a16:creationId xmlns:a16="http://schemas.microsoft.com/office/drawing/2014/main" id="{9E386CAD-5E0A-4BFE-A29C-7E2FD055C5CB}"/>
              </a:ext>
            </a:extLst>
          </p:cNvPr>
          <p:cNvSpPr txBox="1"/>
          <p:nvPr>
            <p:custDataLst>
              <p:tags r:id="rId206"/>
            </p:custDataLst>
          </p:nvPr>
        </p:nvSpPr>
        <p:spPr>
          <a:xfrm>
            <a:off x="5080090" y="5018193"/>
            <a:ext cx="34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Alpha</a:t>
            </a:r>
          </a:p>
        </p:txBody>
      </p:sp>
      <p:sp>
        <p:nvSpPr>
          <p:cNvPr id="166" name="OTLSHAPE_SLA_3ef8107866514941904e61ada6b41143_Date">
            <a:extLst>
              <a:ext uri="{FF2B5EF4-FFF2-40B4-BE49-F238E27FC236}">
                <a16:creationId xmlns:a16="http://schemas.microsoft.com/office/drawing/2014/main" id="{CE432B92-A53E-4287-BF1D-E5A139C584B3}"/>
              </a:ext>
            </a:extLst>
          </p:cNvPr>
          <p:cNvSpPr txBox="1"/>
          <p:nvPr>
            <p:custDataLst>
              <p:tags r:id="rId207"/>
            </p:custDataLst>
          </p:nvPr>
        </p:nvSpPr>
        <p:spPr>
          <a:xfrm>
            <a:off x="5058013" y="520141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May 20</a:t>
            </a:r>
          </a:p>
        </p:txBody>
      </p:sp>
      <p:sp>
        <p:nvSpPr>
          <p:cNvPr id="171" name="OTLSHAPE_SLA_3ef8107866514941904e61ada6b41143_Shape">
            <a:extLst>
              <a:ext uri="{FF2B5EF4-FFF2-40B4-BE49-F238E27FC236}">
                <a16:creationId xmlns:a16="http://schemas.microsoft.com/office/drawing/2014/main" id="{068D440E-D57C-420B-8190-F32BD0A2107F}"/>
              </a:ext>
            </a:extLst>
          </p:cNvPr>
          <p:cNvSpPr/>
          <p:nvPr>
            <p:custDataLst>
              <p:tags r:id="rId208"/>
            </p:custDataLst>
          </p:nvPr>
        </p:nvSpPr>
        <p:spPr>
          <a:xfrm>
            <a:off x="5141071" y="5381837"/>
            <a:ext cx="228600" cy="254000"/>
          </a:xfrm>
          <a:prstGeom prst="star8">
            <a:avLst/>
          </a:prstGeom>
          <a:solidFill>
            <a:srgbClr val="3857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TLSHAPE_SLA_73609d6e8c64405eaf9a111900945daa_Title">
            <a:extLst>
              <a:ext uri="{FF2B5EF4-FFF2-40B4-BE49-F238E27FC236}">
                <a16:creationId xmlns:a16="http://schemas.microsoft.com/office/drawing/2014/main" id="{8B8BC489-5094-4404-BEDF-3D8606A64014}"/>
              </a:ext>
            </a:extLst>
          </p:cNvPr>
          <p:cNvSpPr txBox="1"/>
          <p:nvPr>
            <p:custDataLst>
              <p:tags r:id="rId209"/>
            </p:custDataLst>
          </p:nvPr>
        </p:nvSpPr>
        <p:spPr>
          <a:xfrm>
            <a:off x="6094823" y="5018193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Private Beta</a:t>
            </a:r>
          </a:p>
        </p:txBody>
      </p:sp>
      <p:sp>
        <p:nvSpPr>
          <p:cNvPr id="174" name="OTLSHAPE_SLA_73609d6e8c64405eaf9a111900945daa_Date">
            <a:extLst>
              <a:ext uri="{FF2B5EF4-FFF2-40B4-BE49-F238E27FC236}">
                <a16:creationId xmlns:a16="http://schemas.microsoft.com/office/drawing/2014/main" id="{08EA6DFA-8625-47C7-B00F-69B760BFBB73}"/>
              </a:ext>
            </a:extLst>
          </p:cNvPr>
          <p:cNvSpPr txBox="1"/>
          <p:nvPr>
            <p:custDataLst>
              <p:tags r:id="rId210"/>
            </p:custDataLst>
          </p:nvPr>
        </p:nvSpPr>
        <p:spPr>
          <a:xfrm>
            <a:off x="6280285" y="5201412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Jun 30</a:t>
            </a:r>
          </a:p>
        </p:txBody>
      </p:sp>
      <p:sp>
        <p:nvSpPr>
          <p:cNvPr id="175" name="OTLSHAPE_SLA_73609d6e8c64405eaf9a111900945daa_Shape">
            <a:extLst>
              <a:ext uri="{FF2B5EF4-FFF2-40B4-BE49-F238E27FC236}">
                <a16:creationId xmlns:a16="http://schemas.microsoft.com/office/drawing/2014/main" id="{D5CA8079-7359-4458-8930-A8DF6177D58F}"/>
              </a:ext>
            </a:extLst>
          </p:cNvPr>
          <p:cNvSpPr/>
          <p:nvPr>
            <p:custDataLst>
              <p:tags r:id="rId211"/>
            </p:custDataLst>
          </p:nvPr>
        </p:nvSpPr>
        <p:spPr>
          <a:xfrm>
            <a:off x="6338049" y="5381837"/>
            <a:ext cx="228600" cy="254000"/>
          </a:xfrm>
          <a:prstGeom prst="star8">
            <a:avLst/>
          </a:prstGeom>
          <a:solidFill>
            <a:srgbClr val="3857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TLSHAPE_SLA_642753ce33624524bda7e4ee109a5f9d_Title">
            <a:extLst>
              <a:ext uri="{FF2B5EF4-FFF2-40B4-BE49-F238E27FC236}">
                <a16:creationId xmlns:a16="http://schemas.microsoft.com/office/drawing/2014/main" id="{5A23E475-61AF-4875-B199-29DE907D0A90}"/>
              </a:ext>
            </a:extLst>
          </p:cNvPr>
          <p:cNvSpPr txBox="1"/>
          <p:nvPr>
            <p:custDataLst>
              <p:tags r:id="rId212"/>
            </p:custDataLst>
          </p:nvPr>
        </p:nvSpPr>
        <p:spPr>
          <a:xfrm>
            <a:off x="7291177" y="5018193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Public Beta</a:t>
            </a:r>
          </a:p>
        </p:txBody>
      </p:sp>
      <p:sp>
        <p:nvSpPr>
          <p:cNvPr id="177" name="OTLSHAPE_SLA_642753ce33624524bda7e4ee109a5f9d_Date">
            <a:extLst>
              <a:ext uri="{FF2B5EF4-FFF2-40B4-BE49-F238E27FC236}">
                <a16:creationId xmlns:a16="http://schemas.microsoft.com/office/drawing/2014/main" id="{30C2229F-78ED-4F4C-BAC6-2425DC42C9BE}"/>
              </a:ext>
            </a:extLst>
          </p:cNvPr>
          <p:cNvSpPr txBox="1"/>
          <p:nvPr>
            <p:custDataLst>
              <p:tags r:id="rId213"/>
            </p:custDataLst>
          </p:nvPr>
        </p:nvSpPr>
        <p:spPr>
          <a:xfrm>
            <a:off x="7435766" y="520141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Aug 10</a:t>
            </a:r>
          </a:p>
        </p:txBody>
      </p:sp>
      <p:sp>
        <p:nvSpPr>
          <p:cNvPr id="178" name="OTLSHAPE_SLA_642753ce33624524bda7e4ee109a5f9d_Shape">
            <a:extLst>
              <a:ext uri="{FF2B5EF4-FFF2-40B4-BE49-F238E27FC236}">
                <a16:creationId xmlns:a16="http://schemas.microsoft.com/office/drawing/2014/main" id="{1493736C-EEFE-45B2-A1C0-DCB5B5E0B71F}"/>
              </a:ext>
            </a:extLst>
          </p:cNvPr>
          <p:cNvSpPr/>
          <p:nvPr>
            <p:custDataLst>
              <p:tags r:id="rId214"/>
            </p:custDataLst>
          </p:nvPr>
        </p:nvSpPr>
        <p:spPr>
          <a:xfrm>
            <a:off x="7506547" y="5381837"/>
            <a:ext cx="228600" cy="254000"/>
          </a:xfrm>
          <a:prstGeom prst="star8">
            <a:avLst/>
          </a:prstGeom>
          <a:solidFill>
            <a:srgbClr val="3857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OTLSHAPE_SLA_cdec049039d04838ba13a617fc9cdecd_Title">
            <a:extLst>
              <a:ext uri="{FF2B5EF4-FFF2-40B4-BE49-F238E27FC236}">
                <a16:creationId xmlns:a16="http://schemas.microsoft.com/office/drawing/2014/main" id="{357D4840-DCDA-48EA-A29A-078747A9802B}"/>
              </a:ext>
            </a:extLst>
          </p:cNvPr>
          <p:cNvSpPr txBox="1"/>
          <p:nvPr>
            <p:custDataLst>
              <p:tags r:id="rId215"/>
            </p:custDataLst>
          </p:nvPr>
        </p:nvSpPr>
        <p:spPr>
          <a:xfrm>
            <a:off x="10167073" y="5018193"/>
            <a:ext cx="43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Staging</a:t>
            </a:r>
          </a:p>
        </p:txBody>
      </p:sp>
      <p:sp>
        <p:nvSpPr>
          <p:cNvPr id="181" name="OTLSHAPE_SLA_cdec049039d04838ba13a617fc9cdecd_Date">
            <a:extLst>
              <a:ext uri="{FF2B5EF4-FFF2-40B4-BE49-F238E27FC236}">
                <a16:creationId xmlns:a16="http://schemas.microsoft.com/office/drawing/2014/main" id="{387BF41A-6348-4B2C-A997-AA17BFCF374A}"/>
              </a:ext>
            </a:extLst>
          </p:cNvPr>
          <p:cNvSpPr txBox="1"/>
          <p:nvPr>
            <p:custDataLst>
              <p:tags r:id="rId216"/>
            </p:custDataLst>
          </p:nvPr>
        </p:nvSpPr>
        <p:spPr>
          <a:xfrm>
            <a:off x="10197363" y="520141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Nov 15</a:t>
            </a:r>
          </a:p>
        </p:txBody>
      </p:sp>
      <p:sp>
        <p:nvSpPr>
          <p:cNvPr id="182" name="OTLSHAPE_SLA_cdec049039d04838ba13a617fc9cdecd_Shape">
            <a:extLst>
              <a:ext uri="{FF2B5EF4-FFF2-40B4-BE49-F238E27FC236}">
                <a16:creationId xmlns:a16="http://schemas.microsoft.com/office/drawing/2014/main" id="{50196742-5A4E-4BAC-9ABE-25BC3656B9AC}"/>
              </a:ext>
            </a:extLst>
          </p:cNvPr>
          <p:cNvSpPr/>
          <p:nvPr>
            <p:custDataLst>
              <p:tags r:id="rId217"/>
            </p:custDataLst>
          </p:nvPr>
        </p:nvSpPr>
        <p:spPr>
          <a:xfrm>
            <a:off x="10271044" y="5381837"/>
            <a:ext cx="228600" cy="254000"/>
          </a:xfrm>
          <a:prstGeom prst="star8">
            <a:avLst/>
          </a:prstGeom>
          <a:solidFill>
            <a:srgbClr val="3857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OTLSHAPE_SLA_ef594de3bf094f1cb93f9e7d12ee469b_Title">
            <a:extLst>
              <a:ext uri="{FF2B5EF4-FFF2-40B4-BE49-F238E27FC236}">
                <a16:creationId xmlns:a16="http://schemas.microsoft.com/office/drawing/2014/main" id="{92B07439-3C8B-4510-B22E-5CDC7A99AB7F}"/>
              </a:ext>
            </a:extLst>
          </p:cNvPr>
          <p:cNvSpPr txBox="1"/>
          <p:nvPr>
            <p:custDataLst>
              <p:tags r:id="rId218"/>
            </p:custDataLst>
          </p:nvPr>
        </p:nvSpPr>
        <p:spPr>
          <a:xfrm>
            <a:off x="11141648" y="5018193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Go Live!</a:t>
            </a:r>
          </a:p>
        </p:txBody>
      </p:sp>
      <p:sp>
        <p:nvSpPr>
          <p:cNvPr id="184" name="OTLSHAPE_SLA_ef594de3bf094f1cb93f9e7d12ee469b_Date">
            <a:extLst>
              <a:ext uri="{FF2B5EF4-FFF2-40B4-BE49-F238E27FC236}">
                <a16:creationId xmlns:a16="http://schemas.microsoft.com/office/drawing/2014/main" id="{B96ABB8C-24C9-4F4C-B752-2DB0E6A37D5A}"/>
              </a:ext>
            </a:extLst>
          </p:cNvPr>
          <p:cNvSpPr txBox="1"/>
          <p:nvPr>
            <p:custDataLst>
              <p:tags r:id="rId219"/>
            </p:custDataLst>
          </p:nvPr>
        </p:nvSpPr>
        <p:spPr>
          <a:xfrm>
            <a:off x="11200216" y="5201412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Dec 20</a:t>
            </a:r>
          </a:p>
        </p:txBody>
      </p:sp>
      <p:sp>
        <p:nvSpPr>
          <p:cNvPr id="185" name="OTLSHAPE_SLA_ef594de3bf094f1cb93f9e7d12ee469b_Shape">
            <a:extLst>
              <a:ext uri="{FF2B5EF4-FFF2-40B4-BE49-F238E27FC236}">
                <a16:creationId xmlns:a16="http://schemas.microsoft.com/office/drawing/2014/main" id="{60FFBC78-DF3C-4FD1-91D0-D500EA951B8E}"/>
              </a:ext>
            </a:extLst>
          </p:cNvPr>
          <p:cNvSpPr/>
          <p:nvPr>
            <p:custDataLst>
              <p:tags r:id="rId220"/>
            </p:custDataLst>
          </p:nvPr>
        </p:nvSpPr>
        <p:spPr>
          <a:xfrm>
            <a:off x="11268542" y="5381837"/>
            <a:ext cx="228600" cy="254000"/>
          </a:xfrm>
          <a:prstGeom prst="star8">
            <a:avLst/>
          </a:prstGeom>
          <a:solidFill>
            <a:srgbClr val="3857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5B1B5F-0817-4260-8D15-7B05D7A3D549}"/>
              </a:ext>
            </a:extLst>
          </p:cNvPr>
          <p:cNvSpPr txBox="1"/>
          <p:nvPr/>
        </p:nvSpPr>
        <p:spPr>
          <a:xfrm>
            <a:off x="1322376" y="160449"/>
            <a:ext cx="6490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Swimlane Diagram template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0956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TLSHAPE_SL_3cf292f12b5d444ba85d801879cc4ad4_BackgroundRectangle">
            <a:extLst>
              <a:ext uri="{FF2B5EF4-FFF2-40B4-BE49-F238E27FC236}">
                <a16:creationId xmlns:a16="http://schemas.microsoft.com/office/drawing/2014/main" id="{94FFD216-8BA1-4783-A185-1FF36AE86BE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565872"/>
            <a:ext cx="11201400" cy="984208"/>
          </a:xfrm>
          <a:prstGeom prst="rect">
            <a:avLst/>
          </a:prstGeom>
          <a:solidFill>
            <a:schemeClr val="lt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TLSHAPE_SL_ecad42f82c74494b92207f26fe864e83_BackgroundRectangle">
            <a:extLst>
              <a:ext uri="{FF2B5EF4-FFF2-40B4-BE49-F238E27FC236}">
                <a16:creationId xmlns:a16="http://schemas.microsoft.com/office/drawing/2014/main" id="{31B07B16-6085-4BCD-AB56-223764E0807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613580"/>
            <a:ext cx="11201400" cy="1525736"/>
          </a:xfrm>
          <a:prstGeom prst="rect">
            <a:avLst/>
          </a:prstGeom>
          <a:solidFill>
            <a:schemeClr val="lt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SL_1b116bacb586426fbd0226f5f7e16297_BackgroundRectangle">
            <a:extLst>
              <a:ext uri="{FF2B5EF4-FFF2-40B4-BE49-F238E27FC236}">
                <a16:creationId xmlns:a16="http://schemas.microsoft.com/office/drawing/2014/main" id="{884CA56C-5FD7-40CC-AEA0-F6C67CCB5F5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5202815"/>
            <a:ext cx="11201400" cy="984208"/>
          </a:xfrm>
          <a:prstGeom prst="rect">
            <a:avLst/>
          </a:prstGeom>
          <a:solidFill>
            <a:schemeClr val="lt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ACD6F93C-4867-4837-9E4A-4CEC4B69452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87365" y="2108672"/>
            <a:ext cx="10083800" cy="2540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905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_3cf292f12b5d444ba85d801879cc4ad4_HeaderRectangle">
            <a:extLst>
              <a:ext uri="{FF2B5EF4-FFF2-40B4-BE49-F238E27FC236}">
                <a16:creationId xmlns:a16="http://schemas.microsoft.com/office/drawing/2014/main" id="{E99036F1-325C-4A04-BFAC-29E23F9148A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2565872"/>
            <a:ext cx="1003300" cy="984208"/>
          </a:xfrm>
          <a:prstGeom prst="rect">
            <a:avLst/>
          </a:prstGeom>
          <a:solidFill>
            <a:schemeClr val="accent6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SL_ecad42f82c74494b92207f26fe864e83_HeaderRectangle">
            <a:extLst>
              <a:ext uri="{FF2B5EF4-FFF2-40B4-BE49-F238E27FC236}">
                <a16:creationId xmlns:a16="http://schemas.microsoft.com/office/drawing/2014/main" id="{EDCF23DF-9A6B-4CE5-9D6A-264FE86BEA6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500" y="3613580"/>
            <a:ext cx="1003300" cy="1525736"/>
          </a:xfrm>
          <a:prstGeom prst="rect">
            <a:avLst/>
          </a:prstGeom>
          <a:solidFill>
            <a:srgbClr val="B20E12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TLSHAPE_SL_1b116bacb586426fbd0226f5f7e16297_HeaderRectangle">
            <a:extLst>
              <a:ext uri="{FF2B5EF4-FFF2-40B4-BE49-F238E27FC236}">
                <a16:creationId xmlns:a16="http://schemas.microsoft.com/office/drawing/2014/main" id="{686A9701-263A-4F21-A06D-561A5E2C562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500" y="5202815"/>
            <a:ext cx="1003300" cy="984208"/>
          </a:xfrm>
          <a:prstGeom prst="rect">
            <a:avLst/>
          </a:prstGeom>
          <a:solidFill>
            <a:schemeClr val="accent5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OTLSHAPE_G_00000000000000000000000000000000_ShapeBelow0">
            <a:extLst>
              <a:ext uri="{FF2B5EF4-FFF2-40B4-BE49-F238E27FC236}">
                <a16:creationId xmlns:a16="http://schemas.microsoft.com/office/drawing/2014/main" id="{351976E2-6730-4DEF-8E81-267F5A5E0838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194492" y="2362672"/>
            <a:ext cx="0" cy="3824351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OTLSHAPE_G_00000000000000000000000000000000_ShapeBelow1">
            <a:extLst>
              <a:ext uri="{FF2B5EF4-FFF2-40B4-BE49-F238E27FC236}">
                <a16:creationId xmlns:a16="http://schemas.microsoft.com/office/drawing/2014/main" id="{3B62BB1D-0F65-42EF-9AD2-3EA0D9BD523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3201619" y="2362672"/>
            <a:ext cx="0" cy="3824351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OTLSHAPE_G_00000000000000000000000000000000_ShapeBelow2">
            <a:extLst>
              <a:ext uri="{FF2B5EF4-FFF2-40B4-BE49-F238E27FC236}">
                <a16:creationId xmlns:a16="http://schemas.microsoft.com/office/drawing/2014/main" id="{A6B9DC37-6B6B-47AE-881E-909C7F81A5F4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4208746" y="2362672"/>
            <a:ext cx="0" cy="3824351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OTLSHAPE_G_00000000000000000000000000000000_ShapeBelow3">
            <a:extLst>
              <a:ext uri="{FF2B5EF4-FFF2-40B4-BE49-F238E27FC236}">
                <a16:creationId xmlns:a16="http://schemas.microsoft.com/office/drawing/2014/main" id="{D6190D54-3C78-45E1-B48E-2055CB7C3FCD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5232383" y="2362672"/>
            <a:ext cx="0" cy="3824351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OTLSHAPE_G_00000000000000000000000000000000_ShapeBelow4">
            <a:extLst>
              <a:ext uri="{FF2B5EF4-FFF2-40B4-BE49-F238E27FC236}">
                <a16:creationId xmlns:a16="http://schemas.microsoft.com/office/drawing/2014/main" id="{89E4142E-6367-43A9-9AB5-855BE836404C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6206490" y="2362672"/>
            <a:ext cx="0" cy="3824351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OTLSHAPE_G_00000000000000000000000000000000_ShapeBelow5">
            <a:extLst>
              <a:ext uri="{FF2B5EF4-FFF2-40B4-BE49-F238E27FC236}">
                <a16:creationId xmlns:a16="http://schemas.microsoft.com/office/drawing/2014/main" id="{0C3A5F8E-D5E8-413B-B33F-92B15EA81D82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7213616" y="2362672"/>
            <a:ext cx="0" cy="3824351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OTLSHAPE_G_00000000000000000000000000000000_ShapeBelow6">
            <a:extLst>
              <a:ext uri="{FF2B5EF4-FFF2-40B4-BE49-F238E27FC236}">
                <a16:creationId xmlns:a16="http://schemas.microsoft.com/office/drawing/2014/main" id="{2BB39507-4D61-47C2-8E21-F3481F2D3CFF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220743" y="2362672"/>
            <a:ext cx="0" cy="3824351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OTLSHAPE_G_00000000000000000000000000000000_ShapeBelow7">
            <a:extLst>
              <a:ext uri="{FF2B5EF4-FFF2-40B4-BE49-F238E27FC236}">
                <a16:creationId xmlns:a16="http://schemas.microsoft.com/office/drawing/2014/main" id="{4028C88E-5E84-4377-9618-71557EF88E65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9227871" y="2362672"/>
            <a:ext cx="0" cy="3824351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OTLSHAPE_G_00000000000000000000000000000000_ShapeBelow8">
            <a:extLst>
              <a:ext uri="{FF2B5EF4-FFF2-40B4-BE49-F238E27FC236}">
                <a16:creationId xmlns:a16="http://schemas.microsoft.com/office/drawing/2014/main" id="{44DBFF45-3794-4781-B1FB-C1BE0134D427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10234998" y="2362672"/>
            <a:ext cx="0" cy="3824351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TLSHAPE_SLT_08e4f5b6e1a143d69d7cf50af6c589fe_Shape">
            <a:extLst>
              <a:ext uri="{FF2B5EF4-FFF2-40B4-BE49-F238E27FC236}">
                <a16:creationId xmlns:a16="http://schemas.microsoft.com/office/drawing/2014/main" id="{DEEDD5C8-703F-4F59-9CF6-E7192466A4D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2078920" y="3097452"/>
            <a:ext cx="11176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SLT_bbf4fa7f05cf4d9c86e0df3f8944782f_Shape">
            <a:extLst>
              <a:ext uri="{FF2B5EF4-FFF2-40B4-BE49-F238E27FC236}">
                <a16:creationId xmlns:a16="http://schemas.microsoft.com/office/drawing/2014/main" id="{5712EEAF-D52E-4D33-B0E3-235CFCFDE9C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168599" y="3097452"/>
            <a:ext cx="40513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TLSHAPE_SLT_6de42762a56e49299e399cea5e2e167f_Shape">
            <a:extLst>
              <a:ext uri="{FF2B5EF4-FFF2-40B4-BE49-F238E27FC236}">
                <a16:creationId xmlns:a16="http://schemas.microsoft.com/office/drawing/2014/main" id="{8577DA07-1EB3-4C73-A41E-5775B3E80EC1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197106" y="3097452"/>
            <a:ext cx="20574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TLSHAPE_SLT_a2ab7a45eb474715bc3d80cebed2f2d0_Shape">
            <a:extLst>
              <a:ext uri="{FF2B5EF4-FFF2-40B4-BE49-F238E27FC236}">
                <a16:creationId xmlns:a16="http://schemas.microsoft.com/office/drawing/2014/main" id="{3A515A64-FAF5-4AC6-8EE0-87BAE5C9EED9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253406" y="4145159"/>
            <a:ext cx="40005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TLSHAPE_SLT_fca3448422e3469695fafa8cab008d7a_Shape">
            <a:extLst>
              <a:ext uri="{FF2B5EF4-FFF2-40B4-BE49-F238E27FC236}">
                <a16:creationId xmlns:a16="http://schemas.microsoft.com/office/drawing/2014/main" id="{CB653EAF-EAB6-4EC9-B0A6-C09B0A88E6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232383" y="4145159"/>
            <a:ext cx="58039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TLSHAPE_SLT_9674a41786e74607a88a6fa53a9a54cf_Shape">
            <a:extLst>
              <a:ext uri="{FF2B5EF4-FFF2-40B4-BE49-F238E27FC236}">
                <a16:creationId xmlns:a16="http://schemas.microsoft.com/office/drawing/2014/main" id="{E63E34E3-30A3-4730-9075-0397B22D326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4076664" y="4686688"/>
            <a:ext cx="21209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TLSHAPE_SLT_6365f6ffb91b40d98d9aceb8da5f1fe4_Shape">
            <a:extLst>
              <a:ext uri="{FF2B5EF4-FFF2-40B4-BE49-F238E27FC236}">
                <a16:creationId xmlns:a16="http://schemas.microsoft.com/office/drawing/2014/main" id="{F528C0FA-441C-405B-84BE-1954584689FE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4671034" y="5734395"/>
            <a:ext cx="29972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TLSHAPE_SLT_75d3329ae3c44fe381e9fdfd3ced0559_Shape">
            <a:extLst>
              <a:ext uri="{FF2B5EF4-FFF2-40B4-BE49-F238E27FC236}">
                <a16:creationId xmlns:a16="http://schemas.microsoft.com/office/drawing/2014/main" id="{8D9C05C0-A238-44A7-98DE-136B41B70622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2194492" y="5734395"/>
            <a:ext cx="25019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TLSHAPE_SL_3cf292f12b5d444ba85d801879cc4ad4_Header">
            <a:extLst>
              <a:ext uri="{FF2B5EF4-FFF2-40B4-BE49-F238E27FC236}">
                <a16:creationId xmlns:a16="http://schemas.microsoft.com/office/drawing/2014/main" id="{19D31FD1-534D-4AA8-A564-57DF7F728B8E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63500" y="2956630"/>
            <a:ext cx="1003300" cy="2026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Segoe UI Black" panose="020B0A02040204020203" pitchFamily="34" charset="0"/>
              </a:rPr>
              <a:t>Team 1</a:t>
            </a:r>
          </a:p>
        </p:txBody>
      </p:sp>
      <p:sp>
        <p:nvSpPr>
          <p:cNvPr id="32" name="OTLSHAPE_SL_ecad42f82c74494b92207f26fe864e83_Header">
            <a:extLst>
              <a:ext uri="{FF2B5EF4-FFF2-40B4-BE49-F238E27FC236}">
                <a16:creationId xmlns:a16="http://schemas.microsoft.com/office/drawing/2014/main" id="{5D4AC146-DE1E-4E55-95D7-1EBA0DA3B22E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63500" y="4275101"/>
            <a:ext cx="1003300" cy="2026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Segoe UI Black" panose="020B0A02040204020203" pitchFamily="34" charset="0"/>
              </a:rPr>
              <a:t>Team 2</a:t>
            </a:r>
          </a:p>
        </p:txBody>
      </p:sp>
      <p:sp>
        <p:nvSpPr>
          <p:cNvPr id="133" name="OTLSHAPE_SL_1b116bacb586426fbd0226f5f7e16297_Header">
            <a:extLst>
              <a:ext uri="{FF2B5EF4-FFF2-40B4-BE49-F238E27FC236}">
                <a16:creationId xmlns:a16="http://schemas.microsoft.com/office/drawing/2014/main" id="{B8DEBD53-660E-4A90-AD8A-02F3737BD7BF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63500" y="5593573"/>
            <a:ext cx="1003300" cy="2026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Segoe UI Black" panose="020B0A02040204020203" pitchFamily="34" charset="0"/>
              </a:rPr>
              <a:t>Team 3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A9607C22-6F1C-4124-9F48-E56BF8722371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50865" y="2146772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dk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5343551E-E86D-43D8-BA13-8D0058872F82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257992" y="2146772"/>
            <a:ext cx="24205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7ABF93C5-AC46-4157-B19B-A7D1733EB5D0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3265119" y="2146772"/>
            <a:ext cx="21114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dk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1A06A9A0-C3D9-4762-A7BC-D766C1B9E0F9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4272246" y="2146772"/>
            <a:ext cx="23724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DAF0E493-C41B-4D16-94FF-5FE88B38B6C4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5295883" y="2146772"/>
            <a:ext cx="225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3982A735-FECD-456A-BAD9-5AFDD6BC2367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6269990" y="2146772"/>
            <a:ext cx="22281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>
                <a:solidFill>
                  <a:schemeClr val="dk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4" name="OTLSHAPE_TB_00000000000000000000000000000000_TimescaleInterval7">
            <a:extLst>
              <a:ext uri="{FF2B5EF4-FFF2-40B4-BE49-F238E27FC236}">
                <a16:creationId xmlns:a16="http://schemas.microsoft.com/office/drawing/2014/main" id="{655CDD8F-025C-428D-BF71-C666128D079C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7277117" y="2146772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dk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15" name="OTLSHAPE_TB_00000000000000000000000000000000_TimescaleInterval8">
            <a:extLst>
              <a:ext uri="{FF2B5EF4-FFF2-40B4-BE49-F238E27FC236}">
                <a16:creationId xmlns:a16="http://schemas.microsoft.com/office/drawing/2014/main" id="{759E5FFA-2E03-441F-B8F3-D12BE0F2982B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8284244" y="2146772"/>
            <a:ext cx="24205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16" name="OTLSHAPE_TB_00000000000000000000000000000000_TimescaleInterval9">
            <a:extLst>
              <a:ext uri="{FF2B5EF4-FFF2-40B4-BE49-F238E27FC236}">
                <a16:creationId xmlns:a16="http://schemas.microsoft.com/office/drawing/2014/main" id="{005C3353-3172-4E0F-98A0-D4A0273BD1C6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9291371" y="2146772"/>
            <a:ext cx="21114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dk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49" name="OTLSHAPE_SLT_08e4f5b6e1a143d69d7cf50af6c589fe_JoinedDate">
            <a:extLst>
              <a:ext uri="{FF2B5EF4-FFF2-40B4-BE49-F238E27FC236}">
                <a16:creationId xmlns:a16="http://schemas.microsoft.com/office/drawing/2014/main" id="{6BC8D448-7DE3-42F8-8FB9-0472D07234B4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2078920" y="3376852"/>
            <a:ext cx="660400" cy="1351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pc="-6">
                <a:solidFill>
                  <a:schemeClr val="dk2"/>
                </a:solidFill>
                <a:latin typeface="Segoe UI Historic" panose="020B0502040204020203" pitchFamily="34" charset="0"/>
              </a:rPr>
              <a:t>Jul 25 - Sep 29</a:t>
            </a:r>
          </a:p>
        </p:txBody>
      </p:sp>
      <p:sp>
        <p:nvSpPr>
          <p:cNvPr id="150" name="OTLSHAPE_SLT_08e4f5b6e1a143d69d7cf50af6c589fe_Title">
            <a:extLst>
              <a:ext uri="{FF2B5EF4-FFF2-40B4-BE49-F238E27FC236}">
                <a16:creationId xmlns:a16="http://schemas.microsoft.com/office/drawing/2014/main" id="{5EADDC57-A4BE-4D6E-9981-CC8371BB947F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2307164" y="3161142"/>
            <a:ext cx="660400" cy="1520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pc="-12" dirty="0">
                <a:solidFill>
                  <a:schemeClr val="lt1"/>
                </a:solidFill>
                <a:latin typeface="Segoe UI" panose="020B0502040204020203" pitchFamily="34" charset="0"/>
              </a:rPr>
              <a:t>Task 1 Here </a:t>
            </a:r>
          </a:p>
        </p:txBody>
      </p:sp>
      <p:sp>
        <p:nvSpPr>
          <p:cNvPr id="157" name="OTLSHAPE_SLT_bbf4fa7f05cf4d9c86e0df3f8944782f_JoinedDate">
            <a:extLst>
              <a:ext uri="{FF2B5EF4-FFF2-40B4-BE49-F238E27FC236}">
                <a16:creationId xmlns:a16="http://schemas.microsoft.com/office/drawing/2014/main" id="{37DE57C8-73FA-4885-B939-FD9653BCAB2D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3168599" y="3376852"/>
            <a:ext cx="736600" cy="1351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pc="-6" dirty="0">
                <a:solidFill>
                  <a:schemeClr val="dk2"/>
                </a:solidFill>
                <a:latin typeface="Segoe UI Historic" panose="020B0502040204020203" pitchFamily="34" charset="0"/>
              </a:rPr>
              <a:t>Sep 29 - May 31</a:t>
            </a:r>
          </a:p>
        </p:txBody>
      </p:sp>
      <p:sp>
        <p:nvSpPr>
          <p:cNvPr id="158" name="OTLSHAPE_SLT_bbf4fa7f05cf4d9c86e0df3f8944782f_Title">
            <a:extLst>
              <a:ext uri="{FF2B5EF4-FFF2-40B4-BE49-F238E27FC236}">
                <a16:creationId xmlns:a16="http://schemas.microsoft.com/office/drawing/2014/main" id="{C843FC1C-3265-445A-9849-691EDE7D5A1B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4866257" y="3161142"/>
            <a:ext cx="660400" cy="1520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pc="-12" dirty="0">
                <a:solidFill>
                  <a:schemeClr val="lt1"/>
                </a:solidFill>
                <a:latin typeface="Segoe UI" panose="020B0502040204020203" pitchFamily="34" charset="0"/>
              </a:rPr>
              <a:t>Task 2 Here </a:t>
            </a:r>
          </a:p>
        </p:txBody>
      </p:sp>
      <p:sp>
        <p:nvSpPr>
          <p:cNvPr id="171" name="OTLSHAPE_SLT_6de42762a56e49299e399cea5e2e167f_JoinedDate">
            <a:extLst>
              <a:ext uri="{FF2B5EF4-FFF2-40B4-BE49-F238E27FC236}">
                <a16:creationId xmlns:a16="http://schemas.microsoft.com/office/drawing/2014/main" id="{18BDD82D-9BD4-4E59-A4A6-DD25C3935BB9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7197106" y="3376852"/>
            <a:ext cx="673100" cy="1351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pc="-6" dirty="0">
                <a:solidFill>
                  <a:schemeClr val="dk2"/>
                </a:solidFill>
                <a:latin typeface="Segoe UI Historic" panose="020B0502040204020203" pitchFamily="34" charset="0"/>
              </a:rPr>
              <a:t>May 31 - Oct 1</a:t>
            </a:r>
          </a:p>
        </p:txBody>
      </p:sp>
      <p:sp>
        <p:nvSpPr>
          <p:cNvPr id="172" name="OTLSHAPE_SLT_6de42762a56e49299e399cea5e2e167f_Title">
            <a:extLst>
              <a:ext uri="{FF2B5EF4-FFF2-40B4-BE49-F238E27FC236}">
                <a16:creationId xmlns:a16="http://schemas.microsoft.com/office/drawing/2014/main" id="{FF2FB88E-8B78-4983-A620-3560830A1D9A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7895893" y="3161142"/>
            <a:ext cx="660400" cy="1520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pc="-12" dirty="0">
                <a:solidFill>
                  <a:schemeClr val="lt1"/>
                </a:solidFill>
                <a:latin typeface="Segoe UI" panose="020B0502040204020203" pitchFamily="34" charset="0"/>
              </a:rPr>
              <a:t>Task 3 Here </a:t>
            </a:r>
          </a:p>
        </p:txBody>
      </p:sp>
      <p:sp>
        <p:nvSpPr>
          <p:cNvPr id="182" name="OTLSHAPE_SLT_a2ab7a45eb474715bc3d80cebed2f2d0_JoinedDate">
            <a:extLst>
              <a:ext uri="{FF2B5EF4-FFF2-40B4-BE49-F238E27FC236}">
                <a16:creationId xmlns:a16="http://schemas.microsoft.com/office/drawing/2014/main" id="{53916D54-E39D-46F0-A8D1-356643D02BE0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53406" y="4424559"/>
            <a:ext cx="584200" cy="1351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pc="-6" dirty="0">
                <a:solidFill>
                  <a:schemeClr val="dk2"/>
                </a:solidFill>
                <a:latin typeface="Segoe UI Historic" panose="020B0502040204020203" pitchFamily="34" charset="0"/>
              </a:rPr>
              <a:t>Jun 5 - Feb 1</a:t>
            </a:r>
          </a:p>
        </p:txBody>
      </p:sp>
      <p:sp>
        <p:nvSpPr>
          <p:cNvPr id="183" name="OTLSHAPE_SLT_a2ab7a45eb474715bc3d80cebed2f2d0_Title">
            <a:extLst>
              <a:ext uri="{FF2B5EF4-FFF2-40B4-BE49-F238E27FC236}">
                <a16:creationId xmlns:a16="http://schemas.microsoft.com/office/drawing/2014/main" id="{3E3858BB-4191-45A1-B39C-B9A3A5692BF7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2942069" y="4208850"/>
            <a:ext cx="622300" cy="1520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pc="-12">
                <a:solidFill>
                  <a:schemeClr val="lt1"/>
                </a:solidFill>
                <a:latin typeface="Segoe UI" panose="020B0502040204020203" pitchFamily="34" charset="0"/>
              </a:rPr>
              <a:t>Task 4 Here</a:t>
            </a:r>
          </a:p>
        </p:txBody>
      </p:sp>
      <p:sp>
        <p:nvSpPr>
          <p:cNvPr id="196" name="OTLSHAPE_SLT_fca3448422e3469695fafa8cab008d7a_JoinedDate">
            <a:extLst>
              <a:ext uri="{FF2B5EF4-FFF2-40B4-BE49-F238E27FC236}">
                <a16:creationId xmlns:a16="http://schemas.microsoft.com/office/drawing/2014/main" id="{4728DC30-908C-4944-8AA8-A702BA8F785B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5232383" y="4424559"/>
            <a:ext cx="647700" cy="1351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pc="-6" dirty="0">
                <a:solidFill>
                  <a:schemeClr val="dk2"/>
                </a:solidFill>
                <a:latin typeface="Segoe UI Historic" panose="020B0502040204020203" pitchFamily="34" charset="0"/>
              </a:rPr>
              <a:t>Feb 1 - Jan 17</a:t>
            </a:r>
          </a:p>
        </p:txBody>
      </p:sp>
      <p:sp>
        <p:nvSpPr>
          <p:cNvPr id="197" name="OTLSHAPE_SLT_fca3448422e3469695fafa8cab008d7a_Title">
            <a:extLst>
              <a:ext uri="{FF2B5EF4-FFF2-40B4-BE49-F238E27FC236}">
                <a16:creationId xmlns:a16="http://schemas.microsoft.com/office/drawing/2014/main" id="{58FAF053-4C24-429D-8B17-BFE0B11E2B46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7820856" y="4208850"/>
            <a:ext cx="622300" cy="1520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pc="-12" dirty="0">
                <a:solidFill>
                  <a:schemeClr val="lt1"/>
                </a:solidFill>
                <a:latin typeface="Segoe UI" panose="020B0502040204020203" pitchFamily="34" charset="0"/>
              </a:rPr>
              <a:t>Task 5 Here</a:t>
            </a:r>
          </a:p>
        </p:txBody>
      </p:sp>
      <p:sp>
        <p:nvSpPr>
          <p:cNvPr id="207" name="OTLSHAPE_SLT_9674a41786e74607a88a6fa53a9a54cf_JoinedDate">
            <a:extLst>
              <a:ext uri="{FF2B5EF4-FFF2-40B4-BE49-F238E27FC236}">
                <a16:creationId xmlns:a16="http://schemas.microsoft.com/office/drawing/2014/main" id="{59D56791-22E1-4F14-A5C1-12637F7FD08F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4076664" y="4966088"/>
            <a:ext cx="749300" cy="1351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pc="-6">
                <a:solidFill>
                  <a:schemeClr val="dk2"/>
                </a:solidFill>
                <a:latin typeface="Segoe UI Historic" panose="020B0502040204020203" pitchFamily="34" charset="0"/>
              </a:rPr>
              <a:t>Nov 23 - Mar 30</a:t>
            </a:r>
          </a:p>
        </p:txBody>
      </p:sp>
      <p:sp>
        <p:nvSpPr>
          <p:cNvPr id="208" name="OTLSHAPE_SLT_9674a41786e74607a88a6fa53a9a54cf_Title">
            <a:extLst>
              <a:ext uri="{FF2B5EF4-FFF2-40B4-BE49-F238E27FC236}">
                <a16:creationId xmlns:a16="http://schemas.microsoft.com/office/drawing/2014/main" id="{1128609E-22F6-4A68-8EA1-4B75DAD77D75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4808471" y="4750378"/>
            <a:ext cx="660400" cy="1520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pc="-12" dirty="0">
                <a:solidFill>
                  <a:schemeClr val="lt1"/>
                </a:solidFill>
                <a:latin typeface="Segoe UI" panose="020B0502040204020203" pitchFamily="34" charset="0"/>
              </a:rPr>
              <a:t>Task 6 Here </a:t>
            </a:r>
          </a:p>
        </p:txBody>
      </p:sp>
      <p:sp>
        <p:nvSpPr>
          <p:cNvPr id="215" name="OTLSHAPE_SLT_6365f6ffb91b40d98d9aceb8da5f1fe4_JoinedDate">
            <a:extLst>
              <a:ext uri="{FF2B5EF4-FFF2-40B4-BE49-F238E27FC236}">
                <a16:creationId xmlns:a16="http://schemas.microsoft.com/office/drawing/2014/main" id="{E585EA81-487B-423A-B992-32D0F8E73073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4671034" y="6013795"/>
            <a:ext cx="698500" cy="1351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pc="-6">
                <a:solidFill>
                  <a:schemeClr val="dk2"/>
                </a:solidFill>
                <a:latin typeface="Segoe UI Historic" panose="020B0502040204020203" pitchFamily="34" charset="0"/>
              </a:rPr>
              <a:t>Dec 29 - Jun 27</a:t>
            </a:r>
          </a:p>
        </p:txBody>
      </p:sp>
      <p:sp>
        <p:nvSpPr>
          <p:cNvPr id="216" name="OTLSHAPE_SLT_6365f6ffb91b40d98d9aceb8da5f1fe4_Title">
            <a:extLst>
              <a:ext uri="{FF2B5EF4-FFF2-40B4-BE49-F238E27FC236}">
                <a16:creationId xmlns:a16="http://schemas.microsoft.com/office/drawing/2014/main" id="{9169CEF3-4E94-48BF-A706-5EBE81BF2D7E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5840364" y="5798086"/>
            <a:ext cx="660400" cy="1520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pc="-12">
                <a:solidFill>
                  <a:schemeClr val="lt1"/>
                </a:solidFill>
                <a:latin typeface="Segoe UI" panose="020B0502040204020203" pitchFamily="34" charset="0"/>
              </a:rPr>
              <a:t>Task 8 Here </a:t>
            </a:r>
          </a:p>
        </p:txBody>
      </p:sp>
      <p:sp>
        <p:nvSpPr>
          <p:cNvPr id="226" name="OTLSHAPE_SLT_75d3329ae3c44fe381e9fdfd3ced0559_JoinedDate">
            <a:extLst>
              <a:ext uri="{FF2B5EF4-FFF2-40B4-BE49-F238E27FC236}">
                <a16:creationId xmlns:a16="http://schemas.microsoft.com/office/drawing/2014/main" id="{9FDE9903-0909-494F-A166-256EFD0FF517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2194492" y="6013795"/>
            <a:ext cx="673100" cy="1351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 spc="-6">
                <a:solidFill>
                  <a:schemeClr val="dk2"/>
                </a:solidFill>
                <a:latin typeface="Segoe UI Historic" panose="020B0502040204020203" pitchFamily="34" charset="0"/>
              </a:rPr>
              <a:t>Aug 1 - Dec 29</a:t>
            </a:r>
          </a:p>
        </p:txBody>
      </p:sp>
      <p:sp>
        <p:nvSpPr>
          <p:cNvPr id="227" name="OTLSHAPE_SLT_75d3329ae3c44fe381e9fdfd3ced0559_Title">
            <a:extLst>
              <a:ext uri="{FF2B5EF4-FFF2-40B4-BE49-F238E27FC236}">
                <a16:creationId xmlns:a16="http://schemas.microsoft.com/office/drawing/2014/main" id="{3D430C6F-CE1D-47AA-9EFB-8EAE382789E4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3116168" y="5798086"/>
            <a:ext cx="660400" cy="1520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pc="-12">
                <a:solidFill>
                  <a:schemeClr val="lt1"/>
                </a:solidFill>
                <a:latin typeface="Segoe UI" panose="020B0502040204020203" pitchFamily="34" charset="0"/>
              </a:rPr>
              <a:t>Task 7 Here </a:t>
            </a:r>
          </a:p>
        </p:txBody>
      </p:sp>
      <p:sp>
        <p:nvSpPr>
          <p:cNvPr id="244" name="OTLSHAPE_TB_00000000000000000000000000000000_TimescaleInterval10">
            <a:extLst>
              <a:ext uri="{FF2B5EF4-FFF2-40B4-BE49-F238E27FC236}">
                <a16:creationId xmlns:a16="http://schemas.microsoft.com/office/drawing/2014/main" id="{00667E54-FF82-4590-A41F-E0FE4A3B46F6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0298498" y="2146772"/>
            <a:ext cx="23724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241" name="OTLSHAPE_TB_00000000000000000000000000000000_ScaleMarking1">
            <a:extLst>
              <a:ext uri="{FF2B5EF4-FFF2-40B4-BE49-F238E27FC236}">
                <a16:creationId xmlns:a16="http://schemas.microsoft.com/office/drawing/2014/main" id="{B853319E-6889-4893-BF14-7791AC5D5D5C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50865" y="1922617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accent3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242" name="OTLSHAPE_TB_00000000000000000000000000000000_ScaleMarking2">
            <a:extLst>
              <a:ext uri="{FF2B5EF4-FFF2-40B4-BE49-F238E27FC236}">
                <a16:creationId xmlns:a16="http://schemas.microsoft.com/office/drawing/2014/main" id="{04F8B813-A7BF-4AD5-BEF5-D3832229A71B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5295883" y="1922617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accent3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271" name="OTLSHAPE_SLA_316bcf4f06b94654904cf038c199bb82_Shape">
            <a:extLst>
              <a:ext uri="{FF2B5EF4-FFF2-40B4-BE49-F238E27FC236}">
                <a16:creationId xmlns:a16="http://schemas.microsoft.com/office/drawing/2014/main" id="{83B94D54-38AA-4850-A35A-83BCF33C83BC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 flipV="1">
            <a:off x="9130070" y="4157859"/>
            <a:ext cx="228600" cy="254000"/>
          </a:xfrm>
          <a:prstGeom prst="triangl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TLSHAPE_M_7db8844f5eaf424d982dcc5252727a1b_Shape">
            <a:extLst>
              <a:ext uri="{FF2B5EF4-FFF2-40B4-BE49-F238E27FC236}">
                <a16:creationId xmlns:a16="http://schemas.microsoft.com/office/drawing/2014/main" id="{0EA5E32C-175D-4B9A-BF96-646E31042BC7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 flipV="1">
            <a:off x="7545083" y="1918172"/>
            <a:ext cx="228600" cy="254000"/>
          </a:xfrm>
          <a:prstGeom prst="triangl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TLSHAPE_M_5dec705d4f6d4abca4b041b96ead789a_Shape">
            <a:extLst>
              <a:ext uri="{FF2B5EF4-FFF2-40B4-BE49-F238E27FC236}">
                <a16:creationId xmlns:a16="http://schemas.microsoft.com/office/drawing/2014/main" id="{E09C00B4-F751-4D8B-83EB-0A3E8002DA8E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 flipV="1">
            <a:off x="10913180" y="1918172"/>
            <a:ext cx="228600" cy="254000"/>
          </a:xfrm>
          <a:prstGeom prst="triangl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TLSHAPE_M_49d5cfa6815847e8b7feb34fe504ee7f_Shape">
            <a:extLst>
              <a:ext uri="{FF2B5EF4-FFF2-40B4-BE49-F238E27FC236}">
                <a16:creationId xmlns:a16="http://schemas.microsoft.com/office/drawing/2014/main" id="{D33CBD60-C023-4115-9211-FB1B22CFB314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 flipV="1">
            <a:off x="9130070" y="1918172"/>
            <a:ext cx="228600" cy="254000"/>
          </a:xfrm>
          <a:prstGeom prst="triangl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TLSHAPE_SLA_e0026f85dda143fd8424a08e6e8fba75_Shape">
            <a:extLst>
              <a:ext uri="{FF2B5EF4-FFF2-40B4-BE49-F238E27FC236}">
                <a16:creationId xmlns:a16="http://schemas.microsoft.com/office/drawing/2014/main" id="{844120FF-E7EC-4F0C-91B5-816C4131EA2A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 flipV="1">
            <a:off x="3070797" y="3110152"/>
            <a:ext cx="228600" cy="254000"/>
          </a:xfrm>
          <a:prstGeom prst="triangl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TLSHAPE_SLA_4990651d1ecf4a7c9d1c538a6ecbef21_Shape">
            <a:extLst>
              <a:ext uri="{FF2B5EF4-FFF2-40B4-BE49-F238E27FC236}">
                <a16:creationId xmlns:a16="http://schemas.microsoft.com/office/drawing/2014/main" id="{7F979DFC-6336-4B1C-B4C6-3E8D32D844FA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 flipV="1">
            <a:off x="7099305" y="3110152"/>
            <a:ext cx="228600" cy="254000"/>
          </a:xfrm>
          <a:prstGeom prst="triangl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TLSHAPE_SLA_ade401ec4f6a410fa9582dbc31fb1d01_Shape">
            <a:extLst>
              <a:ext uri="{FF2B5EF4-FFF2-40B4-BE49-F238E27FC236}">
                <a16:creationId xmlns:a16="http://schemas.microsoft.com/office/drawing/2014/main" id="{E3019D72-5319-444B-A876-7E5F01067FF1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 flipV="1">
            <a:off x="1882057" y="4157859"/>
            <a:ext cx="228600" cy="254000"/>
          </a:xfrm>
          <a:prstGeom prst="triangl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TLSHAPE_SLA_7db186cde89a4d2eaef405914a99b44d_Shape">
            <a:extLst>
              <a:ext uri="{FF2B5EF4-FFF2-40B4-BE49-F238E27FC236}">
                <a16:creationId xmlns:a16="http://schemas.microsoft.com/office/drawing/2014/main" id="{FD1785F5-0192-4B23-9342-89CFAF3B22E3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 flipV="1">
            <a:off x="5134582" y="4157859"/>
            <a:ext cx="228600" cy="254000"/>
          </a:xfrm>
          <a:prstGeom prst="triangl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TLSHAPE_SLA_3d5ebc9c7f8a41ad9ea1722a107354d2_Shape">
            <a:extLst>
              <a:ext uri="{FF2B5EF4-FFF2-40B4-BE49-F238E27FC236}">
                <a16:creationId xmlns:a16="http://schemas.microsoft.com/office/drawing/2014/main" id="{A74E4C52-34AB-4191-A36D-EF142DF40A08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 flipV="1">
            <a:off x="4573233" y="5747095"/>
            <a:ext cx="228600" cy="254000"/>
          </a:xfrm>
          <a:prstGeom prst="triangl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M_7db8844f5eaf424d982dcc5252727a1b_Title">
            <a:extLst>
              <a:ext uri="{FF2B5EF4-FFF2-40B4-BE49-F238E27FC236}">
                <a16:creationId xmlns:a16="http://schemas.microsoft.com/office/drawing/2014/main" id="{22F8DDED-64A5-42C5-B627-0E523B5B61A1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7401826" y="1526292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1"/>
                </a:solidFill>
                <a:latin typeface="Calibri" panose="020F0502020204030204" pitchFamily="34" charset="0"/>
              </a:rPr>
              <a:t>Target 1</a:t>
            </a:r>
          </a:p>
        </p:txBody>
      </p:sp>
      <p:sp>
        <p:nvSpPr>
          <p:cNvPr id="25" name="OTLSHAPE_M_7db8844f5eaf424d982dcc5252727a1b_Date">
            <a:extLst>
              <a:ext uri="{FF2B5EF4-FFF2-40B4-BE49-F238E27FC236}">
                <a16:creationId xmlns:a16="http://schemas.microsoft.com/office/drawing/2014/main" id="{539D4868-CE0E-453A-BD78-827A403600AF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7487319" y="173774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Jun 27</a:t>
            </a:r>
          </a:p>
        </p:txBody>
      </p:sp>
      <p:sp>
        <p:nvSpPr>
          <p:cNvPr id="30" name="OTLSHAPE_M_49d5cfa6815847e8b7feb34fe504ee7f_Title">
            <a:extLst>
              <a:ext uri="{FF2B5EF4-FFF2-40B4-BE49-F238E27FC236}">
                <a16:creationId xmlns:a16="http://schemas.microsoft.com/office/drawing/2014/main" id="{B8AF8ECF-2AA0-4EA9-BDA3-3D680B23AE6A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8986813" y="1526292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1"/>
                </a:solidFill>
                <a:latin typeface="Calibri" panose="020F0502020204030204" pitchFamily="34" charset="0"/>
              </a:rPr>
              <a:t>Target 2</a:t>
            </a:r>
          </a:p>
        </p:txBody>
      </p:sp>
      <p:sp>
        <p:nvSpPr>
          <p:cNvPr id="31" name="OTLSHAPE_M_49d5cfa6815847e8b7feb34fe504ee7f_Date">
            <a:extLst>
              <a:ext uri="{FF2B5EF4-FFF2-40B4-BE49-F238E27FC236}">
                <a16:creationId xmlns:a16="http://schemas.microsoft.com/office/drawing/2014/main" id="{7CF745DA-AAB8-4CD4-BBF6-4BA8AA4030BF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9101304" y="1737747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1</a:t>
            </a:r>
          </a:p>
        </p:txBody>
      </p:sp>
      <p:sp>
        <p:nvSpPr>
          <p:cNvPr id="159" name="OTLSHAPE_SLA_e0026f85dda143fd8424a08e6e8fba75_Title">
            <a:extLst>
              <a:ext uri="{FF2B5EF4-FFF2-40B4-BE49-F238E27FC236}">
                <a16:creationId xmlns:a16="http://schemas.microsoft.com/office/drawing/2014/main" id="{949D0C23-B1DA-419E-9315-E4EA2A53ABE5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2927541" y="2730972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Target 4</a:t>
            </a:r>
          </a:p>
        </p:txBody>
      </p:sp>
      <p:sp>
        <p:nvSpPr>
          <p:cNvPr id="160" name="OTLSHAPE_SLA_e0026f85dda143fd8424a08e6e8fba75_Date">
            <a:extLst>
              <a:ext uri="{FF2B5EF4-FFF2-40B4-BE49-F238E27FC236}">
                <a16:creationId xmlns:a16="http://schemas.microsoft.com/office/drawing/2014/main" id="{4A9F3E7F-F924-41EF-9D17-8DF9916835C7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3005879" y="2942427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Sep 29</a:t>
            </a:r>
          </a:p>
        </p:txBody>
      </p:sp>
      <p:sp>
        <p:nvSpPr>
          <p:cNvPr id="162" name="OTLSHAPE_SLA_4990651d1ecf4a7c9d1c538a6ecbef21_Title">
            <a:extLst>
              <a:ext uri="{FF2B5EF4-FFF2-40B4-BE49-F238E27FC236}">
                <a16:creationId xmlns:a16="http://schemas.microsoft.com/office/drawing/2014/main" id="{99BB5292-F419-4FB3-92A8-2D493EC22E35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6956049" y="2730972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1"/>
                </a:solidFill>
                <a:latin typeface="Calibri" panose="020F0502020204030204" pitchFamily="34" charset="0"/>
              </a:rPr>
              <a:t>Target 5</a:t>
            </a:r>
          </a:p>
        </p:txBody>
      </p:sp>
      <p:sp>
        <p:nvSpPr>
          <p:cNvPr id="163" name="OTLSHAPE_SLA_4990651d1ecf4a7c9d1c538a6ecbef21_Date">
            <a:extLst>
              <a:ext uri="{FF2B5EF4-FFF2-40B4-BE49-F238E27FC236}">
                <a16:creationId xmlns:a16="http://schemas.microsoft.com/office/drawing/2014/main" id="{960A67E9-5D41-4D49-A365-874CC990CA92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7016247" y="294242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May 31</a:t>
            </a:r>
          </a:p>
        </p:txBody>
      </p:sp>
      <p:sp>
        <p:nvSpPr>
          <p:cNvPr id="184" name="OTLSHAPE_SLA_ade401ec4f6a410fa9582dbc31fb1d01_Title">
            <a:extLst>
              <a:ext uri="{FF2B5EF4-FFF2-40B4-BE49-F238E27FC236}">
                <a16:creationId xmlns:a16="http://schemas.microsoft.com/office/drawing/2014/main" id="{4247FF74-590C-44F6-87B8-33DBB33B238E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738801" y="3778680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Target 6</a:t>
            </a:r>
          </a:p>
        </p:txBody>
      </p:sp>
      <p:sp>
        <p:nvSpPr>
          <p:cNvPr id="185" name="OTLSHAPE_SLA_ade401ec4f6a410fa9582dbc31fb1d01_Date">
            <a:extLst>
              <a:ext uri="{FF2B5EF4-FFF2-40B4-BE49-F238E27FC236}">
                <a16:creationId xmlns:a16="http://schemas.microsoft.com/office/drawing/2014/main" id="{4272EBF0-A063-43B1-A410-736E9A987EAD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843090" y="3990135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Jul 19</a:t>
            </a:r>
          </a:p>
        </p:txBody>
      </p:sp>
      <p:sp>
        <p:nvSpPr>
          <p:cNvPr id="187" name="OTLSHAPE_SLA_7db186cde89a4d2eaef405914a99b44d_Title">
            <a:extLst>
              <a:ext uri="{FF2B5EF4-FFF2-40B4-BE49-F238E27FC236}">
                <a16:creationId xmlns:a16="http://schemas.microsoft.com/office/drawing/2014/main" id="{5D0FA33E-844E-4907-B367-8B2EBAB26C81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4991326" y="3778680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1"/>
                </a:solidFill>
                <a:latin typeface="Calibri" panose="020F0502020204030204" pitchFamily="34" charset="0"/>
              </a:rPr>
              <a:t>Target 7</a:t>
            </a:r>
          </a:p>
        </p:txBody>
      </p:sp>
      <p:sp>
        <p:nvSpPr>
          <p:cNvPr id="188" name="OTLSHAPE_SLA_7db186cde89a4d2eaef405914a99b44d_Date">
            <a:extLst>
              <a:ext uri="{FF2B5EF4-FFF2-40B4-BE49-F238E27FC236}">
                <a16:creationId xmlns:a16="http://schemas.microsoft.com/office/drawing/2014/main" id="{6D17BD37-31A5-4B36-9DD5-326855FBA069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5102790" y="399013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>
                <a:solidFill>
                  <a:schemeClr val="dk2"/>
                </a:solidFill>
                <a:latin typeface="Calibri" panose="020F0502020204030204" pitchFamily="34" charset="0"/>
              </a:rPr>
              <a:t>Feb 1</a:t>
            </a:r>
          </a:p>
        </p:txBody>
      </p:sp>
      <p:sp>
        <p:nvSpPr>
          <p:cNvPr id="198" name="OTLSHAPE_SLA_316bcf4f06b94654904cf038c199bb82_Title">
            <a:extLst>
              <a:ext uri="{FF2B5EF4-FFF2-40B4-BE49-F238E27FC236}">
                <a16:creationId xmlns:a16="http://schemas.microsoft.com/office/drawing/2014/main" id="{50AD9CDF-3DBE-43B8-B34C-814FB522889D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8986813" y="3778680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1"/>
                </a:solidFill>
                <a:latin typeface="Calibri" panose="020F0502020204030204" pitchFamily="34" charset="0"/>
              </a:rPr>
              <a:t>Target 8</a:t>
            </a:r>
          </a:p>
        </p:txBody>
      </p:sp>
      <p:sp>
        <p:nvSpPr>
          <p:cNvPr id="199" name="OTLSHAPE_SLA_316bcf4f06b94654904cf038c199bb82_Date">
            <a:extLst>
              <a:ext uri="{FF2B5EF4-FFF2-40B4-BE49-F238E27FC236}">
                <a16:creationId xmlns:a16="http://schemas.microsoft.com/office/drawing/2014/main" id="{F8D936D6-1790-48C5-8448-CF9BD5F98058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9101304" y="399013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1</a:t>
            </a:r>
          </a:p>
        </p:txBody>
      </p:sp>
      <p:sp>
        <p:nvSpPr>
          <p:cNvPr id="217" name="OTLSHAPE_SLA_3d5ebc9c7f8a41ad9ea1722a107354d2_Title">
            <a:extLst>
              <a:ext uri="{FF2B5EF4-FFF2-40B4-BE49-F238E27FC236}">
                <a16:creationId xmlns:a16="http://schemas.microsoft.com/office/drawing/2014/main" id="{5B3FA695-3816-43CF-BACC-6A19985ADC8D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4429977" y="5367915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1"/>
                </a:solidFill>
                <a:latin typeface="Calibri" panose="020F0502020204030204" pitchFamily="34" charset="0"/>
              </a:rPr>
              <a:t>Target 9</a:t>
            </a:r>
          </a:p>
        </p:txBody>
      </p:sp>
      <p:sp>
        <p:nvSpPr>
          <p:cNvPr id="218" name="OTLSHAPE_SLA_3d5ebc9c7f8a41ad9ea1722a107354d2_Date">
            <a:extLst>
              <a:ext uri="{FF2B5EF4-FFF2-40B4-BE49-F238E27FC236}">
                <a16:creationId xmlns:a16="http://schemas.microsoft.com/office/drawing/2014/main" id="{685C2410-23DA-49C4-AC2C-FA27F377CFDE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4504907" y="557937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Dec 29</a:t>
            </a:r>
          </a:p>
        </p:txBody>
      </p:sp>
      <p:sp>
        <p:nvSpPr>
          <p:cNvPr id="238" name="OTLSHAPE_M_5dec705d4f6d4abca4b041b96ead789a_Title">
            <a:extLst>
              <a:ext uri="{FF2B5EF4-FFF2-40B4-BE49-F238E27FC236}">
                <a16:creationId xmlns:a16="http://schemas.microsoft.com/office/drawing/2014/main" id="{7CFB5DDA-C99A-4724-ACB5-62D7FFA6CDC0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0769923" y="1526292"/>
            <a:ext cx="508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>
                <a:solidFill>
                  <a:schemeClr val="dk1"/>
                </a:solidFill>
                <a:latin typeface="Calibri" panose="020F0502020204030204" pitchFamily="34" charset="0"/>
              </a:rPr>
              <a:t>Target 3</a:t>
            </a:r>
          </a:p>
        </p:txBody>
      </p:sp>
      <p:sp>
        <p:nvSpPr>
          <p:cNvPr id="239" name="OTLSHAPE_M_5dec705d4f6d4abca4b041b96ead789a_Date">
            <a:extLst>
              <a:ext uri="{FF2B5EF4-FFF2-40B4-BE49-F238E27FC236}">
                <a16:creationId xmlns:a16="http://schemas.microsoft.com/office/drawing/2014/main" id="{3D08E949-8E75-4B4A-A90B-870F6ABB1CC7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0858358" y="173774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Jan 17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5E71C4B-395E-4C40-B3BB-88813BF516C3}"/>
              </a:ext>
            </a:extLst>
          </p:cNvPr>
          <p:cNvSpPr txBox="1"/>
          <p:nvPr/>
        </p:nvSpPr>
        <p:spPr>
          <a:xfrm>
            <a:off x="1127106" y="809140"/>
            <a:ext cx="507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Task List Template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44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1701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rgbClr val="63A537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971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577489" y="1732979"/>
            <a:ext cx="368300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>
                <a:solidFill>
                  <a:schemeClr val="dk1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1001" name="OTLSHAPE_M_bc5b099a860d4eb6bbac39b6b22f89a9_Connector1"/>
          <p:cNvCxnSpPr/>
          <p:nvPr>
            <p:custDataLst>
              <p:tags r:id="rId4"/>
            </p:custDataLst>
          </p:nvPr>
        </p:nvCxnSpPr>
        <p:spPr>
          <a:xfrm>
            <a:off x="9707014" y="1993900"/>
            <a:ext cx="0" cy="7246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OTLSHAPE_M_ff0f14a0d9f241759cac12a3b2d336c5_Connector2"/>
          <p:cNvCxnSpPr/>
          <p:nvPr>
            <p:custDataLst>
              <p:tags r:id="rId5"/>
            </p:custDataLst>
          </p:nvPr>
        </p:nvCxnSpPr>
        <p:spPr>
          <a:xfrm>
            <a:off x="8486594" y="2459145"/>
            <a:ext cx="0" cy="72466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OTLSHAPE_M_ff0f14a0d9f241759cac12a3b2d336c5_Connector1"/>
          <p:cNvCxnSpPr/>
          <p:nvPr>
            <p:custDataLst>
              <p:tags r:id="rId6"/>
            </p:custDataLst>
          </p:nvPr>
        </p:nvCxnSpPr>
        <p:spPr>
          <a:xfrm>
            <a:off x="8486594" y="1993900"/>
            <a:ext cx="0" cy="2947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OTLSHAPE_M_155a7519591d4003a05343b15444e266_Connector1"/>
          <p:cNvCxnSpPr/>
          <p:nvPr>
            <p:custDataLst>
              <p:tags r:id="rId7"/>
            </p:custDataLst>
          </p:nvPr>
        </p:nvCxnSpPr>
        <p:spPr>
          <a:xfrm>
            <a:off x="7614866" y="1993900"/>
            <a:ext cx="0" cy="554145"/>
          </a:xfrm>
          <a:prstGeom prst="line">
            <a:avLst/>
          </a:prstGeom>
          <a:ln w="9525" cap="flat" cmpd="sng" algn="ctr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OTLSHAPE_M_12be99ba3dd448aa9737b9cff5404ab5_Connector1"/>
          <p:cNvCxnSpPr/>
          <p:nvPr>
            <p:custDataLst>
              <p:tags r:id="rId8"/>
            </p:custDataLst>
          </p:nvPr>
        </p:nvCxnSpPr>
        <p:spPr>
          <a:xfrm>
            <a:off x="5261201" y="1993900"/>
            <a:ext cx="0" cy="55414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OTLSHAPE_M_702056da381246079aaaa6c03a8d9401_Connector1"/>
          <p:cNvCxnSpPr/>
          <p:nvPr>
            <p:custDataLst>
              <p:tags r:id="rId9"/>
            </p:custDataLst>
          </p:nvPr>
        </p:nvCxnSpPr>
        <p:spPr>
          <a:xfrm>
            <a:off x="3633975" y="1993900"/>
            <a:ext cx="0" cy="1019388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OTLSHAPE_M_32e754a4ad894522b2c68f667c7e3b92_Connector1"/>
          <p:cNvCxnSpPr/>
          <p:nvPr>
            <p:custDataLst>
              <p:tags r:id="rId10"/>
            </p:custDataLst>
          </p:nvPr>
        </p:nvCxnSpPr>
        <p:spPr>
          <a:xfrm>
            <a:off x="3488687" y="1993900"/>
            <a:ext cx="0" cy="104478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OTLSHAPE_M_a7ec496550fa43e381d505c9e20d1dd9_Connector2"/>
          <p:cNvCxnSpPr/>
          <p:nvPr>
            <p:custDataLst>
              <p:tags r:id="rId11"/>
            </p:custDataLst>
          </p:nvPr>
        </p:nvCxnSpPr>
        <p:spPr>
          <a:xfrm>
            <a:off x="3343399" y="3389631"/>
            <a:ext cx="0" cy="11430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OTLSHAPE_M_a7ec496550fa43e381d505c9e20d1dd9_Connector1"/>
          <p:cNvCxnSpPr/>
          <p:nvPr>
            <p:custDataLst>
              <p:tags r:id="rId12"/>
            </p:custDataLst>
          </p:nvPr>
        </p:nvCxnSpPr>
        <p:spPr>
          <a:xfrm>
            <a:off x="3343399" y="1993900"/>
            <a:ext cx="0" cy="12252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OTLSHAPE_M_ff157ed296f04a1fba255d873e9d5a52_Connector1"/>
          <p:cNvCxnSpPr/>
          <p:nvPr>
            <p:custDataLst>
              <p:tags r:id="rId13"/>
            </p:custDataLst>
          </p:nvPr>
        </p:nvCxnSpPr>
        <p:spPr>
          <a:xfrm>
            <a:off x="1774288" y="1993900"/>
            <a:ext cx="0" cy="28744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OTLSHAPE_M_608d62d92f4f4d228a03b6ea629bc55d_Connector1"/>
          <p:cNvCxnSpPr/>
          <p:nvPr>
            <p:custDataLst>
              <p:tags r:id="rId14"/>
            </p:custDataLst>
          </p:nvPr>
        </p:nvCxnSpPr>
        <p:spPr>
          <a:xfrm>
            <a:off x="879853" y="1968500"/>
            <a:ext cx="0" cy="2730288"/>
          </a:xfrm>
          <a:prstGeom prst="line">
            <a:avLst/>
          </a:prstGeom>
          <a:ln w="9525" cap="flat" cmpd="sng" algn="ctr">
            <a:solidFill>
              <a:schemeClr val="accent1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OTLSHAPE_M_a7ec496550fa43e381d505c9e20d1dd9_Connector3">
            <a:extLst>
              <a:ext uri="{FF2B5EF4-FFF2-40B4-BE49-F238E27FC236}">
                <a16:creationId xmlns:a16="http://schemas.microsoft.com/office/drawing/2014/main" id="{70A8CE5A-7F3C-4250-9A52-7199FC513554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3343399" y="3854875"/>
            <a:ext cx="0" cy="889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M_32e754a4ad894522b2c68f667c7e3b92_Connector2">
            <a:extLst>
              <a:ext uri="{FF2B5EF4-FFF2-40B4-BE49-F238E27FC236}">
                <a16:creationId xmlns:a16="http://schemas.microsoft.com/office/drawing/2014/main" id="{0635F44A-6D8D-4D9F-B8C5-FA8B638AD1E6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3488687" y="3389631"/>
            <a:ext cx="0" cy="8890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2" name="OTLSHAPE_TB_00000000000000000000000000000000_ScaleContainer"/>
          <p:cNvSpPr/>
          <p:nvPr>
            <p:custDataLst>
              <p:tags r:id="rId17"/>
            </p:custDataLst>
          </p:nvPr>
        </p:nvSpPr>
        <p:spPr>
          <a:xfrm>
            <a:off x="844465" y="1714500"/>
            <a:ext cx="10617200" cy="254000"/>
          </a:xfrm>
          <a:prstGeom prst="roundRect">
            <a:avLst/>
          </a:prstGeom>
          <a:gradFill flip="none" rotWithShape="1">
            <a:gsLst>
              <a:gs pos="0">
                <a:srgbClr val="455F51"/>
              </a:gs>
              <a:gs pos="100000">
                <a:srgbClr val="5D7F6C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OTLSHAPE_TB_00000000000000000000000000000000_ElapsedTim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4" name="OTLSHAPE_TB_00000000000000000000000000000000_TodayMarkerShape" hidden="1"/>
          <p:cNvSpPr/>
          <p:nvPr>
            <p:custDataLst>
              <p:tags r:id="rId19"/>
            </p:custDataLst>
          </p:nvPr>
        </p:nvSpPr>
        <p:spPr>
          <a:xfrm>
            <a:off x="808180" y="1968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OTLSHAPE_TB_00000000000000000000000000000000_TodayMarkerText" hidden="1"/>
          <p:cNvSpPr txBox="1"/>
          <p:nvPr>
            <p:custDataLst>
              <p:tags r:id="rId20"/>
            </p:custDataLst>
          </p:nvPr>
        </p:nvSpPr>
        <p:spPr>
          <a:xfrm>
            <a:off x="844465" y="205316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76" name="OTLSHAPE_TB_00000000000000000000000000000000_TimescaleInterval1"/>
          <p:cNvSpPr txBox="1"/>
          <p:nvPr>
            <p:custDataLst>
              <p:tags r:id="rId21"/>
            </p:custDataLst>
          </p:nvPr>
        </p:nvSpPr>
        <p:spPr>
          <a:xfrm>
            <a:off x="907965" y="1752600"/>
            <a:ext cx="203582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977" name="OTLSHAPE_TB_00000000000000000000000000000000_TimescaleInterval2"/>
          <p:cNvSpPr txBox="1"/>
          <p:nvPr>
            <p:custDataLst>
              <p:tags r:id="rId22"/>
            </p:custDataLst>
          </p:nvPr>
        </p:nvSpPr>
        <p:spPr>
          <a:xfrm>
            <a:off x="1808751" y="1752600"/>
            <a:ext cx="225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978" name="OTLSHAPE_TB_00000000000000000000000000000000_TimescaleInterval3"/>
          <p:cNvSpPr txBox="1"/>
          <p:nvPr>
            <p:custDataLst>
              <p:tags r:id="rId23"/>
            </p:custDataLst>
          </p:nvPr>
        </p:nvSpPr>
        <p:spPr>
          <a:xfrm>
            <a:off x="2622364" y="1752600"/>
            <a:ext cx="25808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979" name="OTLSHAPE_TB_00000000000000000000000000000000_TimescaleInterval4"/>
          <p:cNvSpPr txBox="1"/>
          <p:nvPr>
            <p:custDataLst>
              <p:tags r:id="rId24"/>
            </p:custDataLst>
          </p:nvPr>
        </p:nvSpPr>
        <p:spPr>
          <a:xfrm>
            <a:off x="3523149" y="1752600"/>
            <a:ext cx="22281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980" name="OTLSHAPE_TB_00000000000000000000000000000000_TimescaleInterval5"/>
          <p:cNvSpPr txBox="1"/>
          <p:nvPr>
            <p:custDataLst>
              <p:tags r:id="rId25"/>
            </p:custDataLst>
          </p:nvPr>
        </p:nvSpPr>
        <p:spPr>
          <a:xfrm>
            <a:off x="4394877" y="1752600"/>
            <a:ext cx="27122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981" name="OTLSHAPE_TB_00000000000000000000000000000000_TimescaleInterval6"/>
          <p:cNvSpPr txBox="1"/>
          <p:nvPr>
            <p:custDataLst>
              <p:tags r:id="rId26"/>
            </p:custDataLst>
          </p:nvPr>
        </p:nvSpPr>
        <p:spPr>
          <a:xfrm>
            <a:off x="5295663" y="1752600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982" name="OTLSHAPE_TB_00000000000000000000000000000000_TimescaleInterval7"/>
          <p:cNvSpPr txBox="1"/>
          <p:nvPr>
            <p:custDataLst>
              <p:tags r:id="rId27"/>
            </p:custDataLst>
          </p:nvPr>
        </p:nvSpPr>
        <p:spPr>
          <a:xfrm>
            <a:off x="6167391" y="1752600"/>
            <a:ext cx="158185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983" name="OTLSHAPE_TB_00000000000000000000000000000000_TimescaleInterval8"/>
          <p:cNvSpPr txBox="1"/>
          <p:nvPr>
            <p:custDataLst>
              <p:tags r:id="rId28"/>
            </p:custDataLst>
          </p:nvPr>
        </p:nvSpPr>
        <p:spPr>
          <a:xfrm>
            <a:off x="7068177" y="1752600"/>
            <a:ext cx="24205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984" name="OTLSHAPE_TB_00000000000000000000000000000000_TimescaleInterval9"/>
          <p:cNvSpPr txBox="1"/>
          <p:nvPr>
            <p:custDataLst>
              <p:tags r:id="rId29"/>
            </p:custDataLst>
          </p:nvPr>
        </p:nvSpPr>
        <p:spPr>
          <a:xfrm>
            <a:off x="7968962" y="1752600"/>
            <a:ext cx="22762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985" name="OTLSHAPE_TB_00000000000000000000000000000000_TimescaleInterval10"/>
          <p:cNvSpPr txBox="1"/>
          <p:nvPr>
            <p:custDataLst>
              <p:tags r:id="rId30"/>
            </p:custDataLst>
          </p:nvPr>
        </p:nvSpPr>
        <p:spPr>
          <a:xfrm>
            <a:off x="8840691" y="1752600"/>
            <a:ext cx="21114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986" name="OTLSHAPE_TB_00000000000000000000000000000000_TimescaleInterval11"/>
          <p:cNvSpPr txBox="1"/>
          <p:nvPr>
            <p:custDataLst>
              <p:tags r:id="rId31"/>
            </p:custDataLst>
          </p:nvPr>
        </p:nvSpPr>
        <p:spPr>
          <a:xfrm>
            <a:off x="9741476" y="1752600"/>
            <a:ext cx="24936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987" name="OTLSHAPE_TB_00000000000000000000000000000000_TimescaleInterval12"/>
          <p:cNvSpPr txBox="1"/>
          <p:nvPr>
            <p:custDataLst>
              <p:tags r:id="rId32"/>
            </p:custDataLst>
          </p:nvPr>
        </p:nvSpPr>
        <p:spPr>
          <a:xfrm>
            <a:off x="10613204" y="1752600"/>
            <a:ext cx="23724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988" name="OTLSHAPE_TB_00000000000000000000000000000000_ScaleMarking1"/>
          <p:cNvSpPr txBox="1"/>
          <p:nvPr>
            <p:custDataLst>
              <p:tags r:id="rId33"/>
            </p:custDataLst>
          </p:nvPr>
        </p:nvSpPr>
        <p:spPr>
          <a:xfrm>
            <a:off x="907965" y="15284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rgbClr val="455F51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1004" name="OTLSHAPE_M_608d62d92f4f4d228a03b6ea629bc55d_Shape"/>
          <p:cNvSpPr/>
          <p:nvPr>
            <p:custDataLst>
              <p:tags r:id="rId34"/>
            </p:custDataLst>
          </p:nvPr>
        </p:nvSpPr>
        <p:spPr>
          <a:xfrm rot="16200000">
            <a:off x="905253" y="4533688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7" name="OTLSHAPE_M_ff157ed296f04a1fba255d873e9d5a52_Shape"/>
          <p:cNvSpPr/>
          <p:nvPr>
            <p:custDataLst>
              <p:tags r:id="rId35"/>
            </p:custDataLst>
          </p:nvPr>
        </p:nvSpPr>
        <p:spPr>
          <a:xfrm>
            <a:off x="1698088" y="1905000"/>
            <a:ext cx="152400" cy="1778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0" name="OTLSHAPE_M_a7ec496550fa43e381d505c9e20d1dd9_Shape"/>
          <p:cNvSpPr/>
          <p:nvPr>
            <p:custDataLst>
              <p:tags r:id="rId36"/>
            </p:custDataLst>
          </p:nvPr>
        </p:nvSpPr>
        <p:spPr>
          <a:xfrm>
            <a:off x="3267199" y="1905000"/>
            <a:ext cx="152400" cy="177800"/>
          </a:xfrm>
          <a:prstGeom prst="triangl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3" name="OTLSHAPE_M_32e754a4ad894522b2c68f667c7e3b92_Shape"/>
          <p:cNvSpPr/>
          <p:nvPr>
            <p:custDataLst>
              <p:tags r:id="rId37"/>
            </p:custDataLst>
          </p:nvPr>
        </p:nvSpPr>
        <p:spPr>
          <a:xfrm>
            <a:off x="3412487" y="1905000"/>
            <a:ext cx="152400" cy="177800"/>
          </a:xfrm>
          <a:prstGeom prst="triangl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6" name="OTLSHAPE_M_702056da381246079aaaa6c03a8d9401_Shape"/>
          <p:cNvSpPr/>
          <p:nvPr>
            <p:custDataLst>
              <p:tags r:id="rId38"/>
            </p:custDataLst>
          </p:nvPr>
        </p:nvSpPr>
        <p:spPr>
          <a:xfrm>
            <a:off x="3557775" y="1905000"/>
            <a:ext cx="152400" cy="177800"/>
          </a:xfrm>
          <a:prstGeom prst="triangl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9" name="OTLSHAPE_M_12be99ba3dd448aa9737b9cff5404ab5_Shape"/>
          <p:cNvSpPr/>
          <p:nvPr>
            <p:custDataLst>
              <p:tags r:id="rId39"/>
            </p:custDataLst>
          </p:nvPr>
        </p:nvSpPr>
        <p:spPr>
          <a:xfrm>
            <a:off x="5185001" y="1905000"/>
            <a:ext cx="152400" cy="177800"/>
          </a:xfrm>
          <a:prstGeom prst="parallelogram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2" name="OTLSHAPE_M_462115dda83147b68c0df36765225ee1_Shape"/>
          <p:cNvSpPr/>
          <p:nvPr>
            <p:custDataLst>
              <p:tags r:id="rId40"/>
            </p:custDataLst>
          </p:nvPr>
        </p:nvSpPr>
        <p:spPr>
          <a:xfrm>
            <a:off x="6347304" y="1905000"/>
            <a:ext cx="152400" cy="1778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TLSHAPE_M_155a7519591d4003a05343b15444e266_Shape"/>
          <p:cNvSpPr/>
          <p:nvPr>
            <p:custDataLst>
              <p:tags r:id="rId41"/>
            </p:custDataLst>
          </p:nvPr>
        </p:nvSpPr>
        <p:spPr>
          <a:xfrm>
            <a:off x="7538666" y="1905000"/>
            <a:ext cx="152400" cy="1778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TLSHAPE_M_ff0f14a0d9f241759cac12a3b2d336c5_Shape"/>
          <p:cNvSpPr/>
          <p:nvPr>
            <p:custDataLst>
              <p:tags r:id="rId42"/>
            </p:custDataLst>
          </p:nvPr>
        </p:nvSpPr>
        <p:spPr>
          <a:xfrm>
            <a:off x="8410394" y="1905000"/>
            <a:ext cx="152400" cy="1778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OTLSHAPE_M_83ae0c31735046a39e6462737a5d1ce8_Shape"/>
          <p:cNvSpPr/>
          <p:nvPr>
            <p:custDataLst>
              <p:tags r:id="rId43"/>
            </p:custDataLst>
          </p:nvPr>
        </p:nvSpPr>
        <p:spPr>
          <a:xfrm>
            <a:off x="8730028" y="1905000"/>
            <a:ext cx="152400" cy="1778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TLSHAPE_M_bc5b099a860d4eb6bbac39b6b22f89a9_Shape"/>
          <p:cNvSpPr/>
          <p:nvPr>
            <p:custDataLst>
              <p:tags r:id="rId44"/>
            </p:custDataLst>
          </p:nvPr>
        </p:nvSpPr>
        <p:spPr>
          <a:xfrm>
            <a:off x="9630814" y="1905000"/>
            <a:ext cx="152400" cy="1778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TLSHAPE_M_4df7f7e7f56c481182136003ad88759b_Shape"/>
          <p:cNvSpPr/>
          <p:nvPr>
            <p:custDataLst>
              <p:tags r:id="rId45"/>
            </p:custDataLst>
          </p:nvPr>
        </p:nvSpPr>
        <p:spPr>
          <a:xfrm flipV="1">
            <a:off x="11374269" y="1905000"/>
            <a:ext cx="152400" cy="177800"/>
          </a:xfrm>
          <a:prstGeom prst="flowChartManualOperation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OTLSHAPE_M_608d62d92f4f4d228a03b6ea629bc55d_Title"/>
          <p:cNvSpPr txBox="1"/>
          <p:nvPr>
            <p:custDataLst>
              <p:tags r:id="rId46"/>
            </p:custDataLst>
          </p:nvPr>
        </p:nvSpPr>
        <p:spPr>
          <a:xfrm>
            <a:off x="1102103" y="4646591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2"/>
                </a:solidFill>
                <a:latin typeface="Calibri" panose="020F0502020204030204" pitchFamily="34" charset="0"/>
              </a:rPr>
              <a:t>Enter Milestone 1  Here</a:t>
            </a:r>
          </a:p>
        </p:txBody>
      </p:sp>
      <p:sp>
        <p:nvSpPr>
          <p:cNvPr id="1003" name="OTLSHAPE_M_608d62d92f4f4d228a03b6ea629bc55d_Date"/>
          <p:cNvSpPr txBox="1"/>
          <p:nvPr>
            <p:custDataLst>
              <p:tags r:id="rId47"/>
            </p:custDataLst>
          </p:nvPr>
        </p:nvSpPr>
        <p:spPr>
          <a:xfrm>
            <a:off x="1102103" y="4466166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Fri Jan 1</a:t>
            </a:r>
          </a:p>
        </p:txBody>
      </p:sp>
      <p:sp>
        <p:nvSpPr>
          <p:cNvPr id="1005" name="OTLSHAPE_M_ff157ed296f04a1fba255d873e9d5a52_Title"/>
          <p:cNvSpPr txBox="1"/>
          <p:nvPr>
            <p:custDataLst>
              <p:tags r:id="rId48"/>
            </p:custDataLst>
          </p:nvPr>
        </p:nvSpPr>
        <p:spPr>
          <a:xfrm>
            <a:off x="1085377" y="2487168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2"/>
                </a:solidFill>
                <a:latin typeface="Calibri" panose="020F0502020204030204" pitchFamily="34" charset="0"/>
              </a:rPr>
              <a:t>Enter Milestone 2  Here</a:t>
            </a:r>
          </a:p>
        </p:txBody>
      </p:sp>
      <p:sp>
        <p:nvSpPr>
          <p:cNvPr id="1006" name="OTLSHAPE_M_ff157ed296f04a1fba255d873e9d5a52_Date"/>
          <p:cNvSpPr txBox="1"/>
          <p:nvPr>
            <p:custDataLst>
              <p:tags r:id="rId49"/>
            </p:custDataLst>
          </p:nvPr>
        </p:nvSpPr>
        <p:spPr>
          <a:xfrm>
            <a:off x="1492708" y="2306744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Mon Feb 1</a:t>
            </a:r>
          </a:p>
        </p:txBody>
      </p:sp>
      <p:sp>
        <p:nvSpPr>
          <p:cNvPr id="1008" name="OTLSHAPE_M_a7ec496550fa43e381d505c9e20d1dd9_Title"/>
          <p:cNvSpPr txBox="1"/>
          <p:nvPr>
            <p:custDataLst>
              <p:tags r:id="rId50"/>
            </p:custDataLst>
          </p:nvPr>
        </p:nvSpPr>
        <p:spPr>
          <a:xfrm>
            <a:off x="2654487" y="4149599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accent2"/>
                </a:solidFill>
                <a:latin typeface="Calibri" panose="020F0502020204030204" pitchFamily="34" charset="0"/>
              </a:rPr>
              <a:t>Enter Milestone 3  Here</a:t>
            </a:r>
          </a:p>
        </p:txBody>
      </p:sp>
      <p:sp>
        <p:nvSpPr>
          <p:cNvPr id="1009" name="OTLSHAPE_M_a7ec496550fa43e381d505c9e20d1dd9_Date"/>
          <p:cNvSpPr txBox="1"/>
          <p:nvPr>
            <p:custDataLst>
              <p:tags r:id="rId51"/>
            </p:custDataLst>
          </p:nvPr>
        </p:nvSpPr>
        <p:spPr>
          <a:xfrm>
            <a:off x="3056844" y="3969175"/>
            <a:ext cx="571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Sat Mar 27</a:t>
            </a:r>
          </a:p>
        </p:txBody>
      </p:sp>
      <p:sp>
        <p:nvSpPr>
          <p:cNvPr id="1011" name="OTLSHAPE_M_32e754a4ad894522b2c68f667c7e3b92_Title"/>
          <p:cNvSpPr txBox="1"/>
          <p:nvPr>
            <p:custDataLst>
              <p:tags r:id="rId52"/>
            </p:custDataLst>
          </p:nvPr>
        </p:nvSpPr>
        <p:spPr>
          <a:xfrm>
            <a:off x="2799775" y="3684357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accent3"/>
                </a:solidFill>
                <a:latin typeface="Calibri" panose="020F0502020204030204" pitchFamily="34" charset="0"/>
              </a:rPr>
              <a:t>Enter Milestone 4  Here</a:t>
            </a:r>
          </a:p>
        </p:txBody>
      </p:sp>
      <p:sp>
        <p:nvSpPr>
          <p:cNvPr id="1012" name="OTLSHAPE_M_32e754a4ad894522b2c68f667c7e3b92_Date"/>
          <p:cNvSpPr txBox="1"/>
          <p:nvPr>
            <p:custDataLst>
              <p:tags r:id="rId53"/>
            </p:custDataLst>
          </p:nvPr>
        </p:nvSpPr>
        <p:spPr>
          <a:xfrm>
            <a:off x="3231533" y="3503932"/>
            <a:ext cx="508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Thu Apr 1</a:t>
            </a:r>
          </a:p>
        </p:txBody>
      </p:sp>
      <p:sp>
        <p:nvSpPr>
          <p:cNvPr id="1014" name="OTLSHAPE_M_702056da381246079aaaa6c03a8d9401_Title"/>
          <p:cNvSpPr txBox="1"/>
          <p:nvPr>
            <p:custDataLst>
              <p:tags r:id="rId54"/>
            </p:custDataLst>
          </p:nvPr>
        </p:nvSpPr>
        <p:spPr>
          <a:xfrm>
            <a:off x="2945063" y="3219112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accent4"/>
                </a:solidFill>
                <a:latin typeface="Calibri" panose="020F0502020204030204" pitchFamily="34" charset="0"/>
              </a:rPr>
              <a:t>Enter Milestone 5  Here</a:t>
            </a:r>
          </a:p>
        </p:txBody>
      </p:sp>
      <p:sp>
        <p:nvSpPr>
          <p:cNvPr id="1015" name="OTLSHAPE_M_702056da381246079aaaa6c03a8d9401_Date"/>
          <p:cNvSpPr txBox="1"/>
          <p:nvPr>
            <p:custDataLst>
              <p:tags r:id="rId55"/>
            </p:custDataLst>
          </p:nvPr>
        </p:nvSpPr>
        <p:spPr>
          <a:xfrm>
            <a:off x="3382515" y="3038688"/>
            <a:ext cx="508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>
                <a:solidFill>
                  <a:schemeClr val="dk2"/>
                </a:solidFill>
                <a:latin typeface="Calibri" panose="020F0502020204030204" pitchFamily="34" charset="0"/>
              </a:rPr>
              <a:t>Tue Apr 6</a:t>
            </a:r>
          </a:p>
        </p:txBody>
      </p:sp>
      <p:sp>
        <p:nvSpPr>
          <p:cNvPr id="1017" name="OTLSHAPE_M_12be99ba3dd448aa9737b9cff5404ab5_Title"/>
          <p:cNvSpPr txBox="1"/>
          <p:nvPr>
            <p:custDataLst>
              <p:tags r:id="rId56"/>
            </p:custDataLst>
          </p:nvPr>
        </p:nvSpPr>
        <p:spPr>
          <a:xfrm>
            <a:off x="4572289" y="2753869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accent5"/>
                </a:solidFill>
                <a:latin typeface="Calibri" panose="020F0502020204030204" pitchFamily="34" charset="0"/>
              </a:rPr>
              <a:t>Enter Milestone 6  Here</a:t>
            </a:r>
          </a:p>
        </p:txBody>
      </p:sp>
      <p:sp>
        <p:nvSpPr>
          <p:cNvPr id="1018" name="OTLSHAPE_M_12be99ba3dd448aa9737b9cff5404ab5_Date"/>
          <p:cNvSpPr txBox="1"/>
          <p:nvPr>
            <p:custDataLst>
              <p:tags r:id="rId57"/>
            </p:custDataLst>
          </p:nvPr>
        </p:nvSpPr>
        <p:spPr>
          <a:xfrm>
            <a:off x="5015011" y="257344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10">
                <a:solidFill>
                  <a:schemeClr val="dk2"/>
                </a:solidFill>
                <a:latin typeface="Calibri" panose="020F0502020204030204" pitchFamily="34" charset="0"/>
              </a:rPr>
              <a:t>Tue Jun 1</a:t>
            </a:r>
          </a:p>
        </p:txBody>
      </p:sp>
      <p:sp>
        <p:nvSpPr>
          <p:cNvPr id="1020" name="OTLSHAPE_M_462115dda83147b68c0df36765225ee1_Title"/>
          <p:cNvSpPr txBox="1"/>
          <p:nvPr>
            <p:custDataLst>
              <p:tags r:id="rId58"/>
            </p:custDataLst>
          </p:nvPr>
        </p:nvSpPr>
        <p:spPr>
          <a:xfrm>
            <a:off x="5734593" y="2288626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accent6"/>
                </a:solidFill>
                <a:latin typeface="Calibri" panose="020F0502020204030204" pitchFamily="34" charset="0"/>
              </a:rPr>
              <a:t>Enter Milestone 7  Here</a:t>
            </a:r>
          </a:p>
        </p:txBody>
      </p:sp>
      <p:sp>
        <p:nvSpPr>
          <p:cNvPr id="1021" name="OTLSHAPE_M_462115dda83147b68c0df36765225ee1_Date"/>
          <p:cNvSpPr txBox="1"/>
          <p:nvPr>
            <p:custDataLst>
              <p:tags r:id="rId59"/>
            </p:custDataLst>
          </p:nvPr>
        </p:nvSpPr>
        <p:spPr>
          <a:xfrm>
            <a:off x="6160001" y="2108202"/>
            <a:ext cx="508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Sun Jul 11</a:t>
            </a:r>
          </a:p>
        </p:txBody>
      </p:sp>
      <p:sp>
        <p:nvSpPr>
          <p:cNvPr id="1023" name="OTLSHAPE_M_155a7519591d4003a05343b15444e266_Title"/>
          <p:cNvSpPr txBox="1"/>
          <p:nvPr>
            <p:custDataLst>
              <p:tags r:id="rId60"/>
            </p:custDataLst>
          </p:nvPr>
        </p:nvSpPr>
        <p:spPr>
          <a:xfrm>
            <a:off x="6925955" y="2753869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2"/>
                </a:solidFill>
                <a:latin typeface="Calibri" panose="020F0502020204030204" pitchFamily="34" charset="0"/>
              </a:rPr>
              <a:t>Enter Milestone 8  Here</a:t>
            </a:r>
          </a:p>
        </p:txBody>
      </p:sp>
      <p:sp>
        <p:nvSpPr>
          <p:cNvPr id="1024" name="OTLSHAPE_M_155a7519591d4003a05343b15444e266_Date"/>
          <p:cNvSpPr txBox="1"/>
          <p:nvPr>
            <p:custDataLst>
              <p:tags r:id="rId61"/>
            </p:custDataLst>
          </p:nvPr>
        </p:nvSpPr>
        <p:spPr>
          <a:xfrm>
            <a:off x="7335170" y="257344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Sat Aug 21</a:t>
            </a:r>
          </a:p>
        </p:txBody>
      </p:sp>
      <p:sp>
        <p:nvSpPr>
          <p:cNvPr id="1026" name="OTLSHAPE_M_ff0f14a0d9f241759cac12a3b2d336c5_Title"/>
          <p:cNvSpPr txBox="1"/>
          <p:nvPr>
            <p:custDataLst>
              <p:tags r:id="rId62"/>
            </p:custDataLst>
          </p:nvPr>
        </p:nvSpPr>
        <p:spPr>
          <a:xfrm>
            <a:off x="7797683" y="3389631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2"/>
                </a:solidFill>
                <a:latin typeface="Calibri" panose="020F0502020204030204" pitchFamily="34" charset="0"/>
              </a:rPr>
              <a:t>Enter Milestone 9  Here</a:t>
            </a:r>
          </a:p>
        </p:txBody>
      </p:sp>
      <p:sp>
        <p:nvSpPr>
          <p:cNvPr id="1027" name="OTLSHAPE_M_ff0f14a0d9f241759cac12a3b2d336c5_Date"/>
          <p:cNvSpPr txBox="1"/>
          <p:nvPr>
            <p:custDataLst>
              <p:tags r:id="rId63"/>
            </p:custDataLst>
          </p:nvPr>
        </p:nvSpPr>
        <p:spPr>
          <a:xfrm>
            <a:off x="8171888" y="3209207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Mon Sep 20</a:t>
            </a:r>
          </a:p>
        </p:txBody>
      </p:sp>
      <p:sp>
        <p:nvSpPr>
          <p:cNvPr id="1029" name="OTLSHAPE_M_83ae0c31735046a39e6462737a5d1ce8_Title"/>
          <p:cNvSpPr txBox="1"/>
          <p:nvPr>
            <p:custDataLst>
              <p:tags r:id="rId64"/>
            </p:custDataLst>
          </p:nvPr>
        </p:nvSpPr>
        <p:spPr>
          <a:xfrm>
            <a:off x="8081904" y="2288626"/>
            <a:ext cx="144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accent2"/>
                </a:solidFill>
                <a:latin typeface="Calibri" panose="020F0502020204030204" pitchFamily="34" charset="0"/>
              </a:rPr>
              <a:t>Enter Milestone 10  Here</a:t>
            </a:r>
          </a:p>
        </p:txBody>
      </p:sp>
      <p:sp>
        <p:nvSpPr>
          <p:cNvPr id="1030" name="OTLSHAPE_M_83ae0c31735046a39e6462737a5d1ce8_Date"/>
          <p:cNvSpPr txBox="1"/>
          <p:nvPr>
            <p:custDataLst>
              <p:tags r:id="rId65"/>
            </p:custDataLst>
          </p:nvPr>
        </p:nvSpPr>
        <p:spPr>
          <a:xfrm>
            <a:off x="8582940" y="2108202"/>
            <a:ext cx="444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Fri Oct 1</a:t>
            </a:r>
          </a:p>
        </p:txBody>
      </p:sp>
      <p:sp>
        <p:nvSpPr>
          <p:cNvPr id="1032" name="OTLSHAPE_M_bc5b099a860d4eb6bbac39b6b22f89a9_Title"/>
          <p:cNvSpPr txBox="1"/>
          <p:nvPr>
            <p:custDataLst>
              <p:tags r:id="rId66"/>
            </p:custDataLst>
          </p:nvPr>
        </p:nvSpPr>
        <p:spPr>
          <a:xfrm>
            <a:off x="8982690" y="2924388"/>
            <a:ext cx="144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accent3"/>
                </a:solidFill>
                <a:latin typeface="Calibri" panose="020F0502020204030204" pitchFamily="34" charset="0"/>
              </a:rPr>
              <a:t>Enter Milestone 11  Here</a:t>
            </a:r>
          </a:p>
        </p:txBody>
      </p:sp>
      <p:sp>
        <p:nvSpPr>
          <p:cNvPr id="1033" name="OTLSHAPE_M_bc5b099a860d4eb6bbac39b6b22f89a9_Date"/>
          <p:cNvSpPr txBox="1"/>
          <p:nvPr>
            <p:custDataLst>
              <p:tags r:id="rId67"/>
            </p:custDataLst>
          </p:nvPr>
        </p:nvSpPr>
        <p:spPr>
          <a:xfrm>
            <a:off x="9415739" y="2743964"/>
            <a:ext cx="571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Mon Nov 1</a:t>
            </a:r>
          </a:p>
        </p:txBody>
      </p:sp>
      <p:sp>
        <p:nvSpPr>
          <p:cNvPr id="1035" name="OTLSHAPE_M_4df7f7e7f56c481182136003ad88759b_Title"/>
          <p:cNvSpPr txBox="1"/>
          <p:nvPr>
            <p:custDataLst>
              <p:tags r:id="rId68"/>
            </p:custDataLst>
          </p:nvPr>
        </p:nvSpPr>
        <p:spPr>
          <a:xfrm>
            <a:off x="10864576" y="2288626"/>
            <a:ext cx="1168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>
                <a:solidFill>
                  <a:schemeClr val="accent4"/>
                </a:solidFill>
                <a:latin typeface="Calibri" panose="020F0502020204030204" pitchFamily="34" charset="0"/>
              </a:rPr>
              <a:t>Enter Milestone 12  Here</a:t>
            </a:r>
          </a:p>
        </p:txBody>
      </p:sp>
      <p:sp>
        <p:nvSpPr>
          <p:cNvPr id="1036" name="OTLSHAPE_M_4df7f7e7f56c481182136003ad88759b_Date"/>
          <p:cNvSpPr txBox="1"/>
          <p:nvPr>
            <p:custDataLst>
              <p:tags r:id="rId69"/>
            </p:custDataLst>
          </p:nvPr>
        </p:nvSpPr>
        <p:spPr>
          <a:xfrm>
            <a:off x="11187622" y="2108201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Fri Dec 31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CB08F12-38E5-42E1-9460-323B501FCACF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twelve-month-timeline-template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359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3853878"/>
            <a:ext cx="365486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>
                <a:solidFill>
                  <a:schemeClr val="dk2"/>
                </a:solidFill>
                <a:latin typeface="Calibri" panose="020F0502020204030204" pitchFamily="34" charset="0"/>
              </a:rPr>
              <a:t>2021</a:t>
            </a:r>
            <a:endParaRPr lang="en-US" sz="1400" b="1" spc="-2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93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577489" y="3853878"/>
            <a:ext cx="365486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>
                <a:solidFill>
                  <a:schemeClr val="dk2"/>
                </a:solidFill>
                <a:latin typeface="Calibri" panose="020F0502020204030204" pitchFamily="34" charset="0"/>
              </a:rPr>
              <a:t>2023</a:t>
            </a:r>
          </a:p>
        </p:txBody>
      </p:sp>
      <p:cxnSp>
        <p:nvCxnSpPr>
          <p:cNvPr id="1920" name="OTLSHAPE_M_e284c8c3f4a344449b7b9dbfaef0fda8_Connector1"/>
          <p:cNvCxnSpPr/>
          <p:nvPr>
            <p:custDataLst>
              <p:tags r:id="rId4"/>
            </p:custDataLst>
          </p:nvPr>
        </p:nvCxnSpPr>
        <p:spPr>
          <a:xfrm>
            <a:off x="9587410" y="2210915"/>
            <a:ext cx="0" cy="153558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9" name="OTLSHAPE_M_1023f9cf8e724de58abd660090ffda98_Connector2"/>
          <p:cNvCxnSpPr/>
          <p:nvPr>
            <p:custDataLst>
              <p:tags r:id="rId5"/>
            </p:custDataLst>
          </p:nvPr>
        </p:nvCxnSpPr>
        <p:spPr>
          <a:xfrm>
            <a:off x="8868589" y="3451775"/>
            <a:ext cx="0" cy="294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8" name="OTLSHAPE_M_1023f9cf8e724de58abd660090ffda98_Connector1"/>
          <p:cNvCxnSpPr/>
          <p:nvPr>
            <p:custDataLst>
              <p:tags r:id="rId6"/>
            </p:custDataLst>
          </p:nvPr>
        </p:nvCxnSpPr>
        <p:spPr>
          <a:xfrm>
            <a:off x="8868589" y="2846677"/>
            <a:ext cx="0" cy="43458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7" name="OTLSHAPE_M_fc32de2855dc427da7f0e298f9f0429a_Connector1"/>
          <p:cNvCxnSpPr/>
          <p:nvPr>
            <p:custDataLst>
              <p:tags r:id="rId7"/>
            </p:custDataLst>
          </p:nvPr>
        </p:nvCxnSpPr>
        <p:spPr>
          <a:xfrm>
            <a:off x="7005520" y="3192357"/>
            <a:ext cx="0" cy="554143"/>
          </a:xfrm>
          <a:prstGeom prst="line">
            <a:avLst/>
          </a:prstGeom>
          <a:ln w="9525" cap="flat" cmpd="sng" algn="ctr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5" name="OTLSHAPE_M_a6ec4f477c764ee4a8c051c0775a86b0_Connector3"/>
          <p:cNvCxnSpPr/>
          <p:nvPr>
            <p:custDataLst>
              <p:tags r:id="rId8"/>
            </p:custDataLst>
          </p:nvPr>
        </p:nvCxnSpPr>
        <p:spPr>
          <a:xfrm>
            <a:off x="6712123" y="2986532"/>
            <a:ext cx="0" cy="75996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4" name="OTLSHAPE_M_a6ec4f477c764ee4a8c051c0775a86b0_Connector1"/>
          <p:cNvCxnSpPr/>
          <p:nvPr>
            <p:custDataLst>
              <p:tags r:id="rId9"/>
            </p:custDataLst>
          </p:nvPr>
        </p:nvCxnSpPr>
        <p:spPr>
          <a:xfrm>
            <a:off x="6712123" y="1796628"/>
            <a:ext cx="0" cy="889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3" name="OTLSHAPE_M_ec5e68d2461e44b1a67a2fae5dcbaa0f_Connector2"/>
          <p:cNvCxnSpPr/>
          <p:nvPr>
            <p:custDataLst>
              <p:tags r:id="rId10"/>
            </p:custDataLst>
          </p:nvPr>
        </p:nvCxnSpPr>
        <p:spPr>
          <a:xfrm>
            <a:off x="6433396" y="2986532"/>
            <a:ext cx="0" cy="75996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2" name="OTLSHAPE_M_ec5e68d2461e44b1a67a2fae5dcbaa0f_Connector1"/>
          <p:cNvCxnSpPr/>
          <p:nvPr>
            <p:custDataLst>
              <p:tags r:id="rId11"/>
            </p:custDataLst>
          </p:nvPr>
        </p:nvCxnSpPr>
        <p:spPr>
          <a:xfrm>
            <a:off x="6433396" y="2261871"/>
            <a:ext cx="0" cy="55414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1" name="OTLSHAPE_M_e1c7cf84c58947e29d39b8ae60f45498_Connector2"/>
          <p:cNvCxnSpPr/>
          <p:nvPr>
            <p:custDataLst>
              <p:tags r:id="rId12"/>
            </p:custDataLst>
          </p:nvPr>
        </p:nvCxnSpPr>
        <p:spPr>
          <a:xfrm>
            <a:off x="4555657" y="3451777"/>
            <a:ext cx="0" cy="29472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0" name="OTLSHAPE_M_e1c7cf84c58947e29d39b8ae60f45498_Connector1"/>
          <p:cNvCxnSpPr/>
          <p:nvPr>
            <p:custDataLst>
              <p:tags r:id="rId13"/>
            </p:custDataLst>
          </p:nvPr>
        </p:nvCxnSpPr>
        <p:spPr>
          <a:xfrm>
            <a:off x="4555657" y="3192357"/>
            <a:ext cx="0" cy="8890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9" name="OTLSHAPE_M_23abe643d7664c16a87d0993876cb30a_Connector2"/>
          <p:cNvCxnSpPr/>
          <p:nvPr>
            <p:custDataLst>
              <p:tags r:id="rId14"/>
            </p:custDataLst>
          </p:nvPr>
        </p:nvCxnSpPr>
        <p:spPr>
          <a:xfrm>
            <a:off x="3836836" y="2986533"/>
            <a:ext cx="0" cy="75996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8" name="OTLSHAPE_M_23abe643d7664c16a87d0993876cb30a_Connector1"/>
          <p:cNvCxnSpPr/>
          <p:nvPr>
            <p:custDataLst>
              <p:tags r:id="rId15"/>
            </p:custDataLst>
          </p:nvPr>
        </p:nvCxnSpPr>
        <p:spPr>
          <a:xfrm>
            <a:off x="3836836" y="2727114"/>
            <a:ext cx="0" cy="889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7" name="OTLSHAPE_M_474d297198d5425c9487e9abdc401d8d_Connector1"/>
          <p:cNvCxnSpPr/>
          <p:nvPr>
            <p:custDataLst>
              <p:tags r:id="rId16"/>
            </p:custDataLst>
          </p:nvPr>
        </p:nvCxnSpPr>
        <p:spPr>
          <a:xfrm>
            <a:off x="1430983" y="3192357"/>
            <a:ext cx="0" cy="554143"/>
          </a:xfrm>
          <a:prstGeom prst="line">
            <a:avLst/>
          </a:prstGeom>
          <a:ln w="9525" cap="flat" cmpd="sng" algn="ctr">
            <a:solidFill>
              <a:schemeClr val="accent5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OTLSHAPE_M_a6ec4f477c764ee4a8c051c0775a86b0_Connector2">
            <a:extLst>
              <a:ext uri="{FF2B5EF4-FFF2-40B4-BE49-F238E27FC236}">
                <a16:creationId xmlns:a16="http://schemas.microsoft.com/office/drawing/2014/main" id="{3921FD44-26D6-4363-98E5-6AA8969A2E45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6712123" y="2236471"/>
            <a:ext cx="0" cy="579542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4" name="OTLSHAPE_TB_00000000000000000000000000000000_ScaleContainer"/>
          <p:cNvSpPr/>
          <p:nvPr>
            <p:custDataLst>
              <p:tags r:id="rId18"/>
            </p:custDataLst>
          </p:nvPr>
        </p:nvSpPr>
        <p:spPr>
          <a:xfrm>
            <a:off x="741511" y="3771900"/>
            <a:ext cx="10718800" cy="381000"/>
          </a:xfrm>
          <a:prstGeom prst="rect">
            <a:avLst/>
          </a:prstGeom>
          <a:gradFill flip="none" rotWithShape="1">
            <a:gsLst>
              <a:gs pos="0">
                <a:srgbClr val="B2381C"/>
              </a:gs>
              <a:gs pos="50000">
                <a:srgbClr val="F24C26"/>
              </a:gs>
              <a:gs pos="100000">
                <a:srgbClr val="B2381C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6" name="OTLSHAPE_TB_00000000000000000000000000000000_ElapsedTimeExtension"/>
          <p:cNvSpPr/>
          <p:nvPr>
            <p:custDataLst>
              <p:tags r:id="rId19"/>
            </p:custDataLst>
          </p:nvPr>
        </p:nvSpPr>
        <p:spPr>
          <a:xfrm>
            <a:off x="741511" y="1331385"/>
            <a:ext cx="0" cy="2440515"/>
          </a:xfrm>
          <a:prstGeom prst="rect">
            <a:avLst/>
          </a:prstGeom>
          <a:gradFill flip="none" rotWithShape="1">
            <a:gsLst>
              <a:gs pos="100000">
                <a:srgbClr val="D2CCCA">
                  <a:alpha val="30196"/>
                </a:srgbClr>
              </a:gs>
              <a:gs pos="0">
                <a:srgbClr val="D2CCCA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5" name="OTLSHAPE_TB_00000000000000000000000000000000_ElapsedTim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D2CCCA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7" name="OTLSHAPE_TB_00000000000000000000000000000000_TodayMarkerShape" hidden="1"/>
          <p:cNvSpPr/>
          <p:nvPr>
            <p:custDataLst>
              <p:tags r:id="rId21"/>
            </p:custDataLst>
          </p:nvPr>
        </p:nvSpPr>
        <p:spPr>
          <a:xfrm>
            <a:off x="687082" y="4152900"/>
            <a:ext cx="114300" cy="127000"/>
          </a:xfrm>
          <a:prstGeom prst="triangl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8" name="OTLSHAPE_TB_00000000000000000000000000000000_TodayMarkerText" hidden="1"/>
          <p:cNvSpPr txBox="1"/>
          <p:nvPr>
            <p:custDataLst>
              <p:tags r:id="rId22"/>
            </p:custDataLst>
          </p:nvPr>
        </p:nvSpPr>
        <p:spPr>
          <a:xfrm>
            <a:off x="741511" y="42799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899" name="OTLSHAPE_TB_00000000000000000000000000000000_TimescaleInterval1"/>
          <p:cNvSpPr txBox="1"/>
          <p:nvPr>
            <p:custDataLst>
              <p:tags r:id="rId23"/>
            </p:custDataLst>
          </p:nvPr>
        </p:nvSpPr>
        <p:spPr>
          <a:xfrm>
            <a:off x="805011" y="3869372"/>
            <a:ext cx="18280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1900" name="OTLSHAPE_TB_00000000000000000000000000000000_TimescaleInterval2"/>
          <p:cNvSpPr txBox="1"/>
          <p:nvPr>
            <p:custDataLst>
              <p:tags r:id="rId24"/>
            </p:custDataLst>
          </p:nvPr>
        </p:nvSpPr>
        <p:spPr>
          <a:xfrm>
            <a:off x="2154635" y="3810000"/>
            <a:ext cx="314189" cy="304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>
                <a:solidFill>
                  <a:schemeClr val="lt1"/>
                </a:solidFill>
                <a:latin typeface="Calibri" panose="020F0502020204030204" pitchFamily="34" charset="0"/>
              </a:rPr>
              <a:t>Q1
2022</a:t>
            </a:r>
          </a:p>
        </p:txBody>
      </p:sp>
      <p:sp>
        <p:nvSpPr>
          <p:cNvPr id="1901" name="OTLSHAPE_TB_00000000000000000000000000000000_TimescaleInterval3"/>
          <p:cNvSpPr txBox="1"/>
          <p:nvPr>
            <p:custDataLst>
              <p:tags r:id="rId25"/>
            </p:custDataLst>
          </p:nvPr>
        </p:nvSpPr>
        <p:spPr>
          <a:xfrm>
            <a:off x="3474920" y="3869372"/>
            <a:ext cx="18280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sp>
        <p:nvSpPr>
          <p:cNvPr id="1902" name="OTLSHAPE_TB_00000000000000000000000000000000_TimescaleInterval4"/>
          <p:cNvSpPr txBox="1"/>
          <p:nvPr>
            <p:custDataLst>
              <p:tags r:id="rId26"/>
            </p:custDataLst>
          </p:nvPr>
        </p:nvSpPr>
        <p:spPr>
          <a:xfrm>
            <a:off x="4809875" y="3869372"/>
            <a:ext cx="18280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>
                <a:solidFill>
                  <a:schemeClr val="lt1"/>
                </a:solidFill>
                <a:latin typeface="Calibri" panose="020F0502020204030204" pitchFamily="34" charset="0"/>
              </a:rPr>
              <a:t>Q3</a:t>
            </a:r>
          </a:p>
        </p:txBody>
      </p:sp>
      <p:sp>
        <p:nvSpPr>
          <p:cNvPr id="1903" name="OTLSHAPE_TB_00000000000000000000000000000000_TimescaleInterval5"/>
          <p:cNvSpPr txBox="1"/>
          <p:nvPr>
            <p:custDataLst>
              <p:tags r:id="rId27"/>
            </p:custDataLst>
          </p:nvPr>
        </p:nvSpPr>
        <p:spPr>
          <a:xfrm>
            <a:off x="6159500" y="3869372"/>
            <a:ext cx="18280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1904" name="OTLSHAPE_TB_00000000000000000000000000000000_TimescaleInterval6"/>
          <p:cNvSpPr txBox="1"/>
          <p:nvPr>
            <p:custDataLst>
              <p:tags r:id="rId28"/>
            </p:custDataLst>
          </p:nvPr>
        </p:nvSpPr>
        <p:spPr>
          <a:xfrm>
            <a:off x="7509125" y="3810000"/>
            <a:ext cx="314189" cy="304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>
                <a:solidFill>
                  <a:schemeClr val="lt1"/>
                </a:solidFill>
                <a:latin typeface="Calibri" panose="020F0502020204030204" pitchFamily="34" charset="0"/>
              </a:rPr>
              <a:t>Q1
2023</a:t>
            </a:r>
          </a:p>
        </p:txBody>
      </p:sp>
      <p:sp>
        <p:nvSpPr>
          <p:cNvPr id="1905" name="OTLSHAPE_TB_00000000000000000000000000000000_TimescaleInterval7"/>
          <p:cNvSpPr txBox="1"/>
          <p:nvPr>
            <p:custDataLst>
              <p:tags r:id="rId29"/>
            </p:custDataLst>
          </p:nvPr>
        </p:nvSpPr>
        <p:spPr>
          <a:xfrm>
            <a:off x="8829410" y="3869372"/>
            <a:ext cx="18280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sp>
        <p:nvSpPr>
          <p:cNvPr id="1906" name="OTLSHAPE_TB_00000000000000000000000000000000_TimescaleInterval8"/>
          <p:cNvSpPr txBox="1"/>
          <p:nvPr>
            <p:custDataLst>
              <p:tags r:id="rId30"/>
            </p:custDataLst>
          </p:nvPr>
        </p:nvSpPr>
        <p:spPr>
          <a:xfrm>
            <a:off x="10164365" y="3869372"/>
            <a:ext cx="18280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>
                <a:solidFill>
                  <a:schemeClr val="lt1"/>
                </a:solidFill>
                <a:latin typeface="Calibri" panose="020F0502020204030204" pitchFamily="34" charset="0"/>
              </a:rPr>
              <a:t>Q3</a:t>
            </a:r>
          </a:p>
        </p:txBody>
      </p:sp>
      <p:sp>
        <p:nvSpPr>
          <p:cNvPr id="1923" name="OTLSHAPE_M_474d297198d5425c9487e9abdc401d8d_Shape"/>
          <p:cNvSpPr/>
          <p:nvPr>
            <p:custDataLst>
              <p:tags r:id="rId31"/>
            </p:custDataLst>
          </p:nvPr>
        </p:nvSpPr>
        <p:spPr>
          <a:xfrm>
            <a:off x="1354783" y="3657600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26" name="OTLSHAPE_M_057d3339c879444e9724c9bbb66d5fa2_Shape"/>
          <p:cNvSpPr/>
          <p:nvPr>
            <p:custDataLst>
              <p:tags r:id="rId32"/>
            </p:custDataLst>
          </p:nvPr>
        </p:nvSpPr>
        <p:spPr>
          <a:xfrm>
            <a:off x="2484360" y="3657600"/>
            <a:ext cx="152400" cy="1778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9" name="OTLSHAPE_M_23abe643d7664c16a87d0993876cb30a_Shape"/>
          <p:cNvSpPr/>
          <p:nvPr>
            <p:custDataLst>
              <p:tags r:id="rId33"/>
            </p:custDataLst>
          </p:nvPr>
        </p:nvSpPr>
        <p:spPr>
          <a:xfrm>
            <a:off x="3760636" y="3657600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2" name="OTLSHAPE_M_e1c7cf84c58947e29d39b8ae60f45498_Shape"/>
          <p:cNvSpPr/>
          <p:nvPr>
            <p:custDataLst>
              <p:tags r:id="rId34"/>
            </p:custDataLst>
          </p:nvPr>
        </p:nvSpPr>
        <p:spPr>
          <a:xfrm>
            <a:off x="4479457" y="3657600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5" name="OTLSHAPE_M_cceba81e026645ae9de5c63ae4ad4778_Shape"/>
          <p:cNvSpPr/>
          <p:nvPr>
            <p:custDataLst>
              <p:tags r:id="rId35"/>
            </p:custDataLst>
          </p:nvPr>
        </p:nvSpPr>
        <p:spPr>
          <a:xfrm>
            <a:off x="5198279" y="3657600"/>
            <a:ext cx="152400" cy="177800"/>
          </a:xfrm>
          <a:prstGeom prst="plus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8" name="OTLSHAPE_M_ec5e68d2461e44b1a67a2fae5dcbaa0f_Shape"/>
          <p:cNvSpPr/>
          <p:nvPr>
            <p:custDataLst>
              <p:tags r:id="rId36"/>
            </p:custDataLst>
          </p:nvPr>
        </p:nvSpPr>
        <p:spPr>
          <a:xfrm>
            <a:off x="6357196" y="3657600"/>
            <a:ext cx="152400" cy="177800"/>
          </a:xfrm>
          <a:prstGeom prst="parallelogram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1" name="OTLSHAPE_M_a6ec4f477c764ee4a8c051c0775a86b0_Shape"/>
          <p:cNvSpPr/>
          <p:nvPr>
            <p:custDataLst>
              <p:tags r:id="rId37"/>
            </p:custDataLst>
          </p:nvPr>
        </p:nvSpPr>
        <p:spPr>
          <a:xfrm>
            <a:off x="6635923" y="3657600"/>
            <a:ext cx="152400" cy="177800"/>
          </a:xfrm>
          <a:prstGeom prst="parallelogram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4" name="OTLSHAPE_M_fc32de2855dc427da7f0e298f9f0429a_Shape"/>
          <p:cNvSpPr/>
          <p:nvPr>
            <p:custDataLst>
              <p:tags r:id="rId38"/>
            </p:custDataLst>
          </p:nvPr>
        </p:nvSpPr>
        <p:spPr>
          <a:xfrm>
            <a:off x="6929320" y="3657600"/>
            <a:ext cx="152400" cy="177800"/>
          </a:xfrm>
          <a:prstGeom prst="parallelogram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7" name="OTLSHAPE_M_0428eb3156d8464293f28b8bf90721dc_Shape"/>
          <p:cNvSpPr/>
          <p:nvPr>
            <p:custDataLst>
              <p:tags r:id="rId39"/>
            </p:custDataLst>
          </p:nvPr>
        </p:nvSpPr>
        <p:spPr>
          <a:xfrm>
            <a:off x="8073567" y="3657600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0" name="OTLSHAPE_M_1023f9cf8e724de58abd660090ffda98_Shape"/>
          <p:cNvSpPr/>
          <p:nvPr>
            <p:custDataLst>
              <p:tags r:id="rId40"/>
            </p:custDataLst>
          </p:nvPr>
        </p:nvSpPr>
        <p:spPr>
          <a:xfrm>
            <a:off x="8792389" y="3657600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3" name="OTLSHAPE_M_e284c8c3f4a344449b7b9dbfaef0fda8_Shape"/>
          <p:cNvSpPr/>
          <p:nvPr>
            <p:custDataLst>
              <p:tags r:id="rId41"/>
            </p:custDataLst>
          </p:nvPr>
        </p:nvSpPr>
        <p:spPr>
          <a:xfrm>
            <a:off x="9511210" y="3657600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6" name="OTLSHAPE_M_a72a1e83f4234f9b9f77a15d2313e6dc_Shape"/>
          <p:cNvSpPr/>
          <p:nvPr>
            <p:custDataLst>
              <p:tags r:id="rId42"/>
            </p:custDataLst>
          </p:nvPr>
        </p:nvSpPr>
        <p:spPr>
          <a:xfrm>
            <a:off x="10230032" y="3657600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21" name="OTLSHAPE_M_474d297198d5425c9487e9abdc401d8d_Title"/>
          <p:cNvSpPr txBox="1"/>
          <p:nvPr>
            <p:custDataLst>
              <p:tags r:id="rId43"/>
            </p:custDataLst>
          </p:nvPr>
        </p:nvSpPr>
        <p:spPr>
          <a:xfrm>
            <a:off x="671883" y="2816013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Enter your milestone here</a:t>
            </a:r>
          </a:p>
        </p:txBody>
      </p:sp>
      <p:sp>
        <p:nvSpPr>
          <p:cNvPr id="1922" name="OTLSHAPE_M_474d297198d5425c9487e9abdc401d8d_Date"/>
          <p:cNvSpPr txBox="1"/>
          <p:nvPr>
            <p:custDataLst>
              <p:tags r:id="rId44"/>
            </p:custDataLst>
          </p:nvPr>
        </p:nvSpPr>
        <p:spPr>
          <a:xfrm>
            <a:off x="1128215" y="3011932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5"/>
                </a:solidFill>
                <a:latin typeface="Calibri" panose="020F0502020204030204" pitchFamily="34" charset="0"/>
              </a:rPr>
              <a:t>11-16-2021</a:t>
            </a:r>
          </a:p>
        </p:txBody>
      </p:sp>
      <p:sp>
        <p:nvSpPr>
          <p:cNvPr id="1924" name="OTLSHAPE_M_057d3339c879444e9724c9bbb66d5fa2_Title"/>
          <p:cNvSpPr txBox="1"/>
          <p:nvPr>
            <p:custDataLst>
              <p:tags r:id="rId45"/>
            </p:custDataLst>
          </p:nvPr>
        </p:nvSpPr>
        <p:spPr>
          <a:xfrm>
            <a:off x="1801460" y="3281257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Enter your milestone here</a:t>
            </a:r>
          </a:p>
        </p:txBody>
      </p:sp>
      <p:sp>
        <p:nvSpPr>
          <p:cNvPr id="1925" name="OTLSHAPE_M_057d3339c879444e9724c9bbb66d5fa2_Date"/>
          <p:cNvSpPr txBox="1"/>
          <p:nvPr>
            <p:custDataLst>
              <p:tags r:id="rId46"/>
            </p:custDataLst>
          </p:nvPr>
        </p:nvSpPr>
        <p:spPr>
          <a:xfrm>
            <a:off x="2322181" y="3477175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C59B00"/>
                </a:solidFill>
                <a:latin typeface="Calibri" panose="020F0502020204030204" pitchFamily="34" charset="0"/>
              </a:rPr>
              <a:t>2-1-2022</a:t>
            </a:r>
          </a:p>
        </p:txBody>
      </p:sp>
      <p:sp>
        <p:nvSpPr>
          <p:cNvPr id="1927" name="OTLSHAPE_M_23abe643d7664c16a87d0993876cb30a_Title"/>
          <p:cNvSpPr txBox="1"/>
          <p:nvPr>
            <p:custDataLst>
              <p:tags r:id="rId47"/>
            </p:custDataLst>
          </p:nvPr>
        </p:nvSpPr>
        <p:spPr>
          <a:xfrm>
            <a:off x="3077735" y="2350771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Enter your milestone here</a:t>
            </a:r>
          </a:p>
        </p:txBody>
      </p:sp>
      <p:sp>
        <p:nvSpPr>
          <p:cNvPr id="1928" name="OTLSHAPE_M_23abe643d7664c16a87d0993876cb30a_Date"/>
          <p:cNvSpPr txBox="1"/>
          <p:nvPr>
            <p:custDataLst>
              <p:tags r:id="rId48"/>
            </p:custDataLst>
          </p:nvPr>
        </p:nvSpPr>
        <p:spPr>
          <a:xfrm>
            <a:off x="3566262" y="2546689"/>
            <a:ext cx="533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2"/>
                </a:solidFill>
                <a:latin typeface="Calibri" panose="020F0502020204030204" pitchFamily="34" charset="0"/>
              </a:rPr>
              <a:t>4-29-2022</a:t>
            </a:r>
          </a:p>
        </p:txBody>
      </p:sp>
      <p:sp>
        <p:nvSpPr>
          <p:cNvPr id="1930" name="OTLSHAPE_M_e1c7cf84c58947e29d39b8ae60f45498_Title"/>
          <p:cNvSpPr txBox="1"/>
          <p:nvPr>
            <p:custDataLst>
              <p:tags r:id="rId49"/>
            </p:custDataLst>
          </p:nvPr>
        </p:nvSpPr>
        <p:spPr>
          <a:xfrm>
            <a:off x="3796557" y="2816014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Enter your milestone here</a:t>
            </a:r>
          </a:p>
        </p:txBody>
      </p:sp>
      <p:sp>
        <p:nvSpPr>
          <p:cNvPr id="1931" name="OTLSHAPE_M_e1c7cf84c58947e29d39b8ae60f45498_Date"/>
          <p:cNvSpPr txBox="1"/>
          <p:nvPr>
            <p:custDataLst>
              <p:tags r:id="rId50"/>
            </p:custDataLst>
          </p:nvPr>
        </p:nvSpPr>
        <p:spPr>
          <a:xfrm>
            <a:off x="4285084" y="3011933"/>
            <a:ext cx="533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 panose="020F0502020204030204" pitchFamily="34" charset="0"/>
              </a:rPr>
              <a:t>6-17-2022</a:t>
            </a:r>
          </a:p>
        </p:txBody>
      </p:sp>
      <p:sp>
        <p:nvSpPr>
          <p:cNvPr id="1933" name="OTLSHAPE_M_cceba81e026645ae9de5c63ae4ad4778_Title"/>
          <p:cNvSpPr txBox="1"/>
          <p:nvPr>
            <p:custDataLst>
              <p:tags r:id="rId51"/>
            </p:custDataLst>
          </p:nvPr>
        </p:nvSpPr>
        <p:spPr>
          <a:xfrm>
            <a:off x="4515379" y="3281258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Enter your milestone here</a:t>
            </a:r>
          </a:p>
        </p:txBody>
      </p:sp>
      <p:sp>
        <p:nvSpPr>
          <p:cNvPr id="1934" name="OTLSHAPE_M_cceba81e026645ae9de5c63ae4ad4778_Date"/>
          <p:cNvSpPr txBox="1"/>
          <p:nvPr>
            <p:custDataLst>
              <p:tags r:id="rId52"/>
            </p:custDataLst>
          </p:nvPr>
        </p:nvSpPr>
        <p:spPr>
          <a:xfrm>
            <a:off x="5036100" y="3477177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2"/>
                </a:solidFill>
                <a:latin typeface="Calibri" panose="020F0502020204030204" pitchFamily="34" charset="0"/>
              </a:rPr>
              <a:t>8-5-2022</a:t>
            </a:r>
          </a:p>
        </p:txBody>
      </p:sp>
      <p:sp>
        <p:nvSpPr>
          <p:cNvPr id="1936" name="OTLSHAPE_M_ec5e68d2461e44b1a67a2fae5dcbaa0f_Title"/>
          <p:cNvSpPr txBox="1"/>
          <p:nvPr>
            <p:custDataLst>
              <p:tags r:id="rId53"/>
            </p:custDataLst>
          </p:nvPr>
        </p:nvSpPr>
        <p:spPr>
          <a:xfrm>
            <a:off x="5674296" y="1885528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Enter your milestone here</a:t>
            </a:r>
          </a:p>
        </p:txBody>
      </p:sp>
      <p:sp>
        <p:nvSpPr>
          <p:cNvPr id="1937" name="OTLSHAPE_M_ec5e68d2461e44b1a67a2fae5dcbaa0f_Date"/>
          <p:cNvSpPr txBox="1"/>
          <p:nvPr>
            <p:custDataLst>
              <p:tags r:id="rId54"/>
            </p:custDataLst>
          </p:nvPr>
        </p:nvSpPr>
        <p:spPr>
          <a:xfrm>
            <a:off x="6130628" y="2081447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5"/>
                </a:solidFill>
                <a:latin typeface="Calibri" panose="020F0502020204030204" pitchFamily="34" charset="0"/>
              </a:rPr>
              <a:t>10-23-2022</a:t>
            </a:r>
          </a:p>
        </p:txBody>
      </p:sp>
      <p:sp>
        <p:nvSpPr>
          <p:cNvPr id="1939" name="OTLSHAPE_M_a6ec4f477c764ee4a8c051c0775a86b0_Title"/>
          <p:cNvSpPr txBox="1"/>
          <p:nvPr>
            <p:custDataLst>
              <p:tags r:id="rId55"/>
            </p:custDataLst>
          </p:nvPr>
        </p:nvSpPr>
        <p:spPr>
          <a:xfrm>
            <a:off x="5953023" y="1420285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Enter your milestone here</a:t>
            </a:r>
          </a:p>
        </p:txBody>
      </p:sp>
      <p:sp>
        <p:nvSpPr>
          <p:cNvPr id="1940" name="OTLSHAPE_M_a6ec4f477c764ee4a8c051c0775a86b0_Date"/>
          <p:cNvSpPr txBox="1"/>
          <p:nvPr>
            <p:custDataLst>
              <p:tags r:id="rId56"/>
            </p:custDataLst>
          </p:nvPr>
        </p:nvSpPr>
        <p:spPr>
          <a:xfrm>
            <a:off x="6409355" y="1616203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 panose="020F0502020204030204" pitchFamily="34" charset="0"/>
              </a:rPr>
              <a:t>11-11-2022</a:t>
            </a:r>
          </a:p>
        </p:txBody>
      </p:sp>
      <p:sp>
        <p:nvSpPr>
          <p:cNvPr id="1942" name="OTLSHAPE_M_fc32de2855dc427da7f0e298f9f0429a_Title"/>
          <p:cNvSpPr txBox="1"/>
          <p:nvPr>
            <p:custDataLst>
              <p:tags r:id="rId57"/>
            </p:custDataLst>
          </p:nvPr>
        </p:nvSpPr>
        <p:spPr>
          <a:xfrm>
            <a:off x="6246420" y="2816013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Enter your milestone here</a:t>
            </a:r>
          </a:p>
        </p:txBody>
      </p:sp>
      <p:sp>
        <p:nvSpPr>
          <p:cNvPr id="1943" name="OTLSHAPE_M_fc32de2855dc427da7f0e298f9f0429a_Date"/>
          <p:cNvSpPr txBox="1"/>
          <p:nvPr>
            <p:custDataLst>
              <p:tags r:id="rId58"/>
            </p:custDataLst>
          </p:nvPr>
        </p:nvSpPr>
        <p:spPr>
          <a:xfrm>
            <a:off x="6734946" y="3011932"/>
            <a:ext cx="533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12-1-2022</a:t>
            </a:r>
          </a:p>
        </p:txBody>
      </p:sp>
      <p:sp>
        <p:nvSpPr>
          <p:cNvPr id="1945" name="OTLSHAPE_M_0428eb3156d8464293f28b8bf90721dc_Title"/>
          <p:cNvSpPr txBox="1"/>
          <p:nvPr>
            <p:custDataLst>
              <p:tags r:id="rId59"/>
            </p:custDataLst>
          </p:nvPr>
        </p:nvSpPr>
        <p:spPr>
          <a:xfrm>
            <a:off x="7390667" y="3281257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Enter your milestone here</a:t>
            </a:r>
          </a:p>
        </p:txBody>
      </p:sp>
      <p:sp>
        <p:nvSpPr>
          <p:cNvPr id="1946" name="OTLSHAPE_M_0428eb3156d8464293f28b8bf90721dc_Date"/>
          <p:cNvSpPr txBox="1"/>
          <p:nvPr>
            <p:custDataLst>
              <p:tags r:id="rId60"/>
            </p:custDataLst>
          </p:nvPr>
        </p:nvSpPr>
        <p:spPr>
          <a:xfrm>
            <a:off x="7879193" y="3477175"/>
            <a:ext cx="533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C59B00"/>
                </a:solidFill>
                <a:latin typeface="Calibri" panose="020F0502020204030204" pitchFamily="34" charset="0"/>
              </a:rPr>
              <a:t>2-17-2023</a:t>
            </a:r>
          </a:p>
        </p:txBody>
      </p:sp>
      <p:sp>
        <p:nvSpPr>
          <p:cNvPr id="1948" name="OTLSHAPE_M_1023f9cf8e724de58abd660090ffda98_Title"/>
          <p:cNvSpPr txBox="1"/>
          <p:nvPr>
            <p:custDataLst>
              <p:tags r:id="rId61"/>
            </p:custDataLst>
          </p:nvPr>
        </p:nvSpPr>
        <p:spPr>
          <a:xfrm>
            <a:off x="8427539" y="2299815"/>
            <a:ext cx="876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Enter your milestone here</a:t>
            </a:r>
          </a:p>
        </p:txBody>
      </p:sp>
      <p:sp>
        <p:nvSpPr>
          <p:cNvPr id="1949" name="OTLSHAPE_M_1023f9cf8e724de58abd660090ffda98_Date"/>
          <p:cNvSpPr txBox="1"/>
          <p:nvPr>
            <p:custDataLst>
              <p:tags r:id="rId62"/>
            </p:custDataLst>
          </p:nvPr>
        </p:nvSpPr>
        <p:spPr>
          <a:xfrm>
            <a:off x="8630210" y="2666252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2"/>
                </a:solidFill>
                <a:latin typeface="Calibri" panose="020F0502020204030204" pitchFamily="34" charset="0"/>
              </a:rPr>
              <a:t>4-7-2023</a:t>
            </a:r>
          </a:p>
        </p:txBody>
      </p:sp>
      <p:sp>
        <p:nvSpPr>
          <p:cNvPr id="1951" name="OTLSHAPE_M_e284c8c3f4a344449b7b9dbfaef0fda8_Title"/>
          <p:cNvSpPr txBox="1"/>
          <p:nvPr>
            <p:custDataLst>
              <p:tags r:id="rId63"/>
            </p:custDataLst>
          </p:nvPr>
        </p:nvSpPr>
        <p:spPr>
          <a:xfrm>
            <a:off x="8828310" y="1834572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Enter your milestone here</a:t>
            </a:r>
          </a:p>
        </p:txBody>
      </p:sp>
      <p:sp>
        <p:nvSpPr>
          <p:cNvPr id="1952" name="OTLSHAPE_M_e284c8c3f4a344449b7b9dbfaef0fda8_Date"/>
          <p:cNvSpPr txBox="1"/>
          <p:nvPr>
            <p:custDataLst>
              <p:tags r:id="rId64"/>
            </p:custDataLst>
          </p:nvPr>
        </p:nvSpPr>
        <p:spPr>
          <a:xfrm>
            <a:off x="9316837" y="2030490"/>
            <a:ext cx="533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6"/>
                </a:solidFill>
                <a:latin typeface="Calibri" panose="020F0502020204030204" pitchFamily="34" charset="0"/>
              </a:rPr>
              <a:t>5-26-2023</a:t>
            </a:r>
          </a:p>
        </p:txBody>
      </p:sp>
      <p:sp>
        <p:nvSpPr>
          <p:cNvPr id="1954" name="OTLSHAPE_M_a72a1e83f4234f9b9f77a15d2313e6dc_Title"/>
          <p:cNvSpPr txBox="1"/>
          <p:nvPr>
            <p:custDataLst>
              <p:tags r:id="rId65"/>
            </p:custDataLst>
          </p:nvPr>
        </p:nvSpPr>
        <p:spPr>
          <a:xfrm>
            <a:off x="9865182" y="3110738"/>
            <a:ext cx="876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Enter your milestone here</a:t>
            </a:r>
          </a:p>
        </p:txBody>
      </p:sp>
      <p:sp>
        <p:nvSpPr>
          <p:cNvPr id="1955" name="OTLSHAPE_M_a72a1e83f4234f9b9f77a15d2313e6dc_Date"/>
          <p:cNvSpPr txBox="1"/>
          <p:nvPr>
            <p:custDataLst>
              <p:tags r:id="rId66"/>
            </p:custDataLst>
          </p:nvPr>
        </p:nvSpPr>
        <p:spPr>
          <a:xfrm>
            <a:off x="10035659" y="3477175"/>
            <a:ext cx="533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4"/>
                </a:solidFill>
                <a:latin typeface="Calibri" panose="020F0502020204030204" pitchFamily="34" charset="0"/>
              </a:rPr>
              <a:t>7-14-2023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0D4A12-3DD8-4C34-AD50-7A4F332EE32E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sample-timeline-template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422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95F68231-0CD6-45B3-A7BD-3E3D16C803A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14927" y="28089"/>
            <a:ext cx="457200" cy="2413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600" b="1">
                <a:solidFill>
                  <a:schemeClr val="accent2"/>
                </a:solidFill>
                <a:latin typeface="Arial" panose="020B060402020202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F493166F-CADA-49BE-8C67-F25336464E4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-214927" y="28089"/>
            <a:ext cx="457200" cy="2413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600" b="1">
                <a:solidFill>
                  <a:schemeClr val="accent2"/>
                </a:solidFill>
                <a:latin typeface="Arial" panose="020B0604020202020204" pitchFamily="34" charset="0"/>
              </a:rPr>
              <a:t>2025</a:t>
            </a:r>
          </a:p>
        </p:txBody>
      </p:sp>
      <p:cxnSp>
        <p:nvCxnSpPr>
          <p:cNvPr id="27" name="OTLSHAPE_T_45d205648a4d4b6bba33b5ce1c10da19_LeftVerticalConnector1">
            <a:extLst>
              <a:ext uri="{FF2B5EF4-FFF2-40B4-BE49-F238E27FC236}">
                <a16:creationId xmlns:a16="http://schemas.microsoft.com/office/drawing/2014/main" id="{3A8260D8-C682-432B-A61D-71F93F604431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001358" y="1844040"/>
            <a:ext cx="0" cy="3733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5d205648a4d4b6bba33b5ce1c10da19_LeftVerticalConnector2">
            <a:extLst>
              <a:ext uri="{FF2B5EF4-FFF2-40B4-BE49-F238E27FC236}">
                <a16:creationId xmlns:a16="http://schemas.microsoft.com/office/drawing/2014/main" id="{53556C93-8F1E-4E07-BD94-2C74FDFA94E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001358" y="2334260"/>
            <a:ext cx="0" cy="9906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45d205648a4d4b6bba33b5ce1c10da19_LeftVerticalConnector3">
            <a:extLst>
              <a:ext uri="{FF2B5EF4-FFF2-40B4-BE49-F238E27FC236}">
                <a16:creationId xmlns:a16="http://schemas.microsoft.com/office/drawing/2014/main" id="{C54EFBBF-1B5D-4BD4-AC08-F79DEE0BC6A9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1001358" y="2550160"/>
            <a:ext cx="0" cy="9906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45d205648a4d4b6bba33b5ce1c10da19_LeftVerticalConnector4">
            <a:extLst>
              <a:ext uri="{FF2B5EF4-FFF2-40B4-BE49-F238E27FC236}">
                <a16:creationId xmlns:a16="http://schemas.microsoft.com/office/drawing/2014/main" id="{85CDE514-DF79-4F2E-8DDF-F8D5EBC861E3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001358" y="2766060"/>
            <a:ext cx="0" cy="9906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45d205648a4d4b6bba33b5ce1c10da19_LeftVerticalConnector5">
            <a:extLst>
              <a:ext uri="{FF2B5EF4-FFF2-40B4-BE49-F238E27FC236}">
                <a16:creationId xmlns:a16="http://schemas.microsoft.com/office/drawing/2014/main" id="{64EA1B16-B182-4119-BCD4-80BBD64EF268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001358" y="2981960"/>
            <a:ext cx="0" cy="9906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45d205648a4d4b6bba33b5ce1c10da19_LeftVerticalConnector6">
            <a:extLst>
              <a:ext uri="{FF2B5EF4-FFF2-40B4-BE49-F238E27FC236}">
                <a16:creationId xmlns:a16="http://schemas.microsoft.com/office/drawing/2014/main" id="{BD2482C7-8AFF-4884-8663-82FB8B0B64DD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001358" y="3197860"/>
            <a:ext cx="0" cy="4368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45d205648a4d4b6bba33b5ce1c10da19_RightVerticalConnector1">
            <a:extLst>
              <a:ext uri="{FF2B5EF4-FFF2-40B4-BE49-F238E27FC236}">
                <a16:creationId xmlns:a16="http://schemas.microsoft.com/office/drawing/2014/main" id="{A94771F4-E3B4-4F8B-97EF-4CB15DFBA4C9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794736" y="1844040"/>
            <a:ext cx="0" cy="1397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45d205648a4d4b6bba33b5ce1c10da19_RightVerticalConnector2">
            <a:extLst>
              <a:ext uri="{FF2B5EF4-FFF2-40B4-BE49-F238E27FC236}">
                <a16:creationId xmlns:a16="http://schemas.microsoft.com/office/drawing/2014/main" id="{CCD7CD00-5C62-4390-B1E5-67B0F7B3969E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1794736" y="2136140"/>
            <a:ext cx="0" cy="279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45d205648a4d4b6bba33b5ce1c10da19_RightVerticalConnector3">
            <a:extLst>
              <a:ext uri="{FF2B5EF4-FFF2-40B4-BE49-F238E27FC236}">
                <a16:creationId xmlns:a16="http://schemas.microsoft.com/office/drawing/2014/main" id="{18740C3C-FB4C-4365-B7B0-D5A3E861C6B2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1794736" y="278384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45d205648a4d4b6bba33b5ce1c10da19_RightVerticalConnector4">
            <a:extLst>
              <a:ext uri="{FF2B5EF4-FFF2-40B4-BE49-F238E27FC236}">
                <a16:creationId xmlns:a16="http://schemas.microsoft.com/office/drawing/2014/main" id="{CE72D9E7-6970-4305-86DA-825967EDE317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1794736" y="299974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45d205648a4d4b6bba33b5ce1c10da19_RightVerticalConnector5">
            <a:extLst>
              <a:ext uri="{FF2B5EF4-FFF2-40B4-BE49-F238E27FC236}">
                <a16:creationId xmlns:a16="http://schemas.microsoft.com/office/drawing/2014/main" id="{F739F9E4-6A92-4AF2-B332-E05214267AFB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1794736" y="3215640"/>
            <a:ext cx="0" cy="419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64794cc6dfa44b06bf623dab871c9b81_LeftVerticalConnector1" hidden="1">
            <a:extLst>
              <a:ext uri="{FF2B5EF4-FFF2-40B4-BE49-F238E27FC236}">
                <a16:creationId xmlns:a16="http://schemas.microsoft.com/office/drawing/2014/main" id="{5587D02B-D601-401F-80EE-8C61748EAA7F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1012692" y="2059940"/>
            <a:ext cx="0" cy="15748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64794cc6dfa44b06bf623dab871c9b81_LeftVerticalConnector2" hidden="1">
            <a:extLst>
              <a:ext uri="{FF2B5EF4-FFF2-40B4-BE49-F238E27FC236}">
                <a16:creationId xmlns:a16="http://schemas.microsoft.com/office/drawing/2014/main" id="{7E0B7B52-6A1D-4B6D-BF9B-44D8AB801DED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1012692" y="2334260"/>
            <a:ext cx="0" cy="9906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64794cc6dfa44b06bf623dab871c9b81_LeftVerticalConnector3" hidden="1">
            <a:extLst>
              <a:ext uri="{FF2B5EF4-FFF2-40B4-BE49-F238E27FC236}">
                <a16:creationId xmlns:a16="http://schemas.microsoft.com/office/drawing/2014/main" id="{48E87D80-7E58-4D6E-9162-C474D6DDFE57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1012692" y="2550160"/>
            <a:ext cx="0" cy="9906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64794cc6dfa44b06bf623dab871c9b81_LeftVerticalConnector4" hidden="1">
            <a:extLst>
              <a:ext uri="{FF2B5EF4-FFF2-40B4-BE49-F238E27FC236}">
                <a16:creationId xmlns:a16="http://schemas.microsoft.com/office/drawing/2014/main" id="{AA483624-0273-4A99-98E6-89E17D5C7A37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1012692" y="2766060"/>
            <a:ext cx="0" cy="9906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TLSHAPE_T_64794cc6dfa44b06bf623dab871c9b81_LeftVerticalConnector5" hidden="1">
            <a:extLst>
              <a:ext uri="{FF2B5EF4-FFF2-40B4-BE49-F238E27FC236}">
                <a16:creationId xmlns:a16="http://schemas.microsoft.com/office/drawing/2014/main" id="{4078950D-36D6-45C5-8EBF-09071A6E38D7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1012692" y="2981960"/>
            <a:ext cx="0" cy="9906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T_64794cc6dfa44b06bf623dab871c9b81_LeftVerticalConnector6" hidden="1">
            <a:extLst>
              <a:ext uri="{FF2B5EF4-FFF2-40B4-BE49-F238E27FC236}">
                <a16:creationId xmlns:a16="http://schemas.microsoft.com/office/drawing/2014/main" id="{DD552FF1-0618-4D2B-891E-D8D6CE104CAC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1012692" y="3197860"/>
            <a:ext cx="0" cy="43688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OTLSHAPE_T_64794cc6dfa44b06bf623dab871c9b81_RightVerticalConnector1">
            <a:extLst>
              <a:ext uri="{FF2B5EF4-FFF2-40B4-BE49-F238E27FC236}">
                <a16:creationId xmlns:a16="http://schemas.microsoft.com/office/drawing/2014/main" id="{667F8DA1-2099-493D-8150-4F187C63B416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2599451" y="2059940"/>
            <a:ext cx="0" cy="15017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T_64794cc6dfa44b06bf623dab871c9b81_RightVerticalConnector2">
            <a:extLst>
              <a:ext uri="{FF2B5EF4-FFF2-40B4-BE49-F238E27FC236}">
                <a16:creationId xmlns:a16="http://schemas.microsoft.com/office/drawing/2014/main" id="{5B7B299C-6BEB-45DC-9A61-709206373ADC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2599451" y="2341563"/>
            <a:ext cx="0" cy="844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OTLSHAPE_T_64794cc6dfa44b06bf623dab871c9b81_RightVerticalConnector3">
            <a:extLst>
              <a:ext uri="{FF2B5EF4-FFF2-40B4-BE49-F238E27FC236}">
                <a16:creationId xmlns:a16="http://schemas.microsoft.com/office/drawing/2014/main" id="{ADFFFB63-4364-4B93-802A-592C1B862A07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2599451" y="2557463"/>
            <a:ext cx="0" cy="844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OTLSHAPE_T_64794cc6dfa44b06bf623dab871c9b81_RightVerticalConnector4">
            <a:extLst>
              <a:ext uri="{FF2B5EF4-FFF2-40B4-BE49-F238E27FC236}">
                <a16:creationId xmlns:a16="http://schemas.microsoft.com/office/drawing/2014/main" id="{BEE77692-121D-49D9-A566-DD11026E3AB4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2599451" y="2773363"/>
            <a:ext cx="0" cy="7397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OTLSHAPE_T_64794cc6dfa44b06bf623dab871c9b81_RightVerticalConnector5">
            <a:extLst>
              <a:ext uri="{FF2B5EF4-FFF2-40B4-BE49-F238E27FC236}">
                <a16:creationId xmlns:a16="http://schemas.microsoft.com/office/drawing/2014/main" id="{9CF82B82-05B8-46EA-9F59-0B6E03D52131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2599451" y="299974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OTLSHAPE_T_64794cc6dfa44b06bf623dab871c9b81_RightVerticalConnector6">
            <a:extLst>
              <a:ext uri="{FF2B5EF4-FFF2-40B4-BE49-F238E27FC236}">
                <a16:creationId xmlns:a16="http://schemas.microsoft.com/office/drawing/2014/main" id="{228525F6-D4C5-42CB-B454-D00DADAE7A95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2599451" y="3215640"/>
            <a:ext cx="0" cy="8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OTLSHAPE_T_64794cc6dfa44b06bf623dab871c9b81_RightVerticalConnector7">
            <a:extLst>
              <a:ext uri="{FF2B5EF4-FFF2-40B4-BE49-F238E27FC236}">
                <a16:creationId xmlns:a16="http://schemas.microsoft.com/office/drawing/2014/main" id="{A348AF8D-4BBD-41F6-803B-245F5D6D3562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2599451" y="3413760"/>
            <a:ext cx="0" cy="2209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OTLSHAPE_T_004e479492624fe1bc94ef7262359a15_LeftVerticalConnector1">
            <a:extLst>
              <a:ext uri="{FF2B5EF4-FFF2-40B4-BE49-F238E27FC236}">
                <a16:creationId xmlns:a16="http://schemas.microsoft.com/office/drawing/2014/main" id="{2A948089-B26A-4D68-9C99-91EEF2A8D790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1449052" y="2275840"/>
            <a:ext cx="0" cy="1397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OTLSHAPE_T_004e479492624fe1bc94ef7262359a15_LeftVerticalConnector2">
            <a:extLst>
              <a:ext uri="{FF2B5EF4-FFF2-40B4-BE49-F238E27FC236}">
                <a16:creationId xmlns:a16="http://schemas.microsoft.com/office/drawing/2014/main" id="{C9A8D251-3E87-4EAC-8BA1-3D5606942867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1449052" y="2783839"/>
            <a:ext cx="0" cy="850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OTLSHAPE_T_004e479492624fe1bc94ef7262359a15_RightVerticalConnector1">
            <a:extLst>
              <a:ext uri="{FF2B5EF4-FFF2-40B4-BE49-F238E27FC236}">
                <a16:creationId xmlns:a16="http://schemas.microsoft.com/office/drawing/2014/main" id="{6D6ADAB1-7B4D-4280-B4C3-AE39B1C19304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1749399" y="2275840"/>
            <a:ext cx="0" cy="1397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OTLSHAPE_T_004e479492624fe1bc94ef7262359a15_RightVerticalConnector2">
            <a:extLst>
              <a:ext uri="{FF2B5EF4-FFF2-40B4-BE49-F238E27FC236}">
                <a16:creationId xmlns:a16="http://schemas.microsoft.com/office/drawing/2014/main" id="{B8557C66-98D6-495F-A3DD-2DD3191DFA75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1749399" y="278384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OTLSHAPE_T_004e479492624fe1bc94ef7262359a15_RightVerticalConnector3">
            <a:extLst>
              <a:ext uri="{FF2B5EF4-FFF2-40B4-BE49-F238E27FC236}">
                <a16:creationId xmlns:a16="http://schemas.microsoft.com/office/drawing/2014/main" id="{661C6C97-64E8-4FEF-A452-034E1A2D21AE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1749399" y="299974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OTLSHAPE_T_004e479492624fe1bc94ef7262359a15_RightVerticalConnector4">
            <a:extLst>
              <a:ext uri="{FF2B5EF4-FFF2-40B4-BE49-F238E27FC236}">
                <a16:creationId xmlns:a16="http://schemas.microsoft.com/office/drawing/2014/main" id="{43C01B39-F827-4287-AA72-4FDE2F38BB2B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1749399" y="3215640"/>
            <a:ext cx="0" cy="419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T_0515cb76cd534cc698e7ec38691af884_LeftVerticalConnector1" hidden="1">
            <a:extLst>
              <a:ext uri="{FF2B5EF4-FFF2-40B4-BE49-F238E27FC236}">
                <a16:creationId xmlns:a16="http://schemas.microsoft.com/office/drawing/2014/main" id="{F6FABC23-5722-4CE2-B2D5-709B632A4A59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1449052" y="2491740"/>
            <a:ext cx="0" cy="1397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T_0515cb76cd534cc698e7ec38691af884_LeftVerticalConnector2" hidden="1">
            <a:extLst>
              <a:ext uri="{FF2B5EF4-FFF2-40B4-BE49-F238E27FC236}">
                <a16:creationId xmlns:a16="http://schemas.microsoft.com/office/drawing/2014/main" id="{D8DAA818-1F42-4DAB-9FFE-AE46E4C31210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1449052" y="2783840"/>
            <a:ext cx="0" cy="8509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T_0515cb76cd534cc698e7ec38691af884_RightVerticalConnector1">
            <a:extLst>
              <a:ext uri="{FF2B5EF4-FFF2-40B4-BE49-F238E27FC236}">
                <a16:creationId xmlns:a16="http://schemas.microsoft.com/office/drawing/2014/main" id="{54F6B7A5-AA7A-49FF-9820-5E2C53FB3CB1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1925077" y="2491740"/>
            <a:ext cx="0" cy="355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T_0515cb76cd534cc698e7ec38691af884_RightVerticalConnector2">
            <a:extLst>
              <a:ext uri="{FF2B5EF4-FFF2-40B4-BE49-F238E27FC236}">
                <a16:creationId xmlns:a16="http://schemas.microsoft.com/office/drawing/2014/main" id="{A694252B-1A69-4C1D-B173-7E4D4068C14E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925077" y="299974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T_0515cb76cd534cc698e7ec38691af884_RightVerticalConnector3">
            <a:extLst>
              <a:ext uri="{FF2B5EF4-FFF2-40B4-BE49-F238E27FC236}">
                <a16:creationId xmlns:a16="http://schemas.microsoft.com/office/drawing/2014/main" id="{8A052570-D2B7-4030-A6C1-7F07F4A88F0C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1925077" y="3215640"/>
            <a:ext cx="0" cy="419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T_4d1ba76149dd477685fd684946d9abbc_LeftVerticalConnector1">
            <a:extLst>
              <a:ext uri="{FF2B5EF4-FFF2-40B4-BE49-F238E27FC236}">
                <a16:creationId xmlns:a16="http://schemas.microsoft.com/office/drawing/2014/main" id="{DAAEDEE5-5113-4BF4-BD34-8A3CD47B98EF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1114698" y="2707640"/>
            <a:ext cx="0" cy="1574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T_4d1ba76149dd477685fd684946d9abbc_LeftVerticalConnector2">
            <a:extLst>
              <a:ext uri="{FF2B5EF4-FFF2-40B4-BE49-F238E27FC236}">
                <a16:creationId xmlns:a16="http://schemas.microsoft.com/office/drawing/2014/main" id="{60D0655D-0EE3-46FC-AD4B-8E42DB965445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1114698" y="2981960"/>
            <a:ext cx="0" cy="9906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OTLSHAPE_T_4d1ba76149dd477685fd684946d9abbc_LeftVerticalConnector3">
            <a:extLst>
              <a:ext uri="{FF2B5EF4-FFF2-40B4-BE49-F238E27FC236}">
                <a16:creationId xmlns:a16="http://schemas.microsoft.com/office/drawing/2014/main" id="{C107B31D-081C-4520-A58F-1C22626678B4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1114698" y="3197860"/>
            <a:ext cx="0" cy="4368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OTLSHAPE_T_4d1ba76149dd477685fd684946d9abbc_RightVerticalConnector1">
            <a:extLst>
              <a:ext uri="{FF2B5EF4-FFF2-40B4-BE49-F238E27FC236}">
                <a16:creationId xmlns:a16="http://schemas.microsoft.com/office/drawing/2014/main" id="{645C28B5-3BCD-4591-A773-6B9A2ADD6861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1908076" y="2707640"/>
            <a:ext cx="0" cy="1397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OTLSHAPE_T_4d1ba76149dd477685fd684946d9abbc_RightVerticalConnector2">
            <a:extLst>
              <a:ext uri="{FF2B5EF4-FFF2-40B4-BE49-F238E27FC236}">
                <a16:creationId xmlns:a16="http://schemas.microsoft.com/office/drawing/2014/main" id="{AB6AD976-7B6A-410B-BF38-CFA64905EC47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>
            <a:off x="1908076" y="299974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OTLSHAPE_T_4d1ba76149dd477685fd684946d9abbc_RightVerticalConnector3">
            <a:extLst>
              <a:ext uri="{FF2B5EF4-FFF2-40B4-BE49-F238E27FC236}">
                <a16:creationId xmlns:a16="http://schemas.microsoft.com/office/drawing/2014/main" id="{3289AB6F-7762-4DDC-87B0-775B779C70EB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1908076" y="3215640"/>
            <a:ext cx="0" cy="419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OTLSHAPE_T_79ccf00c8eb142e08fb103a983e45ccb_LeftVerticalConnector1">
            <a:extLst>
              <a:ext uri="{FF2B5EF4-FFF2-40B4-BE49-F238E27FC236}">
                <a16:creationId xmlns:a16="http://schemas.microsoft.com/office/drawing/2014/main" id="{D5AD0003-4273-458D-9DAE-37A01A496453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1466053" y="2923540"/>
            <a:ext cx="0" cy="711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OTLSHAPE_T_79ccf00c8eb142e08fb103a983e45ccb_RightVerticalConnector1">
            <a:extLst>
              <a:ext uri="{FF2B5EF4-FFF2-40B4-BE49-F238E27FC236}">
                <a16:creationId xmlns:a16="http://schemas.microsoft.com/office/drawing/2014/main" id="{1AAD0F32-EC4D-4805-B0A4-4DD78D6C0B81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>
            <a:off x="2616452" y="2923540"/>
            <a:ext cx="0" cy="1397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OTLSHAPE_T_79ccf00c8eb142e08fb103a983e45ccb_RightVerticalConnector2">
            <a:extLst>
              <a:ext uri="{FF2B5EF4-FFF2-40B4-BE49-F238E27FC236}">
                <a16:creationId xmlns:a16="http://schemas.microsoft.com/office/drawing/2014/main" id="{1848546E-3B07-4980-B7EA-9B3EFEBBC098}"/>
              </a:ext>
            </a:extLst>
          </p:cNvPr>
          <p:cNvCxnSpPr/>
          <p:nvPr>
            <p:custDataLst>
              <p:tags r:id="rId47"/>
            </p:custDataLst>
          </p:nvPr>
        </p:nvCxnSpPr>
        <p:spPr>
          <a:xfrm>
            <a:off x="2616452" y="3215640"/>
            <a:ext cx="0" cy="8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OTLSHAPE_T_79ccf00c8eb142e08fb103a983e45ccb_RightVerticalConnector3">
            <a:extLst>
              <a:ext uri="{FF2B5EF4-FFF2-40B4-BE49-F238E27FC236}">
                <a16:creationId xmlns:a16="http://schemas.microsoft.com/office/drawing/2014/main" id="{F3E62A8E-7264-4A33-8906-6606BF0634E9}"/>
              </a:ext>
            </a:extLst>
          </p:cNvPr>
          <p:cNvCxnSpPr/>
          <p:nvPr>
            <p:custDataLst>
              <p:tags r:id="rId48"/>
            </p:custDataLst>
          </p:nvPr>
        </p:nvCxnSpPr>
        <p:spPr>
          <a:xfrm>
            <a:off x="2616452" y="3413760"/>
            <a:ext cx="0" cy="2209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OTLSHAPE_T_f8201ee20ad04bceb26ef32c6f80d264_LeftVerticalConnector1" hidden="1">
            <a:extLst>
              <a:ext uri="{FF2B5EF4-FFF2-40B4-BE49-F238E27FC236}">
                <a16:creationId xmlns:a16="http://schemas.microsoft.com/office/drawing/2014/main" id="{68CD6664-F134-4A34-A014-4F61F4940485}"/>
              </a:ext>
            </a:extLst>
          </p:cNvPr>
          <p:cNvCxnSpPr/>
          <p:nvPr>
            <p:custDataLst>
              <p:tags r:id="rId49"/>
            </p:custDataLst>
          </p:nvPr>
        </p:nvCxnSpPr>
        <p:spPr>
          <a:xfrm>
            <a:off x="1466053" y="3139440"/>
            <a:ext cx="0" cy="4953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OTLSHAPE_T_f8201ee20ad04bceb26ef32c6f80d264_RightVerticalConnector1">
            <a:extLst>
              <a:ext uri="{FF2B5EF4-FFF2-40B4-BE49-F238E27FC236}">
                <a16:creationId xmlns:a16="http://schemas.microsoft.com/office/drawing/2014/main" id="{25E4A42F-A0E8-4759-89CE-61F197034B15}"/>
              </a:ext>
            </a:extLst>
          </p:cNvPr>
          <p:cNvCxnSpPr/>
          <p:nvPr>
            <p:custDataLst>
              <p:tags r:id="rId50"/>
            </p:custDataLst>
          </p:nvPr>
        </p:nvCxnSpPr>
        <p:spPr>
          <a:xfrm>
            <a:off x="2644787" y="3139440"/>
            <a:ext cx="0" cy="495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OTLSHAPE_T_a481bb2d5bd647b296a177aaef977707_LeftVerticalConnector1">
            <a:extLst>
              <a:ext uri="{FF2B5EF4-FFF2-40B4-BE49-F238E27FC236}">
                <a16:creationId xmlns:a16="http://schemas.microsoft.com/office/drawing/2014/main" id="{0E5249CC-FFD2-4535-87F3-20FEAD8C772B}"/>
              </a:ext>
            </a:extLst>
          </p:cNvPr>
          <p:cNvCxnSpPr/>
          <p:nvPr>
            <p:custDataLst>
              <p:tags r:id="rId51"/>
            </p:custDataLst>
          </p:nvPr>
        </p:nvCxnSpPr>
        <p:spPr>
          <a:xfrm>
            <a:off x="2678793" y="3355340"/>
            <a:ext cx="0" cy="279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OTLSHAPE_T_a481bb2d5bd647b296a177aaef977707_RightVerticalConnector1">
            <a:extLst>
              <a:ext uri="{FF2B5EF4-FFF2-40B4-BE49-F238E27FC236}">
                <a16:creationId xmlns:a16="http://schemas.microsoft.com/office/drawing/2014/main" id="{61963FA8-9BF2-4D7E-9C92-6B139E3F8AE8}"/>
              </a:ext>
            </a:extLst>
          </p:cNvPr>
          <p:cNvCxnSpPr/>
          <p:nvPr>
            <p:custDataLst>
              <p:tags r:id="rId52"/>
            </p:custDataLst>
          </p:nvPr>
        </p:nvCxnSpPr>
        <p:spPr>
          <a:xfrm>
            <a:off x="5036265" y="3355340"/>
            <a:ext cx="0" cy="279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OTLSHAPE_M_da5473564a3d45899c1027cc17c6a3bf_Connector1">
            <a:extLst>
              <a:ext uri="{FF2B5EF4-FFF2-40B4-BE49-F238E27FC236}">
                <a16:creationId xmlns:a16="http://schemas.microsoft.com/office/drawing/2014/main" id="{9467A1F0-B987-40F6-805E-A1B5EEE284C2}"/>
              </a:ext>
            </a:extLst>
          </p:cNvPr>
          <p:cNvCxnSpPr/>
          <p:nvPr>
            <p:custDataLst>
              <p:tags r:id="rId53"/>
            </p:custDataLst>
          </p:nvPr>
        </p:nvCxnSpPr>
        <p:spPr>
          <a:xfrm>
            <a:off x="2560465" y="4015740"/>
            <a:ext cx="0" cy="412712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OTLSHAPE_M_d3ddcc6709a544ad9752e7127fa7dd9f_Connector1">
            <a:extLst>
              <a:ext uri="{FF2B5EF4-FFF2-40B4-BE49-F238E27FC236}">
                <a16:creationId xmlns:a16="http://schemas.microsoft.com/office/drawing/2014/main" id="{13A4C060-313B-423B-AC00-B9B20CB36AAD}"/>
              </a:ext>
            </a:extLst>
          </p:cNvPr>
          <p:cNvCxnSpPr/>
          <p:nvPr>
            <p:custDataLst>
              <p:tags r:id="rId54"/>
            </p:custDataLst>
          </p:nvPr>
        </p:nvCxnSpPr>
        <p:spPr>
          <a:xfrm>
            <a:off x="3682533" y="4015740"/>
            <a:ext cx="0" cy="412712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OTLSHAPE_M_447049ab472b4abab7b7f3a1c63f8fdb_Connector1">
            <a:extLst>
              <a:ext uri="{FF2B5EF4-FFF2-40B4-BE49-F238E27FC236}">
                <a16:creationId xmlns:a16="http://schemas.microsoft.com/office/drawing/2014/main" id="{50131D74-D721-4B86-8F59-AA80473A71D7}"/>
              </a:ext>
            </a:extLst>
          </p:cNvPr>
          <p:cNvCxnSpPr/>
          <p:nvPr>
            <p:custDataLst>
              <p:tags r:id="rId55"/>
            </p:custDataLst>
          </p:nvPr>
        </p:nvCxnSpPr>
        <p:spPr>
          <a:xfrm>
            <a:off x="5121953" y="4015740"/>
            <a:ext cx="0" cy="412712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OTLSHAPE_M_83016012c87c4708923957a557e1e9b8_Connector1">
            <a:extLst>
              <a:ext uri="{FF2B5EF4-FFF2-40B4-BE49-F238E27FC236}">
                <a16:creationId xmlns:a16="http://schemas.microsoft.com/office/drawing/2014/main" id="{83DD615E-A9F1-43B1-9F9B-08D6D0DD9F71}"/>
              </a:ext>
            </a:extLst>
          </p:cNvPr>
          <p:cNvCxnSpPr/>
          <p:nvPr>
            <p:custDataLst>
              <p:tags r:id="rId56"/>
            </p:custDataLst>
          </p:nvPr>
        </p:nvCxnSpPr>
        <p:spPr>
          <a:xfrm>
            <a:off x="7825117" y="4015740"/>
            <a:ext cx="0" cy="412712"/>
          </a:xfrm>
          <a:prstGeom prst="line">
            <a:avLst/>
          </a:prstGeom>
          <a:ln w="9525" cap="flat" cmpd="sng" algn="ctr">
            <a:solidFill>
              <a:srgbClr val="2F3699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OTLSHAPE_M_4abd286829ac440f96fa2c3624b09c49_Connector1">
            <a:extLst>
              <a:ext uri="{FF2B5EF4-FFF2-40B4-BE49-F238E27FC236}">
                <a16:creationId xmlns:a16="http://schemas.microsoft.com/office/drawing/2014/main" id="{C4DDBB91-A3F6-40F8-8E3E-489CF9CA9DF3}"/>
              </a:ext>
            </a:extLst>
          </p:cNvPr>
          <p:cNvCxnSpPr/>
          <p:nvPr>
            <p:custDataLst>
              <p:tags r:id="rId57"/>
            </p:custDataLst>
          </p:nvPr>
        </p:nvCxnSpPr>
        <p:spPr>
          <a:xfrm>
            <a:off x="8867847" y="4015740"/>
            <a:ext cx="0" cy="412712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OTLSHAPE_M_5497c184c92a4c6aa2007627ae98a8b3_Connector1">
            <a:extLst>
              <a:ext uri="{FF2B5EF4-FFF2-40B4-BE49-F238E27FC236}">
                <a16:creationId xmlns:a16="http://schemas.microsoft.com/office/drawing/2014/main" id="{7AF5A38F-50BA-4A8C-9F99-86A79E35BB82}"/>
              </a:ext>
            </a:extLst>
          </p:cNvPr>
          <p:cNvCxnSpPr/>
          <p:nvPr>
            <p:custDataLst>
              <p:tags r:id="rId58"/>
            </p:custDataLst>
          </p:nvPr>
        </p:nvCxnSpPr>
        <p:spPr>
          <a:xfrm>
            <a:off x="9213535" y="4015740"/>
            <a:ext cx="0" cy="215900"/>
          </a:xfrm>
          <a:prstGeom prst="line">
            <a:avLst/>
          </a:prstGeom>
          <a:ln w="9525" cap="flat" cmpd="sng" algn="ctr">
            <a:solidFill>
              <a:srgbClr val="1AAA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OTLSHAPE_M_5497c184c92a4c6aa2007627ae98a8b3_Connector2">
            <a:extLst>
              <a:ext uri="{FF2B5EF4-FFF2-40B4-BE49-F238E27FC236}">
                <a16:creationId xmlns:a16="http://schemas.microsoft.com/office/drawing/2014/main" id="{438F0F62-4C99-4276-B2F3-1AB31A29A1B0}"/>
              </a:ext>
            </a:extLst>
          </p:cNvPr>
          <p:cNvCxnSpPr/>
          <p:nvPr>
            <p:custDataLst>
              <p:tags r:id="rId59"/>
            </p:custDataLst>
          </p:nvPr>
        </p:nvCxnSpPr>
        <p:spPr>
          <a:xfrm>
            <a:off x="9213535" y="4348480"/>
            <a:ext cx="0" cy="12700"/>
          </a:xfrm>
          <a:prstGeom prst="line">
            <a:avLst/>
          </a:prstGeom>
          <a:ln w="9525" cap="flat" cmpd="sng" algn="ctr">
            <a:solidFill>
              <a:srgbClr val="1AAA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OTLSHAPE_M_5497c184c92a4c6aa2007627ae98a8b3_Connector3">
            <a:extLst>
              <a:ext uri="{FF2B5EF4-FFF2-40B4-BE49-F238E27FC236}">
                <a16:creationId xmlns:a16="http://schemas.microsoft.com/office/drawing/2014/main" id="{4FE0075C-E83F-4843-89F9-C5DE29F9B988}"/>
              </a:ext>
            </a:extLst>
          </p:cNvPr>
          <p:cNvCxnSpPr/>
          <p:nvPr>
            <p:custDataLst>
              <p:tags r:id="rId60"/>
            </p:custDataLst>
          </p:nvPr>
        </p:nvCxnSpPr>
        <p:spPr>
          <a:xfrm>
            <a:off x="9213535" y="4492625"/>
            <a:ext cx="0" cy="311112"/>
          </a:xfrm>
          <a:prstGeom prst="line">
            <a:avLst/>
          </a:prstGeom>
          <a:ln w="9525" cap="flat" cmpd="sng" algn="ctr">
            <a:solidFill>
              <a:srgbClr val="1AAA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OTLSHAPE_M_72b2fe005349463081de32b01d9ffd9b_Connector1">
            <a:extLst>
              <a:ext uri="{FF2B5EF4-FFF2-40B4-BE49-F238E27FC236}">
                <a16:creationId xmlns:a16="http://schemas.microsoft.com/office/drawing/2014/main" id="{021466B2-784F-4E33-88D3-0A4E3B3BD5F3}"/>
              </a:ext>
            </a:extLst>
          </p:cNvPr>
          <p:cNvCxnSpPr/>
          <p:nvPr>
            <p:custDataLst>
              <p:tags r:id="rId61"/>
            </p:custDataLst>
          </p:nvPr>
        </p:nvCxnSpPr>
        <p:spPr>
          <a:xfrm>
            <a:off x="10239263" y="4015740"/>
            <a:ext cx="0" cy="787997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OTLSHAPE_M_4c4692890daa4f008b223a81f78247c5_Connector1">
            <a:extLst>
              <a:ext uri="{FF2B5EF4-FFF2-40B4-BE49-F238E27FC236}">
                <a16:creationId xmlns:a16="http://schemas.microsoft.com/office/drawing/2014/main" id="{11BD4DAF-7374-4046-829A-E11508C521CD}"/>
              </a:ext>
            </a:extLst>
          </p:cNvPr>
          <p:cNvCxnSpPr/>
          <p:nvPr>
            <p:custDataLst>
              <p:tags r:id="rId62"/>
            </p:custDataLst>
          </p:nvPr>
        </p:nvCxnSpPr>
        <p:spPr>
          <a:xfrm>
            <a:off x="11106316" y="4015740"/>
            <a:ext cx="0" cy="412712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84925FA9-3C48-40F5-9F3E-EA78BF30DC52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922020" y="3634740"/>
            <a:ext cx="10350500" cy="381000"/>
          </a:xfrm>
          <a:prstGeom prst="roundRect">
            <a:avLst/>
          </a:prstGeom>
          <a:solidFill>
            <a:srgbClr val="3A475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1E431381-8CC6-4445-A37B-3444927C0CD0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A618081A-DDDD-4B93-84B3-016EB6B0E1DC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867591" y="401574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12C7A070-8163-4EA0-A192-2BCC1D68F03E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-191971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E1E33553-F483-4700-A951-0860A85B395F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985520" y="3744913"/>
            <a:ext cx="187552" cy="1606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4">
                <a:solidFill>
                  <a:schemeClr val="lt1"/>
                </a:solidFill>
                <a:latin typeface="Arial" panose="020B0604020202020204" pitchFamily="34" charset="0"/>
              </a:rPr>
              <a:t>Q1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0AB65406-ED14-47AA-B78D-0D6260D563C5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2011249" y="3744913"/>
            <a:ext cx="187552" cy="1606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4">
                <a:solidFill>
                  <a:schemeClr val="lt1"/>
                </a:solidFill>
                <a:latin typeface="Arial" panose="020B0604020202020204" pitchFamily="34" charset="0"/>
              </a:rPr>
              <a:t>Q3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5178B7F7-5DD4-482B-8BE1-AA53AB16A57C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3053979" y="3698240"/>
            <a:ext cx="304955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4">
                <a:solidFill>
                  <a:schemeClr val="lt1"/>
                </a:solidFill>
                <a:latin typeface="Arial" panose="020B0604020202020204" pitchFamily="34" charset="0"/>
              </a:rPr>
              <a:t>Q1
2022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7AA9277B-974F-4334-8D7B-788AD09C03F2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4079708" y="3744913"/>
            <a:ext cx="187552" cy="1606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4">
                <a:solidFill>
                  <a:schemeClr val="lt1"/>
                </a:solidFill>
                <a:latin typeface="Arial" panose="020B0604020202020204" pitchFamily="34" charset="0"/>
              </a:rPr>
              <a:t>Q3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58C6782E-95A7-4DF6-A813-5A0AB49DB351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5122437" y="3698240"/>
            <a:ext cx="304955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4">
                <a:solidFill>
                  <a:schemeClr val="lt1"/>
                </a:solidFill>
                <a:latin typeface="Arial" panose="020B0604020202020204" pitchFamily="34" charset="0"/>
              </a:rPr>
              <a:t>Q1
2023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6ACC9343-0539-4E96-9D46-4759D22E59E7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6148166" y="3744913"/>
            <a:ext cx="187552" cy="1606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4">
                <a:solidFill>
                  <a:schemeClr val="lt1"/>
                </a:solidFill>
                <a:latin typeface="Arial" panose="020B0604020202020204" pitchFamily="34" charset="0"/>
              </a:rPr>
              <a:t>Q3</a:t>
            </a: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B838589B-91C2-49F6-9843-EF7D38E1AB42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7190896" y="3698240"/>
            <a:ext cx="304955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4">
                <a:solidFill>
                  <a:schemeClr val="lt1"/>
                </a:solidFill>
                <a:latin typeface="Arial" panose="020B0604020202020204" pitchFamily="34" charset="0"/>
              </a:rPr>
              <a:t>Q1
2024</a:t>
            </a:r>
          </a:p>
        </p:txBody>
      </p:sp>
      <p:sp>
        <p:nvSpPr>
          <p:cNvPr id="22" name="OTLSHAPE_TB_00000000000000000000000000000000_TimescaleInterval8">
            <a:extLst>
              <a:ext uri="{FF2B5EF4-FFF2-40B4-BE49-F238E27FC236}">
                <a16:creationId xmlns:a16="http://schemas.microsoft.com/office/drawing/2014/main" id="{108A20DE-9828-4B9D-B80D-7CDE19358BB1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8222292" y="3744913"/>
            <a:ext cx="187552" cy="1606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4">
                <a:solidFill>
                  <a:schemeClr val="lt1"/>
                </a:solidFill>
                <a:latin typeface="Arial" panose="020B0604020202020204" pitchFamily="34" charset="0"/>
              </a:rPr>
              <a:t>Q3</a:t>
            </a:r>
          </a:p>
        </p:txBody>
      </p:sp>
      <p:sp>
        <p:nvSpPr>
          <p:cNvPr id="24" name="OTLSHAPE_TB_00000000000000000000000000000000_TimescaleInterval9">
            <a:extLst>
              <a:ext uri="{FF2B5EF4-FFF2-40B4-BE49-F238E27FC236}">
                <a16:creationId xmlns:a16="http://schemas.microsoft.com/office/drawing/2014/main" id="{AF6D7865-05AC-475A-A3EF-790A3BB9235A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9265021" y="3698240"/>
            <a:ext cx="304955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4">
                <a:solidFill>
                  <a:schemeClr val="lt1"/>
                </a:solidFill>
                <a:latin typeface="Arial" panose="020B0604020202020204" pitchFamily="34" charset="0"/>
              </a:rPr>
              <a:t>Q1
2025</a:t>
            </a:r>
          </a:p>
        </p:txBody>
      </p:sp>
      <p:sp>
        <p:nvSpPr>
          <p:cNvPr id="26" name="OTLSHAPE_TB_00000000000000000000000000000000_TimescaleInterval10">
            <a:extLst>
              <a:ext uri="{FF2B5EF4-FFF2-40B4-BE49-F238E27FC236}">
                <a16:creationId xmlns:a16="http://schemas.microsoft.com/office/drawing/2014/main" id="{64CFAE75-4D71-4039-A54B-E05D842C7F71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0290750" y="3744913"/>
            <a:ext cx="187552" cy="1606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4">
                <a:solidFill>
                  <a:schemeClr val="lt1"/>
                </a:solidFill>
                <a:latin typeface="Arial" panose="020B0604020202020204" pitchFamily="34" charset="0"/>
              </a:rPr>
              <a:t>Q3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8FE31CAA-01DA-44F9-8B35-ADAB93D59DDC}"/>
              </a:ext>
            </a:extLst>
          </p:cNvPr>
          <p:cNvCxnSpPr/>
          <p:nvPr>
            <p:custDataLst>
              <p:tags r:id="rId77"/>
            </p:custDataLst>
          </p:nvPr>
        </p:nvCxnSpPr>
        <p:spPr>
          <a:xfrm>
            <a:off x="1947749" y="369824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43C248C3-316E-4644-AF82-D889EC225B52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>
            <a:off x="2990479" y="369824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33BED15B-2D63-4F65-B5A2-BC1A60A06A00}"/>
              </a:ext>
            </a:extLst>
          </p:cNvPr>
          <p:cNvCxnSpPr/>
          <p:nvPr>
            <p:custDataLst>
              <p:tags r:id="rId79"/>
            </p:custDataLst>
          </p:nvPr>
        </p:nvCxnSpPr>
        <p:spPr>
          <a:xfrm>
            <a:off x="4016207" y="369824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11B0AAB8-8F14-49C2-9388-0FA7AFCF670C}"/>
              </a:ext>
            </a:extLst>
          </p:cNvPr>
          <p:cNvCxnSpPr/>
          <p:nvPr>
            <p:custDataLst>
              <p:tags r:id="rId80"/>
            </p:custDataLst>
          </p:nvPr>
        </p:nvCxnSpPr>
        <p:spPr>
          <a:xfrm>
            <a:off x="5058937" y="369824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019EBE1E-2643-4516-A64B-00FA1A9194D5}"/>
              </a:ext>
            </a:extLst>
          </p:cNvPr>
          <p:cNvCxnSpPr/>
          <p:nvPr>
            <p:custDataLst>
              <p:tags r:id="rId81"/>
            </p:custDataLst>
          </p:nvPr>
        </p:nvCxnSpPr>
        <p:spPr>
          <a:xfrm>
            <a:off x="6084666" y="369824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BA2D5014-CC37-4014-95AA-4F12A79EA7C6}"/>
              </a:ext>
            </a:extLst>
          </p:cNvPr>
          <p:cNvCxnSpPr/>
          <p:nvPr>
            <p:custDataLst>
              <p:tags r:id="rId82"/>
            </p:custDataLst>
          </p:nvPr>
        </p:nvCxnSpPr>
        <p:spPr>
          <a:xfrm>
            <a:off x="7127396" y="369824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A34BF2C2-5F86-4359-AF26-CDCB288CF21D}"/>
              </a:ext>
            </a:extLst>
          </p:cNvPr>
          <p:cNvCxnSpPr/>
          <p:nvPr>
            <p:custDataLst>
              <p:tags r:id="rId83"/>
            </p:custDataLst>
          </p:nvPr>
        </p:nvCxnSpPr>
        <p:spPr>
          <a:xfrm>
            <a:off x="8158792" y="369824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8">
            <a:extLst>
              <a:ext uri="{FF2B5EF4-FFF2-40B4-BE49-F238E27FC236}">
                <a16:creationId xmlns:a16="http://schemas.microsoft.com/office/drawing/2014/main" id="{23515C21-85FF-4E1D-9337-F52193966E3F}"/>
              </a:ext>
            </a:extLst>
          </p:cNvPr>
          <p:cNvCxnSpPr/>
          <p:nvPr>
            <p:custDataLst>
              <p:tags r:id="rId84"/>
            </p:custDataLst>
          </p:nvPr>
        </p:nvCxnSpPr>
        <p:spPr>
          <a:xfrm>
            <a:off x="9201521" y="369824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9">
            <a:extLst>
              <a:ext uri="{FF2B5EF4-FFF2-40B4-BE49-F238E27FC236}">
                <a16:creationId xmlns:a16="http://schemas.microsoft.com/office/drawing/2014/main" id="{0642C590-C0B9-45AA-8C7F-A73C14162C94}"/>
              </a:ext>
            </a:extLst>
          </p:cNvPr>
          <p:cNvCxnSpPr/>
          <p:nvPr>
            <p:custDataLst>
              <p:tags r:id="rId85"/>
            </p:custDataLst>
          </p:nvPr>
        </p:nvCxnSpPr>
        <p:spPr>
          <a:xfrm>
            <a:off x="10227250" y="369824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TLSHAPE_T_45d205648a4d4b6bba33b5ce1c10da19_Shape">
            <a:extLst>
              <a:ext uri="{FF2B5EF4-FFF2-40B4-BE49-F238E27FC236}">
                <a16:creationId xmlns:a16="http://schemas.microsoft.com/office/drawing/2014/main" id="{638124BC-9C99-4F47-A5B3-8F9A7DDFBA33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1001358" y="1767840"/>
            <a:ext cx="800100" cy="152400"/>
          </a:xfrm>
          <a:prstGeom prst="homePlate">
            <a:avLst/>
          </a:prstGeom>
          <a:solidFill>
            <a:srgbClr val="992F6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TLSHAPE_T_64794cc6dfa44b06bf623dab871c9b81_Shape">
            <a:extLst>
              <a:ext uri="{FF2B5EF4-FFF2-40B4-BE49-F238E27FC236}">
                <a16:creationId xmlns:a16="http://schemas.microsoft.com/office/drawing/2014/main" id="{4A97CA64-192D-4EBE-BC04-7C5B29839090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1012692" y="1983740"/>
            <a:ext cx="1587500" cy="152400"/>
          </a:xfrm>
          <a:prstGeom prst="homePlate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TLSHAPE_T_004e479492624fe1bc94ef7262359a15_Shape">
            <a:extLst>
              <a:ext uri="{FF2B5EF4-FFF2-40B4-BE49-F238E27FC236}">
                <a16:creationId xmlns:a16="http://schemas.microsoft.com/office/drawing/2014/main" id="{ED075A27-E586-4620-8FF4-25ECF5AD13FE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1449052" y="2199640"/>
            <a:ext cx="304800" cy="152400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TLSHAPE_T_0515cb76cd534cc698e7ec38691af884_Shape">
            <a:extLst>
              <a:ext uri="{FF2B5EF4-FFF2-40B4-BE49-F238E27FC236}">
                <a16:creationId xmlns:a16="http://schemas.microsoft.com/office/drawing/2014/main" id="{7F73809A-5891-4FBA-997E-625CDFC762E5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1449052" y="2415540"/>
            <a:ext cx="482600" cy="1524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TLSHAPE_T_4d1ba76149dd477685fd684946d9abbc_Shape">
            <a:extLst>
              <a:ext uri="{FF2B5EF4-FFF2-40B4-BE49-F238E27FC236}">
                <a16:creationId xmlns:a16="http://schemas.microsoft.com/office/drawing/2014/main" id="{A282DB26-6A58-4000-970B-D41FF5E7F782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1114698" y="2631440"/>
            <a:ext cx="800100" cy="152400"/>
          </a:xfrm>
          <a:prstGeom prst="homePlat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TLSHAPE_T_79ccf00c8eb142e08fb103a983e45ccb_Shape">
            <a:extLst>
              <a:ext uri="{FF2B5EF4-FFF2-40B4-BE49-F238E27FC236}">
                <a16:creationId xmlns:a16="http://schemas.microsoft.com/office/drawing/2014/main" id="{363EA27D-7CD0-42FA-B039-8A04E0A5916A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1466053" y="2847340"/>
            <a:ext cx="1155700" cy="1524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OTLSHAPE_T_f8201ee20ad04bceb26ef32c6f80d264_Shape">
            <a:extLst>
              <a:ext uri="{FF2B5EF4-FFF2-40B4-BE49-F238E27FC236}">
                <a16:creationId xmlns:a16="http://schemas.microsoft.com/office/drawing/2014/main" id="{EA5AB670-2390-4883-B7C5-9761D6BCE759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1466053" y="3063240"/>
            <a:ext cx="1181100" cy="152400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TLSHAPE_T_a481bb2d5bd647b296a177aaef977707_Shape">
            <a:extLst>
              <a:ext uri="{FF2B5EF4-FFF2-40B4-BE49-F238E27FC236}">
                <a16:creationId xmlns:a16="http://schemas.microsoft.com/office/drawing/2014/main" id="{195F7970-53C2-4EEC-9F74-A68FDF78F4AE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>
            <a:off x="2678793" y="3279140"/>
            <a:ext cx="2362200" cy="152400"/>
          </a:xfrm>
          <a:prstGeom prst="homePlat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TLSHAPE_T_45d205648a4d4b6bba33b5ce1c10da19_ShapePercentage" hidden="1">
            <a:extLst>
              <a:ext uri="{FF2B5EF4-FFF2-40B4-BE49-F238E27FC236}">
                <a16:creationId xmlns:a16="http://schemas.microsoft.com/office/drawing/2014/main" id="{CE8BB2E9-9FE0-4A8E-9229-19D1BDE9173D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>
            <a:off x="1001358" y="176784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TLSHAPE_T_64794cc6dfa44b06bf623dab871c9b81_ShapePercentage" hidden="1">
            <a:extLst>
              <a:ext uri="{FF2B5EF4-FFF2-40B4-BE49-F238E27FC236}">
                <a16:creationId xmlns:a16="http://schemas.microsoft.com/office/drawing/2014/main" id="{12E163C6-C454-4527-9F6F-F757E24A611A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1012692" y="198374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TLSHAPE_T_004e479492624fe1bc94ef7262359a15_ShapePercentage" hidden="1">
            <a:extLst>
              <a:ext uri="{FF2B5EF4-FFF2-40B4-BE49-F238E27FC236}">
                <a16:creationId xmlns:a16="http://schemas.microsoft.com/office/drawing/2014/main" id="{A5DE999C-382E-407C-81B2-CF5633047D90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1449052" y="219964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TLSHAPE_T_0515cb76cd534cc698e7ec38691af884_ShapePercentage" hidden="1">
            <a:extLst>
              <a:ext uri="{FF2B5EF4-FFF2-40B4-BE49-F238E27FC236}">
                <a16:creationId xmlns:a16="http://schemas.microsoft.com/office/drawing/2014/main" id="{473415F4-E269-4321-91F2-A64CF2F9A925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1449052" y="241554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OTLSHAPE_T_4d1ba76149dd477685fd684946d9abbc_ShapePercentage" hidden="1">
            <a:extLst>
              <a:ext uri="{FF2B5EF4-FFF2-40B4-BE49-F238E27FC236}">
                <a16:creationId xmlns:a16="http://schemas.microsoft.com/office/drawing/2014/main" id="{BC273561-7F5B-4300-94CB-779B7342D0DC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1114698" y="263144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TLSHAPE_T_79ccf00c8eb142e08fb103a983e45ccb_ShapePercentage" hidden="1">
            <a:extLst>
              <a:ext uri="{FF2B5EF4-FFF2-40B4-BE49-F238E27FC236}">
                <a16:creationId xmlns:a16="http://schemas.microsoft.com/office/drawing/2014/main" id="{2AFEB50B-FF96-4280-A54E-0073255FB857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1466053" y="284734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OTLSHAPE_T_f8201ee20ad04bceb26ef32c6f80d264_ShapePercentage" hidden="1">
            <a:extLst>
              <a:ext uri="{FF2B5EF4-FFF2-40B4-BE49-F238E27FC236}">
                <a16:creationId xmlns:a16="http://schemas.microsoft.com/office/drawing/2014/main" id="{C1035414-D72E-4457-A28E-0CF2C02552CA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1466053" y="306324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TLSHAPE_T_a481bb2d5bd647b296a177aaef977707_ShapePercentage" hidden="1">
            <a:extLst>
              <a:ext uri="{FF2B5EF4-FFF2-40B4-BE49-F238E27FC236}">
                <a16:creationId xmlns:a16="http://schemas.microsoft.com/office/drawing/2014/main" id="{AF6F4201-FFD7-40A2-B95B-71F83161544E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2678793" y="327914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TLSHAPE_T_45d205648a4d4b6bba33b5ce1c10da19_Duration" hidden="1">
            <a:extLst>
              <a:ext uri="{FF2B5EF4-FFF2-40B4-BE49-F238E27FC236}">
                <a16:creationId xmlns:a16="http://schemas.microsoft.com/office/drawing/2014/main" id="{2E1E26B4-6A03-47D5-BFC3-CBD0A32E2C3B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-333548"/>
            <a:ext cx="469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100 days</a:t>
            </a:r>
          </a:p>
        </p:txBody>
      </p:sp>
      <p:sp>
        <p:nvSpPr>
          <p:cNvPr id="115" name="OTLSHAPE_T_45d205648a4d4b6bba33b5ce1c10da19_StartDate" hidden="1">
            <a:extLst>
              <a:ext uri="{FF2B5EF4-FFF2-40B4-BE49-F238E27FC236}">
                <a16:creationId xmlns:a16="http://schemas.microsoft.com/office/drawing/2014/main" id="{47F67A8E-862C-40A8-A0EC-CB3DCCD8441F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16" name="OTLSHAPE_T_45d205648a4d4b6bba33b5ce1c10da19_EndDate" hidden="1">
            <a:extLst>
              <a:ext uri="{FF2B5EF4-FFF2-40B4-BE49-F238E27FC236}">
                <a16:creationId xmlns:a16="http://schemas.microsoft.com/office/drawing/2014/main" id="{432CD18B-09E3-401B-93E2-59911010D1A9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17" name="OTLSHAPE_T_45d205648a4d4b6bba33b5ce1c10da19_JoinedDate">
            <a:extLst>
              <a:ext uri="{FF2B5EF4-FFF2-40B4-BE49-F238E27FC236}">
                <a16:creationId xmlns:a16="http://schemas.microsoft.com/office/drawing/2014/main" id="{7D6C3419-C45C-40B2-9BC9-0D2DB0C4A8EA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306583" y="1785620"/>
            <a:ext cx="6477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6">
                <a:solidFill>
                  <a:srgbClr val="1F497E"/>
                </a:solidFill>
                <a:latin typeface="Arial" panose="020B0604020202020204" pitchFamily="34" charset="0"/>
              </a:rPr>
              <a:t>Jan 15 - Jun 3</a:t>
            </a:r>
          </a:p>
        </p:txBody>
      </p:sp>
      <p:sp>
        <p:nvSpPr>
          <p:cNvPr id="118" name="OTLSHAPE_T_45d205648a4d4b6bba33b5ce1c10da19_Title">
            <a:extLst>
              <a:ext uri="{FF2B5EF4-FFF2-40B4-BE49-F238E27FC236}">
                <a16:creationId xmlns:a16="http://schemas.microsoft.com/office/drawing/2014/main" id="{4555C9F7-F410-4DCF-873F-6CBB07B82623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845536" y="1778318"/>
            <a:ext cx="2844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2">
                <a:solidFill>
                  <a:schemeClr val="dk1"/>
                </a:solidFill>
                <a:latin typeface="Arial" panose="020B0604020202020204" pitchFamily="34" charset="0"/>
              </a:rPr>
              <a:t>Description of features used/or planning to be used </a:t>
            </a:r>
          </a:p>
        </p:txBody>
      </p:sp>
      <p:sp>
        <p:nvSpPr>
          <p:cNvPr id="119" name="OTLSHAPE_T_45d205648a4d4b6bba33b5ce1c10da19_TextPercentage" hidden="1">
            <a:extLst>
              <a:ext uri="{FF2B5EF4-FFF2-40B4-BE49-F238E27FC236}">
                <a16:creationId xmlns:a16="http://schemas.microsoft.com/office/drawing/2014/main" id="{1FAE3D96-5291-4CBB-8F82-9A786481BF41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001358" y="1778318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 dirty="0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22" name="OTLSHAPE_T_64794cc6dfa44b06bf623dab871c9b81_Duration" hidden="1">
            <a:extLst>
              <a:ext uri="{FF2B5EF4-FFF2-40B4-BE49-F238E27FC236}">
                <a16:creationId xmlns:a16="http://schemas.microsoft.com/office/drawing/2014/main" id="{8F7F9639-1B5F-4023-BF6D-3E82518EF681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333548"/>
            <a:ext cx="469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200 days</a:t>
            </a:r>
          </a:p>
        </p:txBody>
      </p:sp>
      <p:sp>
        <p:nvSpPr>
          <p:cNvPr id="123" name="OTLSHAPE_T_64794cc6dfa44b06bf623dab871c9b81_StartDate" hidden="1">
            <a:extLst>
              <a:ext uri="{FF2B5EF4-FFF2-40B4-BE49-F238E27FC236}">
                <a16:creationId xmlns:a16="http://schemas.microsoft.com/office/drawing/2014/main" id="{C67704E5-812C-4FF8-82BC-A7DE93D9BB65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24" name="OTLSHAPE_T_64794cc6dfa44b06bf623dab871c9b81_EndDate" hidden="1">
            <a:extLst>
              <a:ext uri="{FF2B5EF4-FFF2-40B4-BE49-F238E27FC236}">
                <a16:creationId xmlns:a16="http://schemas.microsoft.com/office/drawing/2014/main" id="{9FCB357F-E946-4B28-85FF-82EDF3B978E6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25" name="OTLSHAPE_T_64794cc6dfa44b06bf623dab871c9b81_JoinedDate">
            <a:extLst>
              <a:ext uri="{FF2B5EF4-FFF2-40B4-BE49-F238E27FC236}">
                <a16:creationId xmlns:a16="http://schemas.microsoft.com/office/drawing/2014/main" id="{37632A11-12C4-4B85-9EC9-AA6A29E8F326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267160" y="2001520"/>
            <a:ext cx="6985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6">
                <a:solidFill>
                  <a:srgbClr val="1F497E"/>
                </a:solidFill>
                <a:latin typeface="Arial" panose="020B0604020202020204" pitchFamily="34" charset="0"/>
              </a:rPr>
              <a:t>Jan 17 - Oct 23</a:t>
            </a:r>
          </a:p>
        </p:txBody>
      </p:sp>
      <p:sp>
        <p:nvSpPr>
          <p:cNvPr id="126" name="OTLSHAPE_T_64794cc6dfa44b06bf623dab871c9b81_Title">
            <a:extLst>
              <a:ext uri="{FF2B5EF4-FFF2-40B4-BE49-F238E27FC236}">
                <a16:creationId xmlns:a16="http://schemas.microsoft.com/office/drawing/2014/main" id="{B094D646-CBA5-4D11-ABEC-15A1FD5E1808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2650251" y="1994218"/>
            <a:ext cx="21082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2">
                <a:solidFill>
                  <a:schemeClr val="dk1"/>
                </a:solidFill>
                <a:latin typeface="Arial" panose="020B0604020202020204" pitchFamily="34" charset="0"/>
              </a:rPr>
              <a:t>Description of data collection process </a:t>
            </a:r>
          </a:p>
        </p:txBody>
      </p:sp>
      <p:sp>
        <p:nvSpPr>
          <p:cNvPr id="127" name="OTLSHAPE_T_64794cc6dfa44b06bf623dab871c9b81_TextPercentage" hidden="1">
            <a:extLst>
              <a:ext uri="{FF2B5EF4-FFF2-40B4-BE49-F238E27FC236}">
                <a16:creationId xmlns:a16="http://schemas.microsoft.com/office/drawing/2014/main" id="{77589C3B-77C7-4024-A562-BDE7989FFBBF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012692" y="1994218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30" name="OTLSHAPE_T_004e479492624fe1bc94ef7262359a15_Duration" hidden="1">
            <a:extLst>
              <a:ext uri="{FF2B5EF4-FFF2-40B4-BE49-F238E27FC236}">
                <a16:creationId xmlns:a16="http://schemas.microsoft.com/office/drawing/2014/main" id="{D6356D0C-80EF-4AD8-9598-D6170546DE62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264299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38 days</a:t>
            </a:r>
          </a:p>
        </p:txBody>
      </p:sp>
      <p:sp>
        <p:nvSpPr>
          <p:cNvPr id="131" name="OTLSHAPE_T_004e479492624fe1bc94ef7262359a15_StartDate" hidden="1">
            <a:extLst>
              <a:ext uri="{FF2B5EF4-FFF2-40B4-BE49-F238E27FC236}">
                <a16:creationId xmlns:a16="http://schemas.microsoft.com/office/drawing/2014/main" id="{8325D0EC-3070-43D5-BDEB-0F8E6170485F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32" name="OTLSHAPE_T_004e479492624fe1bc94ef7262359a15_EndDate" hidden="1">
            <a:extLst>
              <a:ext uri="{FF2B5EF4-FFF2-40B4-BE49-F238E27FC236}">
                <a16:creationId xmlns:a16="http://schemas.microsoft.com/office/drawing/2014/main" id="{ED809A92-AE89-441E-A0F9-871F5EDA67C8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33" name="OTLSHAPE_T_004e479492624fe1bc94ef7262359a15_JoinedDate">
            <a:extLst>
              <a:ext uri="{FF2B5EF4-FFF2-40B4-BE49-F238E27FC236}">
                <a16:creationId xmlns:a16="http://schemas.microsoft.com/office/drawing/2014/main" id="{E281874E-2BD8-483C-84DA-2BA34D8659FD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731883" y="2217420"/>
            <a:ext cx="6731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4">
                <a:solidFill>
                  <a:srgbClr val="1F497E"/>
                </a:solidFill>
                <a:latin typeface="Arial" panose="020B0604020202020204" pitchFamily="34" charset="0"/>
              </a:rPr>
              <a:t>Apr 4 - May 26</a:t>
            </a:r>
          </a:p>
        </p:txBody>
      </p:sp>
      <p:sp>
        <p:nvSpPr>
          <p:cNvPr id="134" name="OTLSHAPE_T_004e479492624fe1bc94ef7262359a15_Title">
            <a:extLst>
              <a:ext uri="{FF2B5EF4-FFF2-40B4-BE49-F238E27FC236}">
                <a16:creationId xmlns:a16="http://schemas.microsoft.com/office/drawing/2014/main" id="{915830B4-7B96-441B-AC26-55256F344035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800199" y="2210118"/>
            <a:ext cx="1193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Algorithm description</a:t>
            </a:r>
          </a:p>
        </p:txBody>
      </p:sp>
      <p:sp>
        <p:nvSpPr>
          <p:cNvPr id="135" name="OTLSHAPE_T_004e479492624fe1bc94ef7262359a15_TextPercentage" hidden="1">
            <a:extLst>
              <a:ext uri="{FF2B5EF4-FFF2-40B4-BE49-F238E27FC236}">
                <a16:creationId xmlns:a16="http://schemas.microsoft.com/office/drawing/2014/main" id="{11DC8458-1B93-4C34-83A4-66CFB59AAA87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449052" y="2210118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38" name="OTLSHAPE_T_0515cb76cd534cc698e7ec38691af884_Duration" hidden="1">
            <a:extLst>
              <a:ext uri="{FF2B5EF4-FFF2-40B4-BE49-F238E27FC236}">
                <a16:creationId xmlns:a16="http://schemas.microsoft.com/office/drawing/2014/main" id="{6437A1E2-F815-41BE-BD63-4E5D3516C7CF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-264299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60 days</a:t>
            </a:r>
          </a:p>
        </p:txBody>
      </p:sp>
      <p:sp>
        <p:nvSpPr>
          <p:cNvPr id="139" name="OTLSHAPE_T_0515cb76cd534cc698e7ec38691af884_StartDate" hidden="1">
            <a:extLst>
              <a:ext uri="{FF2B5EF4-FFF2-40B4-BE49-F238E27FC236}">
                <a16:creationId xmlns:a16="http://schemas.microsoft.com/office/drawing/2014/main" id="{AC0E42A5-FBC5-48E8-BA16-9F229924804F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40" name="OTLSHAPE_T_0515cb76cd534cc698e7ec38691af884_EndDate" hidden="1">
            <a:extLst>
              <a:ext uri="{FF2B5EF4-FFF2-40B4-BE49-F238E27FC236}">
                <a16:creationId xmlns:a16="http://schemas.microsoft.com/office/drawing/2014/main" id="{462DDEA1-2D38-4E5E-BF4F-C20C41742B88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41" name="OTLSHAPE_T_0515cb76cd534cc698e7ec38691af884_JoinedDate">
            <a:extLst>
              <a:ext uri="{FF2B5EF4-FFF2-40B4-BE49-F238E27FC236}">
                <a16:creationId xmlns:a16="http://schemas.microsoft.com/office/drawing/2014/main" id="{C5A9AA5D-3CF5-4166-8BAA-A2874F149279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759992" y="2433320"/>
            <a:ext cx="6477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6">
                <a:solidFill>
                  <a:srgbClr val="1F497E"/>
                </a:solidFill>
                <a:latin typeface="Arial" panose="020B0604020202020204" pitchFamily="34" charset="0"/>
              </a:rPr>
              <a:t>Apr 4 - Jun 26</a:t>
            </a:r>
          </a:p>
        </p:txBody>
      </p:sp>
      <p:sp>
        <p:nvSpPr>
          <p:cNvPr id="142" name="OTLSHAPE_T_0515cb76cd534cc698e7ec38691af884_Title">
            <a:extLst>
              <a:ext uri="{FF2B5EF4-FFF2-40B4-BE49-F238E27FC236}">
                <a16:creationId xmlns:a16="http://schemas.microsoft.com/office/drawing/2014/main" id="{EDD974DC-479E-430F-8F70-D6A0E4B6AE70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975877" y="2426018"/>
            <a:ext cx="939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Complete Design</a:t>
            </a:r>
          </a:p>
        </p:txBody>
      </p:sp>
      <p:sp>
        <p:nvSpPr>
          <p:cNvPr id="143" name="OTLSHAPE_T_0515cb76cd534cc698e7ec38691af884_TextPercentage" hidden="1">
            <a:extLst>
              <a:ext uri="{FF2B5EF4-FFF2-40B4-BE49-F238E27FC236}">
                <a16:creationId xmlns:a16="http://schemas.microsoft.com/office/drawing/2014/main" id="{D609766B-B467-4471-9BCE-3E1AE347B4DA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449052" y="2426018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46" name="OTLSHAPE_T_4d1ba76149dd477685fd684946d9abbc_Duration" hidden="1">
            <a:extLst>
              <a:ext uri="{FF2B5EF4-FFF2-40B4-BE49-F238E27FC236}">
                <a16:creationId xmlns:a16="http://schemas.microsoft.com/office/drawing/2014/main" id="{2E00BA34-4BAA-467C-B5A5-03C26CCCE91D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-333548"/>
            <a:ext cx="469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100 days</a:t>
            </a:r>
          </a:p>
        </p:txBody>
      </p:sp>
      <p:sp>
        <p:nvSpPr>
          <p:cNvPr id="147" name="OTLSHAPE_T_4d1ba76149dd477685fd684946d9abbc_StartDate" hidden="1">
            <a:extLst>
              <a:ext uri="{FF2B5EF4-FFF2-40B4-BE49-F238E27FC236}">
                <a16:creationId xmlns:a16="http://schemas.microsoft.com/office/drawing/2014/main" id="{DCA34E8F-F758-4C44-9CB9-7460F27C145F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48" name="OTLSHAPE_T_4d1ba76149dd477685fd684946d9abbc_EndDate" hidden="1">
            <a:extLst>
              <a:ext uri="{FF2B5EF4-FFF2-40B4-BE49-F238E27FC236}">
                <a16:creationId xmlns:a16="http://schemas.microsoft.com/office/drawing/2014/main" id="{A25F637C-ADCD-44B8-8EEB-78CD74826A14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49" name="OTLSHAPE_T_4d1ba76149dd477685fd684946d9abbc_JoinedDate">
            <a:extLst>
              <a:ext uri="{FF2B5EF4-FFF2-40B4-BE49-F238E27FC236}">
                <a16:creationId xmlns:a16="http://schemas.microsoft.com/office/drawing/2014/main" id="{ABE26A08-A30E-4135-B417-DDF8B5A5550B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408663" y="2649220"/>
            <a:ext cx="6604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6">
                <a:solidFill>
                  <a:srgbClr val="1F497E"/>
                </a:solidFill>
                <a:latin typeface="Arial" panose="020B0604020202020204" pitchFamily="34" charset="0"/>
              </a:rPr>
              <a:t>Feb 4 - Jun 23</a:t>
            </a:r>
          </a:p>
        </p:txBody>
      </p:sp>
      <p:sp>
        <p:nvSpPr>
          <p:cNvPr id="150" name="OTLSHAPE_T_4d1ba76149dd477685fd684946d9abbc_Title">
            <a:extLst>
              <a:ext uri="{FF2B5EF4-FFF2-40B4-BE49-F238E27FC236}">
                <a16:creationId xmlns:a16="http://schemas.microsoft.com/office/drawing/2014/main" id="{35505C90-CD43-468D-BD6E-070473DEB211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958876" y="2641918"/>
            <a:ext cx="14097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Complete Implementation</a:t>
            </a:r>
          </a:p>
        </p:txBody>
      </p:sp>
      <p:sp>
        <p:nvSpPr>
          <p:cNvPr id="151" name="OTLSHAPE_T_4d1ba76149dd477685fd684946d9abbc_TextPercentage" hidden="1">
            <a:extLst>
              <a:ext uri="{FF2B5EF4-FFF2-40B4-BE49-F238E27FC236}">
                <a16:creationId xmlns:a16="http://schemas.microsoft.com/office/drawing/2014/main" id="{E32E3F14-768C-4162-893E-99999D359D28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114698" y="2641918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54" name="OTLSHAPE_T_79ccf00c8eb142e08fb103a983e45ccb_Duration" hidden="1">
            <a:extLst>
              <a:ext uri="{FF2B5EF4-FFF2-40B4-BE49-F238E27FC236}">
                <a16:creationId xmlns:a16="http://schemas.microsoft.com/office/drawing/2014/main" id="{4974E38C-89D4-4EC6-BB67-02776101491C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-333548"/>
            <a:ext cx="469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145 days</a:t>
            </a:r>
          </a:p>
        </p:txBody>
      </p:sp>
      <p:sp>
        <p:nvSpPr>
          <p:cNvPr id="155" name="OTLSHAPE_T_79ccf00c8eb142e08fb103a983e45ccb_StartDate" hidden="1">
            <a:extLst>
              <a:ext uri="{FF2B5EF4-FFF2-40B4-BE49-F238E27FC236}">
                <a16:creationId xmlns:a16="http://schemas.microsoft.com/office/drawing/2014/main" id="{6E460913-DA7F-455C-A23E-E1592F31CF65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56" name="OTLSHAPE_T_79ccf00c8eb142e08fb103a983e45ccb_EndDate" hidden="1">
            <a:extLst>
              <a:ext uri="{FF2B5EF4-FFF2-40B4-BE49-F238E27FC236}">
                <a16:creationId xmlns:a16="http://schemas.microsoft.com/office/drawing/2014/main" id="{02BCF3DF-A872-46B8-B087-D36F9D6BCBA0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57" name="OTLSHAPE_T_79ccf00c8eb142e08fb103a983e45ccb_JoinedDate">
            <a:extLst>
              <a:ext uri="{FF2B5EF4-FFF2-40B4-BE49-F238E27FC236}">
                <a16:creationId xmlns:a16="http://schemas.microsoft.com/office/drawing/2014/main" id="{35AE9A0F-E061-4769-9100-4A6AFBAE7E98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782751" y="2865120"/>
            <a:ext cx="6350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4">
                <a:solidFill>
                  <a:srgbClr val="1F497E"/>
                </a:solidFill>
                <a:latin typeface="Arial" panose="020B0604020202020204" pitchFamily="34" charset="0"/>
              </a:rPr>
              <a:t>Apr 7 - Oct 26</a:t>
            </a:r>
          </a:p>
        </p:txBody>
      </p:sp>
      <p:sp>
        <p:nvSpPr>
          <p:cNvPr id="158" name="OTLSHAPE_T_79ccf00c8eb142e08fb103a983e45ccb_Title">
            <a:extLst>
              <a:ext uri="{FF2B5EF4-FFF2-40B4-BE49-F238E27FC236}">
                <a16:creationId xmlns:a16="http://schemas.microsoft.com/office/drawing/2014/main" id="{4F3C1484-96D5-4FF9-913E-0BDA533E1CE2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2667252" y="2857818"/>
            <a:ext cx="3175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2">
                <a:solidFill>
                  <a:schemeClr val="dk1"/>
                </a:solidFill>
                <a:latin typeface="Arial" panose="020B0604020202020204" pitchFamily="34" charset="0"/>
              </a:rPr>
              <a:t>Indicate the parts of the project that have been completed </a:t>
            </a:r>
          </a:p>
        </p:txBody>
      </p:sp>
      <p:sp>
        <p:nvSpPr>
          <p:cNvPr id="159" name="OTLSHAPE_T_79ccf00c8eb142e08fb103a983e45ccb_TextPercentage" hidden="1">
            <a:extLst>
              <a:ext uri="{FF2B5EF4-FFF2-40B4-BE49-F238E27FC236}">
                <a16:creationId xmlns:a16="http://schemas.microsoft.com/office/drawing/2014/main" id="{CE9FC292-4E5E-44C2-8412-E8ECD85C0AD5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466053" y="2857818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62" name="OTLSHAPE_T_f8201ee20ad04bceb26ef32c6f80d264_Duration" hidden="1">
            <a:extLst>
              <a:ext uri="{FF2B5EF4-FFF2-40B4-BE49-F238E27FC236}">
                <a16:creationId xmlns:a16="http://schemas.microsoft.com/office/drawing/2014/main" id="{10176206-872C-4E04-8398-8B44ED4FEBBA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-333548"/>
            <a:ext cx="469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148 days</a:t>
            </a:r>
          </a:p>
        </p:txBody>
      </p:sp>
      <p:sp>
        <p:nvSpPr>
          <p:cNvPr id="163" name="OTLSHAPE_T_f8201ee20ad04bceb26ef32c6f80d264_StartDate" hidden="1">
            <a:extLst>
              <a:ext uri="{FF2B5EF4-FFF2-40B4-BE49-F238E27FC236}">
                <a16:creationId xmlns:a16="http://schemas.microsoft.com/office/drawing/2014/main" id="{1B41345A-6DA2-4850-B911-A3D47DE1EF50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64" name="OTLSHAPE_T_f8201ee20ad04bceb26ef32c6f80d264_EndDate" hidden="1">
            <a:extLst>
              <a:ext uri="{FF2B5EF4-FFF2-40B4-BE49-F238E27FC236}">
                <a16:creationId xmlns:a16="http://schemas.microsoft.com/office/drawing/2014/main" id="{854E6308-25BC-4CD9-96CC-BAD7E80D6F93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65" name="OTLSHAPE_T_f8201ee20ad04bceb26ef32c6f80d264_JoinedDate">
            <a:extLst>
              <a:ext uri="{FF2B5EF4-FFF2-40B4-BE49-F238E27FC236}">
                <a16:creationId xmlns:a16="http://schemas.microsoft.com/office/drawing/2014/main" id="{7D0A64F0-65DE-4B93-915E-83A85F93398D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782751" y="3081020"/>
            <a:ext cx="6350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4">
                <a:solidFill>
                  <a:srgbClr val="1F497E"/>
                </a:solidFill>
                <a:latin typeface="Arial" panose="020B0604020202020204" pitchFamily="34" charset="0"/>
              </a:rPr>
              <a:t>Apr 7 - Oct 31</a:t>
            </a:r>
          </a:p>
        </p:txBody>
      </p:sp>
      <p:sp>
        <p:nvSpPr>
          <p:cNvPr id="166" name="OTLSHAPE_T_f8201ee20ad04bceb26ef32c6f80d264_Title">
            <a:extLst>
              <a:ext uri="{FF2B5EF4-FFF2-40B4-BE49-F238E27FC236}">
                <a16:creationId xmlns:a16="http://schemas.microsoft.com/office/drawing/2014/main" id="{AF1E5B31-6EC3-4E19-81B0-F907EDC78F54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2695587" y="3073718"/>
            <a:ext cx="64516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2">
                <a:solidFill>
                  <a:schemeClr val="dk1"/>
                </a:solidFill>
                <a:latin typeface="Arial" panose="020B0604020202020204" pitchFamily="34" charset="0"/>
              </a:rPr>
              <a:t>Indicate the parts which have not been completed and how do you plan to accomplish them for the final project report </a:t>
            </a:r>
          </a:p>
        </p:txBody>
      </p:sp>
      <p:sp>
        <p:nvSpPr>
          <p:cNvPr id="167" name="OTLSHAPE_T_f8201ee20ad04bceb26ef32c6f80d264_TextPercentage" hidden="1">
            <a:extLst>
              <a:ext uri="{FF2B5EF4-FFF2-40B4-BE49-F238E27FC236}">
                <a16:creationId xmlns:a16="http://schemas.microsoft.com/office/drawing/2014/main" id="{F3CEF002-462E-4767-8695-0C7F75E2DD17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466053" y="3073718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170" name="OTLSHAPE_T_a481bb2d5bd647b296a177aaef977707_Duration" hidden="1">
            <a:extLst>
              <a:ext uri="{FF2B5EF4-FFF2-40B4-BE49-F238E27FC236}">
                <a16:creationId xmlns:a16="http://schemas.microsoft.com/office/drawing/2014/main" id="{BE846C2B-7265-40B1-9505-EC340982C4A3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-333548"/>
            <a:ext cx="4699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Arial" panose="020B0604020202020204" pitchFamily="34" charset="0"/>
              </a:rPr>
              <a:t>297 days</a:t>
            </a:r>
          </a:p>
        </p:txBody>
      </p:sp>
      <p:sp>
        <p:nvSpPr>
          <p:cNvPr id="171" name="OTLSHAPE_T_a481bb2d5bd647b296a177aaef977707_StartDate" hidden="1">
            <a:extLst>
              <a:ext uri="{FF2B5EF4-FFF2-40B4-BE49-F238E27FC236}">
                <a16:creationId xmlns:a16="http://schemas.microsoft.com/office/drawing/2014/main" id="{32CBC941-B9E3-4A98-BD3C-86CEBD22C3C0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72" name="OTLSHAPE_T_a481bb2d5bd647b296a177aaef977707_EndDate" hidden="1">
            <a:extLst>
              <a:ext uri="{FF2B5EF4-FFF2-40B4-BE49-F238E27FC236}">
                <a16:creationId xmlns:a16="http://schemas.microsoft.com/office/drawing/2014/main" id="{3FF553E9-81D0-4416-962C-2C92158DB4A5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800">
              <a:solidFill>
                <a:srgbClr val="1F497E"/>
              </a:solidFill>
              <a:latin typeface="Arial" panose="020B0604020202020204" pitchFamily="34" charset="0"/>
            </a:endParaRPr>
          </a:p>
        </p:txBody>
      </p:sp>
      <p:sp>
        <p:nvSpPr>
          <p:cNvPr id="173" name="OTLSHAPE_T_a481bb2d5bd647b296a177aaef977707_JoinedDate">
            <a:extLst>
              <a:ext uri="{FF2B5EF4-FFF2-40B4-BE49-F238E27FC236}">
                <a16:creationId xmlns:a16="http://schemas.microsoft.com/office/drawing/2014/main" id="{CF55DA0A-8D15-4326-8483-C4D17655079A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950321" y="3296920"/>
            <a:ext cx="685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spc="-4">
                <a:solidFill>
                  <a:srgbClr val="1F497E"/>
                </a:solidFill>
                <a:latin typeface="Arial" panose="020B0604020202020204" pitchFamily="34" charset="0"/>
              </a:rPr>
              <a:t>Nov 7 - Dec 27</a:t>
            </a:r>
          </a:p>
        </p:txBody>
      </p:sp>
      <p:sp>
        <p:nvSpPr>
          <p:cNvPr id="174" name="OTLSHAPE_T_a481bb2d5bd647b296a177aaef977707_Title">
            <a:extLst>
              <a:ext uri="{FF2B5EF4-FFF2-40B4-BE49-F238E27FC236}">
                <a16:creationId xmlns:a16="http://schemas.microsoft.com/office/drawing/2014/main" id="{135878F4-F3BC-4521-BC33-112FBD813B13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5087065" y="3289618"/>
            <a:ext cx="939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 Final report due </a:t>
            </a:r>
          </a:p>
        </p:txBody>
      </p:sp>
      <p:sp>
        <p:nvSpPr>
          <p:cNvPr id="175" name="OTLSHAPE_T_a481bb2d5bd647b296a177aaef977707_TextPercentage" hidden="1">
            <a:extLst>
              <a:ext uri="{FF2B5EF4-FFF2-40B4-BE49-F238E27FC236}">
                <a16:creationId xmlns:a16="http://schemas.microsoft.com/office/drawing/2014/main" id="{F2859898-61CB-4E06-9F91-840E6831EC03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2678793" y="3289618"/>
            <a:ext cx="177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18">
                <a:solidFill>
                  <a:srgbClr val="EEECE1"/>
                </a:solidFill>
                <a:latin typeface="Arial" panose="020B0604020202020204" pitchFamily="34" charset="0"/>
              </a:rPr>
              <a:t>0%</a:t>
            </a:r>
          </a:p>
        </p:txBody>
      </p:sp>
      <p:sp>
        <p:nvSpPr>
          <p:cNvPr id="90" name="OTLSHAPE_M_da5473564a3d45899c1027cc17c6a3bf_Shape">
            <a:extLst>
              <a:ext uri="{FF2B5EF4-FFF2-40B4-BE49-F238E27FC236}">
                <a16:creationId xmlns:a16="http://schemas.microsoft.com/office/drawing/2014/main" id="{3AA1626E-FEA3-4242-8404-B8D60E98F15E}"/>
              </a:ext>
            </a:extLst>
          </p:cNvPr>
          <p:cNvSpPr/>
          <p:nvPr>
            <p:custDataLst>
              <p:tags r:id="rId150"/>
            </p:custDataLst>
          </p:nvPr>
        </p:nvSpPr>
        <p:spPr>
          <a:xfrm rot="16200000">
            <a:off x="2585865" y="4245013"/>
            <a:ext cx="190500" cy="1905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TLSHAPE_M_d3ddcc6709a544ad9752e7127fa7dd9f_Shape">
            <a:extLst>
              <a:ext uri="{FF2B5EF4-FFF2-40B4-BE49-F238E27FC236}">
                <a16:creationId xmlns:a16="http://schemas.microsoft.com/office/drawing/2014/main" id="{E02EC6BD-D7D6-4A80-9F58-50455FB2E85D}"/>
              </a:ext>
            </a:extLst>
          </p:cNvPr>
          <p:cNvSpPr/>
          <p:nvPr>
            <p:custDataLst>
              <p:tags r:id="rId151"/>
            </p:custDataLst>
          </p:nvPr>
        </p:nvSpPr>
        <p:spPr>
          <a:xfrm rot="16200000">
            <a:off x="3707933" y="4245013"/>
            <a:ext cx="190500" cy="190500"/>
          </a:xfrm>
          <a:prstGeom prst="flowChartMerge">
            <a:avLst/>
          </a:prstGeom>
          <a:solidFill>
            <a:srgbClr val="E93D2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TLSHAPE_M_447049ab472b4abab7b7f3a1c63f8fdb_Shape">
            <a:extLst>
              <a:ext uri="{FF2B5EF4-FFF2-40B4-BE49-F238E27FC236}">
                <a16:creationId xmlns:a16="http://schemas.microsoft.com/office/drawing/2014/main" id="{A6031CB4-0A84-4071-B925-8AE0ADE25460}"/>
              </a:ext>
            </a:extLst>
          </p:cNvPr>
          <p:cNvSpPr/>
          <p:nvPr>
            <p:custDataLst>
              <p:tags r:id="rId152"/>
            </p:custDataLst>
          </p:nvPr>
        </p:nvSpPr>
        <p:spPr>
          <a:xfrm rot="16200000">
            <a:off x="5147353" y="4245013"/>
            <a:ext cx="190500" cy="1905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TLSHAPE_M_83016012c87c4708923957a557e1e9b8_Shape">
            <a:extLst>
              <a:ext uri="{FF2B5EF4-FFF2-40B4-BE49-F238E27FC236}">
                <a16:creationId xmlns:a16="http://schemas.microsoft.com/office/drawing/2014/main" id="{23AA16BF-EB42-48EF-BF6D-34B6DEF28DB1}"/>
              </a:ext>
            </a:extLst>
          </p:cNvPr>
          <p:cNvSpPr/>
          <p:nvPr>
            <p:custDataLst>
              <p:tags r:id="rId153"/>
            </p:custDataLst>
          </p:nvPr>
        </p:nvSpPr>
        <p:spPr>
          <a:xfrm rot="16200000">
            <a:off x="7850517" y="4245013"/>
            <a:ext cx="190500" cy="190500"/>
          </a:xfrm>
          <a:prstGeom prst="flowChartMerge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TLSHAPE_M_4abd286829ac440f96fa2c3624b09c49_Shape">
            <a:extLst>
              <a:ext uri="{FF2B5EF4-FFF2-40B4-BE49-F238E27FC236}">
                <a16:creationId xmlns:a16="http://schemas.microsoft.com/office/drawing/2014/main" id="{26008191-EB6C-4242-BD29-B2C0BDD2727E}"/>
              </a:ext>
            </a:extLst>
          </p:cNvPr>
          <p:cNvSpPr/>
          <p:nvPr>
            <p:custDataLst>
              <p:tags r:id="rId154"/>
            </p:custDataLst>
          </p:nvPr>
        </p:nvSpPr>
        <p:spPr>
          <a:xfrm rot="16200000">
            <a:off x="8893247" y="4245013"/>
            <a:ext cx="190500" cy="1905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TLSHAPE_M_5497c184c92a4c6aa2007627ae98a8b3_Shape">
            <a:extLst>
              <a:ext uri="{FF2B5EF4-FFF2-40B4-BE49-F238E27FC236}">
                <a16:creationId xmlns:a16="http://schemas.microsoft.com/office/drawing/2014/main" id="{C551413B-5A69-4611-B674-AF20EDECFE26}"/>
              </a:ext>
            </a:extLst>
          </p:cNvPr>
          <p:cNvSpPr/>
          <p:nvPr>
            <p:custDataLst>
              <p:tags r:id="rId155"/>
            </p:custDataLst>
          </p:nvPr>
        </p:nvSpPr>
        <p:spPr>
          <a:xfrm rot="16200000">
            <a:off x="9238935" y="4620298"/>
            <a:ext cx="190500" cy="190500"/>
          </a:xfrm>
          <a:prstGeom prst="flowChartMerge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TLSHAPE_M_72b2fe005349463081de32b01d9ffd9b_Shape">
            <a:extLst>
              <a:ext uri="{FF2B5EF4-FFF2-40B4-BE49-F238E27FC236}">
                <a16:creationId xmlns:a16="http://schemas.microsoft.com/office/drawing/2014/main" id="{175090BD-3FE7-4D42-8217-270D4424393B}"/>
              </a:ext>
            </a:extLst>
          </p:cNvPr>
          <p:cNvSpPr/>
          <p:nvPr>
            <p:custDataLst>
              <p:tags r:id="rId156"/>
            </p:custDataLst>
          </p:nvPr>
        </p:nvSpPr>
        <p:spPr>
          <a:xfrm rot="16200000">
            <a:off x="10264663" y="4620298"/>
            <a:ext cx="190500" cy="1905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TLSHAPE_M_4c4692890daa4f008b223a81f78247c5_Shape">
            <a:extLst>
              <a:ext uri="{FF2B5EF4-FFF2-40B4-BE49-F238E27FC236}">
                <a16:creationId xmlns:a16="http://schemas.microsoft.com/office/drawing/2014/main" id="{B735BE70-BA7D-4BF0-95F7-B9D787A7D84A}"/>
              </a:ext>
            </a:extLst>
          </p:cNvPr>
          <p:cNvSpPr/>
          <p:nvPr>
            <p:custDataLst>
              <p:tags r:id="rId157"/>
            </p:custDataLst>
          </p:nvPr>
        </p:nvSpPr>
        <p:spPr>
          <a:xfrm rot="16200000">
            <a:off x="11131716" y="4245013"/>
            <a:ext cx="190500" cy="190500"/>
          </a:xfrm>
          <a:prstGeom prst="flowChartMerge">
            <a:avLst/>
          </a:prstGeom>
          <a:solidFill>
            <a:srgbClr val="E93D2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M_da5473564a3d45899c1027cc17c6a3bf_Title">
            <a:extLst>
              <a:ext uri="{FF2B5EF4-FFF2-40B4-BE49-F238E27FC236}">
                <a16:creationId xmlns:a16="http://schemas.microsoft.com/office/drawing/2014/main" id="{3F6F67C9-ABE4-4651-AFBC-77CFEE735855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2801054" y="4361180"/>
            <a:ext cx="5461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6">
                <a:solidFill>
                  <a:schemeClr val="dk1"/>
                </a:solidFill>
                <a:latin typeface="Arial" panose="020B0604020202020204" pitchFamily="34" charset="0"/>
              </a:rPr>
              <a:t>Beta. 1.34</a:t>
            </a:r>
          </a:p>
        </p:txBody>
      </p:sp>
      <p:sp>
        <p:nvSpPr>
          <p:cNvPr id="89" name="OTLSHAPE_M_da5473564a3d45899c1027cc17c6a3bf_Date">
            <a:extLst>
              <a:ext uri="{FF2B5EF4-FFF2-40B4-BE49-F238E27FC236}">
                <a16:creationId xmlns:a16="http://schemas.microsoft.com/office/drawing/2014/main" id="{DFBDCB2D-7F89-4074-9467-DE58118BC2C3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2801054" y="4231640"/>
            <a:ext cx="3048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1F497E"/>
                </a:solidFill>
                <a:latin typeface="Arial" panose="020B0604020202020204" pitchFamily="34" charset="0"/>
              </a:rPr>
              <a:t>Oct 15</a:t>
            </a:r>
          </a:p>
        </p:txBody>
      </p:sp>
      <p:sp>
        <p:nvSpPr>
          <p:cNvPr id="91" name="OTLSHAPE_M_d3ddcc6709a544ad9752e7127fa7dd9f_Title">
            <a:extLst>
              <a:ext uri="{FF2B5EF4-FFF2-40B4-BE49-F238E27FC236}">
                <a16:creationId xmlns:a16="http://schemas.microsoft.com/office/drawing/2014/main" id="{4E1B1F66-C57A-4E1F-83F2-738B0760B88E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3923122" y="4361180"/>
            <a:ext cx="431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8">
                <a:solidFill>
                  <a:schemeClr val="dk1"/>
                </a:solidFill>
                <a:latin typeface="Arial" panose="020B0604020202020204" pitchFamily="34" charset="0"/>
              </a:rPr>
              <a:t>Meeting</a:t>
            </a:r>
          </a:p>
        </p:txBody>
      </p:sp>
      <p:sp>
        <p:nvSpPr>
          <p:cNvPr id="92" name="OTLSHAPE_M_d3ddcc6709a544ad9752e7127fa7dd9f_Date">
            <a:extLst>
              <a:ext uri="{FF2B5EF4-FFF2-40B4-BE49-F238E27FC236}">
                <a16:creationId xmlns:a16="http://schemas.microsoft.com/office/drawing/2014/main" id="{4D962EB7-719F-4BA0-8C1E-E5C5B3DA25D5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3923122" y="4231640"/>
            <a:ext cx="2794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1F497E"/>
                </a:solidFill>
                <a:latin typeface="Arial" panose="020B0604020202020204" pitchFamily="34" charset="0"/>
              </a:rPr>
              <a:t>May 1</a:t>
            </a:r>
          </a:p>
        </p:txBody>
      </p:sp>
      <p:sp>
        <p:nvSpPr>
          <p:cNvPr id="94" name="OTLSHAPE_M_447049ab472b4abab7b7f3a1c63f8fdb_Title">
            <a:extLst>
              <a:ext uri="{FF2B5EF4-FFF2-40B4-BE49-F238E27FC236}">
                <a16:creationId xmlns:a16="http://schemas.microsoft.com/office/drawing/2014/main" id="{FE9DEA47-DC5E-4D67-850F-1FF95C887D16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5362542" y="4361180"/>
            <a:ext cx="5207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10">
                <a:solidFill>
                  <a:schemeClr val="dk1"/>
                </a:solidFill>
                <a:latin typeface="Arial" panose="020B0604020202020204" pitchFamily="34" charset="0"/>
              </a:rPr>
              <a:t>Version 2</a:t>
            </a:r>
          </a:p>
        </p:txBody>
      </p:sp>
      <p:sp>
        <p:nvSpPr>
          <p:cNvPr id="95" name="OTLSHAPE_M_447049ab472b4abab7b7f3a1c63f8fdb_Date">
            <a:extLst>
              <a:ext uri="{FF2B5EF4-FFF2-40B4-BE49-F238E27FC236}">
                <a16:creationId xmlns:a16="http://schemas.microsoft.com/office/drawing/2014/main" id="{C28FF7C3-B22E-409F-8AFC-F17FB0F659D5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5362542" y="4231640"/>
            <a:ext cx="3175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1F497E"/>
                </a:solidFill>
                <a:latin typeface="Arial" panose="020B0604020202020204" pitchFamily="34" charset="0"/>
              </a:rPr>
              <a:t>Jan 10</a:t>
            </a:r>
          </a:p>
        </p:txBody>
      </p:sp>
      <p:sp>
        <p:nvSpPr>
          <p:cNvPr id="97" name="OTLSHAPE_M_83016012c87c4708923957a557e1e9b8_Title">
            <a:extLst>
              <a:ext uri="{FF2B5EF4-FFF2-40B4-BE49-F238E27FC236}">
                <a16:creationId xmlns:a16="http://schemas.microsoft.com/office/drawing/2014/main" id="{703A1B73-DE44-43DE-9B4B-C633EFE618F8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8065706" y="4361180"/>
            <a:ext cx="6985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Presentation</a:t>
            </a:r>
          </a:p>
        </p:txBody>
      </p:sp>
      <p:sp>
        <p:nvSpPr>
          <p:cNvPr id="98" name="OTLSHAPE_M_83016012c87c4708923957a557e1e9b8_Date">
            <a:extLst>
              <a:ext uri="{FF2B5EF4-FFF2-40B4-BE49-F238E27FC236}">
                <a16:creationId xmlns:a16="http://schemas.microsoft.com/office/drawing/2014/main" id="{573B4DBA-0104-49FE-9D41-FE46E1353FE7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8065706" y="4231640"/>
            <a:ext cx="2794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1F497E"/>
                </a:solidFill>
                <a:latin typeface="Arial" panose="020B0604020202020204" pitchFamily="34" charset="0"/>
              </a:rPr>
              <a:t>May 1</a:t>
            </a:r>
          </a:p>
        </p:txBody>
      </p:sp>
      <p:sp>
        <p:nvSpPr>
          <p:cNvPr id="100" name="OTLSHAPE_M_4abd286829ac440f96fa2c3624b09c49_Title">
            <a:extLst>
              <a:ext uri="{FF2B5EF4-FFF2-40B4-BE49-F238E27FC236}">
                <a16:creationId xmlns:a16="http://schemas.microsoft.com/office/drawing/2014/main" id="{AF9BD4B4-3220-4ECA-A508-E31CFA55FAF0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9108436" y="4361180"/>
            <a:ext cx="5969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10">
                <a:solidFill>
                  <a:schemeClr val="dk1"/>
                </a:solidFill>
                <a:latin typeface="Arial" panose="020B0604020202020204" pitchFamily="34" charset="0"/>
              </a:rPr>
              <a:t>Testing 2.1</a:t>
            </a:r>
          </a:p>
        </p:txBody>
      </p:sp>
      <p:sp>
        <p:nvSpPr>
          <p:cNvPr id="101" name="OTLSHAPE_M_4abd286829ac440f96fa2c3624b09c49_Date">
            <a:extLst>
              <a:ext uri="{FF2B5EF4-FFF2-40B4-BE49-F238E27FC236}">
                <a16:creationId xmlns:a16="http://schemas.microsoft.com/office/drawing/2014/main" id="{155D77C4-ECCE-4D26-9ED2-E9C6C417DB6D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9108436" y="4231640"/>
            <a:ext cx="2667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1F497E"/>
                </a:solidFill>
                <a:latin typeface="Arial" panose="020B0604020202020204" pitchFamily="34" charset="0"/>
              </a:rPr>
              <a:t>Nov 1</a:t>
            </a:r>
          </a:p>
        </p:txBody>
      </p:sp>
      <p:sp>
        <p:nvSpPr>
          <p:cNvPr id="103" name="OTLSHAPE_M_5497c184c92a4c6aa2007627ae98a8b3_Title">
            <a:extLst>
              <a:ext uri="{FF2B5EF4-FFF2-40B4-BE49-F238E27FC236}">
                <a16:creationId xmlns:a16="http://schemas.microsoft.com/office/drawing/2014/main" id="{02FFDB59-A895-4246-A079-0F3AF6F0CC4A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9454124" y="4736465"/>
            <a:ext cx="635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6">
                <a:solidFill>
                  <a:schemeClr val="dk1"/>
                </a:solidFill>
                <a:latin typeface="Arial" panose="020B0604020202020204" pitchFamily="34" charset="0"/>
              </a:rPr>
              <a:t>Checkpoint</a:t>
            </a:r>
          </a:p>
        </p:txBody>
      </p:sp>
      <p:sp>
        <p:nvSpPr>
          <p:cNvPr id="104" name="OTLSHAPE_M_5497c184c92a4c6aa2007627ae98a8b3_Date">
            <a:extLst>
              <a:ext uri="{FF2B5EF4-FFF2-40B4-BE49-F238E27FC236}">
                <a16:creationId xmlns:a16="http://schemas.microsoft.com/office/drawing/2014/main" id="{B42616B8-2B2D-416A-B0E1-015347011835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9454124" y="4606925"/>
            <a:ext cx="2540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8">
                <a:solidFill>
                  <a:srgbClr val="1F497E"/>
                </a:solidFill>
                <a:latin typeface="Arial" panose="020B0604020202020204" pitchFamily="34" charset="0"/>
              </a:rPr>
              <a:t>Jan 1</a:t>
            </a:r>
          </a:p>
        </p:txBody>
      </p:sp>
      <p:sp>
        <p:nvSpPr>
          <p:cNvPr id="106" name="OTLSHAPE_M_72b2fe005349463081de32b01d9ffd9b_Title">
            <a:extLst>
              <a:ext uri="{FF2B5EF4-FFF2-40B4-BE49-F238E27FC236}">
                <a16:creationId xmlns:a16="http://schemas.microsoft.com/office/drawing/2014/main" id="{86ED5FB8-D9D8-4962-B967-5E1420CF5CBE}"/>
              </a:ext>
            </a:extLst>
          </p:cNvPr>
          <p:cNvSpPr txBox="1"/>
          <p:nvPr>
            <p:custDataLst>
              <p:tags r:id="rId170"/>
            </p:custDataLst>
          </p:nvPr>
        </p:nvSpPr>
        <p:spPr>
          <a:xfrm>
            <a:off x="10479852" y="4736465"/>
            <a:ext cx="10287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</a:rPr>
              <a:t>Marketing Process</a:t>
            </a:r>
          </a:p>
        </p:txBody>
      </p:sp>
      <p:sp>
        <p:nvSpPr>
          <p:cNvPr id="107" name="OTLSHAPE_M_72b2fe005349463081de32b01d9ffd9b_Date">
            <a:extLst>
              <a:ext uri="{FF2B5EF4-FFF2-40B4-BE49-F238E27FC236}">
                <a16:creationId xmlns:a16="http://schemas.microsoft.com/office/drawing/2014/main" id="{E6A36086-C295-42B8-BAD0-3D1413A80393}"/>
              </a:ext>
            </a:extLst>
          </p:cNvPr>
          <p:cNvSpPr txBox="1"/>
          <p:nvPr>
            <p:custDataLst>
              <p:tags r:id="rId171"/>
            </p:custDataLst>
          </p:nvPr>
        </p:nvSpPr>
        <p:spPr>
          <a:xfrm>
            <a:off x="10479852" y="4606925"/>
            <a:ext cx="2159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1F497E"/>
                </a:solidFill>
                <a:latin typeface="Arial" panose="020B0604020202020204" pitchFamily="34" charset="0"/>
              </a:rPr>
              <a:t>Jul 1</a:t>
            </a:r>
          </a:p>
        </p:txBody>
      </p:sp>
      <p:sp>
        <p:nvSpPr>
          <p:cNvPr id="109" name="OTLSHAPE_M_4c4692890daa4f008b223a81f78247c5_Title">
            <a:extLst>
              <a:ext uri="{FF2B5EF4-FFF2-40B4-BE49-F238E27FC236}">
                <a16:creationId xmlns:a16="http://schemas.microsoft.com/office/drawing/2014/main" id="{97C556EB-E777-475A-9DE9-810A58A77E9E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11346904" y="4361180"/>
            <a:ext cx="6096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6">
                <a:solidFill>
                  <a:schemeClr val="dk1"/>
                </a:solidFill>
                <a:latin typeface="Arial" panose="020B0604020202020204" pitchFamily="34" charset="0"/>
              </a:rPr>
              <a:t>Main Event</a:t>
            </a:r>
          </a:p>
        </p:txBody>
      </p:sp>
      <p:sp>
        <p:nvSpPr>
          <p:cNvPr id="110" name="OTLSHAPE_M_4c4692890daa4f008b223a81f78247c5_Date">
            <a:extLst>
              <a:ext uri="{FF2B5EF4-FFF2-40B4-BE49-F238E27FC236}">
                <a16:creationId xmlns:a16="http://schemas.microsoft.com/office/drawing/2014/main" id="{2F506A87-E0F7-48AE-98C5-5437B1523543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11346904" y="4231640"/>
            <a:ext cx="266700" cy="116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spc="-6">
                <a:solidFill>
                  <a:srgbClr val="1F497E"/>
                </a:solidFill>
                <a:latin typeface="Arial" panose="020B0604020202020204" pitchFamily="34" charset="0"/>
              </a:rPr>
              <a:t>Dec 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C3E907B-24A5-4DAF-8D6F-F95BBFC7CFD4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5-year-plan-template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519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OTLSHAPE_SL_21dbf422f651456ab33ddeae16b9647b_BackgroundRectangle">
            <a:extLst>
              <a:ext uri="{FF2B5EF4-FFF2-40B4-BE49-F238E27FC236}">
                <a16:creationId xmlns:a16="http://schemas.microsoft.com/office/drawing/2014/main" id="{2A19B755-FF40-4FF5-97B2-5064DCD4723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613782"/>
            <a:ext cx="11290300" cy="907415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OTLSHAPE_SL_86b53c4beea349eaa0ae175638487e7b_BackgroundRectangle">
            <a:extLst>
              <a:ext uri="{FF2B5EF4-FFF2-40B4-BE49-F238E27FC236}">
                <a16:creationId xmlns:a16="http://schemas.microsoft.com/office/drawing/2014/main" id="{394A87A6-0A16-49F0-9ED8-1E5576A8B17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4584697"/>
            <a:ext cx="11290300" cy="907415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TLSHAPE_SL_85b48b502cdd4fb0ae3c6d9bb179ed93_BackgroundRectangle">
            <a:extLst>
              <a:ext uri="{FF2B5EF4-FFF2-40B4-BE49-F238E27FC236}">
                <a16:creationId xmlns:a16="http://schemas.microsoft.com/office/drawing/2014/main" id="{B2C9961C-7C05-45C8-9D3D-9248D6358AD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5555612"/>
            <a:ext cx="11290300" cy="907415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OTLSHAPE_M_dc5868735e9946c499034c6274610b1a_Connector1">
            <a:extLst>
              <a:ext uri="{FF2B5EF4-FFF2-40B4-BE49-F238E27FC236}">
                <a16:creationId xmlns:a16="http://schemas.microsoft.com/office/drawing/2014/main" id="{6175A205-BC74-4A27-AD6A-73A4B2C40623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0931526" y="1696540"/>
            <a:ext cx="0" cy="1125820"/>
          </a:xfrm>
          <a:prstGeom prst="line">
            <a:avLst/>
          </a:prstGeom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OTLSHAPE_M_08721161bdd745e8b55f0ac1b1ce9078_Connector1">
            <a:extLst>
              <a:ext uri="{FF2B5EF4-FFF2-40B4-BE49-F238E27FC236}">
                <a16:creationId xmlns:a16="http://schemas.microsoft.com/office/drawing/2014/main" id="{4C27332C-3531-4040-BC4C-EC42D83DEA03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6158415" y="2500678"/>
            <a:ext cx="0" cy="321682"/>
          </a:xfrm>
          <a:prstGeom prst="line">
            <a:avLst/>
          </a:prstGeom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OTLSHAPE_M_298c15a342464236a966585e8106cfd1_Connector1">
            <a:extLst>
              <a:ext uri="{FF2B5EF4-FFF2-40B4-BE49-F238E27FC236}">
                <a16:creationId xmlns:a16="http://schemas.microsoft.com/office/drawing/2014/main" id="{A1F9CEFA-A954-416B-969A-8B5E90A7F39D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8276757" y="2098610"/>
            <a:ext cx="0" cy="723750"/>
          </a:xfrm>
          <a:prstGeom prst="line">
            <a:avLst/>
          </a:prstGeom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EFD8A838-DB8D-45DB-A8C1-9BDC81F6B7A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352465" y="2885860"/>
            <a:ext cx="10007600" cy="254000"/>
          </a:xfrm>
          <a:prstGeom prst="round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TLSHAPE_SL_21dbf422f651456ab33ddeae16b9647b_HeaderRectangle">
            <a:extLst>
              <a:ext uri="{FF2B5EF4-FFF2-40B4-BE49-F238E27FC236}">
                <a16:creationId xmlns:a16="http://schemas.microsoft.com/office/drawing/2014/main" id="{B4A85341-F63B-4351-A39E-64BA5EE0888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500" y="3613782"/>
            <a:ext cx="1168400" cy="907415"/>
          </a:xfrm>
          <a:prstGeom prst="rect">
            <a:avLst/>
          </a:prstGeom>
          <a:solidFill>
            <a:schemeClr val="accent1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TLSHAPE_SL_86b53c4beea349eaa0ae175638487e7b_HeaderRectangle">
            <a:extLst>
              <a:ext uri="{FF2B5EF4-FFF2-40B4-BE49-F238E27FC236}">
                <a16:creationId xmlns:a16="http://schemas.microsoft.com/office/drawing/2014/main" id="{789A278A-134A-4C0E-889F-3D3BDDB5357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4584697"/>
            <a:ext cx="1168400" cy="907415"/>
          </a:xfrm>
          <a:prstGeom prst="rect">
            <a:avLst/>
          </a:prstGeom>
          <a:solidFill>
            <a:schemeClr val="accent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TLSHAPE_SL_85b48b502cdd4fb0ae3c6d9bb179ed93_HeaderRectangle">
            <a:extLst>
              <a:ext uri="{FF2B5EF4-FFF2-40B4-BE49-F238E27FC236}">
                <a16:creationId xmlns:a16="http://schemas.microsoft.com/office/drawing/2014/main" id="{400F0028-F376-4EE8-B858-02E645021B7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5555612"/>
            <a:ext cx="1168400" cy="907415"/>
          </a:xfrm>
          <a:prstGeom prst="rect">
            <a:avLst/>
          </a:prstGeom>
          <a:solidFill>
            <a:schemeClr val="accent3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7" name="OTLSHAPE_G_00000000000000000000000000000000_ShapeBelow0">
            <a:extLst>
              <a:ext uri="{FF2B5EF4-FFF2-40B4-BE49-F238E27FC236}">
                <a16:creationId xmlns:a16="http://schemas.microsoft.com/office/drawing/2014/main" id="{8C11A23D-CBB8-4708-AC37-5A40479078F3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3350384" y="3139860"/>
            <a:ext cx="0" cy="3323167"/>
          </a:xfrm>
          <a:prstGeom prst="line">
            <a:avLst/>
          </a:prstGeom>
          <a:ln w="9525" cap="flat" cmpd="sng" algn="ctr">
            <a:solidFill>
              <a:srgbClr val="604878">
                <a:alpha val="14902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OTLSHAPE_G_00000000000000000000000000000000_ShapeBelow1">
            <a:extLst>
              <a:ext uri="{FF2B5EF4-FFF2-40B4-BE49-F238E27FC236}">
                <a16:creationId xmlns:a16="http://schemas.microsoft.com/office/drawing/2014/main" id="{50BC24AB-3B44-4585-838D-5490EBEEDE70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5348303" y="3139860"/>
            <a:ext cx="0" cy="3323167"/>
          </a:xfrm>
          <a:prstGeom prst="line">
            <a:avLst/>
          </a:prstGeom>
          <a:ln w="9525" cap="flat" cmpd="sng" algn="ctr">
            <a:solidFill>
              <a:srgbClr val="604878">
                <a:alpha val="14902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OTLSHAPE_G_00000000000000000000000000000000_ShapeBelow2">
            <a:extLst>
              <a:ext uri="{FF2B5EF4-FFF2-40B4-BE49-F238E27FC236}">
                <a16:creationId xmlns:a16="http://schemas.microsoft.com/office/drawing/2014/main" id="{830D3245-11A8-45ED-A3C3-3502E762CFBE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7351696" y="3139860"/>
            <a:ext cx="0" cy="3323167"/>
          </a:xfrm>
          <a:prstGeom prst="line">
            <a:avLst/>
          </a:prstGeom>
          <a:ln w="9525" cap="flat" cmpd="sng" algn="ctr">
            <a:solidFill>
              <a:srgbClr val="604878">
                <a:alpha val="14902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OTLSHAPE_G_00000000000000000000000000000000_ShapeBelow3">
            <a:extLst>
              <a:ext uri="{FF2B5EF4-FFF2-40B4-BE49-F238E27FC236}">
                <a16:creationId xmlns:a16="http://schemas.microsoft.com/office/drawing/2014/main" id="{4CF2C8AD-D037-4D9E-8B13-44B820A6DBA0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9349615" y="3139860"/>
            <a:ext cx="0" cy="3323167"/>
          </a:xfrm>
          <a:prstGeom prst="line">
            <a:avLst/>
          </a:prstGeom>
          <a:ln w="9525" cap="flat" cmpd="sng" algn="ctr">
            <a:solidFill>
              <a:srgbClr val="604878">
                <a:alpha val="14902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TLSHAPE_SLT_aee3641a3f144ee8b5ffc656896883d8_Shape">
            <a:extLst>
              <a:ext uri="{FF2B5EF4-FFF2-40B4-BE49-F238E27FC236}">
                <a16:creationId xmlns:a16="http://schemas.microsoft.com/office/drawing/2014/main" id="{62984102-2AA1-454A-9FB1-0BCD88874E0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682587" y="4153405"/>
            <a:ext cx="3467100" cy="127000"/>
          </a:xfrm>
          <a:prstGeom prst="homePlate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" name="OTLSHAPE_SLT_cccc638b6c8b48348d74569408b133e2_Shape">
            <a:extLst>
              <a:ext uri="{FF2B5EF4-FFF2-40B4-BE49-F238E27FC236}">
                <a16:creationId xmlns:a16="http://schemas.microsoft.com/office/drawing/2014/main" id="{C6FE1CAB-BFA9-4E3B-9995-4DABF215D4F8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467030" y="5124320"/>
            <a:ext cx="3797300" cy="127000"/>
          </a:xfrm>
          <a:prstGeom prst="homePlate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6" name="OTLSHAPE_SLT_fc9e47ad538d42c5b61773975ad5ce7a_Shape">
            <a:extLst>
              <a:ext uri="{FF2B5EF4-FFF2-40B4-BE49-F238E27FC236}">
                <a16:creationId xmlns:a16="http://schemas.microsoft.com/office/drawing/2014/main" id="{E990E35D-B15D-436B-94A0-5416C067B27E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275064" y="6095235"/>
            <a:ext cx="3644900" cy="127000"/>
          </a:xfrm>
          <a:prstGeom prst="homePlate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4BFAF9E8-7E70-401B-94FD-6A66C39A6D4E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352465" y="3089060"/>
            <a:ext cx="6159500" cy="50800"/>
          </a:xfrm>
          <a:prstGeom prst="roundRect">
            <a:avLst/>
          </a:prstGeom>
          <a:solidFill>
            <a:schemeClr val="bg2">
              <a:alpha val="7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TLSHAPE_SL_21dbf422f651456ab33ddeae16b9647b_Header">
            <a:extLst>
              <a:ext uri="{FF2B5EF4-FFF2-40B4-BE49-F238E27FC236}">
                <a16:creationId xmlns:a16="http://schemas.microsoft.com/office/drawing/2014/main" id="{527A43BF-CBE3-41F9-847B-AF3D721D801E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3500" y="3943643"/>
            <a:ext cx="1168400" cy="2476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dk2"/>
                </a:solidFill>
                <a:latin typeface="Montserrat SemiBold" panose="00000700000000000000" pitchFamily="2" charset="0"/>
              </a:rPr>
              <a:t>Phase 1</a:t>
            </a:r>
          </a:p>
        </p:txBody>
      </p:sp>
      <p:sp>
        <p:nvSpPr>
          <p:cNvPr id="227" name="OTLSHAPE_SL_86b53c4beea349eaa0ae175638487e7b_Header">
            <a:extLst>
              <a:ext uri="{FF2B5EF4-FFF2-40B4-BE49-F238E27FC236}">
                <a16:creationId xmlns:a16="http://schemas.microsoft.com/office/drawing/2014/main" id="{9FCB3B2E-55CE-45D6-B2A6-90F088612F6A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3500" y="4914558"/>
            <a:ext cx="1168400" cy="2476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dk2"/>
                </a:solidFill>
                <a:latin typeface="Montserrat SemiBold" panose="00000700000000000000" pitchFamily="2" charset="0"/>
              </a:rPr>
              <a:t>Phase 2</a:t>
            </a:r>
          </a:p>
        </p:txBody>
      </p:sp>
      <p:sp>
        <p:nvSpPr>
          <p:cNvPr id="230" name="OTLSHAPE_SL_85b48b502cdd4fb0ae3c6d9bb179ed93_Header">
            <a:extLst>
              <a:ext uri="{FF2B5EF4-FFF2-40B4-BE49-F238E27FC236}">
                <a16:creationId xmlns:a16="http://schemas.microsoft.com/office/drawing/2014/main" id="{8985EA9D-1DFC-4F9F-85A1-1D068BC92FF9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63500" y="5885473"/>
            <a:ext cx="1168400" cy="2476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dk2"/>
                </a:solidFill>
                <a:latin typeface="Montserrat SemiBold" panose="00000700000000000000" pitchFamily="2" charset="0"/>
              </a:rPr>
              <a:t>Phase 3</a:t>
            </a:r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49A210FC-DDC5-4A1A-998A-2768B62A367B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7466576" y="3139860"/>
            <a:ext cx="76200" cy="84667"/>
          </a:xfrm>
          <a:prstGeom prst="triangl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057D7580-67F3-4D34-8E27-3F3E6492FACD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7322734" y="3224527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5408CCBB-6DD3-4C69-84AB-F6C0715BD7C3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415965" y="2923960"/>
            <a:ext cx="31418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2018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46C1F3BE-93E2-498E-A062-D16F42210A99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3413885" y="2923960"/>
            <a:ext cx="31418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21E9BBBA-419A-4426-8724-D69C1AD7FAB8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5411804" y="2923960"/>
            <a:ext cx="31418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9BC5E89F-FA2E-4E76-AD4D-4680E0D7A401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7415196" y="2923960"/>
            <a:ext cx="31418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A33E3117-67F1-459D-A863-EF44C97D087F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9413115" y="2923960"/>
            <a:ext cx="31418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233" name="OTLSHAPE_SLT_aee3641a3f144ee8b5ffc656896883d8_Duration">
            <a:extLst>
              <a:ext uri="{FF2B5EF4-FFF2-40B4-BE49-F238E27FC236}">
                <a16:creationId xmlns:a16="http://schemas.microsoft.com/office/drawing/2014/main" id="{D7B1A38D-273F-438E-BB07-D9D3384ADF18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6192794" y="4139392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accent4"/>
                </a:solidFill>
                <a:latin typeface="Calibri" panose="020F0502020204030204" pitchFamily="34" charset="0"/>
              </a:rPr>
              <a:t>90 wks</a:t>
            </a:r>
          </a:p>
        </p:txBody>
      </p:sp>
      <p:sp>
        <p:nvSpPr>
          <p:cNvPr id="237" name="OTLSHAPE_SLT_aee3641a3f144ee8b5ffc656896883d8_JoinedDate">
            <a:extLst>
              <a:ext uri="{FF2B5EF4-FFF2-40B4-BE49-F238E27FC236}">
                <a16:creationId xmlns:a16="http://schemas.microsoft.com/office/drawing/2014/main" id="{9DD8C5ED-2568-4496-B819-740B84099139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872242" y="4140895"/>
            <a:ext cx="762000" cy="1520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 spc="-6" dirty="0">
                <a:solidFill>
                  <a:schemeClr val="accent6"/>
                </a:solidFill>
                <a:latin typeface="Segoe UI" panose="020B0502040204020203" pitchFamily="34" charset="0"/>
              </a:rPr>
              <a:t>Sep 1 - May 24</a:t>
            </a:r>
          </a:p>
        </p:txBody>
      </p:sp>
      <p:sp>
        <p:nvSpPr>
          <p:cNvPr id="238" name="OTLSHAPE_SLT_aee3641a3f144ee8b5ffc656896883d8_Title">
            <a:extLst>
              <a:ext uri="{FF2B5EF4-FFF2-40B4-BE49-F238E27FC236}">
                <a16:creationId xmlns:a16="http://schemas.microsoft.com/office/drawing/2014/main" id="{C26B4F71-7378-4122-AA25-7AD76D2D4895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2682587" y="4280405"/>
            <a:ext cx="1778000" cy="2026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6" dirty="0">
                <a:solidFill>
                  <a:schemeClr val="dk2"/>
                </a:solidFill>
                <a:latin typeface="Segoe UI" panose="020B0502040204020203" pitchFamily="34" charset="0"/>
              </a:rPr>
              <a:t>FIRST PHASE description</a:t>
            </a:r>
          </a:p>
        </p:txBody>
      </p:sp>
      <p:sp>
        <p:nvSpPr>
          <p:cNvPr id="241" name="OTLSHAPE_SLT_cccc638b6c8b48348d74569408b133e2_Duration">
            <a:extLst>
              <a:ext uri="{FF2B5EF4-FFF2-40B4-BE49-F238E27FC236}">
                <a16:creationId xmlns:a16="http://schemas.microsoft.com/office/drawing/2014/main" id="{033FEED7-69F0-4A12-843D-BF4E24068F15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8311135" y="5110307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accent4"/>
                </a:solidFill>
                <a:latin typeface="Calibri" panose="020F0502020204030204" pitchFamily="34" charset="0"/>
              </a:rPr>
              <a:t>99 wks</a:t>
            </a:r>
          </a:p>
        </p:txBody>
      </p:sp>
      <p:sp>
        <p:nvSpPr>
          <p:cNvPr id="245" name="OTLSHAPE_SLT_cccc638b6c8b48348d74569408b133e2_JoinedDate">
            <a:extLst>
              <a:ext uri="{FF2B5EF4-FFF2-40B4-BE49-F238E27FC236}">
                <a16:creationId xmlns:a16="http://schemas.microsoft.com/office/drawing/2014/main" id="{65736DDB-99AE-40A1-AE38-8C815968686A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3695462" y="5111810"/>
            <a:ext cx="723900" cy="1520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 spc="-6">
                <a:solidFill>
                  <a:schemeClr val="accent6"/>
                </a:solidFill>
                <a:latin typeface="Segoe UI" panose="020B0502040204020203" pitchFamily="34" charset="0"/>
              </a:rPr>
              <a:t>Jul 24 - Jun 15</a:t>
            </a:r>
            <a:endParaRPr lang="en-US" sz="900" spc="-6" dirty="0">
              <a:solidFill>
                <a:schemeClr val="accent6"/>
              </a:solidFill>
              <a:latin typeface="Segoe UI" panose="020B0502040204020203" pitchFamily="34" charset="0"/>
            </a:endParaRPr>
          </a:p>
        </p:txBody>
      </p:sp>
      <p:sp>
        <p:nvSpPr>
          <p:cNvPr id="246" name="OTLSHAPE_SLT_cccc638b6c8b48348d74569408b133e2_Title">
            <a:extLst>
              <a:ext uri="{FF2B5EF4-FFF2-40B4-BE49-F238E27FC236}">
                <a16:creationId xmlns:a16="http://schemas.microsoft.com/office/drawing/2014/main" id="{0C967EE2-7D52-4803-ACB6-5A1B52BDF3DD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4467030" y="5251320"/>
            <a:ext cx="1981200" cy="2026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6" dirty="0">
                <a:solidFill>
                  <a:schemeClr val="dk2"/>
                </a:solidFill>
                <a:latin typeface="Segoe UI" panose="020B0502040204020203" pitchFamily="34" charset="0"/>
              </a:rPr>
              <a:t>SECOND PHASE description</a:t>
            </a:r>
          </a:p>
        </p:txBody>
      </p:sp>
      <p:sp>
        <p:nvSpPr>
          <p:cNvPr id="249" name="OTLSHAPE_SLT_fc9e47ad538d42c5b61773975ad5ce7a_Duration">
            <a:extLst>
              <a:ext uri="{FF2B5EF4-FFF2-40B4-BE49-F238E27FC236}">
                <a16:creationId xmlns:a16="http://schemas.microsoft.com/office/drawing/2014/main" id="{E625AE97-F698-447D-9287-2C79E4F033D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0965904" y="6081223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accent4"/>
                </a:solidFill>
                <a:latin typeface="Calibri" panose="020F0502020204030204" pitchFamily="34" charset="0"/>
              </a:rPr>
              <a:t>95 wks</a:t>
            </a:r>
          </a:p>
        </p:txBody>
      </p:sp>
      <p:sp>
        <p:nvSpPr>
          <p:cNvPr id="253" name="OTLSHAPE_SLT_fc9e47ad538d42c5b61773975ad5ce7a_JoinedDate">
            <a:extLst>
              <a:ext uri="{FF2B5EF4-FFF2-40B4-BE49-F238E27FC236}">
                <a16:creationId xmlns:a16="http://schemas.microsoft.com/office/drawing/2014/main" id="{68DF48BB-E9A5-4F91-862B-F6F1C58E2664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6436440" y="6082725"/>
            <a:ext cx="800100" cy="1520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 spc="-4" dirty="0">
                <a:solidFill>
                  <a:schemeClr val="accent6"/>
                </a:solidFill>
                <a:latin typeface="Segoe UI" panose="020B0502040204020203" pitchFamily="34" charset="0"/>
              </a:rPr>
              <a:t>Dec 18 - Oct 13</a:t>
            </a:r>
          </a:p>
        </p:txBody>
      </p:sp>
      <p:sp>
        <p:nvSpPr>
          <p:cNvPr id="254" name="OTLSHAPE_SLT_fc9e47ad538d42c5b61773975ad5ce7a_Title">
            <a:extLst>
              <a:ext uri="{FF2B5EF4-FFF2-40B4-BE49-F238E27FC236}">
                <a16:creationId xmlns:a16="http://schemas.microsoft.com/office/drawing/2014/main" id="{174FF2F5-B64B-4B3B-8003-64685E7DEB6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7275064" y="6222235"/>
            <a:ext cx="1841500" cy="2026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6">
                <a:solidFill>
                  <a:schemeClr val="dk2"/>
                </a:solidFill>
                <a:latin typeface="Segoe UI" panose="020B0502040204020203" pitchFamily="34" charset="0"/>
              </a:rPr>
              <a:t>THIRD PHASE description</a:t>
            </a:r>
            <a:endParaRPr lang="en-US" sz="1200" b="1" spc="-6" dirty="0">
              <a:solidFill>
                <a:schemeClr val="dk2"/>
              </a:solidFill>
              <a:latin typeface="Segoe UI" panose="020B0502040204020203" pitchFamily="34" charset="0"/>
            </a:endParaRPr>
          </a:p>
        </p:txBody>
      </p:sp>
      <p:sp>
        <p:nvSpPr>
          <p:cNvPr id="29" name="OTLSHAPE_SLA_bc7799252bdd4082bc377173b829bce1_Shape">
            <a:extLst>
              <a:ext uri="{FF2B5EF4-FFF2-40B4-BE49-F238E27FC236}">
                <a16:creationId xmlns:a16="http://schemas.microsoft.com/office/drawing/2014/main" id="{2B53262E-F957-4673-B545-699E9C26D101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5272100" y="5098920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1" name="OTLSHAPE_SLA_4d0be5bf13864470a7a949a63791fb2f_Shape">
            <a:extLst>
              <a:ext uri="{FF2B5EF4-FFF2-40B4-BE49-F238E27FC236}">
                <a16:creationId xmlns:a16="http://schemas.microsoft.com/office/drawing/2014/main" id="{C4227D2B-A3DB-4F69-938D-EC235E0E3EF5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8468771" y="6069835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TLSHAPE_SLA_589c0c461d174d2c883033297ca59051_Shape">
            <a:extLst>
              <a:ext uri="{FF2B5EF4-FFF2-40B4-BE49-F238E27FC236}">
                <a16:creationId xmlns:a16="http://schemas.microsoft.com/office/drawing/2014/main" id="{05B0BA71-5471-4CB9-B12C-01763FFA1E79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3640922" y="4128005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TLSHAPE_SLA_e40360d073fb4a969b560f63e9e74862_Shape">
            <a:extLst>
              <a:ext uri="{FF2B5EF4-FFF2-40B4-BE49-F238E27FC236}">
                <a16:creationId xmlns:a16="http://schemas.microsoft.com/office/drawing/2014/main" id="{FD6B4800-9B5D-4D1B-A491-278588FE6733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5315890" y="4128005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TLSHAPE_SLA_5bd06c46a07248088bb76c3f6ddc7756_Shape">
            <a:extLst>
              <a:ext uri="{FF2B5EF4-FFF2-40B4-BE49-F238E27FC236}">
                <a16:creationId xmlns:a16="http://schemas.microsoft.com/office/drawing/2014/main" id="{D7492450-2ED9-43A2-8BAC-EFC96C72EBAB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7538233" y="5098920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2" name="OTLSHAPE_SLA_efba1996071345ffaf7ccfca9f6d632c_Shape">
            <a:extLst>
              <a:ext uri="{FF2B5EF4-FFF2-40B4-BE49-F238E27FC236}">
                <a16:creationId xmlns:a16="http://schemas.microsoft.com/office/drawing/2014/main" id="{E653289D-D16B-42C6-A15F-29467926E2B5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10094475" y="6069835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TLSHAPE_SLA_da4f28ce3eb943a19e2251b4aab6bc52_Shape">
            <a:extLst>
              <a:ext uri="{FF2B5EF4-FFF2-40B4-BE49-F238E27FC236}">
                <a16:creationId xmlns:a16="http://schemas.microsoft.com/office/drawing/2014/main" id="{2F20BC37-2EEC-43FB-86B4-FC8BC38DC1AC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454430" y="5098920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TLSHAPE_M_08721161bdd745e8b55f0ac1b1ce9078_Shape">
            <a:extLst>
              <a:ext uri="{FF2B5EF4-FFF2-40B4-BE49-F238E27FC236}">
                <a16:creationId xmlns:a16="http://schemas.microsoft.com/office/drawing/2014/main" id="{412DF173-3E55-426C-B7AA-510F2F0E6B15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6044115" y="2695360"/>
            <a:ext cx="228600" cy="254000"/>
          </a:xfrm>
          <a:prstGeom prst="downArrow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56" name="OTLSHAPE_M_dc5868735e9946c499034c6274610b1a_Shape">
            <a:extLst>
              <a:ext uri="{FF2B5EF4-FFF2-40B4-BE49-F238E27FC236}">
                <a16:creationId xmlns:a16="http://schemas.microsoft.com/office/drawing/2014/main" id="{19EE9C5B-694F-4C79-B677-A5E697DD604F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10817226" y="2695360"/>
            <a:ext cx="228600" cy="254000"/>
          </a:xfrm>
          <a:prstGeom prst="downArrow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63" name="OTLSHAPE_M_298c15a342464236a966585e8106cfd1_Shape">
            <a:extLst>
              <a:ext uri="{FF2B5EF4-FFF2-40B4-BE49-F238E27FC236}">
                <a16:creationId xmlns:a16="http://schemas.microsoft.com/office/drawing/2014/main" id="{38788126-4B5E-4250-89F5-BA6FAC85C288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8162457" y="2695360"/>
            <a:ext cx="228600" cy="254000"/>
          </a:xfrm>
          <a:prstGeom prst="downArrow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58" name="OTLSHAPE_SLA_589c0c461d174d2c883033297ca59051_Title">
            <a:extLst>
              <a:ext uri="{FF2B5EF4-FFF2-40B4-BE49-F238E27FC236}">
                <a16:creationId xmlns:a16="http://schemas.microsoft.com/office/drawing/2014/main" id="{65D3CA88-931F-466F-9789-DA71AA3DB3A2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3339932" y="3778882"/>
            <a:ext cx="736600" cy="15481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dirty="0">
                <a:solidFill>
                  <a:schemeClr val="dk2"/>
                </a:solidFill>
                <a:latin typeface="Montserrat" panose="00000500000000000000" pitchFamily="2" charset="0"/>
              </a:rPr>
              <a:t>Milestone 1</a:t>
            </a:r>
          </a:p>
        </p:txBody>
      </p:sp>
      <p:sp>
        <p:nvSpPr>
          <p:cNvPr id="259" name="OTLSHAPE_SLA_589c0c461d174d2c883033297ca59051_Date">
            <a:extLst>
              <a:ext uri="{FF2B5EF4-FFF2-40B4-BE49-F238E27FC236}">
                <a16:creationId xmlns:a16="http://schemas.microsoft.com/office/drawing/2014/main" id="{649199F4-1416-4F40-B608-A738FB09B730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3547746" y="3959095"/>
            <a:ext cx="342900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spc="-14" dirty="0">
                <a:solidFill>
                  <a:schemeClr val="dk2"/>
                </a:solidFill>
                <a:latin typeface="Segoe UI" panose="020B0502040204020203" pitchFamily="34" charset="0"/>
              </a:rPr>
              <a:t>Mar 8</a:t>
            </a:r>
          </a:p>
        </p:txBody>
      </p:sp>
      <p:sp>
        <p:nvSpPr>
          <p:cNvPr id="261" name="OTLSHAPE_SLA_bc7799252bdd4082bc377173b829bce1_Title">
            <a:extLst>
              <a:ext uri="{FF2B5EF4-FFF2-40B4-BE49-F238E27FC236}">
                <a16:creationId xmlns:a16="http://schemas.microsoft.com/office/drawing/2014/main" id="{5AE798BA-1B60-4ABE-B29C-742E7D16B4E4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4958600" y="4749797"/>
            <a:ext cx="762000" cy="15481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dirty="0">
                <a:solidFill>
                  <a:schemeClr val="dk2"/>
                </a:solidFill>
                <a:latin typeface="Montserrat" panose="00000500000000000000" pitchFamily="2" charset="0"/>
              </a:rPr>
              <a:t>Milestone 3</a:t>
            </a:r>
          </a:p>
        </p:txBody>
      </p:sp>
      <p:sp>
        <p:nvSpPr>
          <p:cNvPr id="262" name="OTLSHAPE_SLA_bc7799252bdd4082bc377173b829bce1_Date">
            <a:extLst>
              <a:ext uri="{FF2B5EF4-FFF2-40B4-BE49-F238E27FC236}">
                <a16:creationId xmlns:a16="http://schemas.microsoft.com/office/drawing/2014/main" id="{FFFFE2DF-3C35-4026-A9DD-370891B6F8A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5149016" y="4930010"/>
            <a:ext cx="393700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spc="-12" dirty="0">
                <a:solidFill>
                  <a:schemeClr val="dk2"/>
                </a:solidFill>
                <a:latin typeface="Segoe UI" panose="020B0502040204020203" pitchFamily="34" charset="0"/>
              </a:rPr>
              <a:t>Dec 31</a:t>
            </a:r>
          </a:p>
        </p:txBody>
      </p:sp>
      <p:sp>
        <p:nvSpPr>
          <p:cNvPr id="264" name="OTLSHAPE_SLA_4d0be5bf13864470a7a949a63791fb2f_Title">
            <a:extLst>
              <a:ext uri="{FF2B5EF4-FFF2-40B4-BE49-F238E27FC236}">
                <a16:creationId xmlns:a16="http://schemas.microsoft.com/office/drawing/2014/main" id="{7B2214D3-0B5A-409E-8DA1-48801CA3EB19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8152604" y="5720712"/>
            <a:ext cx="774700" cy="15481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dirty="0">
                <a:solidFill>
                  <a:schemeClr val="dk2"/>
                </a:solidFill>
                <a:latin typeface="Montserrat" panose="00000500000000000000" pitchFamily="2" charset="0"/>
              </a:rPr>
              <a:t>Milestone 6</a:t>
            </a:r>
          </a:p>
        </p:txBody>
      </p:sp>
      <p:sp>
        <p:nvSpPr>
          <p:cNvPr id="265" name="OTLSHAPE_SLA_4d0be5bf13864470a7a949a63791fb2f_Date">
            <a:extLst>
              <a:ext uri="{FF2B5EF4-FFF2-40B4-BE49-F238E27FC236}">
                <a16:creationId xmlns:a16="http://schemas.microsoft.com/office/drawing/2014/main" id="{42733FEF-2DC8-4E17-9FA9-89B0F385CC2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8372695" y="5900925"/>
            <a:ext cx="342900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spc="-14" dirty="0">
                <a:solidFill>
                  <a:schemeClr val="dk2"/>
                </a:solidFill>
                <a:latin typeface="Segoe UI" panose="020B0502040204020203" pitchFamily="34" charset="0"/>
              </a:rPr>
              <a:t>Aug 6</a:t>
            </a:r>
          </a:p>
        </p:txBody>
      </p:sp>
      <p:sp>
        <p:nvSpPr>
          <p:cNvPr id="276" name="OTLSHAPE_SLA_e40360d073fb4a969b560f63e9e74862_Title">
            <a:extLst>
              <a:ext uri="{FF2B5EF4-FFF2-40B4-BE49-F238E27FC236}">
                <a16:creationId xmlns:a16="http://schemas.microsoft.com/office/drawing/2014/main" id="{CF9EDB67-5B54-4420-A9B9-9E1D5DE473E8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5001692" y="3778882"/>
            <a:ext cx="762000" cy="15481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dirty="0">
                <a:solidFill>
                  <a:schemeClr val="dk2"/>
                </a:solidFill>
                <a:latin typeface="Montserrat" panose="00000500000000000000" pitchFamily="2" charset="0"/>
              </a:rPr>
              <a:t>Milestone 2</a:t>
            </a:r>
          </a:p>
        </p:txBody>
      </p:sp>
      <p:sp>
        <p:nvSpPr>
          <p:cNvPr id="277" name="OTLSHAPE_SLA_e40360d073fb4a969b560f63e9e74862_Date">
            <a:extLst>
              <a:ext uri="{FF2B5EF4-FFF2-40B4-BE49-F238E27FC236}">
                <a16:creationId xmlns:a16="http://schemas.microsoft.com/office/drawing/2014/main" id="{BD0A2F63-3660-49C7-95DA-3D028BD2F9BE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5243204" y="3959095"/>
            <a:ext cx="304800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spc="-14">
                <a:solidFill>
                  <a:schemeClr val="dk2"/>
                </a:solidFill>
                <a:latin typeface="Segoe UI" panose="020B0502040204020203" pitchFamily="34" charset="0"/>
              </a:rPr>
              <a:t>Jan 8</a:t>
            </a:r>
            <a:endParaRPr lang="en-US" sz="1000" spc="-14" dirty="0">
              <a:solidFill>
                <a:schemeClr val="dk2"/>
              </a:solidFill>
              <a:latin typeface="Segoe UI" panose="020B0502040204020203" pitchFamily="34" charset="0"/>
            </a:endParaRPr>
          </a:p>
        </p:txBody>
      </p:sp>
      <p:sp>
        <p:nvSpPr>
          <p:cNvPr id="280" name="OTLSHAPE_SLA_5bd06c46a07248088bb76c3f6ddc7756_Title">
            <a:extLst>
              <a:ext uri="{FF2B5EF4-FFF2-40B4-BE49-F238E27FC236}">
                <a16:creationId xmlns:a16="http://schemas.microsoft.com/office/drawing/2014/main" id="{B33F16C7-E511-47A4-B980-E5096546FD95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7224670" y="4749797"/>
            <a:ext cx="762000" cy="15481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dirty="0">
                <a:solidFill>
                  <a:schemeClr val="dk2"/>
                </a:solidFill>
                <a:latin typeface="Montserrat" panose="00000500000000000000" pitchFamily="2" charset="0"/>
              </a:rPr>
              <a:t>Milestone 5</a:t>
            </a:r>
          </a:p>
        </p:txBody>
      </p:sp>
      <p:sp>
        <p:nvSpPr>
          <p:cNvPr id="281" name="OTLSHAPE_SLA_5bd06c46a07248088bb76c3f6ddc7756_Date">
            <a:extLst>
              <a:ext uri="{FF2B5EF4-FFF2-40B4-BE49-F238E27FC236}">
                <a16:creationId xmlns:a16="http://schemas.microsoft.com/office/drawing/2014/main" id="{9A220DC7-9585-4B46-86F2-5C922EE60140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7420673" y="4930010"/>
            <a:ext cx="381000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spc="-12">
                <a:solidFill>
                  <a:schemeClr val="dk2"/>
                </a:solidFill>
                <a:latin typeface="Segoe UI" panose="020B0502040204020203" pitchFamily="34" charset="0"/>
              </a:rPr>
              <a:t>Feb 17</a:t>
            </a:r>
          </a:p>
        </p:txBody>
      </p:sp>
      <p:sp>
        <p:nvSpPr>
          <p:cNvPr id="283" name="OTLSHAPE_SLA_efba1996071345ffaf7ccfca9f6d632c_Title">
            <a:extLst>
              <a:ext uri="{FF2B5EF4-FFF2-40B4-BE49-F238E27FC236}">
                <a16:creationId xmlns:a16="http://schemas.microsoft.com/office/drawing/2014/main" id="{DB600183-5AE6-46F0-90CC-25A530E29AD8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9781737" y="5720712"/>
            <a:ext cx="774700" cy="15481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>
                <a:solidFill>
                  <a:schemeClr val="dk2"/>
                </a:solidFill>
                <a:latin typeface="Montserrat" panose="00000500000000000000" pitchFamily="2" charset="0"/>
              </a:rPr>
              <a:t>Milestone 7</a:t>
            </a:r>
          </a:p>
        </p:txBody>
      </p:sp>
      <p:sp>
        <p:nvSpPr>
          <p:cNvPr id="284" name="OTLSHAPE_SLA_efba1996071345ffaf7ccfca9f6d632c_Date">
            <a:extLst>
              <a:ext uri="{FF2B5EF4-FFF2-40B4-BE49-F238E27FC236}">
                <a16:creationId xmlns:a16="http://schemas.microsoft.com/office/drawing/2014/main" id="{F632D6CA-2612-41E9-BD62-F07B865C40CD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9958415" y="5900925"/>
            <a:ext cx="431800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spc="-12">
                <a:solidFill>
                  <a:schemeClr val="dk2"/>
                </a:solidFill>
                <a:latin typeface="Segoe UI" panose="020B0502040204020203" pitchFamily="34" charset="0"/>
              </a:rPr>
              <a:t>May 30</a:t>
            </a:r>
          </a:p>
        </p:txBody>
      </p:sp>
      <p:sp>
        <p:nvSpPr>
          <p:cNvPr id="15" name="OTLSHAPE_SLA_da4f28ce3eb943a19e2251b4aab6bc52_Title">
            <a:extLst>
              <a:ext uri="{FF2B5EF4-FFF2-40B4-BE49-F238E27FC236}">
                <a16:creationId xmlns:a16="http://schemas.microsoft.com/office/drawing/2014/main" id="{11DA65F8-8463-4808-9163-7AB7D99E3D6D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6141312" y="4749797"/>
            <a:ext cx="774700" cy="15481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dirty="0">
                <a:solidFill>
                  <a:schemeClr val="dk2"/>
                </a:solidFill>
                <a:latin typeface="Montserrat" panose="00000500000000000000" pitchFamily="2" charset="0"/>
              </a:rPr>
              <a:t>Milestone 4</a:t>
            </a:r>
          </a:p>
        </p:txBody>
      </p:sp>
      <p:sp>
        <p:nvSpPr>
          <p:cNvPr id="16" name="OTLSHAPE_SLA_da4f28ce3eb943a19e2251b4aab6bc52_Date">
            <a:extLst>
              <a:ext uri="{FF2B5EF4-FFF2-40B4-BE49-F238E27FC236}">
                <a16:creationId xmlns:a16="http://schemas.microsoft.com/office/drawing/2014/main" id="{53EECF05-624C-4171-85F6-F0C21614647B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6358355" y="4930010"/>
            <a:ext cx="342900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spc="-14">
                <a:solidFill>
                  <a:schemeClr val="dk2"/>
                </a:solidFill>
                <a:latin typeface="Segoe UI" panose="020B0502040204020203" pitchFamily="34" charset="0"/>
              </a:rPr>
              <a:t>Aug 3</a:t>
            </a:r>
            <a:endParaRPr lang="en-US" sz="1000" spc="-14" dirty="0">
              <a:solidFill>
                <a:schemeClr val="dk2"/>
              </a:solidFill>
              <a:latin typeface="Segoe UI" panose="020B0502040204020203" pitchFamily="34" charset="0"/>
            </a:endParaRPr>
          </a:p>
        </p:txBody>
      </p:sp>
      <p:sp>
        <p:nvSpPr>
          <p:cNvPr id="248" name="OTLSHAPE_M_dc5868735e9946c499034c6274610b1a_Title">
            <a:extLst>
              <a:ext uri="{FF2B5EF4-FFF2-40B4-BE49-F238E27FC236}">
                <a16:creationId xmlns:a16="http://schemas.microsoft.com/office/drawing/2014/main" id="{D3E513B9-F8C3-4F59-9C2F-D8B2931BD189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0028111" y="1350254"/>
            <a:ext cx="1803400" cy="18575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Montserrat" panose="00000500000000000000" pitchFamily="2" charset="0"/>
              </a:rPr>
              <a:t>End of Phase 3 Review</a:t>
            </a:r>
          </a:p>
        </p:txBody>
      </p:sp>
      <p:sp>
        <p:nvSpPr>
          <p:cNvPr id="255" name="OTLSHAPE_M_dc5868735e9946c499034c6274610b1a_Date">
            <a:extLst>
              <a:ext uri="{FF2B5EF4-FFF2-40B4-BE49-F238E27FC236}">
                <a16:creationId xmlns:a16="http://schemas.microsoft.com/office/drawing/2014/main" id="{D59F50F7-7061-4536-B143-AAF86FF224A8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0770067" y="1561412"/>
            <a:ext cx="317500" cy="1351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b="1" spc="-8" dirty="0">
                <a:solidFill>
                  <a:schemeClr val="dk2"/>
                </a:solidFill>
                <a:latin typeface="Segoe UI" panose="020B0502040204020203" pitchFamily="34" charset="0"/>
              </a:rPr>
              <a:t>Oct 16</a:t>
            </a:r>
          </a:p>
        </p:txBody>
      </p:sp>
      <p:sp>
        <p:nvSpPr>
          <p:cNvPr id="257" name="OTLSHAPE_M_08721161bdd745e8b55f0ac1b1ce9078_Title">
            <a:extLst>
              <a:ext uri="{FF2B5EF4-FFF2-40B4-BE49-F238E27FC236}">
                <a16:creationId xmlns:a16="http://schemas.microsoft.com/office/drawing/2014/main" id="{20F36915-6E54-4EF9-BC8A-26EA22D2CEEF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5270008" y="2154391"/>
            <a:ext cx="1765300" cy="18575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Montserrat" panose="00000500000000000000" pitchFamily="2" charset="0"/>
              </a:rPr>
              <a:t>End of Phase 1 Review</a:t>
            </a:r>
          </a:p>
        </p:txBody>
      </p:sp>
      <p:sp>
        <p:nvSpPr>
          <p:cNvPr id="260" name="OTLSHAPE_M_08721161bdd745e8b55f0ac1b1ce9078_Date">
            <a:extLst>
              <a:ext uri="{FF2B5EF4-FFF2-40B4-BE49-F238E27FC236}">
                <a16:creationId xmlns:a16="http://schemas.microsoft.com/office/drawing/2014/main" id="{950B4115-1B8B-4FF5-955E-EE67A5C1F994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5976360" y="2365550"/>
            <a:ext cx="355600" cy="1351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spc="-4" dirty="0">
                <a:solidFill>
                  <a:schemeClr val="dk2"/>
                </a:solidFill>
                <a:latin typeface="Segoe UI" panose="020B0502040204020203" pitchFamily="34" charset="0"/>
              </a:rPr>
              <a:t>May 27</a:t>
            </a:r>
          </a:p>
        </p:txBody>
      </p:sp>
      <p:sp>
        <p:nvSpPr>
          <p:cNvPr id="266" name="OTLSHAPE_M_298c15a342464236a966585e8106cfd1_Title">
            <a:extLst>
              <a:ext uri="{FF2B5EF4-FFF2-40B4-BE49-F238E27FC236}">
                <a16:creationId xmlns:a16="http://schemas.microsoft.com/office/drawing/2014/main" id="{067864E4-7062-49A0-9C90-7A1FF6DA5BFE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7372517" y="1752323"/>
            <a:ext cx="1803400" cy="18575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Montserrat" panose="00000500000000000000" pitchFamily="2" charset="0"/>
              </a:rPr>
              <a:t>End of Phase 2 Review</a:t>
            </a:r>
          </a:p>
        </p:txBody>
      </p:sp>
      <p:sp>
        <p:nvSpPr>
          <p:cNvPr id="267" name="OTLSHAPE_M_298c15a342464236a966585e8106cfd1_Date">
            <a:extLst>
              <a:ext uri="{FF2B5EF4-FFF2-40B4-BE49-F238E27FC236}">
                <a16:creationId xmlns:a16="http://schemas.microsoft.com/office/drawing/2014/main" id="{B31CCB31-C0A3-47DA-82FE-4DC8DE4BE35E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8113879" y="1963482"/>
            <a:ext cx="317500" cy="1351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spc="-8" dirty="0">
                <a:solidFill>
                  <a:schemeClr val="dk2"/>
                </a:solidFill>
                <a:latin typeface="Segoe UI" panose="020B0502040204020203" pitchFamily="34" charset="0"/>
              </a:rPr>
              <a:t>Jun 18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1307ACF-1471-4ECB-A19B-47BB2ADBC48B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action-plan-timeline-template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985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0" name="OTLSHAPE_M_2d20d7dcc94f4de2946e4373d494f10b_Connector1"/>
          <p:cNvCxnSpPr/>
          <p:nvPr>
            <p:custDataLst>
              <p:tags r:id="rId2"/>
            </p:custDataLst>
          </p:nvPr>
        </p:nvCxnSpPr>
        <p:spPr>
          <a:xfrm>
            <a:off x="7728115" y="3149600"/>
            <a:ext cx="0" cy="549910"/>
          </a:xfrm>
          <a:prstGeom prst="line">
            <a:avLst/>
          </a:prstGeom>
          <a:ln w="9525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OTLSHAPE_M_3bdee929928a47ec82ab115ac7f7e690_Connector1"/>
          <p:cNvCxnSpPr/>
          <p:nvPr>
            <p:custDataLst>
              <p:tags r:id="rId3"/>
            </p:custDataLst>
          </p:nvPr>
        </p:nvCxnSpPr>
        <p:spPr>
          <a:xfrm>
            <a:off x="5968578" y="3187700"/>
            <a:ext cx="0" cy="972820"/>
          </a:xfrm>
          <a:prstGeom prst="line">
            <a:avLst/>
          </a:prstGeom>
          <a:ln w="9525" cap="flat" cmpd="sng" algn="ctr">
            <a:solidFill>
              <a:schemeClr val="accent5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OTLSHAPE_M_040648a26ff84468a24e7480ad91620e_Connector2"/>
          <p:cNvCxnSpPr/>
          <p:nvPr>
            <p:custDataLst>
              <p:tags r:id="rId4"/>
            </p:custDataLst>
          </p:nvPr>
        </p:nvCxnSpPr>
        <p:spPr>
          <a:xfrm>
            <a:off x="5121187" y="4532630"/>
            <a:ext cx="0" cy="98306"/>
          </a:xfrm>
          <a:prstGeom prst="line">
            <a:avLst/>
          </a:prstGeom>
          <a:ln w="9525" cap="flat" cmpd="sng" algn="ctr">
            <a:solidFill>
              <a:schemeClr val="accent3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OTLSHAPE_M_040648a26ff84468a24e7480ad91620e_Connector1"/>
          <p:cNvCxnSpPr/>
          <p:nvPr>
            <p:custDataLst>
              <p:tags r:id="rId5"/>
            </p:custDataLst>
          </p:nvPr>
        </p:nvCxnSpPr>
        <p:spPr>
          <a:xfrm>
            <a:off x="5121187" y="3187700"/>
            <a:ext cx="0" cy="1169670"/>
          </a:xfrm>
          <a:prstGeom prst="line">
            <a:avLst/>
          </a:prstGeom>
          <a:ln w="9525" cap="flat" cmpd="sng" algn="ctr">
            <a:solidFill>
              <a:schemeClr val="accent3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OTLSHAPE_M_516c2b687a0e49c6ad1a04234904938f_Connector1"/>
          <p:cNvCxnSpPr/>
          <p:nvPr>
            <p:custDataLst>
              <p:tags r:id="rId6"/>
            </p:custDataLst>
          </p:nvPr>
        </p:nvCxnSpPr>
        <p:spPr>
          <a:xfrm>
            <a:off x="10436786" y="2296795"/>
            <a:ext cx="0" cy="446405"/>
          </a:xfrm>
          <a:prstGeom prst="line">
            <a:avLst/>
          </a:prstGeom>
          <a:ln w="9525" cap="flat" cmpd="sng" algn="ctr">
            <a:solidFill>
              <a:schemeClr val="accent3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OTLSHAPE_M_d508bc8e7bdc47cbb9f4b176c303be74_Connector1"/>
          <p:cNvCxnSpPr/>
          <p:nvPr>
            <p:custDataLst>
              <p:tags r:id="rId7"/>
            </p:custDataLst>
          </p:nvPr>
        </p:nvCxnSpPr>
        <p:spPr>
          <a:xfrm>
            <a:off x="6881421" y="2167890"/>
            <a:ext cx="0" cy="511810"/>
          </a:xfrm>
          <a:prstGeom prst="line">
            <a:avLst/>
          </a:prstGeom>
          <a:ln w="9525" cap="flat" cmpd="sng" algn="ctr">
            <a:solidFill>
              <a:schemeClr val="dk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OTLSHAPE_M_dba9f1cc2041410b849ee590e76c7780_Connector1"/>
          <p:cNvCxnSpPr/>
          <p:nvPr>
            <p:custDataLst>
              <p:tags r:id="rId8"/>
            </p:custDataLst>
          </p:nvPr>
        </p:nvCxnSpPr>
        <p:spPr>
          <a:xfrm>
            <a:off x="5396920" y="1706880"/>
            <a:ext cx="0" cy="1010920"/>
          </a:xfrm>
          <a:prstGeom prst="line">
            <a:avLst/>
          </a:prstGeom>
          <a:ln w="9525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OTLSHAPE_M_22ba966897a34657afc169ade639a7fb_Connector1"/>
          <p:cNvCxnSpPr/>
          <p:nvPr>
            <p:custDataLst>
              <p:tags r:id="rId9"/>
            </p:custDataLst>
          </p:nvPr>
        </p:nvCxnSpPr>
        <p:spPr>
          <a:xfrm>
            <a:off x="1207396" y="1911985"/>
            <a:ext cx="0" cy="831215"/>
          </a:xfrm>
          <a:prstGeom prst="line">
            <a:avLst/>
          </a:prstGeom>
          <a:ln w="9525" cap="flat" cmpd="sng" algn="ctr">
            <a:solidFill>
              <a:schemeClr val="accent3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OTLSHAPE_TB_00000000000000000000000000000000_LeftEndCaps" hidden="1"/>
          <p:cNvSpPr txBox="1"/>
          <p:nvPr>
            <p:custDataLst>
              <p:tags r:id="rId10"/>
            </p:custDataLst>
          </p:nvPr>
        </p:nvSpPr>
        <p:spPr>
          <a:xfrm>
            <a:off x="254000" y="27941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1984</a:t>
            </a:r>
          </a:p>
        </p:txBody>
      </p:sp>
      <p:sp>
        <p:nvSpPr>
          <p:cNvPr id="679" name="OTLSHAPE_TB_00000000000000000000000000000000_RightEndCaps" hidden="1"/>
          <p:cNvSpPr txBox="1"/>
          <p:nvPr>
            <p:custDataLst>
              <p:tags r:id="rId11"/>
            </p:custDataLst>
          </p:nvPr>
        </p:nvSpPr>
        <p:spPr>
          <a:xfrm>
            <a:off x="11474534" y="27941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680" name="OTLSHAPE_TB_00000000000000000000000000000000_ScaleContainer"/>
          <p:cNvSpPr/>
          <p:nvPr>
            <p:custDataLst>
              <p:tags r:id="rId12"/>
            </p:custDataLst>
          </p:nvPr>
        </p:nvSpPr>
        <p:spPr>
          <a:xfrm>
            <a:off x="844465" y="2743200"/>
            <a:ext cx="10515600" cy="381000"/>
          </a:xfrm>
          <a:prstGeom prst="round2DiagRect">
            <a:avLst>
              <a:gd name="adj1" fmla="val 100000"/>
              <a:gd name="adj2" fmla="val 0"/>
            </a:avLst>
          </a:prstGeom>
          <a:gradFill flip="none" rotWithShape="1">
            <a:gsLst>
              <a:gs pos="0">
                <a:srgbClr val="A6B727"/>
              </a:gs>
              <a:gs pos="100000">
                <a:srgbClr val="737F1C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OTLSHAPE_TB_00000000000000000000000000000000_ElapsedTim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F0000">
              <a:alpha val="29804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OTLSHAPE_TB_00000000000000000000000000000000_TodayMarkerShape" hidden="1"/>
          <p:cNvSpPr/>
          <p:nvPr>
            <p:custDataLst>
              <p:tags r:id="rId14"/>
            </p:custDataLst>
          </p:nvPr>
        </p:nvSpPr>
        <p:spPr>
          <a:xfrm>
            <a:off x="10489757" y="31242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OTLSHAPE_TB_00000000000000000000000000000000_TodayMarkerText" hidden="1"/>
          <p:cNvSpPr txBox="1"/>
          <p:nvPr>
            <p:custDataLst>
              <p:tags r:id="rId15"/>
            </p:custDataLst>
          </p:nvPr>
        </p:nvSpPr>
        <p:spPr>
          <a:xfrm>
            <a:off x="10381899" y="32512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684" name="OTLSHAPE_TB_00000000000000000000000000000000_TimescaleInterval1"/>
          <p:cNvSpPr txBox="1"/>
          <p:nvPr>
            <p:custDataLst>
              <p:tags r:id="rId16"/>
            </p:custDataLst>
          </p:nvPr>
        </p:nvSpPr>
        <p:spPr>
          <a:xfrm>
            <a:off x="1073065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1984</a:t>
            </a:r>
          </a:p>
        </p:txBody>
      </p:sp>
      <p:cxnSp>
        <p:nvCxnSpPr>
          <p:cNvPr id="685" name="OTLSHAPE_TB_00000000000000000000000000000000_Separator1"/>
          <p:cNvCxnSpPr/>
          <p:nvPr>
            <p:custDataLst>
              <p:tags r:id="rId17"/>
            </p:custDataLst>
          </p:nvPr>
        </p:nvCxnSpPr>
        <p:spPr>
          <a:xfrm>
            <a:off x="2026852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OTLSHAPE_TB_00000000000000000000000000000000_TimescaleInterval2"/>
          <p:cNvSpPr txBox="1"/>
          <p:nvPr>
            <p:custDataLst>
              <p:tags r:id="rId18"/>
            </p:custDataLst>
          </p:nvPr>
        </p:nvSpPr>
        <p:spPr>
          <a:xfrm>
            <a:off x="2090352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1988</a:t>
            </a:r>
          </a:p>
        </p:txBody>
      </p:sp>
      <p:cxnSp>
        <p:nvCxnSpPr>
          <p:cNvPr id="687" name="OTLSHAPE_TB_00000000000000000000000000000000_Separator2"/>
          <p:cNvCxnSpPr/>
          <p:nvPr>
            <p:custDataLst>
              <p:tags r:id="rId19"/>
            </p:custDataLst>
          </p:nvPr>
        </p:nvCxnSpPr>
        <p:spPr>
          <a:xfrm>
            <a:off x="3044139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OTLSHAPE_TB_00000000000000000000000000000000_TimescaleInterval3"/>
          <p:cNvSpPr txBox="1"/>
          <p:nvPr>
            <p:custDataLst>
              <p:tags r:id="rId20"/>
            </p:custDataLst>
          </p:nvPr>
        </p:nvSpPr>
        <p:spPr>
          <a:xfrm>
            <a:off x="3107639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1992</a:t>
            </a:r>
          </a:p>
        </p:txBody>
      </p:sp>
      <p:cxnSp>
        <p:nvCxnSpPr>
          <p:cNvPr id="689" name="OTLSHAPE_TB_00000000000000000000000000000000_Separator3"/>
          <p:cNvCxnSpPr/>
          <p:nvPr>
            <p:custDataLst>
              <p:tags r:id="rId21"/>
            </p:custDataLst>
          </p:nvPr>
        </p:nvCxnSpPr>
        <p:spPr>
          <a:xfrm>
            <a:off x="4061426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OTLSHAPE_TB_00000000000000000000000000000000_TimescaleInterval4"/>
          <p:cNvSpPr txBox="1"/>
          <p:nvPr>
            <p:custDataLst>
              <p:tags r:id="rId22"/>
            </p:custDataLst>
          </p:nvPr>
        </p:nvSpPr>
        <p:spPr>
          <a:xfrm>
            <a:off x="4124926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1996</a:t>
            </a:r>
          </a:p>
        </p:txBody>
      </p:sp>
      <p:cxnSp>
        <p:nvCxnSpPr>
          <p:cNvPr id="691" name="OTLSHAPE_TB_00000000000000000000000000000000_Separator4"/>
          <p:cNvCxnSpPr/>
          <p:nvPr>
            <p:custDataLst>
              <p:tags r:id="rId23"/>
            </p:custDataLst>
          </p:nvPr>
        </p:nvCxnSpPr>
        <p:spPr>
          <a:xfrm>
            <a:off x="5078713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OTLSHAPE_TB_00000000000000000000000000000000_TimescaleInterval5"/>
          <p:cNvSpPr txBox="1"/>
          <p:nvPr>
            <p:custDataLst>
              <p:tags r:id="rId24"/>
            </p:custDataLst>
          </p:nvPr>
        </p:nvSpPr>
        <p:spPr>
          <a:xfrm>
            <a:off x="5142213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2000</a:t>
            </a:r>
          </a:p>
        </p:txBody>
      </p:sp>
      <p:cxnSp>
        <p:nvCxnSpPr>
          <p:cNvPr id="693" name="OTLSHAPE_TB_00000000000000000000000000000000_Separator5"/>
          <p:cNvCxnSpPr/>
          <p:nvPr>
            <p:custDataLst>
              <p:tags r:id="rId25"/>
            </p:custDataLst>
          </p:nvPr>
        </p:nvCxnSpPr>
        <p:spPr>
          <a:xfrm>
            <a:off x="6096000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OTLSHAPE_TB_00000000000000000000000000000000_TimescaleInterval6"/>
          <p:cNvSpPr txBox="1"/>
          <p:nvPr>
            <p:custDataLst>
              <p:tags r:id="rId26"/>
            </p:custDataLst>
          </p:nvPr>
        </p:nvSpPr>
        <p:spPr>
          <a:xfrm>
            <a:off x="6159500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2004</a:t>
            </a:r>
          </a:p>
        </p:txBody>
      </p:sp>
      <p:cxnSp>
        <p:nvCxnSpPr>
          <p:cNvPr id="695" name="OTLSHAPE_TB_00000000000000000000000000000000_Separator6"/>
          <p:cNvCxnSpPr/>
          <p:nvPr>
            <p:custDataLst>
              <p:tags r:id="rId27"/>
            </p:custDataLst>
          </p:nvPr>
        </p:nvCxnSpPr>
        <p:spPr>
          <a:xfrm>
            <a:off x="7113287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OTLSHAPE_TB_00000000000000000000000000000000_TimescaleInterval7"/>
          <p:cNvSpPr txBox="1"/>
          <p:nvPr>
            <p:custDataLst>
              <p:tags r:id="rId28"/>
            </p:custDataLst>
          </p:nvPr>
        </p:nvSpPr>
        <p:spPr>
          <a:xfrm>
            <a:off x="7176787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2008</a:t>
            </a:r>
          </a:p>
        </p:txBody>
      </p:sp>
      <p:cxnSp>
        <p:nvCxnSpPr>
          <p:cNvPr id="697" name="OTLSHAPE_TB_00000000000000000000000000000000_Separator7"/>
          <p:cNvCxnSpPr/>
          <p:nvPr>
            <p:custDataLst>
              <p:tags r:id="rId29"/>
            </p:custDataLst>
          </p:nvPr>
        </p:nvCxnSpPr>
        <p:spPr>
          <a:xfrm>
            <a:off x="8130573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OTLSHAPE_TB_00000000000000000000000000000000_TimescaleInterval8"/>
          <p:cNvSpPr txBox="1"/>
          <p:nvPr>
            <p:custDataLst>
              <p:tags r:id="rId30"/>
            </p:custDataLst>
          </p:nvPr>
        </p:nvSpPr>
        <p:spPr>
          <a:xfrm>
            <a:off x="8194073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2012</a:t>
            </a:r>
          </a:p>
        </p:txBody>
      </p:sp>
      <p:cxnSp>
        <p:nvCxnSpPr>
          <p:cNvPr id="699" name="OTLSHAPE_TB_00000000000000000000000000000000_Separator8"/>
          <p:cNvCxnSpPr/>
          <p:nvPr>
            <p:custDataLst>
              <p:tags r:id="rId31"/>
            </p:custDataLst>
          </p:nvPr>
        </p:nvCxnSpPr>
        <p:spPr>
          <a:xfrm>
            <a:off x="9147861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OTLSHAPE_TB_00000000000000000000000000000000_TimescaleInterval9"/>
          <p:cNvSpPr txBox="1"/>
          <p:nvPr>
            <p:custDataLst>
              <p:tags r:id="rId32"/>
            </p:custDataLst>
          </p:nvPr>
        </p:nvSpPr>
        <p:spPr>
          <a:xfrm>
            <a:off x="9211361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</a:p>
        </p:txBody>
      </p:sp>
      <p:cxnSp>
        <p:nvCxnSpPr>
          <p:cNvPr id="701" name="OTLSHAPE_TB_00000000000000000000000000000000_Separator9"/>
          <p:cNvCxnSpPr/>
          <p:nvPr>
            <p:custDataLst>
              <p:tags r:id="rId33"/>
            </p:custDataLst>
          </p:nvPr>
        </p:nvCxnSpPr>
        <p:spPr>
          <a:xfrm>
            <a:off x="10165148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OTLSHAPE_TB_00000000000000000000000000000000_TimescaleInterval10"/>
          <p:cNvSpPr txBox="1"/>
          <p:nvPr>
            <p:custDataLst>
              <p:tags r:id="rId34"/>
            </p:custDataLst>
          </p:nvPr>
        </p:nvSpPr>
        <p:spPr>
          <a:xfrm>
            <a:off x="10228648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711" name="OTLSHAPE_M_22ba966897a34657afc169ade639a7fb_Title"/>
          <p:cNvSpPr txBox="1"/>
          <p:nvPr>
            <p:custDataLst>
              <p:tags r:id="rId35"/>
            </p:custDataLst>
          </p:nvPr>
        </p:nvSpPr>
        <p:spPr>
          <a:xfrm>
            <a:off x="1429646" y="1795780"/>
            <a:ext cx="19812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>
                <a:solidFill>
                  <a:schemeClr val="accent6"/>
                </a:solidFill>
                <a:latin typeface="Arial" panose="020B0604020202020204" pitchFamily="34" charset="0"/>
              </a:rPr>
              <a:t>First Milestone or Event Here</a:t>
            </a:r>
          </a:p>
        </p:txBody>
      </p:sp>
      <p:sp>
        <p:nvSpPr>
          <p:cNvPr id="712" name="OTLSHAPE_M_22ba966897a34657afc169ade639a7fb_Date"/>
          <p:cNvSpPr txBox="1"/>
          <p:nvPr>
            <p:custDataLst>
              <p:tags r:id="rId36"/>
            </p:custDataLst>
          </p:nvPr>
        </p:nvSpPr>
        <p:spPr>
          <a:xfrm>
            <a:off x="1429646" y="1996440"/>
            <a:ext cx="7493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October 1, 1984</a:t>
            </a:r>
          </a:p>
        </p:txBody>
      </p:sp>
      <p:sp>
        <p:nvSpPr>
          <p:cNvPr id="713" name="OTLSHAPE_M_22ba966897a34657afc169ade639a7fb_Shape"/>
          <p:cNvSpPr/>
          <p:nvPr>
            <p:custDataLst>
              <p:tags r:id="rId37"/>
            </p:custDataLst>
          </p:nvPr>
        </p:nvSpPr>
        <p:spPr>
          <a:xfrm rot="16200000">
            <a:off x="1232796" y="1911985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OTLSHAPE_M_f37dfb331cf44909bff180704ea51942_Title"/>
          <p:cNvSpPr txBox="1"/>
          <p:nvPr>
            <p:custDataLst>
              <p:tags r:id="rId38"/>
            </p:custDataLst>
          </p:nvPr>
        </p:nvSpPr>
        <p:spPr>
          <a:xfrm>
            <a:off x="1998486" y="2256790"/>
            <a:ext cx="20320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Third Milestone or Event Here</a:t>
            </a:r>
          </a:p>
        </p:txBody>
      </p:sp>
      <p:sp>
        <p:nvSpPr>
          <p:cNvPr id="715" name="OTLSHAPE_M_f37dfb331cf44909bff180704ea51942_Date"/>
          <p:cNvSpPr txBox="1"/>
          <p:nvPr>
            <p:custDataLst>
              <p:tags r:id="rId39"/>
            </p:custDataLst>
          </p:nvPr>
        </p:nvSpPr>
        <p:spPr>
          <a:xfrm>
            <a:off x="2553327" y="2457450"/>
            <a:ext cx="9271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November 22, 1991</a:t>
            </a:r>
          </a:p>
        </p:txBody>
      </p:sp>
      <p:sp>
        <p:nvSpPr>
          <p:cNvPr id="716" name="OTLSHAPE_M_f37dfb331cf44909bff180704ea51942_Shape"/>
          <p:cNvSpPr/>
          <p:nvPr>
            <p:custDataLst>
              <p:tags r:id="rId40"/>
            </p:custDataLst>
          </p:nvPr>
        </p:nvSpPr>
        <p:spPr>
          <a:xfrm>
            <a:off x="2940783" y="2628900"/>
            <a:ext cx="152400" cy="177800"/>
          </a:xfrm>
          <a:prstGeom prst="plus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TLSHAPE_M_dba9f1cc2041410b849ee590e76c7780_Title"/>
          <p:cNvSpPr txBox="1"/>
          <p:nvPr>
            <p:custDataLst>
              <p:tags r:id="rId41"/>
            </p:custDataLst>
          </p:nvPr>
        </p:nvSpPr>
        <p:spPr>
          <a:xfrm>
            <a:off x="4403843" y="1334770"/>
            <a:ext cx="19812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Fifth Milestone or Event Here</a:t>
            </a:r>
          </a:p>
        </p:txBody>
      </p:sp>
      <p:sp>
        <p:nvSpPr>
          <p:cNvPr id="718" name="OTLSHAPE_M_dba9f1cc2041410b849ee590e76c7780_Date"/>
          <p:cNvSpPr txBox="1"/>
          <p:nvPr>
            <p:custDataLst>
              <p:tags r:id="rId42"/>
            </p:custDataLst>
          </p:nvPr>
        </p:nvSpPr>
        <p:spPr>
          <a:xfrm>
            <a:off x="5098216" y="1535430"/>
            <a:ext cx="5969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April 1, 2001</a:t>
            </a:r>
          </a:p>
        </p:txBody>
      </p:sp>
      <p:sp>
        <p:nvSpPr>
          <p:cNvPr id="719" name="OTLSHAPE_M_dba9f1cc2041410b849ee590e76c7780_Shape"/>
          <p:cNvSpPr/>
          <p:nvPr>
            <p:custDataLst>
              <p:tags r:id="rId43"/>
            </p:custDataLst>
          </p:nvPr>
        </p:nvSpPr>
        <p:spPr>
          <a:xfrm>
            <a:off x="5320719" y="2628900"/>
            <a:ext cx="152400" cy="177800"/>
          </a:xfrm>
          <a:prstGeom prst="flowChartManualOperati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TLSHAPE_M_d508bc8e7bdc47cbb9f4b176c303be74_Title"/>
          <p:cNvSpPr txBox="1"/>
          <p:nvPr>
            <p:custDataLst>
              <p:tags r:id="rId44"/>
            </p:custDataLst>
          </p:nvPr>
        </p:nvSpPr>
        <p:spPr>
          <a:xfrm>
            <a:off x="5756941" y="1795780"/>
            <a:ext cx="22479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Seventh Milestone or Event Here</a:t>
            </a:r>
          </a:p>
        </p:txBody>
      </p:sp>
      <p:sp>
        <p:nvSpPr>
          <p:cNvPr id="721" name="OTLSHAPE_M_d508bc8e7bdc47cbb9f4b176c303be74_Date"/>
          <p:cNvSpPr txBox="1"/>
          <p:nvPr>
            <p:custDataLst>
              <p:tags r:id="rId45"/>
            </p:custDataLst>
          </p:nvPr>
        </p:nvSpPr>
        <p:spPr>
          <a:xfrm>
            <a:off x="6478513" y="1996440"/>
            <a:ext cx="8001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February 1, 2007</a:t>
            </a:r>
          </a:p>
        </p:txBody>
      </p:sp>
      <p:sp>
        <p:nvSpPr>
          <p:cNvPr id="722" name="OTLSHAPE_M_d508bc8e7bdc47cbb9f4b176c303be74_Shape"/>
          <p:cNvSpPr/>
          <p:nvPr>
            <p:custDataLst>
              <p:tags r:id="rId46"/>
            </p:custDataLst>
          </p:nvPr>
        </p:nvSpPr>
        <p:spPr>
          <a:xfrm>
            <a:off x="6767120" y="25527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TLSHAPE_M_780b5cc5ec854e32ac6a67a30b714185_Title"/>
          <p:cNvSpPr txBox="1"/>
          <p:nvPr>
            <p:custDataLst>
              <p:tags r:id="rId47"/>
            </p:custDataLst>
          </p:nvPr>
        </p:nvSpPr>
        <p:spPr>
          <a:xfrm>
            <a:off x="7580585" y="2256790"/>
            <a:ext cx="20447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Ninth Milestone or Event Here</a:t>
            </a:r>
          </a:p>
        </p:txBody>
      </p:sp>
      <p:sp>
        <p:nvSpPr>
          <p:cNvPr id="724" name="OTLSHAPE_M_780b5cc5ec854e32ac6a67a30b714185_Date"/>
          <p:cNvSpPr txBox="1"/>
          <p:nvPr>
            <p:custDataLst>
              <p:tags r:id="rId48"/>
            </p:custDataLst>
          </p:nvPr>
        </p:nvSpPr>
        <p:spPr>
          <a:xfrm>
            <a:off x="8168658" y="2457450"/>
            <a:ext cx="8636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November 9, 2013</a:t>
            </a:r>
          </a:p>
        </p:txBody>
      </p:sp>
      <p:sp>
        <p:nvSpPr>
          <p:cNvPr id="725" name="OTLSHAPE_M_780b5cc5ec854e32ac6a67a30b714185_Shape"/>
          <p:cNvSpPr/>
          <p:nvPr>
            <p:custDataLst>
              <p:tags r:id="rId49"/>
            </p:custDataLst>
          </p:nvPr>
        </p:nvSpPr>
        <p:spPr>
          <a:xfrm>
            <a:off x="8527158" y="2628900"/>
            <a:ext cx="152400" cy="177800"/>
          </a:xfrm>
          <a:prstGeom prst="upArrow">
            <a:avLst/>
          </a:prstGeom>
          <a:solidFill>
            <a:srgbClr val="535C1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OTLSHAPE_M_516c2b687a0e49c6ad1a04234904938f_Title"/>
          <p:cNvSpPr txBox="1"/>
          <p:nvPr>
            <p:custDataLst>
              <p:tags r:id="rId50"/>
            </p:custDataLst>
          </p:nvPr>
        </p:nvSpPr>
        <p:spPr>
          <a:xfrm>
            <a:off x="10659035" y="2180590"/>
            <a:ext cx="4191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22">
                <a:solidFill>
                  <a:schemeClr val="accent6"/>
                </a:solidFill>
                <a:latin typeface="Arial" panose="020B0604020202020204" pitchFamily="34" charset="0"/>
              </a:rPr>
              <a:t>Today</a:t>
            </a:r>
          </a:p>
        </p:txBody>
      </p:sp>
      <p:sp>
        <p:nvSpPr>
          <p:cNvPr id="727" name="OTLSHAPE_M_516c2b687a0e49c6ad1a04234904938f_Date"/>
          <p:cNvSpPr txBox="1"/>
          <p:nvPr>
            <p:custDataLst>
              <p:tags r:id="rId51"/>
            </p:custDataLst>
          </p:nvPr>
        </p:nvSpPr>
        <p:spPr>
          <a:xfrm>
            <a:off x="10659035" y="2381250"/>
            <a:ext cx="8128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January 15, 2021</a:t>
            </a:r>
          </a:p>
        </p:txBody>
      </p:sp>
      <p:sp>
        <p:nvSpPr>
          <p:cNvPr id="728" name="OTLSHAPE_M_516c2b687a0e49c6ad1a04234904938f_Shape"/>
          <p:cNvSpPr/>
          <p:nvPr>
            <p:custDataLst>
              <p:tags r:id="rId52"/>
            </p:custDataLst>
          </p:nvPr>
        </p:nvSpPr>
        <p:spPr>
          <a:xfrm rot="16200000">
            <a:off x="10462185" y="2296795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OTLSHAPE_M_18a521d68dbf408f93562c040cf7a4b1_Title"/>
          <p:cNvSpPr txBox="1"/>
          <p:nvPr>
            <p:custDataLst>
              <p:tags r:id="rId53"/>
            </p:custDataLst>
          </p:nvPr>
        </p:nvSpPr>
        <p:spPr>
          <a:xfrm>
            <a:off x="1060013" y="3435350"/>
            <a:ext cx="21971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Second Milestone or Event Here</a:t>
            </a:r>
          </a:p>
        </p:txBody>
      </p:sp>
      <p:sp>
        <p:nvSpPr>
          <p:cNvPr id="730" name="OTLSHAPE_M_18a521d68dbf408f93562c040cf7a4b1_Date"/>
          <p:cNvSpPr txBox="1"/>
          <p:nvPr>
            <p:custDataLst>
              <p:tags r:id="rId54"/>
            </p:custDataLst>
          </p:nvPr>
        </p:nvSpPr>
        <p:spPr>
          <a:xfrm>
            <a:off x="1847223" y="3263900"/>
            <a:ext cx="6223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July 14, 1988</a:t>
            </a:r>
          </a:p>
        </p:txBody>
      </p:sp>
      <p:sp>
        <p:nvSpPr>
          <p:cNvPr id="731" name="OTLSHAPE_M_18a521d68dbf408f93562c040cf7a4b1_Shape"/>
          <p:cNvSpPr/>
          <p:nvPr>
            <p:custDataLst>
              <p:tags r:id="rId55"/>
            </p:custDataLst>
          </p:nvPr>
        </p:nvSpPr>
        <p:spPr>
          <a:xfrm>
            <a:off x="2087126" y="3060700"/>
            <a:ext cx="152400" cy="177800"/>
          </a:xfrm>
          <a:prstGeom prst="upArrow">
            <a:avLst/>
          </a:prstGeom>
          <a:solidFill>
            <a:srgbClr val="535C1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OTLSHAPE_M_040648a26ff84468a24e7480ad91620e_Title"/>
          <p:cNvSpPr txBox="1"/>
          <p:nvPr>
            <p:custDataLst>
              <p:tags r:id="rId56"/>
            </p:custDataLst>
          </p:nvPr>
        </p:nvSpPr>
        <p:spPr>
          <a:xfrm>
            <a:off x="4056080" y="4827786"/>
            <a:ext cx="21209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Fourth Milestone or Event Here</a:t>
            </a:r>
          </a:p>
        </p:txBody>
      </p:sp>
      <p:sp>
        <p:nvSpPr>
          <p:cNvPr id="733" name="OTLSHAPE_M_040648a26ff84468a24e7480ad91620e_Date"/>
          <p:cNvSpPr txBox="1"/>
          <p:nvPr>
            <p:custDataLst>
              <p:tags r:id="rId57"/>
            </p:custDataLst>
          </p:nvPr>
        </p:nvSpPr>
        <p:spPr>
          <a:xfrm>
            <a:off x="4781970" y="4656336"/>
            <a:ext cx="6731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March 1, 2000</a:t>
            </a:r>
          </a:p>
        </p:txBody>
      </p:sp>
      <p:sp>
        <p:nvSpPr>
          <p:cNvPr id="734" name="OTLSHAPE_M_040648a26ff84468a24e7480ad91620e_Shape"/>
          <p:cNvSpPr/>
          <p:nvPr>
            <p:custDataLst>
              <p:tags r:id="rId58"/>
            </p:custDataLst>
          </p:nvPr>
        </p:nvSpPr>
        <p:spPr>
          <a:xfrm>
            <a:off x="5006887" y="3060700"/>
            <a:ext cx="228600" cy="254000"/>
          </a:xfrm>
          <a:prstGeom prst="diamond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TLSHAPE_M_3bdee929928a47ec82ab115ac7f7e690_Title"/>
          <p:cNvSpPr txBox="1"/>
          <p:nvPr>
            <p:custDataLst>
              <p:tags r:id="rId59"/>
            </p:custDataLst>
          </p:nvPr>
        </p:nvSpPr>
        <p:spPr>
          <a:xfrm>
            <a:off x="4954292" y="4357370"/>
            <a:ext cx="20193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Sixth Milestone or Event Here</a:t>
            </a:r>
          </a:p>
        </p:txBody>
      </p:sp>
      <p:sp>
        <p:nvSpPr>
          <p:cNvPr id="736" name="OTLSHAPE_M_3bdee929928a47ec82ab115ac7f7e690_Date"/>
          <p:cNvSpPr txBox="1"/>
          <p:nvPr>
            <p:custDataLst>
              <p:tags r:id="rId60"/>
            </p:custDataLst>
          </p:nvPr>
        </p:nvSpPr>
        <p:spPr>
          <a:xfrm>
            <a:off x="5681431" y="4185920"/>
            <a:ext cx="5715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July 1, 2003</a:t>
            </a:r>
          </a:p>
        </p:txBody>
      </p:sp>
      <p:sp>
        <p:nvSpPr>
          <p:cNvPr id="737" name="OTLSHAPE_M_3bdee929928a47ec82ab115ac7f7e690_Shape"/>
          <p:cNvSpPr/>
          <p:nvPr>
            <p:custDataLst>
              <p:tags r:id="rId61"/>
            </p:custDataLst>
          </p:nvPr>
        </p:nvSpPr>
        <p:spPr>
          <a:xfrm>
            <a:off x="5854278" y="3060700"/>
            <a:ext cx="228600" cy="254000"/>
          </a:xfrm>
          <a:prstGeom prst="diamond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TLSHAPE_M_2d20d7dcc94f4de2946e4373d494f10b_Title"/>
          <p:cNvSpPr txBox="1"/>
          <p:nvPr>
            <p:custDataLst>
              <p:tags r:id="rId62"/>
            </p:custDataLst>
          </p:nvPr>
        </p:nvSpPr>
        <p:spPr>
          <a:xfrm>
            <a:off x="6709554" y="3896360"/>
            <a:ext cx="20320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Eight Milestone or Event Here</a:t>
            </a:r>
          </a:p>
        </p:txBody>
      </p:sp>
      <p:sp>
        <p:nvSpPr>
          <p:cNvPr id="739" name="OTLSHAPE_M_2d20d7dcc94f4de2946e4373d494f10b_Date"/>
          <p:cNvSpPr txBox="1"/>
          <p:nvPr>
            <p:custDataLst>
              <p:tags r:id="rId63"/>
            </p:custDataLst>
          </p:nvPr>
        </p:nvSpPr>
        <p:spPr>
          <a:xfrm>
            <a:off x="7420648" y="3724910"/>
            <a:ext cx="6096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June 1, 2010</a:t>
            </a:r>
          </a:p>
        </p:txBody>
      </p:sp>
      <p:sp>
        <p:nvSpPr>
          <p:cNvPr id="740" name="OTLSHAPE_M_2d20d7dcc94f4de2946e4373d494f10b_Shape"/>
          <p:cNvSpPr/>
          <p:nvPr>
            <p:custDataLst>
              <p:tags r:id="rId64"/>
            </p:custDataLst>
          </p:nvPr>
        </p:nvSpPr>
        <p:spPr>
          <a:xfrm flipV="1">
            <a:off x="7651915" y="3060700"/>
            <a:ext cx="152400" cy="177800"/>
          </a:xfrm>
          <a:prstGeom prst="flowChartManualOperati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OTLSHAPE_M_531134c2e0824479a13cfb7e6eaeb30c_Title"/>
          <p:cNvSpPr txBox="1"/>
          <p:nvPr>
            <p:custDataLst>
              <p:tags r:id="rId65"/>
            </p:custDataLst>
          </p:nvPr>
        </p:nvSpPr>
        <p:spPr>
          <a:xfrm>
            <a:off x="8395792" y="3435350"/>
            <a:ext cx="20574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Tenth Milestone or Event Here</a:t>
            </a:r>
          </a:p>
        </p:txBody>
      </p:sp>
      <p:sp>
        <p:nvSpPr>
          <p:cNvPr id="742" name="OTLSHAPE_M_531134c2e0824479a13cfb7e6eaeb30c_Date"/>
          <p:cNvSpPr txBox="1"/>
          <p:nvPr>
            <p:custDataLst>
              <p:tags r:id="rId66"/>
            </p:custDataLst>
          </p:nvPr>
        </p:nvSpPr>
        <p:spPr>
          <a:xfrm>
            <a:off x="9024167" y="3263900"/>
            <a:ext cx="8001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February 4, 2017</a:t>
            </a:r>
          </a:p>
        </p:txBody>
      </p:sp>
      <p:sp>
        <p:nvSpPr>
          <p:cNvPr id="743" name="OTLSHAPE_M_531134c2e0824479a13cfb7e6eaeb30c_Shape"/>
          <p:cNvSpPr/>
          <p:nvPr>
            <p:custDataLst>
              <p:tags r:id="rId67"/>
            </p:custDataLst>
          </p:nvPr>
        </p:nvSpPr>
        <p:spPr>
          <a:xfrm>
            <a:off x="9350875" y="3060700"/>
            <a:ext cx="152400" cy="177800"/>
          </a:xfrm>
          <a:prstGeom prst="plus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9DC1EA-5B4C-4206-9DC8-24E82D0AEED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blank-timeline-template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930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/>
          <p:cNvSpPr txBox="1"/>
          <p:nvPr>
            <p:custDataLst>
              <p:tags r:id="rId2"/>
            </p:custDataLst>
          </p:nvPr>
        </p:nvSpPr>
        <p:spPr>
          <a:xfrm>
            <a:off x="317500" y="3511918"/>
            <a:ext cx="5842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pc="-32">
                <a:solidFill>
                  <a:schemeClr val="accent2"/>
                </a:solidFill>
                <a:latin typeface="Calibri Light"/>
              </a:rPr>
              <a:t>Jan 24</a:t>
            </a:r>
          </a:p>
        </p:txBody>
      </p:sp>
      <p:sp>
        <p:nvSpPr>
          <p:cNvPr id="3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279844" y="3098969"/>
            <a:ext cx="596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/>
              </a:rPr>
              <a:t>Jan 24</a:t>
            </a:r>
          </a:p>
        </p:txBody>
      </p:sp>
      <p:cxnSp>
        <p:nvCxnSpPr>
          <p:cNvPr id="22" name="OTLSHAPE_M_bf9d8a0a2578412ba35c51c06115bb16_Connector1"/>
          <p:cNvCxnSpPr/>
          <p:nvPr>
            <p:custDataLst>
              <p:tags r:id="rId4"/>
            </p:custDataLst>
          </p:nvPr>
        </p:nvCxnSpPr>
        <p:spPr>
          <a:xfrm>
            <a:off x="7097761" y="3905449"/>
            <a:ext cx="0" cy="781135"/>
          </a:xfrm>
          <a:prstGeom prst="line">
            <a:avLst/>
          </a:prstGeom>
          <a:ln w="7620" cap="flat" cmpd="sng" algn="ctr">
            <a:solidFill>
              <a:schemeClr val="accent3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M_d2b091ac7e2844648489930b93017718_Connector1"/>
          <p:cNvCxnSpPr/>
          <p:nvPr>
            <p:custDataLst>
              <p:tags r:id="rId5"/>
            </p:custDataLst>
          </p:nvPr>
        </p:nvCxnSpPr>
        <p:spPr>
          <a:xfrm>
            <a:off x="4326391" y="3905449"/>
            <a:ext cx="0" cy="1433961"/>
          </a:xfrm>
          <a:prstGeom prst="line">
            <a:avLst/>
          </a:prstGeom>
          <a:ln w="7620" cap="flat" cmpd="sng" algn="ctr">
            <a:solidFill>
              <a:schemeClr val="accent5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M_cf27545366644f65ada029d735570fb8_Connector2"/>
          <p:cNvCxnSpPr/>
          <p:nvPr>
            <p:custDataLst>
              <p:tags r:id="rId6"/>
            </p:custDataLst>
          </p:nvPr>
        </p:nvCxnSpPr>
        <p:spPr>
          <a:xfrm>
            <a:off x="4830276" y="2418208"/>
            <a:ext cx="0" cy="979241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M_cf27545366644f65ada029d735570fb8_Connector1"/>
          <p:cNvCxnSpPr/>
          <p:nvPr>
            <p:custDataLst>
              <p:tags r:id="rId7"/>
            </p:custDataLst>
          </p:nvPr>
        </p:nvCxnSpPr>
        <p:spPr>
          <a:xfrm>
            <a:off x="4830276" y="2143253"/>
            <a:ext cx="0" cy="88900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M_cad5ce65bc0c480abe8f9a245a3a45b9_Connector1"/>
          <p:cNvCxnSpPr/>
          <p:nvPr>
            <p:custDataLst>
              <p:tags r:id="rId8"/>
            </p:custDataLst>
          </p:nvPr>
        </p:nvCxnSpPr>
        <p:spPr>
          <a:xfrm>
            <a:off x="3906487" y="3079413"/>
            <a:ext cx="0" cy="318036"/>
          </a:xfrm>
          <a:prstGeom prst="line">
            <a:avLst/>
          </a:prstGeom>
          <a:ln w="7620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M_f254dd595e0f4241b79c6e513bfef9c5_Connector2"/>
          <p:cNvCxnSpPr/>
          <p:nvPr>
            <p:custDataLst>
              <p:tags r:id="rId9"/>
            </p:custDataLst>
          </p:nvPr>
        </p:nvCxnSpPr>
        <p:spPr>
          <a:xfrm>
            <a:off x="3570563" y="2886288"/>
            <a:ext cx="0" cy="511161"/>
          </a:xfrm>
          <a:prstGeom prst="line">
            <a:avLst/>
          </a:prstGeom>
          <a:ln w="7620" cap="flat" cmpd="sng" algn="ctr">
            <a:solidFill>
              <a:schemeClr val="accent5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M_f254dd595e0f4241b79c6e513bfef9c5_Connector1"/>
          <p:cNvCxnSpPr/>
          <p:nvPr>
            <p:custDataLst>
              <p:tags r:id="rId10"/>
            </p:custDataLst>
          </p:nvPr>
        </p:nvCxnSpPr>
        <p:spPr>
          <a:xfrm>
            <a:off x="3570563" y="1489119"/>
            <a:ext cx="0" cy="1211114"/>
          </a:xfrm>
          <a:prstGeom prst="line">
            <a:avLst/>
          </a:prstGeom>
          <a:ln w="7620" cap="flat" cmpd="sng" algn="ctr">
            <a:solidFill>
              <a:schemeClr val="accent5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M_76e3cc3080b543f69e22e1180db41dd3_Connector1">
            <a:extLst>
              <a:ext uri="{FF2B5EF4-FFF2-40B4-BE49-F238E27FC236}">
                <a16:creationId xmlns:a16="http://schemas.microsoft.com/office/drawing/2014/main" id="{4980C31F-3DC8-4AE5-A785-0AB97767A9FC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5502124" y="2611333"/>
            <a:ext cx="0" cy="786116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M_c0be96db71194e0cb0c249cf43cb4ae8_Connector1">
            <a:extLst>
              <a:ext uri="{FF2B5EF4-FFF2-40B4-BE49-F238E27FC236}">
                <a16:creationId xmlns:a16="http://schemas.microsoft.com/office/drawing/2014/main" id="{C88A1CD0-A511-4037-A9EE-AC24790DF8A9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3654544" y="3905449"/>
            <a:ext cx="0" cy="593756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13"/>
            </p:custDataLst>
          </p:nvPr>
        </p:nvSpPr>
        <p:spPr>
          <a:xfrm>
            <a:off x="1051137" y="3460949"/>
            <a:ext cx="10083800" cy="381000"/>
          </a:xfrm>
          <a:prstGeom prst="rect">
            <a:avLst/>
          </a:prstGeom>
          <a:gradFill flip="none" rotWithShape="1">
            <a:gsLst>
              <a:gs pos="0">
                <a:srgbClr val="454551"/>
              </a:gs>
              <a:gs pos="100000">
                <a:srgbClr val="454551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 hidden="1"/>
          <p:cNvSpPr/>
          <p:nvPr>
            <p:custDataLst>
              <p:tags r:id="rId15"/>
            </p:custDataLst>
          </p:nvPr>
        </p:nvSpPr>
        <p:spPr>
          <a:xfrm>
            <a:off x="996708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/>
          <p:cNvSpPr txBox="1"/>
          <p:nvPr>
            <p:custDataLst>
              <p:tags r:id="rId16"/>
            </p:custDataLst>
          </p:nvPr>
        </p:nvSpPr>
        <p:spPr>
          <a:xfrm>
            <a:off x="1051137" y="35560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/>
              </a:rPr>
              <a:t>Today</a:t>
            </a: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17"/>
            </p:custDataLst>
          </p:nvPr>
        </p:nvSpPr>
        <p:spPr>
          <a:xfrm>
            <a:off x="1114637" y="3558422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/>
              </a:rPr>
              <a:t>13:00</a:t>
            </a:r>
          </a:p>
        </p:txBody>
      </p:sp>
      <p:sp>
        <p:nvSpPr>
          <p:cNvPr id="12" name="OTLSHAPE_TB_00000000000000000000000000000000_TimescaleInterval2"/>
          <p:cNvSpPr txBox="1"/>
          <p:nvPr>
            <p:custDataLst>
              <p:tags r:id="rId18"/>
            </p:custDataLst>
          </p:nvPr>
        </p:nvSpPr>
        <p:spPr>
          <a:xfrm>
            <a:off x="6153490" y="3558422"/>
            <a:ext cx="355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/>
              </a:rPr>
              <a:t>14:00</a:t>
            </a: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19"/>
            </p:custDataLst>
          </p:nvPr>
        </p:nvCxnSpPr>
        <p:spPr>
          <a:xfrm>
            <a:off x="6088590" y="3460949"/>
            <a:ext cx="0" cy="381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MinorTickMarkAbove1"/>
          <p:cNvCxnSpPr/>
          <p:nvPr>
            <p:custDataLst>
              <p:tags r:id="rId20"/>
            </p:custDataLst>
          </p:nvPr>
        </p:nvCxnSpPr>
        <p:spPr>
          <a:xfrm>
            <a:off x="3569863" y="3460949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MinorTickMarkBelow1"/>
          <p:cNvCxnSpPr/>
          <p:nvPr>
            <p:custDataLst>
              <p:tags r:id="rId21"/>
            </p:custDataLst>
          </p:nvPr>
        </p:nvCxnSpPr>
        <p:spPr>
          <a:xfrm>
            <a:off x="3569863" y="3794324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MinorTickMarkAbove2"/>
          <p:cNvCxnSpPr/>
          <p:nvPr>
            <p:custDataLst>
              <p:tags r:id="rId22"/>
            </p:custDataLst>
          </p:nvPr>
        </p:nvCxnSpPr>
        <p:spPr>
          <a:xfrm>
            <a:off x="8608717" y="3460949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MinorTickMarkBelow2"/>
          <p:cNvCxnSpPr/>
          <p:nvPr>
            <p:custDataLst>
              <p:tags r:id="rId23"/>
            </p:custDataLst>
          </p:nvPr>
        </p:nvCxnSpPr>
        <p:spPr>
          <a:xfrm>
            <a:off x="8608717" y="3794324"/>
            <a:ext cx="0" cy="47625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TLSHAPE_M_f254dd595e0f4241b79c6e513bfef9c5_Shape"/>
          <p:cNvSpPr/>
          <p:nvPr>
            <p:custDataLst>
              <p:tags r:id="rId24"/>
            </p:custDataLst>
          </p:nvPr>
        </p:nvSpPr>
        <p:spPr>
          <a:xfrm>
            <a:off x="3456263" y="3270449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M_cad5ce65bc0c480abe8f9a245a3a45b9_Shape"/>
          <p:cNvSpPr/>
          <p:nvPr>
            <p:custDataLst>
              <p:tags r:id="rId25"/>
            </p:custDataLst>
          </p:nvPr>
        </p:nvSpPr>
        <p:spPr>
          <a:xfrm>
            <a:off x="3792187" y="3270449"/>
            <a:ext cx="228600" cy="254000"/>
          </a:xfrm>
          <a:prstGeom prst="down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M_cf27545366644f65ada029d735570fb8_Shape"/>
          <p:cNvSpPr/>
          <p:nvPr>
            <p:custDataLst>
              <p:tags r:id="rId26"/>
            </p:custDataLst>
          </p:nvPr>
        </p:nvSpPr>
        <p:spPr>
          <a:xfrm>
            <a:off x="4715976" y="3270449"/>
            <a:ext cx="228600" cy="254000"/>
          </a:xfrm>
          <a:prstGeom prst="plus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OTLSHAPE_M_76e3cc3080b543f69e22e1180db41dd3_Shape"/>
          <p:cNvSpPr/>
          <p:nvPr>
            <p:custDataLst>
              <p:tags r:id="rId27"/>
            </p:custDataLst>
          </p:nvPr>
        </p:nvSpPr>
        <p:spPr>
          <a:xfrm>
            <a:off x="5387824" y="3270449"/>
            <a:ext cx="228600" cy="254000"/>
          </a:xfrm>
          <a:prstGeom prst="chevron">
            <a:avLst>
              <a:gd name="adj" fmla="val 3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39" name="OTLSHAPE_M_3e32f87a7f24407f9d87acc727f7ede1_Shape"/>
          <p:cNvSpPr/>
          <p:nvPr>
            <p:custDataLst>
              <p:tags r:id="rId28"/>
            </p:custDataLst>
          </p:nvPr>
        </p:nvSpPr>
        <p:spPr>
          <a:xfrm>
            <a:off x="7571327" y="3270449"/>
            <a:ext cx="228600" cy="254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OTLSHAPE_M_c0be96db71194e0cb0c249cf43cb4ae8_Shape"/>
          <p:cNvSpPr/>
          <p:nvPr>
            <p:custDataLst>
              <p:tags r:id="rId29"/>
            </p:custDataLst>
          </p:nvPr>
        </p:nvSpPr>
        <p:spPr>
          <a:xfrm>
            <a:off x="3540244" y="3778449"/>
            <a:ext cx="228600" cy="254000"/>
          </a:xfrm>
          <a:prstGeom prst="chevron">
            <a:avLst>
              <a:gd name="adj" fmla="val 3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45" name="OTLSHAPE_M_d2b091ac7e2844648489930b93017718_Shape"/>
          <p:cNvSpPr/>
          <p:nvPr>
            <p:custDataLst>
              <p:tags r:id="rId30"/>
            </p:custDataLst>
          </p:nvPr>
        </p:nvSpPr>
        <p:spPr>
          <a:xfrm>
            <a:off x="4212091" y="3778449"/>
            <a:ext cx="228600" cy="254000"/>
          </a:xfrm>
          <a:prstGeom prst="diamond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2" name="OTLSHAPE_M_0f675be6b4f141e9b096e7ecd1170c62_Shape"/>
          <p:cNvSpPr/>
          <p:nvPr>
            <p:custDataLst>
              <p:tags r:id="rId31"/>
            </p:custDataLst>
          </p:nvPr>
        </p:nvSpPr>
        <p:spPr>
          <a:xfrm>
            <a:off x="5051900" y="3778449"/>
            <a:ext cx="228600" cy="254000"/>
          </a:xfrm>
          <a:prstGeom prst="plus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5" name="OTLSHAPE_M_bf9d8a0a2578412ba35c51c06115bb16_Shape"/>
          <p:cNvSpPr/>
          <p:nvPr>
            <p:custDataLst>
              <p:tags r:id="rId32"/>
            </p:custDataLst>
          </p:nvPr>
        </p:nvSpPr>
        <p:spPr>
          <a:xfrm flipV="1">
            <a:off x="6983461" y="3778449"/>
            <a:ext cx="228600" cy="254000"/>
          </a:xfrm>
          <a:prstGeom prst="flowChartManualOperation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8" name="OTLSHAPE_M_3f7735cdc5294a889a8574ce1a3e89bd_Shape"/>
          <p:cNvSpPr/>
          <p:nvPr>
            <p:custDataLst>
              <p:tags r:id="rId33"/>
            </p:custDataLst>
          </p:nvPr>
        </p:nvSpPr>
        <p:spPr>
          <a:xfrm flipV="1">
            <a:off x="8243174" y="3778449"/>
            <a:ext cx="228600" cy="254000"/>
          </a:xfrm>
          <a:prstGeom prst="flowChartManualOperation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M_f254dd595e0f4241b79c6e513bfef9c5_Title"/>
          <p:cNvSpPr txBox="1"/>
          <p:nvPr>
            <p:custDataLst>
              <p:tags r:id="rId34"/>
            </p:custDataLst>
          </p:nvPr>
        </p:nvSpPr>
        <p:spPr>
          <a:xfrm>
            <a:off x="2300098" y="923884"/>
            <a:ext cx="25400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911 call from shooting witness reporting gunfire at 700 Block Oswego Rd</a:t>
            </a:r>
          </a:p>
        </p:txBody>
      </p:sp>
      <p:sp>
        <p:nvSpPr>
          <p:cNvPr id="24" name="OTLSHAPE_M_f254dd595e0f4241b79c6e513bfef9c5_Date"/>
          <p:cNvSpPr txBox="1"/>
          <p:nvPr>
            <p:custDataLst>
              <p:tags r:id="rId35"/>
            </p:custDataLst>
          </p:nvPr>
        </p:nvSpPr>
        <p:spPr>
          <a:xfrm>
            <a:off x="3418439" y="1308694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accent1"/>
                </a:solidFill>
                <a:latin typeface="Calibri" panose="020F0502020204030204" pitchFamily="34" charset="0"/>
              </a:rPr>
              <a:t>13:30</a:t>
            </a:r>
          </a:p>
        </p:txBody>
      </p:sp>
      <p:sp>
        <p:nvSpPr>
          <p:cNvPr id="26" name="OTLSHAPE_M_cad5ce65bc0c480abe8f9a245a3a45b9_Title"/>
          <p:cNvSpPr txBox="1"/>
          <p:nvPr>
            <p:custDataLst>
              <p:tags r:id="rId36"/>
            </p:custDataLst>
          </p:nvPr>
        </p:nvSpPr>
        <p:spPr>
          <a:xfrm>
            <a:off x="3035309" y="2700233"/>
            <a:ext cx="1739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 dirty="0">
                <a:solidFill>
                  <a:schemeClr val="dk1"/>
                </a:solidFill>
                <a:latin typeface="Calibri" panose="020F0502020204030204" pitchFamily="34" charset="0"/>
              </a:rPr>
              <a:t>First officers arrive on scene</a:t>
            </a:r>
          </a:p>
        </p:txBody>
      </p:sp>
      <p:sp>
        <p:nvSpPr>
          <p:cNvPr id="27" name="OTLSHAPE_M_cad5ce65bc0c480abe8f9a245a3a45b9_Date"/>
          <p:cNvSpPr txBox="1"/>
          <p:nvPr>
            <p:custDataLst>
              <p:tags r:id="rId37"/>
            </p:custDataLst>
          </p:nvPr>
        </p:nvSpPr>
        <p:spPr>
          <a:xfrm>
            <a:off x="3754362" y="2898988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accent1"/>
                </a:solidFill>
                <a:latin typeface="Calibri" panose="020F0502020204030204" pitchFamily="34" charset="0"/>
              </a:rPr>
              <a:t>13:34</a:t>
            </a:r>
          </a:p>
        </p:txBody>
      </p:sp>
      <p:sp>
        <p:nvSpPr>
          <p:cNvPr id="29" name="OTLSHAPE_M_cf27545366644f65ada029d735570fb8_Title"/>
          <p:cNvSpPr txBox="1"/>
          <p:nvPr>
            <p:custDataLst>
              <p:tags r:id="rId38"/>
            </p:custDataLst>
          </p:nvPr>
        </p:nvSpPr>
        <p:spPr>
          <a:xfrm>
            <a:off x="3650404" y="1578019"/>
            <a:ext cx="2349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Officers report gunshot victim behind building, no suspect found</a:t>
            </a:r>
          </a:p>
        </p:txBody>
      </p:sp>
      <p:sp>
        <p:nvSpPr>
          <p:cNvPr id="30" name="OTLSHAPE_M_cf27545366644f65ada029d735570fb8_Date"/>
          <p:cNvSpPr txBox="1"/>
          <p:nvPr>
            <p:custDataLst>
              <p:tags r:id="rId39"/>
            </p:custDataLst>
          </p:nvPr>
        </p:nvSpPr>
        <p:spPr>
          <a:xfrm>
            <a:off x="4678152" y="196282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accent1"/>
                </a:solidFill>
                <a:latin typeface="Calibri" panose="020F0502020204030204" pitchFamily="34" charset="0"/>
              </a:rPr>
              <a:t>13:45</a:t>
            </a:r>
          </a:p>
        </p:txBody>
      </p:sp>
      <p:sp>
        <p:nvSpPr>
          <p:cNvPr id="2034" name="OTLSHAPE_M_76e3cc3080b543f69e22e1180db41dd3_Title"/>
          <p:cNvSpPr txBox="1"/>
          <p:nvPr>
            <p:custDataLst>
              <p:tags r:id="rId40"/>
            </p:custDataLst>
          </p:nvPr>
        </p:nvSpPr>
        <p:spPr>
          <a:xfrm>
            <a:off x="4669660" y="2232153"/>
            <a:ext cx="1663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 dirty="0">
                <a:solidFill>
                  <a:schemeClr val="dk1"/>
                </a:solidFill>
                <a:latin typeface="Calibri" panose="020F0502020204030204" pitchFamily="34" charset="0"/>
              </a:rPr>
              <a:t>Air unit called in for search</a:t>
            </a:r>
          </a:p>
        </p:txBody>
      </p:sp>
      <p:sp>
        <p:nvSpPr>
          <p:cNvPr id="2035" name="OTLSHAPE_M_76e3cc3080b543f69e22e1180db41dd3_Date"/>
          <p:cNvSpPr txBox="1"/>
          <p:nvPr>
            <p:custDataLst>
              <p:tags r:id="rId41"/>
            </p:custDataLst>
          </p:nvPr>
        </p:nvSpPr>
        <p:spPr>
          <a:xfrm>
            <a:off x="5349999" y="2430908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accent1"/>
                </a:solidFill>
                <a:latin typeface="Calibri" panose="020F0502020204030204" pitchFamily="34" charset="0"/>
              </a:rPr>
              <a:t>13:53</a:t>
            </a:r>
          </a:p>
        </p:txBody>
      </p:sp>
      <p:sp>
        <p:nvSpPr>
          <p:cNvPr id="2037" name="OTLSHAPE_M_3e32f87a7f24407f9d87acc727f7ede1_Title"/>
          <p:cNvSpPr txBox="1"/>
          <p:nvPr>
            <p:custDataLst>
              <p:tags r:id="rId42"/>
            </p:custDataLst>
          </p:nvPr>
        </p:nvSpPr>
        <p:spPr>
          <a:xfrm>
            <a:off x="6455463" y="2705214"/>
            <a:ext cx="24511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Suspect detained after ground chase at 740 Cedar Ave</a:t>
            </a:r>
          </a:p>
        </p:txBody>
      </p:sp>
      <p:sp>
        <p:nvSpPr>
          <p:cNvPr id="2038" name="OTLSHAPE_M_3e32f87a7f24407f9d87acc727f7ede1_Date"/>
          <p:cNvSpPr txBox="1"/>
          <p:nvPr>
            <p:custDataLst>
              <p:tags r:id="rId43"/>
            </p:custDataLst>
          </p:nvPr>
        </p:nvSpPr>
        <p:spPr>
          <a:xfrm>
            <a:off x="7533502" y="3090024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accent1"/>
                </a:solidFill>
                <a:latin typeface="Calibri" panose="020F0502020204030204" pitchFamily="34" charset="0"/>
              </a:rPr>
              <a:t>14:19</a:t>
            </a:r>
          </a:p>
        </p:txBody>
      </p:sp>
      <p:sp>
        <p:nvSpPr>
          <p:cNvPr id="2040" name="OTLSHAPE_M_c0be96db71194e0cb0c249cf43cb4ae8_Title"/>
          <p:cNvSpPr txBox="1"/>
          <p:nvPr>
            <p:custDataLst>
              <p:tags r:id="rId44"/>
            </p:custDataLst>
          </p:nvPr>
        </p:nvSpPr>
        <p:spPr>
          <a:xfrm>
            <a:off x="3109947" y="4692330"/>
            <a:ext cx="10668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6" dirty="0">
                <a:solidFill>
                  <a:schemeClr val="dk1"/>
                </a:solidFill>
                <a:latin typeface="Calibri" panose="020F0502020204030204" pitchFamily="34" charset="0"/>
              </a:rPr>
              <a:t>Police dispatched</a:t>
            </a:r>
          </a:p>
        </p:txBody>
      </p:sp>
      <p:sp>
        <p:nvSpPr>
          <p:cNvPr id="2041" name="OTLSHAPE_M_c0be96db71194e0cb0c249cf43cb4ae8_Date"/>
          <p:cNvSpPr txBox="1"/>
          <p:nvPr>
            <p:custDataLst>
              <p:tags r:id="rId45"/>
            </p:custDataLst>
          </p:nvPr>
        </p:nvSpPr>
        <p:spPr>
          <a:xfrm>
            <a:off x="3502420" y="452460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accent1"/>
                </a:solidFill>
                <a:latin typeface="Calibri" panose="020F0502020204030204" pitchFamily="34" charset="0"/>
              </a:rPr>
              <a:t>13:31</a:t>
            </a:r>
          </a:p>
        </p:txBody>
      </p:sp>
      <p:sp>
        <p:nvSpPr>
          <p:cNvPr id="2043" name="OTLSHAPE_M_d2b091ac7e2844648489930b93017718_Title"/>
          <p:cNvSpPr txBox="1"/>
          <p:nvPr>
            <p:custDataLst>
              <p:tags r:id="rId46"/>
            </p:custDataLst>
          </p:nvPr>
        </p:nvSpPr>
        <p:spPr>
          <a:xfrm>
            <a:off x="3100545" y="5532535"/>
            <a:ext cx="24511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</a:rPr>
              <a:t>Shooting witness questioned on scene, gives full description of suspect</a:t>
            </a:r>
          </a:p>
        </p:txBody>
      </p:sp>
      <p:sp>
        <p:nvSpPr>
          <p:cNvPr id="2044" name="OTLSHAPE_M_d2b091ac7e2844648489930b93017718_Date"/>
          <p:cNvSpPr txBox="1"/>
          <p:nvPr>
            <p:custDataLst>
              <p:tags r:id="rId47"/>
            </p:custDataLst>
          </p:nvPr>
        </p:nvSpPr>
        <p:spPr>
          <a:xfrm>
            <a:off x="4174267" y="5364810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accent1"/>
                </a:solidFill>
                <a:latin typeface="Calibri" panose="020F0502020204030204" pitchFamily="34" charset="0"/>
              </a:rPr>
              <a:t>13:39</a:t>
            </a:r>
          </a:p>
        </p:txBody>
      </p:sp>
      <p:sp>
        <p:nvSpPr>
          <p:cNvPr id="2046" name="OTLSHAPE_M_0f675be6b4f141e9b096e7ecd1170c62_Title"/>
          <p:cNvSpPr txBox="1"/>
          <p:nvPr>
            <p:custDataLst>
              <p:tags r:id="rId48"/>
            </p:custDataLst>
          </p:nvPr>
        </p:nvSpPr>
        <p:spPr>
          <a:xfrm>
            <a:off x="4492931" y="4225574"/>
            <a:ext cx="1346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6">
                <a:solidFill>
                  <a:schemeClr val="dk1"/>
                </a:solidFill>
                <a:latin typeface="Calibri" panose="020F0502020204030204" pitchFamily="34" charset="0"/>
              </a:rPr>
              <a:t>Victim carried to EMS</a:t>
            </a:r>
          </a:p>
        </p:txBody>
      </p:sp>
      <p:sp>
        <p:nvSpPr>
          <p:cNvPr id="2047" name="OTLSHAPE_M_0f675be6b4f141e9b096e7ecd1170c62_Date"/>
          <p:cNvSpPr txBox="1"/>
          <p:nvPr>
            <p:custDataLst>
              <p:tags r:id="rId49"/>
            </p:custDataLst>
          </p:nvPr>
        </p:nvSpPr>
        <p:spPr>
          <a:xfrm>
            <a:off x="5014075" y="405784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" panose="020F0502020204030204" pitchFamily="34" charset="0"/>
              </a:rPr>
              <a:t>13:49</a:t>
            </a:r>
          </a:p>
        </p:txBody>
      </p:sp>
      <p:sp>
        <p:nvSpPr>
          <p:cNvPr id="1953" name="OTLSHAPE_M_bf9d8a0a2578412ba35c51c06115bb16_Title"/>
          <p:cNvSpPr txBox="1"/>
          <p:nvPr>
            <p:custDataLst>
              <p:tags r:id="rId50"/>
            </p:custDataLst>
          </p:nvPr>
        </p:nvSpPr>
        <p:spPr>
          <a:xfrm>
            <a:off x="5895198" y="4879709"/>
            <a:ext cx="24003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 dirty="0">
                <a:solidFill>
                  <a:schemeClr val="dk1"/>
                </a:solidFill>
                <a:latin typeface="Calibri" panose="020F0502020204030204" pitchFamily="34" charset="0"/>
              </a:rPr>
              <a:t>Suspect matching shooting witness description identified at Wingfoot Park</a:t>
            </a:r>
          </a:p>
        </p:txBody>
      </p:sp>
      <p:sp>
        <p:nvSpPr>
          <p:cNvPr id="1954" name="OTLSHAPE_M_bf9d8a0a2578412ba35c51c06115bb16_Date"/>
          <p:cNvSpPr txBox="1"/>
          <p:nvPr>
            <p:custDataLst>
              <p:tags r:id="rId51"/>
            </p:custDataLst>
          </p:nvPr>
        </p:nvSpPr>
        <p:spPr>
          <a:xfrm>
            <a:off x="6945636" y="4711983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" panose="020F0502020204030204" pitchFamily="34" charset="0"/>
              </a:rPr>
              <a:t>14:12</a:t>
            </a:r>
          </a:p>
        </p:txBody>
      </p:sp>
      <p:sp>
        <p:nvSpPr>
          <p:cNvPr id="1956" name="OTLSHAPE_M_3f7735cdc5294a889a8574ce1a3e89bd_Title"/>
          <p:cNvSpPr txBox="1"/>
          <p:nvPr>
            <p:custDataLst>
              <p:tags r:id="rId52"/>
            </p:custDataLst>
          </p:nvPr>
        </p:nvSpPr>
        <p:spPr>
          <a:xfrm>
            <a:off x="7244721" y="4225574"/>
            <a:ext cx="2222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Shooting witness escorted to scene positively identifies suspect</a:t>
            </a:r>
          </a:p>
        </p:txBody>
      </p:sp>
      <p:sp>
        <p:nvSpPr>
          <p:cNvPr id="1957" name="OTLSHAPE_M_3f7735cdc5294a889a8574ce1a3e89bd_Date"/>
          <p:cNvSpPr txBox="1"/>
          <p:nvPr>
            <p:custDataLst>
              <p:tags r:id="rId53"/>
            </p:custDataLst>
          </p:nvPr>
        </p:nvSpPr>
        <p:spPr>
          <a:xfrm>
            <a:off x="8205350" y="405784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accent1"/>
                </a:solidFill>
                <a:latin typeface="Calibri" panose="020F0502020204030204" pitchFamily="34" charset="0"/>
              </a:rPr>
              <a:t>14:27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1A2FD6-ABA6-4DE7-B018-D1DE9C608D28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63500" y="87623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</a:rPr>
              <a:t>court-timeline-template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54008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lZlcnNpb24iOnsiJGlkIjoiMiIsIlZlcnNpb24iOiIzLjMuMiIsIk9yaWdpbmFsQXNzZW1ibHlWZXJzaW9uIjoiMy4xMC4wMy4wMCIsIkVkaXRpb24iOiJQcm8iLCJJc1BsdXNFZGl0aW9uIjp0cnVlLCJJc1Byb0VkaXRpb24iOnRydWV9LCJFZmZlY3QiOjE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jksIkciOjk1LCJCIjo4M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OTksIkciOjE2NSwiQiI6NTV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k5LCJHIjoxNjUsIkIiOjU1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CwiVG9kYXlNYXJrZXJQb3NpdGlvbiI6MCwiUXVpY2tQb3NpdGlvbiI6MywiQWJzb2x1dGVQb3NpdGlvbiI6MTM1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lBvc2l0aW9uT25UYXNrIjow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SwiRyI6OTUsIkIiOjgx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mZhbHNlLCJUaW1lSXNWaXNpYmxlIjp0cnVlLCJIb3VyRGlnaXRzIjoxLCJBbVBtRGVzaWduYXRvciI6MiwiVHJpbTAwTWludXRlcyI6ZmFsc2UsIkxhc3RLbm93blZpc2liaWxpdHlTdGF0ZSI6bnVsbH0sIldlZWtOdW1iZXJpbmciOnsiJGlkIjoiODIiLCJGb3JtYXQiOjAsIklzVmlzaWJsZSI6ZmFsc2UsIkxhc3RLbm93blZpc2liaWxpdHlTdGF0ZSI6ZmFsc2V9LCJJc1Zpc2libGUiOnRydWUsIlBhcmVudFN0eWxlIjpudWxsfSwiRGVmYXVsdFRhc2tTdHlsZSI6eyIkaWQiOiI4MyIsIlNoYXBlIjowLCJTaGFwZVRoaWNrbmVzcyI6MCwiRHVyYXRpb25Gb3JtYXQiOjcsIkluY2x1ZGVOb25Xb3JraW5nRGF5c0luRHVyYXRpb24iOmZhbHNlLCJQZXJjZW50YWdlQ29tcGxldGVTdHlsZSI6eyIkaWQiOiI4NCIsIkZvbnRTZXR0aW5ncyI6eyIkaWQiOiI4NSIsIkZvbnRTaXplIjoxMCwiRm9udE5hbWUiOiJDYWxpYnJpIiwiSXNCb2xkIjpmYWxzZSwiSXNJdGFsaWMiOmZhbHNlLCJJc1VuZGVybGluZWQiOmZhbHNlLCJQYXJlbnRTdHlsZSI6bnVsbH0sIkF1dG9TaXplIjowLCJGb3JlZ3JvdW5kIjp7IiRpZCI6Ijg2IiwiQ29sb3IiOnsiJGlkIjoiODc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MTAsIkZvbnROYW1lIjoiQ2FsaWJyaSIsIklzQm9sZCI6ZmFsc2UsIklzSXRhbGljIjpmYWxzZSwiSXNVbmRlcmxpbmVkIjpmYWxzZSwiUGFyZW50U3R5bGUiOm51bGx9LCJBdXRvU2l6ZSI6MCwiRm9yZWdyb3VuZCI6eyIkaWQiOiI5MyIsIkNvbG9yIjp7IiRpZCI6Ijk0IiwiQSI6MjU1LCJSIjo5OSwiRyI6MTY1LCJCIjo1NX19LCJNYXhXaWR0aCI6MjAwLjAsIk1heEhlaWdodCI6IkluZmluaXR5IiwiU21hcnRGb3JlZ3JvdW5kSXNBY3RpdmUiOmZhbHNlLCJIb3Jpem9udGFsQWxpZ25tZW50IjowLCJWZXJ0aWNhbEFsaWdubWVudCI6MCwiU21hcnRGb3JlZ3JvdW5kIjpudWxsLCJCYWNrZ3JvdW5kRmlsbFR5cGUiOjAsIk1hcmdpbiI6eyIkaWQiOiI5NSIsIlRvcCI6MCwiTGVmdCI6MCwiUmlnaHQiOjAsIkJvdHRvbSI6MH0sIlBhZGRpbmciOnsiJGlkIjoiOTYiLCJUb3AiOjAsIkxlZnQiOjAsIlJpZ2h0IjowLCJCb3R0b20iOjB9LCJCYWNrZ3JvdW5kIjp7IiRpZCI6Ijk3IiwiQ29sb3IiOnsiJHJlZiI6IjIwIn19LCJJc1Zpc2libGUiOnRydWUsIldpZHRoIjowLjAsIkhlaWdodCI6MC4wLCJCb3JkZXJTdHlsZSI6bnVsbCwiUGFyZW50U3R5bGUiOm51bGx9LCJIb3Jpem9udGFsQ29ubmVjdG9yU3R5bGUiOnsiJGlkIjoiOTgiLCJMaW5lQ29sb3IiOnsiJGlkIjoiOTkiLCIkdHlwZSI6Ik5MUkUuQ29tbW9uLkRvbS5Tb2xpZENvbG9yQnJ1c2gsIE5MUkUuQ29tbW9uIiwiQ29sb3IiOnsiJGlkIjoiMTAwIiwiQSI6MjU1LCJSIjoyMzIsIkciOjIzMiwiQiI6MjMyfX0sIkxpbmVXZWlnaHQiOjEuMCwiTGluZVR5cGUiOjAsIlBhcmVudFN0eWxlIjpudWxsfSwiVmVydGljYWxDb25uZWN0b3JTdHlsZSI6eyIkaWQiOiIxMDEiLCJMaW5lQ29sb3IiOnsiJGlkIjoiMTAyIiwiJHR5cGUiOiJOTFJFLkNvbW1vbi5Eb20uU29saWRDb2xvckJydXNoLCBOTFJFLkNvbW1vbiIsIkNvbG9yIjp7IiRpZCI6IjEwMyIsIkEiOjI1NSwiUiI6MjMyLCJHIjoyMzIsIkIiOjIzMn19LCJMaW5lV2VpZ2h0IjoxLjAsIkxpbmVUeXBlIjowLCJQYXJlbnRTdHlsZSI6bnVsbH0sIk1hcmdpbiI6bnVsbCwiU3RhcnREYXRlUG9zaXRpb24iOjIsIkVuZERhdGVQb3NpdGlvbiI6MiwiRGF0ZUlzVmlzaWJsZSI6dHJ1ZSwiVGl0bGVQb3NpdGlvbiI6NSwiRHVyYXRpb25Qb3NpdGlvbiI6NiwiUGVyY2VudGFnZUNvbXBsZXRlZFBvc2l0aW9uIjo2LCJTcGFjaW5nIjo1LCJJc0JlbG93VGltZWJhbmQiOnRydWUsIlBlcmNlbnRhZ2VDb21wbGV0ZVNoYXBlT3BhY2l0eSI6MzUsIlNoYXBlU3R5bGUiOnsiJGlkIjoiMTA0IiwiTWFyZ2luIjp7IiRpZCI6IjEwNSIsIlRvcCI6MCwiTGVmdCI6NCwiUmlnaHQiOjQsIkJvdHRvbSI6MH0sIlBhZGRpbmciOnsiJGlkIjoiMTA2IiwiVG9wIjowLCJMZWZ0IjowLCJSaWdodCI6MCwiQm90dG9tIjowfSwiQmFja2dyb3VuZCI6eyIkaWQiOiIxMDciLCJDb2xvciI6eyIkaWQiOiIxMDgiLCJBIjoyNTUsIlIiOjAsIkciOjExNCwiQiI6MTg4fX0sIklzVmlzaWJsZSI6dHJ1ZSwiV2lkdGgiOjAuMCwiSGVpZ2h0IjoxMC4wLCJCb3JkZXJTdHlsZSI6eyIkaWQiOiIxMDkiLCJMaW5lQ29sb3IiOnsiJGlkIjoiMTEwIiwiJHR5cGUiOiJOTFJFLkNvbW1vbi5Eb20uU29saWRDb2xvckJydXNoLCBOTFJFLkNvbW1vbiIsIkNvbG9yIjp7IiRpZCI6IjExMSIsIkEiOjI1NSwiUiI6MjU1LCJHIjowLCJCIjowfX0sIkxpbmVXZWlnaHQiOjAuMCwiTGluZVR5cGUiOjAsIlBhcmVudFN0eWxlIjpudWxsfSwiUGFyZW50U3R5bGUiOm51bGx9LCJUaXRsZVN0eWxlIjp7IiRpZCI6IjExMiIsIkZvbnRTZXR0aW5ncyI6eyIkaWQiOiIxMTMiLCJGb250U2l6ZSI6MTEsIkZvbnROYW1lIjoiQ2FsaWJyaSIsIklzQm9sZCI6ZmFsc2UsIklzSXRhbGljIjpmYWxzZSwiSXNVbmRlcmxpbmVkIjpmYWxzZSwiUGFyZW50U3R5bGUiOm51bGx9LCJBdXRvU2l6ZSI6MCwiRm9yZWdyb3VuZCI6eyIkaWQiOiIxMTQiLCJDb2xvciI6eyIkaWQiOiIxMT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MTEsIkZvbnROYW1lIjoiQ2FsaWJyaSBMaWdodCIsIklzQm9sZCI6ZmFsc2UsIklzSXRhbGljIjpmYWxzZSwiSXNVbmRlcmxpbmVkIjpmYWxzZSwiUGFyZW50U3R5bGUiOm51bGx9LCJBdXRvU2l6ZSI6MCwiRm9yZWdyb3VuZCI6eyIkaWQiOiIxMjEiLCJDb2xvciI6eyIkaWQiOiIxMj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ZCIsIlNlcGFyYXRvciI6Ii8iLCJVc2VJbnRlcm5hdGlvbmFsRGF0ZUZvcm1hdCI6ZmFsc2UsIkRhdGVJc1Zpc2libGUiOmZhbHNlLCJUaW1lSXNWaXNpYmxlIjp0cnVlLCJIb3VyRGlnaXRzIjoxLCJBbVBtRGVzaWduYXRvciI6NCwiVHJpbTAwTWludXRlcyI6ZmFsc2UsIkxhc3RLbm93blZpc2liaWxpdHlTdGF0ZSI6eyIkaWQiOiIxMjciLCJEYXRlUGFydElzVmlzaWJsZSI6ZmFsc2UsIlRpbWVQYXJ0SXNWaXNpYmxlIjp0cnVlfX0sIldlZWtOdW1iZXJpbmciOnsiJGlkIjoiMTI4IiwiRm9ybWF0IjowLCJJc1Zpc2libGUiOmZhbHNlLCJMYXN0S25vd25WaXNpYmlsaXR5U3RhdGUiOmZhbHNlfSwiSXNWaXNpYmxlIjp0cnVlLCJQYXJlbnRTdHlsZSI6bnVsbCwiX2V4cGxpY2l0bHlTZXQiOnsiJGlkIjoiMTI5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AiLCJHcmlkbGluZVN0eWxlIjp7IiRpZCI6IjEzMSIsIkxpbmVDb2xvciI6eyIkaWQiOiIxMzIiLCIkdHlwZSI6Ik5MUkUuQ29tbW9uLkRvbS5Tb2xpZENvbG9yQnJ1c2gsIE5MUkUuQ29tbW9uIiwiQ29sb3IiOnsiJGlkIjoiMTMzIiwiQSI6MzgsIlIiOjkxLCJHIjoxNTUsIkIiOjIxM319LCJMaW5lV2VpZ2h0IjoxLjAsIkxpbmVUeXBlIjowLCJQYXJlbnRTdHlsZSI6bnVsbH0sIk1hcmdpbiI6eyIkaWQiOiIxMzQiLCJUb3AiOjAsIkxlZnQiOjAsIlJpZ2h0IjowLCJCb3R0b20iOjB9LCJQYWRkaW5nIjp7IiRpZCI6IjEzNS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YiLCJIZWFkZXJTdHlsZSI6eyIkaWQiOiIxMzciLCJUZXh0U3R5bGUiOnsiJGlkIjoiMTM4IiwiRm9udFNldHRpbmdzIjp7IiRpZCI6IjEzOSIsIkZvbnRTaXplIjoxMiwiRm9udE5hbWUiOiJDYWxpYnJpIiwiSXNCb2xkIjpmYWxzZSwiSXNJdGFsaWMiOmZhbHNlLCJJc1VuZGVybGluZWQiOmZhbHNlLCJQYXJlbnRTdHlsZSI6bnVsbH0sIkF1dG9TaXplIjowLCJGb3JlZ3JvdW5kIjp7IiRpZCI6IjE0MCIsIkNvbG9yIjp7IiRpZCI6IjE0MS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IiLCJUb3AiOjAsIkxlZnQiOjAsIlJpZ2h0IjowLCJCb3R0b20iOjB9LCJQYWRkaW5nIjp7IiRpZCI6IjE0MyIsIlRvcCI6MCwiTGVmdCI6MCwiUmlnaHQiOjAsIkJvdHRvbSI6MH0sIkJhY2tncm91bmQiOm51bGwsIklzVmlzaWJsZSI6dHJ1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0cnVlLCJXaWR0aCI6MC4wLCJIZWlnaHQiOjAuMCwiQm9yZGVyU3R5bGUiOnsiJGlkIjoiMTQ5IiwiTGluZUNvbG9yIjp7IiRpZCI6IjE1MCIsIiR0eXBlIjoiTkxSRS5Db21tb24uRG9tLlNvbGlkQ29sb3JCcnVzaCwgTkxSRS5Db21tb24iLCJDb2xvciI6eyIkaWQiOiIxNTEiLCJBIjoyNTUsIlIiOjI1NSwiRyI6MCwiQiI6MH19LCJMaW5lV2VpZ2h0IjowLjAsIkxpbmVUeXBlIjowLCJQYXJlbnRTdHlsZSI6bnVsbH0sIlBhcmVudFN0eWxlIjpudWxsfSwiTWFyZ2luIjp7IiRpZCI6IjE1MiIsIlRvcCI6MCwiTGVmdCI6MCwiUmlnaHQiOjAsIkJvdHRvbSI6MH0sIlBhZGRpbmciOnsiJGlkIjoiMTUzIiwiVG9wIjowLCJMZWZ0IjowLCJSaWdodCI6MCwiQm90dG9tIjowfSwiQmFja2dyb3VuZCI6bnVsbCwiSXNWaXNpYmxlIjp0cnVlLCJXaWR0aCI6MC4wLCJIZWlnaHQiOjAuMCwiQm9yZGVyU3R5bGUiOm51bGwsIlBhcmVudFN0eWxlIjpudWxsfSwiQmFja2dyb3VuZFN0eWxlIjp7IiRpZCI6IjE1NCIsIk1hcmdpbiI6eyIkaWQiOiIxNTUiLCJUb3AiOjAsIkxlZnQiOjAsIlJpZ2h0IjowLCJCb3R0b20iOjB9LCJQYWRkaW5nIjp7IiRpZCI6IjE1NiIsIlRvcCI6MCwiTGVmdCI6MCwiUmlnaHQiOjAsIkJvdHRvbSI6MH0sIkJhY2tncm91bmQiOnsiJGlkIjoiMTU3IiwiQ29sb3IiOnsiJGlkIjoiMTU4IiwiQSI6MzgsIlIiOjkxLCJHIjoxNTUsIkIiOjIxM319LCJJc1Zpc2libGUiOnRydWUsIldpZHRoIjowLjAsIkhlaWdodCI6MC4wLCJCb3JkZXJTdHlsZSI6eyIkaWQiOiIxNTkiLCJMaW5lQ29sb3IiOnsiJGlkIjoiMTYwIiwiJHR5cGUiOiJOTFJFLkNvbW1vbi5Eb20uU29saWRDb2xvckJydXNoLCBOTFJFLkNvbW1vbiIsIkNvbG9yIjp7IiRpZCI6IjE2MSIsIkEiOjI1NSwiUiI6MjU1LCJHIjowLCJCIjowfX0sIkxpbmVXZWlnaHQiOjAuMCwiTGluZVR5cGUiOjAsIlBhcmVudFN0eWxlIjpudWxsfSwiUGFyZW50U3R5bGUiOm51bGx9LCJJc0Fib3ZlVGltZWJhbmQiOmZhbHNlLCJNYXJnaW4iOnsiJGlkIjoiMTYyIiwiVG9wIjowLCJMZWZ0IjowLCJSaWdodCI6MCwiQm90dG9tIjowfSwiUGFkZGluZyI6eyIkaWQiOiIxNjMiLCJUb3AiOjAsIkxlZnQiOjAsIlJpZ2h0IjowLCJCb3R0b20iOjB9LCJJc1Zpc2libGUiOnRydWUsIldpZHRoIjowLjAsIkhlaWdodCI6MC4wLCJCb3JkZXJTdHlsZSI6bnVsbCwiUGFyZW50U3R5bGUiOm51bGx9fSwiU2NhbGUiOnsiJGlkIjoiMTY0IiwiU3RhcnREYXRlIjoiMjAxNy0wMS0zMFQwMDowMDowMCIsIkVuZERhdGUiOiIyMDIxLTAxLTMxVDAwOjAwOjAwIiwiRm9ybWF0IjoiaDptbSB0dCIsIlR5cGUiOjYsIkF1dG9EYXRlUmFuZ2UiOnRydWUsIldvcmtpbmdEYXlzIjozMSwiRmlzY2FsWWVhciI6eyIkaWQiOiIxNjUiLCJTdGFydE1vbnRoIjoxLCJVc2VTdGFydGluZ1llYXJGb3JOdW1iZXJpbmciOnRydWUsIlNob3dGaXNjYWxZZWFyTGFiZWwiOnRydWV9LCJUb2RheU1hcmtlclRleHQiOiJUb2RheSIsIkF1dG9TY2FsZVR5cGUiOnRydWV9LCJNaWxlc3RvbmVzIjpbXSwiVGFza3MiOlt7IiRpZCI6IjE2NiIsIkdyb3VwTmFtZSI6bnVsbCwiU3RhcnREYXRlIjoiMjAyMS0wMS0zMFQwNDowMDowMFoiLCJFbmREYXRlIjoiMjAyMS0wMS0zMFQxMjowMDowMFoiLCJQZXJjZW50YWdlQ29tcGxldGUiOm51bGwsIlN0eWxlIjp7IiRpZCI6IjE2NyIsIlNoYXBlIjowLCJTaGFwZVRoaWNrbmVzcyI6MCwiRHVyYXRpb25Gb3JtYXQiOjAsIkluY2x1ZGVOb25Xb3JraW5nRGF5c0luRHVyYXRpb24iOmZhbHNlLCJQZXJjZW50YWdlQ29tcGxldGVTdHlsZSI6eyIkaWQiOiIxNjgiLCJGb250U2V0dGluZ3MiOnsiJGlkIjoiMTY5IiwiRm9udFNpemUiOjEwLCJGb250TmFtZSI6IkNhbGlicmkiLCJJc0JvbGQiOmZhbHNlLCJJc0l0YWxpYyI6ZmFsc2UsIklzVW5kZXJsaW5lZCI6ZmFsc2UsIlBhcmVudFN0eWxlIjp7IiRyZWYiOiI4NSJ9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xNzAiLCJMaW5lQ29sb3IiOm51bGwsIkxpbmVXZWlnaHQiOjAuMCwiTGluZVR5cGUiOjAsIlBhcmVudFN0eWxlIjpudWxsfSwiUGFyZW50U3R5bGUiOnsiJHJlZiI6Ijg0In19LCJEdXJhdGlvblN0eWxlIjp7IiRpZCI6IjE3MSIsIkZvbnRTZXR0aW5ncyI6eyIkaWQiOiIxNzIiLCJGb250U2l6ZSI6MTAsIkZvbnROYW1lIjoiQ2FsaWJyaSIsIklzQm9sZCI6ZmFsc2UsIklzSXRhbGljIjpmYWxzZSwiSXNVbmRlcmxpbmVkIjpmYWxzZSwiUGFyZW50U3R5bGUiOnsiJHJlZiI6IjkyIn1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E3MyIsIkxpbmVDb2xvciI6bnVsbCwiTGluZVdlaWdodCI6MC4wLCJMaW5lVHlwZSI6MCwiUGFyZW50U3R5bGUiOm51bGx9LCJQYXJlbnRTdHlsZSI6eyIkcmVmIjoiOTEifX0sIkhvcml6b250YWxDb25uZWN0b3JTdHlsZSI6eyIkaWQiOiIxNzQiLCJMaW5lQ29sb3IiOnsiJHJlZiI6Ijk5In0sIkxpbmVXZWlnaHQiOjEuMCwiTGluZVR5cGUiOjAsIlBhcmVudFN0eWxlIjp7IiRyZWYiOiI5OCJ9fSwiVmVydGljYWxDb25uZWN0b3JTdHlsZSI6eyIkaWQiOiIxNzUiLCJMaW5lQ29sb3IiOnsiJHJlZiI6IjEwMiJ9LCJMaW5lV2VpZ2h0IjoxLjAsIkxpbmVUeXBlIjowLCJQYXJlbnRTdHlsZSI6eyIkcmVmIjoiMTAxIn19LCJNYXJnaW4iOm51bGwsIlN0YXJ0RGF0ZVBvc2l0aW9uIjoyLCJFbmREYXRlUG9zaXRpb24iOjIsIkRhdGVJc1Zpc2libGUiOnRydWUsIlRpdGxlUG9zaXRpb24iOjUsIkR1cmF0aW9uUG9zaXRpb24iOjYsIlBlcmNlbnRhZ2VDb21wbGV0ZWRQb3NpdGlvbiI6NiwiU3BhY2luZyI6NSwiSXNCZWxvd1RpbWViYW5kIjp0cnVlLCJQZXJjZW50YWdlQ29tcGxldGVTaGFwZU9wYWNpdHkiOjM1LCJTaGFwZVN0eWxlIjp7IiRpZCI6IjE3NiIsIk1hcmdpbiI6eyIkcmVmIjoiMTA1In0sIlBhZGRpbmciOnsiJHJlZiI6IjEwNiJ9LCJCYWNrZ3JvdW5kIjp7IiRpZCI6IjE3NyIsIkNvbG9yIjp7IiRpZCI6IjE3OCIsIkEiOjI1NSwiUiI6NTUsIkciOjE2NywiQiI6MTExfX0sIklzVmlzaWJsZSI6dHJ1ZSwiV2lkdGgiOjAuMCwiSGVpZ2h0IjoxMC4wLCJCb3JkZXJTdHlsZSI6eyIkaWQiOiIxNzkiLCJMaW5lQ29sb3IiOnsiJHJlZiI6IjExMCJ9LCJMaW5lV2VpZ2h0IjowLjAsIkxpbmVUeXBlIjowLCJQYXJlbnRTdHlsZSI6eyIkcmVmIjoiMTA5In19LCJQYXJlbnRTdHlsZSI6eyIkcmVmIjoiMTA0In19LCJUaXRsZVN0eWxlIjp7IiRpZCI6IjE4MCIsIkZvbnRTZXR0aW5ncyI6eyIkaWQiOiIxODEiLCJGb250U2l6ZSI6MTEsIkZvbnROYW1lIjoiQ2FsaWJyaSIsIklzQm9sZCI6ZmFsc2UsIklzSXRhbGljIjpmYWxzZSwiSXNVbmRlcmxpbmVkIjpmYWxzZSwiUGFyZW50U3R5bGUiOnsiJHJlZiI6IjExMyJ9fSwiQXV0b1NpemUiOjAsIkZvcmVncm91bmQiOnsiJHJlZiI6IjExNCJ9LCJNYXhXaWR0aCI6MjAwLjAsIk1heEhlaWdodCI6IkluZmluaXR5IiwiU21hcnRGb3JlZ3JvdW5kSXNBY3RpdmUiOmZhbHNlLCJIb3Jpem9udGFsQWxpZ25tZW50Ijow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MTgyIiwiTGluZUNvbG9yIjpudWxsLCJMaW5lV2VpZ2h0IjowLjAsIkxpbmVUeXBlIjowLCJQYXJlbnRTdHlsZSI6bnVsbH0sIlBhcmVudFN0eWxlIjp7IiRyZWYiOiIxMTIifX0sIkRhdGVTdHlsZSI6eyIkaWQiOiIxODMiLCJGb250U2V0dGluZ3MiOnsiJGlkIjoiMTg0IiwiRm9udFNpemUiOjExLCJGb250TmFtZSI6IkNhbGlicmkgTGlnaHQiLCJJc0JvbGQiOmZhbHNlLCJJc0l0YWxpYyI6ZmFsc2UsIklzVW5kZXJsaW5lZCI6ZmFsc2UsIlBhcmVudFN0eWxlIjp7IiRyZWYiOiIxMjAifX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E4NSIsIkxpbmVDb2xvciI6bnVsbCwiTGluZVdlaWdodCI6MC4wLCJMaW5lVHlwZSI6MCwiUGFyZW50U3R5bGUiOm51bGx9LCJQYXJlbnRTdHlsZSI6eyIkcmVmIjoiMTE5In19LCJEYXRlRm9ybWF0Ijp7IiRyZWYiOiIxMjYifSwiV2Vla051bWJlcmluZyI6eyIkaWQiOiIxODYiLCJGb3JtYXQiOjAsIklzVmlzaWJsZSI6ZmFsc2UsIkxhc3RLbm93blZpc2liaWxpdHlTdGF0ZSI6ZmFsc2V9LCJJc1Zpc2libGUiOnRydWUsIlBhcmVudFN0eWxlIjp7IiRyZWYiOiI4MyJ9fSwiSW5kZXgiOjAsIlNtYXJ0RHVyYXRpb25BY3RpdmF0ZWQiOmZhbHNlLCJEYXRlRm9ybWF0Ijp7IiRyZWYiOiIxMjYifSwiV2Vla051bWJlcmluZyI6eyIkaWQiOiIxODciLCJGb3JtYXQiOjAsIklzVmlzaWJsZSI6ZmFsc2UsIkxhc3RLbm93blZpc2liaWxpdHlTdGF0ZSI6ZmFsc2V9LCJJZCI6IjMzZDJiYjYwLTkwNjQtNGQ4Yi1iZmI5LWI4MzE3N2UyZTgwZSIsIkltcG9ydElkIjpudWxsLCJUaXRsZSI6IkJyYW5kb24iLCJOb3RlIjpudWxsLCJIeXBlcmxpbmsiOnsiJGlkIjoiMTg4IiwiQWRkcmVzcyI6bnVsbCwiU3ViQWRkcmVzcyI6bnVsbH0sIklzQ2hhbmdlZCI6ZmFsc2UsIklzTmV3IjpmYWxzZX0seyIkaWQiOiIxODkiLCJHcm91cE5hbWUiOm51bGwsIlN0YXJ0RGF0ZSI6IjIwMjEtMDEtMzBUMDg6MzA6MDBaIiwiRW5kRGF0ZSI6IjIwMjEtMDEtMzBUMTY6MzA6MDBaIiwiUGVyY2VudGFnZUNvbXBsZXRlIjpudWxsLCJTdHlsZSI6eyIkaWQiOiIxOTAiLCJTaGFwZSI6MCwiU2hhcGVUaGlja25lc3MiOjAsIkR1cmF0aW9uRm9ybWF0IjowLCJJbmNsdWRlTm9uV29ya2luZ0RheXNJbkR1cmF0aW9uIjpmYWxzZSwiUGVyY2VudGFnZUNvbXBsZXRlU3R5bGUiOnsiJGlkIjoiMTkxIiwiRm9udFNldHRpbmdzIjp7IiRpZCI6IjE5Mi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TkzIiwiTGluZUNvbG9yIjpudWxsLCJMaW5lV2VpZ2h0IjowLjAsIkxpbmVUeXBlIjowLCJQYXJlbnRTdHlsZSI6bnVsbH0sIlBhcmVudFN0eWxlIjp7IiRyZWYiOiI4NCJ9fSwiRHVyYXRpb25TdHlsZSI6eyIkaWQiOiIxOTQiLCJGb250U2V0dGluZ3MiOnsiJGlkIjoiMTk1IiwiRm9udFNpemUiOjEwLCJGb250TmFtZSI6IkNhbGlicmkiLCJJc0JvbGQiOmZhbHNlLCJJc0l0YWxpYyI6ZmFsc2UsIklzVW5kZXJsaW5lZCI6ZmFsc2UsIlBhcmVudFN0eWxlIjp7IiRyZWYiOiI5MiJ9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xOTYiLCJMaW5lQ29sb3IiOm51bGwsIkxpbmVXZWlnaHQiOjAuMCwiTGluZVR5cGUiOjAsIlBhcmVudFN0eWxlIjpudWxsfSwiUGFyZW50U3R5bGUiOnsiJHJlZiI6IjkxIn19LCJIb3Jpem9udGFsQ29ubmVjdG9yU3R5bGUiOnsiJGlkIjoiMTk3IiwiTGluZUNvbG9yIjp7IiRyZWYiOiI5OSJ9LCJMaW5lV2VpZ2h0IjoxLjAsIkxpbmVUeXBlIjowLCJQYXJlbnRTdHlsZSI6eyIkcmVmIjoiOTgifX0sIlZlcnRpY2FsQ29ubmVjdG9yU3R5bGUiOnsiJGlkIjoiMTk4IiwiTGluZUNvbG9yIjp7IiRyZWYiOiIxMDIifSwiTGluZVdlaWdodCI6MS4wLCJMaW5lVHlwZSI6MCwiUGFyZW50U3R5bGUiOnsiJHJlZiI6IjEwMSJ9fSwiTWFyZ2luIjpudWxsLCJTdGFydERhdGVQb3NpdGlvbiI6MiwiRW5kRGF0ZVBvc2l0aW9uIjoyLCJEYXRlSXNWaXNpYmxlIjp0cnVlLCJUaXRsZVBvc2l0aW9uIjo1LCJEdXJhdGlvblBvc2l0aW9uIjo2LCJQZXJjZW50YWdlQ29tcGxldGVkUG9zaXRpb24iOjYsIlNwYWNpbmciOjUsIklzQmVsb3dUaW1lYmFuZCI6dHJ1ZSwiUGVyY2VudGFnZUNvbXBsZXRlU2hhcGVPcGFjaXR5IjozNSwiU2hhcGVTdHlsZSI6eyIkaWQiOiIxOTkiLCJNYXJnaW4iOnsiJHJlZiI6IjEwNSJ9LCJQYWRkaW5nIjp7IiRyZWYiOiIxMDYifSwiQmFja2dyb3VuZCI6eyIkaWQiOiIyMDAiLCJDb2xvciI6eyIkaWQiOiIyMDEiLCJBIjoyNTUsIlIiOjgxLCJHIjoxOTUsIkIiOjI0OX19LCJJc1Zpc2libGUiOnRydWUsIldpZHRoIjowLjAsIkhlaWdodCI6MTAuMCwiQm9yZGVyU3R5bGUiOnsiJGlkIjoiMjAyIiwiTGluZUNvbG9yIjp7IiRyZWYiOiIxMTAifSwiTGluZVdlaWdodCI6MC4wLCJMaW5lVHlwZSI6MCwiUGFyZW50U3R5bGUiOnsiJHJlZiI6IjEwOSJ9fSwiUGFyZW50U3R5bGUiOnsiJHJlZiI6IjEwNCJ9fSwiVGl0bGVTdHlsZSI6eyIkaWQiOiIyMDMiLCJGb250U2V0dGluZ3MiOnsiJGlkIjoiMjA0IiwiRm9udFNpemUiOjExLCJGb250TmFtZSI6IkNhbGlicmkiLCJJc0JvbGQiOmZhbHNlLCJJc0l0YWxpYyI6ZmFsc2UsIklzVW5kZXJsaW5lZCI6ZmFsc2UsIlBhcmVudFN0eWxlIjp7IiRyZWYiOiIxMTMifX0sIkF1dG9TaXplIjowLCJGb3JlZ3JvdW5kIjp7IiRyZWYiOiIxMTQifSwiTWF4V2lkdGgiOjIwMC4wLCJNYXhIZWlnaHQiOiJJbmZpbml0eSIsIlNtYXJ0Rm9yZWdyb3VuZElzQWN0aXZlIjpmYWxzZSwiSG9yaXpvbnRhbEFsaWdubWVudCI6MC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IwNSIsIkxpbmVDb2xvciI6bnVsbCwiTGluZVdlaWdodCI6MC4wLCJMaW5lVHlwZSI6MCwiUGFyZW50U3R5bGUiOm51bGx9LCJQYXJlbnRTdHlsZSI6eyIkcmVmIjoiMTEyIn19LCJEYXRlU3R5bGUiOnsiJGlkIjoiMjA2IiwiRm9udFNldHRpbmdzIjp7IiRpZCI6IjIwNyIsIkZvbnRTaXplIjoxMSwiRm9udE5hbWUiOiJDYWxpYnJpIExpZ2h0IiwiSXNCb2xkIjpmYWxzZSwiSXNJdGFsaWMiOmZhbHNlLCJJc1VuZGVybGluZWQiOmZhbHNlLCJQYXJlbnRTdHlsZSI6eyIkcmVmIjoiMTIwIn1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yMDgiLCJMaW5lQ29sb3IiOm51bGwsIkxpbmVXZWlnaHQiOjAuMCwiTGluZVR5cGUiOjAsIlBhcmVudFN0eWxlIjpudWxsfSwiUGFyZW50U3R5bGUiOnsiJHJlZiI6IjExOSJ9fSwiRGF0ZUZvcm1hdCI6eyIkcmVmIjoiMTI2In0sIldlZWtOdW1iZXJpbmciOnsiJGlkIjoiMjA5IiwiRm9ybWF0IjowLCJJc1Zpc2libGUiOmZhbHNlLCJMYXN0S25vd25WaXNpYmlsaXR5U3RhdGUiOmZhbHNlfSwiSXNWaXNpYmxlIjp0cnVlLCJQYXJlbnRTdHlsZSI6eyIkcmVmIjoiODMifX0sIkluZGV4IjoxLCJTbWFydER1cmF0aW9uQWN0aXZhdGVkIjpmYWxzZSwiRGF0ZUZvcm1hdCI6eyIkcmVmIjoiMTI2In0sIldlZWtOdW1iZXJpbmciOnsiJGlkIjoiMjEwIiwiRm9ybWF0IjowLCJJc1Zpc2libGUiOmZhbHNlLCJMYXN0S25vd25WaXNpYmlsaXR5U3RhdGUiOmZhbHNlfSwiSWQiOiI2ZDU5NzA2Ny0wNzA5LTRiN2MtOGFiNS0wZjQ1NDc0ODIxZmQiLCJJbXBvcnRJZCI6bnVsbCwiVGl0bGUiOiJDaGVuIiwiTm90ZSI6bnVsbCwiSHlwZXJsaW5rIjp7IiRpZCI6IjIxMSIsIkFkZHJlc3MiOm51bGwsIlN1YkFkZHJlc3MiOm51bGx9LCJJc0NoYW5nZWQiOmZhbHNlLCJJc05ldyI6ZmFsc2V9LHsiJGlkIjoiMjEyIiwiR3JvdXBOYW1lIjpudWxsLCJTdGFydERhdGUiOiIyMDIxLTAxLTMwVDAwOjAwOjAwWiIsIkVuZERhdGUiOiIyMDIxLTAxLTMwVDA4OjAwOjAwWiIsIlBlcmNlbnRhZ2VDb21wbGV0ZSI6bnVsbCwiU3R5bGUiOnsiJGlkIjoiMjEzIiwiU2hhcGUiOjAsIlNoYXBlVGhpY2tuZXNzIjowLCJEdXJhdGlvbkZvcm1hdCI6Ny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IxNiIsIkxpbmVDb2xvciI6bnVsbCwiTGluZVdlaWdodCI6MC4wLCJMaW5lVHlwZSI6MCwiUGFyZW50U3R5bGUiOm51bGx9LCJQYXJlbnRTdHlsZSI6eyIkcmVmIjoiODQifX0sIkR1cmF0aW9uU3R5bGUiOnsiJGlkIjoiMjE3IiwiRm9udFNldHRpbmdzIjp7IiRpZCI6IjIxOC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jE5IiwiTGluZUNvbG9yIjpudWxsLCJMaW5lV2VpZ2h0IjowLjAsIkxpbmVUeXBlIjowLCJQYXJlbnRTdHlsZSI6bnVsbH0sIlBhcmVudFN0eWxlIjp7IiRyZWYiOiI5MSJ9fSwiSG9yaXpvbnRhbENvbm5lY3RvclN0eWxlIjp7IiRpZCI6IjIyMCIsIkxpbmVDb2xvciI6eyIkcmVmIjoiOTkifSwiTGluZVdlaWdodCI6MS4wLCJMaW5lVHlwZSI6MCwiUGFyZW50U3R5bGUiOnsiJHJlZiI6Ijk4In19LCJWZXJ0aWNhbENvbm5lY3RvclN0eWxlIjp7IiRpZCI6IjIyMSIsIkxpbmVDb2xvciI6eyIkcmVmIjoiMTAyIn0sIkxpbmVXZWlnaHQiOjEuMCwiTGluZVR5cGUiOjAsIlBhcmVudFN0eWxlIjp7IiRyZWYiOiIxMDEifX0sIk1hcmdpbiI6bnVsbCwiU3RhcnREYXRlUG9zaXRpb24iOjIsIkVuZERhdGVQb3NpdGlvbiI6MiwiRGF0ZUlzVmlzaWJsZSI6dHJ1ZSwiVGl0bGVQb3NpdGlvbiI6NSwiRHVyYXRpb25Qb3NpdGlvbiI6NiwiUGVyY2VudGFnZUNvbXBsZXRlZFBvc2l0aW9uIjo2LCJTcGFjaW5nIjo1LCJJc0JlbG93VGltZWJhbmQiOnRydWUsIlBlcmNlbnRhZ2VDb21wbGV0ZVNoYXBlT3BhY2l0eSI6MzUsIlNoYXBlU3R5bGUiOnsiJGlkIjoiMjIyIiwiTWFyZ2luIjp7IiRyZWYiOiIxMDUifSwiUGFkZGluZyI6eyIkcmVmIjoiMTA2In0sIkJhY2tncm91bmQiOnsiJGlkIjoiMjIzIiwiQ29sb3IiOnsiJGlkIjoiMjI0IiwiQSI6MjU1LCJSIjoxNTMsIkciOjIwMywiQiI6NTZ9fSwiSXNWaXNpYmxlIjp0cnVlLCJXaWR0aCI6MC4wLCJIZWlnaHQiOjEwLjAsIkJvcmRlclN0eWxlIjp7IiRpZCI6IjIyNSIsIkxpbmVDb2xvciI6eyIkcmVmIjoiMTEwIn0sIkxpbmVXZWlnaHQiOjAuMCwiTGluZVR5cGUiOjAsIlBhcmVudFN0eWxlIjp7IiRyZWYiOiIxMDkifX0sIlBhcmVudFN0eWxlIjp7IiRyZWYiOiIxMDQifX0sIlRpdGxlU3R5bGUiOnsiJGlkIjoiMjI2IiwiRm9udFNldHRpbmdzIjp7IiRpZCI6IjIyNyIsIkZvbnRTaXplIjoxMSwiRm9udE5hbWUiOiJDYWxpYnJpIiwiSXNCb2xkIjpmYWxzZSwiSXNJdGFsaWMiOmZhbHNlLCJJc1VuZGVybGluZWQiOmZhbHNlLCJQYXJlbnRTdHlsZSI6eyIkcmVmIjoiMTEzIn19LCJBdXRvU2l6ZSI6MCwiRm9yZWdyb3VuZCI6eyIkcmVmIjoiMTE0In0sIk1heFdpZHRoIjoyMDAuMC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yMjgiLCJMaW5lQ29sb3IiOm51bGwsIkxpbmVXZWlnaHQiOjAuMCwiTGluZVR5cGUiOjAsIlBhcmVudFN0eWxlIjpudWxsfSwiUGFyZW50U3R5bGUiOnsiJHJlZiI6IjExMiJ9fSwiRGF0ZVN0eWxlIjp7IiRpZCI6IjIyOSIsIkZvbnRTZXR0aW5ncyI6eyIkaWQiOiIyMzAiLCJGb250U2l6ZSI6MTEsIkZvbnROYW1lIjoiQ2FsaWJyaSBMaWdodCIsIklzQm9sZCI6ZmFsc2UsIklzSXRhbGljIjpmYWxzZSwiSXNVbmRlcmxpbmVkIjpmYWxzZSwiUGFyZW50U3R5bGUiOnsiJHJlZiI6IjEyMCJ9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MjMxIiwiTGluZUNvbG9yIjpudWxsLCJMaW5lV2VpZ2h0IjowLjAsIkxpbmVUeXBlIjowLCJQYXJlbnRTdHlsZSI6bnVsbH0sIlBhcmVudFN0eWxlIjp7IiRyZWYiOiIxMTkifX0sIkRhdGVGb3JtYXQiOnsiJHJlZiI6IjEyNiJ9LCJXZWVrTnVtYmVyaW5nIjp7IiRpZCI6IjIzMiIsIkZvcm1hdCI6MCwiSXNWaXNpYmxlIjpmYWxzZSwiTGFzdEtub3duVmlzaWJpbGl0eVN0YXRlIjpmYWxzZX0sIklzVmlzaWJsZSI6dHJ1ZSwiUGFyZW50U3R5bGUiOnsiJHJlZiI6IjgzIn19LCJJbmRleCI6MiwiU21hcnREdXJhdGlvbkFjdGl2YXRlZCI6dHJ1ZSwiRGF0ZUZvcm1hdCI6eyIkcmVmIjoiMTI2In0sIldlZWtOdW1iZXJpbmciOnsiJGlkIjoiMjMzIiwiRm9ybWF0IjowLCJJc1Zpc2libGUiOmZhbHNlLCJMYXN0S25vd25WaXNpYmlsaXR5U3RhdGUiOmZhbHNlfSwiSWQiOiJiYWI5MDY4Ni0zZDNlLTQzODktYmZhYi00N2M5ODU5MDU2NWUiLCJJbXBvcnRJZCI6bnVsbCwiVGl0bGUiOiJEb25hbGQiLCJOb3RlIjpudWxsLCJIeXBlcmxpbmsiOnsiJGlkIjoiMjM0IiwiQWRkcmVzcyI6bnVsbCwiU3ViQWRkcmVzcyI6bnVsbH0sIklzQ2hhbmdlZCI6ZmFsc2UsIklzTmV3IjpmYWxzZX0seyIkaWQiOiIyMzUiLCJHcm91cE5hbWUiOm51bGwsIlN0YXJ0RGF0ZSI6IjIwMjEtMDEtMzBUMDk6MDA6MDBaIiwiRW5kRGF0ZSI6IjIwMjEtMDEtMzBUMTc6MDA6MDBaIiwiUGVyY2VudGFnZUNvbXBsZXRlIjpudWxsLCJTdHlsZSI6eyIkaWQiOiIyMzYiLCJTaGFwZSI6MCwiU2hhcGVUaGlja25lc3MiOjAsIkR1cmF0aW9uRm9ybWF0IjowLCJJbmNsdWRlTm9uV29ya2luZ0RheXNJbkR1cmF0aW9uIjpmYWxzZSwiUGVyY2VudGFnZUNvbXBsZXRlU3R5bGUiOnsiJGlkIjoiMjM3IiwiRm9udFNldHRpbmdzIjp7IiRpZCI6IjIzOC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jM5IiwiTGluZUNvbG9yIjpudWxsLCJMaW5lV2VpZ2h0IjowLjAsIkxpbmVUeXBlIjowLCJQYXJlbnRTdHlsZSI6bnVsbH0sIlBhcmVudFN0eWxlIjp7IiRyZWYiOiI4NCJ9fSwiRHVyYXRpb25TdHlsZSI6eyIkaWQiOiIyNDAiLCJGb250U2V0dGluZ3MiOnsiJGlkIjoiMjQxIiwiRm9udFNpemUiOjEwLCJGb250TmFtZSI6IkNhbGlicmkiLCJJc0JvbGQiOmZhbHNlLCJJc0l0YWxpYyI6ZmFsc2UsIklzVW5kZXJsaW5lZCI6ZmFsc2UsIlBhcmVudFN0eWxlIjp7IiRyZWYiOiI5MiJ9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yNDIiLCJMaW5lQ29sb3IiOm51bGwsIkxpbmVXZWlnaHQiOjAuMCwiTGluZVR5cGUiOjAsIlBhcmVudFN0eWxlIjpudWxsfSwiUGFyZW50U3R5bGUiOnsiJHJlZiI6IjkxIn19LCJIb3Jpem9udGFsQ29ubmVjdG9yU3R5bGUiOnsiJGlkIjoiMjQzIiwiTGluZUNvbG9yIjp7IiRyZWYiOiI5OSJ9LCJMaW5lV2VpZ2h0IjoxLjAsIkxpbmVUeXBlIjowLCJQYXJlbnRTdHlsZSI6eyIkcmVmIjoiOTgifX0sIlZlcnRpY2FsQ29ubmVjdG9yU3R5bGUiOnsiJGlkIjoiMjQ0IiwiTGluZUNvbG9yIjp7IiRyZWYiOiIxMDIifSwiTGluZVdlaWdodCI6MS4wLCJMaW5lVHlwZSI6MCwiUGFyZW50U3R5bGUiOnsiJHJlZiI6IjEwMSJ9fSwiTWFyZ2luIjpudWxsLCJTdGFydERhdGVQb3NpdGlvbiI6MiwiRW5kRGF0ZVBvc2l0aW9uIjoyLCJEYXRlSXNWaXNpYmxlIjp0cnVlLCJUaXRsZVBvc2l0aW9uIjo1LCJEdXJhdGlvblBvc2l0aW9uIjo2LCJQZXJjZW50YWdlQ29tcGxldGVkUG9zaXRpb24iOjYsIlNwYWNpbmciOjUsIklzQmVsb3dUaW1lYmFuZCI6dHJ1ZSwiUGVyY2VudGFnZUNvbXBsZXRlU2hhcGVPcGFjaXR5IjozNSwiU2hhcGVTdHlsZSI6eyIkaWQiOiIyNDUiLCJNYXJnaW4iOnsiJHJlZiI6IjEwNSJ9LCJQYWRkaW5nIjp7IiRyZWYiOiIxMDYifSwiQmFja2dyb3VuZCI6eyIkaWQiOiIyNDYiLCJDb2xvciI6eyIkaWQiOiIyNDciLCJBIjoyNTUsIlIiOjgxLCJHIjoxOTUsIkIiOjI0OX19LCJJc1Zpc2libGUiOnRydWUsIldpZHRoIjowLjAsIkhlaWdodCI6MTAuMCwiQm9yZGVyU3R5bGUiOnsiJGlkIjoiMjQ4IiwiTGluZUNvbG9yIjp7IiRyZWYiOiIxMTAifSwiTGluZVdlaWdodCI6MC4wLCJMaW5lVHlwZSI6MCwiUGFyZW50U3R5bGUiOnsiJHJlZiI6IjEwOSJ9fSwiUGFyZW50U3R5bGUiOnsiJHJlZiI6IjEwNCJ9fSwiVGl0bGVTdHlsZSI6eyIkaWQiOiIyNDkiLCJGb250U2V0dGluZ3MiOnsiJGlkIjoiMjUwIiwiRm9udFNpemUiOjExLCJGb250TmFtZSI6IkNhbGlicmkiLCJJc0JvbGQiOmZhbHNlLCJJc0l0YWxpYyI6ZmFsc2UsIklzVW5kZXJsaW5lZCI6ZmFsc2UsIlBhcmVudFN0eWxlIjp7IiRyZWYiOiIxMTMifX0sIkF1dG9TaXplIjowLCJGb3JlZ3JvdW5kIjp7IiRyZWYiOiIxMTQifSwiTWF4V2lkdGgiOjIwMC4wLCJNYXhIZWlnaHQiOiJJbmZpbml0eSIsIlNtYXJ0Rm9yZWdyb3VuZElzQWN0aXZlIjpmYWxzZSwiSG9yaXpvbnRhbEFsaWdubWVudCI6MC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I1MSIsIkxpbmVDb2xvciI6bnVsbCwiTGluZVdlaWdodCI6MC4wLCJMaW5lVHlwZSI6MCwiUGFyZW50U3R5bGUiOm51bGx9LCJQYXJlbnRTdHlsZSI6eyIkcmVmIjoiMTEyIn19LCJEYXRlU3R5bGUiOnsiJGlkIjoiMjUyIiwiRm9udFNldHRpbmdzIjp7IiRpZCI6IjI1MyIsIkZvbnRTaXplIjoxMSwiRm9udE5hbWUiOiJDYWxpYnJpIExpZ2h0IiwiSXNCb2xkIjpmYWxzZSwiSXNJdGFsaWMiOmZhbHNlLCJJc1VuZGVybGluZWQiOmZhbHNlLCJQYXJlbnRTdHlsZSI6eyIkcmVmIjoiMTIwIn1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yNTQiLCJMaW5lQ29sb3IiOm51bGwsIkxpbmVXZWlnaHQiOjAuMCwiTGluZVR5cGUiOjAsIlBhcmVudFN0eWxlIjpudWxsfSwiUGFyZW50U3R5bGUiOnsiJHJlZiI6IjExOSJ9fSwiRGF0ZUZvcm1hdCI6eyIkcmVmIjoiMTI2In0sIldlZWtOdW1iZXJpbmciOnsiJGlkIjoiMjU1IiwiRm9ybWF0IjowLCJJc1Zpc2libGUiOmZhbHNlLCJMYXN0S25vd25WaXNpYmlsaXR5U3RhdGUiOmZhbHNlfSwiSXNWaXNpYmxlIjp0cnVlLCJQYXJlbnRTdHlsZSI6eyIkcmVmIjoiODMifX0sIkluZGV4IjozLCJTbWFydER1cmF0aW9uQWN0aXZhdGVkIjpmYWxzZSwiRGF0ZUZvcm1hdCI6eyIkcmVmIjoiMTI2In0sIldlZWtOdW1iZXJpbmciOnsiJGlkIjoiMjU2IiwiRm9ybWF0IjowLCJJc1Zpc2libGUiOmZhbHNlLCJMYXN0S25vd25WaXNpYmlsaXR5U3RhdGUiOmZhbHNlfSwiSWQiOiIxZjMxNzkwMy01NjI1LTRjMWItOTNmMS1iMDgwOTI0ZmZlNzkiLCJJbXBvcnRJZCI6bnVsbCwiVGl0bGUiOiJEdW1pIiwiTm90ZSI6bnVsbCwiSHlwZXJsaW5rIjp7IiRpZCI6IjI1NyIsIkFkZHJlc3MiOm51bGwsIlN1YkFkZHJlc3MiOm51bGx9LCJJc0NoYW5nZWQiOmZhbHNlLCJJc05ldyI6ZmFsc2V9LHsiJGlkIjoiMjU4IiwiR3JvdXBOYW1lIjpudWxsLCJTdGFydERhdGUiOiIyMDIxLTAxLTMwVDE0OjAwOjAwWiIsIkVuZERhdGUiOiIyMDIxLTAxLTMwVDIyOjAwOjAwWiIsIlBlcmNlbnRhZ2VDb21wbGV0ZSI6bnVsbCwiU3R5bGUiOnsiJGlkIjoiMjU5IiwiU2hhcGUiOjAsIlNoYXBlVGhpY2tuZXNzIjowLCJEdXJhdGlvbkZvcm1hdCI6MCwiSW5jbHVkZU5vbldvcmtpbmdEYXlzSW5EdXJhdGlvbiI6ZmFsc2UsIlBlcmNlbnRhZ2VDb21wbGV0ZVN0eWxlIjp7IiRpZCI6IjI2MCIsIkZvbnRTZXR0aW5ncyI6eyIkaWQiOiIyNjE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I2MiIsIkxpbmVDb2xvciI6bnVsbCwiTGluZVdlaWdodCI6MC4wLCJMaW5lVHlwZSI6MCwiUGFyZW50U3R5bGUiOm51bGx9LCJQYXJlbnRTdHlsZSI6eyIkcmVmIjoiODQifX0sIkR1cmF0aW9uU3R5bGUiOnsiJGlkIjoiMjYzIiwiRm9udFNldHRpbmdzIjp7IiRpZCI6IjI2NC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jY1IiwiTGluZUNvbG9yIjpudWxsLCJMaW5lV2VpZ2h0IjowLjAsIkxpbmVUeXBlIjowLCJQYXJlbnRTdHlsZSI6bnVsbH0sIlBhcmVudFN0eWxlIjp7IiRyZWYiOiI5MSJ9fSwiSG9yaXpvbnRhbENvbm5lY3RvclN0eWxlIjp7IiRpZCI6IjI2NiIsIkxpbmVDb2xvciI6eyIkcmVmIjoiOTkifSwiTGluZVdlaWdodCI6MS4wLCJMaW5lVHlwZSI6MCwiUGFyZW50U3R5bGUiOnsiJHJlZiI6Ijk4In19LCJWZXJ0aWNhbENvbm5lY3RvclN0eWxlIjp7IiRpZCI6IjI2NyIsIkxpbmVDb2xvciI6eyIkcmVmIjoiMTAyIn0sIkxpbmVXZWlnaHQiOjEuMCwiTGluZVR5cGUiOjAsIlBhcmVudFN0eWxlIjp7IiRyZWYiOiIxMDEifX0sIk1hcmdpbiI6bnVsbCwiU3RhcnREYXRlUG9zaXRpb24iOjIsIkVuZERhdGVQb3NpdGlvbiI6MiwiRGF0ZUlzVmlzaWJsZSI6dHJ1ZSwiVGl0bGVQb3NpdGlvbiI6NSwiRHVyYXRpb25Qb3NpdGlvbiI6NiwiUGVyY2VudGFnZUNvbXBsZXRlZFBvc2l0aW9uIjo2LCJTcGFjaW5nIjo1LCJJc0JlbG93VGltZWJhbmQiOnRydWUsIlBlcmNlbnRhZ2VDb21wbGV0ZVNoYXBlT3BhY2l0eSI6MzUsIlNoYXBlU3R5bGUiOnsiJGlkIjoiMjY4IiwiTWFyZ2luIjp7IiRyZWYiOiIxMDUifSwiUGFkZGluZyI6eyIkcmVmIjoiMTA2In0sIkJhY2tncm91bmQiOnsiJGlkIjoiMjY5IiwiQ29sb3IiOnsiJGlkIjoiMjcwIiwiQSI6MjU1LCJSIjo1NSwiRyI6MTY3LCJCIjoxMTF9fSwiSXNWaXNpYmxlIjp0cnVlLCJXaWR0aCI6MC4wLCJIZWlnaHQiOjEwLjAsIkJvcmRlclN0eWxlIjp7IiRpZCI6IjI3MSIsIkxpbmVDb2xvciI6eyIkcmVmIjoiMTEwIn0sIkxpbmVXZWlnaHQiOjAuMCwiTGluZVR5cGUiOjAsIlBhcmVudFN0eWxlIjp7IiRyZWYiOiIxMDkifX0sIlBhcmVudFN0eWxlIjp7IiRyZWYiOiIxMDQifX0sIlRpdGxlU3R5bGUiOnsiJGlkIjoiMjcyIiwiRm9udFNldHRpbmdzIjp7IiRpZCI6IjI3MyIsIkZvbnRTaXplIjoxMSwiRm9udE5hbWUiOiJDYWxpYnJpIiwiSXNCb2xkIjpmYWxzZSwiSXNJdGFsaWMiOmZhbHNlLCJJc1VuZGVybGluZWQiOmZhbHNlLCJQYXJlbnRTdHlsZSI6eyIkcmVmIjoiMTEzIn19LCJBdXRvU2l6ZSI6MCwiRm9yZWdyb3VuZCI6eyIkcmVmIjoiMTE0In0sIk1heFdpZHRoIjoyMDAuMC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yNzQiLCJMaW5lQ29sb3IiOm51bGwsIkxpbmVXZWlnaHQiOjAuMCwiTGluZVR5cGUiOjAsIlBhcmVudFN0eWxlIjpudWxsfSwiUGFyZW50U3R5bGUiOnsiJHJlZiI6IjExMiJ9fSwiRGF0ZVN0eWxlIjp7IiRpZCI6IjI3NSIsIkZvbnRTZXR0aW5ncyI6eyIkaWQiOiIyNzYiLCJGb250U2l6ZSI6MTEsIkZvbnROYW1lIjoiQ2FsaWJyaSBMaWdodCIsIklzQm9sZCI6ZmFsc2UsIklzSXRhbGljIjpmYWxzZSwiSXNVbmRlcmxpbmVkIjpmYWxzZSwiUGFyZW50U3R5bGUiOnsiJHJlZiI6IjEyMCJ9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Mjc3IiwiTGluZUNvbG9yIjpudWxsLCJMaW5lV2VpZ2h0IjowLjAsIkxpbmVUeXBlIjowLCJQYXJlbnRTdHlsZSI6bnVsbH0sIlBhcmVudFN0eWxlIjp7IiRyZWYiOiIxMTkifX0sIkRhdGVGb3JtYXQiOnsiJHJlZiI6IjEyNiJ9LCJXZWVrTnVtYmVyaW5nIjp7IiRpZCI6IjI3OCIsIkZvcm1hdCI6MCwiSXNWaXNpYmxlIjpmYWxzZSwiTGFzdEtub3duVmlzaWJpbGl0eVN0YXRlIjpmYWxzZX0sIklzVmlzaWJsZSI6dHJ1ZSwiUGFyZW50U3R5bGUiOnsiJHJlZiI6IjgzIn19LCJJbmRleCI6NCwiU21hcnREdXJhdGlvbkFjdGl2YXRlZCI6ZmFsc2UsIkRhdGVGb3JtYXQiOnsiJHJlZiI6IjEyNiJ9LCJXZWVrTnVtYmVyaW5nIjp7IiRpZCI6IjI3OSIsIkZvcm1hdCI6MCwiSXNWaXNpYmxlIjpmYWxzZSwiTGFzdEtub3duVmlzaWJpbGl0eVN0YXRlIjpmYWxzZX0sIklkIjoiZWViMzBlMzItNmViNy00NmRhLTg4ZjktNzdiMzMzMThlZTA5IiwiSW1wb3J0SWQiOm51bGwsIlRpdGxlIjoiSmV0dGUiLCJOb3RlIjpudWxsLCJIeXBlcmxpbmsiOnsiJGlkIjoiMjgwIiwiQWRkcmVzcyI6bnVsbCwiU3ViQWRkcmVzcyI6bnVsbH0sIklzQ2hhbmdlZCI6ZmFsc2UsIklzTmV3IjpmYWxzZX0seyIkaWQiOiIyODEiLCJHcm91cE5hbWUiOm51bGwsIlN0YXJ0RGF0ZSI6IjIwMjEtMDEtMzBUMDI6MDA6MDBaIiwiRW5kRGF0ZSI6IjIwMjEtMDEtMzBUMTA6MDA6MDBaIiwiUGVyY2VudGFnZUNvbXBsZXRlIjpudWxsLCJTdHlsZSI6eyIkaWQiOiIyODIiLCJTaGFwZSI6MCwiU2hhcGVUaGlja25lc3MiOjAsIkR1cmF0aW9uRm9ybWF0IjowLCJJbmNsdWRlTm9uV29ya2luZ0RheXNJbkR1cmF0aW9uIjpmYWxzZSwiUGVyY2VudGFnZUNvbXBsZXRlU3R5bGUiOnsiJGlkIjoiMjgzIiwiRm9udFNldHRpbmdzIjp7IiRpZCI6IjI4NC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jg1IiwiTGluZUNvbG9yIjpudWxsLCJMaW5lV2VpZ2h0IjowLjAsIkxpbmVUeXBlIjowLCJQYXJlbnRTdHlsZSI6bnVsbH0sIlBhcmVudFN0eWxlIjp7IiRyZWYiOiI4NCJ9fSwiRHVyYXRpb25TdHlsZSI6eyIkaWQiOiIyODYiLCJGb250U2V0dGluZ3MiOnsiJGlkIjoiMjg3IiwiRm9udFNpemUiOjEwLCJGb250TmFtZSI6IkNhbGlicmkiLCJJc0JvbGQiOmZhbHNlLCJJc0l0YWxpYyI6ZmFsc2UsIklzVW5kZXJsaW5lZCI6ZmFsc2UsIlBhcmVudFN0eWxlIjp7IiRyZWYiOiI5MiJ9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yODgiLCJMaW5lQ29sb3IiOm51bGwsIkxpbmVXZWlnaHQiOjAuMCwiTGluZVR5cGUiOjAsIlBhcmVudFN0eWxlIjpudWxsfSwiUGFyZW50U3R5bGUiOnsiJHJlZiI6IjkxIn19LCJIb3Jpem9udGFsQ29ubmVjdG9yU3R5bGUiOnsiJGlkIjoiMjg5IiwiTGluZUNvbG9yIjp7IiRyZWYiOiI5OSJ9LCJMaW5lV2VpZ2h0IjoxLjAsIkxpbmVUeXBlIjowLCJQYXJlbnRTdHlsZSI6eyIkcmVmIjoiOTgifX0sIlZlcnRpY2FsQ29ubmVjdG9yU3R5bGUiOnsiJGlkIjoiMjkwIiwiTGluZUNvbG9yIjp7IiRyZWYiOiIxMDIifSwiTGluZVdlaWdodCI6MS4wLCJMaW5lVHlwZSI6MCwiUGFyZW50U3R5bGUiOnsiJHJlZiI6IjEwMSJ9fSwiTWFyZ2luIjpudWxsLCJTdGFydERhdGVQb3NpdGlvbiI6MiwiRW5kRGF0ZVBvc2l0aW9uIjoyLCJEYXRlSXNWaXNpYmxlIjp0cnVlLCJUaXRsZVBvc2l0aW9uIjo1LCJEdXJhdGlvblBvc2l0aW9uIjo2LCJQZXJjZW50YWdlQ29tcGxldGVkUG9zaXRpb24iOjYsIlNwYWNpbmciOjUsIklzQmVsb3dUaW1lYmFuZCI6dHJ1ZSwiUGVyY2VudGFnZUNvbXBsZXRlU2hhcGVPcGFjaXR5IjozNSwiU2hhcGVTdHlsZSI6eyIkaWQiOiIyOTEiLCJNYXJnaW4iOnsiJHJlZiI6IjEwNSJ9LCJQYWRkaW5nIjp7IiRyZWYiOiIxMDYifSwiQmFja2dyb3VuZCI6eyIkaWQiOiIyOTIiLCJDb2xvciI6eyIkaWQiOiIyOTMiLCJBIjoyNTUsIlIiOjk5LCJHIjoxNjUsIkIiOjU1fX0sIklzVmlzaWJsZSI6dHJ1ZSwiV2lkdGgiOjAuMCwiSGVpZ2h0IjoxMC4wLCJCb3JkZXJTdHlsZSI6eyIkaWQiOiIyOTQiLCJMaW5lQ29sb3IiOnsiJHJlZiI6IjExMCJ9LCJMaW5lV2VpZ2h0IjowLjAsIkxpbmVUeXBlIjowLCJQYXJlbnRTdHlsZSI6eyIkcmVmIjoiMTA5In19LCJQYXJlbnRTdHlsZSI6eyIkcmVmIjoiMTA0In19LCJUaXRsZVN0eWxlIjp7IiRpZCI6IjI5NSIsIkZvbnRTZXR0aW5ncyI6eyIkaWQiOiIyOTYiLCJGb250U2l6ZSI6MTEsIkZvbnROYW1lIjoiQ2FsaWJyaSIsIklzQm9sZCI6ZmFsc2UsIklzSXRhbGljIjpmYWxzZSwiSXNVbmRlcmxpbmVkIjpmYWxzZSwiUGFyZW50U3R5bGUiOnsiJHJlZiI6IjExMyJ9fSwiQXV0b1NpemUiOjAsIkZvcmVncm91bmQiOnsiJHJlZiI6IjExNCJ9LCJNYXhXaWR0aCI6MjAwLjAsIk1heEhlaWdodCI6IkluZmluaXR5IiwiU21hcnRGb3JlZ3JvdW5kSXNBY3RpdmUiOmZhbHNlLCJIb3Jpem9udGFsQWxpZ25tZW50Ijow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Mjk3IiwiTGluZUNvbG9yIjpudWxsLCJMaW5lV2VpZ2h0IjowLjAsIkxpbmVUeXBlIjowLCJQYXJlbnRTdHlsZSI6bnVsbH0sIlBhcmVudFN0eWxlIjp7IiRyZWYiOiIxMTIifX0sIkRhdGVTdHlsZSI6eyIkaWQiOiIyOTgiLCJGb250U2V0dGluZ3MiOnsiJGlkIjoiMjk5IiwiRm9udFNpemUiOjExLCJGb250TmFtZSI6IkNhbGlicmkgTGlnaHQiLCJJc0JvbGQiOmZhbHNlLCJJc0l0YWxpYyI6ZmFsc2UsIklzVW5kZXJsaW5lZCI6ZmFsc2UsIlBhcmVudFN0eWxlIjp7IiRyZWYiOiIxMjAifX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MwMCIsIkxpbmVDb2xvciI6bnVsbCwiTGluZVdlaWdodCI6MC4wLCJMaW5lVHlwZSI6MCwiUGFyZW50U3R5bGUiOm51bGx9LCJQYXJlbnRTdHlsZSI6eyIkcmVmIjoiMTE5In19LCJEYXRlRm9ybWF0Ijp7IiRyZWYiOiIxMjYifSwiV2Vla051bWJlcmluZyI6eyIkaWQiOiIzMDEiLCJGb3JtYXQiOjAsIklzVmlzaWJsZSI6ZmFsc2UsIkxhc3RLbm93blZpc2liaWxpdHlTdGF0ZSI6ZmFsc2V9LCJJc1Zpc2libGUiOnRydWUsIlBhcmVudFN0eWxlIjp7IiRyZWYiOiI4MyJ9fSwiSW5kZXgiOjUsIlNtYXJ0RHVyYXRpb25BY3RpdmF0ZWQiOmZhbHNlLCJEYXRlRm9ybWF0Ijp7IiRyZWYiOiIxMjYifSwiV2Vla051bWJlcmluZyI6eyIkaWQiOiIzMDIiLCJGb3JtYXQiOjAsIklzVmlzaWJsZSI6ZmFsc2UsIkxhc3RLbm93blZpc2liaWxpdHlTdGF0ZSI6ZmFsc2V9LCJJZCI6ImYwMzhmNzcwLWYwMTUtNDBhZi04MzgyLTNlMTQxYTNiZmEwOSIsIkltcG9ydElkIjpudWxsLCJUaXRsZSI6Ikp1YW4iLCJOb3RlIjpudWxsLCJIeXBlcmxpbmsiOnsiJGlkIjoiMzAzIiwiQWRkcmVzcyI6bnVsbCwiU3ViQWRkcmVzcyI6bnVsbH0sIklzQ2hhbmdlZCI6ZmFsc2UsIklzTmV3IjpmYWxzZX0seyIkaWQiOiIzMDQiLCJHcm91cE5hbWUiOm51bGwsIlN0YXJ0RGF0ZSI6IjIwMjEtMDEtMzBUMDg6MDA6MDBaIiwiRW5kRGF0ZSI6IjIwMjEtMDEtMzBUMTY6MDA6MDBaIiwiUGVyY2VudGFnZUNvbXBsZXRlIjpudWxsLCJTdHlsZSI6eyIkaWQiOiIzMDUiLCJTaGFwZSI6MCwiU2hhcGVUaGlja25lc3MiOjAsIkR1cmF0aW9uRm9ybWF0IjowLCJJbmNsdWRlTm9uV29ya2luZ0RheXNJbkR1cmF0aW9uIjpmYWxzZSwiUGVyY2VudGFnZUNvbXBsZXRlU3R5bGUiOnsiJGlkIjoiMzA2IiwiRm9udFNldHRpbmdzIjp7IiRpZCI6IjMwNy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zA4IiwiTGluZUNvbG9yIjpudWxsLCJMaW5lV2VpZ2h0IjowLjAsIkxpbmVUeXBlIjowLCJQYXJlbnRTdHlsZSI6bnVsbH0sIlBhcmVudFN0eWxlIjp7IiRyZWYiOiI4NCJ9fSwiRHVyYXRpb25TdHlsZSI6eyIkaWQiOiIzMDkiLCJGb250U2V0dGluZ3MiOnsiJGlkIjoiMzEwIiwiRm9udFNpemUiOjEwLCJGb250TmFtZSI6IkNhbGlicmkiLCJJc0JvbGQiOmZhbHNlLCJJc0l0YWxpYyI6ZmFsc2UsIklzVW5kZXJsaW5lZCI6ZmFsc2UsIlBhcmVudFN0eWxlIjp7IiRyZWYiOiI5MiJ9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zMTEiLCJMaW5lQ29sb3IiOm51bGwsIkxpbmVXZWlnaHQiOjAuMCwiTGluZVR5cGUiOjAsIlBhcmVudFN0eWxlIjpudWxsfSwiUGFyZW50U3R5bGUiOnsiJHJlZiI6IjkxIn19LCJIb3Jpem9udGFsQ29ubmVjdG9yU3R5bGUiOnsiJGlkIjoiMzEyIiwiTGluZUNvbG9yIjp7IiRyZWYiOiI5OSJ9LCJMaW5lV2VpZ2h0IjoxLjAsIkxpbmVUeXBlIjowLCJQYXJlbnRTdHlsZSI6eyIkcmVmIjoiOTgifX0sIlZlcnRpY2FsQ29ubmVjdG9yU3R5bGUiOnsiJGlkIjoiMzEzIiwiTGluZUNvbG9yIjp7IiRyZWYiOiIxMDIifSwiTGluZVdlaWdodCI6MS4wLCJMaW5lVHlwZSI6MCwiUGFyZW50U3R5bGUiOnsiJHJlZiI6IjEwMSJ9fSwiTWFyZ2luIjpudWxsLCJTdGFydERhdGVQb3NpdGlvbiI6MiwiRW5kRGF0ZVBvc2l0aW9uIjoyLCJEYXRlSXNWaXNpYmxlIjp0cnVlLCJUaXRsZVBvc2l0aW9uIjo1LCJEdXJhdGlvblBvc2l0aW9uIjo2LCJQZXJjZW50YWdlQ29tcGxldGVkUG9zaXRpb24iOjYsIlNwYWNpbmciOjUsIklzQmVsb3dUaW1lYmFuZCI6dHJ1ZSwiUGVyY2VudGFnZUNvbXBsZXRlU2hhcGVPcGFjaXR5IjozNSwiU2hhcGVTdHlsZSI6eyIkaWQiOiIzMTQiLCJNYXJnaW4iOnsiJHJlZiI6IjEwNSJ9LCJQYWRkaW5nIjp7IiRyZWYiOiIxMDYifSwiQmFja2dyb3VuZCI6eyIkaWQiOiIzMTUiLCJDb2xvciI6eyIkaWQiOiIzMTYiLCJBIjoyNTUsIlIiOjc4LCJHIjoxNzksIkIiOjIwN319LCJJc1Zpc2libGUiOnRydWUsIldpZHRoIjowLjAsIkhlaWdodCI6MTAuMCwiQm9yZGVyU3R5bGUiOnsiJGlkIjoiMzE3IiwiTGluZUNvbG9yIjp7IiRyZWYiOiIxMTAifSwiTGluZVdlaWdodCI6MC4wLCJMaW5lVHlwZSI6MCwiUGFyZW50U3R5bGUiOnsiJHJlZiI6IjEwOSJ9fSwiUGFyZW50U3R5bGUiOnsiJHJlZiI6IjEwNCJ9fSwiVGl0bGVTdHlsZSI6eyIkaWQiOiIzMTgiLCJGb250U2V0dGluZ3MiOnsiJGlkIjoiMzE5IiwiRm9udFNpemUiOjExLCJGb250TmFtZSI6IkNhbGlicmkiLCJJc0JvbGQiOmZhbHNlLCJJc0l0YWxpYyI6ZmFsc2UsIklzVW5kZXJsaW5lZCI6ZmFsc2UsIlBhcmVudFN0eWxlIjp7IiRyZWYiOiIxMTMifX0sIkF1dG9TaXplIjowLCJGb3JlZ3JvdW5kIjp7IiRyZWYiOiIxMTQifSwiTWF4V2lkdGgiOjIwMC4wLCJNYXhIZWlnaHQiOiJJbmZpbml0eSIsIlNtYXJ0Rm9yZWdyb3VuZElzQWN0aXZlIjpmYWxzZSwiSG9yaXpvbnRhbEFsaWdubWVudCI6MC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MyMCIsIkxpbmVDb2xvciI6bnVsbCwiTGluZVdlaWdodCI6MC4wLCJMaW5lVHlwZSI6MCwiUGFyZW50U3R5bGUiOm51bGx9LCJQYXJlbnRTdHlsZSI6eyIkcmVmIjoiMTEyIn19LCJEYXRlU3R5bGUiOnsiJGlkIjoiMzIxIiwiRm9udFNldHRpbmdzIjp7IiRpZCI6IjMyMiIsIkZvbnRTaXplIjoxMSwiRm9udE5hbWUiOiJDYWxpYnJpIExpZ2h0IiwiSXNCb2xkIjpmYWxzZSwiSXNJdGFsaWMiOmZhbHNlLCJJc1VuZGVybGluZWQiOmZhbHNlLCJQYXJlbnRTdHlsZSI6eyIkcmVmIjoiMTIwIn1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zMjMiLCJMaW5lQ29sb3IiOm51bGwsIkxpbmVXZWlnaHQiOjAuMCwiTGluZVR5cGUiOjAsIlBhcmVudFN0eWxlIjpudWxsfSwiUGFyZW50U3R5bGUiOnsiJHJlZiI6IjExOSJ9fSwiRGF0ZUZvcm1hdCI6eyIkcmVmIjoiMTI2In0sIldlZWtOdW1iZXJpbmciOnsiJGlkIjoiMzI0IiwiRm9ybWF0IjowLCJJc1Zpc2libGUiOmZhbHNlLCJMYXN0S25vd25WaXNpYmlsaXR5U3RhdGUiOmZhbHNlfSwiSXNWaXNpYmxlIjp0cnVlLCJQYXJlbnRTdHlsZSI6eyIkcmVmIjoiODMifX0sIkluZGV4Ijo2LCJTbWFydER1cmF0aW9uQWN0aXZhdGVkIjpmYWxzZSwiRGF0ZUZvcm1hdCI6eyIkcmVmIjoiMTI2In0sIldlZWtOdW1iZXJpbmciOnsiJGlkIjoiMzI1IiwiRm9ybWF0IjowLCJJc1Zpc2libGUiOmZhbHNlLCJMYXN0S25vd25WaXNpYmlsaXR5U3RhdGUiOmZhbHNlfSwiSWQiOiI3OTRlZGQyMC05ZmY3LTRjMDUtYTJmMy1kNTVhMjI1ZTIwODYiLCJJbXBvcnRJZCI6bnVsbCwiVGl0bGUiOiJSYXltb25kIiwiTm90ZSI6bnVsbCwiSHlwZXJsaW5rIjp7IiRpZCI6IjMyNiIsIkFkZHJlc3MiOm51bGwsIlN1YkFkZHJlc3MiOm51bGx9LCJJc0NoYW5nZWQiOmZhbHNlLCJJc05ldyI6ZmFsc2V9LHsiJGlkIjoiMzI3IiwiR3JvdXBOYW1lIjpudWxsLCJTdGFydERhdGUiOiIyMDIxLTAxLTMwVDEwOjAwOjAwWiIsIkVuZERhdGUiOiIyMDIxLTAxLTMwVDE4OjAwOjAwWiIsIlBlcmNlbnRhZ2VDb21wbGV0ZSI6bnVsbCwiU3R5bGUiOnsiJGlkIjoiMzI4IiwiU2hhcGUiOjAsIlNoYXBlVGhpY2tuZXNzIjowLCJEdXJhdGlvbkZvcm1hdCI6MCwiSW5jbHVkZU5vbldvcmtpbmdEYXlzSW5EdXJhdGlvbiI6ZmFsc2UsIlBlcmNlbnRhZ2VDb21wbGV0ZVN0eWxlIjp7IiRpZCI6IjMyOSIsIkZvbnRTZXR0aW5ncyI6eyIkaWQiOiIzMzA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MzMSIsIkxpbmVDb2xvciI6bnVsbCwiTGluZVdlaWdodCI6MC4wLCJMaW5lVHlwZSI6MCwiUGFyZW50U3R5bGUiOm51bGx9LCJQYXJlbnRTdHlsZSI6eyIkcmVmIjoiODQifX0sIkR1cmF0aW9uU3R5bGUiOnsiJGlkIjoiMzMyIiwiRm9udFNldHRpbmdzIjp7IiRpZCI6IjMzMy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zM0IiwiTGluZUNvbG9yIjpudWxsLCJMaW5lV2VpZ2h0IjowLjAsIkxpbmVUeXBlIjowLCJQYXJlbnRTdHlsZSI6bnVsbH0sIlBhcmVudFN0eWxlIjp7IiRyZWYiOiI5MSJ9fSwiSG9yaXpvbnRhbENvbm5lY3RvclN0eWxlIjp7IiRpZCI6IjMzNSIsIkxpbmVDb2xvciI6eyIkcmVmIjoiOTkifSwiTGluZVdlaWdodCI6MS4wLCJMaW5lVHlwZSI6MCwiUGFyZW50U3R5bGUiOnsiJHJlZiI6Ijk4In19LCJWZXJ0aWNhbENvbm5lY3RvclN0eWxlIjp7IiRpZCI6IjMzNiIsIkxpbmVDb2xvciI6eyIkcmVmIjoiMTAyIn0sIkxpbmVXZWlnaHQiOjEuMCwiTGluZVR5cGUiOjAsIlBhcmVudFN0eWxlIjp7IiRyZWYiOiIxMDEifX0sIk1hcmdpbiI6bnVsbCwiU3RhcnREYXRlUG9zaXRpb24iOjIsIkVuZERhdGVQb3NpdGlvbiI6MiwiRGF0ZUlzVmlzaWJsZSI6dHJ1ZSwiVGl0bGVQb3NpdGlvbiI6NSwiRHVyYXRpb25Qb3NpdGlvbiI6NiwiUGVyY2VudGFnZUNvbXBsZXRlZFBvc2l0aW9uIjo2LCJTcGFjaW5nIjo1LCJJc0JlbG93VGltZWJhbmQiOnRydWUsIlBlcmNlbnRhZ2VDb21wbGV0ZVNoYXBlT3BhY2l0eSI6MzUsIlNoYXBlU3R5bGUiOnsiJGlkIjoiMzM3IiwiTWFyZ2luIjp7IiRyZWYiOiIxMDUifSwiUGFkZGluZyI6eyIkcmVmIjoiMTA2In0sIkJhY2tncm91bmQiOnsiJGlkIjoiMzM4IiwiQ29sb3IiOnsiJGlkIjoiMzM5IiwiQSI6MjU1LCJSIjoxNTMsIkciOjIwMywiQiI6NTZ9fSwiSXNWaXNpYmxlIjp0cnVlLCJXaWR0aCI6MC4wLCJIZWlnaHQiOjEwLjAsIkJvcmRlclN0eWxlIjp7IiRpZCI6IjM0MCIsIkxpbmVDb2xvciI6eyIkcmVmIjoiMTEwIn0sIkxpbmVXZWlnaHQiOjAuMCwiTGluZVR5cGUiOjAsIlBhcmVudFN0eWxlIjp7IiRyZWYiOiIxMDkifX0sIlBhcmVudFN0eWxlIjp7IiRyZWYiOiIxMDQifX0sIlRpdGxlU3R5bGUiOnsiJGlkIjoiMzQxIiwiRm9udFNldHRpbmdzIjp7IiRpZCI6IjM0MiIsIkZvbnRTaXplIjoxMSwiRm9udE5hbWUiOiJDYWxpYnJpIiwiSXNCb2xkIjpmYWxzZSwiSXNJdGFsaWMiOmZhbHNlLCJJc1VuZGVybGluZWQiOmZhbHNlLCJQYXJlbnRTdHlsZSI6eyIkcmVmIjoiMTEzIn19LCJBdXRvU2l6ZSI6MCwiRm9yZWdyb3VuZCI6eyIkcmVmIjoiMTE0In0sIk1heFdpZHRoIjoyMDAuMC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zNDMiLCJMaW5lQ29sb3IiOm51bGwsIkxpbmVXZWlnaHQiOjAuMCwiTGluZVR5cGUiOjAsIlBhcmVudFN0eWxlIjpudWxsfSwiUGFyZW50U3R5bGUiOnsiJHJlZiI6IjExMiJ9fSwiRGF0ZVN0eWxlIjp7IiRpZCI6IjM0NCIsIkZvbnRTZXR0aW5ncyI6eyIkaWQiOiIzNDUiLCJGb250U2l6ZSI6MTEsIkZvbnROYW1lIjoiQ2FsaWJyaSBMaWdodCIsIklzQm9sZCI6ZmFsc2UsIklzSXRhbGljIjpmYWxzZSwiSXNVbmRlcmxpbmVkIjpmYWxzZSwiUGFyZW50U3R5bGUiOnsiJHJlZiI6IjEyMCJ9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MzQ2IiwiTGluZUNvbG9yIjpudWxsLCJMaW5lV2VpZ2h0IjowLjAsIkxpbmVUeXBlIjowLCJQYXJlbnRTdHlsZSI6bnVsbH0sIlBhcmVudFN0eWxlIjp7IiRyZWYiOiIxMTkifX0sIkRhdGVGb3JtYXQiOnsiJHJlZiI6IjEyNiJ9LCJXZWVrTnVtYmVyaW5nIjp7IiRpZCI6IjM0NyIsIkZvcm1hdCI6MCwiSXNWaXNpYmxlIjpmYWxzZSwiTGFzdEtub3duVmlzaWJpbGl0eVN0YXRlIjpmYWxzZX0sIklzVmlzaWJsZSI6dHJ1ZSwiUGFyZW50U3R5bGUiOnsiJHJlZiI6IjgzIn19LCJJbmRleCI6NywiU21hcnREdXJhdGlvbkFjdGl2YXRlZCI6ZmFsc2UsIkRhdGVGb3JtYXQiOnsiJHJlZiI6IjEyNiJ9LCJXZWVrTnVtYmVyaW5nIjp7IiRpZCI6IjM0OCIsIkZvcm1hdCI6MCwiSXNWaXNpYmxlIjpmYWxzZSwiTGFzdEtub3duVmlzaWJpbGl0eVN0YXRlIjpmYWxzZX0sIklkIjoiMTI0ZGZjNGMtNjc0NS00NzIyLWJlNjMtNmY5ZjJmNmIzMTNlIiwiSW1wb3J0SWQiOm51bGwsIlRpdGxlIjoiUmViZWNjYSIsIk5vdGUiOm51bGwsIkh5cGVybGluayI6eyIkaWQiOiIzNDkiLCJBZGRyZXNzIjpudWxsLCJTdWJBZGRyZXNzIjpudWxsfSwiSXNDaGFuZ2VkIjpmYWxzZSwiSXNOZXciOmZhbHNlfSx7IiRpZCI6IjM1MCIsIkdyb3VwTmFtZSI6bnVsbCwiU3RhcnREYXRlIjoiMjAyMS0wMS0zMFQwNjowMDowMFoiLCJFbmREYXRlIjoiMjAyMS0wMS0zMFQxNDowMDowMFoiLCJQZXJjZW50YWdlQ29tcGxldGUiOm51bGwsIlN0eWxlIjp7IiRpZCI6IjM1MSIsIlNoYXBlIjowLCJTaGFwZVRoaWNrbmVzcyI6MCwiRHVyYXRpb25Gb3JtYXQiOjAsIkluY2x1ZGVOb25Xb3JraW5nRGF5c0luRHVyYXRpb24iOmZhbHNlLCJQZXJjZW50YWdlQ29tcGxldGVTdHlsZSI6eyIkaWQiOiIzNTIiLCJGb250U2V0dGluZ3MiOnsiJGlkIjoiMzUzIiwiRm9udFNpemUiOjEwLCJGb250TmFtZSI6IkNhbGlicmkiLCJJc0JvbGQiOmZhbHNlLCJJc0l0YWxpYyI6ZmFsc2UsIklzVW5kZXJsaW5lZCI6ZmFsc2UsIlBhcmVudFN0eWxlIjp7IiRyZWYiOiI4NSJ9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zNTQiLCJMaW5lQ29sb3IiOm51bGwsIkxpbmVXZWlnaHQiOjAuMCwiTGluZVR5cGUiOjAsIlBhcmVudFN0eWxlIjpudWxsfSwiUGFyZW50U3R5bGUiOnsiJHJlZiI6Ijg0In19LCJEdXJhdGlvblN0eWxlIjp7IiRpZCI6IjM1NSIsIkZvbnRTZXR0aW5ncyI6eyIkaWQiOiIzNTYiLCJGb250U2l6ZSI6MTAsIkZvbnROYW1lIjoiQ2FsaWJyaSIsIklzQm9sZCI6ZmFsc2UsIklzSXRhbGljIjpmYWxzZSwiSXNVbmRlcmxpbmVkIjpmYWxzZSwiUGFyZW50U3R5bGUiOnsiJHJlZiI6IjkyIn1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M1NyIsIkxpbmVDb2xvciI6bnVsbCwiTGluZVdlaWdodCI6MC4wLCJMaW5lVHlwZSI6MCwiUGFyZW50U3R5bGUiOm51bGx9LCJQYXJlbnRTdHlsZSI6eyIkcmVmIjoiOTEifX0sIkhvcml6b250YWxDb25uZWN0b3JTdHlsZSI6eyIkaWQiOiIzNTgiLCJMaW5lQ29sb3IiOnsiJHJlZiI6Ijk5In0sIkxpbmVXZWlnaHQiOjEuMCwiTGluZVR5cGUiOjAsIlBhcmVudFN0eWxlIjp7IiRyZWYiOiI5OCJ9fSwiVmVydGljYWxDb25uZWN0b3JTdHlsZSI6eyIkaWQiOiIzNTkiLCJMaW5lQ29sb3IiOnsiJHJlZiI6IjEwMiJ9LCJMaW5lV2VpZ2h0IjoxLjAsIkxpbmVUeXBlIjowLCJQYXJlbnRTdHlsZSI6eyIkcmVmIjoiMTAxIn19LCJNYXJnaW4iOm51bGwsIlN0YXJ0RGF0ZVBvc2l0aW9uIjoyLCJFbmREYXRlUG9zaXRpb24iOjIsIkRhdGVJc1Zpc2libGUiOnRydWUsIlRpdGxlUG9zaXRpb24iOjUsIkR1cmF0aW9uUG9zaXRpb24iOjYsIlBlcmNlbnRhZ2VDb21wbGV0ZWRQb3NpdGlvbiI6NiwiU3BhY2luZyI6NSwiSXNCZWxvd1RpbWViYW5kIjp0cnVlLCJQZXJjZW50YWdlQ29tcGxldGVTaGFwZU9wYWNpdHkiOjM1LCJTaGFwZVN0eWxlIjp7IiRpZCI6IjM2MCIsIk1hcmdpbiI6eyIkcmVmIjoiMTA1In0sIlBhZGRpbmciOnsiJHJlZiI6IjEwNiJ9LCJCYWNrZ3JvdW5kIjp7IiRpZCI6IjM2MSIsIkNvbG9yIjp7IiRpZCI6IjM2MiIsIkEiOjI1NSwiUiI6NjgsIkciOjE5MywiQiI6MTYzfX0sIklzVmlzaWJsZSI6dHJ1ZSwiV2lkdGgiOjAuMCwiSGVpZ2h0IjoxMC4wLCJCb3JkZXJTdHlsZSI6eyIkaWQiOiIzNjMiLCJMaW5lQ29sb3IiOnsiJHJlZiI6IjExMCJ9LCJMaW5lV2VpZ2h0IjowLjAsIkxpbmVUeXBlIjowLCJQYXJlbnRTdHlsZSI6eyIkcmVmIjoiMTA5In19LCJQYXJlbnRTdHlsZSI6eyIkcmVmIjoiMTA0In19LCJUaXRsZVN0eWxlIjp7IiRpZCI6IjM2NCIsIkZvbnRTZXR0aW5ncyI6eyIkaWQiOiIzNjUiLCJGb250U2l6ZSI6MTEsIkZvbnROYW1lIjoiQ2FsaWJyaSIsIklzQm9sZCI6ZmFsc2UsIklzSXRhbGljIjpmYWxzZSwiSXNVbmRlcmxpbmVkIjpmYWxzZSwiUGFyZW50U3R5bGUiOnsiJHJlZiI6IjExMyJ9fSwiQXV0b1NpemUiOjAsIkZvcmVncm91bmQiOnsiJHJlZiI6IjExNCJ9LCJNYXhXaWR0aCI6MjAwLjAsIk1heEhlaWdodCI6IkluZmluaXR5IiwiU21hcnRGb3JlZ3JvdW5kSXNBY3RpdmUiOmZhbHNlLCJIb3Jpem9udGFsQWxpZ25tZW50Ijow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MzY2IiwiTGluZUNvbG9yIjpudWxsLCJMaW5lV2VpZ2h0IjowLjAsIkxpbmVUeXBlIjowLCJQYXJlbnRTdHlsZSI6bnVsbH0sIlBhcmVudFN0eWxlIjp7IiRyZWYiOiIxMTIifX0sIkRhdGVTdHlsZSI6eyIkaWQiOiIzNjciLCJGb250U2V0dGluZ3MiOnsiJGlkIjoiMzY4IiwiRm9udFNpemUiOjExLCJGb250TmFtZSI6IkNhbGlicmkgTGlnaHQiLCJJc0JvbGQiOmZhbHNlLCJJc0l0YWxpYyI6ZmFsc2UsIklzVW5kZXJsaW5lZCI6ZmFsc2UsIlBhcmVudFN0eWxlIjp7IiRyZWYiOiIxMjAifX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M2OSIsIkxpbmVDb2xvciI6bnVsbCwiTGluZVdlaWdodCI6MC4wLCJMaW5lVHlwZSI6MCwiUGFyZW50U3R5bGUiOm51bGx9LCJQYXJlbnRTdHlsZSI6eyIkcmVmIjoiMTE5In19LCJEYXRlRm9ybWF0Ijp7IiRyZWYiOiIxMjYifSwiV2Vla051bWJlcmluZyI6eyIkaWQiOiIzNzAiLCJGb3JtYXQiOjAsIklzVmlzaWJsZSI6ZmFsc2UsIkxhc3RLbm93blZpc2liaWxpdHlTdGF0ZSI6ZmFsc2V9LCJJc1Zpc2libGUiOnRydWUsIlBhcmVudFN0eWxlIjp7IiRyZWYiOiI4MyJ9fSwiSW5kZXgiOjgsIlNtYXJ0RHVyYXRpb25BY3RpdmF0ZWQiOmZhbHNlLCJEYXRlRm9ybWF0Ijp7IiRyZWYiOiIxMjYifSwiV2Vla051bWJlcmluZyI6eyIkaWQiOiIzNzEiLCJGb3JtYXQiOjAsIklzVmlzaWJsZSI6ZmFsc2UsIkxhc3RLbm93blZpc2liaWxpdHlTdGF0ZSI6ZmFsc2V9LCJJZCI6Ijk4ZGRlNGM2LTQ4OTItNDg4Zi1iZmY3LWU4ZWExYjIyZjIyOCIsIkltcG9ydElkIjpudWxsLCJUaXRsZSI6IlNhbGx5IiwiTm90ZSI6bnVsbCwiSHlwZXJsaW5rIjp7IiRpZCI6IjM3MiIsIkFkZHJlc3MiOm51bGwsIlN1YkFkZHJlc3MiOm51bGx9LCJJc0NoYW5nZWQiOmZhbHNlLCJJc05ldyI6ZmFsc2V9LHsiJGlkIjoiMzczIiwiR3JvdXBOYW1lIjpudWxsLCJTdGFydERhdGUiOiIyMDIxLTAxLTMwVDEyOjAwOjAwWiIsIkVuZERhdGUiOiIyMDIxLTAxLTMwVDIwOjAwOjAwWiIsIlBlcmNlbnRhZ2VDb21wbGV0ZSI6bnVsbCwiU3R5bGUiOnsiJGlkIjoiMzc0IiwiU2hhcGUiOjAsIlNoYXBlVGhpY2tuZXNzIjowLCJEdXJhdGlvbkZvcm1hdCI6MCwiSW5jbHVkZU5vbldvcmtpbmdEYXlzSW5EdXJhdGlvbiI6ZmFsc2UsIlBlcmNlbnRhZ2VDb21wbGV0ZVN0eWxlIjp7IiRpZCI6IjM3NSIsIkZvbnRTZXR0aW5ncyI6eyIkaWQiOiIzNzY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M3NyIsIkxpbmVDb2xvciI6bnVsbCwiTGluZVdlaWdodCI6MC4wLCJMaW5lVHlwZSI6MCwiUGFyZW50U3R5bGUiOm51bGx9LCJQYXJlbnRTdHlsZSI6eyIkcmVmIjoiODQifX0sIkR1cmF0aW9uU3R5bGUiOnsiJGlkIjoiMzc4IiwiRm9udFNldHRpbmdzIjp7IiRpZCI6IjM3OS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zgwIiwiTGluZUNvbG9yIjpudWxsLCJMaW5lV2VpZ2h0IjowLjAsIkxpbmVUeXBlIjowLCJQYXJlbnRTdHlsZSI6bnVsbH0sIlBhcmVudFN0eWxlIjp7IiRyZWYiOiI5MSJ9fSwiSG9yaXpvbnRhbENvbm5lY3RvclN0eWxlIjp7IiRpZCI6IjM4MSIsIkxpbmVDb2xvciI6eyIkcmVmIjoiOTkifSwiTGluZVdlaWdodCI6MS4wLCJMaW5lVHlwZSI6MCwiUGFyZW50U3R5bGUiOnsiJHJlZiI6Ijk4In19LCJWZXJ0aWNhbENvbm5lY3RvclN0eWxlIjp7IiRpZCI6IjM4MiIsIkxpbmVDb2xvciI6eyIkcmVmIjoiMTAyIn0sIkxpbmVXZWlnaHQiOjEuMCwiTGluZVR5cGUiOjAsIlBhcmVudFN0eWxlIjp7IiRyZWYiOiIxMDEifX0sIk1hcmdpbiI6bnVsbCwiU3RhcnREYXRlUG9zaXRpb24iOjIsIkVuZERhdGVQb3NpdGlvbiI6MiwiRGF0ZUlzVmlzaWJsZSI6dHJ1ZSwiVGl0bGVQb3NpdGlvbiI6NSwiRHVyYXRpb25Qb3NpdGlvbiI6NiwiUGVyY2VudGFnZUNvbXBsZXRlZFBvc2l0aW9uIjo2LCJTcGFjaW5nIjo1LCJJc0JlbG93VGltZWJhbmQiOnRydWUsIlBlcmNlbnRhZ2VDb21wbGV0ZVNoYXBlT3BhY2l0eSI6MzUsIlNoYXBlU3R5bGUiOnsiJGlkIjoiMzgzIiwiTWFyZ2luIjp7IiRyZWYiOiIxMDUifSwiUGFkZGluZyI6eyIkcmVmIjoiMTA2In0sIkJhY2tncm91bmQiOnsiJGlkIjoiMzg0IiwiQ29sb3IiOnsiJGlkIjoiMzg1IiwiQSI6MjU1LCJSIjo5OSwiRyI6MTY1LCJCIjo1NX19LCJJc1Zpc2libGUiOnRydWUsIldpZHRoIjowLjAsIkhlaWdodCI6MTAuMCwiQm9yZGVyU3R5bGUiOnsiJGlkIjoiMzg2IiwiTGluZUNvbG9yIjp7IiRyZWYiOiIxMTAifSwiTGluZVdlaWdodCI6MC4wLCJMaW5lVHlwZSI6MCwiUGFyZW50U3R5bGUiOnsiJHJlZiI6IjEwOSJ9fSwiUGFyZW50U3R5bGUiOnsiJHJlZiI6IjEwNCJ9fSwiVGl0bGVTdHlsZSI6eyIkaWQiOiIzODciLCJGb250U2V0dGluZ3MiOnsiJGlkIjoiMzg4IiwiRm9udFNpemUiOjExLCJGb250TmFtZSI6IkNhbGlicmkiLCJJc0JvbGQiOmZhbHNlLCJJc0l0YWxpYyI6ZmFsc2UsIklzVW5kZXJsaW5lZCI6ZmFsc2UsIlBhcmVudFN0eWxlIjp7IiRyZWYiOiIxMTMifX0sIkF1dG9TaXplIjowLCJGb3JlZ3JvdW5kIjp7IiRyZWYiOiIxMTQifSwiTWF4V2lkdGgiOjIwMC4wLCJNYXhIZWlnaHQiOiJJbmZpbml0eSIsIlNtYXJ0Rm9yZWdyb3VuZElzQWN0aXZlIjpmYWxzZSwiSG9yaXpvbnRhbEFsaWdubWVudCI6MC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M4OSIsIkxpbmVDb2xvciI6bnVsbCwiTGluZVdlaWdodCI6MC4wLCJMaW5lVHlwZSI6MCwiUGFyZW50U3R5bGUiOm51bGx9LCJQYXJlbnRTdHlsZSI6eyIkcmVmIjoiMTEyIn19LCJEYXRlU3R5bGUiOnsiJGlkIjoiMzkwIiwiRm9udFNldHRpbmdzIjp7IiRpZCI6IjM5MSIsIkZvbnRTaXplIjoxMSwiRm9udE5hbWUiOiJDYWxpYnJpIExpZ2h0IiwiSXNCb2xkIjpmYWxzZSwiSXNJdGFsaWMiOmZhbHNlLCJJc1VuZGVybGluZWQiOmZhbHNlLCJQYXJlbnRTdHlsZSI6eyIkcmVmIjoiMTIwIn1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zOTIiLCJMaW5lQ29sb3IiOm51bGwsIkxpbmVXZWlnaHQiOjAuMCwiTGluZVR5cGUiOjAsIlBhcmVudFN0eWxlIjpudWxsfSwiUGFyZW50U3R5bGUiOnsiJHJlZiI6IjExOSJ9fSwiRGF0ZUZvcm1hdCI6eyIkcmVmIjoiMTI2In0sIldlZWtOdW1iZXJpbmciOnsiJGlkIjoiMzkzIiwiRm9ybWF0IjowLCJJc1Zpc2libGUiOmZhbHNlLCJMYXN0S25vd25WaXNpYmlsaXR5U3RhdGUiOmZhbHNlfSwiSXNWaXNpYmxlIjp0cnVlLCJQYXJlbnRTdHlsZSI6eyIkcmVmIjoiODMifX0sIkluZGV4Ijo5LCJTbWFydER1cmF0aW9uQWN0aXZhdGVkIjpmYWxzZSwiRGF0ZUZvcm1hdCI6eyIkcmVmIjoiMTI2In0sIldlZWtOdW1iZXJpbmciOnsiJGlkIjoiMzk0IiwiRm9ybWF0IjowLCJJc1Zpc2libGUiOmZhbHNlLCJMYXN0S25vd25WaXNpYmlsaXR5U3RhdGUiOmZhbHNlfSwiSWQiOiJlMjYwY2I0My01YmU3LTQyOGYtYWIxOC03NGUwNzAzYWE2NzAiLCJJbXBvcnRJZCI6bnVsbCwiVGl0bGUiOiJTaGF5IiwiTm90ZSI6bnVsbCwiSHlwZXJsaW5rIjp7IiRpZCI6IjM5NSIsIkFkZHJlc3MiOm51bGwsIlN1YkFkZHJlc3MiOm51bGx9LCJJc0NoYW5nZWQiOmZhbHNlLCJJc05ldyI6ZmFsc2V9LHsiJGlkIjoiMzk2IiwiR3JvdXBOYW1lIjpudWxsLCJTdGFydERhdGUiOiIyMDIxLTAxLTMwVDE2OjAwOjAwWiIsIkVuZERhdGUiOiIyMDIxLTAxLTMxVDAwOjAwOjAwWiIsIlBlcmNlbnRhZ2VDb21wbGV0ZSI6bnVsbCwiU3R5bGUiOnsiJGlkIjoiMzk3IiwiU2hhcGUiOjAsIlNoYXBlVGhpY2tuZXNzIjowLCJEdXJhdGlvbkZvcm1hdCI6MCwiSW5jbHVkZU5vbldvcmtpbmdEYXlzSW5EdXJhdGlvbiI6ZmFsc2UsIlBlcmNlbnRhZ2VDb21wbGV0ZVN0eWxlIjp7IiRpZCI6IjM5OCIsIkZvbnRTZXR0aW5ncyI6eyIkaWQiOiIzOTk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QwMCIsIkxpbmVDb2xvciI6bnVsbCwiTGluZVdlaWdodCI6MC4wLCJMaW5lVHlwZSI6MCwiUGFyZW50U3R5bGUiOm51bGx9LCJQYXJlbnRTdHlsZSI6eyIkcmVmIjoiODQifX0sIkR1cmF0aW9uU3R5bGUiOnsiJGlkIjoiNDAxIiwiRm9udFNldHRpbmdzIjp7IiRpZCI6IjQwMi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NDAzIiwiTGluZUNvbG9yIjpudWxsLCJMaW5lV2VpZ2h0IjowLjAsIkxpbmVUeXBlIjowLCJQYXJlbnRTdHlsZSI6bnVsbH0sIlBhcmVudFN0eWxlIjp7IiRyZWYiOiI5MSJ9fSwiSG9yaXpvbnRhbENvbm5lY3RvclN0eWxlIjp7IiRpZCI6IjQwNCIsIkxpbmVDb2xvciI6eyIkcmVmIjoiOTkifSwiTGluZVdlaWdodCI6MS4wLCJMaW5lVHlwZSI6MCwiUGFyZW50U3R5bGUiOnsiJHJlZiI6Ijk4In19LCJWZXJ0aWNhbENvbm5lY3RvclN0eWxlIjp7IiRpZCI6IjQwNSIsIkxpbmVDb2xvciI6eyIkcmVmIjoiMTAyIn0sIkxpbmVXZWlnaHQiOjEuMCwiTGluZVR5cGUiOjAsIlBhcmVudFN0eWxlIjp7IiRyZWYiOiIxMDEifX0sIk1hcmdpbiI6bnVsbCwiU3RhcnREYXRlUG9zaXRpb24iOjIsIkVuZERhdGVQb3NpdGlvbiI6MiwiRGF0ZUlzVmlzaWJsZSI6dHJ1ZSwiVGl0bGVQb3NpdGlvbiI6NSwiRHVyYXRpb25Qb3NpdGlvbiI6NiwiUGVyY2VudGFnZUNvbXBsZXRlZFBvc2l0aW9uIjo2LCJTcGFjaW5nIjo1LCJJc0JlbG93VGltZWJhbmQiOnRydWUsIlBlcmNlbnRhZ2VDb21wbGV0ZVNoYXBlT3BhY2l0eSI6MzUsIlNoYXBlU3R5bGUiOnsiJGlkIjoiNDA2IiwiTWFyZ2luIjp7IiRyZWYiOiIxMDUifSwiUGFkZGluZyI6eyIkcmVmIjoiMTA2In0sIkJhY2tncm91bmQiOnsiJGlkIjoiNDA3IiwiQ29sb3IiOnsiJGlkIjoiNDA4IiwiQSI6MjU1LCJSIjo2OCwiRyI6MTkzLCJCIjoxNjN9fSwiSXNWaXNpYmxlIjp0cnVlLCJXaWR0aCI6MC4wLCJIZWlnaHQiOjEwLjAsIkJvcmRlclN0eWxlIjp7IiRpZCI6IjQwOSIsIkxpbmVDb2xvciI6eyIkcmVmIjoiMTEwIn0sIkxpbmVXZWlnaHQiOjAuMCwiTGluZVR5cGUiOjAsIlBhcmVudFN0eWxlIjp7IiRyZWYiOiIxMDkifX0sIlBhcmVudFN0eWxlIjp7IiRyZWYiOiIxMDQifX0sIlRpdGxlU3R5bGUiOnsiJGlkIjoiNDEwIiwiRm9udFNldHRpbmdzIjp7IiRpZCI6IjQxMSIsIkZvbnRTaXplIjoxMSwiRm9udE5hbWUiOiJDYWxpYnJpIiwiSXNCb2xkIjpmYWxzZSwiSXNJdGFsaWMiOmZhbHNlLCJJc1VuZGVybGluZWQiOmZhbHNlLCJQYXJlbnRTdHlsZSI6eyIkcmVmIjoiMTEzIn19LCJBdXRvU2l6ZSI6MCwiRm9yZWdyb3VuZCI6eyIkcmVmIjoiMTE0In0sIk1heFdpZHRoIjoyMDAuMC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0MTIiLCJMaW5lQ29sb3IiOm51bGwsIkxpbmVXZWlnaHQiOjAuMCwiTGluZVR5cGUiOjAsIlBhcmVudFN0eWxlIjpudWxsfSwiUGFyZW50U3R5bGUiOnsiJHJlZiI6IjExMiJ9fSwiRGF0ZVN0eWxlIjp7IiRpZCI6IjQxMyIsIkZvbnRTZXR0aW5ncyI6eyIkaWQiOiI0MTQiLCJGb250U2l6ZSI6MTEsIkZvbnROYW1lIjoiQ2FsaWJyaSBMaWdodCIsIklzQm9sZCI6ZmFsc2UsIklzSXRhbGljIjpmYWxzZSwiSXNVbmRlcmxpbmVkIjpmYWxzZSwiUGFyZW50U3R5bGUiOnsiJHJlZiI6IjEyMCJ9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NDE1IiwiTGluZUNvbG9yIjpudWxsLCJMaW5lV2VpZ2h0IjowLjAsIkxpbmVUeXBlIjowLCJQYXJlbnRTdHlsZSI6bnVsbH0sIlBhcmVudFN0eWxlIjp7IiRyZWYiOiIxMTkifX0sIkRhdGVGb3JtYXQiOnsiJHJlZiI6IjEyNiJ9LCJXZWVrTnVtYmVyaW5nIjp7IiRpZCI6IjQxNiIsIkZvcm1hdCI6MCwiSXNWaXNpYmxlIjpmYWxzZSwiTGFzdEtub3duVmlzaWJpbGl0eVN0YXRlIjpmYWxzZX0sIklzVmlzaWJsZSI6dHJ1ZSwiUGFyZW50U3R5bGUiOnsiJHJlZiI6IjgzIn19LCJJbmRleCI6MTAsIlNtYXJ0RHVyYXRpb25BY3RpdmF0ZWQiOmZhbHNlLCJEYXRlRm9ybWF0Ijp7IiRyZWYiOiIxMjYifSwiV2Vla051bWJlcmluZyI6eyIkaWQiOiI0MTciLCJGb3JtYXQiOjAsIklzVmlzaWJsZSI6ZmFsc2UsIkxhc3RLbm93blZpc2liaWxpdHlTdGF0ZSI6ZmFsc2V9LCJJZCI6ImMzOTY4YWNlLWRlMjctNDk0Yy1hNzg0LWY5MGU1NTVkMGU0OCIsIkltcG9ydElkIjpudWxsLCJUaXRsZSI6Ilp1a2kiLCJOb3RlIjpudWxsLCJIeXBlcmxpbmsiOnsiJGlkIjoiNDE4IiwiQWRkcmVzcyI6bnVsbCwiU3ViQWRkcmVzcyI6bnVsbH0sIklzQ2hhbmdlZCI6ZmFsc2UsIklzTmV3IjpmYWxzZX0seyIkaWQiOiI0MTkiLCJHcm91cE5hbWUiOm51bGwsIlN0YXJ0RGF0ZSI6IjIwMjEtMDEtMzBUMDg6MDA6MDBaIiwiRW5kRGF0ZSI6IjIwMjEtMDEtMzBUMTY6MDA6MDBaIiwiUGVyY2VudGFnZUNvbXBsZXRlIjpudWxsLCJTdHlsZSI6eyIkaWQiOiI0MjAiLCJTaGFwZSI6NiwiU2hhcGVUaGlja25lc3MiOjAsIkR1cmF0aW9uRm9ybWF0Ijo3LCJJbmNsdWRlTm9uV29ya2luZ0RheXNJbkR1cmF0aW9uIjpmYWxzZSwiUGVyY2VudGFnZUNvbXBsZXRlU3R5bGUiOnsiJGlkIjoiNDIxIiwiRm9udFNldHRpbmdzIjp7IiRpZCI6IjQyMi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NDIzIiwiTGluZUNvbG9yIjpudWxsLCJMaW5lV2VpZ2h0IjowLjAsIkxpbmVUeXBlIjowLCJQYXJlbnRTdHlsZSI6bnVsbH0sIlBhcmVudFN0eWxlIjp7IiRyZWYiOiI4NCJ9fSwiRHVyYXRpb25TdHlsZSI6eyIkaWQiOiI0MjQiLCJGb250U2V0dGluZ3MiOnsiJGlkIjoiNDI1IiwiRm9udFNpemUiOjEwLCJGb250TmFtZSI6IkNhbGlicmkiLCJJc0JvbGQiOmZhbHNlLCJJc0l0YWxpYyI6ZmFsc2UsIklzVW5kZXJsaW5lZCI6ZmFsc2UsIlBhcmVudFN0eWxlIjp7IiRyZWYiOiI5MiJ9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0MjYiLCJMaW5lQ29sb3IiOm51bGwsIkxpbmVXZWlnaHQiOjAuMCwiTGluZVR5cGUiOjAsIlBhcmVudFN0eWxlIjpudWxsfSwiUGFyZW50U3R5bGUiOnsiJHJlZiI6IjkxIn19LCJIb3Jpem9udGFsQ29ubmVjdG9yU3R5bGUiOnsiJGlkIjoiNDI3IiwiTGluZUNvbG9yIjp7IiRyZWYiOiI5OSJ9LCJMaW5lV2VpZ2h0IjoxLjAsIkxpbmVUeXBlIjowLCJQYXJlbnRTdHlsZSI6eyIkcmVmIjoiOTgifX0sIlZlcnRpY2FsQ29ubmVjdG9yU3R5bGUiOnsiJGlkIjoiNDI4IiwiTGluZUNvbG9yIjp7IiRpZCI6IjQyOSIsIiR0eXBlIjoiTkxSRS5Db21tb24uRG9tLlNvbGlkQ29sb3JCcnVzaCwgTkxSRS5Db21tb24iLCJDb2xvciI6eyIkaWQiOiI0MzAiLCJBIjoyNTUsIlIiOjAsIkciOjAsIkIiOjB9fSwiTGluZVdlaWdodCI6MS4wLCJMaW5lVHlwZSI6MCwiUGFyZW50U3R5bGUiOnsiJHJlZiI6IjEwMSJ9fSwiTWFyZ2luIjpudWxsLCJTdGFydERhdGVQb3NpdGlvbiI6MywiRW5kRGF0ZVBvc2l0aW9uIjo0LCJEYXRlSXNWaXNpYmxlIjp0cnVlLCJUaXRsZVBvc2l0aW9uIjoxLCJEdXJhdGlvblBvc2l0aW9uIjo2LCJQZXJjZW50YWdlQ29tcGxldGVkUG9zaXRpb24iOjYsIlNwYWNpbmciOjUsIklzQmVsb3dUaW1lYmFuZCI6dHJ1ZSwiUGVyY2VudGFnZUNvbXBsZXRlU2hhcGVPcGFjaXR5IjozNSwiU2hhcGVTdHlsZSI6eyIkaWQiOiI0MzEiLCJNYXJnaW4iOnsiJHJlZiI6IjEwNSJ9LCJQYWRkaW5nIjp7IiRyZWYiOiIxMDYifSwiQmFja2dyb3VuZCI6eyIkaWQiOiI0MzIiLCJDb2xvciI6eyIkaWQiOiI0MzMiLCJBIjoyNTUsIlIiOjAsIkciOjAsIkIiOjB9fSwiSXNWaXNpYmxlIjp0cnVlLCJXaWR0aCI6MC4wLCJIZWlnaHQiOjEwLjAsIkJvcmRlclN0eWxlIjp7IiRpZCI6IjQzNCIsIkxpbmVDb2xvciI6eyIkcmVmIjoiMTEwIn0sIkxpbmVXZWlnaHQiOjAuMCwiTGluZVR5cGUiOjAsIlBhcmVudFN0eWxlIjp7IiRyZWYiOiIxMDkifX0sIlBhcmVudFN0eWxlIjp7IiRyZWYiOiIxMDQifX0sIlRpdGxlU3R5bGUiOnsiJGlkIjoiNDM1IiwiRm9udFNldHRpbmdzIjp7IiRpZCI6IjQzNiIsIkZvbnRTaXplIjoxMSwiRm9udE5hbWUiOiJDYWxpYnJpIiwiSXNCb2xkIjpmYWxzZSwiSXNJdGFsaWMiOmZhbHNlLCJJc1VuZGVybGluZWQiOmZhbHNlLCJQYXJlbnRTdHlsZSI6eyIkcmVmIjoiMTEzIn19LCJBdXRvU2l6ZSI6MCwiRm9yZWdyb3VuZCI6eyIkcmVmIjoiMTE0In0sIk1heFdpZHRoIjoyMDAuMC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0MzciLCJMaW5lQ29sb3IiOm51bGwsIkxpbmVXZWlnaHQiOjAuMCwiTGluZVR5cGUiOjAsIlBhcmVudFN0eWxlIjpudWxsfSwiUGFyZW50U3R5bGUiOnsiJHJlZiI6IjExMiJ9fSwiRGF0ZVN0eWxlIjp7IiRpZCI6IjQzOCIsIkZvbnRTZXR0aW5ncyI6eyIkaWQiOiI0MzkiLCJGb250U2l6ZSI6MTEsIkZvbnROYW1lIjoiQ2FsaWJyaSBMaWdodCIsIklzQm9sZCI6ZmFsc2UsIklzSXRhbGljIjpmYWxzZSwiSXNVbmRlcmxpbmVkIjpmYWxzZSwiUGFyZW50U3R5bGUiOnsiJHJlZiI6IjEyMCJ9fSwiQXV0b1NpemUiOjAsIkZvcmVncm91bmQiOnsiJHJlZiI6IjEyMSJ9LCJNYXhXaWR0aCI6MjAwLjAsIk1heEhlaWdodCI6IkluZmluaXR5IiwiU21hcnRGb3JlZ3JvdW5kSXNBY3RpdmUiOmZhbHNlLCJIb3Jpem9udGFsQWxpZ25tZW50Ijoy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NDQwIiwiTGluZUNvbG9yIjpudWxsLCJMaW5lV2VpZ2h0IjowLjAsIkxpbmVUeXBlIjowLCJQYXJlbnRTdHlsZSI6bnVsbH0sIlBhcmVudFN0eWxlIjp7IiRyZWYiOiIxMTkifX0sIkRhdGVGb3JtYXQiOnsiJHJlZiI6IjEyNiJ9LCJXZWVrTnVtYmVyaW5nIjp7IiRpZCI6IjQ0MSIsIkZvcm1hdCI6MCwiSXNWaXNpYmxlIjpmYWxzZSwiTGFzdEtub3duVmlzaWJpbGl0eVN0YXRlIjpmYWxzZX0sIklzVmlzaWJsZSI6dHJ1ZSwiUGFyZW50U3R5bGUiOnsiJHJlZiI6IjgzIn19LCJJbmRleCI6MTEsIlNtYXJ0RHVyYXRpb25BY3RpdmF0ZWQiOnRydWUsIkRhdGVGb3JtYXQiOnsiJHJlZiI6IjEyNiJ9LCJXZWVrTnVtYmVyaW5nIjp7IiRpZCI6IjQ0MiIsIkZvcm1hdCI6MCwiSXNWaXNpYmxlIjpmYWxzZSwiTGFzdEtub3duVmlzaWJpbGl0eVN0YXRlIjpmYWxzZX0sIklkIjoiNjcxYmFhODItYTg2OS00ZjMxLWJkZmItNjM4ZDQ2ZDVkYjQ1IiwiSW1wb3J0SWQiOm51bGwsIlRpdGxlIjoiUGVhayBUaW1lIiwiTm90ZSI6bnVsbCwiSHlwZXJsaW5rIjp7IiRpZCI6IjQ0MyIsIkFkZHJlc3MiOm51bGwsIlN1YkFkZHJlc3MiOm51bGx9LCJJc0NoYW5nZWQiOmZhbHNlLCJJc05ldyI6ZmFsc2V9XSwiU3dpbWxhbmVzIjpbXSwiTXNQcm9qZWN0SXRlbXNUcmVlIjpudWxsLCJNZXRhZGF0YSI6eyIkaWQiOiI0NDQ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NDQ1IiwiSW1wYU9wdGlvbnMiOnsiJGlkIjoiNDQ2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mYWxzZSwiSW1wb3J0VHlwZSI6MCwiRmlsZVBhdGgiOm51bGwsIlRpbWVDb25maWd1cmF0aW9uIjp7IiRpZCI6IjQ0NyIsIlVzZVRpbWUiOnRydWUsIldvcmtEYXlTdGFydCI6IjA4OjAwOjAwIiwiV29ya0RheUVuZCI6IjE3OjAwOjAwIn0sIkxhc3RVc2VkVGVtcGxhdGVJZCI6IjczNTViNjMzLWFjNjYtNDUyOC04YjRkLTI5OWZhZWRjOWVlOSIsIkZpcnN0V2Vla09mWWVhciI6MH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4-06T00:23:00.0000000Z"/>
  <p:tag name="OTLENDDATE" val="2021-04-15T00:41:00.0000000Z"/>
  <p:tag name="OTLMARKERSHAPE" val="OTL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4-12T00:00:00.0000000Z"/>
  <p:tag name="OTLENDDATE" val="2021-04-18T23:59:00.0000000Z"/>
  <p:tag name="OTLMARKERSHAPE" val="OTL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4-18T14:41:00.0000000Z"/>
  <p:tag name="OTLENDDATE" val="2021-04-24T00:00:00.0000000Z"/>
  <p:tag name="OTLMARKERSHAPE" val="OTL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4-19T14:41:00.0000000Z"/>
  <p:tag name="OTLENDDATE" val="2021-04-23T14:53:00.0000000Z"/>
  <p:tag name="OTLMARKERSHAPE" val="OTL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4-25T09:38:00.0000000Z"/>
  <p:tag name="OTLENDDATE" val="2021-04-28T22:52:00.0000000Z"/>
  <p:tag name="OTLMARKERSHAPE" val="OTL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4-29T14:41:00.0000000Z"/>
  <p:tag name="OTLENDDATE" val="2021-05-03T10:05:00.0000000Z"/>
  <p:tag name="OTLMARKERSHAPE" val="OTL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ntact staff, vendors, clients"/>
  <p:tag name="OTLPOSITIONONTASK" val="None"/>
  <p:tag name="OTLRELATEDTASKID" val="00000000-0000-0000-0000-000000000000"/>
  <p:tag name="OTLWEEKNUMBERINGFORMAT" val="WNFormat1"/>
  <p:tag name="OTLWEEKNUMBERINGISVISIBLE" val="False"/>
  <p:tag name="OTLDATE" val="2021-04-06T23:59:00.0000000"/>
  <p:tag name="OTLMARKERSHAPE" val="OTL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ove to permanent place of work"/>
  <p:tag name="OTLPOSITIONONTASK" val="None"/>
  <p:tag name="OTLRELATEDTASKID" val="00000000-0000-0000-0000-000000000000"/>
  <p:tag name="OTLWEEKNUMBERINGFORMAT" val="WNFormat1"/>
  <p:tag name="OTLWEEKNUMBERINGISVISIBLE" val="False"/>
  <p:tag name="OTLDATE" val="2021-04-24T08:33:00.0000000"/>
  <p:tag name="OTLMARKERSHAPE" val="OTL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view meeting"/>
  <p:tag name="OTLPOSITIONONTASK" val="None"/>
  <p:tag name="OTLRELATEDTASKID" val="00000000-0000-0000-0000-000000000000"/>
  <p:tag name="OTLWEEKNUMBERINGFORMAT" val="WNFormat1"/>
  <p:tag name="OTLWEEKNUMBERINGISVISIBLE" val="False"/>
  <p:tag name="OTLDATE" val="2021-05-01T08:33:00.0000000"/>
  <p:tag name="OTLMARKERSHAPE" val="OTL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Incident report"/>
  <p:tag name="OTLPOSITIONONTASK" val="None"/>
  <p:tag name="OTLRELATEDTASKID" val="00000000-0000-0000-0000-000000000000"/>
  <p:tag name="OTLWEEKNUMBERINGFORMAT" val="WNFormat1"/>
  <p:tag name="OTLWEEKNUMBERINGISVISIBLE" val="False"/>
  <p:tag name="OTLDATE" val="2021-04-02T23:59:00.0000000"/>
  <p:tag name="OTLMARKERSHAPE" val="OTL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sses &amp; Contain damage"/>
  <p:tag name="OTLPOSITIONONTASK" val="None"/>
  <p:tag name="OTLRELATEDTASKID" val="00000000-0000-0000-0000-000000000000"/>
  <p:tag name="OTLWEEKNUMBERINGFORMAT" val="WNFormat1"/>
  <p:tag name="OTLWEEKNUMBERINGISVISIBLE" val="False"/>
  <p:tag name="OTLDATE" val="2021-04-03T23:59:00.0000000"/>
  <p:tag name="OTLMARKERSHAPE" val="OTL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Declare Business Continuity Plan"/>
  <p:tag name="OTLPOSITIONONTASK" val="None"/>
  <p:tag name="OTLRELATEDTASKID" val="00000000-0000-0000-0000-000000000000"/>
  <p:tag name="OTLWEEKNUMBERINGFORMAT" val="WNFormat1"/>
  <p:tag name="OTLWEEKNUMBERINGISVISIBLE" val="False"/>
  <p:tag name="OTLDATE" val="2021-04-04T23:59:00.0000000"/>
  <p:tag name="OTLMARKERSHAPE" val="OTL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4-02T00:00:00.0000000Z"/>
  <p:tag name="OTLENDDATE" val="2021-05-03T11:47:00.0000000Z"/>
  <p:tag name="OTLMARKERSHAPE" val="OTL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usiness as usual"/>
  <p:tag name="OTLPOSITIONONTASK" val="Center"/>
  <p:tag name="OTLRELATEDTASKID" val="00000000-0000-0000-0000-000000000000"/>
  <p:tag name="OTLWEEKNUMBERINGFORMAT" val="WNFormat1"/>
  <p:tag name="OTLWEEKNUMBERINGISVISIBLE" val="False"/>
  <p:tag name="OTLDATE" val="2021-05-01T23:59:00.0000000"/>
  <p:tag name="OTLMARKERSHAPE" val="OTL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risis occurs"/>
  <p:tag name="OTLPOSITIONONTASK" val="Center"/>
  <p:tag name="OTLRELATEDTASKID" val="00000000-0000-0000-0000-000000000000"/>
  <p:tag name="OTLWEEKNUMBERINGFORMAT" val="WNFormat1"/>
  <p:tag name="OTLWEEKNUMBERINGISVISIBLE" val="False"/>
  <p:tag name="OTLDATE" val="2021-04-02T00:00:00.0000000"/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lZlcnNpb24iOnsiJGlkIjoiMiIsIlZlcnNpb24iOiIzLjMuMiIsIk9yaWdpbmFsQXNzZW1ibHlWZXJzaW9uIjoiMy4xMC4wMy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jksIkciOjY5LCJCIjo4M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0LCJGb250TmFtZSI6IkNhbGlicmkiLCJJc0JvbGQiOmZhbHNlLCJJc0l0YWxpYyI6ZmFsc2UsIklzVW5kZXJsaW5lZCI6ZmFsc2UsIlBhcmVudFN0eWxlIjpudWxsfSwiQXV0b1NpemUiOjAsIkZvcmVncm91bmQiOnsiJGlkIjoiMjMiLCJDb2xvciI6eyIkaWQiOiIyNCIsIkEiOjI1NSwiUiI6MjEzLCJHIjo3MSwiQiI6MTE1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wLCJUb2RheU1hcmtlclBvc2l0aW9uIjozLCJRdWlja1Bvc2l0aW9uIjozLCJBYnNvbHV0ZVBvc2l0aW9uIjoxODk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UG9zaXRpb25PblRhc2siOjA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yLCJGb250TmFtZSI6IkNhbGlicmkiLCJJc0JvbGQiOnRydWUsIklzSXRhbGljIjpmYWxzZSwiSXNVbmRlcmxpbmVkIjpmYWxzZSwiUGFyZW50U3R5bGUiOm51bGx9LCJBdXRvU2l6ZSI6MCwiRm9yZWdyb3VuZCI6eyIkaWQiOiI2OSIsIkNvbG9yIjp7IiRpZCI6IjcwIiwiQSI6MjU1LCJSIjoyMTMsIkciOjcxLCJCIjoxMTV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mYWxzZSwiVGltZUlzVmlzaWJsZSI6dHJ1ZSwiSG91ckRpZ2l0cyI6MSwiQW1QbURlc2lnbmF0b3IiOjIsIlRyaW0wME1pbnV0ZXMiOmZhbHN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MCwiU2hhcGVUaGlja25lc3MiOjAsIkR1cmF0aW9uRm9ybWF0Ijo5LCJJbmNsdWRlTm9uV29ya2luZ0RheXNJbkR1cmF0aW9uIjpmYWxzZSwiUGVyY2VudGFnZUNvbXBsZXRlU3R5bGUiOnsiJGlkIjoiODUiLCJGb250U2V0dGluZ3MiOnsiJGlkIjoiODYiLCJGb250U2l6ZSI6MTAsIkZvbnROYW1lIjoiQ2FsaWJyaSIsIklzQm9sZCI6ZmFsc2UsIklzSXRhbGljIjpmYWxzZSwiSXNVbmRlcmxpbmVkIjpmYWxzZSwiUGFyZW50U3R5bGUiOm51bGx9LCJBdXRvU2l6ZSI6MCwiRm9yZWdyb3VuZCI6eyIkaWQiOiI4NyIsIkNvbG9yIjp7IiRpZCI6Ijg4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OSIsIlRvcCI6MCwiTGVmdCI6MCwiUmlnaHQiOjAsIkJvdHRvbSI6MH0sIlBhZGRpbmciOnsiJGlkIjoiOTAiLCJUb3AiOjAsIkxlZnQiOjAsIlJpZ2h0IjowLCJCb3R0b20iOjB9LCJCYWNrZ3JvdW5kIjp7IiRpZCI6IjkxIiwiQ29sb3IiOnsiJHJlZiI6IjIwIn19LCJJc1Zpc2libGUiOnRydWUsIldpZHRoIjowLjAsIkhlaWdodCI6MC4wLCJCb3JkZXJTdHlsZSI6bnVsbCwiUGFyZW50U3R5bGUiOm51bGx9LCJEdXJhdGlvblN0eWxlIjp7IiRpZCI6IjkyIiwiRm9udFNldHRpbmdzIjp7IiRpZCI6IjkzIiwiRm9udFNpemUiOjEwLCJGb250TmFtZSI6IkNhbGlicmkiLCJJc0JvbGQiOmZhbHNlLCJJc0l0YWxpYyI6ZmFsc2UsIklzVW5kZXJsaW5lZCI6ZmFsc2UsIlBhcmVudFN0eWxlIjpudWxsfSwiQXV0b1NpemUiOjAsIkZvcmVncm91bmQiOnsiJGlkIjoiOTQiLCJDb2xvciI6eyIkaWQiOiI5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2IiwiVG9wIjowLCJMZWZ0IjowLCJSaWdodCI6MCwiQm90dG9tIjowfSwiUGFkZGluZyI6eyIkaWQiOiI5NyIsIlRvcCI6MCwiTGVmdCI6MCwiUmlnaHQiOjAsIkJvdHRvbSI6MH0sIkJhY2tncm91bmQiOnsiJGlkIjoiOTgiLCJDb2xvciI6eyIkcmVmIjoiMjAifX0sIklzVmlzaWJsZSI6dHJ1ZSwiV2lkdGgiOjAuMCwiSGVpZ2h0IjowLjAsIkJvcmRlclN0eWxlIjpudWxsLCJQYXJlbnRTdHlsZSI6bnVsbH0sIkhvcml6b250YWxDb25uZWN0b3JTdHlsZSI6eyIkaWQiOiI5OSIsIkxpbmVDb2xvciI6eyIkaWQiOiIxMDAiLCIkdHlwZSI6Ik5MUkUuQ29tbW9uLkRvbS5Tb2xpZENvbG9yQnJ1c2gsIE5MUkUuQ29tbW9uIiwiQ29sb3IiOnsiJGlkIjoiMTAxIiwiQSI6MjU1LCJSIjoxMTUsIkciOjExNSwiQiI6MTE1fX0sIkxpbmVXZWlnaHQiOjEuMCwiTGluZVR5cGUiOjAsIlBhcmVudFN0eWxlIjpudWxsfSwiVmVydGljYWxDb25uZWN0b3JTdHlsZSI6eyIkaWQiOiIxMDIiLCJMaW5lQ29sb3IiOnsiJGlkIjoiMTAzIiwiJHR5cGUiOiJOTFJFLkNvbW1vbi5Eb20uU29saWRDb2xvckJydXNoLCBOTFJFLkNvbW1vbiIsIkNvbG9yIjp7IiRpZCI6IjEwNCIsIkEiOjI1NSwiUiI6MjA0LCJHIjoyMDQsIkIiOjIwNH19LCJMaW5lV2VpZ2h0IjowLjAsIkxpbmVUeXBlIjowLCJQYXJlbnRTdHlsZSI6bnVsbH0sIk1hcmdpbiI6bnVsbCwiU3RhcnREYXRlUG9zaXRpb24iOjMsIkVuZERhdGVQb3NpdGlvbiI6NCwiRGF0ZUlzVmlzaWJsZSI6dHJ1ZSwiVGl0bGVQb3NpdGlvbiI6NSwiRHVyYXRpb25Qb3NpdGlvbiI6MiwiUGVyY2VudGFnZUNvbXBsZXRlZFBvc2l0aW9uIjo2LCJTcGFjaW5nIjozLCJJc0JlbG93VGltZWJhbmQiOnRydWUsIlBlcmNlbnRhZ2VDb21wbGV0ZVNoYXBlT3BhY2l0eSI6MzUsIlNoYXBlU3R5bGUiOnsiJGlkIjoiMTA1IiwiTWFyZ2luIjp7IiRpZCI6IjEwNiIsIlRvcCI6MCwiTGVmdCI6NCwiUmlnaHQiOjQsIkJvdHRvbSI6MH0sIlBhZGRpbmciOnsiJGlkIjoiMTA3IiwiVG9wIjowLCJMZWZ0IjowLCJSaWdodCI6MCwiQm90dG9tIjowfSwiQmFja2dyb3VuZCI6eyIkaWQiOiIxMDgiLCJDb2xvciI6eyIkaWQiOiIxMDkiLCJBIjoyNTUsIlIiOjAsIkciOjExNCwiQiI6MTg4fX0sIklzVmlzaWJsZSI6dHJ1ZSwiV2lkdGgiOjAuMCwiSGVpZ2h0IjoxMC4wLCJCb3JkZXJTdHlsZSI6eyIkaWQiOiIxMTAiLCJMaW5lQ29sb3IiOnsiJGlkIjoiMTExIiwiJHR5cGUiOiJOTFJFLkNvbW1vbi5Eb20uU29saWRDb2xvckJydXNoLCBOTFJFLkNvbW1vbiIsIkNvbG9yIjp7IiRpZCI6IjExMiIsIkEiOjI1NSwiUiI6MjU1LCJHIjowLCJCIjowfX0sIkxpbmVXZWlnaHQiOjAuMCwiTGluZVR5cGUiOjAsIlBhcmVudFN0eWxlIjpudWxsfSwiUGFyZW50U3R5bGUiOm51bGx9LCJUaXRsZVN0eWxlIjp7IiRpZCI6IjExMyIsIkZvbnRTZXR0aW5ncyI6eyIkaWQiOiIxMTQiLCJGb250U2l6ZSI6MTIsIkZvbnROYW1lIjoiQ2FsaWJyaSBMaWdodCIsIklzQm9sZCI6dHJ1ZSwiSXNJdGFsaWMiOmZhbHNlLCJJc1VuZGVybGluZWQiOmZhbHNlLCJQYXJlbnRTdHlsZSI6bnVsbH0sIkF1dG9TaXplIjowLCJGb3JlZ3JvdW5kIjp7IiRpZCI6IjExNSIsIkNvbG9yIjp7IiRpZCI6IjExNiIsIkEiOjI1NSwiUiI6NjksIkciOjY5LCJCIjo4MX19LCJNYXhXaWR0aCI6OTYwLjAsIk1heEhlaWdodCI6IkluZmluaXR5IiwiU21hcnRGb3JlZ3JvdW5kSXNBY3RpdmUiOmZhbHNlLCJIb3Jpem9udGFsQWxpZ25tZW50Ijow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CwiRm9udE5hbWUiOiJDYWxpYnJpIExpZ2h0IiwiSXNCb2xkIjpmYWxzZSwiSXNJdGFsaWMiOmZhbHNlLCJJc1VuZGVybGluZWQiOmZhbHNlLCJQYXJlbnRTdHlsZSI6bnVsbH0sIkF1dG9TaXplIjowLCJGb3JlZ3JvdW5kIjp7IiRpZCI6IjEyMiIsIkNvbG9yIjp7IiRpZCI6IjEyMyIsIkEiOjI1NSwiUiI6MjI3LCJHIjo0NSwiQiI6MTQ1fX0sIk1heFdpZHRoIjoyMDAuMCwiTWF4SGVpZ2h0IjoiSW5maW5pdHkiLCJTbWFydEZvcmVncm91bmRJc0FjdGl2ZSI6ZmFsc2UsIkhvcml6b250YWxBbGlnbm1lbnQiOjAsIlZlcnRpY2FsQWxpZ25tZW50IjowLCJTbWFydEZvcmVncm91bmQiOm51bGwsIkJhY2tncm91bmRGaWxsVHlwZSI6MCwiTWFyZ2luIjp7IiRpZCI6IjEyNCIsIlRvcCI6MCwiTGVmdCI6MCwiUmlnaHQiOjAsIkJvdHRvbSI6MH0sIlBhZGRpbmciOnsiJGlkIjoiMTI1IiwiVG9wIjowLCJMZWZ0IjowLCJSaWdodCI6MCwiQm90dG9tIjowfSwiQmFja2dyb3VuZCI6eyIkaWQiOiIxMjYiLCJDb2xvciI6eyIkcmVmIjoiMjAifX0sIklzVmlzaWJsZSI6dHJ1ZSwiV2lkdGgiOjAuMCwiSGVpZ2h0IjowLjAsIkJvcmRlclN0eWxlIjpudWxsLCJQYXJlbnRTdHlsZSI6bnVsbH0sIkRhdGVGb3JtYXQiOnsiJGlkIjoiMTI3IiwiRm9ybWF0U3RyaW5nIjoiTU1NIGQiLCJTZXBhcmF0b3IiOiIvIiwiVXNlSW50ZXJuYXRpb25hbERhdGVGb3JtYXQiOmZhbHNlLCJEYXRlSXNWaXNpYmxlIjpmYWxzZSwiVGltZUlzVmlzaWJsZSI6dHJ1ZSwiSG91ckRpZ2l0cyI6MSwiQW1QbURlc2lnbmF0b3IiOjQsIlRyaW0wME1pbnV0ZXMiOmZhbHNlLCJMYXN0S25vd25WaXNpYmlsaXR5U3RhdGUiOnsiJGlkIjoiMTI4IiwiRGF0ZVBhcnRJc1Zpc2libGUiOmZhbHNlLCJUaW1lUGFydElzVmlzaWJsZSI6ZmFsc2V9fSwiV2Vla051bWJlcmluZyI6eyIkaWQiOiIxMjkiLCJGb3JtYXQiOjAsIklzVmlzaWJsZSI6ZmFsc2UsIkxhc3RLbm93blZpc2liaWxpdHlTdGF0ZSI6ZmFsc2V9LCJJc1Zpc2libGUiOnRydWUsIlBhcmVudFN0eWxlIjpudWxsLCJfZXhwbGljaXRseVNldCI6eyIkaWQiOiIxMz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SIsIkdyaWRsaW5lU3R5bGUiOnsiJGlkIjoiMTMyIiwiTGluZUNvbG9yIjp7IiRpZCI6IjEzMyIsIiR0eXBlIjoiTkxSRS5Db21tb24uRG9tLlNvbGlkQ29sb3JCcnVzaCwgTkxSRS5Db21tb24iLCJDb2xvciI6eyIkaWQiOiIxMzQiLCJBIjozOCwiUiI6OTEsIkciOjE1NSwiQiI6MjEzfX0sIkxpbmVXZWlnaHQiOjEuMCwiTGluZVR5cGUiOjAsIlBhcmVudFN0eWxlIjpudWxsfSwiTWFyZ2luIjp7IiRpZCI6IjEzNSIsIlRvcCI6MCwiTGVmdCI6MCwiUmlnaHQiOjAsIkJvdHRvbSI6MH0sIlBhZGRpbmciOnsiJGlkIjoiMTM2IiwiVG9wIjowLCJMZWZ0IjowLCJSaWdodCI6MCwiQm90dG9tIjowfSwiQmFja2dyb3VuZCI6bnVsbCwiSXNWaXNpYmxlIjp0cnVlLCJXaWR0aCI6MC4wLCJIZWlnaHQiOjAuMCwiQm9yZGVyU3R5bGUiOm51bGwsIlBhcmVudFN0eWxlIjpudWxsfSwiU2hvd0VsYXBzZWRUaW1lR3JhZGllbnRTdHlsZSI6ZmFsc2UsIkRlZmF1bHRTd2ltbGFuZVN0eWxlIjp7IiRpZCI6IjEzNyIsIkhlYWRlclN0eWxlIjp7IiRpZCI6IjEzOCIsIlRleHRTdHlsZSI6eyIkaWQiOiIxMzkiLCJGb250U2V0dGluZ3MiOnsiJGlkIjoiMTQwIiwiRm9udFNpemUiOjEyLCJGb250TmFtZSI6IkNhbGlicmkiLCJJc0JvbGQiOmZhbHNlLCJJc0l0YWxpYyI6ZmFsc2UsIklzVW5kZXJsaW5lZCI6ZmFsc2UsIlBhcmVudFN0eWxlIjpudWxsfSwiQXV0b1NpemUiOjAsIkZvcmVncm91bmQiOnsiJGlkIjoiMTQxIiwiQ29sb3IiOnsiJGlkIjoiMTQy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MyIsIlRvcCI6MCwiTGVmdCI6MCwiUmlnaHQiOjAsIkJvdHRvbSI6MH0sIlBhZGRpbmciOnsiJGlkIjoiMTQ0IiwiVG9wIjowLCJMZWZ0IjowLCJSaWdodCI6MCwiQm90dG9tIjowfSwiQmFja2dyb3VuZCI6bnVsbCwiSXNWaXNpYmxlIjp0cnVlLCJXaWR0aCI6MC4wLCJIZWlnaHQiOjAuMCwiQm9yZGVyU3R5bGUiOm51bGwsIlBhcmVudFN0eWxlIjpudWxsfSwiUmVjdGFuZ2xlU3R5bGUiOnsiJGlkIjoiMTQ1IiwiTWFyZ2luIjp7IiRpZCI6IjE0NiIsIlRvcCI6MCwiTGVmdCI6MCwiUmlnaHQiOjAsIkJvdHRvbSI6MH0sIlBhZGRpbmciOnsiJGlkIjoiMTQ3IiwiVG9wIjowLCJMZWZ0IjowLCJSaWdodCI6MCwiQm90dG9tIjowfSwiQmFja2dyb3VuZCI6eyIkaWQiOiIxNDgiLCJDb2xvciI6eyIkaWQiOiIxNDkiLCJBIjoxMjcsIlIiOjkxLCJHIjoxNTUsIkIiOjIxM319LCJJc1Zpc2libGUiOnRydWUsIldpZHRoIjowLjAsIkhlaWdodCI6MC4wLCJCb3JkZXJTdHlsZSI6eyIkaWQiOiIxNTAiLCJMaW5lQ29sb3IiOnsiJGlkIjoiMTUxIiwiJHR5cGUiOiJOTFJFLkNvbW1vbi5Eb20uU29saWRDb2xvckJydXNoLCBOTFJFLkNvbW1vbiIsIkNvbG9yIjp7IiRpZCI6IjE1MiIsIkEiOjI1NSwiUiI6MjU1LCJHIjowLCJCIjowfX0sIkxpbmVXZWlnaHQiOjAuMCwiTGluZVR5cGUiOjAsIlBhcmVudFN0eWxlIjpudWxsfSwiUGFyZW50U3R5bGUiOm51bGx9LCJNYXJnaW4iOnsiJGlkIjoiMTUzIiwiVG9wIjowLCJMZWZ0IjowLCJSaWdodCI6MCwiQm90dG9tIjowfSwiUGFkZGluZyI6eyIkaWQiOiIxNTQiLCJUb3AiOjAsIkxlZnQiOjAsIlJpZ2h0IjowLCJCb3R0b20iOjB9LCJCYWNrZ3JvdW5kIjpudWxsLCJJc1Zpc2libGUiOnRydWUsIldpZHRoIjowLjAsIkhlaWdodCI6MC4wLCJCb3JkZXJTdHlsZSI6bnVsbCwiUGFyZW50U3R5bGUiOm51bGx9LCJCYWNrZ3JvdW5kU3R5bGUiOnsiJGlkIjoiMTU1IiwiTWFyZ2luIjp7IiRpZCI6IjE1NiIsIlRvcCI6MCwiTGVmdCI6MCwiUmlnaHQiOjAsIkJvdHRvbSI6MH0sIlBhZGRpbmciOnsiJGlkIjoiMTU3IiwiVG9wIjowLCJMZWZ0IjowLCJSaWdodCI6MCwiQm90dG9tIjowfSwiQmFja2dyb3VuZCI6eyIkaWQiOiIxNTgiLCJDb2xvciI6eyIkaWQiOiIxNTkiLCJBIjozOCwiUiI6OTEsIkciOjE1NSwiQiI6MjEzfX0sIklzVmlzaWJsZSI6dHJ1ZSwiV2lkdGgiOjAuMCwiSGVpZ2h0IjowLjAsIkJvcmRlclN0eWxlIjp7IiRpZCI6IjE2MCIsIkxpbmVDb2xvciI6eyIkaWQiOiIxNjEiLCIkdHlwZSI6Ik5MUkUuQ29tbW9uLkRvbS5Tb2xpZENvbG9yQnJ1c2gsIE5MUkUuQ29tbW9uIiwiQ29sb3IiOnsiJGlkIjoiMTYyIiwiQSI6MjU1LCJSIjoyNTUsIkciOjAsIkIiOjB9fSwiTGluZVdlaWdodCI6MC4wLCJMaW5lVHlwZSI6MCwiUGFyZW50U3R5bGUiOm51bGx9LCJQYXJlbnRTdHlsZSI6bnVsbH0sIklzQWJvdmVUaW1lYmFuZCI6ZmFsc2UsIk1hcmdpbiI6eyIkaWQiOiIxNjMiLCJUb3AiOjAsIkxlZnQiOjAsIlJpZ2h0IjowLCJCb3R0b20iOjB9LCJQYWRkaW5nIjp7IiRpZCI6IjE2NCIsIlRvcCI6MCwiTGVmdCI6MCwiUmlnaHQiOjAsIkJvdHRvbSI6MH0sIklzVmlzaWJsZSI6dHJ1ZSwiV2lkdGgiOjAuMCwiSGVpZ2h0IjowLjAsIkJvcmRlclN0eWxlIjpudWxsLCJQYXJlbnRTdHlsZSI6bnVsbH19LCJTY2FsZSI6eyIkaWQiOiIxNjUiLCJTdGFydERhdGUiOiIyMDE3LTA3LTI0VDA3OjMwOjAwIiwiRW5kRGF0ZSI6IjIwMjEtMDctMjRUMTc6MDA6MDAiLCJGb3JtYXQiOiJoIHR0IiwiVHlwZSI6NiwiQXV0b0RhdGVSYW5nZSI6dHJ1ZSwiV29ya2luZ0RheXMiOjMxLCJGaXNjYWxZZWFyIjp7IiRpZCI6IjE2NiIsIlN0YXJ0TW9udGgiOjEsIlVzZVN0YXJ0aW5nWWVhckZvck51bWJlcmluZyI6dHJ1ZSwiU2hvd0Zpc2NhbFllYXJMYWJlbCI6dHJ1ZX0sIlRvZGF5TWFya2VyVGV4dCI6IlRvZGF5IiwiQXV0b1NjYWxlVHlwZSI6dHJ1ZX0sIk1pbGVzdG9uZXMiOlt7IiRpZCI6IjE2NyIsIkRhdGUiOiIyMDIxLTA3LTI0VDA5OjMwOjAwIiwiU3R5bGUiOnsiJGlkIjoiMTY4IiwiU2hhcGUiOjcsIkNvbm5lY3Rvck1hcmdpbiI6eyIkcmVmIjoiNTQifSwiQ29ubmVjdG9yU3R5bGUiOnsiJGlkIjoiMTY5IiwiTGluZUNvbG9yIjp7IiRpZCI6IjE3MCIsIiR0eXBlIjoiTkxSRS5Db21tb24uRG9tLlNvbGlkQ29sb3JCcnVzaCwgTkxSRS5Db21tb24iLCJDb2xvciI6eyIkaWQiOiIxNzEiLCJBIjoxMjcsIlIiOjIxMywiRyI6NzEsIkIiOjExNX19LCJMaW5lV2VpZ2h0IjoxLjAsIkxpbmVUeXBlIjowLCJQYXJlbnRTdHlsZSI6eyIkcmVmIjoiNTUifX0sIklzQmVsb3dUaW1lYmFuZCI6ZmFsc2UsIlBvc2l0aW9uT25UYXNrIjowLCJIaWRlRGF0ZSI6ZmFsc2UsIlNoYXBlU2l6ZSI6MSwiU3BhY2luZyI6MS4wLCJQYWRkaW5nIjp7IiRyZWYiOiI1OCJ9LCJTaGFwZVN0eWxlIjp7IiRpZCI6IjE3MiIsIk1hcmdpbiI6eyIkcmVmIjoiNjAifSwiUGFkZGluZyI6eyIkcmVmIjoiNjEifSwiQmFja2dyb3VuZCI6eyIkaWQiOiIxNzMiLCJDb2xvciI6eyIkaWQiOiIxNzQiLCJBIjoyNTUsIlIiOjIxMywiRyI6NzEsIkIiOjExNX19LCJJc1Zpc2libGUiOnRydWUsIldpZHRoIjoxOC4wLCJIZWlnaHQiOjIwLjAsIkJvcmRlclN0eWxlIjp7IiRpZCI6IjE3NSIsIkxpbmVDb2xvciI6eyIkcmVmIjoiNjUifSwiTGluZVdlaWdodCI6MC4wLCJMaW5lVHlwZSI6MCwiUGFyZW50U3R5bGUiOnsiJHJlZiI6IjY0In19LCJQYXJlbnRTdHlsZSI6eyIkcmVmIjoiNTkifX0sIlRpdGxlU3R5bGUiOnsiJGlkIjoiMTc2IiwiRm9udFNldHRpbmdzIjp7IiRpZCI6IjE3NyIsIkZvbnRTaXplIjoxMi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NzgiLCJMaW5lQ29sb3IiOm51bGwsIkxpbmVXZWlnaHQiOjAuMCwiTGluZVR5cGUiOjAsIlBhcmVudFN0eWxlIjpudWxsfSwiUGFyZW50U3R5bGUiOnsiJHJlZiI6IjY3In19LCJEYXRlU3R5bGUiOnsiJGlkIjoiMTc5IiwiRm9udFNldHRpbmdzIjp7IiRpZCI6IjE4M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xIiwiTGluZUNvbG9yIjpudWxsLCJMaW5lV2VpZ2h0IjowLjAsIkxpbmVUeXBlIjowLCJQYXJlbnRTdHlsZSI6bnVsbH0sIlBhcmVudFN0eWxlIjp7IiRyZWYiOiI3NCJ9fSwiRGF0ZUZvcm1hdCI6eyIkcmVmIjoiODEifSwiV2Vla051bWJlcmluZyI6eyIkaWQiOiIxODIiLCJGb3JtYXQiOjAsIklzVmlzaWJsZSI6ZmFsc2UsIkxhc3RLbm93blZpc2liaWxpdHlTdGF0ZSI6ZmFsc2V9LCJJc1Zpc2libGUiOnRydWUsIlBhcmVudFN0eWxlIjp7IiRyZWYiOiI1MyJ9fSwiSW5kZXgiOjAsIlBlcmNlbnRhZ2VDb21wbGV0ZSI6bnVsbCwiUG9zaXRpb24iOnsiUmF0aW8iOjAuMCwiSXNDdXN0b20iOmZhbHNlfSwiRGF0ZUZvcm1hdCI6eyIkcmVmIjoiODEifSwiV2Vla051bWJlcmluZyI6eyIkaWQiOiIxODMiLCJGb3JtYXQiOjAsIklzVmlzaWJsZSI6ZmFsc2UsIkxhc3RLbm93blZpc2liaWxpdHlTdGF0ZSI6ZmFsc2V9LCJSZWxhdGVkVGFza0lkIjoiMDAwMDAwMDAtMDAwMC0wMDAwLTAwMDAtMDAwMDAwMDAwMDAwIiwiSWQiOiJmYWNjYmY0YS00NjgzLTQ4ZDMtOGQyMC1hOWIwYmRiODAxZjEiLCJJbXBvcnRJZCI6bnVsbCwiVGl0bGUiOiJNYXJrIHBpY2tzIG1lIHVwIiwiTm90ZSI6bnVsbCwiSHlwZXJsaW5rIjp7IiRpZCI6IjE4NCIsIkFkZHJlc3MiOm51bGwsIlN1YkFkZHJlc3MiOm51bGx9LCJJc0NoYW5nZWQiOmZhbHNlLCJJc05ldyI6ZmFsc2V9LHsiJGlkIjoiMTg1IiwiRGF0ZSI6IjIwMjEtMDctMjRUMTM6NDU6MDAiLCJTdHlsZSI6eyIkaWQiOiIxODYiLCJTaGFwZSI6MTMsIkNvbm5lY3Rvck1hcmdpbiI6eyIkcmVmIjoiNTQifSwiQ29ubmVjdG9yU3R5bGUiOnsiJGlkIjoiMTg3IiwiTGluZUNvbG9yIjp7IiRpZCI6IjE4OCIsIiR0eXBlIjoiTkxSRS5Db21tb24uRG9tLlNvbGlkQ29sb3JCcnVzaCwgTkxSRS5Db21tb24iLCJDb2xvciI6eyIkaWQiOiIxODkiLCJBIjoxMjcsIlIiOjIxMywiRyI6NzEsIkIiOjExNX19LCJMaW5lV2VpZ2h0IjoxLjAsIkxpbmVUeXBlIjowLCJQYXJlbnRTdHlsZSI6eyIkcmVmIjoiNTUifX0sIklzQmVsb3dUaW1lYmFuZCI6ZmFsc2UsIlBvc2l0aW9uT25UYXNrIjowLCJIaWRlRGF0ZSI6ZmFsc2UsIlNoYXBlU2l6ZSI6MSwiU3BhY2luZyI6MS4wLCJQYWRkaW5nIjp7IiRyZWYiOiI1OCJ9LCJTaGFwZVN0eWxlIjp7IiRpZCI6IjE5MCIsIk1hcmdpbiI6eyIkcmVmIjoiNjAifSwiUGFkZGluZyI6eyIkcmVmIjoiNjEifSwiQmFja2dyb3VuZCI6eyIkaWQiOiIxOTEiLCJDb2xvciI6eyIkaWQiOiIxOTIiLCJBIjoyNTUsIlIiOjIxMywiRyI6NzEsIkIiOjExNX19LCJJc1Zpc2libGUiOnRydWUsIldpZHRoIjoxOC4wLCJIZWlnaHQiOjIwLjAsIkJvcmRlclN0eWxlIjp7IiRpZCI6IjE5MyIsIkxpbmVDb2xvciI6eyIkcmVmIjoiNjUifSwiTGluZVdlaWdodCI6MC4wLCJMaW5lVHlwZSI6MCwiUGFyZW50U3R5bGUiOnsiJHJlZiI6IjY0In19LCJQYXJlbnRTdHlsZSI6eyIkcmVmIjoiNTkifX0sIlRpdGxlU3R5bGUiOnsiJGlkIjoiMTk0IiwiRm9udFNldHRpbmdzIjp7IiRpZCI6IjE5NSIsIkZvbnRTaXplIjoxMiwiRm9udE5hbWUiOiJDYWxpYnJpIiwiSXNCb2xkIjp0cnVlLCJJc0l0YWxpYyI6ZmFsc2UsIklzVW5kZXJsaW5lZCI6ZmFsc2UsIlBhcmVudFN0eWxlIjp7IiRyZWYiOiI2OCJ9fSwiQXV0b1NpemUiOjIsIkZvcmVncm91bmQiOnsiJHJlZiI6IjY5In0sIk1heFdpZHRoIjo3OS40MTI1MjEzNjIzMDQ2ODg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Tk2IiwiTGluZUNvbG9yIjpudWxsLCJMaW5lV2VpZ2h0IjowLjAsIkxpbmVUeXBlIjowLCJQYXJlbnRTdHlsZSI6bnVsbH0sIlBhcmVudFN0eWxlIjp7IiRyZWYiOiI2NyJ9fSwiRGF0ZVN0eWxlIjp7IiRpZCI6IjE5NyIsIkZvbnRTZXR0aW5ncyI6eyIkaWQiOiIxOTg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5OSIsIkxpbmVDb2xvciI6bnVsbCwiTGluZVdlaWdodCI6MC4wLCJMaW5lVHlwZSI6MCwiUGFyZW50U3R5bGUiOm51bGx9LCJQYXJlbnRTdHlsZSI6eyIkcmVmIjoiNzQifX0sIkRhdGVGb3JtYXQiOnsiJHJlZiI6IjgxIn0sIldlZWtOdW1iZXJpbmciOnsiJGlkIjoiMjAwIiwiRm9ybWF0IjowLCJJc1Zpc2libGUiOmZhbHNlLCJMYXN0S25vd25WaXNpYmlsaXR5U3RhdGUiOmZhbHNlfSwiSXNWaXNpYmxlIjp0cnVlLCJQYXJlbnRTdHlsZSI6eyIkcmVmIjoiNTMifX0sIkluZGV4IjoxLCJQZXJjZW50YWdlQ29tcGxldGUiOm51bGwsIlBvc2l0aW9uIjp7IlJhdGlvIjowLjA4OTk3MTEzMjYzMTY1NTEsIklzQ3VzdG9tIjp0cnVlfSwiRGF0ZUZvcm1hdCI6eyIkcmVmIjoiODEifSwiV2Vla051bWJlcmluZyI6eyIkaWQiOiIyMDEiLCJGb3JtYXQiOjAsIklzVmlzaWJsZSI6ZmFsc2UsIkxhc3RLbm93blZpc2liaWxpdHlTdGF0ZSI6ZmFsc2V9LCJSZWxhdGVkVGFza0lkIjoiMDAwMDAwMDAtMDAwMC0wMDAwLTAwMDAtMDAwMDAwMDAwMDAwIiwiSWQiOiIyN2RjZWY2Zi1kY2U0LTRmNGMtYmI3OC05NjNiNWE5NmI2ZjEiLCJJbXBvcnRJZCI6bnVsbCwiVGl0bGUiOiJNeSBzcGVlY2ggdGltZSIsIk5vdGUiOm51bGwsIkh5cGVybGluayI6eyIkaWQiOiIyMDIiLCJBZGRyZXNzIjpudWxsLCJTdWJBZGRyZXNzIjpudWxsfSwiSXNDaGFuZ2VkIjpmYWxzZSwiSXNOZXciOmZhbHNlfSx7IiRpZCI6IjIwMyIsIkRhdGUiOiIyMDIxLTA3LTI0VDE3OjAwOjAwIiwiU3R5bGUiOnsiJGlkIjoiMjA0IiwiU2hhcGUiOjIsIkNvbm5lY3Rvck1hcmdpbiI6eyIkcmVmIjoiNTQifSwiQ29ubmVjdG9yU3R5bGUiOnsiJGlkIjoiMjA1IiwiTGluZUNvbG9yIjp7IiRpZCI6IjIwNiIsIiR0eXBlIjoiTkxSRS5Db21tb24uRG9tLlNvbGlkQ29sb3JCcnVzaCwgTkxSRS5Db21tb24iLCJDb2xvciI6eyIkaWQiOiIyMDciLCJBIjoxMjcsIlIiOjIxMywiRyI6NzEsIkIiOjExNX19LCJMaW5lV2VpZ2h0IjowLjgsIkxpbmVUeXBlIjowLCJQYXJlbnRTdHlsZSI6eyIkcmVmIjoiNTUifX0sIklzQmVsb3dUaW1lYmFuZCI6ZmFsc2UsIlBvc2l0aW9uT25UYXNrIjowLCJIaWRlRGF0ZSI6ZmFsc2UsIlNoYXBlU2l6ZSI6MSwiU3BhY2luZyI6MS4wLCJQYWRkaW5nIjp7IiRyZWYiOiI1OCJ9LCJTaGFwZVN0eWxlIjp7IiRpZCI6IjIwOCIsIk1hcmdpbiI6eyIkcmVmIjoiNjAifSwiUGFkZGluZyI6eyIkcmVmIjoiNjEifSwiQmFja2dyb3VuZCI6eyIkaWQiOiIyMDkiLCJDb2xvciI6eyIkaWQiOiIyMTAiLCJBIjoyNTUsIlIiOjIxMywiRyI6NzEsIkIiOjExNX19LCJJc1Zpc2libGUiOnRydWUsIldpZHRoIjoxOC4wLCJIZWlnaHQiOjIwLjAsIkJvcmRlclN0eWxlIjp7IiRpZCI6IjIxMSIsIkxpbmVDb2xvciI6eyIkcmVmIjoiNjUifSwiTGluZVdlaWdodCI6MC4wLCJMaW5lVHlwZSI6MCwiUGFyZW50U3R5bGUiOnsiJHJlZiI6IjY0In19LCJQYXJlbnRTdHlsZSI6eyIkcmVmIjoiNTkifX0sIlRpdGxlU3R5bGUiOnsiJGlkIjoiMjEyIiwiRm9udFNldHRpbmdzIjp7IiRpZCI6IjIxMyIsIkZvbnRTaXplIjoxMiwiRm9udE5hbWUiOiJDYWxpYnJpIiwiSXNCb2xkIjp0cnVlLCJJc0l0YWxpYyI6ZmFsc2UsIklzVW5kZXJsaW5lZCI6ZmFsc2UsIlBhcmVudFN0eWxlIjp7IiRyZWYiOiI2OCJ9fSwiQXV0b1NpemUiOjIsIkZvcmVncm91bmQiOnsiJHJlZiI6IjY5In0sIk1heFdpZHRoIjo0Ni44OTU2NjgwMjk3ODUxNTY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E0IiwiTGluZUNvbG9yIjpudWxsLCJMaW5lV2VpZ2h0IjowLjAsIkxpbmVUeXBlIjowLCJQYXJlbnRTdHlsZSI6bnVsbH0sIlBhcmVudFN0eWxlIjp7IiRyZWYiOiI2NyJ9fSwiRGF0ZVN0eWxlIjp7IiRpZCI6IjIxNSIsIkZvbnRTZXR0aW5ncyI6eyIkaWQiOiIyMTY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xNyIsIkxpbmVDb2xvciI6bnVsbCwiTGluZVdlaWdodCI6MC4wLCJMaW5lVHlwZSI6MCwiUGFyZW50U3R5bGUiOm51bGx9LCJQYXJlbnRTdHlsZSI6eyIkcmVmIjoiNzQifX0sIkRhdGVGb3JtYXQiOnsiJHJlZiI6IjgxIn0sIldlZWtOdW1iZXJpbmciOnsiJGlkIjoiMjE4IiwiRm9ybWF0IjowLCJJc1Zpc2libGUiOmZhbHNlLCJMYXN0S25vd25WaXNpYmlsaXR5U3RhdGUiOmZhbHNlfSwiSXNWaXNpYmxlIjp0cnVlLCJQYXJlbnRTdHlsZSI6eyIkcmVmIjoiNTMifX0sIkluZGV4IjoyLCJQZXJjZW50YWdlQ29tcGxldGUiOm51bGwsIlBvc2l0aW9uIjp7IlJhdGlvIjowLjAsIklzQ3VzdG9tIjpmYWxzZX0sIkRhdGVGb3JtYXQiOnsiJHJlZiI6IjgxIn0sIldlZWtOdW1iZXJpbmciOnsiJGlkIjoiMjE5IiwiRm9ybWF0IjowLCJJc1Zpc2libGUiOmZhbHNlLCJMYXN0S25vd25WaXNpYmlsaXR5U3RhdGUiOmZhbHNlfSwiUmVsYXRlZFRhc2tJZCI6IjAwMDAwMDAwLTAwMDAtMDAwMC0wMDAwLTAwMDAwMDAwMDAwMCIsIklkIjoiNTYzOWEwZTYtNTE5ZS00OTRmLWEzYWYtNDg3ZjUzMzE2N2NhIiwiSW1wb3J0SWQiOm51bGwsIlRpdGxlIjoiV2lubmVyIG5hbWVkIiwiTm90ZSI6bnVsbCwiSHlwZXJsaW5rIjp7IiRpZCI6IjIyMCIsIkFkZHJlc3MiOm51bGwsIlN1YkFkZHJlc3MiOm51bGx9LCJJc0NoYW5nZWQiOmZhbHNlLCJJc05ldyI6ZmFsc2V9XSwiVGFza3MiOlt7IiRpZCI6IjIyMSIsIkdyb3VwTmFtZSI6bnVsbCwiU3RhcnREYXRlIjoiMjAyMS0wNy0yNFQwNzozMDowMFoiLCJFbmREYXRlIjoiMjAyMS0wNy0yNFQwODo0NTowMFoiLCJQZXJjZW50YWdlQ29tcGxldGUiOm51bGwsIlN0eWxlIjp7IiRpZCI6IjIyMiIsIlNoYXBlIjowLCJTaGFwZVRoaWNrbmVzcyI6MCwiRHVyYXRpb25Gb3JtYXQiOjksIkluY2x1ZGVOb25Xb3JraW5nRGF5c0luRHVyYXRpb24iOmZhbHNlLCJQZXJjZW50YWdlQ29tcGxldGVTdHlsZSI6eyIkaWQiOiIyMjMiLCJGb250U2V0dGluZ3MiOnsiJGlkIjoiMjI0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yMjUiLCJMaW5lQ29sb3IiOm51bGwsIkxpbmVXZWlnaHQiOjAuMCwiTGluZVR5cGUiOjAsIlBhcmVudFN0eWxlIjpudWxsfSwiUGFyZW50U3R5bGUiOnsiJHJlZiI6Ijg1In19LCJEdXJhdGlvblN0eWxlIjp7IiRpZCI6IjIyNiIsIkZvbnRTZXR0aW5ncyI6eyIkaWQiOiIyMjciLCJGb250U2l6ZSI6MTAsIkZvbnROYW1lIjoiQ2FsaWJyaSIsIklzQm9sZCI6ZmFsc2UsIklzSXRhbGljIjpmYWxzZSwiSXNVbmRlcmxpbmVkIjpmYWxzZSwiUGFyZW50U3R5bGUiOnsiJHJlZiI6IjkzIn19LCJBdXRvU2l6ZSI6MCwiRm9yZWdyb3VuZCI6eyIkaWQiOiIyMjgiLCJDb2xvciI6eyIkaWQiOiIyMjk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IzMCIsIkxpbmVDb2xvciI6bnVsbCwiTGluZVdlaWdodCI6MC4wLCJMaW5lVHlwZSI6MCwiUGFyZW50U3R5bGUiOm51bGx9LCJQYXJlbnRTdHlsZSI6eyIkcmVmIjoiOTIifX0sIkhvcml6b250YWxDb25uZWN0b3JTdHlsZSI6eyIkaWQiOiIyMzEiLCJMaW5lQ29sb3IiOnsiJHJlZiI6IjEwMCJ9LCJMaW5lV2VpZ2h0IjowLjgsIkxpbmVUeXBlIjowLCJQYXJlbnRTdHlsZSI6eyIkcmVmIjoiOTkifX0sIlZlcnRpY2FsQ29ubmVjdG9yU3R5bGUiOnsiJGlkIjoiMjMyIiwiTGluZUNvbG9yIjp7IiRyZWYiOiIxMDMifSwiTGluZVdlaWdodCI6MC4wLCJMaW5lVHlwZSI6MCwiUGFyZW50U3R5bGUiOnsiJHJlZiI6IjEwMiJ9fSwiTWFyZ2luIjpudWxsLCJTdGFydERhdGVQb3NpdGlvbiI6MywiRW5kRGF0ZVBvc2l0aW9uIjo0LCJEYXRlSXNWaXNpYmxlIjp0cnVlLCJUaXRsZVBvc2l0aW9uIjo1LCJEdXJhdGlvblBvc2l0aW9uIjoyLCJQZXJjZW50YWdlQ29tcGxldGVkUG9zaXRpb24iOjYsIlNwYWNpbmciOjMsIklzQmVsb3dUaW1lYmFuZCI6dHJ1ZSwiUGVyY2VudGFnZUNvbXBsZXRlU2hhcGVPcGFjaXR5IjozNSwiU2hhcGVTdHlsZSI6eyIkaWQiOiIyMzMiLCJNYXJnaW4iOnsiJHJlZiI6IjEwNiJ9LCJQYWRkaW5nIjp7IiRyZWYiOiIxMDcifSwiQmFja2dyb3VuZCI6eyIkaWQiOiIyMzQiLCJDb2xvciI6eyIkaWQiOiIyMzUiLCJBIjoyNTUsIlIiOjIwMCwiRyI6NDgsIkIiOjIwNH19LCJJc1Zpc2libGUiOnRydWUsIldpZHRoIjowLjAsIkhlaWdodCI6MTAuMCwiQm9yZGVyU3R5bGUiOnsiJGlkIjoiMjM2IiwiTGluZUNvbG9yIjp7IiRyZWYiOiIxMTEifSwiTGluZVdlaWdodCI6MC4wLCJMaW5lVHlwZSI6MCwiUGFyZW50U3R5bGUiOnsiJHJlZiI6IjExMCJ9fSwiUGFyZW50U3R5bGUiOnsiJHJlZiI6IjEwNSJ9fSwiVGl0bGVTdHlsZSI6eyIkaWQiOiIyMzciLCJGb250U2V0dGluZ3MiOnsiJGlkIjoiMjM4IiwiRm9udFNpemUiOjEyLCJGb250TmFtZSI6IkNhbGlicmkgTGlnaHQiLCJJc0JvbGQiOnRydWUsIklzSXRhbGljIjpmYWxzZSwiSXNVbmRlcmxpbmVkIjpmYWxzZSwiUGFyZW50U3R5bGUiOnsiJHJlZiI6IjExNCJ9fSwiQXV0b1NpemUiOjIsIkZvcmVncm91bmQiOnsiJHJlZiI6IjExNSJ9LCJNYXhXaWR0aCI6NTUuNTIxODEyNDM4OTY0ODQ0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IzOSIsIkxpbmVDb2xvciI6bnVsbCwiTGluZVdlaWdodCI6MC4wLCJMaW5lVHlwZSI6MCwiUGFyZW50U3R5bGUiOm51bGx9LCJQYXJlbnRTdHlsZSI6eyIkcmVmIjoiMTEzIn19LCJEYXRlU3R5bGUiOnsiJGlkIjoiMjQwIiwiRm9udFNldHRpbmdzIjp7IiRpZCI6IjI0MSIsIkZvbnRTaXplIjoxMCwiRm9udE5hbWUiOiJDYWxpYnJpIExpZ2h0IiwiSXNCb2xkIjpmYWxzZSwiSXNJdGFsaWMiOmZhbHNlLCJJc1VuZGVybGluZWQiOmZhbHNlLCJQYXJlbnRTdHlsZSI6eyIkcmVmIjoiMTIxIn1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yNDIiLCJMaW5lQ29sb3IiOm51bGwsIkxpbmVXZWlnaHQiOjAuMCwiTGluZVR5cGUiOjAsIlBhcmVudFN0eWxlIjpudWxsfSwiUGFyZW50U3R5bGUiOnsiJHJlZiI6IjEyMCJ9fSwiRGF0ZUZvcm1hdCI6eyIkcmVmIjoiMTI3In0sIldlZWtOdW1iZXJpbmciOnsiJGlkIjoiMjQzIiwiRm9ybWF0IjowLCJJc1Zpc2libGUiOmZhbHNlLCJMYXN0S25vd25WaXNpYmlsaXR5U3RhdGUiOmZhbHNlfSwiSXNWaXNpYmxlIjp0cnVlLCJQYXJlbnRTdHlsZSI6eyIkcmVmIjoiODQifX0sIkluZGV4IjozLCJTbWFydER1cmF0aW9uQWN0aXZhdGVkIjp0cnVlLCJEYXRlRm9ybWF0Ijp7IiRyZWYiOiIxMjcifSwiV2Vla051bWJlcmluZyI6eyIkaWQiOiIyNDQiLCJGb3JtYXQiOjAsIklzVmlzaWJsZSI6ZmFsc2UsIkxhc3RLbm93blZpc2liaWxpdHlTdGF0ZSI6ZmFsc2V9LCJJZCI6IjdhOGIzNGY2LWU0MTgtNDk4Zi1iNjU3LTcwZmRmZmQ0MWI4YyIsIkltcG9ydElkIjpudWxsLCJUaXRsZSI6Ildvcmsgb3V0IiwiTm90ZSI6bnVsbCwiSHlwZXJsaW5rIjp7IiRpZCI6IjI0NSIsIkFkZHJlc3MiOm51bGwsIlN1YkFkZHJlc3MiOm51bGx9LCJJc0NoYW5nZWQiOmZhbHNlLCJJc05ldyI6ZmFsc2V9LHsiJGlkIjoiMjQ2IiwiR3JvdXBOYW1lIjpudWxsLCJTdGFydERhdGUiOiIyMDIxLTA3LTI0VDA4OjUwOjAwWiIsIkVuZERhdGUiOiIyMDIxLTA3LTI0VDA5OjI1OjAwWiIsIlBlcmNlbnRhZ2VDb21wbGV0ZSI6bnVsbCwiU3R5bGUiOnsiJGlkIjoiMjQ3IiwiU2hhcGUiOjAsIlNoYXBlVGhpY2tuZXNzIjowLCJEdXJhdGlvbkZvcm1hdCI6OSwiSW5jbHVkZU5vbldvcmtpbmdEYXlzSW5EdXJhdGlvbiI6ZmFsc2UsIlBlcmNlbnRhZ2VDb21wbGV0ZVN0eWxlIjp7IiRpZCI6IjI0OCIsIkZvbnRTZXR0aW5ncyI6eyIkaWQiOiIyNDk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I1MCIsIkxpbmVDb2xvciI6bnVsbCwiTGluZVdlaWdodCI6MC4wLCJMaW5lVHlwZSI6MCwiUGFyZW50U3R5bGUiOm51bGx9LCJQYXJlbnRTdHlsZSI6eyIkcmVmIjoiODUifX0sIkR1cmF0aW9uU3R5bGUiOnsiJGlkIjoiMjUxIiwiRm9udFNldHRpbmdzIjp7IiRpZCI6IjI1MiIsIkZvbnRTaXplIjoxMCwiRm9udE5hbWUiOiJDYWxpYnJpIiwiSXNCb2xkIjpmYWxzZSwiSXNJdGFsaWMiOmZhbHNlLCJJc1VuZGVybGluZWQiOmZhbHNlLCJQYXJlbnRTdHlsZSI6eyIkcmVmIjoiOTMifX0sIkF1dG9TaXplIjowLCJGb3JlZ3JvdW5kIjp7IiRpZCI6IjI1MyIsIkNvbG9yIjp7IiRpZCI6IjI1NC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jU1IiwiTGluZUNvbG9yIjpudWxsLCJMaW5lV2VpZ2h0IjowLjAsIkxpbmVUeXBlIjowLCJQYXJlbnRTdHlsZSI6bnVsbH0sIlBhcmVudFN0eWxlIjp7IiRyZWYiOiI5MiJ9fSwiSG9yaXpvbnRhbENvbm5lY3RvclN0eWxlIjp7IiRpZCI6IjI1NiIsIkxpbmVDb2xvciI6eyIkcmVmIjoiMTAwIn0sIkxpbmVXZWlnaHQiOjAuOCwiTGluZVR5cGUiOjAsIlBhcmVudFN0eWxlIjp7IiRyZWYiOiI5OSJ9fSwiVmVydGljYWxDb25uZWN0b3JTdHlsZSI6eyIkaWQiOiIyNTciLCJMaW5lQ29sb3IiOnsiJHJlZiI6IjEwMyJ9LCJMaW5lV2VpZ2h0IjowLjAsIkxpbmVUeXBlIjowLCJQYXJlbnRTdHlsZSI6eyIkcmVmIjoiMTAyIn19LCJNYXJnaW4iOm51bGwsIlN0YXJ0RGF0ZVBvc2l0aW9uIjozLCJFbmREYXRlUG9zaXRpb24iOjQsIkRhdGVJc1Zpc2libGUiOnRydWUsIlRpdGxlUG9zaXRpb24iOjUsIkR1cmF0aW9uUG9zaXRpb24iOjIsIlBlcmNlbnRhZ2VDb21wbGV0ZWRQb3NpdGlvbiI6NiwiU3BhY2luZyI6MywiSXNCZWxvd1RpbWViYW5kIjp0cnVlLCJQZXJjZW50YWdlQ29tcGxldGVTaGFwZU9wYWNpdHkiOjM1LCJTaGFwZVN0eWxlIjp7IiRpZCI6IjI1OCIsIk1hcmdpbiI6eyIkcmVmIjoiMTA2In0sIlBhZGRpbmciOnsiJHJlZiI6IjEwNyJ9LCJCYWNrZ3JvdW5kIjp7IiRpZCI6IjI1OSIsIkNvbG9yIjp7IiRpZCI6IjI2MCIsIkEiOjI1NSwiUiI6NzgsIkciOjE2NiwiQiI6MjIwfX0sIklzVmlzaWJsZSI6dHJ1ZSwiV2lkdGgiOjAuMCwiSGVpZ2h0IjoxMC4wLCJCb3JkZXJTdHlsZSI6eyIkaWQiOiIyNjEiLCJMaW5lQ29sb3IiOnsiJHJlZiI6IjExMSJ9LCJMaW5lV2VpZ2h0IjowLjAsIkxpbmVUeXBlIjowLCJQYXJlbnRTdHlsZSI6eyIkcmVmIjoiMTEwIn19LCJQYXJlbnRTdHlsZSI6eyIkcmVmIjoiMTA1In19LCJUaXRsZVN0eWxlIjp7IiRpZCI6IjI2MiIsIkZvbnRTZXR0aW5ncyI6eyIkaWQiOiIyNjMiLCJGb250U2l6ZSI6MTIsIkZvbnROYW1lIjoiQ2FsaWJyaSBMaWdodCIsIklzQm9sZCI6dHJ1ZSwiSXNJdGFsaWMiOmZhbHNlLCJJc1VuZGVybGluZWQiOmZhbHNlLCJQYXJlbnRTdHlsZSI6eyIkcmVmIjoiMTE0In19LCJBdXRvU2l6ZSI6MiwiRm9yZWdyb3VuZCI6eyIkcmVmIjoiMTE1In0sIk1heFdpZHRoIjo1OC4xNjU3NDg1OTYxOTE0MDY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jY0IiwiTGluZUNvbG9yIjpudWxsLCJMaW5lV2VpZ2h0IjowLjAsIkxpbmVUeXBlIjowLCJQYXJlbnRTdHlsZSI6bnVsbH0sIlBhcmVudFN0eWxlIjp7IiRyZWYiOiIxMTMifX0sIkRhdGVTdHlsZSI6eyIkaWQiOiIyNjUiLCJGb250U2V0dGluZ3MiOnsiJGlkIjoiMjY2IiwiRm9udFNpemUiOjEwLCJGb250TmFtZSI6IkNhbGlicmkgTGlnaHQiLCJJc0JvbGQiOmZhbHNlLCJJc0l0YWxpYyI6ZmFsc2UsIklzVW5kZXJsaW5lZCI6ZmFsc2UsIlBhcmVudFN0eWxlIjp7IiRyZWYiOiIxMjEifX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I2NyIsIkxpbmVDb2xvciI6bnVsbCwiTGluZVdlaWdodCI6MC4wLCJMaW5lVHlwZSI6MCwiUGFyZW50U3R5bGUiOm51bGx9LCJQYXJlbnRTdHlsZSI6eyIkcmVmIjoiMTIwIn19LCJEYXRlRm9ybWF0Ijp7IiRyZWYiOiIxMjcifSwiV2Vla051bWJlcmluZyI6eyIkaWQiOiIyNjgiLCJGb3JtYXQiOjAsIklzVmlzaWJsZSI6ZmFsc2UsIkxhc3RLbm93blZpc2liaWxpdHlTdGF0ZSI6ZmFsc2V9LCJJc1Zpc2libGUiOnRydWUsIlBhcmVudFN0eWxlIjp7IiRyZWYiOiI4NCJ9fSwiSW5kZXgiOjQsIlNtYXJ0RHVyYXRpb25BY3RpdmF0ZWQiOmZhbHNlLCJEYXRlRm9ybWF0Ijp7IiRyZWYiOiIxMjcifSwiV2Vla051bWJlcmluZyI6eyIkaWQiOiIyNjkiLCJGb3JtYXQiOjAsIklzVmlzaWJsZSI6ZmFsc2UsIkxhc3RLbm93blZpc2liaWxpdHlTdGF0ZSI6ZmFsc2V9LCJJZCI6ImVmZTMxYTM3LTdlMTktNGFlMi1hYjVhLWQxODU3NWFlNGFjNCIsIkltcG9ydElkIjpudWxsLCJUaXRsZSI6IkdldCByZWFkeSIsIk5vdGUiOm51bGwsIkh5cGVybGluayI6eyIkaWQiOiIyNzAiLCJBZGRyZXNzIjpudWxsLCJTdWJBZGRyZXNzIjpudWxsfSwiSXNDaGFuZ2VkIjpmYWxzZSwiSXNOZXciOmZhbHNlfSx7IiRpZCI6IjI3MSIsIkdyb3VwTmFtZSI6bnVsbCwiU3RhcnREYXRlIjoiMjAyMS0wNy0yNFQwOTozMDowMFoiLCJFbmREYXRlIjoiMjAyMS0wNy0yNFQxMDoxNTowMFoiLCJQZXJjZW50YWdlQ29tcGxldGUiOm51bGwsIlN0eWxlIjp7IiRpZCI6IjI3MiIsIlNoYXBlIjowLCJTaGFwZVRoaWNrbmVzcyI6MCwiRHVyYXRpb25Gb3JtYXQiOjksIkluY2x1ZGVOb25Xb3JraW5nRGF5c0luRHVyYXRpb24iOmZhbHNlLCJQZXJjZW50YWdlQ29tcGxldGVTdHlsZSI6eyIkaWQiOiIyNzMiLCJGb250U2V0dGluZ3MiOnsiJGlkIjoiMjc0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yNzUiLCJMaW5lQ29sb3IiOm51bGwsIkxpbmVXZWlnaHQiOjAuMCwiTGluZVR5cGUiOjAsIlBhcmVudFN0eWxlIjpudWxsfSwiUGFyZW50U3R5bGUiOnsiJHJlZiI6Ijg1In19LCJEdXJhdGlvblN0eWxlIjp7IiRpZCI6IjI3NiIsIkZvbnRTZXR0aW5ncyI6eyIkaWQiOiIyNzciLCJGb250U2l6ZSI6MTAsIkZvbnROYW1lIjoiQ2FsaWJyaSIsIklzQm9sZCI6ZmFsc2UsIklzSXRhbGljIjpmYWxzZSwiSXNVbmRlcmxpbmVkIjpmYWxzZSwiUGFyZW50U3R5bGUiOnsiJHJlZiI6IjkzIn19LCJBdXRvU2l6ZSI6MCwiRm9yZWdyb3VuZCI6eyIkaWQiOiIyNzgiLCJDb2xvciI6eyIkaWQiOiIyNzk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I4MCIsIkxpbmVDb2xvciI6bnVsbCwiTGluZVdlaWdodCI6MC4wLCJMaW5lVHlwZSI6MCwiUGFyZW50U3R5bGUiOm51bGx9LCJQYXJlbnRTdHlsZSI6eyIkcmVmIjoiOTIifX0sIkhvcml6b250YWxDb25uZWN0b3JTdHlsZSI6eyIkaWQiOiIyODEiLCJMaW5lQ29sb3IiOnsiJHJlZiI6IjEwMCJ9LCJMaW5lV2VpZ2h0IjowLjgsIkxpbmVUeXBlIjowLCJQYXJlbnRTdHlsZSI6eyIkcmVmIjoiOTkifX0sIlZlcnRpY2FsQ29ubmVjdG9yU3R5bGUiOnsiJGlkIjoiMjgyIiwiTGluZUNvbG9yIjp7IiRyZWYiOiIxMDMifSwiTGluZVdlaWdodCI6MC4wLCJMaW5lVHlwZSI6MCwiUGFyZW50U3R5bGUiOnsiJHJlZiI6IjEwMiJ9fSwiTWFyZ2luIjpudWxsLCJTdGFydERhdGVQb3NpdGlvbiI6MywiRW5kRGF0ZVBvc2l0aW9uIjo0LCJEYXRlSXNWaXNpYmxlIjp0cnVlLCJUaXRsZVBvc2l0aW9uIjo1LCJEdXJhdGlvblBvc2l0aW9uIjoyLCJQZXJjZW50YWdlQ29tcGxldGVkUG9zaXRpb24iOjYsIlNwYWNpbmciOjMsIklzQmVsb3dUaW1lYmFuZCI6dHJ1ZSwiUGVyY2VudGFnZUNvbXBsZXRlU2hhcGVPcGFjaXR5IjozNSwiU2hhcGVTdHlsZSI6eyIkaWQiOiIyODMiLCJNYXJnaW4iOnsiJHJlZiI6IjEwNiJ9LCJQYWRkaW5nIjp7IiRyZWYiOiIxMDcifSwiQmFja2dyb3VuZCI6eyIkaWQiOiIyODQiLCJDb2xvciI6eyIkaWQiOiIyODUiLCJBIjoyNTUsIlIiOjcxLCJHIjoxMTcsIkIiOjIzMX19LCJJc1Zpc2libGUiOnRydWUsIldpZHRoIjowLjAsIkhlaWdodCI6MTAuMCwiQm9yZGVyU3R5bGUiOnsiJGlkIjoiMjg2IiwiTGluZUNvbG9yIjp7IiRyZWYiOiIxMTEifSwiTGluZVdlaWdodCI6MC4wLCJMaW5lVHlwZSI6MCwiUGFyZW50U3R5bGUiOnsiJHJlZiI6IjExMCJ9fSwiUGFyZW50U3R5bGUiOnsiJHJlZiI6IjEwNSJ9fSwiVGl0bGVTdHlsZSI6eyIkaWQiOiIyODciLCJGb250U2V0dGluZ3MiOnsiJGlkIjoiMjg4IiwiRm9udFNpemUiOjEyLCJGb250TmFtZSI6IkNhbGlicmkgTGlnaHQiLCJJc0JvbGQiOnRydWUsIklzSXRhbGljIjpmYWxzZSwiSXNVbmRlcmxpbmVkIjpmYWxzZSwiUGFyZW50U3R5bGUiOnsiJHJlZiI6IjExNCJ9fSwiQXV0b1NpemUiOjIsIkZvcmVncm91bmQiOnsiJHJlZiI6IjExNSJ9LCJNYXhXaWR0aCI6MzEuNzI2NzcyMzA4MzQ5NjA5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I4OSIsIkxpbmVDb2xvciI6bnVsbCwiTGluZVdlaWdodCI6MC4wLCJMaW5lVHlwZSI6MCwiUGFyZW50U3R5bGUiOm51bGx9LCJQYXJlbnRTdHlsZSI6eyIkcmVmIjoiMTEzIn19LCJEYXRlU3R5bGUiOnsiJGlkIjoiMjkwIiwiRm9udFNldHRpbmdzIjp7IiRpZCI6IjI5MSIsIkZvbnRTaXplIjoxMCwiRm9udE5hbWUiOiJDYWxpYnJpIExpZ2h0IiwiSXNCb2xkIjpmYWxzZSwiSXNJdGFsaWMiOmZhbHNlLCJJc1VuZGVybGluZWQiOmZhbHNlLCJQYXJlbnRTdHlsZSI6eyIkcmVmIjoiMTIxIn1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yOTIiLCJMaW5lQ29sb3IiOm51bGwsIkxpbmVXZWlnaHQiOjAuMCwiTGluZVR5cGUiOjAsIlBhcmVudFN0eWxlIjpudWxsfSwiUGFyZW50U3R5bGUiOnsiJHJlZiI6IjEyMCJ9fSwiRGF0ZUZvcm1hdCI6eyIkcmVmIjoiMTI3In0sIldlZWtOdW1iZXJpbmciOnsiJGlkIjoiMjkzIiwiRm9ybWF0IjowLCJJc1Zpc2libGUiOmZhbHNlLCJMYXN0S25vd25WaXNpYmlsaXR5U3RhdGUiOmZhbHNlfSwiSXNWaXNpYmxlIjp0cnVlLCJQYXJlbnRTdHlsZSI6eyIkcmVmIjoiODQifX0sIkluZGV4Ijo1LCJTbWFydER1cmF0aW9uQWN0aXZhdGVkIjpmYWxzZSwiRGF0ZUZvcm1hdCI6eyIkcmVmIjoiMTI3In0sIldlZWtOdW1iZXJpbmciOnsiJGlkIjoiMjk0IiwiRm9ybWF0IjowLCJJc1Zpc2libGUiOmZhbHNlLCJMYXN0S25vd25WaXNpYmlsaXR5U3RhdGUiOmZhbHNlfSwiSWQiOiJkZmVkYTE2OC1kZTQ4LTRlMGItYmNjMS00NDUxMjFlNjdiNDciLCJJbXBvcnRJZCI6bnVsbCwiVGl0bGUiOiJEcml2ZSIsIk5vdGUiOm51bGwsIkh5cGVybGluayI6eyIkaWQiOiIyOTUiLCJBZGRyZXNzIjpudWxsLCJTdWJBZGRyZXNzIjpudWxsfSwiSXNDaGFuZ2VkIjpmYWxzZSwiSXNOZXciOmZhbHNlfSx7IiRpZCI6IjI5NiIsIkdyb3VwTmFtZSI6bnVsbCwiU3RhcnREYXRlIjoiMjAyMS0wNy0yNFQxMDozMDowMFoiLCJFbmREYXRlIjoiMjAyMS0wNy0yNFQxMTozMDowMFoiLCJQZXJjZW50YWdlQ29tcGxldGUiOm51bGwsIlN0eWxlIjp7IiRpZCI6IjI5NyIsIlNoYXBlIjowLCJTaGFwZVRoaWNrbmVzcyI6MCwiRHVyYXRpb25Gb3JtYXQiOjksIkluY2x1ZGVOb25Xb3JraW5nRGF5c0luRHVyYXRpb24iOmZhbHNlLCJQZXJjZW50YWdlQ29tcGxldGVTdHlsZSI6eyIkaWQiOiIyOTgiLCJGb250U2V0dGluZ3MiOnsiJGlkIjoiMjk5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MDAiLCJMaW5lQ29sb3IiOm51bGwsIkxpbmVXZWlnaHQiOjAuMCwiTGluZVR5cGUiOjAsIlBhcmVudFN0eWxlIjpudWxsfSwiUGFyZW50U3R5bGUiOnsiJHJlZiI6Ijg1In19LCJEdXJhdGlvblN0eWxlIjp7IiRpZCI6IjMwMSIsIkZvbnRTZXR0aW5ncyI6eyIkaWQiOiIzMDIiLCJGb250U2l6ZSI6MTAsIkZvbnROYW1lIjoiQ2FsaWJyaSIsIklzQm9sZCI6ZmFsc2UsIklzSXRhbGljIjpmYWxzZSwiSXNVbmRlcmxpbmVkIjpmYWxzZSwiUGFyZW50U3R5bGUiOnsiJHJlZiI6IjkzIn19LCJBdXRvU2l6ZSI6MCwiRm9yZWdyb3VuZCI6eyIkaWQiOiIzMDMiLCJDb2xvciI6eyIkaWQiOiIzMDQ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wNSIsIkxpbmVDb2xvciI6bnVsbCwiTGluZVdlaWdodCI6MC4wLCJMaW5lVHlwZSI6MCwiUGFyZW50U3R5bGUiOm51bGx9LCJQYXJlbnRTdHlsZSI6eyIkcmVmIjoiOTIifX0sIkhvcml6b250YWxDb25uZWN0b3JTdHlsZSI6eyIkaWQiOiIzMDYiLCJMaW5lQ29sb3IiOnsiJHJlZiI6IjEwMCJ9LCJMaW5lV2VpZ2h0IjowLjgsIkxpbmVUeXBlIjowLCJQYXJlbnRTdHlsZSI6eyIkcmVmIjoiOTkifX0sIlZlcnRpY2FsQ29ubmVjdG9yU3R5bGUiOnsiJGlkIjoiMzA3IiwiTGluZUNvbG9yIjp7IiRyZWYiOiIxMDMifSwiTGluZVdlaWdodCI6MC4wLCJMaW5lVHlwZSI6MCwiUGFyZW50U3R5bGUiOnsiJHJlZiI6IjEwMiJ9fSwiTWFyZ2luIjpudWxsLCJTdGFydERhdGVQb3NpdGlvbiI6MywiRW5kRGF0ZVBvc2l0aW9uIjo0LCJEYXRlSXNWaXNpYmxlIjp0cnVlLCJUaXRsZVBvc2l0aW9uIjo1LCJEdXJhdGlvblBvc2l0aW9uIjoyLCJQZXJjZW50YWdlQ29tcGxldGVkUG9zaXRpb24iOjYsIlNwYWNpbmciOjMsIklzQmVsb3dUaW1lYmFuZCI6dHJ1ZSwiUGVyY2VudGFnZUNvbXBsZXRlU2hhcGVPcGFjaXR5IjozNSwiU2hhcGVTdHlsZSI6eyIkaWQiOiIzMDgiLCJNYXJnaW4iOnsiJHJlZiI6IjEwNiJ9LCJQYWRkaW5nIjp7IiRyZWYiOiIxMDcifSwiQmFja2dyb3VuZCI6eyIkaWQiOiIzMDkiLCJDb2xvciI6eyIkaWQiOiIzMTAiLCJBIjoyNTUsIlIiOjc4LCJHIjoxNjYsIkIiOjIyMH19LCJJc1Zpc2libGUiOnRydWUsIldpZHRoIjowLjAsIkhlaWdodCI6MTAuMCwiQm9yZGVyU3R5bGUiOnsiJGlkIjoiMzExIiwiTGluZUNvbG9yIjp7IiRyZWYiOiIxMTEifSwiTGluZVdlaWdodCI6MC4wLCJMaW5lVHlwZSI6MCwiUGFyZW50U3R5bGUiOnsiJHJlZiI6IjExMCJ9fSwiUGFyZW50U3R5bGUiOnsiJHJlZiI6IjEwNSJ9fSwiVGl0bGVTdHlsZSI6eyIkaWQiOiIzMTIiLCJGb250U2V0dGluZ3MiOnsiJGlkIjoiMzEzIiwiRm9udFNpemUiOjEyLCJGb250TmFtZSI6IkNhbGlicmkgTGlnaHQiLCJJc0JvbGQiOnRydWUsIklzSXRhbGljIjpmYWxzZSwiSXNVbmRlcmxpbmVkIjpmYWxzZSwiUGFyZW50U3R5bGUiOnsiJHJlZiI6IjExNCJ9fSwiQXV0b1NpemUiOjIsIkZvcmVncm91bmQiOnsiJHJlZiI6IjExNSJ9LCJNYXhXaWR0aCI6NTYuODQzNzgwNTE3NTc4MTI1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xNCIsIkxpbmVDb2xvciI6bnVsbCwiTGluZVdlaWdodCI6MC4wLCJMaW5lVHlwZSI6MCwiUGFyZW50U3R5bGUiOm51bGx9LCJQYXJlbnRTdHlsZSI6eyIkcmVmIjoiMTEzIn19LCJEYXRlU3R5bGUiOnsiJGlkIjoiMzE1IiwiRm9udFNldHRpbmdzIjp7IiRpZCI6IjMxNiIsIkZvbnRTaXplIjoxMCwiRm9udE5hbWUiOiJDYWxpYnJpIExpZ2h0IiwiSXNCb2xkIjpmYWxzZSwiSXNJdGFsaWMiOmZhbHNlLCJJc1VuZGVybGluZWQiOmZhbHNlLCJQYXJlbnRTdHlsZSI6eyIkcmVmIjoiMTIxIn1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MTciLCJMaW5lQ29sb3IiOm51bGwsIkxpbmVXZWlnaHQiOjAuMCwiTGluZVR5cGUiOjAsIlBhcmVudFN0eWxlIjpudWxsfSwiUGFyZW50U3R5bGUiOnsiJHJlZiI6IjEyMCJ9fSwiRGF0ZUZvcm1hdCI6eyIkcmVmIjoiMTI3In0sIldlZWtOdW1iZXJpbmciOnsiJGlkIjoiMzE4IiwiRm9ybWF0IjowLCJJc1Zpc2libGUiOmZhbHNlLCJMYXN0S25vd25WaXNpYmlsaXR5U3RhdGUiOmZhbHNlfSwiSXNWaXNpYmxlIjp0cnVlLCJQYXJlbnRTdHlsZSI6eyIkcmVmIjoiODQifX0sIkluZGV4Ijo2LCJTbWFydER1cmF0aW9uQWN0aXZhdGVkIjpmYWxzZSwiRGF0ZUZvcm1hdCI6eyIkcmVmIjoiMTI3In0sIldlZWtOdW1iZXJpbmciOnsiJGlkIjoiMzE5IiwiRm9ybWF0IjowLCJJc1Zpc2libGUiOmZhbHNlLCJMYXN0S25vd25WaXNpYmlsaXR5U3RhdGUiOmZhbHNlfSwiSWQiOiJkMzRlODhiNS0xMWY1LTRjYTEtOWQ5YS1hNGRiMjgxOTU2NmEiLCJJbXBvcnRJZCI6bnVsbCwiVGl0bGUiOiJSZWhlYXJzYWwiLCJOb3RlIjpudWxsLCJIeXBlcmxpbmsiOnsiJGlkIjoiMzIwIiwiQWRkcmVzcyI6bnVsbCwiU3ViQWRkcmVzcyI6bnVsbH0sIklzQ2hhbmdlZCI6ZmFsc2UsIklzTmV3IjpmYWxzZX0seyIkaWQiOiIzMjEiLCJHcm91cE5hbWUiOm51bGwsIlN0YXJ0RGF0ZSI6IjIwMjEtMDctMjRUMTE6MzA6MDBaIiwiRW5kRGF0ZSI6IjIwMjEtMDctMjRUMTI6MDA6MDBaIiwiUGVyY2VudGFnZUNvbXBsZXRlIjpudWxsLCJTdHlsZSI6eyIkaWQiOiIzMjIiLCJTaGFwZSI6MCwiU2hhcGVUaGlja25lc3MiOjAsIkR1cmF0aW9uRm9ybWF0Ijo5LCJJbmNsdWRlTm9uV29ya2luZ0RheXNJbkR1cmF0aW9uIjpmYWxzZSwiUGVyY2VudGFnZUNvbXBsZXRlU3R5bGUiOnsiJGlkIjoiMzIzIiwiRm9udFNldHRpbmdzIjp7IiRpZCI6IjMyNC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I1IiwiTGluZUNvbG9yIjpudWxsLCJMaW5lV2VpZ2h0IjowLjAsIkxpbmVUeXBlIjowLCJQYXJlbnRTdHlsZSI6bnVsbH0sIlBhcmVudFN0eWxlIjp7IiRyZWYiOiI4NSJ9fSwiRHVyYXRpb25TdHlsZSI6eyIkaWQiOiIzMjYiLCJGb250U2V0dGluZ3MiOnsiJGlkIjoiMzI3IiwiRm9udFNpemUiOjEwLCJGb250TmFtZSI6IkNhbGlicmkiLCJJc0JvbGQiOmZhbHNlLCJJc0l0YWxpYyI6ZmFsc2UsIklzVW5kZXJsaW5lZCI6ZmFsc2UsIlBhcmVudFN0eWxlIjp7IiRyZWYiOiI5MyJ9fSwiQXV0b1NpemUiOjAsIkZvcmVncm91bmQiOnsiJGlkIjoiMzI4IiwiQ29sb3IiOnsiJGlkIjoiMzI5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MzAiLCJMaW5lQ29sb3IiOm51bGwsIkxpbmVXZWlnaHQiOjAuMCwiTGluZVR5cGUiOjAsIlBhcmVudFN0eWxlIjpudWxsfSwiUGFyZW50U3R5bGUiOnsiJHJlZiI6IjkyIn19LCJIb3Jpem9udGFsQ29ubmVjdG9yU3R5bGUiOnsiJGlkIjoiMzMxIiwiTGluZUNvbG9yIjp7IiRyZWYiOiIxMDAifSwiTGluZVdlaWdodCI6MC44LCJMaW5lVHlwZSI6MCwiUGFyZW50U3R5bGUiOnsiJHJlZiI6Ijk5In19LCJWZXJ0aWNhbENvbm5lY3RvclN0eWxlIjp7IiRpZCI6IjMzMiIsIkxpbmVDb2xvciI6eyIkcmVmIjoiMTAzIn0sIkxpbmVXZWlnaHQiOjAuMCwiTGluZVR5cGUiOjAsIlBhcmVudFN0eWxlIjp7IiRyZWYiOiIxMDIifX0sIk1hcmdpbiI6bnVsbCwiU3RhcnREYXRlUG9zaXRpb24iOjMsIkVuZERhdGVQb3NpdGlvbiI6NCwiRGF0ZUlzVmlzaWJsZSI6dHJ1ZSwiVGl0bGVQb3NpdGlvbiI6NSwiRHVyYXRpb25Qb3NpdGlvbiI6MiwiUGVyY2VudGFnZUNvbXBsZXRlZFBvc2l0aW9uIjo2LCJTcGFjaW5nIjozLCJJc0JlbG93VGltZWJhbmQiOnRydWUsIlBlcmNlbnRhZ2VDb21wbGV0ZVNoYXBlT3BhY2l0eSI6MzUsIlNoYXBlU3R5bGUiOnsiJGlkIjoiMzMzIiwiTWFyZ2luIjp7IiRyZWYiOiIxMDYifSwiUGFkZGluZyI6eyIkcmVmIjoiMTA3In0sIkJhY2tncm91bmQiOnsiJGlkIjoiMzM0IiwiQ29sb3IiOnsiJGlkIjoiMzM1IiwiQSI6MjU1LCJSIjo3OCwiRyI6MTY2LCJCIjoyMjB9fSwiSXNWaXNpYmxlIjp0cnVlLCJXaWR0aCI6MC4wLCJIZWlnaHQiOjEwLjAsIkJvcmRlclN0eWxlIjp7IiRpZCI6IjMzNiIsIkxpbmVDb2xvciI6eyIkcmVmIjoiMTExIn0sIkxpbmVXZWlnaHQiOjAuMCwiTGluZVR5cGUiOjAsIlBhcmVudFN0eWxlIjp7IiRyZWYiOiIxMTAifX0sIlBhcmVudFN0eWxlIjp7IiRyZWYiOiIxMDUifX0sIlRpdGxlU3R5bGUiOnsiJGlkIjoiMzM3IiwiRm9udFNldHRpbmdzIjp7IiRpZCI6IjMzOCIsIkZvbnRTaXplIjoxMiwiRm9udE5hbWUiOiJDYWxpYnJpIExpZ2h0IiwiSXNCb2xkIjp0cnVlLCJJc0l0YWxpYyI6ZmFsc2UsIklzVW5kZXJsaW5lZCI6ZmFsc2UsIlBhcmVudFN0eWxlIjp7IiRyZWYiOiIxMTQifX0sIkF1dG9TaXplIjoyLCJGb3JlZ3JvdW5kIjp7IiRyZWYiOiIxMTUifSwiTWF4V2lkdGgiOjcyLjcwNzE2ODU3OTEwMTU2My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MzkiLCJMaW5lQ29sb3IiOm51bGwsIkxpbmVXZWlnaHQiOjAuMCwiTGluZVR5cGUiOjAsIlBhcmVudFN0eWxlIjpudWxsfSwiUGFyZW50U3R5bGUiOnsiJHJlZiI6IjExMyJ9fSwiRGF0ZVN0eWxlIjp7IiRpZCI6IjM0MCIsIkZvbnRTZXR0aW5ncyI6eyIkaWQiOiIzNDEiLCJGb250U2l6ZSI6MTAsIkZvbnROYW1lIjoiQ2FsaWJyaSBMaWdodCIsIklzQm9sZCI6ZmFsc2UsIklzSXRhbGljIjpmYWxzZSwiSXNVbmRlcmxpbmVkIjpmYWxzZSwiUGFyZW50U3R5bGUiOnsiJHJlZiI6IjEyMSJ9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QyIiwiTGluZUNvbG9yIjpudWxsLCJMaW5lV2VpZ2h0IjowLjAsIkxpbmVUeXBlIjowLCJQYXJlbnRTdHlsZSI6bnVsbH0sIlBhcmVudFN0eWxlIjp7IiRyZWYiOiIxMjAifX0sIkRhdGVGb3JtYXQiOnsiJHJlZiI6IjEyNyJ9LCJXZWVrTnVtYmVyaW5nIjp7IiRpZCI6IjM0MyIsIkZvcm1hdCI6MCwiSXNWaXNpYmxlIjpmYWxzZSwiTGFzdEtub3duVmlzaWJpbGl0eVN0YXRlIjpmYWxzZX0sIklzVmlzaWJsZSI6dHJ1ZSwiUGFyZW50U3R5bGUiOnsiJHJlZiI6Ijg0In19LCJJbmRleCI6NywiU21hcnREdXJhdGlvbkFjdGl2YXRlZCI6ZmFsc2UsIkRhdGVGb3JtYXQiOnsiJHJlZiI6IjEyNyJ9LCJXZWVrTnVtYmVyaW5nIjp7IiRpZCI6IjM0NCIsIkZvcm1hdCI6MCwiSXNWaXNpYmxlIjpmYWxzZSwiTGFzdEtub3duVmlzaWJpbGl0eVN0YXRlIjpmYWxzZX0sIklkIjoiYTY3MjFlNWYtN2Y3Zi00YjU1LWIzMDMtNDRjMzYxZWRmMGE5IiwiSW1wb3J0SWQiOm51bGwsIlRpdGxlIjoiRmluYWwgdHdlYWtzIiwiTm90ZSI6bnVsbCwiSHlwZXJsaW5rIjp7IiRpZCI6IjM0NSIsIkFkZHJlc3MiOm51bGwsIlN1YkFkZHJlc3MiOm51bGx9LCJJc0NoYW5nZWQiOmZhbHNlLCJJc05ldyI6ZmFsc2V9LHsiJGlkIjoiMzQ2IiwiR3JvdXBOYW1lIjpudWxsLCJTdGFydERhdGUiOiIyMDIxLTA3LTI0VDEyOjAwOjAwWiIsIkVuZERhdGUiOiIyMDIxLTA3LTI0VDEzOjAwOjAwWiIsIlBlcmNlbnRhZ2VDb21wbGV0ZSI6bnVsbCwiU3R5bGUiOnsiJGlkIjoiMzQ3IiwiU2hhcGUiOjAsIlNoYXBlVGhpY2tuZXNzIjowLCJEdXJhdGlvbkZvcm1hdCI6OSwiSW5jbHVkZU5vbldvcmtpbmdEYXlzSW5EdXJhdGlvbiI6ZmFsc2UsIlBlcmNlbnRhZ2VDb21wbGV0ZVN0eWxlIjp7IiRpZCI6IjM0OCIsIkZvbnRTZXR0aW5ncyI6eyIkaWQiOiIzNDk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1MCIsIkxpbmVDb2xvciI6bnVsbCwiTGluZVdlaWdodCI6MC4wLCJMaW5lVHlwZSI6MCwiUGFyZW50U3R5bGUiOm51bGx9LCJQYXJlbnRTdHlsZSI6eyIkcmVmIjoiODUifX0sIkR1cmF0aW9uU3R5bGUiOnsiJGlkIjoiMzUxIiwiRm9udFNldHRpbmdzIjp7IiRpZCI6IjM1MiIsIkZvbnRTaXplIjoxMCwiRm9udE5hbWUiOiJDYWxpYnJpIiwiSXNCb2xkIjpmYWxzZSwiSXNJdGFsaWMiOmZhbHNlLCJJc1VuZGVybGluZWQiOmZhbHNlLCJQYXJlbnRTdHlsZSI6eyIkcmVmIjoiOTMifX0sIkF1dG9TaXplIjowLCJGb3JlZ3JvdW5kIjp7IiRpZCI6IjM1MyIsIkNvbG9yIjp7IiRpZCI6IjM1NC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U1IiwiTGluZUNvbG9yIjpudWxsLCJMaW5lV2VpZ2h0IjowLjAsIkxpbmVUeXBlIjowLCJQYXJlbnRTdHlsZSI6bnVsbH0sIlBhcmVudFN0eWxlIjp7IiRyZWYiOiI5MiJ9fSwiSG9yaXpvbnRhbENvbm5lY3RvclN0eWxlIjp7IiRpZCI6IjM1NiIsIkxpbmVDb2xvciI6eyIkcmVmIjoiMTAwIn0sIkxpbmVXZWlnaHQiOjAuOCwiTGluZVR5cGUiOjAsIlBhcmVudFN0eWxlIjp7IiRyZWYiOiI5OSJ9fSwiVmVydGljYWxDb25uZWN0b3JTdHlsZSI6eyIkaWQiOiIzNTciLCJMaW5lQ29sb3IiOnsiJHJlZiI6IjEwMyJ9LCJMaW5lV2VpZ2h0IjowLjAsIkxpbmVUeXBlIjowLCJQYXJlbnRTdHlsZSI6eyIkcmVmIjoiMTAyIn19LCJNYXJnaW4iOm51bGwsIlN0YXJ0RGF0ZVBvc2l0aW9uIjozLCJFbmREYXRlUG9zaXRpb24iOjQsIkRhdGVJc1Zpc2libGUiOnRydWUsIlRpdGxlUG9zaXRpb24iOjUsIkR1cmF0aW9uUG9zaXRpb24iOjIsIlBlcmNlbnRhZ2VDb21wbGV0ZWRQb3NpdGlvbiI6NiwiU3BhY2luZyI6MywiSXNCZWxvd1RpbWViYW5kIjp0cnVlLCJQZXJjZW50YWdlQ29tcGxldGVTaGFwZU9wYWNpdHkiOjM1LCJTaGFwZVN0eWxlIjp7IiRpZCI6IjM1OCIsIk1hcmdpbiI6eyIkcmVmIjoiMTA2In0sIlBhZGRpbmciOnsiJHJlZiI6IjEwNyJ9LCJCYWNrZ3JvdW5kIjp7IiRpZCI6IjM1OSIsIkNvbG9yIjp7IiRpZCI6IjM2MCIsIkEiOjI1NSwiUiI6MjI3LCJHIjo0NSwiQiI6MTQ1fX0sIklzVmlzaWJsZSI6dHJ1ZSwiV2lkdGgiOjAuMCwiSGVpZ2h0IjoxMC4wLCJCb3JkZXJTdHlsZSI6eyIkaWQiOiIzNjEiLCJMaW5lQ29sb3IiOnsiJHJlZiI6IjExMSJ9LCJMaW5lV2VpZ2h0IjowLjAsIkxpbmVUeXBlIjowLCJQYXJlbnRTdHlsZSI6eyIkcmVmIjoiMTEwIn19LCJQYXJlbnRTdHlsZSI6eyIkcmVmIjoiMTA1In19LCJUaXRsZVN0eWxlIjp7IiRpZCI6IjM2MiIsIkZvbnRTZXR0aW5ncyI6eyIkaWQiOiIzNjMiLCJGb250U2l6ZSI6MTIsIkZvbnROYW1lIjoiQ2FsaWJyaSBMaWdodCIsIklzQm9sZCI6dHJ1ZSwiSXNJdGFsaWMiOmZhbHNlLCJJc1VuZGVybGluZWQiOmZhbHNlLCJQYXJlbnRTdHlsZSI6eyIkcmVmIjoiMTE0In19LCJBdXRvU2l6ZSI6MCwiRm9yZWdyb3VuZCI6eyIkcmVmIjoiMTE1In0sIk1heFdpZHRoIjo3MjA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NjQiLCJMaW5lQ29sb3IiOm51bGwsIkxpbmVXZWlnaHQiOjAuMCwiTGluZVR5cGUiOjAsIlBhcmVudFN0eWxlIjpudWxsfSwiUGFyZW50U3R5bGUiOnsiJHJlZiI6IjExMyJ9fSwiRGF0ZVN0eWxlIjp7IiRpZCI6IjM2NSIsIkZvbnRTZXR0aW5ncyI6eyIkaWQiOiIzNjYiLCJGb250U2l6ZSI6MTAsIkZvbnROYW1lIjoiQ2FsaWJyaSBMaWdodCIsIklzQm9sZCI6ZmFsc2UsIklzSXRhbGljIjpmYWxzZSwiSXNVbmRlcmxpbmVkIjpmYWxzZSwiUGFyZW50U3R5bGUiOnsiJHJlZiI6IjEyMSJ9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Y3IiwiTGluZUNvbG9yIjpudWxsLCJMaW5lV2VpZ2h0IjowLjAsIkxpbmVUeXBlIjowLCJQYXJlbnRTdHlsZSI6bnVsbH0sIlBhcmVudFN0eWxlIjp7IiRyZWYiOiIxMjAifX0sIkRhdGVGb3JtYXQiOnsiJHJlZiI6IjEyNyJ9LCJXZWVrTnVtYmVyaW5nIjp7IiRpZCI6IjM2OCIsIkZvcm1hdCI6MCwiSXNWaXNpYmxlIjpmYWxzZSwiTGFzdEtub3duVmlzaWJpbGl0eVN0YXRlIjpmYWxzZX0sIklzVmlzaWJsZSI6dHJ1ZSwiUGFyZW50U3R5bGUiOnsiJHJlZiI6Ijg0In19LCJJbmRleCI6OCwiU21hcnREdXJhdGlvbkFjdGl2YXRlZCI6ZmFsc2UsIkRhdGVGb3JtYXQiOnsiJHJlZiI6IjEyNyJ9LCJXZWVrTnVtYmVyaW5nIjp7IiRpZCI6IjM2OSIsIkZvcm1hdCI6MCwiSXNWaXNpYmxlIjpmYWxzZSwiTGFzdEtub3duVmlzaWJpbGl0eVN0YXRlIjpmYWxzZX0sIklkIjoiMWRhMGIyYTktMTFkOC00NjE4LWI4ZGMtNDU1MzJhNTFiYmM4IiwiSW1wb3J0SWQiOm51bGwsIlRpdGxlIjoiQ2FuZGlkYXRlcycgbHVuY2giLCJOb3RlIjpudWxsLCJIeXBlcmxpbmsiOnsiJGlkIjoiMzcwIiwiQWRkcmVzcyI6bnVsbCwiU3ViQWRkcmVzcyI6bnVsbH0sIklzQ2hhbmdlZCI6ZmFsc2UsIklzTmV3IjpmYWxzZX0seyIkaWQiOiIzNzEiLCJHcm91cE5hbWUiOm51bGwsIlN0YXJ0RGF0ZSI6IjIwMjEtMDctMjRUMTM6MDA6MDBaIiwiRW5kRGF0ZSI6IjIwMjEtMDctMjRUMTc6MDA6MDBaIiwiUGVyY2VudGFnZUNvbXBsZXRlIjpudWxsLCJTdHlsZSI6eyIkaWQiOiIzNzIiLCJTaGFwZSI6NiwiU2hhcGVUaGlja25lc3MiOjAsIkR1cmF0aW9uRm9ybWF0Ijo5LCJJbmNsdWRlTm9uV29ya2luZ0RheXNJbkR1cmF0aW9uIjpmYWxzZSwiUGVyY2VudGFnZUNvbXBsZXRlU3R5bGUiOnsiJGlkIjoiMzczIiwiRm9udFNldHRpbmdzIjp7IiRpZCI6IjM3NC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c1IiwiTGluZUNvbG9yIjpudWxsLCJMaW5lV2VpZ2h0IjowLjAsIkxpbmVUeXBlIjowLCJQYXJlbnRTdHlsZSI6bnVsbH0sIlBhcmVudFN0eWxlIjp7IiRyZWYiOiI4NSJ9fSwiRHVyYXRpb25TdHlsZSI6eyIkaWQiOiIzNzYiLCJGb250U2V0dGluZ3MiOnsiJGlkIjoiMzc3IiwiRm9udFNpemUiOjEwLCJGb250TmFtZSI6IkNhbGlicmkiLCJJc0JvbGQiOmZhbHNlLCJJc0l0YWxpYyI6ZmFsc2UsIklzVW5kZXJsaW5lZCI6ZmFsc2UsIlBhcmVudFN0eWxlIjp7IiRyZWYiOiI5MyJ9fSwiQXV0b1NpemUiOjAsIkZvcmVncm91bmQiOnsiJGlkIjoiMzc4IiwiQ29sb3IiOnsiJGlkIjoiMzc5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ODAiLCJMaW5lQ29sb3IiOm51bGwsIkxpbmVXZWlnaHQiOjAuMCwiTGluZVR5cGUiOjAsIlBhcmVudFN0eWxlIjpudWxsfSwiUGFyZW50U3R5bGUiOnsiJHJlZiI6IjkyIn19LCJIb3Jpem9udGFsQ29ubmVjdG9yU3R5bGUiOnsiJGlkIjoiMzgxIiwiTGluZUNvbG9yIjp7IiRyZWYiOiIxMDAifSwiTGluZVdlaWdodCI6MC44LCJMaW5lVHlwZSI6MCwiUGFyZW50U3R5bGUiOnsiJHJlZiI6Ijk5In19LCJWZXJ0aWNhbENvbm5lY3RvclN0eWxlIjp7IiRpZCI6IjM4MiIsIkxpbmVDb2xvciI6eyIkcmVmIjoiMTAzIn0sIkxpbmVXZWlnaHQiOjAuMCwiTGluZVR5cGUiOjAsIlBhcmVudFN0eWxlIjp7IiRyZWYiOiIxMDIifX0sIk1hcmdpbiI6bnVsbCwiU3RhcnREYXRlUG9zaXRpb24iOjMsIkVuZERhdGVQb3NpdGlvbiI6NCwiRGF0ZUlzVmlzaWJsZSI6dHJ1ZSwiVGl0bGVQb3NpdGlvbiI6NSwiRHVyYXRpb25Qb3NpdGlvbiI6MiwiUGVyY2VudGFnZUNvbXBsZXRlZFBvc2l0aW9uIjo2LCJTcGFjaW5nIjozLCJJc0JlbG93VGltZWJhbmQiOnRydWUsIlBlcmNlbnRhZ2VDb21wbGV0ZVNoYXBlT3BhY2l0eSI6MzUsIlNoYXBlU3R5bGUiOnsiJGlkIjoiMzgzIiwiTWFyZ2luIjp7IiRyZWYiOiIxMDYifSwiUGFkZGluZyI6eyIkcmVmIjoiMTA3In0sIkJhY2tncm91bmQiOnsiJGlkIjoiMzg0IiwiQ29sb3IiOnsiJGlkIjoiMzg1IiwiQSI6MjU1LCJSIjoxMzcsIkciOjExMywiQiI6MjI1fX0sIklzVmlzaWJsZSI6dHJ1ZSwiV2lkdGgiOjAuMCwiSGVpZ2h0IjoxMC4wLCJCb3JkZXJTdHlsZSI6eyIkaWQiOiIzODYiLCJMaW5lQ29sb3IiOnsiJHJlZiI6IjExMSJ9LCJMaW5lV2VpZ2h0IjowLjAsIkxpbmVUeXBlIjowLCJQYXJlbnRTdHlsZSI6eyIkcmVmIjoiMTEwIn19LCJQYXJlbnRTdHlsZSI6eyIkcmVmIjoiMTA1In19LCJUaXRsZVN0eWxlIjp7IiRpZCI6IjM4NyIsIkZvbnRTZXR0aW5ncyI6eyIkaWQiOiIzODgiLCJGb250U2l6ZSI6MTIsIkZvbnROYW1lIjoiQ2FsaWJyaSBMaWdodCIsIklzQm9sZCI6dHJ1ZSwiSXNJdGFsaWMiOmZhbHNlLCJJc1VuZGVybGluZWQiOmZhbHNlLCJQYXJlbnRTdHlsZSI6eyIkcmVmIjoiMTE0In19LCJBdXRvU2l6ZSI6MCwiRm9yZWdyb3VuZCI6eyIkcmVmIjoiMTE1In0sIk1heFdpZHRoIjo3MjA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ODkiLCJMaW5lQ29sb3IiOm51bGwsIkxpbmVXZWlnaHQiOjAuMCwiTGluZVR5cGUiOjAsIlBhcmVudFN0eWxlIjpudWxsfSwiUGFyZW50U3R5bGUiOnsiJHJlZiI6IjExMyJ9fSwiRGF0ZVN0eWxlIjp7IiRpZCI6IjM5MCIsIkZvbnRTZXR0aW5ncyI6eyIkaWQiOiIzOTEiLCJGb250U2l6ZSI6MTAsIkZvbnROYW1lIjoiQ2FsaWJyaSBMaWdodCIsIklzQm9sZCI6ZmFsc2UsIklzSXRhbGljIjpmYWxzZSwiSXNVbmRlcmxpbmVkIjpmYWxzZSwiUGFyZW50U3R5bGUiOnsiJHJlZiI6IjEyMSJ9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kyIiwiTGluZUNvbG9yIjpudWxsLCJMaW5lV2VpZ2h0IjowLjAsIkxpbmVUeXBlIjowLCJQYXJlbnRTdHlsZSI6bnVsbH0sIlBhcmVudFN0eWxlIjp7IiRyZWYiOiIxMjAifX0sIkRhdGVGb3JtYXQiOnsiJHJlZiI6IjEyNyJ9LCJXZWVrTnVtYmVyaW5nIjp7IiRpZCI6IjM5MyIsIkZvcm1hdCI6MCwiSXNWaXNpYmxlIjpmYWxzZSwiTGFzdEtub3duVmlzaWJpbGl0eVN0YXRlIjpmYWxzZX0sIklzVmlzaWJsZSI6dHJ1ZSwiUGFyZW50U3R5bGUiOnsiJHJlZiI6Ijg0In19LCJJbmRleCI6OSwiU21hcnREdXJhdGlvbkFjdGl2YXRlZCI6ZmFsc2UsIkRhdGVGb3JtYXQiOnsiJHJlZiI6IjEyNyJ9LCJXZWVrTnVtYmVyaW5nIjp7IiRpZCI6IjM5NCIsIkZvcm1hdCI6MCwiSXNWaXNpYmxlIjpmYWxzZSwiTGFzdEtub3duVmlzaWJpbGl0eVN0YXRlIjpmYWxzZX0sIklkIjoiNWQ0MGQxNTEtMGM4NC00Njg1LWFkYjQtZDQxMDgzOGM5NDM3IiwiSW1wb3J0SWQiOm51bGwsIlRpdGxlIjoiQ2FuZGlkYXRlcycgYXNzZW1ibHkiLCJOb3RlIjpudWxsLCJIeXBlcmxpbmsiOnsiJGlkIjoiMzk1IiwiQWRkcmVzcyI6bnVsbCwiU3ViQWRkcmVzcyI6bnVsbH0sIklzQ2hhbmdlZCI6ZmFsc2UsIklzTmV3IjpmYWxzZX0seyIkaWQiOiIzOTYiLCJHcm91cE5hbWUiOm51bGwsIlN0YXJ0RGF0ZSI6IjIwMjEtMDctMjRUMTU6MzA6MDBaIiwiRW5kRGF0ZSI6IjIwMjEtMDctMjRUMTY6MDA6MDBaIiwiUGVyY2VudGFnZUNvbXBsZXRlIjpudWxsLCJTdHlsZSI6eyIkaWQiOiIzOTciLCJTaGFwZSI6MCwiU2hhcGVUaGlja25lc3MiOjAsIkR1cmF0aW9uRm9ybWF0Ijo5LCJJbmNsdWRlTm9uV29ya2luZ0RheXNJbkR1cmF0aW9uIjpmYWxzZSwiUGVyY2VudGFnZUNvbXBsZXRlU3R5bGUiOnsiJGlkIjoiMzk4IiwiRm9udFNldHRpbmdzIjp7IiRpZCI6IjM5O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AwIiwiTGluZUNvbG9yIjpudWxsLCJMaW5lV2VpZ2h0IjowLjAsIkxpbmVUeXBlIjowLCJQYXJlbnRTdHlsZSI6bnVsbH0sIlBhcmVudFN0eWxlIjp7IiRyZWYiOiI4NSJ9fSwiRHVyYXRpb25TdHlsZSI6eyIkaWQiOiI0MDEiLCJGb250U2V0dGluZ3MiOnsiJGlkIjoiNDAyIiwiRm9udFNpemUiOjEwLCJGb250TmFtZSI6IkNhbGlicmkiLCJJc0JvbGQiOmZhbHNlLCJJc0l0YWxpYyI6ZmFsc2UsIklzVW5kZXJsaW5lZCI6ZmFsc2UsIlBhcmVudFN0eWxlIjp7IiRyZWYiOiI5MyJ9fSwiQXV0b1NpemUiOjAsIkZvcmVncm91bmQiOnsiJGlkIjoiNDAzIiwiQ29sb3IiOnsiJGlkIjoiNDA0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MDUiLCJMaW5lQ29sb3IiOm51bGwsIkxpbmVXZWlnaHQiOjAuMCwiTGluZVR5cGUiOjAsIlBhcmVudFN0eWxlIjpudWxsfSwiUGFyZW50U3R5bGUiOnsiJHJlZiI6IjkyIn19LCJIb3Jpem9udGFsQ29ubmVjdG9yU3R5bGUiOnsiJGlkIjoiNDA2IiwiTGluZUNvbG9yIjp7IiRyZWYiOiIxMDAifSwiTGluZVdlaWdodCI6MC44LCJMaW5lVHlwZSI6MCwiUGFyZW50U3R5bGUiOnsiJHJlZiI6Ijk5In19LCJWZXJ0aWNhbENvbm5lY3RvclN0eWxlIjp7IiRpZCI6IjQwNyIsIkxpbmVDb2xvciI6eyIkcmVmIjoiMTAzIn0sIkxpbmVXZWlnaHQiOjAuMCwiTGluZVR5cGUiOjAsIlBhcmVudFN0eWxlIjp7IiRyZWYiOiIxMDIifX0sIk1hcmdpbiI6bnVsbCwiU3RhcnREYXRlUG9zaXRpb24iOjMsIkVuZERhdGVQb3NpdGlvbiI6NCwiRGF0ZUlzVmlzaWJsZSI6dHJ1ZSwiVGl0bGVQb3NpdGlvbiI6NSwiRHVyYXRpb25Qb3NpdGlvbiI6MiwiUGVyY2VudGFnZUNvbXBsZXRlZFBvc2l0aW9uIjo2LCJTcGFjaW5nIjozLCJJc0JlbG93VGltZWJhbmQiOnRydWUsIlBlcmNlbnRhZ2VDb21wbGV0ZVNoYXBlT3BhY2l0eSI6MzUsIlNoYXBlU3R5bGUiOnsiJGlkIjoiNDA4IiwiTWFyZ2luIjp7IiRyZWYiOiIxMDYifSwiUGFkZGluZyI6eyIkcmVmIjoiMTA3In0sIkJhY2tncm91bmQiOnsiJGlkIjoiNDA5IiwiQ29sb3IiOnsiJGlkIjoiNDEwIiwiQSI6MjU1LCJSIjoyMTMsIkciOjcxLCJCIjoxMTV9fSwiSXNWaXNpYmxlIjp0cnVlLCJXaWR0aCI6MC4wLCJIZWlnaHQiOjEwLjAsIkJvcmRlclN0eWxlIjp7IiRpZCI6IjQxMSIsIkxpbmVDb2xvciI6eyIkcmVmIjoiMTExIn0sIkxpbmVXZWlnaHQiOjAuMCwiTGluZVR5cGUiOjAsIlBhcmVudFN0eWxlIjp7IiRyZWYiOiIxMTAifX0sIlBhcmVudFN0eWxlIjp7IiRyZWYiOiIxMDUifX0sIlRpdGxlU3R5bGUiOnsiJGlkIjoiNDEyIiwiRm9udFNldHRpbmdzIjp7IiRpZCI6IjQxMyIsIkZvbnRTaXplIjoxMiwiRm9udE5hbWUiOiJDYWxpYnJpIExpZ2h0IiwiSXNCb2xkIjp0cnVlLCJJc0l0YWxpYyI6ZmFsc2UsIklzVW5kZXJsaW5lZCI6ZmFsc2UsIlBhcmVudFN0eWxlIjp7IiRyZWYiOiIxMTQifX0sIkF1dG9TaXplIjoyLCJGb3JlZ3JvdW5kIjp7IiRyZWYiOiIxMTUifSwiTWF4V2lkdGgiOjUxLjU1NTk4NDQ5NzA3MDMxMy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0MTQiLCJMaW5lQ29sb3IiOm51bGwsIkxpbmVXZWlnaHQiOjAuMCwiTGluZVR5cGUiOjAsIlBhcmVudFN0eWxlIjpudWxsfSwiUGFyZW50U3R5bGUiOnsiJHJlZiI6IjExMyJ9fSwiRGF0ZVN0eWxlIjp7IiRpZCI6IjQxNSIsIkZvbnRTZXR0aW5ncyI6eyIkaWQiOiI0MTYiLCJGb250U2l6ZSI6MTAsIkZvbnROYW1lIjoiQ2FsaWJyaSBMaWdodCIsIklzQm9sZCI6ZmFsc2UsIklzSXRhbGljIjpmYWxzZSwiSXNVbmRlcmxpbmVkIjpmYWxzZSwiUGFyZW50U3R5bGUiOnsiJHJlZiI6IjEyMSJ9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E3IiwiTGluZUNvbG9yIjpudWxsLCJMaW5lV2VpZ2h0IjowLjAsIkxpbmVUeXBlIjowLCJQYXJlbnRTdHlsZSI6bnVsbH0sIlBhcmVudFN0eWxlIjp7IiRyZWYiOiIxMjAifX0sIkRhdGVGb3JtYXQiOnsiJHJlZiI6IjEyNyJ9LCJXZWVrTnVtYmVyaW5nIjp7IiRpZCI6IjQxOCIsIkZvcm1hdCI6MCwiSXNWaXNpYmxlIjpmYWxzZSwiTGFzdEtub3duVmlzaWJpbGl0eVN0YXRlIjpmYWxzZX0sIklzVmlzaWJsZSI6dHJ1ZSwiUGFyZW50U3R5bGUiOnsiJHJlZiI6Ijg0In19LCJJbmRleCI6MTAsIlNtYXJ0RHVyYXRpb25BY3RpdmF0ZWQiOmZhbHNlLCJEYXRlRm9ybWF0Ijp7IiRyZWYiOiIxMjcifSwiV2Vla051bWJlcmluZyI6eyIkaWQiOiI0MTkiLCJGb3JtYXQiOjAsIklzVmlzaWJsZSI6ZmFsc2UsIkxhc3RLbm93blZpc2liaWxpdHlTdGF0ZSI6ZmFsc2V9LCJJZCI6ImFjM2JlMGY1LWVmZTktNDVjZS1iNWEzLWFmZWE3OTIyOTA1NyIsIkltcG9ydElkIjpudWxsLCJUaXRsZSI6IkJhbGxvdGluZyIsIk5vdGUiOm51bGwsIkh5cGVybGluayI6eyIkaWQiOiI0MjAiLCJBZGRyZXNzIjpudWxsLCJTdWJBZGRyZXNzIjpudWxsfSwiSXNDaGFuZ2VkIjpmYWxzZSwiSXNOZXciOmZhbHNlfSx7IiRpZCI6IjQyMSIsIkdyb3VwTmFtZSI6bnVsbCwiU3RhcnREYXRlIjoiMjAyMS0wNy0yNFQxNjowMDowMFoiLCJFbmREYXRlIjoiMjAyMS0wNy0yNFQxNjo0NTowMFoiLCJQZXJjZW50YWdlQ29tcGxldGUiOm51bGwsIlN0eWxlIjp7IiRpZCI6IjQyMiIsIlNoYXBlIjowLCJTaGFwZVRoaWNrbmVzcyI6MCwiRHVyYXRpb25Gb3JtYXQiOjksIkluY2x1ZGVOb25Xb3JraW5nRGF5c0luRHVyYXRpb24iOmZhbHNlLCJQZXJjZW50YWdlQ29tcGxldGVTdHlsZSI6eyIkaWQiOiI0MjMiLCJGb250U2V0dGluZ3MiOnsiJGlkIjoiNDI0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0MjUiLCJMaW5lQ29sb3IiOm51bGwsIkxpbmVXZWlnaHQiOjAuMCwiTGluZVR5cGUiOjAsIlBhcmVudFN0eWxlIjpudWxsfSwiUGFyZW50U3R5bGUiOnsiJHJlZiI6Ijg1In19LCJEdXJhdGlvblN0eWxlIjp7IiRpZCI6IjQyNiIsIkZvbnRTZXR0aW5ncyI6eyIkaWQiOiI0MjciLCJGb250U2l6ZSI6MTAsIkZvbnROYW1lIjoiQ2FsaWJyaSIsIklzQm9sZCI6ZmFsc2UsIklzSXRhbGljIjpmYWxzZSwiSXNVbmRlcmxpbmVkIjpmYWxzZSwiUGFyZW50U3R5bGUiOnsiJHJlZiI6IjkzIn19LCJBdXRvU2l6ZSI6MCwiRm9yZWdyb3VuZCI6eyIkaWQiOiI0MjgiLCJDb2xvciI6eyIkaWQiOiI0Mjk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zMCIsIkxpbmVDb2xvciI6bnVsbCwiTGluZVdlaWdodCI6MC4wLCJMaW5lVHlwZSI6MCwiUGFyZW50U3R5bGUiOm51bGx9LCJQYXJlbnRTdHlsZSI6eyIkcmVmIjoiOTIifX0sIkhvcml6b250YWxDb25uZWN0b3JTdHlsZSI6eyIkaWQiOiI0MzEiLCJMaW5lQ29sb3IiOnsiJHJlZiI6IjEwMCJ9LCJMaW5lV2VpZ2h0IjowLjgsIkxpbmVUeXBlIjowLCJQYXJlbnRTdHlsZSI6eyIkcmVmIjoiOTkifX0sIlZlcnRpY2FsQ29ubmVjdG9yU3R5bGUiOnsiJGlkIjoiNDMyIiwiTGluZUNvbG9yIjp7IiRyZWYiOiIxMDMifSwiTGluZVdlaWdodCI6MC4wLCJMaW5lVHlwZSI6MCwiUGFyZW50U3R5bGUiOnsiJHJlZiI6IjEwMiJ9fSwiTWFyZ2luIjpudWxsLCJTdGFydERhdGVQb3NpdGlvbiI6MywiRW5kRGF0ZVBvc2l0aW9uIjo0LCJEYXRlSXNWaXNpYmxlIjp0cnVlLCJUaXRsZVBvc2l0aW9uIjo1LCJEdXJhdGlvblBvc2l0aW9uIjoyLCJQZXJjZW50YWdlQ29tcGxldGVkUG9zaXRpb24iOjYsIlNwYWNpbmciOjMsIklzQmVsb3dUaW1lYmFuZCI6dHJ1ZSwiUGVyY2VudGFnZUNvbXBsZXRlU2hhcGVPcGFjaXR5IjozNSwiU2hhcGVTdHlsZSI6eyIkaWQiOiI0MzMiLCJNYXJnaW4iOnsiJHJlZiI6IjEwNiJ9LCJQYWRkaW5nIjp7IiRyZWYiOiIxMDcifSwiQmFja2dyb3VuZCI6eyIkaWQiOiI0MzQiLCJDb2xvciI6eyIkaWQiOiI0MzUiLCJBIjoyNTUsIlIiOjIxMywiRyI6NzEsIkIiOjExNX19LCJJc1Zpc2libGUiOnRydWUsIldpZHRoIjowLjAsIkhlaWdodCI6MTAuMCwiQm9yZGVyU3R5bGUiOnsiJGlkIjoiNDM2IiwiTGluZUNvbG9yIjp7IiRyZWYiOiIxMTEifSwiTGluZVdlaWdodCI6MC4wLCJMaW5lVHlwZSI6MCwiUGFyZW50U3R5bGUiOnsiJHJlZiI6IjExMCJ9fSwiUGFyZW50U3R5bGUiOnsiJHJlZiI6IjEwNSJ9fSwiVGl0bGVTdHlsZSI6eyIkaWQiOiI0MzciLCJGb250U2V0dGluZ3MiOnsiJGlkIjoiNDM4IiwiRm9udFNpemUiOjEyLCJGb250TmFtZSI6IkNhbGlicmkgTGlnaHQiLCJJc0JvbGQiOnRydWUsIklzSXRhbGljIjpmYWxzZSwiSXNVbmRlcmxpbmVkIjpmYWxzZSwiUGFyZW50U3R5bGUiOnsiJHJlZiI6IjExNCJ9fSwiQXV0b1NpemUiOjIsIkZvcmVncm91bmQiOnsiJHJlZiI6IjExNSJ9LCJNYXhXaWR0aCI6NzAuMDYzMjI0NzkyNDgwNDY5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zOSIsIkxpbmVDb2xvciI6bnVsbCwiTGluZVdlaWdodCI6MC4wLCJMaW5lVHlwZSI6MCwiUGFyZW50U3R5bGUiOm51bGx9LCJQYXJlbnRTdHlsZSI6eyIkcmVmIjoiMTEzIn19LCJEYXRlU3R5bGUiOnsiJGlkIjoiNDQwIiwiRm9udFNldHRpbmdzIjp7IiRpZCI6IjQ0MSIsIkZvbnRTaXplIjoxMCwiRm9udE5hbWUiOiJDYWxpYnJpIExpZ2h0IiwiSXNCb2xkIjpmYWxzZSwiSXNJdGFsaWMiOmZhbHNlLCJJc1VuZGVybGluZWQiOmZhbHNlLCJQYXJlbnRTdHlsZSI6eyIkcmVmIjoiMTIxIn1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NDIiLCJMaW5lQ29sb3IiOm51bGwsIkxpbmVXZWlnaHQiOjAuMCwiTGluZVR5cGUiOjAsIlBhcmVudFN0eWxlIjpudWxsfSwiUGFyZW50U3R5bGUiOnsiJHJlZiI6IjEyMCJ9fSwiRGF0ZUZvcm1hdCI6eyIkcmVmIjoiMTI3In0sIldlZWtOdW1iZXJpbmciOnsiJGlkIjoiNDQzIiwiRm9ybWF0IjowLCJJc1Zpc2libGUiOmZhbHNlLCJMYXN0S25vd25WaXNpYmlsaXR5U3RhdGUiOmZhbHNlfSwiSXNWaXNpYmxlIjp0cnVlLCJQYXJlbnRTdHlsZSI6eyIkcmVmIjoiODQifX0sIkluZGV4IjoxMSwiU21hcnREdXJhdGlvbkFjdGl2YXRlZCI6ZmFsc2UsIkRhdGVGb3JtYXQiOnsiJHJlZiI6IjEyNyJ9LCJXZWVrTnVtYmVyaW5nIjp7IiRpZCI6IjQ0NCIsIkZvcm1hdCI6MCwiSXNWaXNpYmxlIjpmYWxzZSwiTGFzdEtub3duVmlzaWJpbGl0eVN0YXRlIjpmYWxzZX0sIklkIjoiYWU0M2VlZTItMGQzZS00MGRiLWI0YjYtMmQ3MDA0Y2VjYTUyIiwiSW1wb3J0SWQiOm51bGwsIlRpdGxlIjoiQmFsbG90IGNvdW50IiwiTm90ZSI6bnVsbCwiSHlwZXJsaW5rIjp7IiRpZCI6IjQ0NSIsIkFkZHJlc3MiOm51bGwsIlN1YkFkZHJlc3MiOm51bGx9LCJJc0NoYW5nZWQiOmZhbHNlLCJJc05ldyI6ZmFsc2V9XSwiU3dpbWxhbmVzIjpbXSwiTXNQcm9qZWN0SXRlbXNUcmVlIjpudWxsLCJNZXRhZGF0YSI6eyIkaWQiOiI0NDY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NDQ3IiwiSW1wYU9wdGlvbnMiOnsiJGlkIjoiNDQ4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mYWxzZSwiSW1wb3J0VHlwZSI6MCwiRmlsZVBhdGgiOm51bGwsIlRpbWVDb25maWd1cmF0aW9uIjp7IiRpZCI6IjQ0OSIsIlVzZVRpbWUiOnRydWUsIldvcmtEYXlTdGFydCI6IjA4OjAwOjAwIiwiV29ya0RheUVuZCI6IjE3OjAwOjAwIn0sIkxhc3RVc2VkVGVtcGxhdGVJZCI6IjczNTViNjMzLWFjNjYtNDUyOC04YjRkLTI5OWZhZWRjOWVlOSIsIkZpcnN0V2Vla09mWWVhciI6MH0="/>
  <p:tag name="__MASTER" val="__part_0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h tt"/>
  <p:tag name="OTLTIMEBANDSCALETYPE" val="Hours"/>
  <p:tag name="OTLTIMEBANDQUICKPOSITION" val="Custom"/>
  <p:tag name="OTLTIMEBANDSHAPETYPE" val="RectangleTimeband"/>
  <p:tag name="OTLTIMEBANDTHREEDEFFECTS" val="None"/>
  <p:tag name="OTLTIMEBANDAUTODATERANGE" val="True"/>
  <p:tag name="OTLTIMEBANDSTARTDATE" val="2017-07-24T07:30:00.0000000"/>
  <p:tag name="OTLTIMEBANDWORKINGDAYS" val="Standard"/>
  <p:tag name="OTLTIMEBANDELAPSEDTIMEEXTENSION" val="False"/>
  <p:tag name="OTLTIMEBANDUSETIME" val="True"/>
  <p:tag name="OTLTIMEBANDTIMECONFIGWORKDAYSTART" val="08:00:00"/>
  <p:tag name="OTLTIMEBANDTIMECONFIGWORKDAYEND" val="17:00:00"/>
  <p:tag name="OTLTIMEBANDAPPENDYEARONYEARCHANGE" val="True"/>
  <p:tag name="OTLTIMEBANDSCALEMARKING" val="None"/>
  <p:tag name="OTLRIGHTENDCAPSMARGINRIGHT" val="25"/>
  <p:tag name="OTLLEFTENDCAPSMARGINLEFT" val="25"/>
  <p:tag name="OTLTIMEBANDSHAPEPADDINGTOP" val="7"/>
  <p:tag name="OTLTIMEBANDFYSTARTMONTH" val="January"/>
  <p:tag name="OTLTIMEBANDSHOWFYLABEL" val="True"/>
  <p:tag name="OTLTIMEBANDUSESTARTINGOFTHEYEARFORFYNUMBERING" val="True"/>
  <p:tag name="OTLTIMEBANDENDDATE" val="2021-07-24T17:00:00.0000000"/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mins"/>
  <p:tag name="OTLSPACING" val="3"/>
  <p:tag name="OTLSHAPETHICKNESSTYPE" val="Thin"/>
  <p:tag name="OTLWEEKNUMBERINGFORMAT" val="WNFormat1"/>
  <p:tag name="OTLWEEKNUMBERINGISVISIBLE" val="False"/>
  <p:tag name="OTLSTARTDATE" val="2021-07-24T07:30:00.0000000Z"/>
  <p:tag name="OTLENDDATE" val="2021-07-24T08:45:00.0000000Z"/>
  <p:tag name="OTLMARKERSHAPE" val="OTL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mins"/>
  <p:tag name="OTLSPACING" val="3"/>
  <p:tag name="OTLSHAPETHICKNESSTYPE" val="Thin"/>
  <p:tag name="OTLWEEKNUMBERINGFORMAT" val="WNFormat1"/>
  <p:tag name="OTLWEEKNUMBERINGISVISIBLE" val="False"/>
  <p:tag name="OTLSTARTDATE" val="2021-07-24T08:50:00.0000000Z"/>
  <p:tag name="OTLENDDATE" val="2021-07-24T09:25:00.0000000Z"/>
  <p:tag name="OTLMARKERSHAPE" val="OTL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mins"/>
  <p:tag name="OTLSPACING" val="3"/>
  <p:tag name="OTLSHAPETHICKNESSTYPE" val="Thin"/>
  <p:tag name="OTLWEEKNUMBERINGFORMAT" val="WNFormat1"/>
  <p:tag name="OTLWEEKNUMBERINGISVISIBLE" val="False"/>
  <p:tag name="OTLSTARTDATE" val="2021-07-24T09:30:00.0000000Z"/>
  <p:tag name="OTLENDDATE" val="2021-07-24T10:15:00.0000000Z"/>
  <p:tag name="OTLMARKERSHAPE" val="OTL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mins"/>
  <p:tag name="OTLSPACING" val="3"/>
  <p:tag name="OTLSHAPETHICKNESSTYPE" val="Thin"/>
  <p:tag name="OTLWEEKNUMBERINGFORMAT" val="WNFormat1"/>
  <p:tag name="OTLWEEKNUMBERINGISVISIBLE" val="False"/>
  <p:tag name="OTLSTARTDATE" val="2021-07-24T10:30:00.0000000Z"/>
  <p:tag name="OTLENDDATE" val="2021-07-24T11:30:00.0000000Z"/>
  <p:tag name="OTLMARKERSHAPE" val="OTL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mins"/>
  <p:tag name="OTLSPACING" val="3"/>
  <p:tag name="OTLSHAPETHICKNESSTYPE" val="Thin"/>
  <p:tag name="OTLWEEKNUMBERINGFORMAT" val="WNFormat1"/>
  <p:tag name="OTLWEEKNUMBERINGISVISIBLE" val="False"/>
  <p:tag name="OTLSTARTDATE" val="2021-07-24T11:30:00.0000000Z"/>
  <p:tag name="OTLENDDATE" val="2021-07-24T12:00:00.0000000Z"/>
  <p:tag name="OTLMARKERSHAPE" val="OTL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mins"/>
  <p:tag name="OTLSPACING" val="3"/>
  <p:tag name="OTLSHAPETHICKNESSTYPE" val="Thin"/>
  <p:tag name="OTLWEEKNUMBERINGFORMAT" val="WNFormat1"/>
  <p:tag name="OTLWEEKNUMBERINGISVISIBLE" val="False"/>
  <p:tag name="OTLSTARTDATE" val="2021-07-24T12:00:00.0000000Z"/>
  <p:tag name="OTLENDDATE" val="2021-07-24T13:00:00.0000000Z"/>
  <p:tag name="OTLMARKERSHAPE" val="OTL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mins"/>
  <p:tag name="OTLSPACING" val="3"/>
  <p:tag name="OTLSHAPETHICKNESSTYPE" val="Thin"/>
  <p:tag name="OTLWEEKNUMBERINGFORMAT" val="WNFormat1"/>
  <p:tag name="OTLWEEKNUMBERINGISVISIBLE" val="False"/>
  <p:tag name="OTLSTARTDATE" val="2021-07-24T13:00:00.0000000Z"/>
  <p:tag name="OTLENDDATE" val="2021-07-24T17:00:00.0000000Z"/>
  <p:tag name="OTLMARKERSHAPE" val="OTL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mins"/>
  <p:tag name="OTLSPACING" val="3"/>
  <p:tag name="OTLSHAPETHICKNESSTYPE" val="Thin"/>
  <p:tag name="OTLWEEKNUMBERINGFORMAT" val="WNFormat1"/>
  <p:tag name="OTLWEEKNUMBERINGISVISIBLE" val="False"/>
  <p:tag name="OTLSTARTDATE" val="2021-07-24T15:30:00.0000000Z"/>
  <p:tag name="OTLENDDATE" val="2021-07-24T16:00:00.0000000Z"/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mins"/>
  <p:tag name="OTLSPACING" val="3"/>
  <p:tag name="OTLSHAPETHICKNESSTYPE" val="Thin"/>
  <p:tag name="OTLWEEKNUMBERINGFORMAT" val="WNFormat1"/>
  <p:tag name="OTLWEEKNUMBERINGISVISIBLE" val="False"/>
  <p:tag name="OTLSTARTDATE" val="2021-07-24T16:00:00.0000000Z"/>
  <p:tag name="OTLENDDATE" val="2021-07-24T16:45:00.0000000Z"/>
  <p:tag name="OTLMARKERSHAPE" val="OTL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Mark picks me up"/>
  <p:tag name="OTLPOSITIONONTASK" val="None"/>
  <p:tag name="OTLRELATEDTASKID" val="00000000-0000-0000-0000-000000000000"/>
  <p:tag name="OTLWEEKNUMBERINGFORMAT" val="WNFormat1"/>
  <p:tag name="OTLWEEKNUMBERINGISVISIBLE" val="False"/>
  <p:tag name="OTLDATE" val="2021-07-24T09:30:00.0000000"/>
  <p:tag name="OTLMARKERSHAPE" val="OTL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My speech time"/>
  <p:tag name="OTLPOSITIONONTASK" val="None"/>
  <p:tag name="OTLRELATEDTASKID" val="00000000-0000-0000-0000-000000000000"/>
  <p:tag name="OTLWEEKNUMBERINGFORMAT" val="WNFormat1"/>
  <p:tag name="OTLWEEKNUMBERINGISVISIBLE" val="False"/>
  <p:tag name="OTLDATE" val="2021-07-24T13:45:00.0000000"/>
  <p:tag name="OTLMARKERSHAPE" val="OTL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Winner named"/>
  <p:tag name="OTLPOSITIONONTASK" val="None"/>
  <p:tag name="OTLRELATEDTASKID" val="00000000-0000-0000-0000-000000000000"/>
  <p:tag name="OTLWEEKNUMBERINGFORMAT" val="WNFormat1"/>
  <p:tag name="OTLWEEKNUMBERINGISVISIBLE" val="False"/>
  <p:tag name="OTLDATE" val="2021-07-24T17:00:00.0000000"/>
  <p:tag name="OTLMARKERSHAPE" val="OTL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QaGFzZXMiLCJWZXJzaW9uIjp7IiRpZCI6IjIiLCJWZXJzaW9uIjoiMy4zLjIiLCJPcmlnaW5hbEFzc2VtYmx5VmVyc2lvbiI6IjMuMTAuMDIuMDAiLCJFZGl0aW9uIjoiUHJvIiwiSXNQbHVzRWRpdGlvbiI6dHJ1ZSwiSXNQcm9FZGl0aW9uIjp0cnVlfSwiRWZmZWN0IjowLCJTdHlsZSI6eyIkaWQiOiIzIiwiVGltZWJhbmRTdHlsZSI6eyIkaWQiOiI0IiwiU2NhbGVNYXJraW5nIjowLCJTaGFwZSI6MywiU2hhcGVTdHlsZSI6eyIkaWQiOiI1IiwiTWFyZ2luIjp7IiRpZCI6IjYiLCJUb3AiOjAsIkxlZnQiOjEwLCJSaWdodCI6MTAsIkJvdHRvbSI6MH0sIlBhZGRpbmciOnsiJGlkIjoiNyIsIlRvcCI6MywiTGVmdCI6MCwiUmlnaHQiOjAsIkJvdHRvbSI6M30sIkJhY2tncm91bmQiOnsiJGlkIjoiOCIsIkNvbG9yIjp7IiRpZCI6IjkiLCJBIjoyNTUsIlIiOjE3OCwiRyI6MTc4LCJCIjoxNzh9fSwiSXNWaXNpYmxlIjp0cnVlLCJXaWR0aCI6M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DAsIkciOjQ4LCJCIjoyMDR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YsIkZvbnROYW1lIjoiQ2FsaWJyaSIsIklzQm9sZCI6ZmFsc2UsIklzSXRhbGljIjpmYWxzZSwiSXNVbmRlcmxpbmVkIjpmYWxzZSwiUGFyZW50U3R5bGUiOm51bGx9LCJBdXRvU2l6ZSI6MCwiRm9yZWdyb3VuZCI6eyIkaWQiOiIyMyIsIkNvbG9yIjp7IiRpZCI6IjI0IiwiQSI6MjU1LCJSIjoyMDAsIkciOjQ4LCJCIjoyMDR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0cnV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E5MiwiQiI6MH19LCJBcHBlbmRZZWFyT25ZZWFyQ2hhbmdlIjp0cnVlLCJFbGFwc2VkVGltZUZvcm1hdCI6MSwiVG9kYXlNYXJrZXJQb3NpdGlvbiI6MCwiUXVpY2tQb3NpdGlvbiI6MywiQWJzb2x1dGVQb3NpdGlvbiI6MjcwLjA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Ny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yLCJGb250TmFtZSI6IkNhbGlicmkgTGlnaHQiLCJJc0JvbGQiOnRydWUsIklzSXRhbGljIjpmYWxzZSwiSXNVbmRlcmxpbmVkIjpmYWxzZSwiUGFyZW50U3R5bGUiOm51bGx9LCJBdXRvU2l6ZSI6MCwiRm9yZWdyb3VuZCI6eyIkaWQiOiI2OSIsIkNvbG9yIjp7IiRpZCI6IjcwIiwiQSI6MjU1LCJSIjoyMjcsIkciOjQ1LCJCIjoxNDV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ksIkciOjY5LCJCIjo4MX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mYWxzZSwiVGltZUlzVmlzaWJsZSI6dHJ1ZSwiSG91ckRpZ2l0cyI6MiwiQW1QbURlc2lnbmF0b3IiOjAsIlRyaW0wME1pbnV0ZXMiOmZhbHN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MCwiU2hhcGVUaGlja25lc3MiOjAsIkR1cmF0aW9uRm9ybWF0IjoxMCwiSW5jbHVkZU5vbldvcmtpbmdEYXlzSW5EdXJhdGlvbiI6ZmFsc2UsIlBlcmNlbnRhZ2VDb21wbGV0ZVN0eWxlIjp7IiRpZCI6Ijg1IiwiRm9udFNldHRpbmdzIjp7IiRpZCI6Ijg2IiwiRm9udFNpemUiOjEwLCJGb250TmFtZSI6IkNhbGlicmkiLCJJc0JvbGQiOmZhbHNlLCJJc0l0YWxpYyI6ZmFsc2UsIklzVW5kZXJsaW5lZCI6ZmFsc2UsIlBhcmVudFN0eWxlIjpudWxsfSwiQXV0b1NpemUiOjAsIkZvcmVncm91bmQiOnsiJGlkIjoiODciLCJDb2xvciI6eyIkaWQiOiI4O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IwMCwiRyI6NDgsIkIiOjIwNH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xLjAsIkxpbmVUeXBlIjowLCJQYXJlbnRTdHlsZSI6bnVsbH0sIlZlcnRpY2FsQ29ubmVjdG9yU3R5bGUiOnsiJGlkIjoiMTAyIiwiTGluZUNvbG9yIjp7IiRpZCI6IjEwMyIsIiR0eXBlIjoiTkxSRS5Db21tb24uRG9tLlNvbGlkQ29sb3JCcnVzaCwgTkxSRS5Db21tb24iLCJDb2xvciI6eyIkaWQiOiIxMDQiLCJBIjoyNTUsIlIiOjIwNCwiRyI6MjA0LCJCIjoyMDR9fSwiTGluZVdlaWdodCI6MS4wLCJMaW5lVHlwZSI6MCwiUGFyZW50U3R5bGUiOm51bGx9LCJNYXJnaW4iOm51bGwsIlN0YXJ0RGF0ZVBvc2l0aW9uIjozLCJFbmREYXRlUG9zaXRpb24iOjQsIkRhdGVJc1Zpc2libGUiOnRydWUsIlRpdGxlUG9zaXRpb24iOjIsIkR1cmF0aW9uUG9zaXRpb24iOjEsIlBlcmNlbnRhZ2VDb21wbGV0ZWRQb3NpdGlvbiI6NiwiU3BhY2luZyI6MywiSXNCZWxvd1RpbWViYW5kIjp0cnVlLCJQZXJjZW50YWdlQ29tcGxldGVTaGFwZU9wYWNpdHkiOjM1LCJTaGFwZVN0eWxlIjp7IiRpZCI6IjEwNSIsIk1hcmdpbiI6eyIkaWQiOiIxMDYiLCJUb3AiOjAsIkxlZnQiOjQsIlJpZ2h0Ijo0LCJCb3R0b20iOjB9LCJQYWRkaW5nIjp7IiRpZCI6IjEwNyIsIlRvcCI6MCwiTGVmdCI6MCwiUmlnaHQiOjAsIkJvdHRvbSI6MH0sIkJhY2tncm91bmQiOnsiJGlkIjoiMTA4IiwiQ29sb3IiOnsiJGlkIjoiMTA5IiwiQSI6MjU1LCJSIjowLCJHIjoxMTQsIkIiOjE4OH19LCJJc1Zpc2libGUiOnRydWUsIldpZHRoIjowLjAsIkhlaWdodCI6MTAuMCwiQm9yZGVyU3R5bGUiOnsiJGlkIjoiMTEwIiwiTGluZUNvbG9yIjp7IiRpZCI6IjExMSIsIiR0eXBlIjoiTkxSRS5Db21tb24uRG9tLlNvbGlkQ29sb3JCcnVzaCwgTkxSRS5Db21tb24iLCJDb2xvciI6eyIkaWQiOiIxMTIiLCJBIjoyNTUsIlIiOjI1NSwiRyI6MCwiQiI6MH19LCJMaW5lV2VpZ2h0IjowLjAsIkxpbmVUeXBlIjowLCJQYXJlbnRTdHlsZSI6bnVsbH0sIlBhcmVudFN0eWxlIjpudWxsfSwiVGl0bGVTdHlsZSI6eyIkaWQiOiIxMTMiLCJGb250U2V0dGluZ3MiOnsiJGlkIjoiMTE0IiwiRm9udFNpemUiOjE0LCJGb250TmFtZSI6IkNhbGlicmkiLCJJc0JvbGQiOmZhbHNlLCJJc0l0YWxpYyI6ZmFsc2UsIklzVW5kZXJsaW5lZCI6ZmFsc2UsIlBhcmVudFN0eWxlIjpudWxsfSwiQXV0b1NpemUiOjAsIkZvcmVncm91bmQiOnsiJGlkIjoiMTE1IiwiQ29sb3IiOnsiJGlkIjoiMTE2IiwiQSI6MjU1LCJSIjoyMTYsIkciOjIxNywiQiI6MjIwfX0sIk1heFdpZHRoIjoyMDAuMCwiTWF4SGVpZ2h0IjoiSW5maW5pdHkiLCJTbWFydEZvcmVncm91bmRJc0FjdGl2ZSI6ZmFsc2UsIkhvcml6b250YWxBbGlnbm1lbnQiOjEsIlZlcnRpY2FsQWxpZ25tZW50IjowLCJTbWFydEZvcmVncm91bmQiOm51bGwsIkJhY2tncm91bmRGaWxsVHlwZSI6MCwiTWFyZ2luIjp7IiRpZCI6IjExNyIsIlRvcCI6MCwiTGVmdCI6MCwiUmlnaHQiOjAsIkJvdHRvbSI6MH0sIlBhZGRpbmciOnsiJGlkIjoiMTE4IiwiVG9wIjowLCJMZWZ0IjowLCJSaWdodCI6MCwiQm90dG9tIjowfSwiQmFja2dyb3VuZCI6eyIkaWQiOiIxMTkiLCJDb2xvciI6eyIkcmVmIjoiMjAifX0sIklzVmlzaWJsZSI6dHJ1ZSwiV2lkdGgiOjAuMCwiSGVpZ2h0IjowLjAsIkJvcmRlclN0eWxlIjpudWxsLCJQYXJlbnRTdHlsZSI6bnVsbH0sIkRhdGVTdHlsZSI6eyIkaWQiOiIxMjAiLCJGb250U2V0dGluZ3MiOnsiJGlkIjoiMTIxIiwiRm9udFNpemUiOjEwLCJGb250TmFtZSI6IkNhbGlicmkiLCJJc0JvbGQiOmZhbHNlLCJJc0l0YWxpYyI6ZmFsc2UsIklzVW5kZXJsaW5lZCI6ZmFsc2UsIlBhcmVudFN0eWxlIjpudWxsfSwiQXV0b1NpemUiOjAsIkZvcmVncm91bmQiOnsiJGlkIjoiMTIyIiwiQ29sb3IiOnsiJGlkIjoiMTIzIiwiQSI6MjU1LCJSIjo2OSwiRyI6NjksIkIiOjgxfX0sIk1heFdpZHRoIjoyMDAuMCwiTWF4SGVpZ2h0IjoiSW5maW5pdHkiLCJTbWFydEZvcmVncm91bmRJc0FjdGl2ZSI6ZmFsc2UsIkhvcml6b250YWxBbGlnbm1lbnQiOjAsIlZlcnRpY2FsQWxpZ25tZW50IjowLCJTbWFydEZvcmVncm91bmQiOm51bGwsIkJhY2tncm91bmRGaWxsVHlwZSI6MCwiTWFyZ2luIjp7IiRpZCI6IjEyNCIsIlRvcCI6MCwiTGVmdCI6MCwiUmlnaHQiOjAsIkJvdHRvbSI6MH0sIlBhZGRpbmciOnsiJGlkIjoiMTI1IiwiVG9wIjowLCJMZWZ0IjowLCJSaWdodCI6MCwiQm90dG9tIjowfSwiQmFja2dyb3VuZCI6eyIkaWQiOiIxMjYiLCJDb2xvciI6eyIkcmVmIjoiMjAifX0sIklzVmlzaWJsZSI6dHJ1ZSwiV2lkdGgiOjAuMCwiSGVpZ2h0IjowLjAsIkJvcmRlclN0eWxlIjpudWxsLCJQYXJlbnRTdHlsZSI6bnVsbH0sIkRhdGVGb3JtYXQiOnsiJGlkIjoiMTI3IiwiRm9ybWF0U3RyaW5nIjoiTU1NIGQiLCJTZXBhcmF0b3IiOiIvIiwiVXNlSW50ZXJuYXRpb25hbERhdGVGb3JtYXQiOmZhbHNlLCJEYXRlSXNWaXNpYmxlIjpmYWxzZSwiVGltZUlzVmlzaWJsZSI6dHJ1ZSwiSG91ckRpZ2l0cyI6MiwiQW1QbURlc2lnbmF0b3IiOjAsIlRyaW0wME1pbnV0ZXMiOmZhbHNlLCJMYXN0S25vd25WaXNpYmlsaXR5U3RhdGUiOnsiJGlkIjoiMTI4IiwiRGF0ZVBhcnRJc1Zpc2libGUiOmZhbHNlLCJUaW1lUGFydElzVmlzaWJsZSI6ZmFsc2V9fSwiV2Vla051bWJlcmluZyI6eyIkaWQiOiIxMjkiLCJGb3JtYXQiOjAsIklzVmlzaWJsZSI6ZmFsc2UsIkxhc3RLbm93blZpc2liaWxpdHlTdGF0ZSI6ZmFsc2V9LCJJc1Zpc2libGUiOnRydWUsIlBhcmVudFN0eWxlIjpudWxsLCJfZXhwbGljaXRseVNldCI6eyIkaWQiOiIxMz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SIsIkdyaWRsaW5lU3R5bGUiOnsiJGlkIjoiMTMyIiwiTGluZUNvbG9yIjp7IiRpZCI6IjEzMyIsIiR0eXBlIjoiTkxSRS5Db21tb24uRG9tLlNvbGlkQ29sb3JCcnVzaCwgTkxSRS5Db21tb24iLCJDb2xvciI6eyIkaWQiOiIxMzQiLCJBIjozOCwiUiI6OTEsIkciOjE1NSwiQiI6MjEzfX0sIkxpbmVXZWlnaHQiOjEuMCwiTGluZVR5cGUiOjAsIlBhcmVudFN0eWxlIjpudWxsfSwiTWFyZ2luIjp7IiRpZCI6IjEzNSIsIlRvcCI6MCwiTGVmdCI6MCwiUmlnaHQiOjAsIkJvdHRvbSI6MH0sIlBhZGRpbmciOnsiJGlkIjoiMTM2IiwiVG9wIjowLCJMZWZ0IjowLCJSaWdodCI6MCwiQm90dG9tIjowfSwiQmFja2dyb3VuZCI6bnVsbCwiSXNWaXNpYmxlIjp0cnVlLCJXaWR0aCI6MC4wLCJIZWlnaHQiOjAuMCwiQm9yZGVyU3R5bGUiOm51bGwsIlBhcmVudFN0eWxlIjpudWxsfSwiU2hvd0VsYXBzZWRUaW1lR3JhZGllbnRTdHlsZSI6dHJ1ZSwiRGVmYXVsdFN3aW1sYW5lU3R5bGUiOnsiJGlkIjoiMTM3IiwiSGVhZGVyU3R5bGUiOnsiJGlkIjoiMTM4IiwiVGV4dFN0eWxlIjp7IiRpZCI6IjEzOSIsIkZvbnRTZXR0aW5ncyI6eyIkaWQiOiIxNDAiLCJGb250U2l6ZSI6MTIsIkZvbnROYW1lIjoiQ2FsaWJyaSIsIklzQm9sZCI6ZmFsc2UsIklzSXRhbGljIjpmYWxzZSwiSXNVbmRlcmxpbmVkIjpmYWxzZSwiUGFyZW50U3R5bGUiOm51bGx9LCJBdXRvU2l6ZSI6MCwiRm9yZWdyb3VuZCI6eyIkaWQiOiIxNDEiLCJDb2xvciI6eyIkaWQiOiIxNDI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zIiwiVG9wIjowLCJMZWZ0IjowLCJSaWdodCI6MCwiQm90dG9tIjowfSwiUGFkZGluZyI6eyIkaWQiOiIxNDQiLCJUb3AiOjAsIkxlZnQiOjAsIlJpZ2h0IjowLCJCb3R0b20iOjB9LCJCYWNrZ3JvdW5kIjpudWxsLCJJc1Zpc2libGUiOnRydWUsIldpZHRoIjowLjAsIkhlaWdodCI6MC4wLCJCb3JkZXJTdHlsZSI6bnVsbCwiUGFyZW50U3R5bGUiOm51bGx9LCJSZWN0YW5nbGVTdHlsZSI6eyIkaWQiOiIxNDUiLCJNYXJnaW4iOnsiJGlkIjoiMTQ2IiwiVG9wIjowLCJMZWZ0IjowLCJSaWdodCI6MCwiQm90dG9tIjowfSwiUGFkZGluZyI6eyIkaWQiOiIxNDciLCJUb3AiOjAsIkxlZnQiOjAsIlJpZ2h0IjowLCJCb3R0b20iOjB9LCJCYWNrZ3JvdW5kIjp7IiRpZCI6IjE0OCIsIkNvbG9yIjp7IiRpZCI6IjE0OSIsIkEiOjEyNywiUiI6OTEsIkciOjE1NSwiQiI6MjEzfX0sIklzVmlzaWJsZSI6dHJ1ZSwiV2lkdGgiOjAuMCwiSGVpZ2h0IjowLjAsIkJvcmRlclN0eWxlIjp7IiRpZCI6IjE1MCIsIkxpbmVDb2xvciI6eyIkaWQiOiIxNTEiLCIkdHlwZSI6Ik5MUkUuQ29tbW9uLkRvbS5Tb2xpZENvbG9yQnJ1c2gsIE5MUkUuQ29tbW9uIiwiQ29sb3IiOnsiJGlkIjoiMTUyIiwiQSI6MjU1LCJSIjoyNTUsIkciOjAsIkIiOjB9fSwiTGluZVdlaWdodCI6MC4wLCJMaW5lVHlwZSI6MCwiUGFyZW50U3R5bGUiOm51bGx9LCJQYXJlbnRTdHlsZSI6bnVsbH0sIk1hcmdpbiI6eyIkaWQiOiIxNTMiLCJUb3AiOjAsIkxlZnQiOjAsIlJpZ2h0IjowLCJCb3R0b20iOjB9LCJQYWRkaW5nIjp7IiRpZCI6IjE1NCIsIlRvcCI6MCwiTGVmdCI6MCwiUmlnaHQiOjAsIkJvdHRvbSI6MH0sIkJhY2tncm91bmQiOm51bGwsIklzVmlzaWJsZSI6dHJ1ZSwiV2lkdGgiOjAuMCwiSGVpZ2h0IjowLjAsIkJvcmRlclN0eWxlIjpudWxsLCJQYXJlbnRTdHlsZSI6bnVsbH0sIkJhY2tncm91bmRTdHlsZSI6eyIkaWQiOiIxNTUiLCJNYXJnaW4iOnsiJGlkIjoiMTU2IiwiVG9wIjowLCJMZWZ0IjowLCJSaWdodCI6MCwiQm90dG9tIjowfSwiUGFkZGluZyI6eyIkaWQiOiIxNTciLCJUb3AiOjAsIkxlZnQiOjAsIlJpZ2h0IjowLCJCb3R0b20iOjB9LCJCYWNrZ3JvdW5kIjp7IiRpZCI6IjE1OCIsIkNvbG9yIjp7IiRpZCI6IjE1OSIsIkEiOjM4LCJSIjo5MSwiRyI6MTU1LCJCIjoyMTN9fSwiSXNWaXNpYmxlIjp0cnVlLCJXaWR0aCI6MC4wLCJIZWlnaHQiOjAuMCwiQm9yZGVyU3R5bGUiOnsiJGlkIjoiMTYwIiwiTGluZUNvbG9yIjp7IiRpZCI6IjE2MSIsIiR0eXBlIjoiTkxSRS5Db21tb24uRG9tLlNvbGlkQ29sb3JCcnVzaCwgTkxSRS5Db21tb24iLCJDb2xvciI6eyIkaWQiOiIxNjIiLCJBIjoyNTUsIlIiOjI1NSwiRyI6MCwiQiI6MH19LCJMaW5lV2VpZ2h0IjowLjAsIkxpbmVUeXBlIjowLCJQYXJlbnRTdHlsZSI6bnVsbH0sIlBhcmVudFN0eWxlIjpudWxsfSwiSXNBYm92ZVRpbWViYW5kIjpmYWxzZSwiTWFyZ2luIjp7IiRpZCI6IjE2MyIsIlRvcCI6MCwiTGVmdCI6MCwiUmlnaHQiOjAsIkJvdHRvbSI6MH0sIlBhZGRpbmciOnsiJGlkIjoiMTY0IiwiVG9wIjowLCJMZWZ0IjowLCJSaWdodCI6MCwiQm90dG9tIjowfSwiSXNWaXNpYmxlIjp0cnVlLCJXaWR0aCI6MC4wLCJIZWlnaHQiOjAuMCwiQm9yZGVyU3R5bGUiOm51bGwsIlBhcmVudFN0eWxlIjpudWxsfX0sIlNjYWxlIjp7IiRpZCI6IjE2NSIsIlN0YXJ0RGF0ZSI6IjIwMTctMDctMThUMDg6MDA6MDAiLCJFbmREYXRlIjoiMjAyMS0wNy0xOFQwOTo1NTowMCIsIkZvcm1hdCI6ImggdHQiLCJUeXBlIjo2LCJBdXRvRGF0ZVJhbmdlIjp0cnVlLCJXb3JraW5nRGF5cyI6MzEsIkZpc2NhbFllYXIiOnsiJGlkIjoiMTY2IiwiU3RhcnRNb250aCI6MSwiVXNlU3RhcnRpbmdZZWFyRm9yTnVtYmVyaW5nIjp0cnVlLCJTaG93RmlzY2FsWWVhckxhYmVsIjp0cnVlfSwiVG9kYXlNYXJrZXJUZXh0IjoiVG9kYXkiLCJBdXRvU2NhbGVUeXBlIjp0cnVlfSwiTWlsZXN0b25lcyI6W3siJGlkIjoiMTY3IiwiRGF0ZSI6IjIwMjEtMDctMThUMDg6MDA6MDAiLCJTdHlsZSI6eyIkaWQiOiIxNjgiLCJTaGFwZSI6MywiQ29ubmVjdG9yTWFyZ2luIjp7IiRyZWYiOiI1NCJ9LCJDb25uZWN0b3JTdHlsZSI6eyIkaWQiOiIxNjkiLCJMaW5lQ29sb3IiOnsiJGlkIjoiMTcwIiwiJHR5cGUiOiJOTFJFLkNvbW1vbi5Eb20uU29saWRDb2xvckJydXNoLCBOTFJFLkNvbW1vbiIsIkNvbG9yIjp7IiRpZCI6IjE3MSIsIkEiOjEyNywiUiI6NjksIkciOjY5LCJCIjo4MX19LCJMaW5lV2VpZ2h0IjowLjgsIkxpbmVUeXBlIjowLCJQYXJlbnRTdHlsZSI6eyIkcmVmIjoiNTUifX0sIklzQmVsb3dUaW1lYmFuZCI6ZmFsc2UsIlBvc2l0aW9uT25UYXNrIjowLCJIaWRlRGF0ZSI6ZmFsc2UsIlNoYXBlU2l6ZSI6MywiU3BhY2luZyI6Mi4wLCJQYWRkaW5nIjp7IiRyZWYiOiI1OCJ9LCJTaGFwZVN0eWxlIjp7IiRpZCI6IjE3MiIsIk1hcmdpbiI6eyIkcmVmIjoiNjAifSwiUGFkZGluZyI6eyIkcmVmIjoiNjEifSwiQmFja2dyb3VuZCI6eyIkaWQiOiIxNzMiLCJDb2xvciI6eyIkaWQiOiIxNzQiLCJBIjoyNTUsIlIiOjY5LCJHIjo2OSwiQiI6ODF9fSwiSXNWaXNpYmxlIjp0cnVlLCJXaWR0aCI6OS4wLCJIZWlnaHQiOjEwLjAsIkJvcmRlclN0eWxlIjp7IiRpZCI6IjE3NSIsIkxpbmVDb2xvciI6eyIkcmVmIjoiNjUifSwiTGluZVdlaWdodCI6MC4wLCJMaW5lVHlwZSI6MCwiUGFyZW50U3R5bGUiOnsiJHJlZiI6IjY0In19LCJQYXJlbnRTdHlsZSI6eyIkcmVmIjoiNTkifX0sIlRpdGxlU3R5bGUiOnsiJGlkIjoiMTc2IiwiRm9udFNldHRpbmdzIjp7IiRpZCI6IjE3NyIsIkZvbnRTaXplIjoxMiwiRm9udE5hbWUiOiJDYWxpYnJpIExpZ2h0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NzgiLCJMaW5lQ29sb3IiOm51bGwsIkxpbmVXZWlnaHQiOjAuMCwiTGluZVR5cGUiOjAsIlBhcmVudFN0eWxlIjpudWxsfSwiUGFyZW50U3R5bGUiOnsiJHJlZiI6IjY3In19LCJEYXRlU3R5bGUiOnsiJGlkIjoiMTc5IiwiRm9udFNldHRpbmdzIjp7IiRpZCI6IjE4M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xIiwiTGluZUNvbG9yIjpudWxsLCJMaW5lV2VpZ2h0IjowLjAsIkxpbmVUeXBlIjowLCJQYXJlbnRTdHlsZSI6bnVsbH0sIlBhcmVudFN0eWxlIjp7IiRyZWYiOiI3NCJ9fSwiRGF0ZUZvcm1hdCI6eyIkcmVmIjoiODEifSwiV2Vla051bWJlcmluZyI6eyIkaWQiOiIxODIiLCJGb3JtYXQiOjAsIklzVmlzaWJsZSI6ZmFsc2UsIkxhc3RLbm93blZpc2liaWxpdHlTdGF0ZSI6ZmFsc2V9LCJJc1Zpc2libGUiOnRydWUsIlBhcmVudFN0eWxlIjp7IiRyZWYiOiI1MyJ9fSwiSW5kZXgiOjAsIlBlcmNlbnRhZ2VDb21wbGV0ZSI6bnVsbCwiUG9zaXRpb24iOnsiUmF0aW8iOjAuMzcxMjY0NTA3MTUyNDE2MSwiSXNDdXN0b20iOmZhbHNlfSwiRGF0ZUZvcm1hdCI6eyIkcmVmIjoiODEifSwiV2Vla051bWJlcmluZyI6eyIkaWQiOiIxODMiLCJGb3JtYXQiOjAsIklzVmlzaWJsZSI6ZmFsc2UsIkxhc3RLbm93blZpc2liaWxpdHlTdGF0ZSI6ZmFsc2V9LCJSZWxhdGVkVGFza0lkIjoiMDAwMDAwMDAtMDAwMC0wMDAwLTAwMDAtMDAwMDAwMDAwMDAwIiwiSWQiOiJmYTQ3M2JkZS04MjhkLTQwNjctOTI4NS00NmM1NWYxODMzZmEiLCJJbXBvcnRJZCI6bnVsbCwiVGl0bGUiOiJMb3dlciBMR0EgYW50ZW5uYSIsIk5vdGUiOm51bGwsIkh5cGVybGluayI6eyIkaWQiOiIxODQiLCJBZGRyZXNzIjpudWxsLCJTdWJBZGRyZXNzIjpudWxsfSwiSXNDaGFuZ2VkIjpmYWxzZSwiSXNOZXciOmZhbHNlfSx7IiRpZCI6IjE4NSIsIkRhdGUiOiIyMDIxLTA3LTE4VDA4OjAxOjAwIiwiU3R5bGUiOnsiJGlkIjoiMTg2IiwiU2hhcGUiOjMsIkNvbm5lY3Rvck1hcmdpbiI6eyIkcmVmIjoiNTQifSwiQ29ubmVjdG9yU3R5bGUiOnsiJGlkIjoiMTg3IiwiTGluZUNvbG9yIjp7IiRpZCI6IjE4OCIsIiR0eXBlIjoiTkxSRS5Db21tb24uRG9tLlNvbGlkQ29sb3JCcnVzaCwgTkxSRS5Db21tb24iLCJDb2xvciI6eyIkaWQiOiIxODkiLCJBIjoxMjcsIlIiOjY5LCJHIjo2OSwiQiI6ODF9fSwiTGluZVdlaWdodCI6MC44LCJMaW5lVHlwZSI6MCwiUGFyZW50U3R5bGUiOnsiJHJlZiI6IjU1In19LCJJc0JlbG93VGltZWJhbmQiOmZhbHNlLCJQb3NpdGlvbk9uVGFzayI6MCwiSGlkZURhdGUiOmZhbHNlLCJTaGFwZVNpemUiOjMsIlNwYWNpbmciOjIuMCwiUGFkZGluZyI6eyIkcmVmIjoiNTgifSwiU2hhcGVTdHlsZSI6eyIkaWQiOiIxOTAiLCJNYXJnaW4iOnsiJHJlZiI6IjYwIn0sIlBhZGRpbmciOnsiJHJlZiI6IjYxIn0sIkJhY2tncm91bmQiOnsiJGlkIjoiMTkxIiwiQ29sb3IiOnsiJGlkIjoiMTkyIiwiQSI6MjU1LCJSIjo2OSwiRyI6NjksIkIiOjgxfX0sIklzVmlzaWJsZSI6dHJ1ZSwiV2lkdGgiOjkuMCwiSGVpZ2h0IjoxMC4wLCJCb3JkZXJTdHlsZSI6eyIkaWQiOiIxOTMiLCJMaW5lQ29sb3IiOnsiJHJlZiI6IjY1In0sIkxpbmVXZWlnaHQiOjAuMCwiTGluZVR5cGUiOjAsIlBhcmVudFN0eWxlIjp7IiRyZWYiOiI2NCJ9fSwiUGFyZW50U3R5bGUiOnsiJHJlZiI6IjU5In19LCJUaXRsZVN0eWxlIjp7IiRpZCI6IjE5NCIsIkZvbnRTZXR0aW5ncyI6eyIkaWQiOiIxOTUiLCJGb250U2l6ZSI6MTIsIkZvbnROYW1lIjoiQ2FsaWJyaSBMaWdodC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Tk2IiwiTGluZUNvbG9yIjpudWxsLCJMaW5lV2VpZ2h0IjowLjAsIkxpbmVUeXBlIjowLCJQYXJlbnRTdHlsZSI6bnVsbH0sIlBhcmVudFN0eWxlIjp7IiRyZWYiOiI2NyJ9fSwiRGF0ZVN0eWxlIjp7IiRpZCI6IjE5NyIsIkZvbnRTZXR0aW5ncyI6eyIkaWQiOiIxOTg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5OSIsIkxpbmVDb2xvciI6bnVsbCwiTGluZVdlaWdodCI6MC4wLCJMaW5lVHlwZSI6MCwiUGFyZW50U3R5bGUiOm51bGx9LCJQYXJlbnRTdHlsZSI6eyIkcmVmIjoiNzQifX0sIkRhdGVGb3JtYXQiOnsiJHJlZiI6IjgxIn0sIldlZWtOdW1iZXJpbmciOnsiJGlkIjoiMjAwIiwiRm9ybWF0IjowLCJJc1Zpc2libGUiOmZhbHNlLCJMYXN0S25vd25WaXNpYmlsaXR5U3RhdGUiOmZhbHNlfSwiSXNWaXNpYmxlIjp0cnVlLCJQYXJlbnRTdHlsZSI6eyIkcmVmIjoiNTMifX0sIkluZGV4IjoxLCJQZXJjZW50YWdlQ29tcGxldGUiOm51bGwsIlBvc2l0aW9uIjp7IlJhdGlvIjowLjI5NjcwODk0NzY0MDg3ODE4LCJJc0N1c3RvbSI6ZmFsc2V9LCJEYXRlRm9ybWF0Ijp7IiRyZWYiOiI4MSJ9LCJXZWVrTnVtYmVyaW5nIjp7IiRpZCI6IjIwMSIsIkZvcm1hdCI6MCwiSXNWaXNpYmxlIjpmYWxzZSwiTGFzdEtub3duVmlzaWJpbGl0eVN0YXRlIjpmYWxzZX0sIlJlbGF0ZWRUYXNrSWQiOiIwMDAwMDAwMC0wMDAwLTAwMDAtMDAwMC0wMDAwMDAwMDAwMDAiLCJJZCI6IjA0NzhmOWQyLTdmODUtNGVlOC05MWE3LTM4NmE3ODJkNDgyMSIsIkltcG9ydElkIjpudWxsLCJUaXRsZSI6IkFkanVzdCB0ZWxlbWV0cnkiLCJOb3RlIjpudWxsLCJIeXBlcmxpbmsiOnsiJGlkIjoiMjAyIiwiQWRkcmVzcyI6bnVsbCwiU3ViQWRkcmVzcyI6bnVsbH0sIklzQ2hhbmdlZCI6ZmFsc2UsIklzTmV3IjpmYWxzZX0seyIkaWQiOiIyMDMiLCJEYXRlIjoiMjAyMS0wNy0xOFQwODowNTowMCIsIlN0eWxlIjp7IiRpZCI6IjIwNCIsIlNoYXBlIjozLCJDb25uZWN0b3JNYXJnaW4iOnsiJHJlZiI6IjU0In0sIkNvbm5lY3RvclN0eWxlIjp7IiRpZCI6IjIwNSIsIkxpbmVDb2xvciI6eyIkaWQiOiIyMDYiLCIkdHlwZSI6Ik5MUkUuQ29tbW9uLkRvbS5Tb2xpZENvbG9yQnJ1c2gsIE5MUkUuQ29tbW9uIiwiQ29sb3IiOnsiJGlkIjoiMjA3IiwiQSI6MTI3LCJSIjo2OSwiRyI6NjksIkIiOjgxfX0sIkxpbmVXZWlnaHQiOjAuOCwiTGluZVR5cGUiOjAsIlBhcmVudFN0eWxlIjp7IiRyZWYiOiI1NSJ9fSwiSXNCZWxvd1RpbWViYW5kIjpmYWxzZSwiUG9zaXRpb25PblRhc2siOjAsIkhpZGVEYXRlIjpmYWxzZSwiU2hhcGVTaXplIjozLCJTcGFjaW5nIjoyLjAsIlBhZGRpbmciOnsiJHJlZiI6IjU4In0sIlNoYXBlU3R5bGUiOnsiJGlkIjoiMjA4IiwiTWFyZ2luIjp7IiRyZWYiOiI2MCJ9LCJQYWRkaW5nIjp7IiRyZWYiOiI2MSJ9LCJCYWNrZ3JvdW5kIjp7IiRpZCI6IjIwOSIsIkNvbG9yIjp7IiRpZCI6IjIxMCIsIkEiOjI1NSwiUiI6NjksIkciOjY5LCJCIjo4MX19LCJJc1Zpc2libGUiOnRydWUsIldpZHRoIjo5LjAsIkhlaWdodCI6MTAuMCwiQm9yZGVyU3R5bGUiOnsiJGlkIjoiMjExIiwiTGluZUNvbG9yIjp7IiRyZWYiOiI2NSJ9LCJMaW5lV2VpZ2h0IjowLjAsIkxpbmVUeXBlIjowLCJQYXJlbnRTdHlsZSI6eyIkcmVmIjoiNjQifX0sIlBhcmVudFN0eWxlIjp7IiRyZWYiOiI1OSJ9fSwiVGl0bGVTdHlsZSI6eyIkaWQiOiIyMTIiLCJGb250U2V0dGluZ3MiOnsiJGlkIjoiMjEzIiwiRm9udFNpemUiOjEyLCJGb250TmFtZSI6IkNhbGlicmkgTGlnaHQ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xNCIsIkxpbmVDb2xvciI6bnVsbCwiTGluZVdlaWdodCI6MC4wLCJMaW5lVHlwZSI6MCwiUGFyZW50U3R5bGUiOm51bGx9LCJQYXJlbnRTdHlsZSI6eyIkcmVmIjoiNjcifX0sIkRhdGVTdHlsZSI6eyIkaWQiOiIyMTUiLCJGb250U2V0dGluZ3MiOnsiJGlkIjoiMjE2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TciLCJMaW5lQ29sb3IiOm51bGwsIkxpbmVXZWlnaHQiOjAuMCwiTGluZVR5cGUiOjAsIlBhcmVudFN0eWxlIjpudWxsfSwiUGFyZW50U3R5bGUiOnsiJHJlZiI6Ijc0In19LCJEYXRlRm9ybWF0Ijp7IiRyZWYiOiI4MSJ9LCJXZWVrTnVtYmVyaW5nIjp7IiRpZCI6IjIxOCIsIkZvcm1hdCI6MCwiSXNWaXNpYmxlIjpmYWxzZSwiTGFzdEtub3duVmlzaWJpbGl0eVN0YXRlIjpmYWxzZX0sIklzVmlzaWJsZSI6dHJ1ZSwiUGFyZW50U3R5bGUiOnsiJHJlZiI6IjUzIn19LCJJbmRleCI6MiwiUGVyY2VudGFnZUNvbXBsZXRlIjpudWxsLCJQb3NpdGlvbiI6eyJSYXRpbyI6MC4yMjIxNTM0MDIyNTc4NDg2NiwiSXNDdXN0b20iOmZhbHNlfSwiRGF0ZUZvcm1hdCI6eyIkcmVmIjoiODEifSwiV2Vla051bWJlcmluZyI6eyIkaWQiOiIyMTkiLCJGb3JtYXQiOjAsIklzVmlzaWJsZSI6ZmFsc2UsIkxhc3RLbm93blZpc2liaWxpdHlTdGF0ZSI6ZmFsc2V9LCJSZWxhdGVkVGFza0lkIjoiMDAwMDAwMDAtMDAwMC0wMDAwLTAwMDAtMDAwMDAwMDAwMDAwIiwiSWQiOiI0Yjg2MTNhMC0zNDM1LTQ3YTEtODE0OS1lNmU3MDcwM2FmODAiLCJJbXBvcnRJZCI6bnVsbCwiVGl0bGUiOiJSb3RhdGUgZnVzZWxhZ2UiLCJOb3RlIjpudWxsLCJIeXBlcmxpbmsiOnsiJGlkIjoiMjIwIiwiQWRkcmVzcyI6bnVsbCwiU3ViQWRkcmVzcyI6bnVsbH0sIklzQ2hhbmdlZCI6ZmFsc2UsIklzTmV3IjpmYWxzZX0seyIkaWQiOiIyMjEiLCJEYXRlIjoiMjAyMS0wNy0xOFQwODowNjowMCIsIlN0eWxlIjp7IiRpZCI6IjIyMiIsIlNoYXBlIjozLCJDb25uZWN0b3JNYXJnaW4iOnsiJHJlZiI6IjU0In0sIkNvbm5lY3RvclN0eWxlIjp7IiRpZCI6IjIyMyIsIkxpbmVDb2xvciI6eyIkaWQiOiIyMjQiLCIkdHlwZSI6Ik5MUkUuQ29tbW9uLkRvbS5Tb2xpZENvbG9yQnJ1c2gsIE5MUkUuQ29tbW9uIiwiQ29sb3IiOnsiJGlkIjoiMjI1IiwiQSI6MTI3LCJSIjo2OSwiRyI6NjksIkIiOjgxfX0sIkxpbmVXZWlnaHQiOjAuOCwiTGluZVR5cGUiOjAsIlBhcmVudFN0eWxlIjp7IiRyZWYiOiI1NSJ9fSwiSXNCZWxvd1RpbWViYW5kIjpmYWxzZSwiUG9zaXRpb25PblRhc2siOjAsIkhpZGVEYXRlIjpmYWxzZSwiU2hhcGVTaXplIjozLCJTcGFjaW5nIjoyLjAsIlBhZGRpbmciOnsiJHJlZiI6IjU4In0sIlNoYXBlU3R5bGUiOnsiJGlkIjoiMjI2IiwiTWFyZ2luIjp7IiRyZWYiOiI2MCJ9LCJQYWRkaW5nIjp7IiRyZWYiOiI2MSJ9LCJCYWNrZ3JvdW5kIjp7IiRpZCI6IjIyNyIsIkNvbG9yIjp7IiRpZCI6IjIyOCIsIkEiOjI1NSwiUiI6NjksIkciOjY5LCJCIjo4MX19LCJJc1Zpc2libGUiOnRydWUsIldpZHRoIjo5LjAsIkhlaWdodCI6MTAuMCwiQm9yZGVyU3R5bGUiOnsiJGlkIjoiMjI5IiwiTGluZUNvbG9yIjp7IiRyZWYiOiI2NSJ9LCJMaW5lV2VpZ2h0IjowLjAsIkxpbmVUeXBlIjowLCJQYXJlbnRTdHlsZSI6eyIkcmVmIjoiNjQifX0sIlBhcmVudFN0eWxlIjp7IiRyZWYiOiI1OSJ9fSwiVGl0bGVTdHlsZSI6eyIkaWQiOiIyMzAiLCJGb250U2V0dGluZ3MiOnsiJGlkIjoiMjMxIiwiRm9udFNpemUiOjEyLCJGb250TmFtZSI6IkNhbGlicmkgTGlnaHQ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zMiIsIkxpbmVDb2xvciI6bnVsbCwiTGluZVdlaWdodCI6MC4wLCJMaW5lVHlwZSI6MCwiUGFyZW50U3R5bGUiOm51bGx9LCJQYXJlbnRTdHlsZSI6eyIkcmVmIjoiNjcifX0sIkRhdGVTdHlsZSI6eyIkaWQiOiIyMzMiLCJGb250U2V0dGluZ3MiOnsiJGlkIjoiMjM0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zUiLCJMaW5lQ29sb3IiOm51bGwsIkxpbmVXZWlnaHQiOjAuMCwiTGluZVR5cGUiOjAsIlBhcmVudFN0eWxlIjpudWxsfSwiUGFyZW50U3R5bGUiOnsiJHJlZiI6Ijc0In19LCJEYXRlRm9ybWF0Ijp7IiRyZWYiOiI4MSJ9LCJXZWVrTnVtYmVyaW5nIjp7IiRpZCI6IjIzNiIsIkZvcm1hdCI6MCwiSXNWaXNpYmxlIjpmYWxzZSwiTGFzdEtub3duVmlzaWJpbGl0eVN0YXRlIjpmYWxzZX0sIklzVmlzaWJsZSI6dHJ1ZSwiUGFyZW50U3R5bGUiOnsiJHJlZiI6IjUzIn19LCJJbmRleCI6MywiUGVyY2VudGFnZUNvbXBsZXRlIjpudWxsLCJQb3NpdGlvbiI6eyJSYXRpbyI6MC4xNDc1OTc4NDI3NDYzMTA3NywiSXNDdXN0b20iOmZhbHNlfSwiRGF0ZUZvcm1hdCI6eyIkcmVmIjoiODEifSwiV2Vla051bWJlcmluZyI6eyIkaWQiOiIyMzciLCJGb3JtYXQiOjAsIklzVmlzaWJsZSI6ZmFsc2UsIkxhc3RLbm93blZpc2liaWxpdHlTdGF0ZSI6ZmFsc2V9LCJSZWxhdGVkVGFza0lkIjoiMDAwMDAwMDAtMDAwMC0wMDAwLTAwMDAtMDAwMDAwMDAwMDAwIiwiSWQiOiI5ZTczNjRhMy05NTJhLTQzOGUtYTM0My0yMTIzYWFjZTA3NDkiLCJJbXBvcnRJZCI6bnVsbCwiVGl0bGUiOiJTaHV0IHByZXNzdXJlIHZhbHZlcyIsIk5vdGUiOm51bGwsIkh5cGVybGluayI6eyIkaWQiOiIyMzgiLCJBZGRyZXNzIjpudWxsLCJTdWJBZGRyZXNzIjpudWxsfSwiSXNDaGFuZ2VkIjpmYWxzZSwiSXNOZXciOmZhbHNlfSx7IiRpZCI6IjIzOSIsIkRhdGUiOiIyMDIxLTA3LTE4VDA4OjA3OjAwIiwiU3R5bGUiOnsiJGlkIjoiMjQwIiwiU2hhcGUiOjMsIkNvbm5lY3Rvck1hcmdpbiI6eyIkcmVmIjoiNTQifSwiQ29ubmVjdG9yU3R5bGUiOnsiJGlkIjoiMjQxIiwiTGluZUNvbG9yIjp7IiRpZCI6IjI0MiIsIiR0eXBlIjoiTkxSRS5Db21tb24uRG9tLlNvbGlkQ29sb3JCcnVzaCwgTkxSRS5Db21tb24iLCJDb2xvciI6eyIkaWQiOiIyNDMiLCJBIjoxMjcsIlIiOjY5LCJHIjo2OSwiQiI6ODF9fSwiTGluZVdlaWdodCI6MS4wLCJMaW5lVHlwZSI6MCwiUGFyZW50U3R5bGUiOnsiJHJlZiI6IjU1In19LCJJc0JlbG93VGltZWJhbmQiOmZhbHNlLCJQb3NpdGlvbk9uVGFzayI6MCwiSGlkZURhdGUiOmZhbHNlLCJTaGFwZVNpemUiOjMsIlNwYWNpbmciOjIuMCwiUGFkZGluZyI6eyIkcmVmIjoiNTgifSwiU2hhcGVTdHlsZSI6eyIkaWQiOiIyNDQiLCJNYXJnaW4iOnsiJHJlZiI6IjYwIn0sIlBhZGRpbmciOnsiJHJlZiI6IjYxIn0sIkJhY2tncm91bmQiOnsiJGlkIjoiMjQ1IiwiQ29sb3IiOnsiJGlkIjoiMjQ2IiwiQSI6MjU1LCJSIjo2OSwiRyI6NjksIkIiOjgxfX0sIklzVmlzaWJsZSI6dHJ1ZSwiV2lkdGgiOjkuMCwiSGVpZ2h0IjoxMC4wLCJCb3JkZXJTdHlsZSI6eyIkaWQiOiIyNDciLCJMaW5lQ29sb3IiOnsiJHJlZiI6IjY1In0sIkxpbmVXZWlnaHQiOjAuMCwiTGluZVR5cGUiOjAsIlBhcmVudFN0eWxlIjp7IiRyZWYiOiI2NCJ9fSwiUGFyZW50U3R5bGUiOnsiJHJlZiI6IjU5In19LCJUaXRsZVN0eWxlIjp7IiRpZCI6IjI0OCIsIkZvbnRTZXR0aW5ncyI6eyIkaWQiOiIyNDkiLCJGb250U2l6ZSI6MTIsIkZvbnROYW1lIjoiQ2FsaWJyaSBMaWdodC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UwIiwiTGluZUNvbG9yIjpudWxsLCJMaW5lV2VpZ2h0IjowLjAsIkxpbmVUeXBlIjowLCJQYXJlbnRTdHlsZSI6bnVsbH0sIlBhcmVudFN0eWxlIjp7IiRyZWYiOiI2NyJ9fSwiRGF0ZVN0eWxlIjp7IiRpZCI6IjI1MSIsIkZvbnRTZXR0aW5ncyI6eyIkaWQiOiIyNTI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1MyIsIkxpbmVDb2xvciI6bnVsbCwiTGluZVdlaWdodCI6MC4wLCJMaW5lVHlwZSI6MCwiUGFyZW50U3R5bGUiOm51bGx9LCJQYXJlbnRTdHlsZSI6eyIkcmVmIjoiNzQifX0sIkRhdGVGb3JtYXQiOnsiJHJlZiI6IjgxIn0sIldlZWtOdW1iZXJpbmciOnsiJGlkIjoiMjU0IiwiRm9ybWF0IjowLCJJc1Zpc2libGUiOmZhbHNlLCJMYXN0S25vd25WaXNpYmlsaXR5U3RhdGUiOmZhbHNlfSwiSXNWaXNpYmxlIjp0cnVlLCJQYXJlbnRTdHlsZSI6eyIkcmVmIjoiNTMifX0sIkluZGV4Ijo0LCJQZXJjZW50YWdlQ29tcGxldGUiOm51bGwsIlBvc2l0aW9uIjp7IlJhdGlvIjowLjA3MzA0MjI5NzM2MzI4MTI0NCwiSXNDdXN0b20iOmZhbHNlfSwiRGF0ZUZvcm1hdCI6eyIkcmVmIjoiODEifSwiV2Vla051bWJlcmluZyI6eyIkaWQiOiIyNTUiLCJGb3JtYXQiOjAsIklzVmlzaWJsZSI6ZmFsc2UsIkxhc3RLbm93blZpc2liaWxpdHlTdGF0ZSI6ZmFsc2V9LCJSZWxhdGVkVGFza0lkIjoiMDAwMDAwMDAtMDAwMC0wMDAwLTAwMDAtMDAwMDAwMDAwMDAwIiwiSWQiOiI3YTgxMzgzYi1iOTZmLTQ0YzEtYTk5NC03Y2Q0NTVmM2FkYTgiLCJJbXBvcnRJZCI6bnVsbCwiVGl0bGUiOiJFbmdhZ2UgdGhydXN0ZXJzIiwiTm90ZSI6bnVsbCwiSHlwZXJsaW5rIjp7IiRpZCI6IjI1NiIsIkFkZHJlc3MiOm51bGwsIlN1YkFkZHJlc3MiOm51bGx9LCJJc0NoYW5nZWQiOmZhbHNlLCJJc05ldyI6ZmFsc2V9LHsiJGlkIjoiMjU3IiwiRGF0ZSI6IjIwMjEtMDctMThUMDk6MDI6MDAiLCJTdHlsZSI6eyIkaWQiOiIyNTgiLCJTaGFwZSI6MywiQ29ubmVjdG9yTWFyZ2luIjp7IiRyZWYiOiI1NCJ9LCJDb25uZWN0b3JTdHlsZSI6eyIkaWQiOiIyNTkiLCJMaW5lQ29sb3IiOnsiJGlkIjoiMjYwIiwiJHR5cGUiOiJOTFJFLkNvbW1vbi5Eb20uU29saWRDb2xvckJydXNoLCBOTFJFLkNvbW1vbiIsIkNvbG9yIjp7IiRpZCI6IjI2MSIsIkEiOjEyNywiUiI6NjksIkciOjY5LCJCIjo4MX19LCJMaW5lV2VpZ2h0IjowLjgsIkxpbmVUeXBlIjowLCJQYXJlbnRTdHlsZSI6eyIkcmVmIjoiNTUifX0sIklzQmVsb3dUaW1lYmFuZCI6ZmFsc2UsIlBvc2l0aW9uT25UYXNrIjowLCJIaWRlRGF0ZSI6ZmFsc2UsIlNoYXBlU2l6ZSI6MywiU3BhY2luZyI6Mi4wLCJQYWRkaW5nIjp7IiRyZWYiOiI1OCJ9LCJTaGFwZVN0eWxlIjp7IiRpZCI6IjI2MiIsIk1hcmdpbiI6eyIkcmVmIjoiNjAifSwiUGFkZGluZyI6eyIkcmVmIjoiNjEifSwiQmFja2dyb3VuZCI6eyIkaWQiOiIyNjMiLCJDb2xvciI6eyIkaWQiOiIyNjQiLCJBIjoyNTUsIlIiOjY5LCJHIjo2OSwiQiI6ODF9fSwiSXNWaXNpYmxlIjp0cnVlLCJXaWR0aCI6OS4wLCJIZWlnaHQiOjEwLjAsIkJvcmRlclN0eWxlIjp7IiRpZCI6IjI2NSIsIkxpbmVDb2xvciI6eyIkcmVmIjoiNjUifSwiTGluZVdlaWdodCI6MC4wLCJMaW5lVHlwZSI6MCwiUGFyZW50U3R5bGUiOnsiJHJlZiI6IjY0In19LCJQYXJlbnRTdHlsZSI6eyIkcmVmIjoiNTkifX0sIlRpdGxlU3R5bGUiOnsiJGlkIjoiMjY2IiwiRm9udFNldHRpbmdzIjp7IiRpZCI6IjI2NyIsIkZvbnRTaXplIjoxMiwiRm9udE5hbWUiOiJDYWxpYnJpIExpZ2h0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NjgiLCJMaW5lQ29sb3IiOm51bGwsIkxpbmVXZWlnaHQiOjAuMCwiTGluZVR5cGUiOjAsIlBhcmVudFN0eWxlIjpudWxsfSwiUGFyZW50U3R5bGUiOnsiJHJlZiI6IjY3In19LCJEYXRlU3R5bGUiOnsiJGlkIjoiMjY5IiwiRm9udFNldHRpbmdzIjp7IiRpZCI6IjI3M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cxIiwiTGluZUNvbG9yIjpudWxsLCJMaW5lV2VpZ2h0IjowLjAsIkxpbmVUeXBlIjowLCJQYXJlbnRTdHlsZSI6bnVsbH0sIlBhcmVudFN0eWxlIjp7IiRyZWYiOiI3NCJ9fSwiRGF0ZUZvcm1hdCI6eyIkcmVmIjoiODEifSwiV2Vla051bWJlcmluZyI6eyIkaWQiOiIyNzIiLCJGb3JtYXQiOjAsIklzVmlzaWJsZSI6ZmFsc2UsIkxhc3RLbm93blZpc2liaWxpdHlTdGF0ZSI6ZmFsc2V9LCJJc1Zpc2libGUiOnRydWUsIlBhcmVudFN0eWxlIjp7IiRyZWYiOiI1MyJ9fSwiSW5kZXgiOjUsIlBlcmNlbnRhZ2VDb21wbGV0ZSI6bnVsbCwiUG9zaXRpb24iOnsiUmF0aW8iOjAuMjk2NzA4OTQ3NjQwODc4MTgsIklzQ3VzdG9tIjpmYWxzZX0sIkRhdGVGb3JtYXQiOnsiJHJlZiI6IjgxIn0sIldlZWtOdW1iZXJpbmciOnsiJGlkIjoiMjczIiwiRm9ybWF0IjowLCJJc1Zpc2libGUiOmZhbHNlLCJMYXN0S25vd25WaXNpYmlsaXR5U3RhdGUiOmZhbHNlfSwiUmVsYXRlZFRhc2tJZCI6IjAwMDAwMDAwLTAwMDAtMDAwMC0wMDAwLTAwMDAwMDAwMDAwMCIsIklkIjoiMjM2MDkzNWItYTI1Ny00YTgzLTk3OGEtYzA4ZWNjMzUyY2Q5IiwiSW1wb3J0SWQiOm51bGwsIlRpdGxlIjoiQ29tbXVuaWNhdGlvbiByZWNvbmZpZ3VyYXRpb24iLCJOb3RlIjpudWxsLCJIeXBlcmxpbmsiOnsiJGlkIjoiMjc0IiwiQWRkcmVzcyI6bnVsbCwiU3ViQWRkcmVzcyI6bnVsbH0sIklzQ2hhbmdlZCI6ZmFsc2UsIklzTmV3IjpmYWxzZX0seyIkaWQiOiIyNzUiLCJEYXRlIjoiMjAyMS0wNy0xOFQwOTowNTowMCIsIlN0eWxlIjp7IiRpZCI6IjI3NiIsIlNoYXBlIjozLCJDb25uZWN0b3JNYXJnaW4iOnsiJHJlZiI6IjU0In0sIkNvbm5lY3RvclN0eWxlIjp7IiRpZCI6IjI3NyIsIkxpbmVDb2xvciI6eyIkaWQiOiIyNzgiLCIkdHlwZSI6Ik5MUkUuQ29tbW9uLkRvbS5Tb2xpZENvbG9yQnJ1c2gsIE5MUkUuQ29tbW9uIiwiQ29sb3IiOnsiJGlkIjoiMjc5IiwiQSI6MTI3LCJSIjo2OSwiRyI6NjksIkIiOjgxfX0sIkxpbmVXZWlnaHQiOjAuOCwiTGluZVR5cGUiOjAsIlBhcmVudFN0eWxlIjp7IiRyZWYiOiI1NSJ9fSwiSXNCZWxvd1RpbWViYW5kIjpmYWxzZSwiUG9zaXRpb25PblRhc2siOjAsIkhpZGVEYXRlIjpmYWxzZSwiU2hhcGVTaXplIjozLCJTcGFjaW5nIjoyLjAsIlBhZGRpbmciOnsiJHJlZiI6IjU4In0sIlNoYXBlU3R5bGUiOnsiJGlkIjoiMjgwIiwiTWFyZ2luIjp7IiRyZWYiOiI2MCJ9LCJQYWRkaW5nIjp7IiRyZWYiOiI2MSJ9LCJCYWNrZ3JvdW5kIjp7IiRpZCI6IjI4MSIsIkNvbG9yIjp7IiRpZCI6IjI4MiIsIkEiOjI1NSwiUiI6NjksIkciOjY5LCJCIjo4MX19LCJJc1Zpc2libGUiOnRydWUsIldpZHRoIjo5LjAsIkhlaWdodCI6MTAuMCwiQm9yZGVyU3R5bGUiOnsiJGlkIjoiMjgzIiwiTGluZUNvbG9yIjp7IiRyZWYiOiI2NSJ9LCJMaW5lV2VpZ2h0IjowLjAsIkxpbmVUeXBlIjowLCJQYXJlbnRTdHlsZSI6eyIkcmVmIjoiNjQifX0sIlBhcmVudFN0eWxlIjp7IiRyZWYiOiI1OSJ9fSwiVGl0bGVTdHlsZSI6eyIkaWQiOiIyODQiLCJGb250U2V0dGluZ3MiOnsiJGlkIjoiMjg1IiwiRm9udFNpemUiOjEyLCJGb250TmFtZSI6IkNhbGlicmkgTGlnaHQ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4NiIsIkxpbmVDb2xvciI6bnVsbCwiTGluZVdlaWdodCI6MC4wLCJMaW5lVHlwZSI6MCwiUGFyZW50U3R5bGUiOm51bGx9LCJQYXJlbnRTdHlsZSI6eyIkcmVmIjoiNjcifX0sIkRhdGVTdHlsZSI6eyIkaWQiOiIyODciLCJGb250U2V0dGluZ3MiOnsiJGlkIjoiMjg4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ODkiLCJMaW5lQ29sb3IiOm51bGwsIkxpbmVXZWlnaHQiOjAuMCwiTGluZVR5cGUiOjAsIlBhcmVudFN0eWxlIjpudWxsfSwiUGFyZW50U3R5bGUiOnsiJHJlZiI6Ijc0In19LCJEYXRlRm9ybWF0Ijp7IiRyZWYiOiI4MSJ9LCJXZWVrTnVtYmVyaW5nIjp7IiRpZCI6IjI5MCIsIkZvcm1hdCI6MCwiSXNWaXNpYmxlIjpmYWxzZSwiTGFzdEtub3duVmlzaWJpbGl0eVN0YXRlIjpmYWxzZX0sIklzVmlzaWJsZSI6dHJ1ZSwiUGFyZW50U3R5bGUiOnsiJHJlZiI6IjUzIn19LCJJbmRleCI6NiwiUGVyY2VudGFnZUNvbXBsZXRlIjpudWxsLCJQb3NpdGlvbiI6eyJSYXRpbyI6MC4yMjIxNTM0MDIyNTc4NDg2NiwiSXNDdXN0b20iOmZhbHNlfSwiRGF0ZUZvcm1hdCI6eyIkcmVmIjoiODEifSwiV2Vla051bWJlcmluZyI6eyIkaWQiOiIyOTEiLCJGb3JtYXQiOjAsIklzVmlzaWJsZSI6ZmFsc2UsIkxhc3RLbm93blZpc2liaWxpdHlTdGF0ZSI6ZmFsc2V9LCJSZWxhdGVkVGFza0lkIjoiMDAwMDAwMDAtMDAwMC0wMDAwLTAwMDAtMDAwMDAwMDAwMDAwIiwiSWQiOiJmOWFjZjBjYS1jZmEzLTQwNWEtOGI4MC0xZmUzYmVjYjA0MjQiLCJJbXBvcnRJZCI6bnVsbCwiVGl0bGUiOiJEZXBsb3kgSEdBIGFudGVubmEiLCJOb3RlIjpudWxsLCJIeXBlcmxpbmsiOnsiJGlkIjoiMjkyIiwiQWRkcmVzcyI6bnVsbCwiU3ViQWRkcmVzcyI6bnVsbH0sIklzQ2hhbmdlZCI6ZmFsc2UsIklzTmV3IjpmYWxzZX0seyIkaWQiOiIyOTMiLCJEYXRlIjoiMjAyMS0wNy0xOFQwOToxMTowMCIsIlN0eWxlIjp7IiRpZCI6IjI5NCIsIlNoYXBlIjoyLCJDb25uZWN0b3JNYXJnaW4iOnsiJHJlZiI6IjU0In0sIkNvbm5lY3RvclN0eWxlIjp7IiRpZCI6IjI5NSIsIkxpbmVDb2xvciI6eyIkaWQiOiIyOTYiLCIkdHlwZSI6Ik5MUkUuQ29tbW9uLkRvbS5Tb2xpZENvbG9yQnJ1c2gsIE5MUkUuQ29tbW9uIiwiQ29sb3IiOnsiJGlkIjoiMjk3IiwiQSI6MTI3LCJSIjo2OSwiRyI6NjksIkIiOjgxfX0sIkxpbmVXZWlnaHQiOjAuOCwiTGluZVR5cGUiOjAsIlBhcmVudFN0eWxlIjp7IiRyZWYiOiI1NSJ9fSwiSXNCZWxvd1RpbWViYW5kIjpmYWxzZSwiUG9zaXRpb25PblRhc2siOjAsIkhpZGVEYXRlIjpmYWxzZSwiU2hhcGVTaXplIjoyLCJTcGFjaW5nIjoyLjAsIlBhZGRpbmciOnsiJHJlZiI6IjU4In0sIlNoYXBlU3R5bGUiOnsiJGlkIjoiMjk4IiwiTWFyZ2luIjp7IiRyZWYiOiI2MCJ9LCJQYWRkaW5nIjp7IiRyZWYiOiI2MSJ9LCJCYWNrZ3JvdW5kIjp7IiRpZCI6IjI5OSIsIkNvbG9yIjp7IiRpZCI6IjMwMCIsIkEiOjI1NSwiUiI6NjksIkciOjY5LCJCIjo4MX19LCJJc1Zpc2libGUiOnRydWUsIldpZHRoIjoxOC4wLCJIZWlnaHQiOjE4LjAsIkJvcmRlclN0eWxlIjp7IiRpZCI6IjMwMSIsIkxpbmVDb2xvciI6eyIkcmVmIjoiNjUifSwiTGluZVdlaWdodCI6MC4wLCJMaW5lVHlwZSI6MCwiUGFyZW50U3R5bGUiOnsiJHJlZiI6IjY0In19LCJQYXJlbnRTdHlsZSI6eyIkcmVmIjoiNTkifX0sIlRpdGxlU3R5bGUiOnsiJGlkIjoiMzAyIiwiRm9udFNldHRpbmdzIjp7IiRpZCI6IjMwMyIsIkZvbnRTaXplIjoxMiwiRm9udE5hbWUiOiJDYWxpYnJpIExpZ2h0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zMDQiLCJMaW5lQ29sb3IiOm51bGwsIkxpbmVXZWlnaHQiOjAuMCwiTGluZVR5cGUiOjAsIlBhcmVudFN0eWxlIjpudWxsfSwiUGFyZW50U3R5bGUiOnsiJHJlZiI6IjY3In19LCJEYXRlU3R5bGUiOnsiJGlkIjoiMzA1IiwiRm9udFNldHRpbmdzIjp7IiRpZCI6IjMwNi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A3IiwiTGluZUNvbG9yIjpudWxsLCJMaW5lV2VpZ2h0IjowLjAsIkxpbmVUeXBlIjowLCJQYXJlbnRTdHlsZSI6bnVsbH0sIlBhcmVudFN0eWxlIjp7IiRyZWYiOiI3NCJ9fSwiRGF0ZUZvcm1hdCI6eyIkcmVmIjoiODEifSwiV2Vla051bWJlcmluZyI6eyIkaWQiOiIzMDgiLCJGb3JtYXQiOjAsIklzVmlzaWJsZSI6ZmFsc2UsIkxhc3RLbm93blZpc2liaWxpdHlTdGF0ZSI6ZmFsc2V9LCJJc1Zpc2libGUiOnRydWUsIlBhcmVudFN0eWxlIjp7IiRyZWYiOiI1MyJ9fSwiSW5kZXgiOjcsIlBlcmNlbnRhZ2VDb21wbGV0ZSI6bnVsbCwiUG9zaXRpb24iOnsiUmF0aW8iOjAuMjk4Mjk3MzE2OTM5NzQyNDksIklzQ3VzdG9tIjp0cnVlfSwiRGF0ZUZvcm1hdCI6eyIkcmVmIjoiODEifSwiV2Vla051bWJlcmluZyI6eyIkaWQiOiIzMDkiLCJGb3JtYXQiOjAsIklzVmlzaWJsZSI6ZmFsc2UsIkxhc3RLbm93blZpc2liaWxpdHlTdGF0ZSI6ZmFsc2V9LCJSZWxhdGVkVGFza0lkIjoiMDAwMDAwMDAtMDAwMC0wMDAwLTAwMDAtMDAwMDAwMDAwMDAwIiwiSWQiOiI5NGQxMDUxNi05MDA4LTQ1ZDItOWM2Zi01ZDIwNmE3MWQxNGMiLCJJbXBvcnRJZCI6bnVsbCwiVGl0bGUiOiJIR0EgcGluZyIsIk5vdGUiOm51bGwsIkh5cGVybGluayI6eyIkaWQiOiIzMTAiLCJBZGRyZXNzIjpudWxsLCJTdWJBZGRyZXNzIjpudWxsfSwiSXNDaGFuZ2VkIjpmYWxzZSwiSXNOZXciOmZhbHNlfSx7IiRpZCI6IjMxMSIsIkRhdGUiOiIyMDIxLTA3LTE4VDA5OjEyOjAwIiwiU3R5bGUiOnsiJGlkIjoiMzEyIiwiU2hhcGUiOjMsIkNvbm5lY3Rvck1hcmdpbiI6eyIkcmVmIjoiNTQifSwiQ29ubmVjdG9yU3R5bGUiOnsiJGlkIjoiMzEzIiwiTGluZUNvbG9yIjp7IiRpZCI6IjMxNCIsIiR0eXBlIjoiTkxSRS5Db21tb24uRG9tLlNvbGlkQ29sb3JCcnVzaCwgTkxSRS5Db21tb24iLCJDb2xvciI6eyIkaWQiOiIzMTUiLCJBIjoxMjcsIlIiOjY5LCJHIjo2OSwiQiI6ODF9fSwiTGluZVdlaWdodCI6MS4wLCJMaW5lVHlwZSI6MCwiUGFyZW50U3R5bGUiOnsiJHJlZiI6IjU1In19LCJJc0JlbG93VGltZWJhbmQiOmZhbHNlLCJQb3NpdGlvbk9uVGFzayI6MCwiSGlkZURhdGUiOmZhbHNlLCJTaGFwZVNpemUiOjMsIlNwYWNpbmciOjIuMCwiUGFkZGluZyI6eyIkcmVmIjoiNTgifSwiU2hhcGVTdHlsZSI6eyIkaWQiOiIzMTYiLCJNYXJnaW4iOnsiJHJlZiI6IjYwIn0sIlBhZGRpbmciOnsiJHJlZiI6IjYxIn0sIkJhY2tncm91bmQiOnsiJGlkIjoiMzE3IiwiQ29sb3IiOnsiJGlkIjoiMzE4IiwiQSI6MjU1LCJSIjo2OSwiRyI6NjksIkIiOjgxfX0sIklzVmlzaWJsZSI6dHJ1ZSwiV2lkdGgiOjkuMCwiSGVpZ2h0IjoxMC4wLCJCb3JkZXJTdHlsZSI6eyIkaWQiOiIzMTkiLCJMaW5lQ29sb3IiOnsiJHJlZiI6IjY1In0sIkxpbmVXZWlnaHQiOjAuMCwiTGluZVR5cGUiOjAsIlBhcmVudFN0eWxlIjp7IiRyZWYiOiI2NCJ9fSwiUGFyZW50U3R5bGUiOnsiJHJlZiI6IjU5In19LCJUaXRsZVN0eWxlIjp7IiRpZCI6IjMyMCIsIkZvbnRTZXR0aW5ncyI6eyIkaWQiOiIzMjEiLCJGb250U2l6ZSI6MTIsIkZvbnROYW1lIjoiQ2FsaWJyaSBMaWdodC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IyIiwiTGluZUNvbG9yIjpudWxsLCJMaW5lV2VpZ2h0IjowLjAsIkxpbmVUeXBlIjowLCJQYXJlbnRTdHlsZSI6bnVsbH0sIlBhcmVudFN0eWxlIjp7IiRyZWYiOiI2NyJ9fSwiRGF0ZVN0eWxlIjp7IiRpZCI6IjMyMyIsIkZvbnRTZXR0aW5ncyI6eyIkaWQiOiIzMjQ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MyNSIsIkxpbmVDb2xvciI6bnVsbCwiTGluZVdlaWdodCI6MC4wLCJMaW5lVHlwZSI6MCwiUGFyZW50U3R5bGUiOm51bGx9LCJQYXJlbnRTdHlsZSI6eyIkcmVmIjoiNzQifX0sIkRhdGVGb3JtYXQiOnsiJHJlZiI6IjgxIn0sIldlZWtOdW1iZXJpbmciOnsiJGlkIjoiMzI2IiwiRm9ybWF0IjowLCJJc1Zpc2libGUiOmZhbHNlLCJMYXN0S25vd25WaXNpYmlsaXR5U3RhdGUiOmZhbHNlfSwiSXNWaXNpYmxlIjp0cnVlLCJQYXJlbnRTdHlsZSI6eyIkcmVmIjoiNTMifX0sIkluZGV4Ijo4LCJQZXJjZW50YWdlQ29tcGxldGUiOm51bGwsIlBvc2l0aW9uIjp7IlJhdGlvIjowLjA3MzA0MjI5NzM2MzI4MTI0NCwiSXNDdXN0b20iOmZhbHNlfSwiRGF0ZUZvcm1hdCI6eyIkcmVmIjoiODEifSwiV2Vla051bWJlcmluZyI6eyIkaWQiOiIzMjciLCJGb3JtYXQiOjAsIklzVmlzaWJsZSI6ZmFsc2UsIkxhc3RLbm93blZpc2liaWxpdHlTdGF0ZSI6ZmFsc2V9LCJSZWxhdGVkVGFza0lkIjoiMDAwMDAwMDAtMDAwMC0wMDAwLTAwMDAtMDAwMDAwMDAwMDAwIiwiSWQiOiI0NjI3NWE0YS1mMzU5LTRkNDYtYTMyNi00YWY0OGFlZmM4NDUiLCJJbXBvcnRJZCI6bnVsbCwiVGl0bGUiOiJHbyB0byBIR0EgY29tbXVuaWNhdGlvbiIsIk5vdGUiOm51bGwsIkh5cGVybGluayI6eyIkaWQiOiIzMjgiLCJBZGRyZXNzIjpudWxsLCJTdWJBZGRyZXNzIjpudWxsfSwiSXNDaGFuZ2VkIjpmYWxzZSwiSXNOZXciOmZhbHNlfSx7IiRpZCI6IjMyOSIsIkRhdGUiOiIyMDIxLTA3LTE4VDA5OjU1OjAwIiwiU3R5bGUiOnsiJGlkIjoiMzMwIiwiU2hhcGUiOjIsIkNvbm5lY3Rvck1hcmdpbiI6eyIkcmVmIjoiNTQifSwiQ29ubmVjdG9yU3R5bGUiOnsiJGlkIjoiMzMxIiwiTGluZUNvbG9yIjp7IiRpZCI6IjMzMiIsIiR0eXBlIjoiTkxSRS5Db21tb24uRG9tLlNvbGlkQ29sb3JCcnVzaCwgTkxSRS5Db21tb24iLCJDb2xvciI6eyIkaWQiOiIzMzMiLCJBIjoxMjcsIlIiOjY5LCJHIjo2OSwiQiI6ODF9fSwiTGluZVdlaWdodCI6MC44LCJMaW5lVHlwZSI6MCwiUGFyZW50U3R5bGUiOnsiJHJlZiI6IjU1In19LCJJc0JlbG93VGltZWJhbmQiOmZhbHNlLCJQb3NpdGlvbk9uVGFzayI6MCwiSGlkZURhdGUiOmZhbHNlLCJTaGFwZVNpemUiOjEsIlNwYWNpbmciOjIuMCwiUGFkZGluZyI6eyIkcmVmIjoiNTgifSwiU2hhcGVTdHlsZSI6eyIkaWQiOiIzMzQiLCJNYXJnaW4iOnsiJHJlZiI6IjYwIn0sIlBhZGRpbmciOnsiJHJlZiI6IjYxIn0sIkJhY2tncm91bmQiOnsiJGlkIjoiMzM1IiwiQ29sb3IiOnsiJGlkIjoiMzM2IiwiQSI6MjU1LCJSIjo2OSwiRyI6NjksIkIiOjgxfX0sIklzVmlzaWJsZSI6dHJ1ZSwiV2lkdGgiOjEzLjAsIkhlaWdodCI6MTMuMCwiQm9yZGVyU3R5bGUiOnsiJGlkIjoiMzM3IiwiTGluZUNvbG9yIjp7IiRyZWYiOiI2NSJ9LCJMaW5lV2VpZ2h0IjowLjAsIkxpbmVUeXBlIjowLCJQYXJlbnRTdHlsZSI6eyIkcmVmIjoiNjQifX0sIlBhcmVudFN0eWxlIjp7IiRyZWYiOiI1OSJ9fSwiVGl0bGVTdHlsZSI6eyIkaWQiOiIzMzgiLCJGb250U2V0dGluZ3MiOnsiJGlkIjoiMzM5IiwiRm9udFNpemUiOjEyLCJGb250TmFtZSI6IkNhbGlicmkgTGlnaHQ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M0MCIsIkxpbmVDb2xvciI6bnVsbCwiTGluZVdlaWdodCI6MC4wLCJMaW5lVHlwZSI6MCwiUGFyZW50U3R5bGUiOm51bGx9LCJQYXJlbnRTdHlsZSI6eyIkcmVmIjoiNjcifX0sIkRhdGVTdHlsZSI6eyIkaWQiOiIzNDEiLCJGb250U2V0dGluZ3MiOnsiJGlkIjoiMzQy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NDMiLCJMaW5lQ29sb3IiOm51bGwsIkxpbmVXZWlnaHQiOjAuMCwiTGluZVR5cGUiOjAsIlBhcmVudFN0eWxlIjpudWxsfSwiUGFyZW50U3R5bGUiOnsiJHJlZiI6Ijc0In19LCJEYXRlRm9ybWF0Ijp7IiRyZWYiOiI4MSJ9LCJXZWVrTnVtYmVyaW5nIjp7IiRpZCI6IjM0NCIsIkZvcm1hdCI6MCwiSXNWaXNpYmxlIjpmYWxzZSwiTGFzdEtub3duVmlzaWJpbGl0eVN0YXRlIjpmYWxzZX0sIklzVmlzaWJsZSI6dHJ1ZSwiUGFyZW50U3R5bGUiOnsiJHJlZiI6IjUzIn19LCJJbmRleCI6OSwiUGVyY2VudGFnZUNvbXBsZXRlIjpudWxsLCJQb3NpdGlvbiI6eyJSYXRpbyI6MC4xNjQ3NjUzOTIxNjIxODE3NSwiSXNDdXN0b20iOmZhbHNlfSwiRGF0ZUZvcm1hdCI6eyIkcmVmIjoiODEifSwiV2Vla051bWJlcmluZyI6eyIkaWQiOiIzNDUiLCJGb3JtYXQiOjAsIklzVmlzaWJsZSI6ZmFsc2UsIkxhc3RLbm93blZpc2liaWxpdHlTdGF0ZSI6ZmFsc2V9LCJSZWxhdGVkVGFza0lkIjoiMDAwMDAwMDAtMDAwMC0wMDAwLTAwMDAtMDAwMDAwMDAwMDAwIiwiSWQiOiIxMmU5OTdjNi0xNmQyLTQzYTgtOGVjZi1mN2FjNDMzMGU2NzMiLCJJbXBvcnRJZCI6bnVsbCwiVGl0bGUiOiJDbG9zZSBjb21tdW5pY2F0aW9uIiwiTm90ZSI6bnVsbCwiSHlwZXJsaW5rIjp7IiRpZCI6IjM0NiIsIkFkZHJlc3MiOm51bGwsIlN1YkFkZHJlc3MiOm51bGx9LCJJc0NoYW5nZWQiOmZhbHNlLCJJc05ldyI6ZmFsc2V9XSwiVGFza3MiOlt7IiRpZCI6IjM0NyIsIkdyb3VwTmFtZSI6bnVsbCwiU3RhcnREYXRlIjoiMjAyMS0wNy0xOFQwODowNzowMFoiLCJFbmREYXRlIjoiMjAyMS0wNy0xOFQwOTowMjowMFoiLCJQZXJjZW50YWdlQ29tcGxldGUiOm51bGwsIlN0eWxlIjp7IiRpZCI6IjM0OCIsIlNoYXBlIjowLCJTaGFwZVRoaWNrbmVzcyI6MCwiRHVyYXRpb25Gb3JtYXQiOjE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UxIiwiTGluZUNvbG9yIjpudWxsLCJMaW5lV2VpZ2h0IjowLjAsIkxpbmVUeXBlIjowLCJQYXJlbnRTdHlsZSI6bnVsbH0sIlBhcmVudFN0eWxlIjp7IiRyZWYiOiI4NSJ9fSwiRHVyYXRpb25TdHlsZSI6eyIkaWQiOiIzNTIiLCJGb250U2V0dGluZ3MiOnsiJGlkIjoiMzUz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NTQiLCJMaW5lQ29sb3IiOm51bGwsIkxpbmVXZWlnaHQiOjAuMCwiTGluZVR5cGUiOjAsIlBhcmVudFN0eWxlIjpudWxsfSwiUGFyZW50U3R5bGUiOnsiJHJlZiI6IjkyIn19LCJIb3Jpem9udGFsQ29ubmVjdG9yU3R5bGUiOnsiJGlkIjoiMzU1IiwiTGluZUNvbG9yIjp7IiRyZWYiOiIxMDAifSwiTGluZVdlaWdodCI6MS4wLCJMaW5lVHlwZSI6MCwiUGFyZW50U3R5bGUiOnsiJHJlZiI6Ijk5In19LCJWZXJ0aWNhbENvbm5lY3RvclN0eWxlIjp7IiRpZCI6IjM1NiIsIkxpbmVDb2xvciI6eyIkcmVmIjoiMTAzIn0sIkxpbmVXZWlnaHQiOjAuOCwiTGluZVR5cGUiOjAsIlBhcmVudFN0eWxlIjp7IiRyZWYiOiIxMDIifX0sIk1hcmdpbiI6bnVsbCwiU3RhcnREYXRlUG9zaXRpb24iOjMsIkVuZERhdGVQb3NpdGlvbiI6NCwiRGF0ZUlzVmlzaWJsZSI6dHJ1ZSwiVGl0bGVQb3NpdGlvbiI6MiwiRHVyYXRpb25Qb3NpdGlvbiI6MSwiUGVyY2VudGFnZUNvbXBsZXRlZFBvc2l0aW9uIjo2LCJTcGFjaW5nIjozLCJJc0JlbG93VGltZWJhbmQiOnRydWUsIlBlcmNlbnRhZ2VDb21wbGV0ZVNoYXBlT3BhY2l0eSI6MzUsIlNoYXBlU3R5bGUiOnsiJGlkIjoiMzU3IiwiTWFyZ2luIjp7IiRyZWYiOiIxMDYifSwiUGFkZGluZyI6eyIkcmVmIjoiMTA3In0sIkJhY2tncm91bmQiOnsiJGlkIjoiMzU4IiwiQ29sb3IiOnsiJGlkIjoiMzU5IiwiQSI6MjU1LCJSIjoyMjcsIkciOjQ1LCJCIjoxNDV9fSwiSXNWaXNpYmxlIjp0cnVlLCJXaWR0aCI6MC4wLCJIZWlnaHQiOjEwLjAsIkJvcmRlclN0eWxlIjp7IiRpZCI6IjM2MCIsIkxpbmVDb2xvciI6eyIkcmVmIjoiMTExIn0sIkxpbmVXZWlnaHQiOjAuMCwiTGluZVR5cGUiOjAsIlBhcmVudFN0eWxlIjp7IiRyZWYiOiIxMTAifX0sIlBhcmVudFN0eWxlIjp7IiRyZWYiOiIxMDUifX0sIlRpdGxlU3R5bGUiOnsiJGlkIjoiMzYxIiwiRm9udFNldHRpbmdzIjp7IiRpZCI6IjM2MiIsIkZvbnRTaXplIjoxNCwiRm9udE5hbWUiOiJDYWxpYnJpIiwiSXNCb2xkIjpmYWxzZSwiSXNJdGFsaWMiOmZhbHNlLCJJc1VuZGVybGluZWQiOmZhbHNlLCJQYXJlbnRTdHlsZSI6eyIkcmVmIjoiMTE0In19LCJBdXRvU2l6ZSI6MCwiRm9yZWdyb3VuZCI6eyIkcmVmIjoiMTE1In0sIk1heFdpZHRoIjoyMDAuMCwiTWF4SGVpZ2h0IjoiSW5maW5pdHkiLCJTbWFydEZvcmVncm91bmRJc0FjdGl2ZSI6ZmFsc2UsIkhvcml6b250YWxBbGlnbm1lbnQiOjE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NjMiLCJMaW5lQ29sb3IiOm51bGwsIkxpbmVXZWlnaHQiOjAuMCwiTGluZVR5cGUiOjAsIlBhcmVudFN0eWxlIjpudWxsfSwiUGFyZW50U3R5bGUiOnsiJHJlZiI6IjExMyJ9fSwiRGF0ZVN0eWxlIjp7IiRpZCI6IjM2NCIsIkZvbnRTZXR0aW5ncyI6eyIkaWQiOiIzNjUiLCJGb250U2l6ZSI6MTAsIkZvbnROYW1lIjoiQ2FsaWJyaSIsIklzQm9sZCI6ZmFsc2UsIklzSXRhbGljIjpmYWxzZSwiSXNVbmRlcmxpbmVkIjpmYWxzZSwiUGFyZW50U3R5bGUiOnsiJHJlZiI6IjEyMSJ9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Y2IiwiTGluZUNvbG9yIjpudWxsLCJMaW5lV2VpZ2h0IjowLjAsIkxpbmVUeXBlIjowLCJQYXJlbnRTdHlsZSI6bnVsbH0sIlBhcmVudFN0eWxlIjp7IiRyZWYiOiIxMjAifX0sIkRhdGVGb3JtYXQiOnsiJHJlZiI6IjEyNyJ9LCJXZWVrTnVtYmVyaW5nIjp7IiRpZCI6IjM2NyIsIkZvcm1hdCI6MCwiSXNWaXNpYmxlIjpmYWxzZSwiTGFzdEtub3duVmlzaWJpbGl0eVN0YXRlIjpmYWxzZX0sIklzVmlzaWJsZSI6dHJ1ZSwiUGFyZW50U3R5bGUiOnsiJHJlZiI6Ijg0In19LCJJbmRleCI6MTAsIlNtYXJ0RHVyYXRpb25BY3RpdmF0ZWQiOmZhbHNlLCJEYXRlRm9ybWF0Ijp7IiRyZWYiOiIxMjcifSwiV2Vla051bWJlcmluZyI6eyIkaWQiOiIzNjgiLCJGb3JtYXQiOjAsIklzVmlzaWJsZSI6ZmFsc2UsIkxhc3RLbm93blZpc2liaWxpdHlTdGF0ZSI6ZmFsc2V9LCJJZCI6ImEzMGFkMjVmLThkNjItNDU0MC05MWFlLWYzZWUxNzAzZjhjMyIsIkltcG9ydElkIjpudWxsLCJUaXRsZSI6IkJ1cm4iLCJOb3RlIjpudWxsLCJIeXBlcmxpbmsiOnsiJGlkIjoiMzY5IiwiQWRkcmVzcyI6bnVsbCwiU3ViQWRkcmVzcyI6bnVsbH0sIklzQ2hhbmdlZCI6ZmFsc2UsIklzTmV3IjpmYWxzZX0seyIkaWQiOiIzNzAiLCJHcm91cE5hbWUiOm51bGwsIlN0YXJ0RGF0ZSI6IjIwMjEtMDctMThUMDg6MTE6MDBaIiwiRW5kRGF0ZSI6IjIwMjEtMDctMThUMDk6MDQ6MDBaIiwiUGVyY2VudGFnZUNvbXBsZXRlIjpudWxsLCJTdHlsZSI6eyIkaWQiOiIzNzEiLCJTaGFwZSI6MCwiU2hhcGVUaGlja25lc3MiOjAsIkR1cmF0aW9uRm9ybWF0IjoxMCwiSW5jbHVkZU5vbldvcmtpbmdEYXlzSW5EdXJhdGlvbiI6ZmFsc2UsIlBlcmNlbnRhZ2VDb21wbGV0ZVN0eWxlIjp7IiRpZCI6IjM3MiIsIkZvbnRTZXR0aW5ncyI6eyIkaWQiOiIzNzM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3NCIsIkxpbmVDb2xvciI6bnVsbCwiTGluZVdlaWdodCI6MC4wLCJMaW5lVHlwZSI6MCwiUGFyZW50U3R5bGUiOm51bGx9LCJQYXJlbnRTdHlsZSI6eyIkcmVmIjoiODUifX0sIkR1cmF0aW9uU3R5bGUiOnsiJGlkIjoiMzc1IiwiRm9udFNldHRpbmdzIjp7IiRpZCI6IjM3Ni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c3IiwiTGluZUNvbG9yIjpudWxsLCJMaW5lV2VpZ2h0IjowLjAsIkxpbmVUeXBlIjowLCJQYXJlbnRTdHlsZSI6bnVsbH0sIlBhcmVudFN0eWxlIjp7IiRyZWYiOiI5MiJ9fSwiSG9yaXpvbnRhbENvbm5lY3RvclN0eWxlIjp7IiRpZCI6IjM3OCIsIkxpbmVDb2xvciI6eyIkcmVmIjoiMTAwIn0sIkxpbmVXZWlnaHQiOjEuMCwiTGluZVR5cGUiOjAsIlBhcmVudFN0eWxlIjp7IiRyZWYiOiI5OSJ9fSwiVmVydGljYWxDb25uZWN0b3JTdHlsZSI6eyIkaWQiOiIzNzkiLCJMaW5lQ29sb3IiOnsiJHJlZiI6IjEwMyJ9LCJMaW5lV2VpZ2h0IjowLjgsIkxpbmVUeXBlIjowLCJQYXJlbnRTdHlsZSI6eyIkcmVmIjoiMTAyIn19LCJNYXJnaW4iOm51bGwsIlN0YXJ0RGF0ZVBvc2l0aW9uIjozLCJFbmREYXRlUG9zaXRpb24iOjQsIkRhdGVJc1Zpc2libGUiOnRydWUsIlRpdGxlUG9zaXRpb24iOjIsIkR1cmF0aW9uUG9zaXRpb24iOjEsIlBlcmNlbnRhZ2VDb21wbGV0ZWRQb3NpdGlvbiI6NiwiU3BhY2luZyI6MywiSXNCZWxvd1RpbWViYW5kIjp0cnVlLCJQZXJjZW50YWdlQ29tcGxldGVTaGFwZU9wYWNpdHkiOjM1LCJTaGFwZVN0eWxlIjp7IiRpZCI6IjM4MCIsIk1hcmdpbiI6eyIkcmVmIjoiMTA2In0sIlBhZGRpbmciOnsiJHJlZiI6IjEwNyJ9LCJCYWNrZ3JvdW5kIjp7IiRpZCI6IjM4MSIsIkNvbG9yIjp7IiRpZCI6IjM4MiIsIkEiOjI1NSwiUiI6NjksIkciOjY5LCJCIjo4MX19LCJJc1Zpc2libGUiOnRydWUsIldpZHRoIjowLjAsIkhlaWdodCI6MTAuMCwiQm9yZGVyU3R5bGUiOnsiJGlkIjoiMzgzIiwiTGluZUNvbG9yIjp7IiRyZWYiOiIxMTEifSwiTGluZVdlaWdodCI6MC4wLCJMaW5lVHlwZSI6MCwiUGFyZW50U3R5bGUiOnsiJHJlZiI6IjExMCJ9fSwiUGFyZW50U3R5bGUiOnsiJHJlZiI6IjEwNSJ9fSwiVGl0bGVTdHlsZSI6eyIkaWQiOiIzODQiLCJGb250U2V0dGluZ3MiOnsiJGlkIjoiMzg1IiwiRm9udFNpemUiOjE0LCJGb250TmFtZSI6IkNhbGlicmkiLCJJc0JvbGQiOmZhbHNlLCJJc0l0YWxpYyI6ZmFsc2UsIklzVW5kZXJsaW5lZCI6ZmFsc2UsIlBhcmVudFN0eWxlIjp7IiRyZWYiOiIxMTQifX0sIkF1dG9TaXplIjowLCJGb3JlZ3JvdW5kIjp7IiRyZWYiOiIxMTUifSwiTWF4V2lkdGgiOjIwMC4w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4NiIsIkxpbmVDb2xvciI6bnVsbCwiTGluZVdlaWdodCI6MC4wLCJMaW5lVHlwZSI6MCwiUGFyZW50U3R5bGUiOm51bGx9LCJQYXJlbnRTdHlsZSI6eyIkcmVmIjoiMTEzIn19LCJEYXRlU3R5bGUiOnsiJGlkIjoiMzg3IiwiRm9udFNldHRpbmdzIjp7IiRpZCI6IjM4OCIsIkZvbnRTaXplIjoxMCwiRm9udE5hbWUiOiJDYWxpYnJpIiwiSXNCb2xkIjpmYWxzZSwiSXNJdGFsaWMiOmZhbHNlLCJJc1VuZGVybGluZWQiOmZhbHNlLCJQYXJlbnRTdHlsZSI6eyIkcmVmIjoiMTIxIn1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ODkiLCJMaW5lQ29sb3IiOm51bGwsIkxpbmVXZWlnaHQiOjAuMCwiTGluZVR5cGUiOjAsIlBhcmVudFN0eWxlIjpudWxsfSwiUGFyZW50U3R5bGUiOnsiJHJlZiI6IjEyMCJ9fSwiRGF0ZUZvcm1hdCI6eyIkcmVmIjoiMTI3In0sIldlZWtOdW1iZXJpbmciOnsiJGlkIjoiMzkwIiwiRm9ybWF0IjowLCJJc1Zpc2libGUiOmZhbHNlLCJMYXN0S25vd25WaXNpYmlsaXR5U3RhdGUiOmZhbHNlfSwiSXNWaXNpYmxlIjp0cnVlLCJQYXJlbnRTdHlsZSI6eyIkcmVmIjoiODQifX0sIkluZGV4IjoxMSwiU21hcnREdXJhdGlvbkFjdGl2YXRlZCI6ZmFsc2UsIkRhdGVGb3JtYXQiOnsiJHJlZiI6IjEyNyJ9LCJXZWVrTnVtYmVyaW5nIjp7IiRpZCI6IjM5MSIsIkZvcm1hdCI6MCwiSXNWaXNpYmxlIjpmYWxzZSwiTGFzdEtub3duVmlzaWJpbGl0eVN0YXRlIjpmYWxzZX0sIklkIjoiZjc2YTJmNTgtYTJkNS00NDg4LWI0NTAtZWM2ZmYzZGVlMTc3IiwiSW1wb3J0SWQiOm51bGwsIlRpdGxlIjoiQ29tbXVuaWNhdGlvbiBsb3NzIiwiTm90ZSI6bnVsbCwiSHlwZXJsaW5rIjp7IiRpZCI6IjM5MiIsIkFkZHJlc3MiOm51bGwsIlN1YkFkZHJlc3MiOm51bGx9LCJJc0NoYW5nZWQiOmZhbHNlLCJJc05ldyI6ZmFsc2V9LHsiJGlkIjoiMzkzIiwiR3JvdXBOYW1lIjpudWxsLCJTdGFydERhdGUiOiIyMDIxLTA3LTE4VDA5OjQwOjAwWiIsIkVuZERhdGUiOiIyMDIxLTA3LTE4VDA5OjU0OjAwWiIsIlBlcmNlbnRhZ2VDb21wbGV0ZSI6bnVsbCwiU3R5bGUiOnsiJGlkIjoiMzk0IiwiU2hhcGUiOjAsIlNoYXBlVGhpY2tuZXNzIjowLCJEdXJhdGlvbkZvcm1hdCI6MTAsIkluY2x1ZGVOb25Xb3JraW5nRGF5c0luRHVyYXRpb24iOmZhbHNlLCJQZXJjZW50YWdlQ29tcGxldGVTdHlsZSI6eyIkaWQiOiIzOTUiLCJGb250U2V0dGluZ3MiOnsiJGlkIjoiMzk2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OTciLCJMaW5lQ29sb3IiOm51bGwsIkxpbmVXZWlnaHQiOjAuMCwiTGluZVR5cGUiOjAsIlBhcmVudFN0eWxlIjpudWxsfSwiUGFyZW50U3R5bGUiOnsiJHJlZiI6Ijg1In19LCJEdXJhdGlvblN0eWxlIjp7IiRpZCI6IjM5OCIsIkZvbnRTZXR0aW5ncyI6eyIkaWQiOiIzOTk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wMCIsIkxpbmVDb2xvciI6bnVsbCwiTGluZVdlaWdodCI6MC4wLCJMaW5lVHlwZSI6MCwiUGFyZW50U3R5bGUiOm51bGx9LCJQYXJlbnRTdHlsZSI6eyIkcmVmIjoiOTIifX0sIkhvcml6b250YWxDb25uZWN0b3JTdHlsZSI6eyIkaWQiOiI0MDEiLCJMaW5lQ29sb3IiOnsiJHJlZiI6IjEwMCJ9LCJMaW5lV2VpZ2h0IjoxLjAsIkxpbmVUeXBlIjowLCJQYXJlbnRTdHlsZSI6eyIkcmVmIjoiOTkifX0sIlZlcnRpY2FsQ29ubmVjdG9yU3R5bGUiOnsiJGlkIjoiNDAyIiwiTGluZUNvbG9yIjp7IiRyZWYiOiIxMDMifSwiTGluZVdlaWdodCI6MC44LCJMaW5lVHlwZSI6MCwiUGFyZW50U3R5bGUiOnsiJHJlZiI6IjEwMiJ9fSwiTWFyZ2luIjpudWxsLCJTdGFydERhdGVQb3NpdGlvbiI6MywiRW5kRGF0ZVBvc2l0aW9uIjo0LCJEYXRlSXNWaXNpYmxlIjp0cnVlLCJUaXRsZVBvc2l0aW9uIjoyLCJEdXJhdGlvblBvc2l0aW9uIjoxLCJQZXJjZW50YWdlQ29tcGxldGVkUG9zaXRpb24iOjYsIlNwYWNpbmciOjMsIklzQmVsb3dUaW1lYmFuZCI6dHJ1ZSwiUGVyY2VudGFnZUNvbXBsZXRlU2hhcGVPcGFjaXR5IjozNSwiU2hhcGVTdHlsZSI6eyIkaWQiOiI0MDMiLCJNYXJnaW4iOnsiJHJlZiI6IjEwNiJ9LCJQYWRkaW5nIjp7IiRyZWYiOiIxMDcifSwiQmFja2dyb3VuZCI6eyIkaWQiOiI0MDQiLCJDb2xvciI6eyIkaWQiOiI0MDUiLCJBIjoyNTUsIlIiOjIwMCwiRyI6NDgsIkIiOjIwNH19LCJJc1Zpc2libGUiOnRydWUsIldpZHRoIjowLjAsIkhlaWdodCI6MTAuMCwiQm9yZGVyU3R5bGUiOnsiJGlkIjoiNDA2IiwiTGluZUNvbG9yIjp7IiRyZWYiOiIxMTEifSwiTGluZVdlaWdodCI6MC4wLCJMaW5lVHlwZSI6MCwiUGFyZW50U3R5bGUiOnsiJHJlZiI6IjExMCJ9fSwiUGFyZW50U3R5bGUiOnsiJHJlZiI6IjEwNSJ9fSwiVGl0bGVTdHlsZSI6eyIkaWQiOiI0MDciLCJGb250U2V0dGluZ3MiOnsiJGlkIjoiNDA4IiwiRm9udFNpemUiOjE0LCJGb250TmFtZSI6IkNhbGlicmkiLCJJc0JvbGQiOmZhbHNlLCJJc0l0YWxpYyI6ZmFsc2UsIklzVW5kZXJsaW5lZCI6ZmFsc2UsIlBhcmVudFN0eWxlIjp7IiRyZWYiOiIxMTQifX0sIkF1dG9TaXplIjowLCJGb3JlZ3JvdW5kIjp7IiRyZWYiOiIxMTUifSwiTWF4V2lkdGgiOjIwMC4w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wOSIsIkxpbmVDb2xvciI6bnVsbCwiTGluZVdlaWdodCI6MC4wLCJMaW5lVHlwZSI6MCwiUGFyZW50U3R5bGUiOm51bGx9LCJQYXJlbnRTdHlsZSI6eyIkcmVmIjoiMTEzIn19LCJEYXRlU3R5bGUiOnsiJGlkIjoiNDEwIiwiRm9udFNldHRpbmdzIjp7IiRpZCI6IjQxMSIsIkZvbnRTaXplIjoxMCwiRm9udE5hbWUiOiJDYWxpYnJpIiwiSXNCb2xkIjpmYWxzZSwiSXNJdGFsaWMiOmZhbHNlLCJJc1VuZGVybGluZWQiOmZhbHNlLCJQYXJlbnRTdHlsZSI6eyIkcmVmIjoiMTIxIn1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MTIiLCJMaW5lQ29sb3IiOm51bGwsIkxpbmVXZWlnaHQiOjAuMCwiTGluZVR5cGUiOjAsIlBhcmVudFN0eWxlIjpudWxsfSwiUGFyZW50U3R5bGUiOnsiJHJlZiI6IjEyMCJ9fSwiRGF0ZUZvcm1hdCI6eyIkcmVmIjoiMTI3In0sIldlZWtOdW1iZXJpbmciOnsiJGlkIjoiNDEzIiwiRm9ybWF0IjowLCJJc1Zpc2libGUiOmZhbHNlLCJMYXN0S25vd25WaXNpYmlsaXR5U3RhdGUiOmZhbHNlfSwiSXNWaXNpYmxlIjp0cnVlLCJQYXJlbnRTdHlsZSI6eyIkcmVmIjoiODQifX0sIkluZGV4IjoxMiwiU21hcnREdXJhdGlvbkFjdGl2YXRlZCI6dHJ1ZSwiRGF0ZUZvcm1hdCI6eyIkcmVmIjoiMTI3In0sIldlZWtOdW1iZXJpbmciOnsiJGlkIjoiNDE0IiwiRm9ybWF0IjowLCJJc1Zpc2libGUiOmZhbHNlLCJMYXN0S25vd25WaXNpYmlsaXR5U3RhdGUiOmZhbHNlfSwiSWQiOiJkMDI3MGE1Ni00NzcxLTRiN2ItOWNlNC01ZTllM2EyZWQ4ODciLCJJbXBvcnRJZCI6bnVsbCwiVGl0bGUiOiJEYXRhIHBsYXliYWNrIiwiTm90ZSI6bnVsbCwiSHlwZXJsaW5rIjp7IiRpZCI6IjQxNSIsIkFkZHJlc3MiOm51bGwsIlN1YkFkZHJlc3MiOm51bGx9LCJJc0NoYW5nZWQiOmZhbHNlLCJJc05ldyI6ZmFsc2V9LHsiJGlkIjoiNDE2IiwiR3JvdXBOYW1lIjpudWxsLCJTdGFydERhdGUiOiIyMDIxLTA3LTE4VDA5OjEyOjAwWiIsIkVuZERhdGUiOiIyMDIxLTA3LTE4VDA5OjQwOjAwWiIsIlBlcmNlbnRhZ2VDb21wbGV0ZSI6bnVsbCwiU3R5bGUiOnsiJGlkIjoiNDE3IiwiU2hhcGUiOjAsIlNoYXBlVGhpY2tuZXNzIjowLCJEdXJhdGlvbkZvcm1hdCI6MTAsIkluY2x1ZGVOb25Xb3JraW5nRGF5c0luRHVyYXRpb24iOmZhbHNlLCJQZXJjZW50YWdlQ29tcGxldGVTdHlsZSI6eyIkaWQiOiI0MTgiLCJGb250U2V0dGluZ3MiOnsiJGlkIjoiNDE5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0MjAiLCJMaW5lQ29sb3IiOm51bGwsIkxpbmVXZWlnaHQiOjAuMCwiTGluZVR5cGUiOjAsIlBhcmVudFN0eWxlIjpudWxsfSwiUGFyZW50U3R5bGUiOnsiJHJlZiI6Ijg1In19LCJEdXJhdGlvblN0eWxlIjp7IiRpZCI6IjQyMSIsIkZvbnRTZXR0aW5ncyI6eyIkaWQiOiI0MjI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yMyIsIkxpbmVDb2xvciI6bnVsbCwiTGluZVdlaWdodCI6MC4wLCJMaW5lVHlwZSI6MCwiUGFyZW50U3R5bGUiOm51bGx9LCJQYXJlbnRTdHlsZSI6eyIkcmVmIjoiOTIifX0sIkhvcml6b250YWxDb25uZWN0b3JTdHlsZSI6eyIkaWQiOiI0MjQiLCJMaW5lQ29sb3IiOnsiJHJlZiI6IjEwMCJ9LCJMaW5lV2VpZ2h0IjoxLjAsIkxpbmVUeXBlIjowLCJQYXJlbnRTdHlsZSI6eyIkcmVmIjoiOTkifX0sIlZlcnRpY2FsQ29ubmVjdG9yU3R5bGUiOnsiJGlkIjoiNDI1IiwiTGluZUNvbG9yIjp7IiRyZWYiOiIxMDMifSwiTGluZVdlaWdodCI6MC44LCJMaW5lVHlwZSI6MCwiUGFyZW50U3R5bGUiOnsiJHJlZiI6IjEwMiJ9fSwiTWFyZ2luIjpudWxsLCJTdGFydERhdGVQb3NpdGlvbiI6MywiRW5kRGF0ZVBvc2l0aW9uIjo0LCJEYXRlSXNWaXNpYmxlIjp0cnVlLCJUaXRsZVBvc2l0aW9uIjoyLCJEdXJhdGlvblBvc2l0aW9uIjoxLCJQZXJjZW50YWdlQ29tcGxldGVkUG9zaXRpb24iOjYsIlNwYWNpbmciOjMsIklzQmVsb3dUaW1lYmFuZCI6dHJ1ZSwiUGVyY2VudGFnZUNvbXBsZXRlU2hhcGVPcGFjaXR5IjozNSwiU2hhcGVTdHlsZSI6eyIkaWQiOiI0MjYiLCJNYXJnaW4iOnsiJHJlZiI6IjEwNiJ9LCJQYWRkaW5nIjp7IiRyZWYiOiIxMDcifSwiQmFja2dyb3VuZCI6eyIkaWQiOiI0MjciLCJDb2xvciI6eyIkaWQiOiI0MjgiLCJBIjoyNTUsIlIiOjIwMCwiRyI6NDgsIkIiOjIwNH19LCJJc1Zpc2libGUiOnRydWUsIldpZHRoIjowLjAsIkhlaWdodCI6MTAuMCwiQm9yZGVyU3R5bGUiOnsiJGlkIjoiNDI5IiwiTGluZUNvbG9yIjp7IiRyZWYiOiIxMTEifSwiTGluZVdlaWdodCI6MC4wLCJMaW5lVHlwZSI6MCwiUGFyZW50U3R5bGUiOnsiJHJlZiI6IjExMCJ9fSwiUGFyZW50U3R5bGUiOnsiJHJlZiI6IjEwNSJ9fSwiVGl0bGVTdHlsZSI6eyIkaWQiOiI0MzAiLCJGb250U2V0dGluZ3MiOnsiJGlkIjoiNDMxIiwiRm9udFNpemUiOjE0LCJGb250TmFtZSI6IkNhbGlicmkiLCJJc0JvbGQiOmZhbHNlLCJJc0l0YWxpYyI6ZmFsc2UsIklzVW5kZXJsaW5lZCI6ZmFsc2UsIlBhcmVudFN0eWxlIjp7IiRyZWYiOiIxMTQifX0sIkF1dG9TaXplIjowLCJGb3JlZ3JvdW5kIjp7IiRyZWYiOiIxMTUifSwiTWF4V2lkdGgiOjIwMC4w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zMiIsIkxpbmVDb2xvciI6bnVsbCwiTGluZVdlaWdodCI6MC4wLCJMaW5lVHlwZSI6MCwiUGFyZW50U3R5bGUiOm51bGx9LCJQYXJlbnRTdHlsZSI6eyIkcmVmIjoiMTEzIn19LCJEYXRlU3R5bGUiOnsiJGlkIjoiNDMzIiwiRm9udFNldHRpbmdzIjp7IiRpZCI6IjQzNCIsIkZvbnRTaXplIjoxMCwiRm9udE5hbWUiOiJDYWxpYnJpIiwiSXNCb2xkIjpmYWxzZSwiSXNJdGFsaWMiOmZhbHNlLCJJc1VuZGVybGluZWQiOmZhbHNlLCJQYXJlbnRTdHlsZSI6eyIkcmVmIjoiMTIxIn1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MzUiLCJMaW5lQ29sb3IiOm51bGwsIkxpbmVXZWlnaHQiOjAuMCwiTGluZVR5cGUiOjAsIlBhcmVudFN0eWxlIjpudWxsfSwiUGFyZW50U3R5bGUiOnsiJHJlZiI6IjEyMCJ9fSwiRGF0ZUZvcm1hdCI6eyIkcmVmIjoiMTI3In0sIldlZWtOdW1iZXJpbmciOnsiJGlkIjoiNDM2IiwiRm9ybWF0IjowLCJJc1Zpc2libGUiOmZhbHNlLCJMYXN0S25vd25WaXNpYmlsaXR5U3RhdGUiOmZhbHNlfSwiSXNWaXNpYmxlIjp0cnVlLCJQYXJlbnRTdHlsZSI6eyIkcmVmIjoiODQifX0sIkluZGV4IjoxMywiU21hcnREdXJhdGlvbkFjdGl2YXRlZCI6ZmFsc2UsIkRhdGVGb3JtYXQiOnsiJHJlZiI6IjEyNyJ9LCJXZWVrTnVtYmVyaW5nIjp7IiRpZCI6IjQzNyIsIkZvcm1hdCI6MCwiSXNWaXNpYmxlIjpmYWxzZSwiTGFzdEtub3duVmlzaWJpbGl0eVN0YXRlIjpmYWxzZX0sIklkIjoiNzdjMzkxZmMtNDYyZS00OTRhLWE2M2EtZWIyN2Q0ZDdkNThiIiwiSW1wb3J0SWQiOm51bGwsIlRpdGxlIjoiSW1hZ2UgZG93bmxvYWRzIiwiTm90ZSI6bnVsbCwiSHlwZXJsaW5rIjp7IiRpZCI6IjQzOCIsIkFkZHJlc3MiOm51bGwsIlN1YkFkZHJlc3MiOm51bGx9LCJJc0NoYW5nZWQiOmZhbHNlLCJJc05ldyI6ZmFsc2V9LHsiJGlkIjoiNDM5IiwiR3JvdXBOYW1lIjpudWxsLCJTdGFydERhdGUiOiIyMDIxLTA3LTE4VDA5OjA1OjAwWiIsIkVuZERhdGUiOiIyMDIxLTA3LTE4VDA5OjExOjAwWiIsIlBlcmNlbnRhZ2VDb21wbGV0ZSI6bnVsbCwiU3R5bGUiOnsiJGlkIjoiNDQwIiwiU2hhcGUiOjAsIlNoYXBlVGhpY2tuZXNzIjowLCJEdXJhdGlvbkZvcm1hdCI6MTAsIkluY2x1ZGVOb25Xb3JraW5nRGF5c0luRHVyYXRpb24iOmZhbHNlLCJQZXJjZW50YWdlQ29tcGxldGVTdHlsZSI6eyIkaWQiOiI0NDEiLCJGb250U2V0dGluZ3MiOnsiJGlkIjoiNDQy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0NDMiLCJMaW5lQ29sb3IiOm51bGwsIkxpbmVXZWlnaHQiOjAuMCwiTGluZVR5cGUiOjAsIlBhcmVudFN0eWxlIjpudWxsfSwiUGFyZW50U3R5bGUiOnsiJHJlZiI6Ijg1In19LCJEdXJhdGlvblN0eWxlIjp7IiRpZCI6IjQ0NCIsIkZvbnRTZXR0aW5ncyI6eyIkaWQiOiI0NDU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0NiIsIkxpbmVDb2xvciI6bnVsbCwiTGluZVdlaWdodCI6MC4wLCJMaW5lVHlwZSI6MCwiUGFyZW50U3R5bGUiOm51bGx9LCJQYXJlbnRTdHlsZSI6eyIkcmVmIjoiOTIifX0sIkhvcml6b250YWxDb25uZWN0b3JTdHlsZSI6eyIkaWQiOiI0NDciLCJMaW5lQ29sb3IiOnsiJHJlZiI6IjEwMCJ9LCJMaW5lV2VpZ2h0IjoxLjAsIkxpbmVUeXBlIjowLCJQYXJlbnRTdHlsZSI6eyIkcmVmIjoiOTkifX0sIlZlcnRpY2FsQ29ubmVjdG9yU3R5bGUiOnsiJGlkIjoiNDQ4IiwiTGluZUNvbG9yIjp7IiRyZWYiOiIxMDMifSwiTGluZVdlaWdodCI6MC44LCJMaW5lVHlwZSI6MCwiUGFyZW50U3R5bGUiOnsiJHJlZiI6IjEwMiJ9fSwiTWFyZ2luIjpudWxsLCJTdGFydERhdGVQb3NpdGlvbiI6MywiRW5kRGF0ZVBvc2l0aW9uIjo0LCJEYXRlSXNWaXNpYmxlIjp0cnVlLCJUaXRsZVBvc2l0aW9uIjoyLCJEdXJhdGlvblBvc2l0aW9uIjoxLCJQZXJjZW50YWdlQ29tcGxldGVkUG9zaXRpb24iOjYsIlNwYWNpbmciOjMsIklzQmVsb3dUaW1lYmFuZCI6dHJ1ZSwiUGVyY2VudGFnZUNvbXBsZXRlU2hhcGVPcGFjaXR5IjozNSwiU2hhcGVTdHlsZSI6eyIkaWQiOiI0NDkiLCJNYXJnaW4iOnsiJHJlZiI6IjEwNiJ9LCJQYWRkaW5nIjp7IiRyZWYiOiIxMDcifSwiQmFja2dyb3VuZCI6eyIkaWQiOiI0NTAiLCJDb2xvciI6eyIkaWQiOiI0NTEiLCJBIjoyNTUsIlIiOjIyNywiRyI6NDUsIkIiOjE0NX19LCJJc1Zpc2libGUiOnRydWUsIldpZHRoIjowLjAsIkhlaWdodCI6MTAuMCwiQm9yZGVyU3R5bGUiOnsiJGlkIjoiNDUyIiwiTGluZUNvbG9yIjp7IiRyZWYiOiIxMTEifSwiTGluZVdlaWdodCI6MC4wLCJMaW5lVHlwZSI6MCwiUGFyZW50U3R5bGUiOnsiJHJlZiI6IjExMCJ9fSwiUGFyZW50U3R5bGUiOnsiJHJlZiI6IjEwNSJ9fSwiVGl0bGVTdHlsZSI6eyIkaWQiOiI0NTMiLCJGb250U2V0dGluZ3MiOnsiJGlkIjoiNDU0IiwiRm9udFNpemUiOjE0LCJGb250TmFtZSI6IkNhbGlicmkiLCJJc0JvbGQiOmZhbHNlLCJJc0l0YWxpYyI6ZmFsc2UsIklzVW5kZXJsaW5lZCI6ZmFsc2UsIlBhcmVudFN0eWxlIjp7IiRyZWYiOiIxMTQifX0sIkF1dG9TaXplIjowLCJGb3JlZ3JvdW5kIjp7IiRyZWYiOiIxMTUifSwiTWF4V2lkdGgiOjIw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1NSIsIkxpbmVDb2xvciI6bnVsbCwiTGluZVdlaWdodCI6MC4wLCJMaW5lVHlwZSI6MCwiUGFyZW50U3R5bGUiOm51bGx9LCJQYXJlbnRTdHlsZSI6eyIkcmVmIjoiMTEzIn19LCJEYXRlU3R5bGUiOnsiJGlkIjoiNDU2IiwiRm9udFNldHRpbmdzIjp7IiRpZCI6IjQ1NyIsIkZvbnRTaXplIjoxMCwiRm9udE5hbWUiOiJDYWxpYnJpIiwiSXNCb2xkIjpmYWxzZSwiSXNJdGFsaWMiOmZhbHNlLCJJc1VuZGVybGluZWQiOmZhbHNlLCJQYXJlbnRTdHlsZSI6eyIkcmVmIjoiMTIxIn1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NTgiLCJMaW5lQ29sb3IiOm51bGwsIkxpbmVXZWlnaHQiOjAuMCwiTGluZVR5cGUiOjAsIlBhcmVudFN0eWxlIjpudWxsfSwiUGFyZW50U3R5bGUiOnsiJHJlZiI6IjEyMCJ9fSwiRGF0ZUZvcm1hdCI6eyIkcmVmIjoiMTI3In0sIldlZWtOdW1iZXJpbmciOnsiJGlkIjoiNDU5IiwiRm9ybWF0IjowLCJJc1Zpc2libGUiOmZhbHNlLCJMYXN0S25vd25WaXNpYmlsaXR5U3RhdGUiOmZhbHNlfSwiSXNWaXNpYmxlIjp0cnVlLCJQYXJlbnRTdHlsZSI6eyIkcmVmIjoiODQifX0sIkluZGV4IjoxNCwiU21hcnREdXJhdGlvbkFjdGl2YXRlZCI6dHJ1ZSwiRGF0ZUZvcm1hdCI6eyIkcmVmIjoiMTI3In0sIldlZWtOdW1iZXJpbmciOnsiJGlkIjoiNDYwIiwiRm9ybWF0IjowLCJJc1Zpc2libGUiOmZhbHNlLCJMYXN0S25vd25WaXNpYmlsaXR5U3RhdGUiOmZhbHNlfSwiSWQiOiI1NzQ3MDY4Mi04ZmRkLTQ1YzEtYjRjZC1hNjg4ZjNmYTA4NWIiLCJJbXBvcnRJZCI6bnVsbCwiVGl0bGUiOiJSb3RhdGUgdG8gY29tbSBjZW50ZXIiLCJOb3RlIjpudWxsLCJIeXBlcmxpbmsiOnsiJGlkIjoiNDYxIiwiQWRkcmVzcyI6bnVsbCwiU3ViQWRkcmVzcyI6bnVsbH0sIklzQ2hhbmdlZCI6ZmFsc2UsIklzTmV3IjpmYWxzZX1dLCJTd2ltbGFuZXMiOltdLCJNc1Byb2plY3RJdGVtc1RyZWUiOm51bGwsIk1ldGFkYXRhIjp7IiRpZCI6IjQ2Mi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0NjMiLCJJbXBhT3B0aW9ucyI6eyIkaWQiOiI0NjQ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mZhbHNlLCJJbXBvcnRUeXBlIjowLCJGaWxlUGF0aCI6bnVsbCwiVGltZUNvbmZpZ3VyYXRpb24iOnsiJGlkIjoiNDY1IiwiVXNlVGltZSI6dHJ1ZSwiV29ya0RheVN0YXJ0IjoiMDg6MDA6MDAiLCJXb3JrRGF5RW5kIjoiMTc6MDA6MDAifSwiTGFzdFVzZWRUZW1wbGF0ZUlkIjoiOTVmYmYwZjctY2E2Yy00YmI5LWFlNzgtMWFhZjJjYTk2MGViIiwiRmlyc3RXZWVrT2ZZZWFyIjowfQ=="/>
  <p:tag name="__MASTER" val="__part_0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h tt"/>
  <p:tag name="OTLTIMEBANDSCALETYPE" val="Hours"/>
  <p:tag name="OTLTIMEBANDQUICKPOSITION" val="Custom"/>
  <p:tag name="OTLTIMEBANDSHAPETYPE" val="RectangleTimebandPhases"/>
  <p:tag name="OTLTIMEBANDTHREEDEFFECTS" val="None"/>
  <p:tag name="OTLTIMEBANDAUTODATERANGE" val="True"/>
  <p:tag name="OTLTIMEBANDSTARTDATE" val="2017-07-18T08:00:00.0000000"/>
  <p:tag name="OTLTIMEBANDWORKINGDAYS" val="Standard"/>
  <p:tag name="OTLTIMEBANDELAPSEDTIMEEXTENSION" val="True"/>
  <p:tag name="OTLTIMEBANDUSETIME" val="True"/>
  <p:tag name="OTLTIMEBANDTIMECONFIGWORKDAYSTART" val="08:00:00"/>
  <p:tag name="OTLTIMEBANDTIMECONFIGWORKDAYEND" val="17:00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07-18T09:55:00.0000000"/>
  <p:tag name="OTLMARKERSHAPE" val="OTL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DURATIONFORMAT" val="minutes"/>
  <p:tag name="OTLSPACING" val="3"/>
  <p:tag name="OTLSHAPETHICKNESSTYPE" val="Thin"/>
  <p:tag name="OTLWEEKNUMBERINGFORMAT" val="WNFormat1"/>
  <p:tag name="OTLWEEKNUMBERINGISVISIBLE" val="False"/>
  <p:tag name="OTLSTARTDATE" val="2021-07-18T08:07:00.0000000Z"/>
  <p:tag name="OTLENDDATE" val="2021-07-18T09:02:00.0000000Z"/>
  <p:tag name="OTLMARKERSHAPE" val="OTL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DURATIONFORMAT" val="minutes"/>
  <p:tag name="OTLSPACING" val="3"/>
  <p:tag name="OTLSHAPETHICKNESSTYPE" val="Thin"/>
  <p:tag name="OTLWEEKNUMBERINGFORMAT" val="WNFormat1"/>
  <p:tag name="OTLWEEKNUMBERINGISVISIBLE" val="False"/>
  <p:tag name="OTLSTARTDATE" val="2021-07-18T08:11:00.0000000Z"/>
  <p:tag name="OTLENDDATE" val="2021-07-18T09:04:00.0000000Z"/>
  <p:tag name="OTLMARKERSHAPE" val="OTL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DURATIONFORMAT" val="minutes"/>
  <p:tag name="OTLSPACING" val="3"/>
  <p:tag name="OTLSHAPETHICKNESSTYPE" val="Thin"/>
  <p:tag name="OTLWEEKNUMBERINGFORMAT" val="WNFormat1"/>
  <p:tag name="OTLWEEKNUMBERINGISVISIBLE" val="False"/>
  <p:tag name="OTLSTARTDATE" val="2021-07-18T09:40:00.0000000Z"/>
  <p:tag name="OTLENDDATE" val="2021-07-18T09:54:00.0000000Z"/>
  <p:tag name="OTLMARKERSHAPE" val="OTL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DURATIONFORMAT" val="minutes"/>
  <p:tag name="OTLSPACING" val="3"/>
  <p:tag name="OTLSHAPETHICKNESSTYPE" val="Thin"/>
  <p:tag name="OTLWEEKNUMBERINGFORMAT" val="WNFormat1"/>
  <p:tag name="OTLWEEKNUMBERINGISVISIBLE" val="False"/>
  <p:tag name="OTLSTARTDATE" val="2021-07-18T09:12:00.0000000Z"/>
  <p:tag name="OTLENDDATE" val="2021-07-18T09:40:00.0000000Z"/>
  <p:tag name="OTLMARKERSHAPE" val="OTL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DURATIONFORMAT" val="minutes"/>
  <p:tag name="OTLSPACING" val="3"/>
  <p:tag name="OTLSHAPETHICKNESSTYPE" val="Thin"/>
  <p:tag name="OTLWEEKNUMBERINGFORMAT" val="WNFormat1"/>
  <p:tag name="OTLWEEKNUMBERINGISVISIBLE" val="False"/>
  <p:tag name="OTLSTARTDATE" val="2021-07-18T09:05:00.0000000Z"/>
  <p:tag name="OTLENDDATE" val="2021-07-18T09:11:00.0000000Z"/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Lower LGA antenna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8T08:00:00.0000000"/>
  <p:tag name="OTLMARKERSHAPE" val="OTL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Adjust telemetry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8T08:01:00.0000000"/>
  <p:tag name="OTLMARKERSHAPE" val="OTL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Rotate fuselage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8T08:05:00.0000000"/>
  <p:tag name="OTLMARKERSHAPE" val="OTL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Shut pressure valves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8T08:06:00.0000000"/>
  <p:tag name="OTLMARKERSHAPE" val="OTL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Engage thrusters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8T08:07:00.0000000"/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Communication reconfiguration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8T09:02:00.0000000"/>
  <p:tag name="OTLMARKERSHAPE" val="OTL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Deploy HGA antenna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8T09:05:00.0000000"/>
  <p:tag name="OTLMARKERSHAPE" val="OTL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HGA ping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8T09:11:00.0000000"/>
  <p:tag name="OTLMARKERSHAPE" val="OTL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Go to HGA communication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8T09:12:00.0000000"/>
  <p:tag name="OTLMARKERSHAPE" val="OTL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Close communication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8T09:55:00.0000000"/>
  <p:tag name="OTLMARKERSHAPE" val="OTL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SIsIk9yaWdpbmFsQXNzZW1ibHlWZXJzaW9uIjoiMy4yMC4wNC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OTQsIkciOjk0LCJCIjo5N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vcmJlbCIsIklzQm9sZCI6dHJ1ZSwiSXNJdGFsaWMiOmZhbHNlLCJJc1VuZGVybGluZWQiOmZhbHNlLCJQYXJlbnRTdHlsZSI6bnVsbH0sIkF1dG9TaXplIjowLCJGb3JlZ3JvdW5kIjp7IiRpZCI6IjIzIiwiQ29sb3IiOnsiJGlkIjoiMjQiLCJBIjoyNTUsIlIiOjIyNiwiRyI6MTM5LCJCIjo4N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9yYmVs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CwiUXVpY2tQb3NpdGlvbiI6MywiQWJzb2x1dGVQb3NpdGlvbiI6MzI0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iwiRm9udE5hbWUiOiJDb3JiZWwiLCJJc0JvbGQiOmZhbHN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yOSwiRyI6MjYsIkIiOjI5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mZhbHNlLCJUaW1lSXNWaXNpYmxlIjp0cnVlLCJIb3VyRGlnaXRzIjoxLCJBbVBtRGVzaWduYXRvciI6MiwiVHJpbTAwTWludXRlcyI6ZmFsc2UsIkxhc3RLbm93blZpc2liaWxpdHlTdGF0ZSI6bnVsbH0sIldlZWtOdW1iZXJpbmciOnsiJGlkIjoiODIiLCJGb3JtYXQiOjAsIklzVmlzaWJsZSI6ZmFsc2UsIkxhc3RLbm93blZpc2liaWxpdHlTdGF0ZSI6ZmFsc2V9LCJJc1Zpc2libGUiOnRydWUsIlBhcmVudFN0eWxlIjpudWxsfSwiRGVmYXVsdFRhc2tTdHlsZSI6eyIkaWQiOiI4MyIsIlNoYXBlIjowLCJTaGFwZVRoaWNrbmVzcyI6MSwiRHVyYXRpb25Gb3JtYXQiOjksIkluY2x1ZGVOb25Xb3JraW5nRGF5c0luRHVyYXRpb24iOmZhbHNlLCJQZXJjZW50YWdlQ29tcGxldGVTdHlsZSI6eyIkaWQiOiI4NCIsIkZvbnRTZXR0aW5ncyI6eyIkaWQiOiI4NSIsIkZvbnRTaXplIjoxMCwiRm9udE5hbWUiOiJDYWxpYnJpIiwiSXNCb2xkIjpmYWxzZSwiSXNJdGFsaWMiOmZhbHNlLCJJc1VuZGVybGluZWQiOmZhbHNlLCJQYXJlbnRTdHlsZSI6bnVsbH0sIkF1dG9TaXplIjowLCJGb3JlZ3JvdW5kIjp7IiRpZCI6Ijg2IiwiQ29sb3IiOnsiJGlkIjoiODc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MTAsIkZvbnROYW1lIjoiQ2FsaWJyaSIsIklzQm9sZCI6ZmFsc2UsIklzSXRhbGljIjpmYWxzZSwiSXNVbmRlcmxpbmVkIjpmYWxzZSwiUGFyZW50U3R5bGUiOm51bGx9LCJBdXRvU2l6ZSI6MCwiRm9yZWdyb3VuZCI6eyIkaWQiOiI5MyIsIkNvbG9yIjp7IiRpZCI6Ijk0IiwiQSI6MjU1LCJSIjo2NCwiRyI6NjQsIkIiOjY0fX0sIk1heFdpZHRoIjoyMDAuMCwiTWF4SGVpZ2h0IjoiSW5maW5pdHkiLCJTbWFydEZvcmVncm91bmRJc0FjdGl2ZSI6ZmFsc2UsIkhvcml6b250YWxBbGlnbm1lbnQiOjEsIlZlcnRpY2FsQWxpZ25tZW50IjowLCJTbWFydEZvcmVncm91bmQiOm51bGwsIkJhY2tncm91bmRGaWxsVHlwZSI6MCwiTWFyZ2luIjp7IiRpZCI6Ijk1IiwiVG9wIjowLCJMZWZ0IjowLCJSaWdodCI6MCwiQm90dG9tIjowfSwiUGFkZGluZyI6eyIkaWQiOiI5NiIsIlRvcCI6MCwiTGVmdCI6MCwiUmlnaHQiOjAsIkJvdHRvbSI6MH0sIkJhY2tncm91bmQiOnsiJGlkIjoiOTciLCJDb2xvciI6eyIkcmVmIjoiMjAifX0sIklzVmlzaWJsZSI6dHJ1ZSwiV2lkdGgiOjAuMCwiSGVpZ2h0IjowLjAsIkJvcmRlclN0eWxlIjpudWxsLCJQYXJlbnRTdHlsZSI6bnVsbH0sIkhvcml6b250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WZXJ0aWNhbENvbm5lY3RvclN0eWxlIjp7IiRpZCI6IjEwMSIsIkxpbmVDb2xvciI6eyIkaWQiOiIxMDIiLCIkdHlwZSI6Ik5MUkUuQ29tbW9uLkRvbS5Tb2xpZENvbG9yQnJ1c2gsIE5MUkUuQ29tbW9uIiwiQ29sb3IiOnsiJGlkIjoiMTAzIiwiQSI6MjU1LCJSIjoyMDQsIkciOjIwNCwiQiI6MjA0fX0sIkxpbmVXZWlnaHQiOjAuMCwiTGluZVR5cGUiOjAsIlBhcmVudFN0eWxlIjpudWxsfSwiTWFyZ2luIjpudWxsLCJTdGFydERhdGVQb3NpdGlvbiI6NiwiRW5kRGF0ZVBvc2l0aW9uIjo2LCJEYXRlSXNWaXNpYmxlIjpmYWxzZSwiVGl0bGVQb3NpdGlvbiI6MCwiRHVyYXRpb25Qb3NpdGlvbiI6MiwiUGVyY2VudGFnZUNvbXBsZXRlZFBvc2l0aW9uIjo2LCJTcGFjaW5nIjozLCJJc0JlbG93VGltZWJhbmQiOnRydWUsIlBlcmNlbnRhZ2VDb21wbGV0ZVNoYXBlT3BhY2l0eSI6MzUsIlNoYXBlU3R5bGUiOnsiJGlkIjoiMTA0IiwiTWFyZ2luIjp7IiRpZCI6IjEwNSIsIlRvcCI6MCwiTGVmdCI6NCwiUmlnaHQiOjQsIkJvdHRvbSI6MH0sIlBhZGRpbmciOnsiJGlkIjoiMTA2IiwiVG9wIjowLCJMZWZ0IjowLCJSaWdodCI6MCwiQm90dG9tIjowfSwiQmFja2dyb3VuZCI6eyIkaWQiOiIxMDciLCJDb2xvciI6eyIkaWQiOiIxMDgiLCJBIjoyNTUsIlIiOjAsIkciOjExNCwiQiI6MTg4fX0sIklzVmlzaWJsZSI6dHJ1ZSwiV2lkdGgiOjAuMCwiSGVpZ2h0IjoxNi4wLCJCb3JkZXJTdHlsZSI6eyIkaWQiOiIxMDkiLCJMaW5lQ29sb3IiOnsiJGlkIjoiMTEwIiwiJHR5cGUiOiJOTFJFLkNvbW1vbi5Eb20uU29saWRDb2xvckJydXNoLCBOTFJFLkNvbW1vbiIsIkNvbG9yIjp7IiRpZCI6IjExMSIsIkEiOjI1NSwiUiI6MjU1LCJHIjowLCJCIjowfX0sIkxpbmVXZWlnaHQiOjAuMCwiTGluZVR5cGUiOjAsIlBhcmVudFN0eWxlIjpudWxsfSwiUGFyZW50U3R5bGUiOm51bGx9LCJUaXRsZVN0eWxlIjp7IiRpZCI6IjExMiIsIkZvbnRTZXR0aW5ncyI6eyIkaWQiOiIxMTMiLCJGb250U2l6ZSI6MTEsIkZvbnROYW1lIjoiQ29yYmVsIiwiSXNCb2xkIjpmYWxzZSwiSXNJdGFsaWMiOmZhbHNlLCJJc1VuZGVybGluZWQiOmZhbHNlLCJQYXJlbnRTdHlsZSI6bnVsbH0sIkF1dG9TaXplIjowLCJGb3JlZ3JvdW5kIjp7IiRpZCI6IjExNCIsIkNvbG9yIjp7IiRpZCI6IjExN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YiLCJUb3AiOjAsIkxlZnQiOjAsIlJpZ2h0IjowLCJCb3R0b20iOjB9LCJQYWRkaW5nIjp7IiRpZCI6IjExNyIsIlRvcCI6MCwiTGVmdCI6MCwiUmlnaHQiOjAsIkJvdHRvbSI6MH0sIkJhY2tncm91bmQiOnsiJGlkIjoiMTE4IiwiQ29sb3IiOnsiJHJlZiI6IjIwIn19LCJJc1Zpc2libGUiOnRydWUsIldpZHRoIjowLjAsIkhlaWdodCI6MC4wLCJCb3JkZXJTdHlsZSI6bnVsbCwiUGFyZW50U3R5bGUiOm51bGx9LCJEYXRlU3R5bGUiOnsiJGlkIjoiMTE5IiwiRm9udFNldHRpbmdzIjp7IiRpZCI6IjEyMCIsIkZvbnRTaXplIjoxMCwiRm9udE5hbWUiOiJDYWxpYnJpIiwiSXNCb2xkIjpmYWxzZSwiSXNJdGFsaWMiOmZhbHNlLCJJc1VuZGVybGluZWQiOmZhbHNlLCJQYXJlbnRTdHlsZSI6bnVsbH0sIkF1dG9TaXplIjowLCJGb3JlZ3JvdW5kIjp7IiRpZCI6IjEyMSIsIkNvbG9yIjp7IiRpZCI6IjEy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ZCIsIlNlcGFyYXRvciI6Ii8iLCJVc2VJbnRlcm5hdGlvbmFsRGF0ZUZvcm1hdCI6ZmFsc2UsIkRhdGVJc1Zpc2libGUiOmZhbHNlLCJUaW1lSXNWaXNpYmxlIjpmYWxzZSwiSG91ckRpZ2l0cyI6MSwiQW1QbURlc2lnbmF0b3IiOjIsIlRyaW0wME1pbnV0ZXMiOmZhbHNlLCJMYXN0S25vd25WaXNpYmlsaXR5U3RhdGUiOm51bGx9LCJXZWVrTnVtYmVyaW5nIjp7IiRpZCI6IjEyNyIsIkZvcm1hdCI6MCwiSXNWaXNpYmxlIjpmYWxzZSwiTGFzdEtub3duVmlzaWJpbGl0eVN0YXRlIjpmYWxzZX0sIklzVmlzaWJsZSI6dHJ1ZSwiUGFyZW50U3R5bGUiOm51bGwsIl9leHBsaWNpdGx5U2V0Ijp7IiRpZCI6IjEyO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LCJXZWVrTnVtYmVyaW5nIjpmYWxzZX19LCJHcmlkbGluZVBhbmVsU3R5bGUiOnsiJGlkIjoiMTI5IiwiR3JpZGxpbmVTdHlsZSI6eyIkaWQiOiIxMzAiLCJMaW5lQ29sb3IiOnsiJGlkIjoiMTMxIiwiJHR5cGUiOiJOTFJFLkNvbW1vbi5Eb20uU29saWRDb2xvckJydXNoLCBOTFJFLkNvbW1vbiIsIkNvbG9yIjp7IiRpZCI6IjEzMiIsIkEiOjM4LCJSIjo5MSwiRyI6MTU1LCJCIjoyMTN9fSwiTGluZVdlaWdodCI6MS4wLCJMaW5lVHlwZSI6MCwiUGFyZW50U3R5bGUiOm51bGx9LCJNYXJnaW4iOnsiJGlkIjoiMTMzIiwiVG9wIjowLCJMZWZ0IjowLCJSaWdodCI6MCwiQm90dG9tIjowfSwiUGFkZGluZyI6eyIkaWQiOiIxMzQiLCJUb3AiOjAsIkxlZnQiOjAsIlJpZ2h0IjowLCJCb3R0b20iOjB9LCJCYWNrZ3JvdW5kIjpudWxsLCJJc1Zpc2libGUiOnRydWUsIldpZHRoIjowLjAsIkhlaWdodCI6MC4wLCJCb3JkZXJTdHlsZSI6eyIkaWQiOiIxMzUiLCJMaW5lQ29sb3IiOm51bGwsIkxpbmVXZWlnaHQiOjAuMCwiTGluZVR5cGUiOjAsIlBhcmVudFN0eWxlIjpudWxsfSwiUGFyZW50U3R5bGUiOm51bGx9LCJTaG93RWxhcHNlZFRpbWVHcmFkaWVudFN0eWxlIjpmYWxzZSwiRGVmYXVsdFN3aW1sYW5lU3R5bGUiOnsiJGlkIjoiMTM2IiwiSGVhZGVyU3R5bGUiOnsiJGlkIjoiMTM3IiwiVGV4dFN0eWxlIjp7IiRpZCI6IjEzOCIsIkZvbnRTZXR0aW5ncyI6eyIkaWQiOiIxMzkiLCJGb250U2l6ZSI6MTIsIkZvbnROYW1lIjoiQ2FsaWJyaSIsIklzQm9sZCI6ZmFsc2UsIklzSXRhbGljIjpmYWxzZSwiSXNVbmRlcmxpbmVkIjpmYWxzZSwiUGFyZW50U3R5bGUiOm51bGx9LCJBdXRvU2l6ZSI6MCwiRm9yZWdyb3VuZCI6eyIkaWQiOiIxNDAiLCJDb2xvciI6eyIkaWQiOiIxNDEiLCJBIjoyNTUsIlIiOjMyLCJHIjo1NiwiQiI6MTAwfX0sIk1heFdpZHRoIjowLjAsIk1heEhlaWdodCI6MC4w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mYWxz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mYWxzZSwiV2lkdGgiOjAuMCwiSGVpZ2h0Ijo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k1hcmdpbiI6eyIkaWQiOiIxNTIiLCJUb3AiOjAsIkxlZnQiOjAsIlJpZ2h0IjowLCJCb3R0b20iOjB9LCJQYWRkaW5nIjp7IiRpZCI6IjE1MyIsIlRvcCI6MCwiTGVmdCI6MCwiUmlnaHQiOjAsIkJvdHRvbSI6MH0sIkJhY2tncm91bmQiOm51bGwsIklzVmlzaWJsZSI6dHJ1ZSwiV2lkdGgiOjAuMCwiSGVpZ2h0IjowLjAsIkJvcmRlclN0eWxlIjpudWxsLCJQYXJlbnRTdHlsZSI6bnVsbH0sIkJhY2tncm91bmRTdHlsZSI6eyIkaWQiOiIxNTQiLCJNYXJnaW4iOnsiJGlkIjoiMTU1IiwiVG9wIjowLCJMZWZ0IjowLCJSaWdodCI6MCwiQm90dG9tIjowfSwiUGFkZGluZyI6eyIkaWQiOiIxNTYiLCJUb3AiOjAsIkxlZnQiOjAsIlJpZ2h0IjowLCJCb3R0b20iOjB9LCJCYWNrZ3JvdW5kIjp7IiRpZCI6IjE1NyIsIkNvbG9yIjp7IiRpZCI6IjE1OCIsIkEiOjM4LCJSIjo5MSwiRyI6MTU1LCJCIjoyMTN9fSwiSXNWaXNpYmxlIjp0cnVlLCJXaWR0aCI6MC4wLCJIZWlnaHQiOjAuMCwiQm9yZGVyU3R5bGUiOnsiJGlkIjoiMTU5IiwiTGluZUNvbG9yIjp7IiRpZCI6IjE2MCIsIiR0eXBlIjoiTkxSRS5Db21tb24uRG9tLlNvbGlkQ29sb3JCcnVzaCwgTkxSRS5Db21tb24iLCJDb2xvciI6eyIkaWQiOiIxNjEiLCJBIjoyNTUsIlIiOjI1NSwiRyI6MCwiQiI6MH19LCJMaW5lV2VpZ2h0IjowLjAsIkxpbmVUeXBlIjowLCJQYXJlbnRTdHlsZSI6bnVsbH0sIlBhcmVudFN0eWxlIjpudWxsfSwiSXNBYm92ZVRpbWViYW5kIjpmYWxzZSwiTWFyZ2luIjp7IiRpZCI6IjE2MiIsIlRvcCI6MCwiTGVmdCI6MCwiUmlnaHQiOjAsIkJvdHRvbSI6MH0sIlBhZGRpbmciOnsiJGlkIjoiMTYzIiwiVG9wIjowLCJMZWZ0IjowLCJSaWdodCI6MCwiQm90dG9tIjowfSwiSXNWaXNpYmxlIjp0cnVlLCJXaWR0aCI6MC4wLCJIZWlnaHQiOjAuMCwiQm9yZGVyU3R5bGUiOm51bGwsIlBhcmVudFN0eWxlIjpudWxsfX0sIlNjYWxlIjp7IiRpZCI6IjE2NCIsIlN0YXJ0RGF0ZSI6IjIwMTktMDMtMDZUMDg6MDA6MDAiLCJFbmREYXRlIjoiMjAyMS0wMy0wNlQxMDowMDowMCIsIkZvcm1hdCI6ImQiLCJUeXBlIjo2LCJBdXRvRGF0ZVJhbmdlIjp0cnVlLCJXb3JraW5nRGF5cyI6MzEsIkZpc2NhbFllYXIiOnsiJGlkIjoiMTY1IiwiU3RhcnRNb250aCI6MSwiVXNlU3RhcnRpbmdZZWFyRm9yTnVtYmVyaW5nIjp0cnVlLCJTaG93RmlzY2FsWWVhckxhYmVsIjp0cnVlfSwiVG9kYXlNYXJrZXJUZXh0IjoiVG9kYXkiLCJBdXRvU2NhbGVUeXBlIjp0cnVlfSwiTWlsZXN0b25lcyI6W3siJGlkIjoiMTY2IiwiRGF0ZSI6IjIwMjEtMDMtMDZUMDk6Mzg6MDAiLCJTdHlsZSI6eyIkaWQiOiIxNjciLCJTaGFwZSI6MTQsIkNvbm5lY3Rvck1hcmdpbiI6eyIkcmVmIjoiNTQifSwiQ29ubmVjdG9yU3R5bGUiOnsiJGlkIjoiMTY4IiwiTGluZUNvbG9yIjp7IiRpZCI6IjE2OSIsIiR0eXBlIjoiTkxSRS5Db21tb24uRG9tLlNvbGlkQ29sb3JCcnVzaCwgTkxSRS5Db21tb24iLCJDb2xvciI6eyIkaWQiOiIxNzAiLCJBIjoyNTUsIlIiOjE4NywiRyI6MjA2LCJCIjo0NH19LCJMaW5lV2VpZ2h0IjoxLjAsIkxpbmVUeXBlIjowLCJQYXJlbnRTdHlsZSI6bnVsbH0sIklzQmVsb3dUaW1lYmFuZCI6ZmFsc2UsIlBvc2l0aW9uT25UYXNrIjowLCJIaWRlRGF0ZSI6ZmFsc2UsIlNoYXBlU2l6ZSI6MSwiU3BhY2luZyI6MS4wLCJQYWRkaW5nIjp7IiRyZWYiOiI1OCJ9LCJTaGFwZVN0eWxlIjp7IiRpZCI6IjE3MSIsIk1hcmdpbiI6eyIkcmVmIjoiNjAifSwiUGFkZGluZyI6eyIkcmVmIjoiNjEifSwiQmFja2dyb3VuZCI6eyIkaWQiOiIxNzIiLCJDb2xvciI6eyIkaWQiOiIxNzMiLCJBIjoyNTUsIlIiOjE4NywiRyI6MjA2LCJCIjo0NH19LCJJc1Zpc2libGUiOnRydWUsIldpZHRoIjoxOC4wLCJIZWlnaHQiOjIwLjAsIkJvcmRlclN0eWxlIjp7IiRpZCI6IjE3NCIsIkxpbmVDb2xvciI6eyIkcmVmIjoiNjUifSwiTGluZVdlaWdodCI6MC4wLCJMaW5lVHlwZSI6MCwiUGFyZW50U3R5bGUiOm51bGx9LCJQYXJlbnRTdHlsZSI6bnVsbH0sIlRpdGxlU3R5bGUiOnsiJGlkIjoiMTc1IiwiRm9udFNldHRpbmdzIjp7IiRpZCI6IjE3NiIsIkZvbnRTaXplIjoxMiwiRm9udE5hbWUiOiJDb3JiZWwiLCJJc0JvbGQiOmZhbHNlLCJJc0l0YWxpYyI6ZmFsc2UsIklzVW5kZXJsaW5lZCI6ZmFsc2UsIlBhcmVudFN0eWxlIjpudWxsfSwiQXV0b1NpemUiOjAsIkZvcmVncm91bmQiOnsiJGlkIjoiMTc3IiwiQ29sb3IiOnsiJGlkIjoiMTc4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E3OSIsIkNvbG9yIjp7IiRpZCI6IjE4MCIsIkEiOjAsIlIiOjI1NSwiRyI6MjU1LCJCIjoyNTV9fSwiSXNWaXNpYmxlIjp0cnVlLCJXaWR0aCI6MC4wLCJIZWlnaHQiOjAuMCwiQm9yZGVyU3R5bGUiOnsiJGlkIjoiMTgxIiwiTGluZUNvbG9yIjpudWxsLCJMaW5lV2VpZ2h0IjowLjAsIkxpbmVUeXBlIjowLCJQYXJlbnRTdHlsZSI6bnVsbH0sIlBhcmVudFN0eWxlIjpudWxsfSwiRGF0ZVN0eWxlIjp7IiRpZCI6IjE4MiIsIkZvbnRTZXR0aW5ncyI6eyIkaWQiOiIxODMiLCJGb250U2l6ZSI6MTAsIkZvbnROYW1lIjoiQ29yYmVsIiwiSXNCb2xkIjpmYWxzZSwiSXNJdGFsaWMiOmZhbHNlLCJJc1VuZGVybGluZWQiOmZhbHNlLCJQYXJlbnRTdHlsZSI6bnVsbH0sIkF1dG9TaXplIjowLCJGb3JlZ3JvdW5kIjp7IiRpZCI6IjE4NCIsIkNvbG9yIjp7IiRpZCI6IjE4NSIsIkEiOjI1NSwiUiI6MjksIkciOjI2LCJCIjoyOX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xODYiLCJDb2xvciI6eyIkaWQiOiIxODciLCJBIjowLCJSIjoyNTUsIkciOjI1NSwiQiI6MjU1fX0sIklzVmlzaWJsZSI6ZmFsc2UsIldpZHRoIjowLjAsIkhlaWdodCI6MC4wLCJCb3JkZXJTdHlsZSI6eyIkaWQiOiIxODgiLCJMaW5lQ29sb3IiOm51bGwsIkxpbmVXZWlnaHQiOjAuMCwiTGluZVR5cGUiOjAsIlBhcmVudFN0eWxlIjpudWxsfSwiUGFyZW50U3R5bGUiOm51bGx9LCJEYXRlRm9ybWF0Ijp7IiRpZCI6IjE4OSIsIkZvcm1hdFN0cmluZyI6Ik1NTSBkIiwiU2VwYXJhdG9yIjoiLyIsIlVzZUludGVybmF0aW9uYWxEYXRlRm9ybWF0IjpmYWxzZSwiRGF0ZUlzVmlzaWJsZSI6ZmFsc2UsIlRpbWVJc1Zpc2libGUiOnRydWUsIkhvdXJEaWdpdHMiOjEsIkFtUG1EZXNpZ25hdG9yIjoyLCJUcmltMDBNaW51dGVzIjpmYWxzZSwiTGFzdEtub3duVmlzaWJpbGl0eVN0YXRlIjpudWxsfSwiV2Vla051bWJlcmluZyI6eyIkaWQiOiIxOTAiLCJGb3JtYXQiOjAsIklzVmlzaWJsZSI6ZmFsc2UsIkxhc3RLbm93blZpc2liaWxpdHlTdGF0ZSI6ZmFsc2V9LCJJc1Zpc2libGUiOnRydWUsIlBhcmVudFN0eWxlIjpudWxsfSwiSW5kZXgiOjQsIlBlcmNlbnRhZ2VDb21wbGV0ZSI6bnVsbCwiUG9zaXRpb24iOnsiUmF0aW8iOjAuMCwiSXNDdXN0b20iOmZhbHNlfSwiRGF0ZUZvcm1hdCI6eyIkcmVmIjoiMTg5In0sIldlZWtOdW1iZXJpbmciOnsiJGlkIjoiMTkxIiwiRm9ybWF0IjowLCJJc1Zpc2libGUiOmZhbHNlLCJMYXN0S25vd25WaXNpYmlsaXR5U3RhdGUiOmZhbHNlfSwiUmVsYXRlZFRhc2tJZCI6IjAwMDAwMDAwLTAwMDAtMDAwMC0wMDAwLTAwMDAwMDAwMDAwMCIsIklkIjoiNjlmMmE1MWUtNmQ5Zi00MzZhLTg1MGEtMmFjNGIwYzM5NDM5IiwiSW1wb3J0SWQiOm51bGwsIlRpdGxlIjoiSGVhbHRoIGNoZWNrIiwiTm90ZSI6bnVsbCwiSHlwZXJsaW5rIjp7IiRpZCI6IjE5MiIsIkFkZHJlc3MiOiIiLCJTdWJBZGRyZXNzIjoiIn0sIklzQ2hhbmdlZCI6ZmFsc2UsIklzTmV3IjpmYWxzZX0seyIkaWQiOiIxOTMiLCJEYXRlIjoiMjAyMS0wMy0wNlQxMDowMDowMCIsIlN0eWxlIjp7IiRpZCI6IjE5NCIsIlNoYXBlIjoxNCwiQ29ubmVjdG9yTWFyZ2luIjp7IiRyZWYiOiI1NCJ9LCJDb25uZWN0b3JTdHlsZSI6eyIkaWQiOiIxOTUiLCJMaW5lQ29sb3IiOnsiJGlkIjoiMTk2IiwiJHR5cGUiOiJOTFJFLkNvbW1vbi5Eb20uU29saWRDb2xvckJydXNoLCBOTFJFLkNvbW1vbiIsIkNvbG9yIjp7IiRpZCI6IjE5NyIsIkEiOjI1NSwiUiI6MTg3LCJHIjoyMDYsIkIiOjQ0fX0sIkxpbmVXZWlnaHQiOjEuMCwiTGluZVR5cGUiOjAsIlBhcmVudFN0eWxlIjpudWxsfSwiSXNCZWxvd1RpbWViYW5kIjpmYWxzZSwiUG9zaXRpb25PblRhc2siOjAsIkhpZGVEYXRlIjpmYWxzZSwiU2hhcGVTaXplIjoxLCJTcGFjaW5nIjoxLjAsIlBhZGRpbmciOnsiJHJlZiI6IjU4In0sIlNoYXBlU3R5bGUiOnsiJGlkIjoiMTk4IiwiTWFyZ2luIjp7IiRyZWYiOiI2MCJ9LCJQYWRkaW5nIjp7IiRyZWYiOiI2MSJ9LCJCYWNrZ3JvdW5kIjp7IiRpZCI6IjE5OSIsIkNvbG9yIjp7IiRpZCI6IjIwMCIsIkEiOjI1NSwiUiI6MTg3LCJHIjoyMDYsIkIiOjQ0fX0sIklzVmlzaWJsZSI6dHJ1ZSwiV2lkdGgiOjE4LjAsIkhlaWdodCI6MjAuMCwiQm9yZGVyU3R5bGUiOnsiJGlkIjoiMjAxIiwiTGluZUNvbG9yIjp7IiRyZWYiOiI2NSJ9LCJMaW5lV2VpZ2h0IjowLjAsIkxpbmVUeXBlIjowLCJQYXJlbnRTdHlsZSI6bnVsbH0sIlBhcmVudFN0eWxlIjpudWxsfSwiVGl0bGVTdHlsZSI6eyIkaWQiOiIyMDIiLCJGb250U2V0dGluZ3MiOnsiJGlkIjoiMjAzIiwiRm9udFNpemUiOjEyLCJGb250TmFtZSI6IkNvcmJlbCIsIklzQm9sZCI6ZmFsc2UsIklzSXRhbGljIjpmYWxzZSwiSXNVbmRlcmxpbmVkIjpmYWxzZSwiUGFyZW50U3R5bGUiOm51bGx9LCJBdXRvU2l6ZSI6MCwiRm9yZWdyb3VuZCI6eyIkaWQiOiIyMDQiLCJDb2xvciI6eyIkaWQiOiIyMDU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jA2IiwiQ29sb3IiOnsiJGlkIjoiMjA3IiwiQSI6MCwiUiI6MjU1LCJHIjoyNTUsIkIiOjI1NX19LCJJc1Zpc2libGUiOnRydWUsIldpZHRoIjowLjAsIkhlaWdodCI6MC4wLCJCb3JkZXJTdHlsZSI6eyIkaWQiOiIyMDgiLCJMaW5lQ29sb3IiOm51bGwsIkxpbmVXZWlnaHQiOjAuMCwiTGluZVR5cGUiOjAsIlBhcmVudFN0eWxlIjpudWxsfSwiUGFyZW50U3R5bGUiOm51bGx9LCJEYXRlU3R5bGUiOnsiJGlkIjoiMjA5IiwiRm9udFNldHRpbmdzIjp7IiRpZCI6IjIxMCIsIkZvbnRTaXplIjoxMCwiRm9udE5hbWUiOiJDb3JiZWwiLCJJc0JvbGQiOmZhbHNlLCJJc0l0YWxpYyI6ZmFsc2UsIklzVW5kZXJsaW5lZCI6ZmFsc2UsIlBhcmVudFN0eWxlIjpudWxsfSwiQXV0b1NpemUiOjAsIkZvcmVncm91bmQiOnsiJGlkIjoiMjExIiwiQ29sb3IiOnsiJGlkIjoiMjEyIiwiQSI6MjU1LCJSIjoyOSwiRyI6MjYsIkIiOjI5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IxMyIsIkNvbG9yIjp7IiRpZCI6IjIxNCIsIkEiOjAsIlIiOjI1NSwiRyI6MjU1LCJCIjoyNTV9fSwiSXNWaXNpYmxlIjpmYWxzZSwiV2lkdGgiOjAuMCwiSGVpZ2h0IjowLjAsIkJvcmRlclN0eWxlIjp7IiRpZCI6IjIxNSIsIkxpbmVDb2xvciI6bnVsbCwiTGluZVdlaWdodCI6MC4wLCJMaW5lVHlwZSI6MCwiUGFyZW50U3R5bGUiOm51bGx9LCJQYXJlbnRTdHlsZSI6bnVsbH0sIkRhdGVGb3JtYXQiOnsiJHJlZiI6IjE4OSJ9LCJXZWVrTnVtYmVyaW5nIjp7IiRpZCI6IjIxNiIsIkZvcm1hdCI6MCwiSXNWaXNpYmxlIjpmYWxzZSwiTGFzdEtub3duVmlzaWJpbGl0eVN0YXRlIjpmYWxzZX0sIklzVmlzaWJsZSI6dHJ1ZSwiUGFyZW50U3R5bGUiOm51bGx9LCJJbmRleCI6NSwiUGVyY2VudGFnZUNvbXBsZXRlIjpudWxsLCJQb3NpdGlvbiI6eyJSYXRpbyI6MC4wNjc4NzAzNzAzNzAzNzAzMzEsIklzQ3VzdG9tIjp0cnVlfSwiRGF0ZUZvcm1hdCI6eyIkcmVmIjoiMTg5In0sIldlZWtOdW1iZXJpbmciOnsiJGlkIjoiMjE3IiwiRm9ybWF0IjowLCJJc1Zpc2libGUiOmZhbHNlLCJMYXN0S25vd25WaXNpYmlsaXR5U3RhdGUiOmZhbHNlfSwiUmVsYXRlZFRhc2tJZCI6IjAwMDAwMDAwLTAwMDAtMDAwMC0wMDAwLTAwMDAwMDAwMDAwMCIsIklkIjoiZmNmMjFlODgtNWI4NS00N2Y0LTgxNzgtZGRhMGVjYjViMWYyIiwiSW1wb3J0SWQiOm51bGwsIlRpdGxlIjoiSGVhbHRoIGNoZWNrIiwiTm90ZSI6bnVsbCwiSHlwZXJsaW5rIjp7IiRpZCI6IjIxOCIsIkFkZHJlc3MiOiIiLCJTdWJBZGRyZXNzIjoiIn0sIklzQ2hhbmdlZCI6ZmFsc2UsIklzTmV3IjpmYWxzZX0seyIkaWQiOiIyMTkiLCJEYXRlIjoiMjAyMS0wMy0wNlQwODowMDowMCIsIlN0eWxlIjp7IiRpZCI6IjIyMCIsIlNoYXBlIjoxNCwiQ29ubmVjdG9yTWFyZ2luIjp7IiRpZCI6IjIyMSIsIlRvcCI6MCwiTGVmdCI6MiwiUmlnaHQiOjIsIkJvdHRvbSI6MH0sIkNvbm5lY3RvclN0eWxlIjp7IiRpZCI6IjIyMiIsIkxpbmVDb2xvciI6eyIkaWQiOiIyMjMiLCIkdHlwZSI6Ik5MUkUuQ29tbW9uLkRvbS5Tb2xpZENvbG9yQnJ1c2gsIE5MUkUuQ29tbW9uIiwiQ29sb3IiOnsiJGlkIjoiMjI0IiwiQSI6MTI3LCJSIjoxNzgsIkciOjE0LCJCIjoxOH19LCJMaW5lV2VpZ2h0IjoxLjAsIkxpbmVUeXBlIjowLCJQYXJlbnRTdHlsZSI6bnVsbH0sIklzQmVsb3dUaW1lYmFuZCI6ZmFsc2UsIlBvc2l0aW9uT25UYXNrIjowLCJIaWRlRGF0ZSI6ZmFsc2UsIlNoYXBlU2l6ZSI6MSwiU3BhY2luZyI6MS4wLCJQYWRkaW5nIjp7IiRpZCI6IjIyNSIsIlRvcCI6NywiTGVmdCI6MywiUmlnaHQiOjAsIkJvdHRvbSI6Mn0sIlNoYXBlU3R5bGUiOnsiJGlkIjoiMjI2IiwiTWFyZ2luIjp7IiRpZCI6IjIyNyIsIlRvcCI6MCwiTGVmdCI6MCwiUmlnaHQiOjAsIkJvdHRvbSI6MH0sIlBhZGRpbmciOnsiJGlkIjoiMjI4IiwiVG9wIjowLCJMZWZ0IjowLCJSaWdodCI6MCwiQm90dG9tIjowfSwiQmFja2dyb3VuZCI6eyIkaWQiOiIyMjkiLCJDb2xvciI6eyIkaWQiOiIyMzAiLCJBIjoyNTUsIlIiOjE3OCwiRyI6MTQsIkIiOjE4fX0sIklzVmlzaWJsZSI6dHJ1ZSwiV2lkdGgiOjE4LjAsIkhlaWdodCI6MjAuMCwiQm9yZGVyU3R5bGUiOnsiJGlkIjoiMjMxIiwiTGluZUNvbG9yIjp7IiRyZWYiOiI2NSJ9LCJMaW5lV2VpZ2h0IjowLjAsIkxpbmVUeXBlIjowLCJQYXJlbnRTdHlsZSI6bnVsbH0sIlBhcmVudFN0eWxlIjpudWxsfSwiVGl0bGVTdHlsZSI6eyIkaWQiOiIyMzIiLCJGb250U2V0dGluZ3MiOnsiJGlkIjoiMjMzIiwiRm9udFNpemUiOjEyLCJGb250TmFtZSI6IkNvcmJlbCIsIklzQm9sZCI6ZmFsc2UsIklzSXRhbGljIjpmYWxzZSwiSXNVbmRlcmxpbmVkIjpmYWxzZSwiUGFyZW50U3R5bGUiOm51bGx9LCJBdXRvU2l6ZSI6MiwiRm9yZWdyb3VuZCI6eyIkaWQiOiIyMzQiLCJDb2xvciI6eyIkaWQiOiIyMzUiLCJBIjoyNTUsIlIiOjAsIkciOjAsIkIiOjB9fSwiTWF4V2lkdGgiOjExOS4wMSwiTWF4SGVpZ2h0IjoiSW5maW5pdHkiLCJTbWFydEZvcmVncm91bmRJc0FjdGl2ZSI6ZmFsc2UsIkhvcml6b250YWxBbGlnbm1lbnQiOjEsIlZlcnRpY2FsQWxpZ25tZW50IjowLCJTbWFydEZvcmVncm91bmQiOm51bGwsIkJhY2tncm91bmRGaWxsVHlwZSI6MCwiTWFyZ2luIjp7IiRpZCI6IjIzNiIsIlRvcCI6MCwiTGVmdCI6MCwiUmlnaHQiOjAsIkJvdHRvbSI6MH0sIlBhZGRpbmciOnsiJGlkIjoiMjM3IiwiVG9wIjowLCJMZWZ0IjowLCJSaWdodCI6MCwiQm90dG9tIjowfSwiQmFja2dyb3VuZCI6eyIkaWQiOiIyMzgiLCJDb2xvciI6eyIkaWQiOiIyMzkiLCJBIjowLCJSIjoyNTUsIkciOjI1NSwiQiI6MjU1fX0sIklzVmlzaWJsZSI6dHJ1ZSwiV2lkdGgiOjAuMCwiSGVpZ2h0IjowLjAsIkJvcmRlclN0eWxlIjp7IiRpZCI6IjI0MCIsIkxpbmVDb2xvciI6bnVsbCwiTGluZVdlaWdodCI6MC4wLCJMaW5lVHlwZSI6MCwiUGFyZW50U3R5bGUiOm51bGx9LCJQYXJlbnRTdHlsZSI6bnVsbH0sIkRhdGVTdHlsZSI6eyIkaWQiOiIyNDEiLCJGb250U2V0dGluZ3MiOnsiJGlkIjoiMjQyIiwiRm9udFNpemUiOjEwLCJGb250TmFtZSI6IkNvcmJlbCIsIklzQm9sZCI6ZmFsc2UsIklzSXRhbGljIjpmYWxzZSwiSXNVbmRlcmxpbmVkIjpmYWxzZSwiUGFyZW50U3R5bGUiOm51bGx9LCJBdXRvU2l6ZSI6MCwiRm9yZWdyb3VuZCI6eyIkaWQiOiIyNDMiLCJDb2xvciI6eyIkaWQiOiIyNDQiLCJBIjoyNTUsIlIiOjI5LCJHIjoyNiwiQiI6Mjl9fSwiTWF4V2lkdGgiOjIwMC4wLCJNYXhIZWlnaHQiOiJJbmZpbml0eSIsIlNtYXJ0Rm9yZWdyb3VuZElzQWN0aXZlIjpmYWxzZSwiSG9yaXpvbnRhbEFsaWdubWVudCI6MSwiVmVydGljYWxBbGlnbm1lbnQiOjAsIlNtYXJ0Rm9yZWdyb3VuZCI6bnVsbCwiQmFja2dyb3VuZEZpbGxUeXBlIjowLCJNYXJnaW4iOnsiJGlkIjoiMjQ1IiwiVG9wIjowLCJMZWZ0IjowLCJSaWdodCI6MCwiQm90dG9tIjowfSwiUGFkZGluZyI6eyIkaWQiOiIyNDYiLCJUb3AiOjAsIkxlZnQiOjAsIlJpZ2h0IjowLCJCb3R0b20iOjB9LCJCYWNrZ3JvdW5kIjp7IiRpZCI6IjI0NyIsIkNvbG9yIjp7IiRpZCI6IjI0OCIsIkEiOjAsIlIiOjI1NSwiRyI6MjU1LCJCIjoyNTV9fSwiSXNWaXNpYmxlIjpmYWxzZSwiV2lkdGgiOjAuMCwiSGVpZ2h0IjowLjAsIkJvcmRlclN0eWxlIjp7IiRpZCI6IjI0OSIsIkxpbmVDb2xvciI6bnVsbCwiTGluZVdlaWdodCI6MC4wLCJMaW5lVHlwZSI6MCwiUGFyZW50U3R5bGUiOm51bGx9LCJQYXJlbnRTdHlsZSI6bnVsbH0sIkRhdGVGb3JtYXQiOnsiJGlkIjoiMjUwIiwiRm9ybWF0U3RyaW5nIjoiTU1NIGQiLCJTZXBhcmF0b3IiOiIvIiwiVXNlSW50ZXJuYXRpb25hbERhdGVGb3JtYXQiOmZhbHNlLCJEYXRlSXNWaXNpYmxlIjpmYWxzZSwiVGltZUlzVmlzaWJsZSI6dHJ1ZSwiSG91ckRpZ2l0cyI6MSwiQW1QbURlc2lnbmF0b3IiOjIsIlRyaW0wME1pbnV0ZXMiOmZhbHNlLCJMYXN0S25vd25WaXNpYmlsaXR5U3RhdGUiOm51bGx9LCJXZWVrTnVtYmVyaW5nIjp7IiRpZCI6IjI1MSIsIkZvcm1hdCI6MCwiSXNWaXNpYmxlIjpmYWxzZSwiTGFzdEtub3duVmlzaWJpbGl0eVN0YXRlIjpmYWxzZX0sIklzVmlzaWJsZSI6dHJ1ZSwiUGFyZW50U3R5bGUiOm51bGx9LCJJbmRleCI6OSwiUGVyY2VudGFnZUNvbXBsZXRlIjpudWxsLCJQb3NpdGlvbiI6eyJSYXRpbyI6MC4wNjc4NzAzNzAzNzAzNzAzMzEsIklzQ3VzdG9tIjp0cnVlfSwiRGF0ZUZvcm1hdCI6eyIkcmVmIjoiMjUwIn0sIldlZWtOdW1iZXJpbmciOnsiJGlkIjoiMjUyIiwiRm9ybWF0IjowLCJJc1Zpc2libGUiOmZhbHNlLCJMYXN0S25vd25WaXNpYmlsaXR5U3RhdGUiOmZhbHNlfSwiUmVsYXRlZFRhc2tJZCI6IjAwMDAwMDAwLTAwMDAtMDAwMC0wMDAwLTAwMDAwMDAwMDAwMCIsIklkIjoiODU4ZDk2OGUtNmZlOS00NDhjLWJkNGMtNzJiZDk1YTczNWJmIiwiSW1wb3J0SWQiOm51bGwsIlRpdGxlIjoiSW5jaWRlbnQgT2NjdXJzIiwiTm90ZSI6bnVsbCwiSHlwZXJsaW5rIjp7IiRpZCI6IjI1MyIsIkFkZHJlc3MiOiIiLCJTdWJBZGRyZXNzIjoiIn0sIklzQ2hhbmdlZCI6ZmFsc2UsIklzTmV3IjpmYWxzZX0seyIkaWQiOiIyNTQiLCJEYXRlIjoiMjAyMS0wMy0wNlQwODowOTowMCIsIlN0eWxlIjp7IiRpZCI6IjI1NSIsIlNoYXBlIjoxOSwiQ29ubmVjdG9yTWFyZ2luIjp7IiRpZCI6IjI1NiIsIlRvcCI6MCwiTGVmdCI6MiwiUmlnaHQiOjIsIkJvdHRvbSI6MH0sIkNvbm5lY3RvclN0eWxlIjp7IiRpZCI6IjI1NyIsIkxpbmVDb2xvciI6eyIkaWQiOiIyNTgiLCIkdHlwZSI6Ik5MUkUuQ29tbW9uLkRvbS5Tb2xpZENvbG9yQnJ1c2gsIE5MUkUuQ29tbW9uIiwiQ29sb3IiOnsiJGlkIjoiMjU5IiwiQSI6MjU1LCJSIjoxNTgsIkciOjE1OCwiQiI6MTU4fX0sIkxpbmVXZWlnaHQiOjEuMCwiTGluZVR5cGUiOjAsIlBhcmVudFN0eWxlIjpudWxsfSwiSXNCZWxvd1RpbWViYW5kIjpmYWxzZSwiUG9zaXRpb25PblRhc2siOjAsIkhpZGVEYXRlIjpmYWxzZSwiU2hhcGVTaXplIjoxLCJTcGFjaW5nIjoxLjAsIlBhZGRpbmciOnsiJGlkIjoiMjYwIiwiVG9wIjo3LCJMZWZ0IjozLCJSaWdodCI6MCwiQm90dG9tIjoyfSwiU2hhcGVTdHlsZSI6eyIkaWQiOiIyNjEiLCJNYXJnaW4iOnsiJGlkIjoiMjYyIiwiVG9wIjowLCJMZWZ0IjowLCJSaWdodCI6MCwiQm90dG9tIjowfSwiUGFkZGluZyI6eyIkaWQiOiIyNjMiLCJUb3AiOjAsIkxlZnQiOjAsIlJpZ2h0IjowLCJCb3R0b20iOjB9LCJCYWNrZ3JvdW5kIjp7IiRpZCI6IjI2NCIsIkNvbG9yIjp7IiRpZCI6IjI2NSIsIkEiOjI1NSwiUiI6MTc4LCJHIjoxNCwiQiI6MTh9fSwiSXNWaXNpYmxlIjp0cnVlLCJXaWR0aCI6MTMuMCwiSGVpZ2h0IjoxMy4wLCJCb3JkZXJTdHlsZSI6eyIkaWQiOiIyNjYiLCJMaW5lQ29sb3IiOnsiJHJlZiI6IjY1In0sIkxpbmVXZWlnaHQiOjAuMCwiTGluZVR5cGUiOjAsIlBhcmVudFN0eWxlIjpudWxsfSwiUGFyZW50U3R5bGUiOm51bGx9LCJUaXRsZVN0eWxlIjp7IiRpZCI6IjI2NyIsIkZvbnRTZXR0aW5ncyI6eyIkaWQiOiIyNjgiLCJGb250U2l6ZSI6MTIsIkZvbnROYW1lIjoiQ29yYmVsIiwiSXNCb2xkIjpmYWxzZSwiSXNJdGFsaWMiOmZhbHNlLCJJc1VuZGVybGluZWQiOmZhbHNlLCJQYXJlbnRTdHlsZSI6bnVsbH0sIkF1dG9TaXplIjoyLCJGb3JlZ3JvdW5kIjp7IiRpZCI6IjI2OSIsIkNvbG9yIjp7IiRpZCI6IjI3MCIsIkEiOjI1NSwiUiI6MCwiRyI6MCwiQiI6MH19LCJNYXhXaWR0aCI6NzQuMCwiTWF4SGVpZ2h0IjoiSW5maW5pdHkiLCJTbWFydEZvcmVncm91bmRJc0FjdGl2ZSI6ZmFsc2UsIkhvcml6b250YWxBbGlnbm1lbnQiOjAsIlZlcnRpY2FsQWxpZ25tZW50IjowLCJTbWFydEZvcmVncm91bmQiOm51bGwsIkJhY2tncm91bmRGaWxsVHlwZSI6MCwiTWFyZ2luIjp7IiRpZCI6IjI3MSIsIlRvcCI6MCwiTGVmdCI6MCwiUmlnaHQiOjAsIkJvdHRvbSI6MH0sIlBhZGRpbmciOnsiJGlkIjoiMjcyIiwiVG9wIjowLCJMZWZ0IjowLCJSaWdodCI6MCwiQm90dG9tIjowfSwiQmFja2dyb3VuZCI6eyIkaWQiOiIyNzMiLCJDb2xvciI6eyIkaWQiOiIyNzQiLCJBIjowLCJSIjoyNTUsIkciOjI1NSwiQiI6MjU1fX0sIklzVmlzaWJsZSI6dHJ1ZSwiV2lkdGgiOjAuMCwiSGVpZ2h0IjowLjAsIkJvcmRlclN0eWxlIjp7IiRpZCI6IjI3NSIsIkxpbmVDb2xvciI6bnVsbCwiTGluZVdlaWdodCI6MC4wLCJMaW5lVHlwZSI6MCwiUGFyZW50U3R5bGUiOm51bGx9LCJQYXJlbnRTdHlsZSI6bnVsbH0sIkRhdGVTdHlsZSI6eyIkaWQiOiIyNzYiLCJGb250U2V0dGluZ3MiOnsiJGlkIjoiMjc3IiwiRm9udFNpemUiOjEwLCJGb250TmFtZSI6IkNvcmJlbCIsIklzQm9sZCI6ZmFsc2UsIklzSXRhbGljIjpmYWxzZSwiSXNVbmRlcmxpbmVkIjpmYWxzZSwiUGFyZW50U3R5bGUiOm51bGx9LCJBdXRvU2l6ZSI6MCwiRm9yZWdyb3VuZCI6eyIkaWQiOiIyNzgiLCJDb2xvciI6eyIkaWQiOiIyNzkiLCJBIjoyNTUsIlIiOjI5LCJHIjoyNiwiQiI6Mjl9fSwiTWF4V2lkdGgiOjIwMC4wLCJNYXhIZWlnaHQiOiJJbmZpbml0eSIsIlNtYXJ0Rm9yZWdyb3VuZElzQWN0aXZlIjpmYWxzZSwiSG9yaXpvbnRhbEFsaWdubWVudCI6MCwiVmVydGljYWxBbGlnbm1lbnQiOjAsIlNtYXJ0Rm9yZWdyb3VuZCI6bnVsbCwiQmFja2dyb3VuZEZpbGxUeXBlIjowLCJNYXJnaW4iOnsiJGlkIjoiMjgwIiwiVG9wIjowLCJMZWZ0IjowLCJSaWdodCI6MCwiQm90dG9tIjowfSwiUGFkZGluZyI6eyIkaWQiOiIyODEiLCJUb3AiOjAsIkxlZnQiOjAsIlJpZ2h0IjowLCJCb3R0b20iOjB9LCJCYWNrZ3JvdW5kIjp7IiRpZCI6IjI4MiIsIkNvbG9yIjp7IiRpZCI6IjI4MyIsIkEiOjAsIlIiOjI1NSwiRyI6MjU1LCJCIjoyNTV9fSwiSXNWaXNpYmxlIjpmYWxzZSwiV2lkdGgiOjAuMCwiSGVpZ2h0IjowLjAsIkJvcmRlclN0eWxlIjp7IiRpZCI6IjI4NCIsIkxpbmVDb2xvciI6bnVsbCwiTGluZVdlaWdodCI6MC4wLCJMaW5lVHlwZSI6MCwiUGFyZW50U3R5bGUiOm51bGx9LCJQYXJlbnRTdHlsZSI6bnVsbH0sIkRhdGVGb3JtYXQiOnsiJGlkIjoiMjg1IiwiRm9ybWF0U3RyaW5nIjoiTU1NIGQiLCJTZXBhcmF0b3IiOiIvIiwiVXNlSW50ZXJuYXRpb25hbERhdGVGb3JtYXQiOmZhbHNlLCJEYXRlSXNWaXNpYmxlIjpmYWxzZSwiVGltZUlzVmlzaWJsZSI6dHJ1ZSwiSG91ckRpZ2l0cyI6MSwiQW1QbURlc2lnbmF0b3IiOjIsIlRyaW0wME1pbnV0ZXMiOmZhbHNlLCJMYXN0S25vd25WaXNpYmlsaXR5U3RhdGUiOm51bGx9LCJXZWVrTnVtYmVyaW5nIjp7IiRpZCI6IjI4NiIsIkZvcm1hdCI6MCwiSXNWaXNpYmxlIjpmYWxzZSwiTGFzdEtub3duVmlzaWJpbGl0eVN0YXRlIjpmYWxzZX0sIklzVmlzaWJsZSI6dHJ1ZSwiUGFyZW50U3R5bGUiOm51bGx9LCJJbmRleCI6MTAsIlBlcmNlbnRhZ2VDb21wbGV0ZSI6bnVsbCwiUG9zaXRpb24iOnsiUmF0aW8iOjAuMjk3MjM0ODEyMzcwMTI1ODMsIklzQ3VzdG9tIjp0cnVlfSwiRGF0ZUZvcm1hdCI6eyIkcmVmIjoiMjg1In0sIldlZWtOdW1iZXJpbmciOnsiJGlkIjoiMjg3IiwiRm9ybWF0IjowLCJJc1Zpc2libGUiOmZhbHNlLCJMYXN0S25vd25WaXNpYmlsaXR5U3RhdGUiOmZhbHNlfSwiUmVsYXRlZFRhc2tJZCI6IjAwMDAwMDAwLTAwMDAtMDAwMC0wMDAwLTAwMDAwMDAwMDAwMCIsIklkIjoiYzE0YTJhZDUtZWZjZi00MGQ5LTg3N2ItYzczOWM4Mzk4MTE1IiwiSW1wb3J0SWQiOm51bGwsIlRpdGxlIjoiSW5jaWRlbnQgUmVwb3J0IiwiTm90ZSI6bnVsbCwiSHlwZXJsaW5rIjp7IiRpZCI6IjI4OCIsIkFkZHJlc3MiOiIiLCJTdWJBZGRyZXNzIjoiIn0sIklzQ2hhbmdlZCI6ZmFsc2UsIklzTmV3IjpmYWxzZX0seyIkaWQiOiIyODkiLCJEYXRlIjoiMjAyMS0wMy0wNlQwODoxNTowMCIsIlN0eWxlIjp7IiRpZCI6IjI5MCIsIlNoYXBlIjoxOSwiQ29ubmVjdG9yTWFyZ2luIjp7IiRpZCI6IjI5MSIsIlRvcCI6MCwiTGVmdCI6MiwiUmlnaHQiOjIsIkJvdHRvbSI6MH0sIkNvbm5lY3RvclN0eWxlIjp7IiRpZCI6IjI5MiIsIkxpbmVDb2xvciI6eyIkaWQiOiIyOTMiLCIkdHlwZSI6Ik5MUkUuQ29tbW9uLkRvbS5Tb2xpZENvbG9yQnJ1c2gsIE5MUkUuQ29tbW9uIiwiQ29sb3IiOnsiJGlkIjoiMjk0IiwiQSI6MjU1LCJSIjoxNTgsIkciOjE1OCwiQiI6MTU4fX0sIkxpbmVXZWlnaHQiOjEuMCwiTGluZVR5cGUiOjAsIlBhcmVudFN0eWxlIjpudWxsfSwiSXNCZWxvd1RpbWViYW5kIjpmYWxzZSwiUG9zaXRpb25PblRhc2siOjAsIkhpZGVEYXRlIjpmYWxzZSwiU2hhcGVTaXplIjoxLCJTcGFjaW5nIjoxLjAsIlBhZGRpbmciOnsiJGlkIjoiMjk1IiwiVG9wIjo3LCJMZWZ0IjozLCJSaWdodCI6MCwiQm90dG9tIjoyfSwiU2hhcGVTdHlsZSI6eyIkaWQiOiIyOTYiLCJNYXJnaW4iOnsiJGlkIjoiMjk3IiwiVG9wIjowLCJMZWZ0IjowLCJSaWdodCI6MCwiQm90dG9tIjowfSwiUGFkZGluZyI6eyIkaWQiOiIyOTgiLCJUb3AiOjAsIkxlZnQiOjAsIlJpZ2h0IjowLCJCb3R0b20iOjB9LCJCYWNrZ3JvdW5kIjp7IiRpZCI6IjI5OSIsIkNvbG9yIjp7IiRpZCI6IjMwMCIsIkEiOjI1NSwiUiI6MjIzLCJHIjo4MywiQiI6Mzl9fSwiSXNWaXNpYmxlIjp0cnVlLCJXaWR0aCI6MTMuMCwiSGVpZ2h0IjoxMy4wLCJCb3JkZXJTdHlsZSI6eyIkaWQiOiIzMDEiLCJMaW5lQ29sb3IiOnsiJHJlZiI6IjY1In0sIkxpbmVXZWlnaHQiOjAuMCwiTGluZVR5cGUiOjAsIlBhcmVudFN0eWxlIjpudWxsfSwiUGFyZW50U3R5bGUiOm51bGx9LCJUaXRsZVN0eWxlIjp7IiRpZCI6IjMwMiIsIkZvbnRTZXR0aW5ncyI6eyIkaWQiOiIzMDMiLCJGb250U2l6ZSI6MTIsIkZvbnROYW1lIjoiQ29yYmVsIiwiSXNCb2xkIjpmYWxzZSwiSXNJdGFsaWMiOmZhbHNlLCJJc1VuZGVybGluZWQiOmZhbHNlLCJQYXJlbnRTdHlsZSI6bnVsbH0sIkF1dG9TaXplIjoyLCJGb3JlZ3JvdW5kIjp7IiRpZCI6IjMwNCIsIkNvbG9yIjp7IiRpZCI6IjMwNSIsIkEiOjI1NSwiUiI6MCwiRyI6MCwiQiI6MH19LCJNYXhXaWR0aCI6OTAuNTgyNTk1ODI1MTk1MzEzLCJNYXhIZWlnaHQiOiJJbmZpbml0eSIsIlNtYXJ0Rm9yZWdyb3VuZElzQWN0aXZlIjpmYWxzZSwiSG9yaXpvbnRhbEFsaWdubWVudCI6MCwiVmVydGljYWxBbGlnbm1lbnQiOjAsIlNtYXJ0Rm9yZWdyb3VuZCI6bnVsbCwiQmFja2dyb3VuZEZpbGxUeXBlIjowLCJNYXJnaW4iOnsiJGlkIjoiMzA2IiwiVG9wIjowLCJMZWZ0IjowLCJSaWdodCI6MCwiQm90dG9tIjowfSwiUGFkZGluZyI6eyIkaWQiOiIzMDciLCJUb3AiOjAsIkxlZnQiOjAsIlJpZ2h0IjowLCJCb3R0b20iOjB9LCJCYWNrZ3JvdW5kIjp7IiRpZCI6IjMwOCIsIkNvbG9yIjp7IiRpZCI6IjMwOSIsIkEiOjAsIlIiOjI1NSwiRyI6MjU1LCJCIjoyNTV9fSwiSXNWaXNpYmxlIjp0cnVlLCJXaWR0aCI6MC4wLCJIZWlnaHQiOjAuMCwiQm9yZGVyU3R5bGUiOnsiJGlkIjoiMzEwIiwiTGluZUNvbG9yIjpudWxsLCJMaW5lV2VpZ2h0IjowLjAsIkxpbmVUeXBlIjowLCJQYXJlbnRTdHlsZSI6bnVsbH0sIlBhcmVudFN0eWxlIjpudWxsfSwiRGF0ZVN0eWxlIjp7IiRpZCI6IjMxMSIsIkZvbnRTZXR0aW5ncyI6eyIkaWQiOiIzMTIiLCJGb250U2l6ZSI6MTAsIkZvbnROYW1lIjoiQ29yYmVsIiwiSXNCb2xkIjpmYWxzZSwiSXNJdGFsaWMiOmZhbHNlLCJJc1VuZGVybGluZWQiOmZhbHNlLCJQYXJlbnRTdHlsZSI6bnVsbH0sIkF1dG9TaXplIjowLCJGb3JlZ3JvdW5kIjp7IiRpZCI6IjMxMyIsIkNvbG9yIjp7IiRpZCI6IjMxNCIsIkEiOjI1NSwiUiI6MjksIkciOjI2LCJCIjoyOX19LCJNYXhXaWR0aCI6MjAwLjAsIk1heEhlaWdodCI6IkluZmluaXR5IiwiU21hcnRGb3JlZ3JvdW5kSXNBY3RpdmUiOmZhbHNlLCJIb3Jpem9udGFsQWxpZ25tZW50IjowLCJWZXJ0aWNhbEFsaWdubWVudCI6MCwiU21hcnRGb3JlZ3JvdW5kIjpudWxsLCJCYWNrZ3JvdW5kRmlsbFR5cGUiOjAsIk1hcmdpbiI6eyIkaWQiOiIzMTUiLCJUb3AiOjAsIkxlZnQiOjAsIlJpZ2h0IjowLCJCb3R0b20iOjB9LCJQYWRkaW5nIjp7IiRpZCI6IjMxNiIsIlRvcCI6MCwiTGVmdCI6MCwiUmlnaHQiOjAsIkJvdHRvbSI6MH0sIkJhY2tncm91bmQiOnsiJGlkIjoiMzE3IiwiQ29sb3IiOnsiJGlkIjoiMzE4IiwiQSI6MCwiUiI6MjU1LCJHIjoyNTUsIkIiOjI1NX19LCJJc1Zpc2libGUiOmZhbHNlLCJXaWR0aCI6MC4wLCJIZWlnaHQiOjAuMCwiQm9yZGVyU3R5bGUiOnsiJGlkIjoiMzE5IiwiTGluZUNvbG9yIjpudWxsLCJMaW5lV2VpZ2h0IjowLjAsIkxpbmVUeXBlIjowLCJQYXJlbnRTdHlsZSI6bnVsbH0sIlBhcmVudFN0eWxlIjpudWxsfSwiRGF0ZUZvcm1hdCI6eyIkaWQiOiIzMjAiLCJGb3JtYXRTdHJpbmciOiJNTU0gZCIsIlNlcGFyYXRvciI6Ii8iLCJVc2VJbnRlcm5hdGlvbmFsRGF0ZUZvcm1hdCI6ZmFsc2UsIkRhdGVJc1Zpc2libGUiOmZhbHNlLCJUaW1lSXNWaXNpYmxlIjp0cnVlLCJIb3VyRGlnaXRzIjoxLCJBbVBtRGVzaWduYXRvciI6MiwiVHJpbTAwTWludXRlcyI6ZmFsc2UsIkxhc3RLbm93blZpc2liaWxpdHlTdGF0ZSI6bnVsbH0sIldlZWtOdW1iZXJpbmciOnsiJGlkIjoiMzIxIiwiRm9ybWF0IjowLCJJc1Zpc2libGUiOmZhbHNlLCJMYXN0S25vd25WaXNpYmlsaXR5U3RhdGUiOmZhbHNlfSwiSXNWaXNpYmxlIjp0cnVlLCJQYXJlbnRTdHlsZSI6bnVsbH0sIkluZGV4IjoxMSwiUGVyY2VudGFnZUNvbXBsZXRlIjpudWxsLCJQb3NpdGlvbiI6eyJSYXRpbyI6MC4yNDk3NjMzNTQxMTMxODkyLCJJc0N1c3RvbSI6dHJ1ZX0sIkRhdGVGb3JtYXQiOnsiJHJlZiI6IjMyMCJ9LCJXZWVrTnVtYmVyaW5nIjp7IiRpZCI6IjMyMiIsIkZvcm1hdCI6MCwiSXNWaXNpYmxlIjpmYWxzZSwiTGFzdEtub3duVmlzaWJpbGl0eVN0YXRlIjpmYWxzZX0sIlJlbGF0ZWRUYXNrSWQiOiIwMDAwMDAwMC0wMDAwLTAwMDAtMDAwMC0wMDAwMDAwMDAwMDAiLCJJZCI6Ijk1ZGI3OWFhLTkyZjUtNGZhZC1hM2EwLWM1NzlmMzUxYzhhMiIsIkltcG9ydElkIjpudWxsLCJUaXRsZSI6IkluY2lkZW50IFZlcmlmaWVkIiwiTm90ZSI6bnVsbCwiSHlwZXJsaW5rIjp7IiRpZCI6IjMyMyIsIkFkZHJlc3MiOm51bGwsIlN1YkFkZHJlc3MiOm51bGx9LCJJc0NoYW5nZWQiOmZhbHNlLCJJc05ldyI6ZmFsc2V9LHsiJGlkIjoiMzI0IiwiRGF0ZSI6IjIwMjEtMDMtMDZUMDg6MTk6MDAiLCJTdHlsZSI6eyIkaWQiOiIzMjUiLCJTaGFwZSI6MTksIkNvbm5lY3Rvck1hcmdpbiI6eyIkaWQiOiIzMjYiLCJUb3AiOjAsIkxlZnQiOjIsIlJpZ2h0IjoyLCJCb3R0b20iOjB9LCJDb25uZWN0b3JTdHlsZSI6eyIkaWQiOiIzMjciLCJMaW5lQ29sb3IiOnsiJGlkIjoiMzI4IiwiJHR5cGUiOiJOTFJFLkNvbW1vbi5Eb20uU29saWRDb2xvckJydXNoLCBOTFJFLkNvbW1vbiIsIkNvbG9yIjp7IiRpZCI6IjMyOSIsIkEiOjI1NSwiUiI6MTU4LCJHIjoxNTgsIkIiOjE1OH19LCJMaW5lV2VpZ2h0IjoxLjAsIkxpbmVUeXBlIjowLCJQYXJlbnRTdHlsZSI6bnVsbH0sIklzQmVsb3dUaW1lYmFuZCI6ZmFsc2UsIlBvc2l0aW9uT25UYXNrIjowLCJIaWRlRGF0ZSI6ZmFsc2UsIlNoYXBlU2l6ZSI6MSwiU3BhY2luZyI6MS4wLCJQYWRkaW5nIjp7IiRpZCI6IjMzMCIsIlRvcCI6NywiTGVmdCI6MywiUmlnaHQiOjAsIkJvdHRvbSI6Mn0sIlNoYXBlU3R5bGUiOnsiJGlkIjoiMzMxIiwiTWFyZ2luIjp7IiRpZCI6IjMzMiIsIlRvcCI6MCwiTGVmdCI6MCwiUmlnaHQiOjAsIkJvdHRvbSI6MH0sIlBhZGRpbmciOnsiJGlkIjoiMzMzIiwiVG9wIjowLCJMZWZ0IjowLCJSaWdodCI6MCwiQm90dG9tIjowfSwiQmFja2dyb3VuZCI6eyIkaWQiOiIzMzQiLCJDb2xvciI6eyIkaWQiOiIzMzUiLCJBIjoyNTUsIlIiOjY1LCJHIjoxMzgsIkIiOjE3OX19LCJJc1Zpc2libGUiOnRydWUsIldpZHRoIjoxMy4wLCJIZWlnaHQiOjEzLjAsIkJvcmRlclN0eWxlIjp7IiRpZCI6IjMzNiIsIkxpbmVDb2xvciI6eyIkcmVmIjoiNjUifSwiTGluZVdlaWdodCI6MC4wLCJMaW5lVHlwZSI6MCwiUGFyZW50U3R5bGUiOm51bGx9LCJQYXJlbnRTdHlsZSI6bnVsbH0sIlRpdGxlU3R5bGUiOnsiJGlkIjoiMzM3IiwiRm9udFNldHRpbmdzIjp7IiRpZCI6IjMzOCIsIkZvbnRTaXplIjoxMiwiRm9udE5hbWUiOiJDb3JiZWwiLCJJc0JvbGQiOmZhbHNlLCJJc0l0YWxpYyI6ZmFsc2UsIklzVW5kZXJsaW5lZCI6ZmFsc2UsIlBhcmVudFN0eWxlIjpudWxsfSwiQXV0b1NpemUiOjIsIkZvcmVncm91bmQiOnsiJGlkIjoiMzM5IiwiQ29sb3IiOnsiJGlkIjoiMzQwIiwiQSI6MjU1LCJSIjowLCJHIjowLCJCIjowfX0sIk1heFdpZHRoIjoxNjkuMTYwMDc5OTU2MDU0NjksIk1heEhlaWdodCI6IkluZmluaXR5IiwiU21hcnRGb3JlZ3JvdW5kSXNBY3RpdmUiOmZhbHNlLCJIb3Jpem9udGFsQWxpZ25tZW50IjowLCJWZXJ0aWNhbEFsaWdubWVudCI6MCwiU21hcnRGb3JlZ3JvdW5kIjpudWxsLCJCYWNrZ3JvdW5kRmlsbFR5cGUiOjAsIk1hcmdpbiI6eyIkaWQiOiIzNDEiLCJUb3AiOjAsIkxlZnQiOjAsIlJpZ2h0IjowLCJCb3R0b20iOjB9LCJQYWRkaW5nIjp7IiRpZCI6IjM0MiIsIlRvcCI6MCwiTGVmdCI6MCwiUmlnaHQiOjAsIkJvdHRvbSI6MH0sIkJhY2tncm91bmQiOnsiJGlkIjoiMzQzIiwiQ29sb3IiOnsiJGlkIjoiMzQ0IiwiQSI6MCwiUiI6MjU1LCJHIjoyNTUsIkIiOjI1NX19LCJJc1Zpc2libGUiOnRydWUsIldpZHRoIjowLjAsIkhlaWdodCI6MC4wLCJCb3JkZXJTdHlsZSI6eyIkaWQiOiIzNDUiLCJMaW5lQ29sb3IiOm51bGwsIkxpbmVXZWlnaHQiOjAuMCwiTGluZVR5cGUiOjAsIlBhcmVudFN0eWxlIjpudWxsfSwiUGFyZW50U3R5bGUiOm51bGx9LCJEYXRlU3R5bGUiOnsiJGlkIjoiMzQ2IiwiRm9udFNldHRpbmdzIjp7IiRpZCI6IjM0NyIsIkZvbnRTaXplIjoxMCwiRm9udE5hbWUiOiJDb3JiZWwiLCJJc0JvbGQiOmZhbHNlLCJJc0l0YWxpYyI6ZmFsc2UsIklzVW5kZXJsaW5lZCI6ZmFsc2UsIlBhcmVudFN0eWxlIjpudWxsfSwiQXV0b1NpemUiOjIsIkZvcmVncm91bmQiOnsiJGlkIjoiMzQ4IiwiQ29sb3IiOnsiJGlkIjoiMzQ5IiwiQSI6MjU1LCJSIjoyOSwiRyI6MjYsIkIiOjI5fX0sIk1heFdpZHRoIjozMS43NDAwMDAwMDAwMDAwMDIsIk1heEhlaWdodCI6IkluZmluaXR5IiwiU21hcnRGb3JlZ3JvdW5kSXNBY3RpdmUiOmZhbHNlLCJIb3Jpem9udGFsQWxpZ25tZW50IjowLCJWZXJ0aWNhbEFsaWdubWVudCI6MCwiU21hcnRGb3JlZ3JvdW5kIjpudWxsLCJCYWNrZ3JvdW5kRmlsbFR5cGUiOjAsIk1hcmdpbiI6eyIkaWQiOiIzNTAiLCJUb3AiOjAsIkxlZnQiOjAsIlJpZ2h0IjowLCJCb3R0b20iOjB9LCJQYWRkaW5nIjp7IiRpZCI6IjM1MSIsIlRvcCI6MCwiTGVmdCI6MCwiUmlnaHQiOjAsIkJvdHRvbSI6MH0sIkJhY2tncm91bmQiOnsiJGlkIjoiMzUyIiwiQ29sb3IiOnsiJGlkIjoiMzUzIiwiQSI6MCwiUiI6MjU1LCJHIjoyNTUsIkIiOjI1NX19LCJJc1Zpc2libGUiOmZhbHNlLCJXaWR0aCI6MC4wLCJIZWlnaHQiOjAuMCwiQm9yZGVyU3R5bGUiOnsiJGlkIjoiMzU0IiwiTGluZUNvbG9yIjpudWxsLCJMaW5lV2VpZ2h0IjowLjAsIkxpbmVUeXBlIjowLCJQYXJlbnRTdHlsZSI6bnVsbH0sIlBhcmVudFN0eWxlIjpudWxsfSwiRGF0ZUZvcm1hdCI6eyIkaWQiOiIzNTUiLCJGb3JtYXRTdHJpbmciOiJNTU0gZCIsIlNlcGFyYXRvciI6Ii8iLCJVc2VJbnRlcm5hdGlvbmFsRGF0ZUZvcm1hdCI6ZmFsc2UsIkRhdGVJc1Zpc2libGUiOmZhbHNlLCJUaW1lSXNWaXNpYmxlIjp0cnVlLCJIb3VyRGlnaXRzIjoxLCJBbVBtRGVzaWduYXRvciI6MiwiVHJpbTAwTWludXRlcyI6ZmFsc2UsIkxhc3RLbm93blZpc2liaWxpdHlTdGF0ZSI6bnVsbH0sIldlZWtOdW1iZXJpbmciOnsiJGlkIjoiMzU2IiwiRm9ybWF0IjowLCJJc1Zpc2libGUiOmZhbHNlLCJMYXN0S25vd25WaXNpYmlsaXR5U3RhdGUiOmZhbHNlfSwiSXNWaXNpYmxlIjp0cnVlLCJQYXJlbnRTdHlsZSI6bnVsbH0sIkluZGV4IjoxMiwiUGVyY2VudGFnZUNvbXBsZXRlIjpudWxsLCJQb3NpdGlvbiI6eyJSYXRpbyI6MC4yMDA0MzcwNDkyNjA0ODE1OSwiSXNDdXN0b20iOnRydWV9LCJEYXRlRm9ybWF0Ijp7IiRyZWYiOiIzNTUifSwiV2Vla051bWJlcmluZyI6eyIkaWQiOiIzNTciLCJGb3JtYXQiOjAsIklzVmlzaWJsZSI6ZmFsc2UsIkxhc3RLbm93blZpc2liaWxpdHlTdGF0ZSI6ZmFsc2V9LCJSZWxhdGVkVGFza0lkIjoiMDAwMDAwMDAtMDAwMC0wMDAwLTAwMDAtMDAwMDAwMDAwMDAwIiwiSWQiOiIxYmQ0MGFlOC04MjFjLTRiYTktOGY1Mi01NGUxNTNkODlkOWEiLCJJbXBvcnRJZCI6bnVsbCwiVGl0bGUiOiJSZXNwb25zZSBJZGVudGlmaWVkICYgRGlzcGF0Y2hlZCIsIk5vdGUiOm51bGwsIkh5cGVybGluayI6eyIkaWQiOiIzNTgiLCJBZGRyZXNzIjpudWxsLCJTdWJBZGRyZXNzIjpudWxsfSwiSXNDaGFuZ2VkIjpmYWxzZSwiSXNOZXciOmZhbHNlfSx7IiRpZCI6IjM1OSIsIkRhdGUiOiIyMDIxLTAzLTA2VDA4OjI5OjAwIiwiU3R5bGUiOnsiJGlkIjoiMzYwIiwiU2hhcGUiOjE5LCJDb25uZWN0b3JNYXJnaW4iOnsiJGlkIjoiMzYxIiwiVG9wIjowLCJMZWZ0IjoyLCJSaWdodCI6MiwiQm90dG9tIjowfSwiQ29ubmVjdG9yU3R5bGUiOnsiJGlkIjoiMzYyIiwiTGluZUNvbG9yIjp7IiRpZCI6IjM2MyIsIiR0eXBlIjoiTkxSRS5Db21tb24uRG9tLlNvbGlkQ29sb3JCcnVzaCwgTkxSRS5Db21tb24iLCJDb2xvciI6eyIkaWQiOiIzNjQiLCJBIjoyNTUsIlIiOjE1OCwiRyI6MTU4LCJCIjoxNTh9fSwiTGluZVdlaWdodCI6MS4wLCJMaW5lVHlwZSI6MCwiUGFyZW50U3R5bGUiOm51bGx9LCJJc0JlbG93VGltZWJhbmQiOmZhbHNlLCJQb3NpdGlvbk9uVGFzayI6MCwiSGlkZURhdGUiOmZhbHNlLCJTaGFwZVNpemUiOjEsIlNwYWNpbmciOjEuMCwiUGFkZGluZyI6eyIkaWQiOiIzNjUiLCJUb3AiOjcsIkxlZnQiOjMsIlJpZ2h0IjowLCJCb3R0b20iOjJ9LCJTaGFwZVN0eWxlIjp7IiRpZCI6IjM2NiIsIk1hcmdpbiI6eyIkaWQiOiIzNjciLCJUb3AiOjAsIkxlZnQiOjAsIlJpZ2h0IjowLCJCb3R0b20iOjB9LCJQYWRkaW5nIjp7IiRpZCI6IjM2OCIsIlRvcCI6MCwiTGVmdCI6MCwiUmlnaHQiOjAsIkJvdHRvbSI6MH0sIkJhY2tncm91bmQiOnsiJGlkIjoiMzY5IiwiQ29sb3IiOnsiJGlkIjoiMzcwIiwiQSI6MjU1LCJSIjo2NSwiRyI6MTM4LCJCIjoxNzl9fSwiSXNWaXNpYmxlIjp0cnVlLCJXaWR0aCI6MTMuMCwiSGVpZ2h0IjoxMy4wLCJCb3JkZXJTdHlsZSI6eyIkaWQiOiIzNzEiLCJMaW5lQ29sb3IiOnsiJHJlZiI6IjY1In0sIkxpbmVXZWlnaHQiOjAuMCwiTGluZVR5cGUiOjAsIlBhcmVudFN0eWxlIjpudWxsfSwiUGFyZW50U3R5bGUiOm51bGx9LCJUaXRsZVN0eWxlIjp7IiRpZCI6IjM3MiIsIkZvbnRTZXR0aW5ncyI6eyIkaWQiOiIzNzMiLCJGb250U2l6ZSI6MTIsIkZvbnROYW1lIjoiQ29yYmVsIiwiSXNCb2xkIjpmYWxzZSwiSXNJdGFsaWMiOmZhbHNlLCJJc1VuZGVybGluZWQiOmZhbHNlLCJQYXJlbnRTdHlsZSI6bnVsbH0sIkF1dG9TaXplIjoyLCJGb3JlZ3JvdW5kIjp7IiRpZCI6IjM3NCIsIkNvbG9yIjp7IiRpZCI6IjM3NSIsIkEiOjI1NSwiUiI6MCwiRyI6MCwiQiI6MH19LCJNYXhXaWR0aCI6MTAyLjY3MTg5MDI1ODc4OTA2LCJNYXhIZWlnaHQiOiJJbmZpbml0eSIsIlNtYXJ0Rm9yZWdyb3VuZElzQWN0aXZlIjpmYWxzZSwiSG9yaXpvbnRhbEFsaWdubWVudCI6MCwiVmVydGljYWxBbGlnbm1lbnQiOjAsIlNtYXJ0Rm9yZWdyb3VuZCI6bnVsbCwiQmFja2dyb3VuZEZpbGxUeXBlIjowLCJNYXJnaW4iOnsiJGlkIjoiMzc2IiwiVG9wIjowLCJMZWZ0IjowLCJSaWdodCI6MCwiQm90dG9tIjowfSwiUGFkZGluZyI6eyIkaWQiOiIzNzciLCJUb3AiOjAsIkxlZnQiOjAsIlJpZ2h0IjowLCJCb3R0b20iOjB9LCJCYWNrZ3JvdW5kIjp7IiRpZCI6IjM3OCIsIkNvbG9yIjp7IiRpZCI6IjM3OSIsIkEiOjAsIlIiOjI1NSwiRyI6MjU1LCJCIjoyNTV9fSwiSXNWaXNpYmxlIjp0cnVlLCJXaWR0aCI6MC4wLCJIZWlnaHQiOjAuMCwiQm9yZGVyU3R5bGUiOnsiJGlkIjoiMzgwIiwiTGluZUNvbG9yIjpudWxsLCJMaW5lV2VpZ2h0IjowLjAsIkxpbmVUeXBlIjowLCJQYXJlbnRTdHlsZSI6bnVsbH0sIlBhcmVudFN0eWxlIjpudWxsfSwiRGF0ZVN0eWxlIjp7IiRpZCI6IjM4MSIsIkZvbnRTZXR0aW5ncyI6eyIkaWQiOiIzODIiLCJGb250U2l6ZSI6MTAsIkZvbnROYW1lIjoiQ29yYmVsIiwiSXNCb2xkIjpmYWxzZSwiSXNJdGFsaWMiOmZhbHNlLCJJc1VuZGVybGluZWQiOmZhbHNlLCJQYXJlbnRTdHlsZSI6bnVsbH0sIkF1dG9TaXplIjowLCJGb3JlZ3JvdW5kIjp7IiRpZCI6IjM4MyIsIkNvbG9yIjp7IiRpZCI6IjM4NCIsIkEiOjI1NSwiUiI6MjksIkciOjI2LCJCIjoyOX19LCJNYXhXaWR0aCI6MjAwLjAsIk1heEhlaWdodCI6IkluZmluaXR5IiwiU21hcnRGb3JlZ3JvdW5kSXNBY3RpdmUiOmZhbHNlLCJIb3Jpem9udGFsQWxpZ25tZW50IjowLCJWZXJ0aWNhbEFsaWdubWVudCI6MCwiU21hcnRGb3JlZ3JvdW5kIjpudWxsLCJCYWNrZ3JvdW5kRmlsbFR5cGUiOjAsIk1hcmdpbiI6eyIkaWQiOiIzODUiLCJUb3AiOjAsIkxlZnQiOjAsIlJpZ2h0IjowLCJCb3R0b20iOjB9LCJQYWRkaW5nIjp7IiRpZCI6IjM4NiIsIlRvcCI6MCwiTGVmdCI6MCwiUmlnaHQiOjAsIkJvdHRvbSI6MH0sIkJhY2tncm91bmQiOnsiJGlkIjoiMzg3IiwiQ29sb3IiOnsiJGlkIjoiMzg4IiwiQSI6MCwiUiI6MjU1LCJHIjoyNTUsIkIiOjI1NX19LCJJc1Zpc2libGUiOmZhbHNlLCJXaWR0aCI6MC4wLCJIZWlnaHQiOjAuMCwiQm9yZGVyU3R5bGUiOnsiJGlkIjoiMzg5IiwiTGluZUNvbG9yIjpudWxsLCJMaW5lV2VpZ2h0IjowLjAsIkxpbmVUeXBlIjowLCJQYXJlbnRTdHlsZSI6bnVsbH0sIlBhcmVudFN0eWxlIjpudWxsfSwiRGF0ZUZvcm1hdCI6eyIkaWQiOiIzOTAiLCJGb3JtYXRTdHJpbmciOiJNTU0gZCIsIlNlcGFyYXRvciI6Ii8iLCJVc2VJbnRlcm5hdGlvbmFsRGF0ZUZvcm1hdCI6ZmFsc2UsIkRhdGVJc1Zpc2libGUiOmZhbHNlLCJUaW1lSXNWaXNpYmxlIjp0cnVlLCJIb3VyRGlnaXRzIjoxLCJBbVBtRGVzaWduYXRvciI6MiwiVHJpbTAwTWludXRlcyI6ZmFsc2UsIkxhc3RLbm93blZpc2liaWxpdHlTdGF0ZSI6bnVsbH0sIldlZWtOdW1iZXJpbmciOnsiJGlkIjoiMzkxIiwiRm9ybWF0IjowLCJJc1Zpc2libGUiOmZhbHNlLCJMYXN0S25vd25WaXNpYmlsaXR5U3RhdGUiOmZhbHNlfSwiSXNWaXNpYmxlIjp0cnVlLCJQYXJlbnRTdHlsZSI6bnVsbH0sIkluZGV4IjoxMywiUGVyY2VudGFnZUNvbXBsZXRlIjpudWxsLCJQb3NpdGlvbiI6eyJSYXRpbyI6MC4xNTY5MjU5ODcwNDMxNDg3OCwiSXNDdXN0b20iOnRydWV9LCJEYXRlRm9ybWF0Ijp7IiRyZWYiOiIzOTAifSwiV2Vla051bWJlcmluZyI6eyIkaWQiOiIzOTIiLCJGb3JtYXQiOjAsIklzVmlzaWJsZSI6ZmFsc2UsIkxhc3RLbm93blZpc2liaWxpdHlTdGF0ZSI6ZmFsc2V9LCJSZWxhdGVkVGFza0lkIjoiMDAwMDAwMDAtMDAwMC0wMDAwLTAwMDAtMDAwMDAwMDAwMDAwIiwiSWQiOiI1MTc2Y2ExZi0wZGIxLTQzMTYtYWE1Zi1mNzlhYmZkM2ExZDkiLCJJbXBvcnRJZCI6bnVsbCwiVGl0bGUiOiJSZXNwb25zZSBBcnJpdmVzIiwiTm90ZSI6bnVsbCwiSHlwZXJsaW5rIjp7IiRpZCI6IjM5MyIsIkFkZHJlc3MiOm51bGwsIlN1YkFkZHJlc3MiOm51bGx9LCJJc0NoYW5nZWQiOmZhbHNlLCJJc05ldyI6ZmFsc2V9LHsiJGlkIjoiMzk0IiwiRGF0ZSI6IjIwMjEtMDMtMDZUMDg6NDA6MDAiLCJTdHlsZSI6eyIkaWQiOiIzOTUiLCJTaGFwZSI6MTQsIkNvbm5lY3Rvck1hcmdpbiI6eyIkaWQiOiIzOTYiLCJUb3AiOjAsIkxlZnQiOjIsIlJpZ2h0IjoyLCJCb3R0b20iOjB9LCJDb25uZWN0b3JTdHlsZSI6eyIkaWQiOiIzOTciLCJMaW5lQ29sb3IiOnsiJGlkIjoiMzk4IiwiJHR5cGUiOiJOTFJFLkNvbW1vbi5Eb20uU29saWRDb2xvckJydXNoLCBOTFJFLkNvbW1vbiIsIkNvbG9yIjp7IiRpZCI6IjM5OSIsIkEiOjI1NSwiUiI6OTEsIkciOjE1NSwiQiI6MjEzfX0sIkxpbmVXZWlnaHQiOjEuMCwiTGluZVR5cGUiOjAsIlBhcmVudFN0eWxlIjpudWxsfSwiSXNCZWxvd1RpbWViYW5kIjpmYWxzZSwiUG9zaXRpb25PblRhc2siOjAsIkhpZGVEYXRlIjpmYWxzZSwiU2hhcGVTaXplIjoxLCJTcGFjaW5nIjoxLjAsIlBhZGRpbmciOnsiJGlkIjoiNDAwIiwiVG9wIjo3LCJMZWZ0IjozLCJSaWdodCI6MCwiQm90dG9tIjoyfSwiU2hhcGVTdHlsZSI6eyIkaWQiOiI0MDEiLCJNYXJnaW4iOnsiJGlkIjoiNDAyIiwiVG9wIjowLCJMZWZ0IjowLCJSaWdodCI6MCwiQm90dG9tIjowfSwiUGFkZGluZyI6eyIkaWQiOiI0MDMiLCJUb3AiOjAsIkxlZnQiOjAsIlJpZ2h0IjowLCJCb3R0b20iOjB9LCJCYWNrZ3JvdW5kIjp7IiRpZCI6IjQwNCIsIkNvbG9yIjp7IiRpZCI6IjQwNSIsIkEiOjI1NSwiUiI6NjUsIkciOjEzOCwiQiI6MTc5fX0sIklzVmlzaWJsZSI6dHJ1ZSwiV2lkdGgiOjE4LjAsIkhlaWdodCI6MjAuMCwiQm9yZGVyU3R5bGUiOnsiJGlkIjoiNDA2IiwiTGluZUNvbG9yIjp7IiRyZWYiOiI2NSJ9LCJMaW5lV2VpZ2h0IjowLjAsIkxpbmVUeXBlIjowLCJQYXJlbnRTdHlsZSI6bnVsbH0sIlBhcmVudFN0eWxlIjpudWxsfSwiVGl0bGVTdHlsZSI6eyIkaWQiOiI0MDciLCJGb250U2V0dGluZ3MiOnsiJGlkIjoiNDA4IiwiRm9udFNpemUiOjEyLCJGb250TmFtZSI6IkNvcmJlbCIsIklzQm9sZCI6ZmFsc2UsIklzSXRhbGljIjpmYWxzZSwiSXNVbmRlcmxpbmVkIjpmYWxzZSwiUGFyZW50U3R5bGUiOm51bGx9LCJBdXRvU2l6ZSI6MCwiRm9yZWdyb3VuZCI6eyIkaWQiOiI0MDkiLCJDb2xvciI6eyIkaWQiOiI0MT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DExIiwiVG9wIjowLCJMZWZ0IjowLCJSaWdodCI6MCwiQm90dG9tIjowfSwiUGFkZGluZyI6eyIkaWQiOiI0MTIiLCJUb3AiOjAsIkxlZnQiOjAsIlJpZ2h0IjowLCJCb3R0b20iOjB9LCJCYWNrZ3JvdW5kIjp7IiRpZCI6IjQxMyIsIkNvbG9yIjp7IiRpZCI6IjQxNCIsIkEiOjAsIlIiOjI1NSwiRyI6MjU1LCJCIjoyNTV9fSwiSXNWaXNpYmxlIjp0cnVlLCJXaWR0aCI6MC4wLCJIZWlnaHQiOjAuMCwiQm9yZGVyU3R5bGUiOnsiJGlkIjoiNDE1IiwiTGluZUNvbG9yIjpudWxsLCJMaW5lV2VpZ2h0IjowLjAsIkxpbmVUeXBlIjowLCJQYXJlbnRTdHlsZSI6bnVsbH0sIlBhcmVudFN0eWxlIjpudWxsfSwiRGF0ZVN0eWxlIjp7IiRpZCI6IjQxNiIsIkZvbnRTZXR0aW5ncyI6eyIkaWQiOiI0MTciLCJGb250U2l6ZSI6MTAsIkZvbnROYW1lIjoiQ29yYmVsIiwiSXNCb2xkIjpmYWxzZSwiSXNJdGFsaWMiOmZhbHNlLCJJc1VuZGVybGluZWQiOmZhbHNlLCJQYXJlbnRTdHlsZSI6bnVsbH0sIkF1dG9TaXplIjowLCJGb3JlZ3JvdW5kIjp7IiRpZCI6IjQxOCIsIkNvbG9yIjp7IiRpZCI6IjQxOSIsIkEiOjI1NSwiUiI6MjksIkciOjI2LCJCIjoyOX19LCJNYXhXaWR0aCI6MjAwLjAsIk1heEhlaWdodCI6IkluZmluaXR5IiwiU21hcnRGb3JlZ3JvdW5kSXNBY3RpdmUiOmZhbHNlLCJIb3Jpem9udGFsQWxpZ25tZW50IjoxLCJWZXJ0aWNhbEFsaWdubWVudCI6MCwiU21hcnRGb3JlZ3JvdW5kIjpudWxsLCJCYWNrZ3JvdW5kRmlsbFR5cGUiOjAsIk1hcmdpbiI6eyIkaWQiOiI0MjAiLCJUb3AiOjAsIkxlZnQiOjAsIlJpZ2h0IjowLCJCb3R0b20iOjB9LCJQYWRkaW5nIjp7IiRpZCI6IjQyMSIsIlRvcCI6MCwiTGVmdCI6MCwiUmlnaHQiOjAsIkJvdHRvbSI6MH0sIkJhY2tncm91bmQiOnsiJGlkIjoiNDIyIiwiQ29sb3IiOnsiJGlkIjoiNDIzIiwiQSI6MCwiUiI6MjU1LCJHIjoyNTUsIkIiOjI1NX19LCJJc1Zpc2libGUiOmZhbHNlLCJXaWR0aCI6MC4wLCJIZWlnaHQiOjAuMCwiQm9yZGVyU3R5bGUiOnsiJGlkIjoiNDI0IiwiTGluZUNvbG9yIjpudWxsLCJMaW5lV2VpZ2h0IjowLjAsIkxpbmVUeXBlIjowLCJQYXJlbnRTdHlsZSI6bnVsbH0sIlBhcmVudFN0eWxlIjpudWxsfSwiRGF0ZUZvcm1hdCI6eyIkaWQiOiI0MjUiLCJGb3JtYXRTdHJpbmciOiJNTU0gZCIsIlNlcGFyYXRvciI6Ii8iLCJVc2VJbnRlcm5hdGlvbmFsRGF0ZUZvcm1hdCI6ZmFsc2UsIkRhdGVJc1Zpc2libGUiOmZhbHNlLCJUaW1lSXNWaXNpYmxlIjp0cnVlLCJIb3VyRGlnaXRzIjoxLCJBbVBtRGVzaWduYXRvciI6MiwiVHJpbTAwTWludXRlcyI6ZmFsc2UsIkxhc3RLbm93blZpc2liaWxpdHlTdGF0ZSI6bnVsbH0sIldlZWtOdW1iZXJpbmciOnsiJGlkIjoiNDI2IiwiRm9ybWF0IjowLCJJc1Zpc2libGUiOmZhbHNlLCJMYXN0S25vd25WaXNpYmlsaXR5U3RhdGUiOmZhbHNlfSwiSXNWaXNpYmxlIjp0cnVlLCJQYXJlbnRTdHlsZSI6bnVsbH0sIkluZGV4IjoxNCwiUGVyY2VudGFnZUNvbXBsZXRlIjpudWxsLCJQb3NpdGlvbiI6eyJSYXRpbyI6MC4wNjc4NzAzNzAzNzAzNzAzMzEsIklzQ3VzdG9tIjp0cnVlfSwiRGF0ZUZvcm1hdCI6eyIkcmVmIjoiNDI1In0sIldlZWtOdW1iZXJpbmciOnsiJGlkIjoiNDI3IiwiRm9ybWF0IjowLCJJc1Zpc2libGUiOmZhbHNlLCJMYXN0S25vd25WaXNpYmlsaXR5U3RhdGUiOmZhbHNlfSwiUmVsYXRlZFRhc2tJZCI6IjAwMDAwMDAwLTAwMDAtMDAwMC0wMDAwLTAwMDAwMDAwMDAwMCIsIklkIjoiNDJkOTY2OTktNzQxYS00ZjdiLTliYmYtZDUyMDYzNmY0NWIxIiwiSW1wb3J0SWQiOm51bGwsIlRpdGxlIjoiSW5jaWRlbnQgQ2xlYXJlZCIsIk5vdGUiOm51bGwsIkh5cGVybGluayI6eyIkaWQiOiI0MjgiLCJBZGRyZXNzIjoiIiwiU3ViQWRkcmVzcyI6IiJ9LCJJc0NoYW5nZWQiOmZhbHNlLCJJc05ldyI6ZmFsc2V9LHsiJGlkIjoiNDI5IiwiRGF0ZSI6IjIwMjEtMDMtMDZUMDk6MTU6MDAiLCJTdHlsZSI6eyIkaWQiOiI0MzAiLCJTaGFwZSI6NywiQ29ubmVjdG9yTWFyZ2luIjp7IiRpZCI6IjQzMSIsIlRvcCI6MCwiTGVmdCI6MiwiUmlnaHQiOjIsIkJvdHRvbSI6MH0sIkNvbm5lY3RvclN0eWxlIjp7IiRpZCI6IjQzMiIsIkxpbmVDb2xvciI6eyIkaWQiOiI0MzMiLCIkdHlwZSI6Ik5MUkUuQ29tbW9uLkRvbS5Tb2xpZENvbG9yQnJ1c2gsIE5MUkUuQ29tbW9uIiwiQ29sb3IiOnsiJGlkIjoiNDM0IiwiQSI6MjU1LCJSIjoxMTIsIkciOjE3MywiQiI6NzF9fSwiTGluZVdlaWdodCI6MS4wLCJMaW5lVHlwZSI6MCwiUGFyZW50U3R5bGUiOm51bGx9LCJJc0JlbG93VGltZWJhbmQiOmZhbHNlLCJQb3NpdGlvbk9uVGFzayI6MCwiSGlkZURhdGUiOmZhbHNlLCJTaGFwZVNpemUiOjEsIlNwYWNpbmciOjEuMCwiUGFkZGluZyI6eyIkaWQiOiI0MzUiLCJUb3AiOjcsIkxlZnQiOjMsIlJpZ2h0IjowLCJCb3R0b20iOjJ9LCJTaGFwZVN0eWxlIjp7IiRpZCI6IjQzNiIsIk1hcmdpbiI6eyIkaWQiOiI0MzciLCJUb3AiOjAsIkxlZnQiOjAsIlJpZ2h0IjowLCJCb3R0b20iOjB9LCJQYWRkaW5nIjp7IiRpZCI6IjQzOCIsIlRvcCI6MCwiTGVmdCI6MCwiUmlnaHQiOjAsIkJvdHRvbSI6MH0sIkJhY2tncm91bmQiOnsiJGlkIjoiNDM5IiwiQ29sb3IiOnsiJGlkIjoiNDQwIiwiQSI6MjU1LCJSIjoxNjYsIkciOjE4MywiQiI6Mzl9fSwiSXNWaXNpYmxlIjp0cnVlLCJXaWR0aCI6MTguMCwiSGVpZ2h0IjoyMC4wLCJCb3JkZXJTdHlsZSI6eyIkaWQiOiI0NDEiLCJMaW5lQ29sb3IiOnsiJHJlZiI6IjY1In0sIkxpbmVXZWlnaHQiOjAuMCwiTGluZVR5cGUiOjAsIlBhcmVudFN0eWxlIjpudWxsfSwiUGFyZW50U3R5bGUiOm51bGx9LCJUaXRsZVN0eWxlIjp7IiRpZCI6IjQ0MiIsIkZvbnRTZXR0aW5ncyI6eyIkaWQiOiI0NDMiLCJGb250U2l6ZSI6MTIsIkZvbnROYW1lIjoiQ29yYmVsIiwiSXNCb2xkIjpmYWxzZSwiSXNJdGFsaWMiOmZhbHNlLCJJc1VuZGVybGluZWQiOmZhbHNlLCJQYXJlbnRTdHlsZSI6bnVsbH0sIkF1dG9TaXplIjowLCJGb3JlZ3JvdW5kIjp7IiRpZCI6IjQ0NCIsIkNvbG9yIjp7IiRpZCI6IjQ0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0NDYiLCJUb3AiOjAsIkxlZnQiOjAsIlJpZ2h0IjowLCJCb3R0b20iOjB9LCJQYWRkaW5nIjp7IiRpZCI6IjQ0NyIsIlRvcCI6MCwiTGVmdCI6MCwiUmlnaHQiOjAsIkJvdHRvbSI6MH0sIkJhY2tncm91bmQiOnsiJGlkIjoiNDQ4IiwiQ29sb3IiOnsiJGlkIjoiNDQ5IiwiQSI6MCwiUiI6MjU1LCJHIjoyNTUsIkIiOjI1NX19LCJJc1Zpc2libGUiOnRydWUsIldpZHRoIjowLjAsIkhlaWdodCI6MC4wLCJCb3JkZXJTdHlsZSI6eyIkaWQiOiI0NTAiLCJMaW5lQ29sb3IiOm51bGwsIkxpbmVXZWlnaHQiOjAuMCwiTGluZVR5cGUiOjAsIlBhcmVudFN0eWxlIjpudWxsfSwiUGFyZW50U3R5bGUiOm51bGx9LCJEYXRlU3R5bGUiOnsiJGlkIjoiNDUxIiwiRm9udFNldHRpbmdzIjp7IiRpZCI6IjQ1MiIsIkZvbnRTaXplIjoxMCwiRm9udE5hbWUiOiJDb3JiZWwiLCJJc0JvbGQiOmZhbHNlLCJJc0l0YWxpYyI6ZmFsc2UsIklzVW5kZXJsaW5lZCI6ZmFsc2UsIlBhcmVudFN0eWxlIjpudWxsfSwiQXV0b1NpemUiOjAsIkZvcmVncm91bmQiOnsiJGlkIjoiNDUzIiwiQ29sb3IiOnsiJGlkIjoiNDU0IiwiQSI6MjU1LCJSIjoyOSwiRyI6MjYsIkIiOjI5fX0sIk1heFdpZHRoIjoyMDAuMCwiTWF4SGVpZ2h0IjoiSW5maW5pdHkiLCJTbWFydEZvcmVncm91bmRJc0FjdGl2ZSI6ZmFsc2UsIkhvcml6b250YWxBbGlnbm1lbnQiOjEsIlZlcnRpY2FsQWxpZ25tZW50IjowLCJTbWFydEZvcmVncm91bmQiOm51bGwsIkJhY2tncm91bmRGaWxsVHlwZSI6MCwiTWFyZ2luIjp7IiRpZCI6IjQ1NSIsIlRvcCI6MCwiTGVmdCI6MCwiUmlnaHQiOjAsIkJvdHRvbSI6MH0sIlBhZGRpbmciOnsiJGlkIjoiNDU2IiwiVG9wIjowLCJMZWZ0IjowLCJSaWdodCI6MCwiQm90dG9tIjowfSwiQmFja2dyb3VuZCI6eyIkaWQiOiI0NTciLCJDb2xvciI6eyIkaWQiOiI0NTgiLCJBIjowLCJSIjoyNTUsIkciOjI1NSwiQiI6MjU1fX0sIklzVmlzaWJsZSI6ZmFsc2UsIldpZHRoIjowLjAsIkhlaWdodCI6MC4wLCJCb3JkZXJTdHlsZSI6eyIkaWQiOiI0NTkiLCJMaW5lQ29sb3IiOm51bGwsIkxpbmVXZWlnaHQiOjAuMCwiTGluZVR5cGUiOjAsIlBhcmVudFN0eWxlIjpudWxsfSwiUGFyZW50U3R5bGUiOm51bGx9LCJEYXRlRm9ybWF0Ijp7IiRyZWYiOiIxODkifSwiV2Vla051bWJlcmluZyI6eyIkaWQiOiI0NjAiLCJGb3JtYXQiOjAsIklzVmlzaWJsZSI6ZmFsc2UsIkxhc3RLbm93blZpc2liaWxpdHlTdGF0ZSI6ZmFsc2V9LCJJc1Zpc2libGUiOnRydWUsIlBhcmVudFN0eWxlIjpudWxsfSwiSW5kZXgiOjE1LCJQZXJjZW50YWdlQ29tcGxldGUiOm51bGwsIlBvc2l0aW9uIjp7IlJhdGlvIjowLjA2Nzg3MDM3MDM3MDM3MDMzMSwiSXNDdXN0b20iOnRydWV9LCJEYXRlRm9ybWF0Ijp7IiRyZWYiOiIxODkifSwiV2Vla051bWJlcmluZyI6eyIkaWQiOiI0NjEiLCJGb3JtYXQiOjAsIklzVmlzaWJsZSI6ZmFsc2UsIkxhc3RLbm93blZpc2liaWxpdHlTdGF0ZSI6ZmFsc2V9LCJSZWxhdGVkVGFza0lkIjoiMDAwMDAwMDAtMDAwMC0wMDAwLTAwMDAtMDAwMDAwMDAwMDAwIiwiSWQiOiJkYmFmZDVkYi1iMmE0LTRkYzAtYWI3OC0xMDEzMmVmMzNmZmYiLCJJbXBvcnRJZCI6bnVsbCwiVGl0bGUiOiJPcGVyYXRpb25zIFJlc3VtZSIsIk5vdGUiOm51bGwsIkh5cGVybGluayI6eyIkaWQiOiI0NjIiLCJBZGRyZXNzIjoiIiwiU3ViQWRkcmVzcyI6IiJ9LCJJc0NoYW5nZWQiOmZhbHNlLCJJc05ldyI6ZmFsc2V9XSwiVGFza3MiOlt7IiRpZCI6IjQ2MyIsIkdyb3VwTmFtZSI6ImIxMWI5NWQwLTQxYmQtNDEyMC04YTU5LTE1ZTE5YmIxZDBmMiIsIlN0YXJ0RGF0ZSI6IjIwMjEtMDMtMDZUMDg6MDA6MDBaIiwiRW5kRGF0ZSI6IjIwMjEtMDMtMDZUMDg6MDk6MDBaIiwiUGVyY2VudGFnZUNvbXBsZXRlIjpudWxsLCJTdHlsZSI6eyIkaWQiOiI0NjQiLCJTaGFwZSI6MCwiU2hhcGVUaGlja25lc3MiOjMsIkR1cmF0aW9uRm9ybWF0Ijo5LCJJbmNsdWRlTm9uV29ya2luZ0RheXNJbkR1cmF0aW9uIjpmYWxzZSwiUGVyY2VudGFnZUNvbXBsZXRlU3R5bGUiOnsiJGlkIjoiNDY1IiwiRm9udFNldHRpbmdzIjp7IiRpZCI6IjQ2Ni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0NjciLCJUb3AiOjAsIkxlZnQiOjAsIlJpZ2h0IjowLCJCb3R0b20iOjB9LCJQYWRkaW5nIjp7IiRpZCI6IjQ2OCIsIlRvcCI6MCwiTGVmdCI6MCwiUmlnaHQiOjAsIkJvdHRvbSI6MH0sIkJhY2tncm91bmQiOnsiJHJlZiI6IjkwIn0sIklzVmlzaWJsZSI6dHJ1ZSwiV2lkdGgiOjAuMCwiSGVpZ2h0IjowLjAsIkJvcmRlclN0eWxlIjp7IiRpZCI6IjQ2OSIsIkxpbmVDb2xvciI6bnVsbCwiTGluZVdlaWdodCI6MC4wLCJMaW5lVHlwZSI6MCwiUGFyZW50U3R5bGUiOm51bGx9LCJQYXJlbnRTdHlsZSI6bnVsbH0sIkR1cmF0aW9uU3R5bGUiOnsiJGlkIjoiNDcwIiwiRm9udFNldHRpbmdzIjp7IiRpZCI6IjQ3MSIsIkZvbnRTaXplIjoxMCwiRm9udE5hbWUiOiJDb3JiZWwiLCJJc0JvbGQiOmZhbHNlLCJJc0l0YWxpYyI6ZmFsc2UsIklzVW5kZXJsaW5lZCI6ZmFsc2UsIlBhcmVudFN0eWxlIjpudWxsfSwiQXV0b1NpemUiOjAsIkZvcmVncm91bmQiOnsiJGlkIjoiNDcyIiwiQ29sb3IiOnsiJGlkIjoiNDcz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Q3NCIsIlRvcCI6MCwiTGVmdCI6MCwiUmlnaHQiOjAsIkJvdHRvbSI6MH0sIlBhZGRpbmciOnsiJGlkIjoiNDc1IiwiVG9wIjowLCJMZWZ0IjowLCJSaWdodCI6MCwiQm90dG9tIjowfSwiQmFja2dyb3VuZCI6eyIkaWQiOiI0NzYiLCJDb2xvciI6eyIkaWQiOiI0NzciLCJBIjowLCJSIjoyNTUsIkciOjI1NSwiQiI6MjU1fX0sIklzVmlzaWJsZSI6dHJ1ZSwiV2lkdGgiOjAuMCwiSGVpZ2h0IjowLjAsIkJvcmRlclN0eWxlIjp7IiRpZCI6IjQ3OCIsIkxpbmVDb2xvciI6bnVsbCwiTGluZVdlaWdodCI6MC4wLCJMaW5lVHlwZSI6MCwiUGFyZW50U3R5bGUiOm51bGx9LCJQYXJlbnRTdHlsZSI6bnVsbH0sIkhvcml6b250YWxDb25uZWN0b3JTdHlsZSI6eyIkaWQiOiI0NzkiLCJMaW5lQ29sb3IiOnsiJHJlZiI6Ijk5In0sIkxpbmVXZWlnaHQiOjEuMCwiTGluZVR5cGUiOjAsIlBhcmVudFN0eWxlIjpudWxsfSwiVmVydGljYWxDb25uZWN0b3JTdHlsZSI6eyIkaWQiOiI0ODAiLCJMaW5lQ29sb3IiOnsiJHJlZiI6IjEwMiJ9LCJMaW5lV2VpZ2h0IjowLjAsIkxpbmVUeXBlIjowLCJQYXJlbnRTdHlsZSI6bnVsbH0sIk1hcmdpbiI6bnVsbCwiU3RhcnREYXRlUG9zaXRpb24iOjYsIkVuZERhdGVQb3NpdGlvbiI6NiwiRGF0ZUlzVmlzaWJsZSI6ZmFsc2UsIlRpdGxlUG9zaXRpb24iOjAsIkR1cmF0aW9uUG9zaXRpb24iOjIsIlBlcmNlbnRhZ2VDb21wbGV0ZWRQb3NpdGlvbiI6NiwiU3BhY2luZyI6MywiSXNCZWxvd1RpbWViYW5kIjp0cnVlLCJQZXJjZW50YWdlQ29tcGxldGVTaGFwZU9wYWNpdHkiOjM1LCJTaGFwZVN0eWxlIjp7IiRpZCI6IjQ4MSIsIk1hcmdpbiI6eyIkaWQiOiI0ODIiLCJUb3AiOjAsIkxlZnQiOjQsIlJpZ2h0Ijo0LCJCb3R0b20iOjB9LCJQYWRkaW5nIjp7IiRpZCI6IjQ4MyIsIlRvcCI6MCwiTGVmdCI6MCwiUmlnaHQiOjAsIkJvdHRvbSI6MH0sIkJhY2tncm91bmQiOnsiJGlkIjoiNDg0IiwiQ29sb3IiOnsiJGlkIjoiNDg1IiwiQSI6MjU1LCJSIjoxNzgsIkciOjE0LCJCIjoxOH19LCJJc1Zpc2libGUiOnRydWUsIldpZHRoIjowLjAsIkhlaWdodCI6MTYuMCwiQm9yZGVyU3R5bGUiOnsiJGlkIjoiNDg2IiwiTGluZUNvbG9yIjp7IiRpZCI6IjQ4NyIsIiR0eXBlIjoiTkxSRS5Db21tb24uRG9tLlNvbGlkQ29sb3JCcnVzaCwgTkxSRS5Db21tb24iLCJDb2xvciI6eyIkaWQiOiI0ODgiLCJBIjoyNTUsIlIiOjI1NSwiRyI6MCwiQiI6MH19LCJMaW5lV2VpZ2h0IjowLjAsIkxpbmVUeXBlIjowLCJQYXJlbnRTdHlsZSI6bnVsbH0sIlBhcmVudFN0eWxlIjpudWxsfSwiVGl0bGVTdHlsZSI6eyIkaWQiOiI0ODkiLCJGb250U2V0dGluZ3MiOnsiJGlkIjoiNDkwIiwiRm9udFNpemUiOjExLCJGb250TmFtZSI6IkNvcmJlbCIsIklzQm9sZCI6ZmFsc2UsIklzSXRhbGljIjpmYWxzZSwiSXNVbmRlcmxpbmVkIjpmYWxzZSwiUGFyZW50U3R5bGUiOm51bGx9LCJBdXRvU2l6ZSI6MiwiRm9yZWdyb3VuZCI6eyIkaWQiOiI0OTEiLCJDb2xvciI6eyIkaWQiOiI0OTIiLCJBIjoyNTUsIlIiOjAsIkciOjAsIkIiOjB9fSwiTWF4V2lkdGgiOjQ2Ljk4MDAwMDAwMDAwMDAxMSwiTWF4SGVpZ2h0IjoiSW5maW5pdHkiLCJTbWFydEZvcmVncm91bmRJc0FjdGl2ZSI6ZmFsc2UsIkhvcml6b250YWxBbGlnbm1lbnQiOjAsIlZlcnRpY2FsQWxpZ25tZW50IjowLCJTbWFydEZvcmVncm91bmQiOm51bGwsIkJhY2tncm91bmRGaWxsVHlwZSI6MCwiTWFyZ2luIjp7IiRpZCI6IjQ5MyIsIlRvcCI6MCwiTGVmdCI6MCwiUmlnaHQiOjAsIkJvdHRvbSI6MH0sIlBhZGRpbmciOnsiJGlkIjoiNDk0IiwiVG9wIjowLCJMZWZ0IjowLCJSaWdodCI6MCwiQm90dG9tIjowfSwiQmFja2dyb3VuZCI6eyIkaWQiOiI0OTUiLCJDb2xvciI6eyIkaWQiOiI0OTYiLCJBIjowLCJSIjoyNTUsIkciOjI1NSwiQiI6MjU1fX0sIklzVmlzaWJsZSI6dHJ1ZSwiV2lkdGgiOjAuMCwiSGVpZ2h0IjowLjAsIkJvcmRlclN0eWxlIjp7IiRpZCI6IjQ5NyIsIkxpbmVDb2xvciI6bnVsbCwiTGluZVdlaWdodCI6MC4wLCJMaW5lVHlwZSI6MCwiUGFyZW50U3R5bGUiOm51bGx9LCJQYXJlbnRTdHlsZSI6bnVsbH0sIkRhdGVTdHlsZSI6eyIkaWQiOiI0OTgiLCJGb250U2V0dGluZ3MiOnsiJGlkIjoiNDk5IiwiRm9udFNpemUiOjEwLCJGb250TmFtZSI6IkNhbGlicmkiLCJJc0JvbGQiOmZhbHNlLCJJc0l0YWxpYyI6ZmFsc2UsIklzVW5kZXJsaW5lZCI6ZmFsc2UsIlBhcmVudFN0eWxlIjpudWxsfSwiQXV0b1NpemUiOjAsIkZvcmVncm91bmQiOnsiJGlkIjoiNTAwIiwiQ29sb3IiOnsiJHJlZiI6IjEyMiJ9fSwiTWF4V2lkdGgiOjIwMC4wLCJNYXhIZWlnaHQiOiJJbmZpbml0eSIsIlNtYXJ0Rm9yZWdyb3VuZElzQWN0aXZlIjpmYWxzZSwiSG9yaXpvbnRhbEFsaWdubWVudCI6MCwiVmVydGljYWxBbGlnbm1lbnQiOjAsIlNtYXJ0Rm9yZWdyb3VuZCI6bnVsbCwiQmFja2dyb3VuZEZpbGxUeXBlIjowLCJNYXJnaW4iOnsiJGlkIjoiNTAxIiwiVG9wIjowLCJMZWZ0IjowLCJSaWdodCI6MCwiQm90dG9tIjowfSwiUGFkZGluZyI6eyIkaWQiOiI1MDIiLCJUb3AiOjAsIkxlZnQiOjAsIlJpZ2h0IjowLCJCb3R0b20iOjB9LCJCYWNrZ3JvdW5kIjp7IiRyZWYiOiIxMjUifSwiSXNWaXNpYmxlIjp0cnVlLCJXaWR0aCI6MC4wLCJIZWlnaHQiOjAuMCwiQm9yZGVyU3R5bGUiOnsiJGlkIjoiNTAzIiwiTGluZUNvbG9yIjpudWxsLCJMaW5lV2VpZ2h0IjowLjAsIkxpbmVUeXBlIjowLCJQYXJlbnRTdHlsZSI6bnVsbH0sIlBhcmVudFN0eWxlIjpudWxsfSwiRGF0ZUZvcm1hdCI6eyIkaWQiOiI1MDQiLCJGb3JtYXRTdHJpbmciOiJNTU0gZCIsIlNlcGFyYXRvciI6Ii8iLCJVc2VJbnRlcm5hdGlvbmFsRGF0ZUZvcm1hdCI6ZmFsc2UsIkRhdGVJc1Zpc2libGUiOmZhbHNlLCJUaW1lSXNWaXNpYmxlIjpmYWxzZSwiSG91ckRpZ2l0cyI6MSwiQW1QbURlc2lnbmF0b3IiOjIsIlRyaW0wME1pbnV0ZXMiOmZhbHNlLCJMYXN0S25vd25WaXNpYmlsaXR5U3RhdGUiOm51bGx9LCJXZWVrTnVtYmVyaW5nIjp7IiRpZCI6IjUwNSIsIkZvcm1hdCI6MCwiSXNWaXNpYmxlIjpmYWxzZSwiTGFzdEtub3duVmlzaWJpbGl0eVN0YXRlIjpmYWxzZX0sIklzVmlzaWJsZSI6dHJ1ZSwiUGFyZW50U3R5bGUiOm51bGx9LCJJbmRleCI6MCwiU21hcnREdXJhdGlvbkFjdGl2YXRlZCI6dHJ1ZSwiRGF0ZUZvcm1hdCI6eyIkcmVmIjoiNTA0In0sIldlZWtOdW1iZXJpbmciOnsiJGlkIjoiNTA2IiwiRm9ybWF0IjowLCJJc1Zpc2libGUiOmZhbHNlLCJMYXN0S25vd25WaXNpYmlsaXR5U3RhdGUiOmZhbHNlfSwiSWQiOiI5NWI0NGNjNi05MWMzLTRlZjktYjBhNi02YzZmMjliMWNjZjciLCJJbXBvcnRJZCI6bnVsbCwiVGl0bGUiOiJEZXRlY3Rpb24iLCJOb3RlIjpudWxsLCJIeXBlcmxpbmsiOnsiJGlkIjoiNTA3IiwiQWRkcmVzcyI6IiIsIlN1YkFkZHJlc3MiOiIifSwiSXNDaGFuZ2VkIjpmYWxzZSwiSXNOZXciOmZhbHNlfSx7IiRpZCI6IjUwOCIsIkdyb3VwTmFtZSI6ImIxMWI5NWQwLTQxYmQtNDEyMC04YTU5LTE1ZTE5YmIxZDBmMiIsIlN0YXJ0RGF0ZSI6IjIwMjEtMDMtMDZUMDg6MTk6MDBaIiwiRW5kRGF0ZSI6IjIwMjEtMDMtMDZUMDg6Mjk6MDBaIiwiUGVyY2VudGFnZUNvbXBsZXRlIjpudWxsLCJTdHlsZSI6eyIkaWQiOiI1MDkiLCJTaGFwZSI6MCwiU2hhcGVUaGlja25lc3MiOjAsIkR1cmF0aW9uRm9ybWF0Ijo5LCJJbmNsdWRlTm9uV29ya2luZ0RheXNJbkR1cmF0aW9uIjpmYWxzZSwiUGVyY2VudGFnZUNvbXBsZXRlU3R5bGUiOnsiJGlkIjoiNTEwIiwiRm9udFNldHRpbmdzIjp7IiRpZCI6IjUxMS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1MTIiLCJUb3AiOjAsIkxlZnQiOjAsIlJpZ2h0IjowLCJCb3R0b20iOjB9LCJQYWRkaW5nIjp7IiRpZCI6IjUxMyIsIlRvcCI6MCwiTGVmdCI6MCwiUmlnaHQiOjAsIkJvdHRvbSI6MH0sIkJhY2tncm91bmQiOnsiJHJlZiI6IjkwIn0sIklzVmlzaWJsZSI6dHJ1ZSwiV2lkdGgiOjAuMCwiSGVpZ2h0IjowLjAsIkJvcmRlclN0eWxlIjp7IiRpZCI6IjUxNCIsIkxpbmVDb2xvciI6bnVsbCwiTGluZVdlaWdodCI6MC4wLCJMaW5lVHlwZSI6MCwiUGFyZW50U3R5bGUiOm51bGx9LCJQYXJlbnRTdHlsZSI6bnVsbH0sIkR1cmF0aW9uU3R5bGUiOnsiJGlkIjoiNTE1IiwiRm9udFNldHRpbmdzIjp7IiRpZCI6IjUxNiIsIkZvbnRTaXplIjoxMCwiRm9udE5hbWUiOiJDb3JiZWwiLCJJc0JvbGQiOmZhbHNlLCJJc0l0YWxpYyI6ZmFsc2UsIklzVW5kZXJsaW5lZCI6ZmFsc2UsIlBhcmVudFN0eWxlIjpudWxsfSwiQXV0b1NpemUiOjAsIkZvcmVncm91bmQiOnsiJGlkIjoiNTE3IiwiQ29sb3IiOnsiJGlkIjoiNTE4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UxOSIsIlRvcCI6MCwiTGVmdCI6MCwiUmlnaHQiOjAsIkJvdHRvbSI6MH0sIlBhZGRpbmciOnsiJGlkIjoiNTIwIiwiVG9wIjowLCJMZWZ0IjowLCJSaWdodCI6MCwiQm90dG9tIjowfSwiQmFja2dyb3VuZCI6eyIkaWQiOiI1MjEiLCJDb2xvciI6eyIkaWQiOiI1MjIiLCJBIjowLCJSIjoyNTUsIkciOjI1NSwiQiI6MjU1fX0sIklzVmlzaWJsZSI6dHJ1ZSwiV2lkdGgiOjAuMCwiSGVpZ2h0IjowLjAsIkJvcmRlclN0eWxlIjp7IiRpZCI6IjUyMyIsIkxpbmVDb2xvciI6bnVsbCwiTGluZVdlaWdodCI6MC4wLCJMaW5lVHlwZSI6MCwiUGFyZW50U3R5bGUiOm51bGx9LCJQYXJlbnRTdHlsZSI6bnVsbH0sIkhvcml6b250YWxDb25uZWN0b3JTdHlsZSI6eyIkaWQiOiI1MjQiLCJMaW5lQ29sb3IiOnsiJHJlZiI6Ijk5In0sIkxpbmVXZWlnaHQiOjEuMCwiTGluZVR5cGUiOjAsIlBhcmVudFN0eWxlIjpudWxsfSwiVmVydGljYWxDb25uZWN0b3JTdHlsZSI6eyIkaWQiOiI1MjUiLCJMaW5lQ29sb3IiOnsiJHJlZiI6IjEwMiJ9LCJMaW5lV2VpZ2h0IjowLjAsIkxpbmVUeXBlIjowLCJQYXJlbnRTdHlsZSI6bnVsbH0sIk1hcmdpbiI6bnVsbCwiU3RhcnREYXRlUG9zaXRpb24iOjYsIkVuZERhdGVQb3NpdGlvbiI6NiwiRGF0ZUlzVmlzaWJsZSI6ZmFsc2UsIlRpdGxlUG9zaXRpb24iOjAsIkR1cmF0aW9uUG9zaXRpb24iOjIsIlBlcmNlbnRhZ2VDb21wbGV0ZWRQb3NpdGlvbiI6NiwiU3BhY2luZyI6MywiSXNCZWxvd1RpbWViYW5kIjp0cnVlLCJQZXJjZW50YWdlQ29tcGxldGVTaGFwZU9wYWNpdHkiOjM1LCJTaGFwZVN0eWxlIjp7IiRpZCI6IjUyNiIsIk1hcmdpbiI6eyIkaWQiOiI1MjciLCJUb3AiOjAsIkxlZnQiOjQsIlJpZ2h0Ijo0LCJCb3R0b20iOjB9LCJQYWRkaW5nIjp7IiRpZCI6IjUyOCIsIlRvcCI6MCwiTGVmdCI6MCwiUmlnaHQiOjAsIkJvdHRvbSI6MH0sIkJhY2tncm91bmQiOnsiJGlkIjoiNTI5IiwiQ29sb3IiOnsiJGlkIjoiNTMwIiwiQSI6MjU1LCJSIjo2NSwiRyI6MTM4LCJCIjoxNzl9fSwiSXNWaXNpYmxlIjp0cnVlLCJXaWR0aCI6MC4wLCJIZWlnaHQiOjEzLjQyNjY2NjY2NjY2NjY3NywiQm9yZGVyU3R5bGUiOnsiJGlkIjoiNTMxIiwiTGluZUNvbG9yIjp7IiRyZWYiOiI0ODcifSwiTGluZVdlaWdodCI6MC4wLCJMaW5lVHlwZSI6MCwiUGFyZW50U3R5bGUiOm51bGx9LCJQYXJlbnRTdHlsZSI6bnVsbH0sIlRpdGxlU3R5bGUiOnsiJGlkIjoiNTMyIiwiRm9udFNldHRpbmdzIjp7IiRpZCI6IjUzMyIsIkZvbnRTaXplIjoxMSwiRm9udE5hbWUiOiJDb3JiZWwiLCJJc0JvbGQiOmZhbHNlLCJJc0l0YWxpYyI6ZmFsc2UsIklzVW5kZXJsaW5lZCI6ZmFsc2UsIlBhcmVudFN0eWxlIjpudWxsfSwiQXV0b1NpemUiOjIsIkZvcmVncm91bmQiOnsiJGlkIjoiNTM0IiwiQ29sb3IiOnsiJGlkIjoiNTM1IiwiQSI6MjU1LCJSIjowLCJHIjowLCJCIjowfX0sIk1heFdpZHRoIjo0NS41MzY2NjY2NjY2NjY2NjksIk1heEhlaWdodCI6IkluZmluaXR5IiwiU21hcnRGb3JlZ3JvdW5kSXNBY3RpdmUiOmZhbHNlLCJIb3Jpem9udGFsQWxpZ25tZW50IjowLCJWZXJ0aWNhbEFsaWdubWVudCI6MCwiU21hcnRGb3JlZ3JvdW5kIjpudWxsLCJCYWNrZ3JvdW5kRmlsbFR5cGUiOjAsIk1hcmdpbiI6eyIkaWQiOiI1MzYiLCJUb3AiOjAsIkxlZnQiOjAsIlJpZ2h0IjowLCJCb3R0b20iOjB9LCJQYWRkaW5nIjp7IiRpZCI6IjUzNyIsIlRvcCI6MCwiTGVmdCI6MCwiUmlnaHQiOjAsIkJvdHRvbSI6MH0sIkJhY2tncm91bmQiOnsiJGlkIjoiNTM4IiwiQ29sb3IiOnsiJGlkIjoiNTM5IiwiQSI6MCwiUiI6MjU1LCJHIjoyNTUsIkIiOjI1NX19LCJJc1Zpc2libGUiOnRydWUsIldpZHRoIjowLjAsIkhlaWdodCI6MC4wLCJCb3JkZXJTdHlsZSI6eyIkaWQiOiI1NDAiLCJMaW5lQ29sb3IiOm51bGwsIkxpbmVXZWlnaHQiOjAuMCwiTGluZVR5cGUiOjAsIlBhcmVudFN0eWxlIjpudWxsfSwiUGFyZW50U3R5bGUiOm51bGx9LCJEYXRlU3R5bGUiOnsiJGlkIjoiNTQxIiwiRm9udFNldHRpbmdzIjp7IiRpZCI6IjU0MiIsIkZvbnRTaXplIjoxMCwiRm9udE5hbWUiOiJDYWxpYnJpIiwiSXNCb2xkIjpmYWxzZSwiSXNJdGFsaWMiOmZhbHNlLCJJc1VuZGVybGluZWQiOmZhbHNlLCJQYXJlbnRTdHlsZSI6bnVsbH0sIkF1dG9TaXplIjowLCJGb3JlZ3JvdW5kIjp7IiRpZCI6IjU0MyIsIkNvbG9yIjp7IiRyZWYiOiIxMjIifX0sIk1heFdpZHRoIjoyMDAuMCwiTWF4SGVpZ2h0IjoiSW5maW5pdHkiLCJTbWFydEZvcmVncm91bmRJc0FjdGl2ZSI6ZmFsc2UsIkhvcml6b250YWxBbGlnbm1lbnQiOjAsIlZlcnRpY2FsQWxpZ25tZW50IjowLCJTbWFydEZvcmVncm91bmQiOm51bGwsIkJhY2tncm91bmRGaWxsVHlwZSI6MCwiTWFyZ2luIjp7IiRpZCI6IjU0NCIsIlRvcCI6MCwiTGVmdCI6MCwiUmlnaHQiOjAsIkJvdHRvbSI6MH0sIlBhZGRpbmciOnsiJGlkIjoiNTQ1IiwiVG9wIjowLCJMZWZ0IjowLCJSaWdodCI6MCwiQm90dG9tIjowfSwiQmFja2dyb3VuZCI6eyIkcmVmIjoiMTI1In0sIklzVmlzaWJsZSI6dHJ1ZSwiV2lkdGgiOjAuMCwiSGVpZ2h0IjowLjAsIkJvcmRlclN0eWxlIjp7IiRpZCI6IjU0NiIsIkxpbmVDb2xvciI6bnVsbCwiTGluZVdlaWdodCI6MC4wLCJMaW5lVHlwZSI6MCwiUGFyZW50U3R5bGUiOm51bGx9LCJQYXJlbnRTdHlsZSI6bnVsbH0sIkRhdGVGb3JtYXQiOnsiJGlkIjoiNTQ3IiwiRm9ybWF0U3RyaW5nIjoiTU1NIGQiLCJTZXBhcmF0b3IiOiIvIiwiVXNlSW50ZXJuYXRpb25hbERhdGVGb3JtYXQiOmZhbHNlLCJEYXRlSXNWaXNpYmxlIjpmYWxzZSwiVGltZUlzVmlzaWJsZSI6ZmFsc2UsIkhvdXJEaWdpdHMiOjEsIkFtUG1EZXNpZ25hdG9yIjoyLCJUcmltMDBNaW51dGVzIjpmYWxzZSwiTGFzdEtub3duVmlzaWJpbGl0eVN0YXRlIjpudWxsfSwiV2Vla051bWJlcmluZyI6eyIkaWQiOiI1NDgiLCJGb3JtYXQiOjAsIklzVmlzaWJsZSI6ZmFsc2UsIkxhc3RLbm93blZpc2liaWxpdHlTdGF0ZSI6ZmFsc2V9LCJJc1Zpc2libGUiOnRydWUsIlBhcmVudFN0eWxlIjpudWxsfSwiSW5kZXgiOjEsIlNtYXJ0RHVyYXRpb25BY3RpdmF0ZWQiOnRydWUsIkRhdGVGb3JtYXQiOnsiJHJlZiI6IjU0NyJ9LCJXZWVrTnVtYmVyaW5nIjp7IiRpZCI6IjU0OSIsIkZvcm1hdCI6MCwiSXNWaXNpYmxlIjpmYWxzZSwiTGFzdEtub3duVmlzaWJpbGl0eVN0YXRlIjpmYWxzZX0sIklkIjoiMDQ0MmNkMmQtODUyYS00YWZkLWIxYmEtYzc3OWZhZmQ0MzVmIiwiSW1wb3J0SWQiOm51bGwsIlRpdGxlIjoiUmVzcG9uc2UiLCJOb3RlIjpudWxsLCJIeXBlcmxpbmsiOnsiJGlkIjoiNTUwIiwiQWRkcmVzcyI6IiIsIlN1YkFkZHJlc3MiOiIifSwiSXNDaGFuZ2VkIjpmYWxzZSwiSXNOZXciOmZhbHNlfSx7IiRpZCI6IjU1MSIsIkdyb3VwTmFtZSI6ImIxMWI5NWQwLTQxYmQtNDEyMC04YTU5LTE1ZTE5YmIxZDBmMiIsIlN0YXJ0RGF0ZSI6IjIwMjEtMDMtMDZUMDg6Mjk6MDBaIiwiRW5kRGF0ZSI6IjIwMjEtMDMtMDZUMDg6NDA6MDBaIiwiUGVyY2VudGFnZUNvbXBsZXRlIjpudWxsLCJTdHlsZSI6eyIkaWQiOiI1NTIiLCJTaGFwZSI6MCwiU2hhcGVUaGlja25lc3MiOjMsIkR1cmF0aW9uRm9ybWF0Ijo5LCJJbmNsdWRlTm9uV29ya2luZ0RheXNJbkR1cmF0aW9uIjpmYWxzZSwiUGVyY2VudGFnZUNvbXBsZXRlU3R5bGUiOnsiJGlkIjoiNTUzIiwiRm9udFNldHRpbmdzIjp7IiRpZCI6IjU1NC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1NTUiLCJUb3AiOjAsIkxlZnQiOjAsIlJpZ2h0IjowLCJCb3R0b20iOjB9LCJQYWRkaW5nIjp7IiRpZCI6IjU1NiIsIlRvcCI6MCwiTGVmdCI6MCwiUmlnaHQiOjAsIkJvdHRvbSI6MH0sIkJhY2tncm91bmQiOnsiJHJlZiI6IjkwIn0sIklzVmlzaWJsZSI6dHJ1ZSwiV2lkdGgiOjAuMCwiSGVpZ2h0IjowLjAsIkJvcmRlclN0eWxlIjp7IiRpZCI6IjU1NyIsIkxpbmVDb2xvciI6bnVsbCwiTGluZVdlaWdodCI6MC4wLCJMaW5lVHlwZSI6MCwiUGFyZW50U3R5bGUiOm51bGx9LCJQYXJlbnRTdHlsZSI6bnVsbH0sIkR1cmF0aW9uU3R5bGUiOnsiJGlkIjoiNTU4IiwiRm9udFNldHRpbmdzIjp7IiRpZCI6IjU1OSIsIkZvbnRTaXplIjoxMCwiRm9udE5hbWUiOiJDb3JiZWwiLCJJc0JvbGQiOmZhbHNlLCJJc0l0YWxpYyI6ZmFsc2UsIklzVW5kZXJsaW5lZCI6ZmFsc2UsIlBhcmVudFN0eWxlIjpudWxsfSwiQXV0b1NpemUiOjAsIkZvcmVncm91bmQiOnsiJGlkIjoiNTYwIiwiQ29sb3IiOnsiJGlkIjoiNTYx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U2MiIsIlRvcCI6MCwiTGVmdCI6MCwiUmlnaHQiOjAsIkJvdHRvbSI6MH0sIlBhZGRpbmciOnsiJGlkIjoiNTYzIiwiVG9wIjowLCJMZWZ0IjowLCJSaWdodCI6MCwiQm90dG9tIjowfSwiQmFja2dyb3VuZCI6eyIkaWQiOiI1NjQiLCJDb2xvciI6eyIkaWQiOiI1NjUiLCJBIjowLCJSIjoyNTUsIkciOjI1NSwiQiI6MjU1fX0sIklzVmlzaWJsZSI6dHJ1ZSwiV2lkdGgiOjAuMCwiSGVpZ2h0IjowLjAsIkJvcmRlclN0eWxlIjp7IiRpZCI6IjU2NiIsIkxpbmVDb2xvciI6bnVsbCwiTGluZVdlaWdodCI6MC4wLCJMaW5lVHlwZSI6MCwiUGFyZW50U3R5bGUiOm51bGx9LCJQYXJlbnRTdHlsZSI6bnVsbH0sIkhvcml6b250YWxDb25uZWN0b3JTdHlsZSI6eyIkaWQiOiI1NjciLCJMaW5lQ29sb3IiOnsiJHJlZiI6Ijk5In0sIkxpbmVXZWlnaHQiOjEuMCwiTGluZVR5cGUiOjAsIlBhcmVudFN0eWxlIjpudWxsfSwiVmVydGljYWxDb25uZWN0b3JTdHlsZSI6eyIkaWQiOiI1NjgiLCJMaW5lQ29sb3IiOnsiJHJlZiI6IjEwMiJ9LCJMaW5lV2VpZ2h0IjowLjAsIkxpbmVUeXBlIjowLCJQYXJlbnRTdHlsZSI6bnVsbH0sIk1hcmdpbiI6bnVsbCwiU3RhcnREYXRlUG9zaXRpb24iOjYsIkVuZERhdGVQb3NpdGlvbiI6NiwiRGF0ZUlzVmlzaWJsZSI6ZmFsc2UsIlRpdGxlUG9zaXRpb24iOjAsIkR1cmF0aW9uUG9zaXRpb24iOjIsIlBlcmNlbnRhZ2VDb21wbGV0ZWRQb3NpdGlvbiI6NiwiU3BhY2luZyI6MTAsIklzQmVsb3dUaW1lYmFuZCI6dHJ1ZSwiUGVyY2VudGFnZUNvbXBsZXRlU2hhcGVPcGFjaXR5IjozNSwiU2hhcGVTdHlsZSI6eyIkaWQiOiI1NjkiLCJNYXJnaW4iOnsiJGlkIjoiNTcwIiwiVG9wIjowLCJMZWZ0Ijo0LCJSaWdodCI6NCwiQm90dG9tIjowfSwiUGFkZGluZyI6eyIkaWQiOiI1NzEiLCJUb3AiOjAsIkxlZnQiOjAsIlJpZ2h0IjowLCJCb3R0b20iOjB9LCJCYWNrZ3JvdW5kIjp7IiRpZCI6IjU3MiIsIkNvbG9yIjp7IiRpZCI6IjU3MyIsIkEiOjI1NSwiUiI6MTExLCJHIjo0OSwiQiI6MTUyfX0sIklzVmlzaWJsZSI6dHJ1ZSwiV2lkdGgiOjAuMCwiSGVpZ2h0IjoxNi4wLCJCb3JkZXJTdHlsZSI6eyIkaWQiOiI1NzQiLCJMaW5lQ29sb3IiOnsiJHJlZiI6IjQ4NyJ9LCJMaW5lV2VpZ2h0IjowLjAsIkxpbmVUeXBlIjowLCJQYXJlbnRTdHlsZSI6bnVsbH0sIlBhcmVudFN0eWxlIjpudWxsfSwiVGl0bGVTdHlsZSI6eyIkaWQiOiI1NzUiLCJGb250U2V0dGluZ3MiOnsiJGlkIjoiNTc2IiwiRm9udFNpemUiOjExLCJGb250TmFtZSI6IkNvcmJlbCIsIklzQm9sZCI6ZmFsc2UsIklzSXRhbGljIjpmYWxzZSwiSXNVbmRlcmxpbmVkIjpmYWxzZSwiUGFyZW50U3R5bGUiOm51bGx9LCJBdXRvU2l6ZSI6MiwiRm9yZWdyb3VuZCI6eyIkaWQiOiI1NzciLCJDb2xvciI6eyIkaWQiOiI1NzgiLCJBIjoyNTUsIlIiOjAsIkciOjAsIkIiOjB9fSwiTWF4V2lkdGgiOjM5LjEzLCJNYXhIZWlnaHQiOiJJbmZpbml0eSIsIlNtYXJ0Rm9yZWdyb3VuZElzQWN0aXZlIjpmYWxzZSwiSG9yaXpvbnRhbEFsaWdubWVudCI6MCwiVmVydGljYWxBbGlnbm1lbnQiOjAsIlNtYXJ0Rm9yZWdyb3VuZCI6bnVsbCwiQmFja2dyb3VuZEZpbGxUeXBlIjowLCJNYXJnaW4iOnsiJGlkIjoiNTc5IiwiVG9wIjowLCJMZWZ0IjowLCJSaWdodCI6MCwiQm90dG9tIjowfSwiUGFkZGluZyI6eyIkaWQiOiI1ODAiLCJUb3AiOjAsIkxlZnQiOjAsIlJpZ2h0IjowLCJCb3R0b20iOjB9LCJCYWNrZ3JvdW5kIjp7IiRpZCI6IjU4MSIsIkNvbG9yIjp7IiRpZCI6IjU4MiIsIkEiOjAsIlIiOjI1NSwiRyI6MjU1LCJCIjoyNTV9fSwiSXNWaXNpYmxlIjp0cnVlLCJXaWR0aCI6MC4wLCJIZWlnaHQiOjAuMCwiQm9yZGVyU3R5bGUiOnsiJGlkIjoiNTgzIiwiTGluZUNvbG9yIjpudWxsLCJMaW5lV2VpZ2h0IjowLjAsIkxpbmVUeXBlIjowLCJQYXJlbnRTdHlsZSI6bnVsbH0sIlBhcmVudFN0eWxlIjpudWxsfSwiRGF0ZVN0eWxlIjp7IiRpZCI6IjU4NCIsIkZvbnRTZXR0aW5ncyI6eyIkaWQiOiI1ODUiLCJGb250U2l6ZSI6MTAsIkZvbnROYW1lIjoiQ2FsaWJyaSIsIklzQm9sZCI6ZmFsc2UsIklzSXRhbGljIjpmYWxzZSwiSXNVbmRlcmxpbmVkIjpmYWxzZSwiUGFyZW50U3R5bGUiOm51bGx9LCJBdXRvU2l6ZSI6MCwiRm9yZWdyb3VuZCI6eyIkaWQiOiI1ODYiLCJDb2xvciI6eyIkcmVmIjoiMTIyIn19LCJNYXhXaWR0aCI6MjAwLjAsIk1heEhlaWdodCI6IkluZmluaXR5IiwiU21hcnRGb3JlZ3JvdW5kSXNBY3RpdmUiOmZhbHNlLCJIb3Jpem9udGFsQWxpZ25tZW50IjowLCJWZXJ0aWNhbEFsaWdubWVudCI6MCwiU21hcnRGb3JlZ3JvdW5kIjpudWxsLCJCYWNrZ3JvdW5kRmlsbFR5cGUiOjAsIk1hcmdpbiI6eyIkaWQiOiI1ODciLCJUb3AiOjAsIkxlZnQiOjAsIlJpZ2h0IjowLCJCb3R0b20iOjB9LCJQYWRkaW5nIjp7IiRpZCI6IjU4OCIsIlRvcCI6MCwiTGVmdCI6MCwiUmlnaHQiOjAsIkJvdHRvbSI6MH0sIkJhY2tncm91bmQiOnsiJHJlZiI6IjEyNSJ9LCJJc1Zpc2libGUiOnRydWUsIldpZHRoIjowLjAsIkhlaWdodCI6MC4wLCJCb3JkZXJTdHlsZSI6eyIkaWQiOiI1ODkiLCJMaW5lQ29sb3IiOm51bGwsIkxpbmVXZWlnaHQiOjAuMCwiTGluZVR5cGUiOjAsIlBhcmVudFN0eWxlIjpudWxsfSwiUGFyZW50U3R5bGUiOm51bGx9LCJEYXRlRm9ybWF0Ijp7IiRpZCI6IjU5MCIsIkZvcm1hdFN0cmluZyI6Ik1NTSBkIiwiU2VwYXJhdG9yIjoiLyIsIlVzZUludGVybmF0aW9uYWxEYXRlRm9ybWF0IjpmYWxzZSwiRGF0ZUlzVmlzaWJsZSI6ZmFsc2UsIlRpbWVJc1Zpc2libGUiOmZhbHNlLCJIb3VyRGlnaXRzIjoxLCJBbVBtRGVzaWduYXRvciI6MiwiVHJpbTAwTWludXRlcyI6ZmFsc2UsIkxhc3RLbm93blZpc2liaWxpdHlTdGF0ZSI6bnVsbH0sIldlZWtOdW1iZXJpbmciOnsiJGlkIjoiNTkxIiwiRm9ybWF0IjowLCJJc1Zpc2libGUiOmZhbHNlLCJMYXN0S25vd25WaXNpYmlsaXR5U3RhdGUiOmZhbHNlfSwiSXNWaXNpYmxlIjp0cnVlLCJQYXJlbnRTdHlsZSI6bnVsbH0sIkluZGV4IjoyLCJTbWFydER1cmF0aW9uQWN0aXZhdGVkIjp0cnVlLCJEYXRlRm9ybWF0Ijp7IiRyZWYiOiI1OTAifSwiV2Vla051bWJlcmluZyI6eyIkaWQiOiI1OTIiLCJGb3JtYXQiOjAsIklzVmlzaWJsZSI6ZmFsc2UsIkxhc3RLbm93blZpc2liaWxpdHlTdGF0ZSI6ZmFsc2V9LCJJZCI6ImY5ZWZkMDFkLTczZjgtNDAxZi1hYzk2LTJjZWVlNjE2YzU1OCIsIkltcG9ydElkIjpudWxsLCJUaXRsZSI6IlJlbWVkeSIsIk5vdGUiOm51bGwsIkh5cGVybGluayI6eyIkaWQiOiI1OTMiLCJBZGRyZXNzIjoiIiwiU3ViQWRkcmVzcyI6IiJ9LCJJc0NoYW5nZWQiOmZhbHNlLCJJc05ldyI6ZmFsc2V9LHsiJGlkIjoiNTk0IiwiR3JvdXBOYW1lIjoiYjExYjk1ZDAtNDFiZC00MTIwLThhNTktMTVlMTliYjFkMGYyIiwiU3RhcnREYXRlIjoiMjAyMS0wMy0wNlQwODowOTowMFoiLCJFbmREYXRlIjoiMjAyMS0wMy0wNlQwODoxOTowMFoiLCJQZXJjZW50YWdlQ29tcGxldGUiOm51bGwsIlN0eWxlIjp7IiRpZCI6IjU5NSIsIlNoYXBlIjowLCJTaGFwZVRoaWNrbmVzcyI6MSwiRHVyYXRpb25Gb3JtYXQiOjksIkluY2x1ZGVOb25Xb3JraW5nRGF5c0luRHVyYXRpb24iOmZhbHNlLCJQZXJjZW50YWdlQ29tcGxldGVTdHlsZSI6eyIkaWQiOiI1OTYiLCJGb250U2V0dGluZ3MiOnsiJGlkIjoiNTk3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1OTgiLCJMaW5lQ29sb3IiOm51bGwsIkxpbmVXZWlnaHQiOjAuMCwiTGluZVR5cGUiOjAsIlBhcmVudFN0eWxlIjpudWxsfSwiUGFyZW50U3R5bGUiOm51bGx9LCJEdXJhdGlvblN0eWxlIjp7IiRpZCI6IjU5OSIsIkZvbnRTZXR0aW5ncyI6eyIkaWQiOiI2MDAiLCJGb250U2l6ZSI6MTAsIkZvbnROYW1lIjoiQ2FsaWJyaSIsIklzQm9sZCI6ZmFsc2UsIklzSXRhbGljIjpmYWxzZSwiSXNVbmRlcmxpbmVkIjpmYWxzZSwiUGFyZW50U3R5bGUiOm51bGx9LCJBdXRvU2l6ZSI6MCwiRm9yZWdyb3VuZCI6eyIkaWQiOiI2MDEiLCJDb2xvciI6eyIkaWQiOiI2MDI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HJlZiI6Ijk1In0sIlBhZGRpbmciOnsiJHJlZiI6Ijk2In0sIkJhY2tncm91bmQiOnsiJGlkIjoiNjAzIiwiQ29sb3IiOnsiJGlkIjoiNjA0IiwiQSI6MCwiUiI6MjU1LCJHIjoyNTUsIkIiOjI1NX19LCJJc1Zpc2libGUiOnRydWUsIldpZHRoIjowLjAsIkhlaWdodCI6MC4wLCJCb3JkZXJTdHlsZSI6eyIkaWQiOiI2MDUiLCJMaW5lQ29sb3IiOm51bGwsIkxpbmVXZWlnaHQiOjAuMCwiTGluZVR5cGUiOjAsIlBhcmVudFN0eWxlIjpudWxsfSwiUGFyZW50U3R5bGUiOm51bGx9LCJIb3Jpem9udGFsQ29ubmVjdG9yU3R5bGUiOnsiJGlkIjoiNjA2IiwiTGluZUNvbG9yIjp7IiRyZWYiOiI5OSJ9LCJMaW5lV2VpZ2h0IjoxLjAsIkxpbmVUeXBlIjowLCJQYXJlbnRTdHlsZSI6bnVsbH0sIlZlcnRpY2FsQ29ubmVjdG9yU3R5bGUiOnsiJGlkIjoiNjA3IiwiTGluZUNvbG9yIjp7IiRyZWYiOiIxMDIifSwiTGluZVdlaWdodCI6MC4wLCJMaW5lVHlwZSI6MCwiUGFyZW50U3R5bGUiOm51bGx9LCJNYXJnaW4iOm51bGwsIlN0YXJ0RGF0ZVBvc2l0aW9uIjo2LCJFbmREYXRlUG9zaXRpb24iOjYsIkRhdGVJc1Zpc2libGUiOmZhbHNlLCJUaXRsZVBvc2l0aW9uIjowLCJEdXJhdGlvblBvc2l0aW9uIjoyLCJQZXJjZW50YWdlQ29tcGxldGVkUG9zaXRpb24iOjYsIlNwYWNpbmciOjMsIklzQmVsb3dUaW1lYmFuZCI6dHJ1ZSwiUGVyY2VudGFnZUNvbXBsZXRlU2hhcGVPcGFjaXR5IjozNSwiU2hhcGVTdHlsZSI6eyIkaWQiOiI2MDgiLCJNYXJnaW4iOnsiJHJlZiI6IjEwNSJ9LCJQYWRkaW5nIjp7IiRyZWYiOiIxMDYifSwiQmFja2dyb3VuZCI6eyIkaWQiOiI2MDkiLCJDb2xvciI6eyIkaWQiOiI2MTAiLCJBIjoyNTUsIlIiOjIyMywiRyI6ODMsIkIiOjM5fX0sIklzVmlzaWJsZSI6dHJ1ZSwiV2lkdGgiOjAuMCwiSGVpZ2h0IjoxNi4wLCJCb3JkZXJTdHlsZSI6eyIkaWQiOiI2MTEiLCJMaW5lQ29sb3IiOnsiJGlkIjoiNjEyIiwiJHR5cGUiOiJOTFJFLkNvbW1vbi5Eb20uU29saWRDb2xvckJydXNoLCBOTFJFLkNvbW1vbiIsIkNvbG9yIjp7IiRpZCI6IjYxMyIsIkEiOjI1NSwiUiI6MjU1LCJHIjowLCJCIjowfX0sIkxpbmVXZWlnaHQiOjAuMCwiTGluZVR5cGUiOjAsIlBhcmVudFN0eWxlIjpudWxsfSwiUGFyZW50U3R5bGUiOm51bGx9LCJUaXRsZVN0eWxlIjp7IiRpZCI6IjYxNCIsIkZvbnRTZXR0aW5ncyI6eyIkaWQiOiI2MTUiLCJGb250U2l6ZSI6MTEsIkZvbnROYW1lIjoiQ29yYmVsIiwiSXNCb2xkIjpmYWxzZSwiSXNJdGFsaWMiOmZhbHNlLCJJc1VuZGVybGluZWQiOmZhbHNlLCJQYXJlbnRTdHlsZSI6bnVsbH0sIkF1dG9TaXplIjowLCJGb3JlZ3JvdW5kIjp7IiRpZCI6IjYxNiIsIkNvbG9yIjp7IiRpZCI6IjYxNy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2In0sIlBhZGRpbmciOnsiJHJlZiI6IjExNyJ9LCJCYWNrZ3JvdW5kIjp7IiRpZCI6IjYxOCIsIkNvbG9yIjp7IiRpZCI6IjYxOSIsIkEiOjAsIlIiOjI1NSwiRyI6MjU1LCJCIjoyNTV9fSwiSXNWaXNpYmxlIjp0cnVlLCJXaWR0aCI6MC4wLCJIZWlnaHQiOjAuMCwiQm9yZGVyU3R5bGUiOnsiJGlkIjoiNjIwIiwiTGluZUNvbG9yIjpudWxsLCJMaW5lV2VpZ2h0IjowLjAsIkxpbmVUeXBlIjowLCJQYXJlbnRTdHlsZSI6bnVsbH0sIlBhcmVudFN0eWxlIjpudWxsfSwiRGF0ZVN0eWxlIjp7IiRpZCI6IjYyMSIsIkZvbnRTZXR0aW5ncyI6eyIkaWQiOiI2MjIiLCJGb250U2l6ZSI6MTAsIkZvbnROYW1lIjoiQ2FsaWJyaSIsIklzQm9sZCI6ZmFsc2UsIklzSXRhbGljIjpmYWxzZSwiSXNVbmRlcmxpbmVkIjpmYWxzZSwiUGFyZW50U3R5bGUiOm51bGx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2MjMiLCJMaW5lQ29sb3IiOm51bGwsIkxpbmVXZWlnaHQiOjAuMCwiTGluZVR5cGUiOjAsIlBhcmVudFN0eWxlIjpudWxsfSwiUGFyZW50U3R5bGUiOm51bGx9LCJEYXRlRm9ybWF0Ijp7IiRpZCI6IjYyNCIsIkZvcm1hdFN0cmluZyI6Ik1NTSBkIiwiU2VwYXJhdG9yIjoiLyIsIlVzZUludGVybmF0aW9uYWxEYXRlRm9ybWF0IjpmYWxzZSwiRGF0ZUlzVmlzaWJsZSI6ZmFsc2UsIlRpbWVJc1Zpc2libGUiOmZhbHNlLCJIb3VyRGlnaXRzIjoxLCJBbVBtRGVzaWduYXRvciI6MiwiVHJpbTAwTWludXRlcyI6ZmFsc2UsIkxhc3RLbm93blZpc2liaWxpdHlTdGF0ZSI6bnVsbH0sIldlZWtOdW1iZXJpbmciOnsiJGlkIjoiNjI1IiwiRm9ybWF0IjowLCJJc1Zpc2libGUiOmZhbHNlLCJMYXN0S25vd25WaXNpYmlsaXR5U3RhdGUiOmZhbHNlfSwiSXNWaXNpYmxlIjp0cnVlLCJQYXJlbnRTdHlsZSI6bnVsbH0sIkluZGV4IjozLCJTbWFydER1cmF0aW9uQWN0aXZhdGVkIjp0cnVlLCJEYXRlRm9ybWF0Ijp7IiRyZWYiOiI2MjQifSwiV2Vla051bWJlcmluZyI6eyIkaWQiOiI2MjYiLCJGb3JtYXQiOjAsIklzVmlzaWJsZSI6ZmFsc2UsIkxhc3RLbm93blZpc2liaWxpdHlTdGF0ZSI6ZmFsc2V9LCJJZCI6ImJiNzhlODExLWExZTktNDg3MC1hZWI5LTZiMDA2ZmMzMDAwMSIsIkltcG9ydElkIjpudWxsLCJUaXRsZSI6IlZlcmlmaWNhdGlvbiIsIk5vdGUiOm51bGwsIkh5cGVybGluayI6eyIkaWQiOiI2MjciLCJBZGRyZXNzIjoiIiwiU3ViQWRkcmVzcyI6IiJ9LCJJc0NoYW5nZWQiOmZhbHNlLCJJc05ldyI6ZmFsc2V9LHsiJGlkIjoiNjI4IiwiR3JvdXBOYW1lIjoiNDc3MWM0ZjMtNDhhZC00NDVjLThjMTEtZmVhMTE4ZGZiNmZlIiwiU3RhcnREYXRlIjoiMjAyMS0wMy0wNlQwODowMDowMFoiLCJFbmREYXRlIjoiMjAyMS0wMy0wNlQwODo0MDowMFoiLCJQZXJjZW50YWdlQ29tcGxldGUiOm51bGwsIlN0eWxlIjp7IiRpZCI6IjYyOSIsIlNoYXBlIjo2LCJTaGFwZVRoaWNrbmVzcyI6MiwiRHVyYXRpb25Gb3JtYXQiOjksIkluY2x1ZGVOb25Xb3JraW5nRGF5c0luRHVyYXRpb24iOmZhbHNlLCJQZXJjZW50YWdlQ29tcGxldGVTdHlsZSI6eyIkaWQiOiI2MzAiLCJGb250U2V0dGluZ3MiOnsiJGlkIjoiNjMx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YzMiIsIlRvcCI6MCwiTGVmdCI6MCwiUmlnaHQiOjAsIkJvdHRvbSI6MH0sIlBhZGRpbmciOnsiJGlkIjoiNjMzIiwiVG9wIjowLCJMZWZ0IjowLCJSaWdodCI6MCwiQm90dG9tIjowfSwiQmFja2dyb3VuZCI6eyIkcmVmIjoiOTAifSwiSXNWaXNpYmxlIjp0cnVlLCJXaWR0aCI6MC4wLCJIZWlnaHQiOjAuMCwiQm9yZGVyU3R5bGUiOnsiJGlkIjoiNjM0IiwiTGluZUNvbG9yIjpudWxsLCJMaW5lV2VpZ2h0IjowLjAsIkxpbmVUeXBlIjowLCJQYXJlbnRTdHlsZSI6bnVsbH0sIlBhcmVudFN0eWxlIjpudWxsfSwiRHVyYXRpb25TdHlsZSI6eyIkaWQiOiI2MzUiLCJGb250U2V0dGluZ3MiOnsiJGlkIjoiNjM2IiwiRm9udFNpemUiOjEwLCJGb250TmFtZSI6IkNvcmJlbCIsIklzQm9sZCI6ZmFsc2UsIklzSXRhbGljIjpmYWxzZSwiSXNVbmRlcmxpbmVkIjpmYWxzZSwiUGFyZW50U3R5bGUiOm51bGx9LCJBdXRvU2l6ZSI6MCwiRm9yZWdyb3VuZCI6eyIkaWQiOiI2MzciLCJDb2xvciI6eyIkaWQiOiI2Mzg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NjM5IiwiVG9wIjowLCJMZWZ0IjowLCJSaWdodCI6MCwiQm90dG9tIjowfSwiUGFkZGluZyI6eyIkaWQiOiI2NDAiLCJUb3AiOjAsIkxlZnQiOjAsIlJpZ2h0IjowLCJCb3R0b20iOjB9LCJCYWNrZ3JvdW5kIjp7IiRpZCI6IjY0MSIsIkNvbG9yIjp7IiRpZCI6IjY0MiIsIkEiOjAsIlIiOjI1NSwiRyI6MjU1LCJCIjoyNTV9fSwiSXNWaXNpYmxlIjp0cnVlLCJXaWR0aCI6MC4wLCJIZWlnaHQiOjAuMCwiQm9yZGVyU3R5bGUiOnsiJGlkIjoiNjQzIiwiTGluZUNvbG9yIjpudWxsLCJMaW5lV2VpZ2h0IjowLjAsIkxpbmVUeXBlIjowLCJQYXJlbnRTdHlsZSI6bnVsbH0sIlBhcmVudFN0eWxlIjpudWxsfSwiSG9yaXpvbnRhbENvbm5lY3RvclN0eWxlIjp7IiRpZCI6IjY0NCIsIkxpbmVDb2xvciI6eyIkcmVmIjoiOTkifSwiTGluZVdlaWdodCI6MS4wLCJMaW5lVHlwZSI6MCwiUGFyZW50U3R5bGUiOm51bGx9LCJWZXJ0aWNhbENvbm5lY3RvclN0eWxlIjp7IiRpZCI6IjY0NSIsIkxpbmVDb2xvciI6eyIkaWQiOiI2NDYiLCIkdHlwZSI6Ik5MUkUuQ29tbW9uLkRvbS5Tb2xpZENvbG9yQnJ1c2gsIE5MUkUuQ29tbW9uIiwiQ29sb3IiOnsiJGlkIjoiNjQ3IiwiQSI6MjU1LCJSIjoyMDQsIkciOjIwNCwiQiI6MjA0fX0sIkxpbmVXZWlnaHQiOjEuMCwiTGluZVR5cGUiOjAsIlBhcmVudFN0eWxlIjpudWxsfSwiTWFyZ2luIjpudWxsLCJTdGFydERhdGVQb3NpdGlvbiI6NiwiRW5kRGF0ZVBvc2l0aW9uIjo2LCJEYXRlSXNWaXNpYmxlIjpmYWxzZSwiVGl0bGVQb3NpdGlvbiI6MCwiRHVyYXRpb25Qb3NpdGlvbiI6MiwiUGVyY2VudGFnZUNvbXBsZXRlZFBvc2l0aW9uIjo2LCJTcGFjaW5nIjozLCJJc0JlbG93VGltZWJhbmQiOnRydWUsIlBlcmNlbnRhZ2VDb21wbGV0ZVNoYXBlT3BhY2l0eSI6MzUsIlNoYXBlU3R5bGUiOnsiJGlkIjoiNjQ4IiwiTWFyZ2luIjp7IiRpZCI6IjY0OSIsIlRvcCI6MCwiTGVmdCI6NCwiUmlnaHQiOjQsIkJvdHRvbSI6MH0sIlBhZGRpbmciOnsiJGlkIjoiNjUwIiwiVG9wIjowLCJMZWZ0IjowLCJSaWdodCI6MCwiQm90dG9tIjowfSwiQmFja2dyb3VuZCI6eyIkaWQiOiI2NTEiLCJDb2xvciI6eyIkaWQiOiI2NTIiLCJBIjoyNTUsIlIiOjIyMywiRyI6ODMsIkIiOjM5fX0sIklzVmlzaWJsZSI6dHJ1ZSwiV2lkdGgiOjAuMCwiSGVpZ2h0IjoyMi4wLCJCb3JkZXJTdHlsZSI6eyIkaWQiOiI2NTMiLCJMaW5lQ29sb3IiOnsiJHJlZiI6IjQ4NyJ9LCJMaW5lV2VpZ2h0IjowLjAsIkxpbmVUeXBlIjowLCJQYXJlbnRTdHlsZSI6bnVsbH0sIlBhcmVudFN0eWxlIjpudWxsfSwiVGl0bGVTdHlsZSI6eyIkaWQiOiI2NTQiLCJGb250U2V0dGluZ3MiOnsiJGlkIjoiNjU1IiwiRm9udFNpemUiOjExLCJGb250TmFtZSI6IkNvcmJlbCIsIklzQm9sZCI6ZmFsc2UsIklzSXRhbGljIjpmYWxzZSwiSXNVbmRlcmxpbmVkIjpmYWxzZSwiUGFyZW50U3R5bGUiOm51bGx9LCJBdXRvU2l6ZSI6MiwiRm9yZWdyb3VuZCI6eyIkaWQiOiI2NTYiLCJDb2xvciI6eyIkaWQiOiI2NTciLCJBIjoyNTUsIlIiOjAsIkciOjAsIkIiOjB9fSwiTWF4V2lkdGgiOjEwOC45OTY2NjY2NjY2NjY2NywiTWF4SGVpZ2h0IjoiSW5maW5pdHkiLCJTbWFydEZvcmVncm91bmRJc0FjdGl2ZSI6ZmFsc2UsIkhvcml6b250YWxBbGlnbm1lbnQiOjAsIlZlcnRpY2FsQWxpZ25tZW50IjowLCJTbWFydEZvcmVncm91bmQiOm51bGwsIkJhY2tncm91bmRGaWxsVHlwZSI6MCwiTWFyZ2luIjp7IiRpZCI6IjY1OCIsIlRvcCI6MCwiTGVmdCI6MCwiUmlnaHQiOjAsIkJvdHRvbSI6MH0sIlBhZGRpbmciOnsiJGlkIjoiNjU5IiwiVG9wIjowLCJMZWZ0IjowLCJSaWdodCI6MCwiQm90dG9tIjowfSwiQmFja2dyb3VuZCI6eyIkaWQiOiI2NjAiLCJDb2xvciI6eyIkaWQiOiI2NjEiLCJBIjowLCJSIjoyNTUsIkciOjI1NSwiQiI6MjU1fX0sIklzVmlzaWJsZSI6dHJ1ZSwiV2lkdGgiOjAuMCwiSGVpZ2h0IjowLjAsIkJvcmRlclN0eWxlIjp7IiRpZCI6IjY2MiIsIkxpbmVDb2xvciI6bnVsbCwiTGluZVdlaWdodCI6MC4wLCJMaW5lVHlwZSI6MCwiUGFyZW50U3R5bGUiOm51bGx9LCJQYXJlbnRTdHlsZSI6bnVsbH0sIkRhdGVTdHlsZSI6eyIkaWQiOiI2NjMiLCJGb250U2V0dGluZ3MiOnsiJGlkIjoiNjY0IiwiRm9udFNpemUiOjEwLCJGb250TmFtZSI6IkNhbGlicmkiLCJJc0JvbGQiOmZhbHNlLCJJc0l0YWxpYyI6ZmFsc2UsIklzVW5kZXJsaW5lZCI6ZmFsc2UsIlBhcmVudFN0eWxlIjpudWxsfSwiQXV0b1NpemUiOjAsIkZvcmVncm91bmQiOnsiJGlkIjoiNjY1IiwiQ29sb3IiOnsiJHJlZiI6IjEyMiJ9fSwiTWF4V2lkdGgiOjIwMC4wLCJNYXhIZWlnaHQiOiJJbmZpbml0eSIsIlNtYXJ0Rm9yZWdyb3VuZElzQWN0aXZlIjpmYWxzZSwiSG9yaXpvbnRhbEFsaWdubWVudCI6MCwiVmVydGljYWxBbGlnbm1lbnQiOjAsIlNtYXJ0Rm9yZWdyb3VuZCI6bnVsbCwiQmFja2dyb3VuZEZpbGxUeXBlIjowLCJNYXJnaW4iOnsiJGlkIjoiNjY2IiwiVG9wIjowLCJMZWZ0IjowLCJSaWdodCI6MCwiQm90dG9tIjowfSwiUGFkZGluZyI6eyIkaWQiOiI2NjciLCJUb3AiOjAsIkxlZnQiOjAsIlJpZ2h0IjowLCJCb3R0b20iOjB9LCJCYWNrZ3JvdW5kIjp7IiRyZWYiOiIxMjUifSwiSXNWaXNpYmxlIjp0cnVlLCJXaWR0aCI6MC4wLCJIZWlnaHQiOjAuMCwiQm9yZGVyU3R5bGUiOnsiJGlkIjoiNjY4IiwiTGluZUNvbG9yIjpudWxsLCJMaW5lV2VpZ2h0IjowLjAsIkxpbmVUeXBlIjowLCJQYXJlbnRTdHlsZSI6bnVsbH0sIlBhcmVudFN0eWxlIjpudWxsfSwiRGF0ZUZvcm1hdCI6eyIkaWQiOiI2NjkiLCJGb3JtYXRTdHJpbmciOiJNTU0gZCIsIlNlcGFyYXRvciI6Ii8iLCJVc2VJbnRlcm5hdGlvbmFsRGF0ZUZvcm1hdCI6ZmFsc2UsIkRhdGVJc1Zpc2libGUiOmZhbHNlLCJUaW1lSXNWaXNpYmxlIjpmYWxzZSwiSG91ckRpZ2l0cyI6MSwiQW1QbURlc2lnbmF0b3IiOjIsIlRyaW0wME1pbnV0ZXMiOmZhbHNlLCJMYXN0S25vd25WaXNpYmlsaXR5U3RhdGUiOm51bGx9LCJXZWVrTnVtYmVyaW5nIjp7IiRpZCI6IjY3MCIsIkZvcm1hdCI6MCwiSXNWaXNpYmxlIjpmYWxzZSwiTGFzdEtub3duVmlzaWJpbGl0eVN0YXRlIjpmYWxzZX0sIklzVmlzaWJsZSI6dHJ1ZSwiUGFyZW50U3R5bGUiOm51bGx9LCJJbmRleCI6NiwiU21hcnREdXJhdGlvbkFjdGl2YXRlZCI6dHJ1ZSwiRGF0ZUZvcm1hdCI6eyIkcmVmIjoiNjY5In0sIldlZWtOdW1iZXJpbmciOnsiJGlkIjoiNjcxIiwiRm9ybWF0IjowLCJJc1Zpc2libGUiOmZhbHNlLCJMYXN0S25vd25WaXNpYmlsaXR5U3RhdGUiOmZhbHNlfSwiSWQiOiI3MjBiYmQwNC04ZmVhLTQ2ODUtODUxNC1mNTk0MjI0YjBiYTkiLCJJbXBvcnRJZCI6bnVsbCwiVGl0bGUiOiJJbmNpZGVudCBEdXJhdGlvbiBUb3RhbCIsIk5vdGUiOm51bGwsIkh5cGVybGluayI6eyIkaWQiOiI2NzIiLCJBZGRyZXNzIjoiIiwiU3ViQWRkcmVzcyI6IiJ9LCJJc0NoYW5nZWQiOmZhbHNlLCJJc05ldyI6ZmFsc2V9LHsiJGlkIjoiNjczIiwiR3JvdXBOYW1lIjoiNDc3MWM0ZjMtNDhhZC00NDVjLThjMTEtZmVhMTE4ZGZiNmZlIiwiU3RhcnREYXRlIjoiMjAyMS0wMy0wNlQwODo0MDowMFoiLCJFbmREYXRlIjoiMjAyMS0wMy0wNlQwOToxNTowMFoiLCJQZXJjZW50YWdlQ29tcGxldGUiOm51bGwsIlN0eWxlIjp7IiRpZCI6IjY3NCIsIlNoYXBlIjo2LCJTaGFwZVRoaWNrbmVzcyI6MiwiRHVyYXRpb25Gb3JtYXQiOjksIkluY2x1ZGVOb25Xb3JraW5nRGF5c0luRHVyYXRpb24iOmZhbHNlLCJQZXJjZW50YWdlQ29tcGxldGVTdHlsZSI6eyIkaWQiOiI2NzUiLCJGb250U2V0dGluZ3MiOnsiJGlkIjoiNjc2IiwiRm9udFNpemUiOjEwLCJGb250TmFtZSI6IkNhbGlicmkiLCJJc0JvbGQiOmZhbHNlLCJJc0l0YWxpYyI6ZmFsc2UsIklzVW5kZXJsaW5lZCI6ZmFsc2UsIlBhcmVudFN0eWxlIjpudWxsfSwiQXV0b1NpemUiOjAsIkZvcmVncm91bmQiOnsiJGlkIjoiNjc3IiwiQ29sb3IiOnsiJGlkIjoiNjc4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aWQiOiI2NzkiLCJUb3AiOjAsIkxlZnQiOjAsIlJpZ2h0IjowLCJCb3R0b20iOjB9LCJQYWRkaW5nIjp7IiRpZCI6IjY4MCIsIlRvcCI6MCwiTGVmdCI6MCwiUmlnaHQiOjAsIkJvdHRvbSI6MH0sIkJhY2tncm91bmQiOnsiJGlkIjoiNjgxIiwiQ29sb3IiOnsiJGlkIjoiNjgyIiwiQSI6ODksIlIiOjAsIkciOjAsIkIiOjB9fSwiSXNWaXNpYmxlIjp0cnVlLCJXaWR0aCI6MC4wLCJIZWlnaHQiOjAuMCwiQm9yZGVyU3R5bGUiOnsiJGlkIjoiNjgzIiwiTGluZUNvbG9yIjpudWxsLCJMaW5lV2VpZ2h0IjowLjAsIkxpbmVUeXBlIjowLCJQYXJlbnRTdHlsZSI6bnVsbH0sIlBhcmVudFN0eWxlIjpudWxsfSwiRHVyYXRpb25TdHlsZSI6eyIkaWQiOiI2ODQiLCJGb250U2V0dGluZ3MiOnsiJGlkIjoiNjg1IiwiRm9udFNpemUiOjEwLCJGb250TmFtZSI6IkNvcmJlbCIsIklzQm9sZCI6ZmFsc2UsIklzSXRhbGljIjpmYWxzZSwiSXNVbmRlcmxpbmVkIjpmYWxzZSwiUGFyZW50U3R5bGUiOm51bGx9LCJBdXRvU2l6ZSI6MCwiRm9yZWdyb3VuZCI6eyIkaWQiOiI2ODYiLCJDb2xvciI6eyIkaWQiOiI2ODc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jg4IiwiVG9wIjowLCJMZWZ0IjowLCJSaWdodCI6MCwiQm90dG9tIjowfSwiUGFkZGluZyI6eyIkaWQiOiI2ODkiLCJUb3AiOjAsIkxlZnQiOjAsIlJpZ2h0IjowLCJCb3R0b20iOjB9LCJCYWNrZ3JvdW5kIjp7IiRpZCI6IjY5MCIsIkNvbG9yIjp7IiRpZCI6IjY5MSIsIkEiOjAsIlIiOjI1NSwiRyI6MjU1LCJCIjoyNTV9fSwiSXNWaXNpYmxlIjp0cnVlLCJXaWR0aCI6MC4wLCJIZWlnaHQiOjAuMCwiQm9yZGVyU3R5bGUiOnsiJGlkIjoiNjkyIiwiTGluZUNvbG9yIjpudWxsLCJMaW5lV2VpZ2h0IjowLjAsIkxpbmVUeXBlIjowLCJQYXJlbnRTdHlsZSI6bnVsbH0sIlBhcmVudFN0eWxlIjpudWxsfSwiSG9yaXpvbnRhbENvbm5lY3RvclN0eWxlIjp7IiRpZCI6IjY5MyIsIkxpbmVDb2xvciI6eyIkcmVmIjoiOTkifSwiTGluZVdlaWdodCI6MS4wLCJMaW5lVHlwZSI6MCwiUGFyZW50U3R5bGUiOm51bGx9LCJWZXJ0aWNhbENvbm5lY3RvclN0eWxlIjp7IiRpZCI6IjY5NCIsIkxpbmVDb2xvciI6eyIkaWQiOiI2OTUiLCIkdHlwZSI6Ik5MUkUuQ29tbW9uLkRvbS5Tb2xpZENvbG9yQnJ1c2gsIE5MUkUuQ29tbW9uIiwiQ29sb3IiOnsiJGlkIjoiNjk2IiwiQSI6MjU1LCJSIjowLCJHIjowLCJCIjowfX0sIkxpbmVXZWlnaHQiOjAuMCwiTGluZVR5cGUiOjAsIlBhcmVudFN0eWxlIjpudWxsfSwiTWFyZ2luIjpudWxsLCJTdGFydERhdGVQb3NpdGlvbiI6NiwiRW5kRGF0ZVBvc2l0aW9uIjo2LCJEYXRlSXNWaXNpYmxlIjpmYWxzZSwiVGl0bGVQb3NpdGlvbiI6MCwiRHVyYXRpb25Qb3NpdGlvbiI6MiwiUGVyY2VudGFnZUNvbXBsZXRlZFBvc2l0aW9uIjoyLCJTcGFjaW5nIjozLCJJc0JlbG93VGltZWJhbmQiOnRydWUsIlBlcmNlbnRhZ2VDb21wbGV0ZVNoYXBlT3BhY2l0eSI6MzUsIlNoYXBlU3R5bGUiOnsiJGlkIjoiNjk3IiwiTWFyZ2luIjp7IiRpZCI6IjY5OCIsIlRvcCI6MCwiTGVmdCI6NCwiUmlnaHQiOjQsIkJvdHRvbSI6MH0sIlBhZGRpbmciOnsiJGlkIjoiNjk5IiwiVG9wIjowLCJMZWZ0IjowLCJSaWdodCI6MCwiQm90dG9tIjowfSwiQmFja2dyb3VuZCI6eyIkaWQiOiI3MDAiLCJDb2xvciI6eyIkaWQiOiI3MDEiLCJBIjoyNTUsIlIiOjI1NCwiRyI6MTk1LCJCIjo2fX0sIklzVmlzaWJsZSI6dHJ1ZSwiV2lkdGgiOjAuMCwiSGVpZ2h0IjoyMi4wLCJCb3JkZXJTdHlsZSI6eyIkaWQiOiI3MDIiLCJMaW5lQ29sb3IiOnsiJHJlZiI6IjQ4NyJ9LCJMaW5lV2VpZ2h0IjowLjAsIkxpbmVUeXBlIjowLCJQYXJlbnRTdHlsZSI6bnVsbH0sIlBhcmVudFN0eWxlIjpudWxsfSwiVGl0bGVTdHlsZSI6eyIkaWQiOiI3MDMiLCJGb250U2V0dGluZ3MiOnsiJGlkIjoiNzA0IiwiRm9udFNpemUiOjExLCJGb250TmFtZSI6IkNvcmJlbCIsIklzQm9sZCI6ZmFsc2UsIklzSXRhbGljIjpmYWxzZSwiSXNVbmRlcmxpbmVkIjpmYWxzZSwiUGFyZW50U3R5bGUiOm51bGx9LCJBdXRvU2l6ZSI6MiwiRm9yZWdyb3VuZCI6eyIkaWQiOiI3MDUiLCJDb2xvciI6eyIkaWQiOiI3MDYiLCJBIjoyNTUsIlIiOjAsIkciOjAsIkIiOjB9fSwiTWF4V2lkdGgiOjg5LjcxNjY2NjY2NjY2NjY2OSwiTWF4SGVpZ2h0IjoiSW5maW5pdHkiLCJTbWFydEZvcmVncm91bmRJc0FjdGl2ZSI6ZmFsc2UsIkhvcml6b250YWxBbGlnbm1lbnQiOjAsIlZlcnRpY2FsQWxpZ25tZW50IjowLCJTbWFydEZvcmVncm91bmQiOm51bGwsIkJhY2tncm91bmRGaWxsVHlwZSI6MCwiTWFyZ2luIjp7IiRpZCI6IjcwNyIsIlRvcCI6MCwiTGVmdCI6MCwiUmlnaHQiOjAsIkJvdHRvbSI6MH0sIlBhZGRpbmciOnsiJGlkIjoiNzA4IiwiVG9wIjowLCJMZWZ0IjowLCJSaWdodCI6MCwiQm90dG9tIjowfSwiQmFja2dyb3VuZCI6eyIkaWQiOiI3MDkiLCJDb2xvciI6eyIkaWQiOiI3MTAiLCJBIjowLCJSIjoyNTUsIkciOjI1NSwiQiI6MjU1fX0sIklzVmlzaWJsZSI6dHJ1ZSwiV2lkdGgiOjAuMCwiSGVpZ2h0IjowLjAsIkJvcmRlclN0eWxlIjp7IiRpZCI6IjcxMSIsIkxpbmVDb2xvciI6bnVsbCwiTGluZVdlaWdodCI6MC4wLCJMaW5lVHlwZSI6MCwiUGFyZW50U3R5bGUiOm51bGx9LCJQYXJlbnRTdHlsZSI6bnVsbH0sIkRhdGVTdHlsZSI6eyIkaWQiOiI3MTIiLCJGb250U2V0dGluZ3MiOnsiJGlkIjoiNzEzIiwiRm9udFNpemUiOjEwLCJGb250TmFtZSI6IkNhbGlicmkiLCJJc0JvbGQiOmZhbHNlLCJJc0l0YWxpYyI6ZmFsc2UsIklzVW5kZXJsaW5lZCI6ZmFsc2UsIlBhcmVudFN0eWxlIjpudWxsfSwiQXV0b1NpemUiOjAsIkZvcmVncm91bmQiOnsiJGlkIjoiNzE0IiwiQ29sb3IiOnsiJHJlZiI6IjEyMiJ9fSwiTWF4V2lkdGgiOjIwMC4wLCJNYXhIZWlnaHQiOiJJbmZpbml0eSIsIlNtYXJ0Rm9yZWdyb3VuZElzQWN0aXZlIjpmYWxzZSwiSG9yaXpvbnRhbEFsaWdubWVudCI6MCwiVmVydGljYWxBbGlnbm1lbnQiOjAsIlNtYXJ0Rm9yZWdyb3VuZCI6bnVsbCwiQmFja2dyb3VuZEZpbGxUeXBlIjowLCJNYXJnaW4iOnsiJGlkIjoiNzE1IiwiVG9wIjowLCJMZWZ0IjowLCJSaWdodCI6MCwiQm90dG9tIjowfSwiUGFkZGluZyI6eyIkaWQiOiI3MTYiLCJUb3AiOjAsIkxlZnQiOjAsIlJpZ2h0IjowLCJCb3R0b20iOjB9LCJCYWNrZ3JvdW5kIjp7IiRyZWYiOiIxMjUifSwiSXNWaXNpYmxlIjp0cnVlLCJXaWR0aCI6MC4wLCJIZWlnaHQiOjAuMCwiQm9yZGVyU3R5bGUiOnsiJGlkIjoiNzE3IiwiTGluZUNvbG9yIjpudWxsLCJMaW5lV2VpZ2h0IjowLjAsIkxpbmVUeXBlIjowLCJQYXJlbnRTdHlsZSI6bnVsbH0sIlBhcmVudFN0eWxlIjpudWxsfSwiRGF0ZUZvcm1hdCI6eyIkaWQiOiI3MTgiLCJGb3JtYXRTdHJpbmciOiJNTU0gZCIsIlNlcGFyYXRvciI6Ii8iLCJVc2VJbnRlcm5hdGlvbmFsRGF0ZUZvcm1hdCI6ZmFsc2UsIkRhdGVJc1Zpc2libGUiOmZhbHNlLCJUaW1lSXNWaXNpYmxlIjpmYWxzZSwiSG91ckRpZ2l0cyI6MSwiQW1QbURlc2lnbmF0b3IiOjIsIlRyaW0wME1pbnV0ZXMiOmZhbHNlLCJMYXN0S25vd25WaXNpYmlsaXR5U3RhdGUiOm51bGx9LCJXZWVrTnVtYmVyaW5nIjp7IiRpZCI6IjcxOSIsIkZvcm1hdCI6MCwiSXNWaXNpYmxlIjpmYWxzZSwiTGFzdEtub3duVmlzaWJpbGl0eVN0YXRlIjpmYWxzZX0sIklzVmlzaWJsZSI6dHJ1ZSwiUGFyZW50U3R5bGUiOm51bGx9LCJJbmRleCI6NywiU21hcnREdXJhdGlvbkFjdGl2YXRlZCI6dHJ1ZSwiRGF0ZUZvcm1hdCI6eyIkcmVmIjoiNzE4In0sIldlZWtOdW1iZXJpbmciOnsiJGlkIjoiNzIwIiwiRm9ybWF0IjowLCJJc1Zpc2libGUiOmZhbHNlLCJMYXN0S25vd25WaXNpYmlsaXR5U3RhdGUiOmZhbHNlfSwiSWQiOiJhODkwZDc1My03MjNjLTRmZmItYWQ4Yy1lNmQwMTUxOGZmZDUiLCJJbXBvcnRJZCI6bnVsbCwiVGl0bGUiOiJSZW1lZHkgVmFsaWRhdGlvbiIsIk5vdGUiOm51bGwsIkh5cGVybGluayI6eyIkaWQiOiI3MjEiLCJBZGRyZXNzIjoiIiwiU3ViQWRkcmVzcyI6IiJ9LCJJc0NoYW5nZWQiOmZhbHNlLCJJc05ldyI6ZmFsc2V9LHsiJGlkIjoiNzIyIiwiR3JvdXBOYW1lIjpudWxsLCJTdGFydERhdGUiOiIyMDIxLTAzLTA2VDA5OjE1OjAwWiIsIkVuZERhdGUiOiIyMDIxLTAzLTA2VDEwOjAwOjAwWiIsIlBlcmNlbnRhZ2VDb21wbGV0ZSI6bnVsbCwiU3R5bGUiOnsiJGlkIjoiNzIzIiwiU2hhcGUiOjMsIlNoYXBlVGhpY2tuZXNzIjoxLCJEdXJhdGlvbkZvcm1hdCI6OSwiSW5jbHVkZU5vbldvcmtpbmdEYXlzSW5EdXJhdGlvbiI6ZmFsc2UsIlBlcmNlbnRhZ2VDb21wbGV0ZVN0eWxlIjp7IiRpZCI6IjcyNCIsIkZvbnRTZXR0aW5ncyI6eyIkaWQiOiI3MjU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NzI2IiwiVG9wIjowLCJMZWZ0IjowLCJSaWdodCI6MCwiQm90dG9tIjowfSwiUGFkZGluZyI6eyIkaWQiOiI3MjciLCJUb3AiOjAsIkxlZnQiOjAsIlJpZ2h0IjowLCJCb3R0b20iOjB9LCJCYWNrZ3JvdW5kIjp7IiRyZWYiOiI5MCJ9LCJJc1Zpc2libGUiOnRydWUsIldpZHRoIjowLjAsIkhlaWdodCI6MC4wLCJCb3JkZXJTdHlsZSI6eyIkaWQiOiI3MjgiLCJMaW5lQ29sb3IiOm51bGwsIkxpbmVXZWlnaHQiOjAuMCwiTGluZVR5cGUiOjAsIlBhcmVudFN0eWxlIjpudWxsfSwiUGFyZW50U3R5bGUiOm51bGx9LCJEdXJhdGlvblN0eWxlIjp7IiRpZCI6IjcyOSIsIkZvbnRTZXR0aW5ncyI6eyIkaWQiOiI3MzAiLCJGb250U2l6ZSI6MTAsIkZvbnROYW1lIjoiQ29yYmVsIiwiSXNCb2xkIjpmYWxzZSwiSXNJdGFsaWMiOmZhbHNlLCJJc1VuZGVybGluZWQiOmZhbHNlLCJQYXJlbnRTdHlsZSI6bnVsbH0sIkF1dG9TaXplIjowLCJGb3JlZ3JvdW5kIjp7IiRpZCI6IjczMSIsIkNvbG9yIjp7IiRpZCI6IjczMi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aWQiOiI3MzMiLCJUb3AiOjAsIkxlZnQiOjAsIlJpZ2h0IjowLCJCb3R0b20iOjB9LCJQYWRkaW5nIjp7IiRpZCI6IjczNCIsIlRvcCI6MCwiTGVmdCI6MCwiUmlnaHQiOjAsIkJvdHRvbSI6MH0sIkJhY2tncm91bmQiOnsiJGlkIjoiNzM1IiwiQ29sb3IiOnsiJGlkIjoiNzM2IiwiQSI6MCwiUiI6MjU1LCJHIjoyNTUsIkIiOjI1NX19LCJJc1Zpc2libGUiOnRydWUsIldpZHRoIjowLjAsIkhlaWdodCI6MC4wLCJCb3JkZXJTdHlsZSI6eyIkaWQiOiI3MzciLCJMaW5lQ29sb3IiOm51bGwsIkxpbmVXZWlnaHQiOjAuMCwiTGluZVR5cGUiOjAsIlBhcmVudFN0eWxlIjpudWxsfSwiUGFyZW50U3R5bGUiOm51bGx9LCJIb3Jpem9udGFsQ29ubmVjdG9yU3R5bGUiOnsiJGlkIjoiNzM4IiwiTGluZUNvbG9yIjp7IiRyZWYiOiI5OSJ9LCJMaW5lV2VpZ2h0IjoxLjAsIkxpbmVUeXBlIjowLCJQYXJlbnRTdHlsZSI6bnVsbH0sIlZlcnRpY2FsQ29ubmVjdG9yU3R5bGUiOnsiJGlkIjoiNzM5IiwiTGluZUNvbG9yIjp7IiRyZWYiOiIxMDI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MsIklzQmVsb3dUaW1lYmFuZCI6dHJ1ZSwiUGVyY2VudGFnZUNvbXBsZXRlU2hhcGVPcGFjaXR5IjozNSwiU2hhcGVTdHlsZSI6eyIkaWQiOiI3NDAiLCJNYXJnaW4iOnsiJGlkIjoiNzQxIiwiVG9wIjowLCJMZWZ0Ijo0LCJSaWdodCI6NCwiQm90dG9tIjowfSwiUGFkZGluZyI6eyIkaWQiOiI3NDIiLCJUb3AiOjAsIkxlZnQiOjAsIlJpZ2h0IjowLCJCb3R0b20iOjB9LCJCYWNrZ3JvdW5kIjp7IiRpZCI6Ijc0MyIsIkNvbG9yIjp7IiRpZCI6Ijc0NCIsIkEiOjI1NSwiUiI6MTY2LCJHIjoxODMsIkIiOjM5fX0sIklzVmlzaWJsZSI6dHJ1ZSwiV2lkdGgiOjAuMCwiSGVpZ2h0IjoxNi4wLCJCb3JkZXJTdHlsZSI6eyIkaWQiOiI3NDUiLCJMaW5lQ29sb3IiOnsiJHJlZiI6IjQ4NyJ9LCJMaW5lV2VpZ2h0IjowLjAsIkxpbmVUeXBlIjowLCJQYXJlbnRTdHlsZSI6bnVsbH0sIlBhcmVudFN0eWxlIjpudWxsfSwiVGl0bGVTdHlsZSI6eyIkaWQiOiI3NDYiLCJGb250U2V0dGluZ3MiOnsiJGlkIjoiNzQ3IiwiRm9udFNpemUiOjExLCJGb250TmFtZSI6IkNvcmJlbCIsIklzQm9sZCI6ZmFsc2UsIklzSXRhbGljIjpmYWxzZSwiSXNVbmRlcmxpbmVkIjpmYWxzZSwiUGFyZW50U3R5bGUiOm51bGx9LCJBdXRvU2l6ZSI6MiwiRm9yZWdyb3VuZCI6eyIkaWQiOiI3NDgiLCJDb2xvciI6eyIkaWQiOiI3NDkiLCJBIjoyNTUsIlIiOjAsIkciOjAsIkIiOjB9fSwiTWF4V2lkdGgiOjEwOC4wOTY2NjY2NjY2NjY2OCwiTWF4SGVpZ2h0IjoiSW5maW5pdHkiLCJTbWFydEZvcmVncm91bmRJc0FjdGl2ZSI6ZmFsc2UsIkhvcml6b250YWxBbGlnbm1lbnQiOjAsIlZlcnRpY2FsQWxpZ25tZW50IjowLCJTbWFydEZvcmVncm91bmQiOm51bGwsIkJhY2tncm91bmRGaWxsVHlwZSI6MCwiTWFyZ2luIjp7IiRpZCI6Ijc1MCIsIlRvcCI6MCwiTGVmdCI6MCwiUmlnaHQiOjAsIkJvdHRvbSI6MH0sIlBhZGRpbmciOnsiJGlkIjoiNzUxIiwiVG9wIjowLCJMZWZ0IjowLCJSaWdodCI6MCwiQm90dG9tIjowfSwiQmFja2dyb3VuZCI6eyIkaWQiOiI3NTIiLCJDb2xvciI6eyIkaWQiOiI3NTMiLCJBIjowLCJSIjoyNTUsIkciOjI1NSwiQiI6MjU1fX0sIklzVmlzaWJsZSI6dHJ1ZSwiV2lkdGgiOjAuMCwiSGVpZ2h0IjowLjAsIkJvcmRlclN0eWxlIjp7IiRpZCI6Ijc1NCIsIkxpbmVDb2xvciI6bnVsbCwiTGluZVdlaWdodCI6MC4wLCJMaW5lVHlwZSI6MCwiUGFyZW50U3R5bGUiOm51bGx9LCJQYXJlbnRTdHlsZSI6bnVsbH0sIkRhdGVTdHlsZSI6eyIkaWQiOiI3NTUiLCJGb250U2V0dGluZ3MiOnsiJGlkIjoiNzU2IiwiRm9udFNpemUiOjEwLCJGb250TmFtZSI6IkNhbGlicmkiLCJJc0JvbGQiOmZhbHNlLCJJc0l0YWxpYyI6ZmFsc2UsIklzVW5kZXJsaW5lZCI6ZmFsc2UsIlBhcmVudFN0eWxlIjpudWxsfSwiQXV0b1NpemUiOjAsIkZvcmVncm91bmQiOnsiJGlkIjoiNzU3IiwiQ29sb3IiOnsiJHJlZiI6IjEyMiJ9fSwiTWF4V2lkdGgiOjIwMC4wLCJNYXhIZWlnaHQiOiJJbmZpbml0eSIsIlNtYXJ0Rm9yZWdyb3VuZElzQWN0aXZlIjpmYWxzZSwiSG9yaXpvbnRhbEFsaWdubWVudCI6MCwiVmVydGljYWxBbGlnbm1lbnQiOjAsIlNtYXJ0Rm9yZWdyb3VuZCI6bnVsbCwiQmFja2dyb3VuZEZpbGxUeXBlIjowLCJNYXJnaW4iOnsiJGlkIjoiNzU4IiwiVG9wIjowLCJMZWZ0IjowLCJSaWdodCI6MCwiQm90dG9tIjowfSwiUGFkZGluZyI6eyIkaWQiOiI3NTkiLCJUb3AiOjAsIkxlZnQiOjAsIlJpZ2h0IjowLCJCb3R0b20iOjB9LCJCYWNrZ3JvdW5kIjp7IiRyZWYiOiIxMjUifSwiSXNWaXNpYmxlIjp0cnVlLCJXaWR0aCI6MC4wLCJIZWlnaHQiOjAuMCwiQm9yZGVyU3R5bGUiOnsiJGlkIjoiNzYwIiwiTGluZUNvbG9yIjpudWxsLCJMaW5lV2VpZ2h0IjowLjAsIkxpbmVUeXBlIjowLCJQYXJlbnRTdHlsZSI6bnVsbH0sIlBhcmVudFN0eWxlIjpudWxsfSwiRGF0ZUZvcm1hdCI6eyIkaWQiOiI3NjEiLCJGb3JtYXRTdHJpbmciOiJNTU0gZCIsIlNlcGFyYXRvciI6Ii8iLCJVc2VJbnRlcm5hdGlvbmFsRGF0ZUZvcm1hdCI6ZmFsc2UsIkRhdGVJc1Zpc2libGUiOmZhbHNlLCJUaW1lSXNWaXNpYmxlIjpmYWxzZSwiSG91ckRpZ2l0cyI6MSwiQW1QbURlc2lnbmF0b3IiOjIsIlRyaW0wME1pbnV0ZXMiOmZhbHNlLCJMYXN0S25vd25WaXNpYmlsaXR5U3RhdGUiOm51bGx9LCJXZWVrTnVtYmVyaW5nIjp7IiRpZCI6Ijc2MiIsIkZvcm1hdCI6MCwiSXNWaXNpYmxlIjpmYWxzZSwiTGFzdEtub3duVmlzaWJpbGl0eVN0YXRlIjpmYWxzZX0sIklzVmlzaWJsZSI6dHJ1ZSwiUGFyZW50U3R5bGUiOm51bGx9LCJJbmRleCI6OCwiU21hcnREdXJhdGlvbkFjdGl2YXRlZCI6dHJ1ZSwiRGF0ZUZvcm1hdCI6eyIkcmVmIjoiNzYxIn0sIldlZWtOdW1iZXJpbmciOnsiJGlkIjoiNzYzIiwiRm9ybWF0IjowLCJJc1Zpc2libGUiOmZhbHNlLCJMYXN0S25vd25WaXNpYmlsaXR5U3RhdGUiOmZhbHNlfSwiSWQiOiI1OGFjZGRiOS0xYjExLTRjZDUtOWFlZS1hNmZhZGU4ZDI3NGQiLCJJbXBvcnRJZCI6bnVsbCwiVGl0bGUiOiJSZXR1cm4gdG8gTm9ybWFsIEZsb3ciLCJOb3RlIjpudWxsLCJIeXBlcmxpbmsiOnsiJGlkIjoiNzY0IiwiQWRkcmVzcyI6IiIsIlN1YkFkZHJlc3MiOiIifSwiSXNDaGFuZ2VkIjpmYWxzZSwiSXNOZXciOmZhbHNlfV0sIlN3aW1sYW5lcyI6W10sIk1zUHJvamVjdEl0ZW1zVHJlZSI6eyIkaWQiOiI3NjUiLCJSb290Ijp7IkltcG9ydElkIjpudWxsLCJJc0ltcG9ydGVkIjpmYWxzZSwiQ2hpbGRyZW4iOltdfX0sIk1ldGFkYXRhIjp7IiRpZCI6Ijc2NiIsIlJlY2VudENvbG9yc0NvbGxlY3Rpb24iOiJbXCIjRkZFRDdEMzFcIixcIiNGRkIyMEUxMlwiLFwiI0ZGRkZDMDAwXCIsXCIjRkY1QjlCRDVcIixcIiNGRjcwQUQ0N1wiXSJ9LCJTZXR0aW5ncyI6eyIkaWQiOiI3NjciLCJJbXBhT3B0aW9ucyI6eyIkaWQiOiI3Nj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3NjkiLCJVc2VUaW1lIjp0cnVlLCJXb3JrRGF5U3RhcnQiOiIwMDowMDowMCIsIldvcmtEYXlFbmQiOiIyMzo1OTowMCJ9LCJMYXN0VXNlZFRlbXBsYXRlSWQiOiI3YTBmOGQ3ZS02NWY1LTQzNTMtOGQ3Zi03OGZmMTJmZWUwMDciLCJGaXJzdFdlZWtPZlllYXIiOjB9"/>
  <p:tag name="__MASTER" val="__part_0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d"/>
  <p:tag name="OTLTIMEBANDSCALETYPE" val="Hours"/>
  <p:tag name="OTLTIMEBANDQUICKPOSITION" val="Custom"/>
  <p:tag name="OTLTIMEBANDSHAPETYPE" val="RectangleTimeband"/>
  <p:tag name="OTLTIMEBANDTHREEDEFFECTS" val="None"/>
  <p:tag name="OTLTIMEBANDAUTODATERANGE" val="True"/>
  <p:tag name="OTLTIMEBANDSTARTDATE" val="2019-03-06T08:00:00.0000000"/>
  <p:tag name="OTLTIMEBANDWORKINGDAYS" val="Standard"/>
  <p:tag name="OTLTIMEBANDELAPSEDTIMEEXTENSION" val="False"/>
  <p:tag name="OTLTIMEBANDUSETIME" val="Tru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7"/>
  <p:tag name="OTLTIMEBANDFYSTARTMONTH" val="January"/>
  <p:tag name="OTLTIMEBANDSHOWFYLABEL" val="True"/>
  <p:tag name="OTLTIMEBANDUSESTARTINGOFTHEYEARFORFYNUMBERING" val="True"/>
  <p:tag name="OTLTIMEBANDENDDATE" val="2021-03-06T10:00:00.0000000"/>
  <p:tag name="OTLMARKERSHAPE" val="OTL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1-30T04:00:00.0000000Z"/>
  <p:tag name="OTLENDDATE" val="2021-01-30T12:00:00.0000000Z"/>
  <p:tag name="OTLMARKERSHAPE" val="OTL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DURATIONFORMAT" val="mins"/>
  <p:tag name="OTLSPACING" val="3"/>
  <p:tag name="OTLSHAPETHICKNESSTYPE" val="Custom"/>
  <p:tag name="OTLWEEKNUMBERINGFORMAT" val="WNFormat1"/>
  <p:tag name="OTLWEEKNUMBERINGISVISIBLE" val="False"/>
  <p:tag name="OTLSTARTDATE" val="2021-03-06T08:00:00.0000000Z"/>
  <p:tag name="OTLENDDATE" val="2021-03-06T08:09:00.0000000Z"/>
  <p:tag name="OTLMARKERSHAPE" val="OTL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DURATIONFORMAT" val="mins"/>
  <p:tag name="OTLSPACING" val="3"/>
  <p:tag name="OTLSHAPETHICKNESSTYPE" val="Thin"/>
  <p:tag name="OTLWEEKNUMBERINGFORMAT" val="WNFormat1"/>
  <p:tag name="OTLWEEKNUMBERINGISVISIBLE" val="False"/>
  <p:tag name="OTLSTARTDATE" val="2021-03-06T08:19:00.0000000Z"/>
  <p:tag name="OTLENDDATE" val="2021-03-06T08:29:00.0000000Z"/>
  <p:tag name="OTLMARKERSHAPE" val="OTL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DURATIONFORMAT" val="mins"/>
  <p:tag name="OTLSPACING" val="10"/>
  <p:tag name="OTLSHAPETHICKNESSTYPE" val="Custom"/>
  <p:tag name="OTLWEEKNUMBERINGFORMAT" val="WNFormat1"/>
  <p:tag name="OTLWEEKNUMBERINGISVISIBLE" val="False"/>
  <p:tag name="OTLSTARTDATE" val="2021-03-06T08:29:00.0000000Z"/>
  <p:tag name="OTLENDDATE" val="2021-03-06T08:40:00.0000000Z"/>
  <p:tag name="OTLMARKERSHAPE" val="OTL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DURATIONFORMAT" val="mins"/>
  <p:tag name="OTLSPACING" val="3"/>
  <p:tag name="OTLSHAPETHICKNESSTYPE" val="Thick"/>
  <p:tag name="OTLWEEKNUMBERINGFORMAT" val="WNFormat1"/>
  <p:tag name="OTLWEEKNUMBERINGISVISIBLE" val="False"/>
  <p:tag name="OTLSTARTDATE" val="2021-03-06T08:00:00.0000000Z"/>
  <p:tag name="OTLENDDATE" val="2021-03-06T08:40:00.0000000Z"/>
  <p:tag name="OTLMARKERSHAPE" val="OTL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DURATIONFORMAT" val="mins"/>
  <p:tag name="OTLSPACING" val="3"/>
  <p:tag name="OTLSHAPETHICKNESSTYPE" val="Thick"/>
  <p:tag name="OTLWEEKNUMBERINGFORMAT" val="WNFormat1"/>
  <p:tag name="OTLWEEKNUMBERINGISVISIBLE" val="False"/>
  <p:tag name="OTLSTARTDATE" val="2021-03-06T08:40:00.0000000Z"/>
  <p:tag name="OTLENDDATE" val="2021-03-06T09:15:00.0000000Z"/>
  <p:tag name="OTLMARKERSHAPE" val="OTL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DURATIONFORMAT" val="mins"/>
  <p:tag name="OTLSPACING" val="3"/>
  <p:tag name="OTLSHAPETHICKNESSTYPE" val="Regular"/>
  <p:tag name="OTLWEEKNUMBERINGFORMAT" val="WNFormat1"/>
  <p:tag name="OTLWEEKNUMBERINGISVISIBLE" val="False"/>
  <p:tag name="OTLSTARTDATE" val="2021-03-06T09:15:00.0000000Z"/>
  <p:tag name="OTLENDDATE" val="2021-03-06T10:00:00.0000000Z"/>
  <p:tag name="OTLMARKERSHAPE" val="OTL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False"/>
  <p:tag name="OTLDATEFORMATAMPMDESIGNATOR" val="AmPmLowerCase"/>
  <p:tag name="OTLDATEFORMATHOURDIGITS" val="H"/>
  <p:tag name="OTLDATEFORMATTRIM00MINUTES" val="False"/>
  <p:tag name="OTLDURATIONFORMAT" val="mins"/>
  <p:tag name="OTLSPACING" val="3"/>
  <p:tag name="OTLSHAPETHICKNESSTYPE" val="Regular"/>
  <p:tag name="OTLWEEKNUMBERINGFORMAT" val="WNFormat1"/>
  <p:tag name="OTLWEEKNUMBERINGISVISIBLE" val="False"/>
  <p:tag name="OTLSTARTDATE" val="2021-03-06T08:09:00.0000000Z"/>
  <p:tag name="OTLENDDATE" val="2021-03-06T08:19:00.0000000Z"/>
  <p:tag name="OTLMARKERSHAPE" val="OTL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1-30T08:30:00.0000000Z"/>
  <p:tag name="OTLENDDATE" val="2021-01-30T16:30:00.0000000Z"/>
  <p:tag name="OTLMARKERSHAPE" val="OTL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SPACING" val="5"/>
  <p:tag name="OTLSHAPETHICKNESSTYPE" val="Thin"/>
  <p:tag name="OTLWEEKNUMBERINGFORMAT" val="WNFormat1"/>
  <p:tag name="OTLWEEKNUMBERINGISVISIBLE" val="False"/>
  <p:tag name="OTLSTARTDATE" val="2021-01-30T00:00:00.0000000Z"/>
  <p:tag name="OTLENDDATE" val="2021-01-30T08:00:00.0000000Z"/>
  <p:tag name="OTLDURATIONFORMAT" val="hour"/>
  <p:tag name="OTLMARKERSHAPE" val="OTL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1-30T09:00:00.0000000Z"/>
  <p:tag name="OTLENDDATE" val="2021-01-30T17:00:00.0000000Z"/>
  <p:tag name="OTLMARKERSHAPE" val="OTL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1-30T14:00:00.0000000Z"/>
  <p:tag name="OTLENDDATE" val="2021-01-30T22:00:00.0000000Z"/>
  <p:tag name="OTLMARKERSHAPE" val="OTL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1-30T02:00:00.0000000Z"/>
  <p:tag name="OTLENDDATE" val="2021-01-30T10:00:00.0000000Z"/>
  <p:tag name="OTLMARKERSHAPE" val="OTL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Incident Occurs"/>
  <p:tag name="OTLPOSITIONONTASK" val="None"/>
  <p:tag name="OTLRELATEDTASKID" val="00000000-0000-0000-0000-000000000000"/>
  <p:tag name="OTLWEEKNUMBERINGFORMAT" val="WNFormat1"/>
  <p:tag name="OTLWEEKNUMBERINGISVISIBLE" val="False"/>
  <p:tag name="OTLDATE" val="2021-03-06T08:00:00.0000000"/>
  <p:tag name="OTLMARKERSHAPE" val="OTL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Operations Resume"/>
  <p:tag name="OTLPOSITIONONTASK" val="None"/>
  <p:tag name="OTLRELATEDTASKID" val="00000000-0000-0000-0000-000000000000"/>
  <p:tag name="OTLWEEKNUMBERINGFORMAT" val="WNFormat1"/>
  <p:tag name="OTLWEEKNUMBERINGISVISIBLE" val="False"/>
  <p:tag name="OTLDATE" val="2021-03-06T09:15:00.0000000"/>
  <p:tag name="OTLMARKERSHAPE" val="OTL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Incident Report"/>
  <p:tag name="OTLPOSITIONONTASK" val="None"/>
  <p:tag name="OTLRELATEDTASKID" val="00000000-0000-0000-0000-000000000000"/>
  <p:tag name="OTLWEEKNUMBERINGFORMAT" val="WNFormat1"/>
  <p:tag name="OTLWEEKNUMBERINGISVISIBLE" val="False"/>
  <p:tag name="OTLDATE" val="2021-03-06T08:09:00.0000000"/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1-30T08:00:00.0000000Z"/>
  <p:tag name="OTLENDDATE" val="2021-01-30T16:00:00.0000000Z"/>
  <p:tag name="OTLMARKERSHAPE" val="OTL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Response Identified &amp; Dispatched"/>
  <p:tag name="OTLPOSITIONONTASK" val="None"/>
  <p:tag name="OTLRELATEDTASKID" val="00000000-0000-0000-0000-000000000000"/>
  <p:tag name="OTLWEEKNUMBERINGFORMAT" val="WNFormat1"/>
  <p:tag name="OTLWEEKNUMBERINGISVISIBLE" val="False"/>
  <p:tag name="OTLDATE" val="2021-03-06T08:19:00.0000000"/>
  <p:tag name="OTLMARKERSHAPE" val="OTL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Incident Verified"/>
  <p:tag name="OTLPOSITIONONTASK" val="None"/>
  <p:tag name="OTLRELATEDTASKID" val="00000000-0000-0000-0000-000000000000"/>
  <p:tag name="OTLWEEKNUMBERINGFORMAT" val="WNFormat1"/>
  <p:tag name="OTLWEEKNUMBERINGISVISIBLE" val="False"/>
  <p:tag name="OTLDATE" val="2021-03-06T08:15:00.0000000"/>
  <p:tag name="OTLMARKERSHAPE" val="OTL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Response Arrives"/>
  <p:tag name="OTLPOSITIONONTASK" val="None"/>
  <p:tag name="OTLRELATEDTASKID" val="00000000-0000-0000-0000-000000000000"/>
  <p:tag name="OTLWEEKNUMBERINGFORMAT" val="WNFormat1"/>
  <p:tag name="OTLWEEKNUMBERINGISVISIBLE" val="False"/>
  <p:tag name="OTLDATE" val="2021-03-06T08:29:00.0000000"/>
  <p:tag name="OTLMARKERSHAPE" val="OTL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Incident Cleared"/>
  <p:tag name="OTLPOSITIONONTASK" val="None"/>
  <p:tag name="OTLRELATEDTASKID" val="00000000-0000-0000-0000-000000000000"/>
  <p:tag name="OTLWEEKNUMBERINGFORMAT" val="WNFormat1"/>
  <p:tag name="OTLWEEKNUMBERINGISVISIBLE" val="False"/>
  <p:tag name="OTLDATE" val="2021-03-06T08:40:00.0000000"/>
  <p:tag name="OTLMARKERSHAPE" val="OTL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Health check"/>
  <p:tag name="OTLPOSITIONONTASK" val="None"/>
  <p:tag name="OTLRELATEDTASKID" val="00000000-0000-0000-0000-000000000000"/>
  <p:tag name="OTLWEEKNUMBERINGFORMAT" val="WNFormat1"/>
  <p:tag name="OTLWEEKNUMBERINGISVISIBLE" val="False"/>
  <p:tag name="OTLDATE" val="2021-03-06T09:38:00.0000000"/>
  <p:tag name="OTLMARKERSHAPE" val="OTL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Health check"/>
  <p:tag name="OTLPOSITIONONTASK" val="None"/>
  <p:tag name="OTLRELATEDTASKID" val="00000000-0000-0000-0000-000000000000"/>
  <p:tag name="OTLWEEKNUMBERINGFORMAT" val="WNFormat1"/>
  <p:tag name="OTLWEEKNUMBERINGISVISIBLE" val="False"/>
  <p:tag name="OTLDATE" val="2021-03-06T10:00:00.0000000"/>
  <p:tag name="OTLMARKERSHAPE" val="OTL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1-30T10:00:00.0000000Z"/>
  <p:tag name="OTLENDDATE" val="2021-01-30T18:00:00.0000000Z"/>
  <p:tag name="OTLMARKERSHAPE" val="OTL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1-30T06:00:00.0000000Z"/>
  <p:tag name="OTLENDDATE" val="2021-01-30T14:00:00.0000000Z"/>
  <p:tag name="OTLMARKERSHAPE" val="OTL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VmVyc2lvbiI6eyIkaWQiOiIyIiwiVmVyc2lvbiI6IjMuMy4yIiwiT3JpZ2luYWxBc3NlbWJseVZlcnNpb24iOiIzLjEwLjAzLjAwIiwiRWRpdGlvbiI6IlBybyIsIklzUGx1c0VkaXRpb24iOnRydWUsIklzUHJvRWRpdGlvbiI6dHJ1ZX0sIkVmZmVjdCI6MSwiU3R5bGUiOnsiJGlkIjoiMyIsIlRpbWViYW5kU3R5bGUiOnsiJGlkIjoiNCIsIlNjYWxlTWFya2luZyI6MCwiU2hhcGUiOjEzLCJTaGFwZVN0eWxlIjp7IiRpZCI6IjUiLCJNYXJnaW4iOnsiJGlkIjoiNiIsIlRvcCI6MCwiTGVmdCI6MTAsIlJpZ2h0IjoxMCwiQm90dG9tIjowfSwiUGFkZGluZyI6eyIkaWQiOiI3IiwiVG9wIjo1LCJMZWZ0IjoxMywiUmlnaHQiOjEzLCJCb3R0b20iOjV9LCJCYWNrZ3JvdW5kIjp7IiRpZCI6IjgiLCJDb2xvciI6eyIkaWQiOiI5IiwiQSI6MjU1LCJSIjoyNDEsIkciOjY1LCJCIjoz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OTQsIkciOjIwNCwiQiI6MjQz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MC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5NCwiRyI6MjA0LCJCIjoyNDN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AsIlRvZGF5TWFya2VyUG9zaXRpb24iOjMsIlF1aWNrUG9zaXRpb24iOjMsIkFic29sdXRlUG9zaXRpb24iOjI3MC4wLCJNYXJnaW4iOnsiJGlkIjoiNDkiLCJUb3AiOjAsIkxlZnQiOjEwLCJSaWdodCI6MTAsIkJvdHRvbSI6MH0sIlBhZGRpbmciOnsiJGlkIjoiNTAiLCJUb3AiOjAsIkxlZnQiOjAsIlJpZ2h0IjowLCJCb3R0b20iOjB9LCJCYWNrZ3JvdW5kIjp7IiRpZCI6IjUxIiwiQ29sb3IiOnsiJGlkIjoiNTIiLCJBIjoyNTUsIlIiOjExNSwiRyI6MTE1LCJCIjoxMT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ExpZ2h0IiwiSXNCb2xkIjpmYWxz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MjQxLCJHIjo2NSwiQiI6Mz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ZmFsc2UsIlRpbWVJc1Zpc2libGUiOnRydWUsIkhvdXJEaWdpdHMiOjEsIkFtUG1EZXNpZ25hdG9yIjoyLCJUcmltMDBNaW51dGVzIjpmYWxzZSwiTGFzdEtub3duVmlzaWJpbGl0eVN0YXRlIjp7IiRpZCI6IjgyIiwiRGF0ZVBhcnRJc1Zpc2libGUiOmZhbHNlLCJUaW1lUGFydElzVmlzaWJsZSI6ZmFsc2V9fSwiV2Vla051bWJlcmluZyI6eyIkaWQiOiI4MyIsIkZvcm1hdCI6MCwiSXNWaXNpYmxlIjpmYWxzZSwiTGFzdEtub3duVmlzaWJpbGl0eVN0YXRlIjpmYWxzZX0sIklzVmlzaWJsZSI6dHJ1ZSwiUGFyZW50U3R5bGUiOm51bGx9LCJEZWZhdWx0VGFza1N0eWxlIjp7IiRpZCI6Ijg0IiwiU2hhcGUiOjIsIlNoYXBlVGhpY2tuZXNzIjoxLCJEdXJhdGlvbkZvcm1hdCI6MCwiSW5jbHVkZU5vbldvcmtpbmdEYXlzSW5EdXJhdGlvbiI6ZmFsc2UsIlBlcmNlbnRhZ2VDb21wbGV0ZVN0eWxlIjp7IiRpZCI6Ijg1IiwiRm9udFNldHRpbmdzIjp7IiRpZCI6Ijg2IiwiRm9udFNpemUiOjEwLCJGb250TmFtZSI6IkNhbGlicmkiLCJJc0JvbGQiOmZhbHNlLCJJc0l0YWxpYyI6ZmFsc2UsIklzVW5kZXJsaW5lZCI6ZmFsc2UsIlBhcmVudFN0eWxlIjpudWxsfSwiQXV0b1NpemUiOjAsIkZvcmVncm91bmQiOnsiJGlkIjoiODciLCJDb2xvciI6eyIkaWQiOiI4O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k0LCJHIjoyMDQsIkIiOjI0M3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wLjAsIkxpbmVUeXBlIjowLCJQYXJlbnRTdHlsZSI6bnVsbH0sIlZlcnRpY2FsQ29ubmVjdG9yU3R5bGUiOnsiJGlkIjoiMTAyIiwiTGluZUNvbG9yIjp7IiRpZCI6IjEwMyIsIiR0eXBlIjoiTkxSRS5Db21tb24uRG9tLlNvbGlkQ29sb3JCcnVzaCwgTkxSRS5Db21tb24iLCJDb2xvciI6eyIkaWQiOiIxMDQiLCJBIjoyNTUsIlIiOjk0LCJHIjoyMDQsIkIiOjI0M319LCJMaW5lV2VpZ2h0IjoxLjAsIkxpbmVUeXBlIjowLCJQYXJlbnRTdHlsZSI6bnVsbH0sIk1hcmdpbiI6bnVsbCwiU3RhcnREYXRlUG9zaXRpb24iOjEsIkVuZERhdGVQb3NpdGlvbiI6MSwiRGF0ZUlzVmlzaWJsZSI6dHJ1ZSwiVGl0bGVQb3NpdGlvbiI6MiwiRHVyYXRpb25Qb3NpdGlvbiI6NiwiUGVyY2VudGFnZUNvbXBsZXRlZFBvc2l0aW9uIjo2LCJTcGFjaW5nIjo1LCJJc0JlbG93VGltZWJhbmQiOnRydWUsIlBlcmNlbnRhZ2VDb21wbGV0ZVNoYXBlT3BhY2l0eSI6MzUsIlNoYXBlU3R5bGUiOnsiJGlkIjoiMTA1IiwiTWFyZ2luIjp7IiRpZCI6IjEwNiIsIlRvcCI6MCwiTGVmdCI6NCwiUmlnaHQiOjQsIkJvdHRvbSI6MH0sIlBhZGRpbmciOnsiJGlkIjoiMTA3IiwiVG9wIjowLCJMZWZ0IjowLCJSaWdodCI6MCwiQm90dG9tIjowfSwiQmFja2dyb3VuZCI6eyIkaWQiOiIxMDgiLCJDb2xvciI6eyIkaWQiOiIxMDkiLCJBIjoyNTUsIlIiOjAsIkciOjExNCwiQiI6MTg4fX0sIklzVmlzaWJsZSI6dHJ1ZSwiV2lkdGgiOjAuMCwiSGVpZ2h0IjoxNi4wLCJCb3JkZXJTdHlsZSI6eyIkaWQiOiIxMTAiLCJMaW5lQ29sb3IiOnsiJGlkIjoiMTExIiwiJHR5cGUiOiJOTFJFLkNvbW1vbi5Eb20uU29saWRDb2xvckJydXNoLCBOTFJFLkNvbW1vbiIsIkNvbG9yIjp7IiRpZCI6IjExMiIsIkEiOjI1NSwiUiI6MjU1LCJHIjowLCJCIjowfX0sIkxpbmVXZWlnaHQiOjAuMCwiTGluZVR5cGUiOjAsIlBhcmVudFN0eWxlIjpudWxsfSwiUGFyZW50U3R5bGUiOm51bGx9LCJUaXRsZVN0eWxlIjp7IiRpZCI6IjExMyIsIkZvbnRTZXR0aW5ncyI6eyIkaWQiOiIxMTQiLCJGb250U2l6ZSI6MTIsIkZvbnROYW1lIjoiQ2FsaWJyaSIsIklzQm9sZCI6ZmFsc2UsIklzSXRhbGljIjp0cnVlLCJJc1VuZGVybGluZWQiOmZhbHNlLCJQYXJlbnRTdHlsZSI6bnVsbH0sIkF1dG9TaXplIjowLCJGb3JlZ3JvdW5kIjp7IiRpZCI6IjExNSIsIkNvbG9yIjp7IiRpZCI6IjEx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CwiRm9udE5hbWUiOiJDYWxpYnJpIiwiSXNCb2xkIjpmYWxzZSwiSXNJdGFsaWMiOmZhbHNlLCJJc1VuZGVybGluZWQiOmZhbHNlLCJQYXJlbnRTdHlsZSI6bnVsbH0sIkF1dG9TaXplIjowLCJGb3JlZ3JvdW5kIjp7IiRpZCI6IjEyMiIsIkNvbG9yIjp7IiRpZCI6IjEyMyIsIkEiOjI1NSwiUiI6MzMsIkciOjM5LCJCIjo2OX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dHJ1ZSwiSG91ckRpZ2l0cyI6MSwiQW1QbURlc2lnbmF0b3IiOjIsIlRyaW0wME1pbnV0ZXMiOmZhbHNlLCJMYXN0S25vd25WaXNpYmlsaXR5U3RhdGUiOnsiJGlkIjoiMTI4IiwiRGF0ZVBhcnRJc1Zpc2libGUiOmZhbHNlLCJUaW1lUGFydElzVmlzaWJsZSI6ZmFsc2V9fSwiV2Vla051bWJlcmluZyI6eyIkaWQiOiIxMjkiLCJGb3JtYXQiOjAsIklzVmlzaWJsZSI6ZmFsc2UsIkxhc3RLbm93blZpc2liaWxpdHlTdGF0ZSI6ZmFsc2V9LCJJc1Zpc2libGUiOnRydWUsIlBhcmVudFN0eWxlIjpudWxsLCJfZXhwbGljaXRseVNldCI6eyIkaWQiOiIxMz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SIsIkdyaWRsaW5lU3R5bGUiOnsiJGlkIjoiMTMyIiwiTGluZUNvbG9yIjp7IiRpZCI6IjEzMyIsIiR0eXBlIjoiTkxSRS5Db21tb24uRG9tLlNvbGlkQ29sb3JCcnVzaCwgTkxSRS5Db21tb24iLCJDb2xvciI6eyIkaWQiOiIxMzQiLCJBIjozOCwiUiI6OTEsIkciOjE1NSwiQiI6MjEzfX0sIkxpbmVXZWlnaHQiOjEuMCwiTGluZVR5cGUiOjAsIlBhcmVudFN0eWxlIjpudWxsfSwiTWFyZ2luIjp7IiRpZCI6IjEzNSIsIlRvcCI6MCwiTGVmdCI6MCwiUmlnaHQiOjAsIkJvdHRvbSI6MH0sIlBhZGRpbmciOnsiJGlkIjoiMTM2IiwiVG9wIjowLCJMZWZ0IjowLCJSaWdodCI6MCwiQm90dG9tIjowfSwiQmFja2dyb3VuZCI6bnVsbCwiSXNWaXNpYmxlIjp0cnVlLCJXaWR0aCI6MC4wLCJIZWlnaHQiOjAuMCwiQm9yZGVyU3R5bGUiOm51bGwsIlBhcmVudFN0eWxlIjpudWxsfSwiU2hvd0VsYXBzZWRUaW1lR3JhZGllbnRTdHlsZSI6ZmFsc2UsIkRlZmF1bHRTd2ltbGFuZVN0eWxlIjp7IiRpZCI6IjEzNyIsIkhlYWRlclN0eWxlIjp7IiRpZCI6IjEzOCIsIlRleHRTdHlsZSI6eyIkaWQiOiIxMzkiLCJGb250U2V0dGluZ3MiOnsiJGlkIjoiMTQwIiwiRm9udFNpemUiOjEyLCJGb250TmFtZSI6IkNhbGlicmkiLCJJc0JvbGQiOmZhbHNlLCJJc0l0YWxpYyI6ZmFsc2UsIklzVW5kZXJsaW5lZCI6ZmFsc2UsIlBhcmVudFN0eWxlIjpudWxsfSwiQXV0b1NpemUiOjAsIkZvcmVncm91bmQiOnsiJGlkIjoiMTQxIiwiQ29sb3IiOnsiJGlkIjoiMTQy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MyIsIlRvcCI6MCwiTGVmdCI6MCwiUmlnaHQiOjAsIkJvdHRvbSI6MH0sIlBhZGRpbmciOnsiJGlkIjoiMTQ0IiwiVG9wIjowLCJMZWZ0IjowLCJSaWdodCI6MCwiQm90dG9tIjowfSwiQmFja2dyb3VuZCI6bnVsbCwiSXNWaXNpYmxlIjp0cnVlLCJXaWR0aCI6MC4wLCJIZWlnaHQiOjAuMCwiQm9yZGVyU3R5bGUiOm51bGwsIlBhcmVudFN0eWxlIjpudWxsfSwiUmVjdGFuZ2xlU3R5bGUiOnsiJGlkIjoiMTQ1IiwiTWFyZ2luIjp7IiRpZCI6IjE0NiIsIlRvcCI6MCwiTGVmdCI6MCwiUmlnaHQiOjAsIkJvdHRvbSI6MH0sIlBhZGRpbmciOnsiJGlkIjoiMTQ3IiwiVG9wIjowLCJMZWZ0IjowLCJSaWdodCI6MCwiQm90dG9tIjowfSwiQmFja2dyb3VuZCI6eyIkaWQiOiIxNDgiLCJDb2xvciI6eyIkaWQiOiIxNDkiLCJBIjoxMjcsIlIiOjkxLCJHIjoxNTUsIkIiOjIxM319LCJJc1Zpc2libGUiOnRydWUsIldpZHRoIjowLjAsIkhlaWdodCI6MC4wLCJCb3JkZXJTdHlsZSI6eyIkaWQiOiIxNTAiLCJMaW5lQ29sb3IiOnsiJGlkIjoiMTUxIiwiJHR5cGUiOiJOTFJFLkNvbW1vbi5Eb20uU29saWRDb2xvckJydXNoLCBOTFJFLkNvbW1vbiIsIkNvbG9yIjp7IiRpZCI6IjE1MiIsIkEiOjI1NSwiUiI6MjU1LCJHIjowLCJCIjowfX0sIkxpbmVXZWlnaHQiOjAuMCwiTGluZVR5cGUiOjAsIlBhcmVudFN0eWxlIjpudWxsfSwiUGFyZW50U3R5bGUiOm51bGx9LCJNYXJnaW4iOnsiJGlkIjoiMTUzIiwiVG9wIjowLCJMZWZ0IjowLCJSaWdodCI6MCwiQm90dG9tIjowfSwiUGFkZGluZyI6eyIkaWQiOiIxNTQiLCJUb3AiOjAsIkxlZnQiOjAsIlJpZ2h0IjowLCJCb3R0b20iOjB9LCJCYWNrZ3JvdW5kIjpudWxsLCJJc1Zpc2libGUiOnRydWUsIldpZHRoIjowLjAsIkhlaWdodCI6MC4wLCJCb3JkZXJTdHlsZSI6bnVsbCwiUGFyZW50U3R5bGUiOm51bGx9LCJCYWNrZ3JvdW5kU3R5bGUiOnsiJGlkIjoiMTU1IiwiTWFyZ2luIjp7IiRpZCI6IjE1NiIsIlRvcCI6MCwiTGVmdCI6MCwiUmlnaHQiOjAsIkJvdHRvbSI6MH0sIlBhZGRpbmciOnsiJGlkIjoiMTU3IiwiVG9wIjowLCJMZWZ0IjowLCJSaWdodCI6MCwiQm90dG9tIjowfSwiQmFja2dyb3VuZCI6eyIkaWQiOiIxNTgiLCJDb2xvciI6eyIkaWQiOiIxNTkiLCJBIjozOCwiUiI6OTEsIkciOjE1NSwiQiI6MjEzfX0sIklzVmlzaWJsZSI6dHJ1ZSwiV2lkdGgiOjAuMCwiSGVpZ2h0IjowLjAsIkJvcmRlclN0eWxlIjp7IiRpZCI6IjE2MCIsIkxpbmVDb2xvciI6eyIkaWQiOiIxNjEiLCIkdHlwZSI6Ik5MUkUuQ29tbW9uLkRvbS5Tb2xpZENvbG9yQnJ1c2gsIE5MUkUuQ29tbW9uIiwiQ29sb3IiOnsiJGlkIjoiMTYyIiwiQSI6MjU1LCJSIjoyNTUsIkciOjAsIkIiOjB9fSwiTGluZVdlaWdodCI6MC4wLCJMaW5lVHlwZSI6MCwiUGFyZW50U3R5bGUiOm51bGx9LCJQYXJlbnRTdHlsZSI6bnVsbH0sIklzQWJvdmVUaW1lYmFuZCI6ZmFsc2UsIk1hcmdpbiI6eyIkaWQiOiIxNjMiLCJUb3AiOjAsIkxlZnQiOjAsIlJpZ2h0IjowLCJCb3R0b20iOjB9LCJQYWRkaW5nIjp7IiRpZCI6IjE2NCIsIlRvcCI6MCwiTGVmdCI6MCwiUmlnaHQiOjAsIkJvdHRvbSI6MH0sIklzVmlzaWJsZSI6dHJ1ZSwiV2lkdGgiOjAuMCwiSGVpZ2h0IjowLjAsIkJvcmRlclN0eWxlIjpudWxsLCJQYXJlbnRTdHlsZSI6bnVsbH19LCJTY2FsZSI6eyIkaWQiOiIxNjUiLCJTdGFydERhdGUiOiIyMDE3LTAxLTIzVDA4OjIwOjAwIiwiRW5kRGF0ZSI6IjIwMjEtMDEtMjVUMTc6NTE6MDAiLCJGb3JtYXQiOiJkZGRkIiwiVHlwZSI6MCwiQXV0b0RhdGVSYW5nZSI6dHJ1ZSwiV29ya2luZ0RheXMiOjMxLCJGaXNjYWxZZWFyIjp7IiRpZCI6IjE2NiIsIlN0YXJ0TW9udGgiOjEsIlVzZVN0YXJ0aW5nWWVhckZvck51bWJlcmluZyI6dHJ1ZSwiU2hvd0Zpc2NhbFllYXJMYWJlbCI6dHJ1ZX0sIlRvZGF5TWFya2VyVGV4dCI6IlRvZGF5IiwiQXV0b1NjYWxlVHlwZSI6ZmFsc2V9LCJNaWxlc3RvbmVzIjpbeyIkaWQiOiIxNjciLCJEYXRlIjoiMjAyMS0wMS0yM1QwODoyMDowMCIsIlN0eWxlIjp7IiRpZCI6IjE2OCIsIlNoYXBlIjoyLCJDb25uZWN0b3JNYXJnaW4iOnsiJHJlZiI6IjU0In0sIkNvbm5lY3RvclN0eWxlIjp7IiRpZCI6IjE2OSIsIkxpbmVDb2xvciI6eyIkaWQiOiIxNzAiLCIkdHlwZSI6Ik5MUkUuQ29tbW9uLkRvbS5Tb2xpZENvbG9yQnJ1c2gsIE5MUkUuQ29tbW9uIiwiQ29sb3IiOnsiJGlkIjoiMTcxIiwiQSI6MTI3LCJSIjozMywiRyI6MzksIkIiOjY5fX0sIkxpbmVXZWlnaHQiOjAuOCwiTGluZVR5cGUiOjAsIlBhcmVudFN0eWxlIjp7IiRyZWYiOiI1NSJ9fSwiSXNCZWxvd1RpbWViYW5kIjpmYWxzZSwiUG9zaXRpb25PblRhc2siOjAsIkhpZGVEYXRlIjpmYWxzZSwiU2hhcGVTaXplIjoxLCJTcGFjaW5nIjoyLjAsIlBhZGRpbmciOnsiJHJlZiI6IjU4In0sIlNoYXBlU3R5bGUiOnsiJGlkIjoiMTcyIiwiTWFyZ2luIjp7IiRyZWYiOiI2MCJ9LCJQYWRkaW5nIjp7IiRyZWYiOiI2MSJ9LCJCYWNrZ3JvdW5kIjp7IiRpZCI6IjE3MyIsIkNvbG9yIjp7IiRpZCI6IjE3NCIsIkEiOjI1NSwiUiI6MzMsIkciOjM5LCJCIjo2OX19LCJJc1Zpc2libGUiOnRydWUsIldpZHRoIjoxOC4wLCJIZWlnaHQiOjIwLjAsIkJvcmRlclN0eWxlIjp7IiRpZCI6IjE3NSIsIkxpbmVDb2xvciI6eyIkcmVmIjoiNjUifSwiTGluZVdlaWdodCI6MC4wLCJMaW5lVHlwZSI6MCwiUGFyZW50U3R5bGUiOnsiJHJlZiI6IjY0In19LCJQYXJlbnRTdHlsZSI6eyIkcmVmIjoiNTkifX0sIlRpdGxlU3R5bGUiOnsiJGlkIjoiMTc2IiwiRm9udFNldHRpbmdzIjp7IiRpZCI6IjE3NyIsIkZvbnRTaXplIjoxMSwiRm9udE5hbWUiOiJDYWxpYnJpIExpZ2h0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c4IiwiTGluZUNvbG9yIjpudWxsLCJMaW5lV2VpZ2h0IjowLjAsIkxpbmVUeXBlIjowLCJQYXJlbnRTdHlsZSI6bnVsbH0sIlBhcmVudFN0eWxlIjp7IiRyZWYiOiI2NyJ9fSwiRGF0ZVN0eWxlIjp7IiRpZCI6IjE3OSIsIkZvbnRTZXR0aW5ncyI6eyIkaWQiOiIxODA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4MSIsIkxpbmVDb2xvciI6bnVsbCwiTGluZVdlaWdodCI6MC4wLCJMaW5lVHlwZSI6MCwiUGFyZW50U3R5bGUiOm51bGx9LCJQYXJlbnRTdHlsZSI6eyIkcmVmIjoiNzQifX0sIkRhdGVGb3JtYXQiOnsiJHJlZiI6IjgxIn0sIldlZWtOdW1iZXJpbmciOnsiJGlkIjoiMTgyIiwiRm9ybWF0IjowLCJJc1Zpc2libGUiOmZhbHNlLCJMYXN0S25vd25WaXNpYmlsaXR5U3RhdGUiOmZhbHNlfSwiSXNWaXNpYmxlIjp0cnVlLCJQYXJlbnRTdHlsZSI6eyIkcmVmIjoiNTMifX0sIkluZGV4IjowLCJQZXJjZW50YWdlQ29tcGxldGUiOm51bGwsIlBvc2l0aW9uIjp7IlJhdGlvIjowLjIyMjA1NDUzMDk1NjEyNzA0LCJJc0N1c3RvbSI6ZmFsc2V9LCJEYXRlRm9ybWF0Ijp7IiRyZWYiOiI4MSJ9LCJXZWVrTnVtYmVyaW5nIjp7IiRpZCI6IjE4MyIsIkZvcm1hdCI6MCwiSXNWaXNpYmxlIjpmYWxzZSwiTGFzdEtub3duVmlzaWJpbGl0eVN0YXRlIjpmYWxzZX0sIlJlbGF0ZWRUYXNrSWQiOiIwMDAwMDAwMC0wMDAwLTAwMDAtMDAwMC0wMDAwMDAwMDAwMDAiLCJJZCI6ImZjMzZjMTU4LTM5ZmItNDQ1NC04ODk3LWVkMzM3MGYyMTQ2OSIsIkltcG9ydElkIjpudWxsLCJUaXRsZSI6IlNTIEh1eWVuZG8gaW4gaGFyYm9yIiwiTm90ZSI6bnVsbCwiSHlwZXJsaW5rIjp7IiRpZCI6IjE4NCIsIkFkZHJlc3MiOm51bGwsIlN1YkFkZHJlc3MiOm51bGx9LCJJc0NoYW5nZWQiOmZhbHNlLCJJc05ldyI6ZmFsc2V9LHsiJGlkIjoiMTg1IiwiRGF0ZSI6IjIwMjEtMDEtMjNUMTM6MzA6MDAiLCJTdHlsZSI6eyIkaWQiOiIxODYiLCJTaGFwZSI6MiwiQ29ubmVjdG9yTWFyZ2luIjp7IiRyZWYiOiI1NCJ9LCJDb25uZWN0b3JTdHlsZSI6eyIkaWQiOiIxODciLCJMaW5lQ29sb3IiOnsiJGlkIjoiMTg4IiwiJHR5cGUiOiJOTFJFLkNvbW1vbi5Eb20uU29saWRDb2xvckJydXNoLCBOTFJFLkNvbW1vbiIsIkNvbG9yIjp7IiRpZCI6IjE4OSIsIkEiOjEyNywiUiI6MzMsIkciOjM5LCJCIjo2OX19LCJMaW5lV2VpZ2h0IjowLjgsIkxpbmVUeXBlIjowLCJQYXJlbnRTdHlsZSI6eyIkcmVmIjoiNTUifX0sIklzQmVsb3dUaW1lYmFuZCI6ZmFsc2UsIlBvc2l0aW9uT25UYXNrIjowLCJIaWRlRGF0ZSI6ZmFsc2UsIlNoYXBlU2l6ZSI6MSwiU3BhY2luZyI6Mi4wLCJQYWRkaW5nIjp7IiRyZWYiOiI1OCJ9LCJTaGFwZVN0eWxlIjp7IiRpZCI6IjE5MCIsIk1hcmdpbiI6eyIkcmVmIjoiNjAifSwiUGFkZGluZyI6eyIkcmVmIjoiNjEifSwiQmFja2dyb3VuZCI6eyIkaWQiOiIxOTEiLCJDb2xvciI6eyIkaWQiOiIxOTIiLCJBIjoyNTUsIlIiOjMzLCJHIjozOSwiQiI6Njl9fSwiSXNWaXNpYmxlIjp0cnVlLCJXaWR0aCI6MTguMCwiSGVpZ2h0IjoyMC4wLCJCb3JkZXJTdHlsZSI6eyIkaWQiOiIxOTMiLCJMaW5lQ29sb3IiOnsiJHJlZiI6IjY1In0sIkxpbmVXZWlnaHQiOjAuMCwiTGluZVR5cGUiOjAsIlBhcmVudFN0eWxlIjp7IiRyZWYiOiI2NCJ9fSwiUGFyZW50U3R5bGUiOnsiJHJlZiI6IjU5In19LCJUaXRsZVN0eWxlIjp7IiRpZCI6IjE5NCIsIkZvbnRTZXR0aW5ncyI6eyIkaWQiOiIxOTUiLCJGb250U2l6ZSI6MTEsIkZvbnROYW1lIjoiQ2FsaWJyaSBMaWdodCIsIklzQm9sZCI6ZmFsc2UsIklzSXRhbGljIjpmYWxzZSwiSXNVbmRlcmxpbmVkIjpmYWxzZSwiUGFyZW50U3R5bGUiOnsiJHJlZiI6IjY4In19LCJBdXRvU2l6ZSI6MCwiRm9yZWdyb3VuZCI6eyIkcmVmIjoiNjki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5NiIsIkxpbmVDb2xvciI6bnVsbCwiTGluZVdlaWdodCI6MC4wLCJMaW5lVHlwZSI6MCwiUGFyZW50U3R5bGUiOm51bGx9LCJQYXJlbnRTdHlsZSI6eyIkcmVmIjoiNjcifX0sIkRhdGVTdHlsZSI6eyIkaWQiOiIxOTciLCJGb250U2V0dGluZ3MiOnsiJGlkIjoiMTk4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OTkiLCJMaW5lQ29sb3IiOm51bGwsIkxpbmVXZWlnaHQiOjAuMCwiTGluZVR5cGUiOjAsIlBhcmVudFN0eWxlIjpudWxsfSwiUGFyZW50U3R5bGUiOnsiJHJlZiI6Ijc0In19LCJEYXRlRm9ybWF0Ijp7IiRyZWYiOiI4MSJ9LCJXZWVrTnVtYmVyaW5nIjp7IiRpZCI6IjIwMCIsIkZvcm1hdCI6MCwiSXNWaXNpYmxlIjpmYWxzZSwiTGFzdEtub3duVmlzaWJpbGl0eVN0YXRlIjpmYWxzZX0sIklzVmlzaWJsZSI6dHJ1ZSwiUGFyZW50U3R5bGUiOnsiJHJlZiI6IjUzIn19LCJJbmRleCI6MSwiUGVyY2VudGFnZUNvbXBsZXRlIjpudWxsLCJQb3NpdGlvbiI6eyJSYXRpbyI6MC4xNTE5NDk1MzYzNTg4Njg2MywiSXNDdXN0b20iOmZhbHNlfSwiRGF0ZUZvcm1hdCI6eyIkcmVmIjoiODEifSwiV2Vla051bWJlcmluZyI6eyIkaWQiOiIyMDEiLCJGb3JtYXQiOjAsIklzVmlzaWJsZSI6ZmFsc2UsIkxhc3RLbm93blZpc2liaWxpdHlTdGF0ZSI6ZmFsc2V9LCJSZWxhdGVkVGFza0lkIjoiMDAwMDAwMDAtMDAwMC0wMDAwLTAwMDAtMDAwMDAwMDAwMDAwIiwiSWQiOiJhMjk4MWZkYS01ZjllLTQzNzYtOWIwYi1kZTc0YWZkY2VhNTEiLCJJbXBvcnRJZCI6bnVsbCwiVGl0bGUiOiJJbnNwZWN0b3JzIGJvYXJkIiwiTm90ZSI6bnVsbCwiSHlwZXJsaW5rIjp7IiRpZCI6IjIwMiIsIkFkZHJlc3MiOm51bGwsIlN1YkFkZHJlc3MiOm51bGx9LCJJc0NoYW5nZWQiOmZhbHNlLCJJc05ldyI6ZmFsc2V9LHsiJGlkIjoiMjAzIiwiRGF0ZSI6IjIwMjEtMDEtMjNUMTU6NDk6MDAiLCJTdHlsZSI6eyIkaWQiOiIyMDQiLCJTaGFwZSI6MTQsIkNvbm5lY3Rvck1hcmdpbiI6eyIkcmVmIjoiNTQifSwiQ29ubmVjdG9yU3R5bGUiOnsiJGlkIjoiMjA1IiwiTGluZUNvbG9yIjp7IiRpZCI6IjIwNiIsIiR0eXBlIjoiTkxSRS5Db21tb24uRG9tLlNvbGlkQ29sb3JCcnVzaCwgTkxSRS5Db21tb24iLCJDb2xvciI6eyIkaWQiOiIyMDciLCJBIjoxMjcsIlIiOjkzLCJHIjoyMDYsIkIiOjE3NX19LCJMaW5lV2VpZ2h0IjoxLjAsIkxpbmVUeXBlIjowLCJQYXJlbnRTdHlsZSI6eyIkcmVmIjoiNTUifX0sIklzQmVsb3dUaW1lYmFuZCI6ZmFsc2UsIlBvc2l0aW9uT25UYXNrIjowLCJIaWRlRGF0ZSI6ZmFsc2UsIlNoYXBlU2l6ZSI6MSwiU3BhY2luZyI6Mi4wLCJQYWRkaW5nIjp7IiRyZWYiOiI1OCJ9LCJTaGFwZVN0eWxlIjp7IiRpZCI6IjIwOCIsIk1hcmdpbiI6eyIkcmVmIjoiNjAifSwiUGFkZGluZyI6eyIkcmVmIjoiNjEifSwiQmFja2dyb3VuZCI6eyIkaWQiOiIyMDkiLCJDb2xvciI6eyIkaWQiOiIyMTAiLCJBIjoyNTUsIlIiOjkzLCJHIjoyMDYsIkIiOjE3NX19LCJJc1Zpc2libGUiOnRydWUsIldpZHRoIjoxOC4wLCJIZWlnaHQiOjIwLjAsIkJvcmRlclN0eWxlIjp7IiRpZCI6IjIxMSIsIkxpbmVDb2xvciI6eyIkcmVmIjoiNjUifSwiTGluZVdlaWdodCI6MC4wLCJMaW5lVHlwZSI6MCwiUGFyZW50U3R5bGUiOnsiJHJlZiI6IjY0In19LCJQYXJlbnRTdHlsZSI6eyIkcmVmIjoiNTkifX0sIlRpdGxlU3R5bGUiOnsiJGlkIjoiMjEyIiwiRm9udFNldHRpbmdzIjp7IiRpZCI6IjIxMyIsIkZvbnRTaXplIjoxMSwiRm9udE5hbWUiOiJDYWxpYnJpIExpZ2h0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E0IiwiTGluZUNvbG9yIjpudWxsLCJMaW5lV2VpZ2h0IjowLjAsIkxpbmVUeXBlIjowLCJQYXJlbnRTdHlsZSI6bnVsbH0sIlBhcmVudFN0eWxlIjp7IiRyZWYiOiI2NyJ9fSwiRGF0ZVN0eWxlIjp7IiRpZCI6IjIxNSIsIkZvbnRTZXR0aW5ncyI6eyIkaWQiOiIyMTY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xNyIsIkxpbmVDb2xvciI6bnVsbCwiTGluZVdlaWdodCI6MC4wLCJMaW5lVHlwZSI6MCwiUGFyZW50U3R5bGUiOm51bGx9LCJQYXJlbnRTdHlsZSI6eyIkcmVmIjoiNzQifX0sIkRhdGVGb3JtYXQiOnsiJHJlZiI6IjgxIn0sIldlZWtOdW1iZXJpbmciOnsiJGlkIjoiMjE4IiwiRm9ybWF0IjowLCJJc1Zpc2libGUiOmZhbHNlLCJMYXN0S25vd25WaXNpYmlsaXR5U3RhdGUiOmZhbHNlfSwiSXNWaXNpYmxlIjp0cnVlLCJQYXJlbnRTdHlsZSI6eyIkcmVmIjoiNTMifX0sIkluZGV4IjoyLCJQZXJjZW50YWdlQ29tcGxldGUiOm51bGwsIlBvc2l0aW9uIjp7IlJhdGlvIjowLjA4MTg0NDY5NzE3NTIwMjU0MSwiSXNDdXN0b20iOmZhbHNlfSwiRGF0ZUZvcm1hdCI6eyIkcmVmIjoiODEifSwiV2Vla051bWJlcmluZyI6eyIkaWQiOiIyMTkiLCJGb3JtYXQiOjAsIklzVmlzaWJsZSI6ZmFsc2UsIkxhc3RLbm93blZpc2liaWxpdHlTdGF0ZSI6ZmFsc2V9LCJSZWxhdGVkVGFza0lkIjoiMDAwMDAwMDAtMDAwMC0wMDAwLTAwMDAtMDAwMDAwMDAwMDAwIiwiSWQiOiI5NDg5Yzg2OC1mZDc5LTQ0NDktOTJiMy1kYThlMTU0OGM0MDIiLCJJbXBvcnRJZCI6bnVsbCwiVGl0bGUiOiJQZXN0aWNpZGVzIG9yZGVyZWQiLCJOb3RlIjpudWxsLCJIeXBlcmxpbmsiOnsiJGlkIjoiMjIwIiwiQWRkcmVzcyI6bnVsbCwiU3ViQWRkcmVzcyI6bnVsbH0sIklzQ2hhbmdlZCI6ZmFsc2UsIklzTmV3IjpmYWxzZX0seyIkaWQiOiIyMjEiLCJEYXRlIjoiMjAyMS0wMS0yNFQwOTozMDowMCIsIlN0eWxlIjp7IiRpZCI6IjIyMiIsIlNoYXBlIjoxMSwiQ29ubmVjdG9yTWFyZ2luIjp7IiRyZWYiOiI1NCJ9LCJDb25uZWN0b3JTdHlsZSI6eyIkaWQiOiIyMjMiLCJMaW5lQ29sb3IiOnsiJGlkIjoiMjI0IiwiJHR5cGUiOiJOTFJFLkNvbW1vbi5Eb20uU29saWRDb2xvckJydXNoLCBOTFJFLkNvbW1vbiIsIkNvbG9yIjp7IiRpZCI6IjIyNSIsIkEiOjEyNywiUiI6NzgsIkciOjEwMywiQiI6MjAwfX0sIkxpbmVXZWlnaHQiOjAuOCwiTGluZVR5cGUiOjAsIlBhcmVudFN0eWxlIjp7IiRyZWYiOiI1NSJ9fSwiSXNCZWxvd1RpbWViYW5kIjpmYWxzZSwiUG9zaXRpb25PblRhc2siOjAsIkhpZGVEYXRlIjpmYWxzZSwiU2hhcGVTaXplIjoxLCJTcGFjaW5nIjoyLjAsIlBhZGRpbmciOnsiJHJlZiI6IjU4In0sIlNoYXBlU3R5bGUiOnsiJGlkIjoiMjI2IiwiTWFyZ2luIjp7IiRyZWYiOiI2MCJ9LCJQYWRkaW5nIjp7IiRyZWYiOiI2MSJ9LCJCYWNrZ3JvdW5kIjp7IiRpZCI6IjIyNyIsIkNvbG9yIjp7IiRpZCI6IjIyOCIsIkEiOjI1NSwiUiI6NzgsIkciOjEwMywiQiI6MjAwfX0sIklzVmlzaWJsZSI6dHJ1ZSwiV2lkdGgiOjE4LjAsIkhlaWdodCI6MjAuMCwiQm9yZGVyU3R5bGUiOnsiJGlkIjoiMjI5IiwiTGluZUNvbG9yIjp7IiRyZWYiOiI2NSJ9LCJMaW5lV2VpZ2h0IjowLjAsIkxpbmVUeXBlIjowLCJQYXJlbnRTdHlsZSI6eyIkcmVmIjoiNjQifX0sIlBhcmVudFN0eWxlIjp7IiRyZWYiOiI1OSJ9fSwiVGl0bGVTdHlsZSI6eyIkaWQiOiIyMzAiLCJGb250U2V0dGluZ3MiOnsiJGlkIjoiMjMxIiwiRm9udFNpemUiOjExLCJGb250TmFtZSI6IkNhbGlicmkgTGlnaHQiLCJJc0JvbGQiOmZhbHN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MzIiLCJMaW5lQ29sb3IiOm51bGwsIkxpbmVXZWlnaHQiOjAuMCwiTGluZVR5cGUiOjAsIlBhcmVudFN0eWxlIjpudWxsfSwiUGFyZW50U3R5bGUiOnsiJHJlZiI6IjY3In19LCJEYXRlU3R5bGUiOnsiJGlkIjoiMjMzIiwiRm9udFNldHRpbmdzIjp7IiRpZCI6IjIzN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M1IiwiTGluZUNvbG9yIjpudWxsLCJMaW5lV2VpZ2h0IjowLjAsIkxpbmVUeXBlIjowLCJQYXJlbnRTdHlsZSI6bnVsbH0sIlBhcmVudFN0eWxlIjp7IiRyZWYiOiI3NCJ9fSwiRGF0ZUZvcm1hdCI6eyIkcmVmIjoiODEifSwiV2Vla051bWJlcmluZyI6eyIkaWQiOiIyMzYiLCJGb3JtYXQiOjAsIklzVmlzaWJsZSI6ZmFsc2UsIkxhc3RLbm93blZpc2liaWxpdHlTdGF0ZSI6ZmFsc2V9LCJJc1Zpc2libGUiOnRydWUsIlBhcmVudFN0eWxlIjp7IiRyZWYiOiI1MyJ9fSwiSW5kZXgiOjMsIlBlcmNlbnRhZ2VDb21wbGV0ZSI6bnVsbCwiUG9zaXRpb24iOnsiUmF0aW8iOjAuMTUxOTQ5NTM2MzU4ODY4NjMsIklzQ3VzdG9tIjpmYWxzZX0sIkRhdGVGb3JtYXQiOnsiJHJlZiI6IjgxIn0sIldlZWtOdW1iZXJpbmciOnsiJGlkIjoiMjM3IiwiRm9ybWF0IjowLCJJc1Zpc2libGUiOmZhbHNlLCJMYXN0S25vd25WaXNpYmlsaXR5U3RhdGUiOmZhbHNlfSwiUmVsYXRlZFRhc2tJZCI6IjAwMDAwMDAwLTAwMDAtMDAwMC0wMDAwLTAwMDAwMDAwMDAwMCIsIklkIjoiYzlmNTkyNTYtY2M2Ny00NzI5LTg1OGYtOTgwZWMxY2JjM2M5IiwiSW1wb3J0SWQiOm51bGwsIlRpdGxlIjoiUGVzdGljaWRlIHVuaXQgYm9hcmRzIiwiTm90ZSI6bnVsbCwiSHlwZXJsaW5rIjp7IiRpZCI6IjIzOCIsIkFkZHJlc3MiOm51bGwsIlN1YkFkZHJlc3MiOm51bGx9LCJJc0NoYW5nZWQiOmZhbHNlLCJJc05ldyI6ZmFsc2V9LHsiJGlkIjoiMjM5IiwiRGF0ZSI6IjIwMjEtMDEtMjRUMTM6MTU6MDAiLCJTdHlsZSI6eyIkaWQiOiIyNDAiLCJTaGFwZSI6MiwiQ29ubmVjdG9yTWFyZ2luIjp7IiRyZWYiOiI1NCJ9LCJDb25uZWN0b3JTdHlsZSI6eyIkaWQiOiIyNDEiLCJMaW5lQ29sb3IiOnsiJGlkIjoiMjQyIiwiJHR5cGUiOiJOTFJFLkNvbW1vbi5Eb20uU29saWRDb2xvckJydXNoLCBOTFJFLkNvbW1vbiIsIkNvbG9yIjp7IiRpZCI6IjI0MyIsIkEiOjEyNywiUiI6MjQxLCJHIjo2NSwiQiI6MzZ9fSwiTGluZVdlaWdodCI6MC44LCJMaW5lVHlwZSI6MCwiUGFyZW50U3R5bGUiOnsiJHJlZiI6IjU1In19LCJJc0JlbG93VGltZWJhbmQiOmZhbHNlLCJQb3NpdGlvbk9uVGFzayI6MCwiSGlkZURhdGUiOmZhbHNlLCJTaGFwZVNpemUiOjEsIlNwYWNpbmciOjIuMCwiUGFkZGluZyI6eyIkcmVmIjoiNTgifSwiU2hhcGVTdHlsZSI6eyIkaWQiOiIyNDQiLCJNYXJnaW4iOnsiJHJlZiI6IjYwIn0sIlBhZGRpbmciOnsiJHJlZiI6IjYxIn0sIkJhY2tncm91bmQiOnsiJGlkIjoiMjQ1IiwiQ29sb3IiOnsiJGlkIjoiMjQ2IiwiQSI6MjU1LCJSIjoyNDEsIkciOjY1LCJCIjozNn19LCJJc1Zpc2libGUiOnRydWUsIldpZHRoIjoxOC4wLCJIZWlnaHQiOjIwLjAsIkJvcmRlclN0eWxlIjp7IiRpZCI6IjI0NyIsIkxpbmVDb2xvciI6eyIkcmVmIjoiNjUifSwiTGluZVdlaWdodCI6MC4wLCJMaW5lVHlwZSI6MCwiUGFyZW50U3R5bGUiOnsiJHJlZiI6IjY0In19LCJQYXJlbnRTdHlsZSI6eyIkcmVmIjoiNTkifX0sIlRpdGxlU3R5bGUiOnsiJGlkIjoiMjQ4IiwiRm9udFNldHRpbmdzIjp7IiRpZCI6IjI0OSIsIkZvbnRTaXplIjoxMSwiRm9udE5hbWUiOiJDYWxpYnJpIExpZ2h0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UwIiwiTGluZUNvbG9yIjpudWxsLCJMaW5lV2VpZ2h0IjowLjAsIkxpbmVUeXBlIjowLCJQYXJlbnRTdHlsZSI6bnVsbH0sIlBhcmVudFN0eWxlIjp7IiRyZWYiOiI2NyJ9fSwiRGF0ZVN0eWxlIjp7IiRpZCI6IjI1MSIsIkZvbnRTZXR0aW5ncyI6eyIkaWQiOiIyNTI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1MyIsIkxpbmVDb2xvciI6bnVsbCwiTGluZVdlaWdodCI6MC4wLCJMaW5lVHlwZSI6MCwiUGFyZW50U3R5bGUiOm51bGx9LCJQYXJlbnRTdHlsZSI6eyIkcmVmIjoiNzQifX0sIkRhdGVGb3JtYXQiOnsiJHJlZiI6IjgxIn0sIldlZWtOdW1iZXJpbmciOnsiJGlkIjoiMjU0IiwiRm9ybWF0IjowLCJJc1Zpc2libGUiOmZhbHNlLCJMYXN0S25vd25WaXNpYmlsaXR5U3RhdGUiOmZhbHNlfSwiSXNWaXNpYmxlIjp0cnVlLCJQYXJlbnRTdHlsZSI6eyIkcmVmIjoiNTMifX0sIkluZGV4Ijo0LCJQZXJjZW50YWdlQ29tcGxldGUiOm51bGwsIlBvc2l0aW9uIjp7IlJhdGlvIjowLjIzMTI5NjI5OTEyMTk5Nzk4LCJJc0N1c3RvbSI6dHJ1ZX0sIkRhdGVGb3JtYXQiOnsiJHJlZiI6IjgxIn0sIldlZWtOdW1iZXJpbmciOnsiJGlkIjoiMjU1IiwiRm9ybWF0IjowLCJJc1Zpc2libGUiOmZhbHNlLCJMYXN0S25vd25WaXNpYmlsaXR5U3RhdGUiOmZhbHNlfSwiUmVsYXRlZFRhc2tJZCI6IjAwMDAwMDAwLTAwMDAtMDAwMC0wMDAwLTAwMDAwMDAwMDAwMCIsIklkIjoiNTVlMjliMzEtYzk3ZS00NTNjLWEwZmEtNjg2NWE2MGNiNTQxIiwiSW1wb3J0SWQiOm51bGwsIlRpdGxlIjoiVG94aWMgd2FybmluZ3MgcG9zdGVkIiwiTm90ZSI6bnVsbCwiSHlwZXJsaW5rIjp7IiRpZCI6IjI1NiIsIkFkZHJlc3MiOm51bGwsIlN1YkFkZHJlc3MiOm51bGx9LCJJc0NoYW5nZWQiOmZhbHNlLCJJc05ldyI6ZmFsc2V9LHsiJGlkIjoiMjU3IiwiRGF0ZSI6IjIwMjEtMDEtMjRUMTQ6NDU6MDAiLCJTdHlsZSI6eyIkaWQiOiIyNTgiLCJTaGFwZSI6MTAsIkNvbm5lY3Rvck1hcmdpbiI6eyIkcmVmIjoiNTQifSwiQ29ubmVjdG9yU3R5bGUiOnsiJGlkIjoiMjU5IiwiTGluZUNvbG9yIjp7IiRpZCI6IjI2MCIsIiR0eXBlIjoiTkxSRS5Db21tb24uRG9tLlNvbGlkQ29sb3JCcnVzaCwgTkxSRS5Db21tb24iLCJDb2xvciI6eyIkaWQiOiIyNjEiLCJBIjoxMjcsIlIiOjc4LCJHIjoxMDMsIkIiOjIwMH19LCJMaW5lV2VpZ2h0IjoxLjAsIkxpbmVUeXBlIjowLCJQYXJlbnRTdHlsZSI6eyIkcmVmIjoiNTUifX0sIklzQmVsb3dUaW1lYmFuZCI6ZmFsc2UsIlBvc2l0aW9uT25UYXNrIjowLCJIaWRlRGF0ZSI6ZmFsc2UsIlNoYXBlU2l6ZSI6MSwiU3BhY2luZyI6Mi4wLCJQYWRkaW5nIjp7IiRyZWYiOiI1OCJ9LCJTaGFwZVN0eWxlIjp7IiRpZCI6IjI2MiIsIk1hcmdpbiI6eyIkcmVmIjoiNjAifSwiUGFkZGluZyI6eyIkcmVmIjoiNjEifSwiQmFja2dyb3VuZCI6eyIkaWQiOiIyNjMiLCJDb2xvciI6eyIkaWQiOiIyNjQiLCJBIjoyNTUsIlIiOjc4LCJHIjoxMDMsIkIiOjIwMH19LCJJc1Zpc2libGUiOnRydWUsIldpZHRoIjoxOC4wLCJIZWlnaHQiOjIwLjAsIkJvcmRlclN0eWxlIjp7IiRpZCI6IjI2NSIsIkxpbmVDb2xvciI6eyIkcmVmIjoiNjUifSwiTGluZVdlaWdodCI6MC4wLCJMaW5lVHlwZSI6MCwiUGFyZW50U3R5bGUiOnsiJHJlZiI6IjY0In19LCJQYXJlbnRTdHlsZSI6eyIkcmVmIjoiNTkifX0sIlRpdGxlU3R5bGUiOnsiJGlkIjoiMjY2IiwiRm9udFNldHRpbmdzIjp7IiRpZCI6IjI2NyIsIkZvbnRTaXplIjoxMSwiRm9udE5hbWUiOiJDYWxpYnJpIExpZ2h0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Y4IiwiTGluZUNvbG9yIjpudWxsLCJMaW5lV2VpZ2h0IjowLjAsIkxpbmVUeXBlIjowLCJQYXJlbnRTdHlsZSI6bnVsbH0sIlBhcmVudFN0eWxlIjp7IiRyZWYiOiI2NyJ9fSwiRGF0ZVN0eWxlIjp7IiRpZCI6IjI2OSIsIkZvbnRTZXR0aW5ncyI6eyIkaWQiOiIyNzA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3MSIsIkxpbmVDb2xvciI6bnVsbCwiTGluZVdlaWdodCI6MC4wLCJMaW5lVHlwZSI6MCwiUGFyZW50U3R5bGUiOm51bGx9LCJQYXJlbnRTdHlsZSI6eyIkcmVmIjoiNzQifX0sIkRhdGVGb3JtYXQiOnsiJHJlZiI6IjgxIn0sIldlZWtOdW1iZXJpbmciOnsiJGlkIjoiMjcyIiwiRm9ybWF0IjowLCJJc1Zpc2libGUiOmZhbHNlLCJMYXN0S25vd25WaXNpYmlsaXR5U3RhdGUiOmZhbHNlfSwiSXNWaXNpYmxlIjp0cnVlLCJQYXJlbnRTdHlsZSI6eyIkcmVmIjoiNTMifX0sIkluZGV4Ijo1LCJQZXJjZW50YWdlQ29tcGxldGUiOm51bGwsIlBvc2l0aW9uIjp7IlJhdGlvIjowLjA4MTg0NDY5NzE3NTIwMjU0MSwiSXNDdXN0b20iOmZhbHNlfSwiRGF0ZUZvcm1hdCI6eyIkcmVmIjoiODEifSwiV2Vla051bWJlcmluZyI6eyIkaWQiOiIyNzMiLCJGb3JtYXQiOjAsIklzVmlzaWJsZSI6ZmFsc2UsIkxhc3RLbm93blZpc2liaWxpdHlTdGF0ZSI6ZmFsc2V9LCJSZWxhdGVkVGFza0lkIjoiMDAwMDAwMDAtMDAwMC0wMDAwLTAwMDAtMDAwMDAwMDAwMDAwIiwiSWQiOiJkODFkYzJhYy0xYzMxLTRhNWItYjU0ZC1mNmQwOTQ2YTdhZjgiLCJJbXBvcnRJZCI6bnVsbCwiVGl0bGUiOiJQZXN0aWNpZGUgdW5pdCBkZXBhcnRzIiwiTm90ZSI6bnVsbCwiSHlwZXJsaW5rIjp7IiRpZCI6IjI3NCIsIkFkZHJlc3MiOm51bGwsIlN1YkFkZHJlc3MiOm51bGx9LCJJc0NoYW5nZWQiOmZhbHNlLCJJc05ldyI6ZmFsc2V9LHsiJGlkIjoiMjc1IiwiRGF0ZSI6IjIwMjEtMDEtMjVUMDk6MTU6MDAiLCJTdHlsZSI6eyIkaWQiOiIyNzYiLCJTaGFwZSI6MiwiQ29ubmVjdG9yTWFyZ2luIjp7IiRyZWYiOiI1NCJ9LCJDb25uZWN0b3JTdHlsZSI6eyIkaWQiOiIyNzciLCJMaW5lQ29sb3IiOnsiJGlkIjoiMjc4IiwiJHR5cGUiOiJOTFJFLkNvbW1vbi5Eb20uU29saWRDb2xvckJydXNoLCBOTFJFLkNvbW1vbiIsIkNvbG9yIjp7IiRpZCI6IjI3OSIsIkEiOjEyNywiUiI6MzMsIkciOjM5LCJCIjo2OX19LCJMaW5lV2VpZ2h0IjowLjgsIkxpbmVUeXBlIjowLCJQYXJlbnRTdHlsZSI6eyIkcmVmIjoiNTUifX0sIklzQmVsb3dUaW1lYmFuZCI6ZmFsc2UsIlBvc2l0aW9uT25UYXNrIjowLCJIaWRlRGF0ZSI6ZmFsc2UsIlNoYXBlU2l6ZSI6MSwiU3BhY2luZyI6Mi4wLCJQYWRkaW5nIjp7IiRyZWYiOiI1OCJ9LCJTaGFwZVN0eWxlIjp7IiRpZCI6IjI4MCIsIk1hcmdpbiI6eyIkcmVmIjoiNjAifSwiUGFkZGluZyI6eyIkcmVmIjoiNjEifSwiQmFja2dyb3VuZCI6eyIkaWQiOiIyODEiLCJDb2xvciI6eyIkaWQiOiIyODIiLCJBIjoyNTUsIlIiOjMzLCJHIjozOSwiQiI6Njl9fSwiSXNWaXNpYmxlIjp0cnVlLCJXaWR0aCI6MTguMCwiSGVpZ2h0IjoyMC4wLCJCb3JkZXJTdHlsZSI6eyIkaWQiOiIyODMiLCJMaW5lQ29sb3IiOnsiJHJlZiI6IjY1In0sIkxpbmVXZWlnaHQiOjAuMCwiTGluZVR5cGUiOjAsIlBhcmVudFN0eWxlIjp7IiRyZWYiOiI2NCJ9fSwiUGFyZW50U3R5bGUiOnsiJHJlZiI6IjU5In19LCJUaXRsZVN0eWxlIjp7IiRpZCI6IjI4NCIsIkZvbnRTZXR0aW5ncyI6eyIkaWQiOiIyODUiLCJGb250U2l6ZSI6MTEsIkZvbnROYW1lIjoiQ2FsaWJyaSBMaWdodCIsIklzQm9sZCI6ZmFsc2UsIklzSXRhbGljIjpmYWxzZSwiSXNVbmRlcmxpbmVkIjpmYWxzZSwiUGFyZW50U3R5bGUiOnsiJHJlZiI6IjY4In19LCJBdXRvU2l6ZSI6MCwiRm9yZWdyb3VuZCI6eyIkcmVmIjoiNjki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I4NiIsIkxpbmVDb2xvciI6bnVsbCwiTGluZVdlaWdodCI6MC4wLCJMaW5lVHlwZSI6MCwiUGFyZW50U3R5bGUiOm51bGx9LCJQYXJlbnRTdHlsZSI6eyIkcmVmIjoiNjcifX0sIkRhdGVTdHlsZSI6eyIkaWQiOiIyODciLCJGb250U2V0dGluZ3MiOnsiJGlkIjoiMjg4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ODkiLCJMaW5lQ29sb3IiOm51bGwsIkxpbmVXZWlnaHQiOjAuMCwiTGluZVR5cGUiOjAsIlBhcmVudFN0eWxlIjpudWxsfSwiUGFyZW50U3R5bGUiOnsiJHJlZiI6Ijc0In19LCJEYXRlRm9ybWF0Ijp7IiRyZWYiOiI4MSJ9LCJXZWVrTnVtYmVyaW5nIjp7IiRpZCI6IjI5MCIsIkZvcm1hdCI6MCwiSXNWaXNpYmxlIjpmYWxzZSwiTGFzdEtub3duVmlzaWJpbGl0eVN0YXRlIjpmYWxzZX0sIklzVmlzaWJsZSI6dHJ1ZSwiUGFyZW50U3R5bGUiOnsiJHJlZiI6IjUzIn19LCJJbmRleCI6NiwiUGVyY2VudGFnZUNvbXBsZXRlIjpudWxsLCJQb3NpdGlvbiI6eyJSYXRpbyI6MC4xNTE5NDk1MzYzNTg4Njg2MywiSXNDdXN0b20iOmZhbHNlfSwiRGF0ZUZvcm1hdCI6eyIkcmVmIjoiODEifSwiV2Vla051bWJlcmluZyI6eyIkaWQiOiIyOTEiLCJGb3JtYXQiOjAsIklzVmlzaWJsZSI6ZmFsc2UsIkxhc3RLbm93blZpc2liaWxpdHlTdGF0ZSI6ZmFsc2V9LCJSZWxhdGVkVGFza0lkIjoiMDAwMDAwMDAtMDAwMC0wMDAwLTAwMDAtMDAwMDAwMDAwMDAwIiwiSWQiOiIwZmFlOTdhMy0xYzVkLTQzOTctOGViYy04MGE1M2U0N2E1ZTAiLCJJbXBvcnRJZCI6bnVsbCwiVGl0bGUiOiJTZWN1cml0eSBndWFyZCByZXBvcnRzIGZ1bWVzIiwiTm90ZSI6bnVsbCwiSHlwZXJsaW5rIjp7IiRpZCI6IjI5MiIsIkFkZHJlc3MiOm51bGwsIlN1YkFkZHJlc3MiOm51bGx9LCJJc0NoYW5nZWQiOmZhbHNlLCJJc05ldyI6ZmFsc2V9LHsiJGlkIjoiMjkzIiwiRGF0ZSI6IjIwMjEtMDEtMjVUMTI6NDE6MDAiLCJTdHlsZSI6eyIkaWQiOiIyOTQiLCJTaGFwZSI6MiwiQ29ubmVjdG9yTWFyZ2luIjp7IiRyZWYiOiI1NCJ9LCJDb25uZWN0b3JTdHlsZSI6eyIkaWQiOiIyOTUiLCJMaW5lQ29sb3IiOnsiJGlkIjoiMjk2IiwiJHR5cGUiOiJOTFJFLkNvbW1vbi5Eb20uU29saWRDb2xvckJydXNoLCBOTFJFLkNvbW1vbiIsIkNvbG9yIjp7IiRpZCI6IjI5NyIsIkEiOjEyNywiUiI6MjQxLCJHIjo2NSwiQiI6MzZ9fSwiTGluZVdlaWdodCI6MC44LCJMaW5lVHlwZSI6MCwiUGFyZW50U3R5bGUiOnsiJHJlZiI6IjU1In19LCJJc0JlbG93VGltZWJhbmQiOmZhbHNlLCJQb3NpdGlvbk9uVGFzayI6MCwiSGlkZURhdGUiOmZhbHNlLCJTaGFwZVNpemUiOjEsIlNwYWNpbmciOjIuMCwiUGFkZGluZyI6eyIkcmVmIjoiNTgifSwiU2hhcGVTdHlsZSI6eyIkaWQiOiIyOTgiLCJNYXJnaW4iOnsiJHJlZiI6IjYwIn0sIlBhZGRpbmciOnsiJHJlZiI6IjYxIn0sIkJhY2tncm91bmQiOnsiJGlkIjoiMjk5IiwiQ29sb3IiOnsiJGlkIjoiMzAwIiwiQSI6MjU1LCJSIjoyNDEsIkciOjY1LCJCIjozNn19LCJJc1Zpc2libGUiOnRydWUsIldpZHRoIjoxOC4wLCJIZWlnaHQiOjIwLjAsIkJvcmRlclN0eWxlIjp7IiRpZCI6IjMwMSIsIkxpbmVDb2xvciI6eyIkcmVmIjoiNjUifSwiTGluZVdlaWdodCI6MC4wLCJMaW5lVHlwZSI6MCwiUGFyZW50U3R5bGUiOnsiJHJlZiI6IjY0In19LCJQYXJlbnRTdHlsZSI6eyIkcmVmIjoiNTkifX0sIlRpdGxlU3R5bGUiOnsiJGlkIjoiMzAyIiwiRm9udFNldHRpbmdzIjp7IiRpZCI6IjMwMyIsIkZvbnRTaXplIjoxMSwiRm9udE5hbWUiOiJDYWxpYnJpIExpZ2h0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zA0IiwiTGluZUNvbG9yIjpudWxsLCJMaW5lV2VpZ2h0IjowLjAsIkxpbmVUeXBlIjowLCJQYXJlbnRTdHlsZSI6bnVsbH0sIlBhcmVudFN0eWxlIjp7IiRyZWYiOiI2NyJ9fSwiRGF0ZVN0eWxlIjp7IiRpZCI6IjMwNSIsIkZvbnRTZXR0aW5ncyI6eyIkaWQiOiIzMDY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MwNyIsIkxpbmVDb2xvciI6bnVsbCwiTGluZVdlaWdodCI6MC4wLCJMaW5lVHlwZSI6MCwiUGFyZW50U3R5bGUiOm51bGx9LCJQYXJlbnRTdHlsZSI6eyIkcmVmIjoiNzQifX0sIkRhdGVGb3JtYXQiOnsiJHJlZiI6IjgxIn0sIldlZWtOdW1iZXJpbmciOnsiJGlkIjoiMzA4IiwiRm9ybWF0IjowLCJJc1Zpc2libGUiOmZhbHNlLCJMYXN0S25vd25WaXNpYmlsaXR5U3RhdGUiOmZhbHNlfSwiSXNWaXNpYmxlIjp0cnVlLCJQYXJlbnRTdHlsZSI6eyIkcmVmIjoiNTMifX0sIkluZGV4Ijo3LCJQZXJjZW50YWdlQ29tcGxldGUiOm51bGwsIlBvc2l0aW9uIjp7IlJhdGlvIjowLjI0OTE4NDE2MzQxMTQ1ODMzLCJJc0N1c3RvbSI6ZmFsc2V9LCJEYXRlRm9ybWF0Ijp7IiRyZWYiOiI4MSJ9LCJXZWVrTnVtYmVyaW5nIjp7IiRpZCI6IjMwOSIsIkZvcm1hdCI6MCwiSXNWaXNpYmxlIjpmYWxzZSwiTGFzdEtub3duVmlzaWJpbGl0eVN0YXRlIjpmYWxzZX0sIlJlbGF0ZWRUYXNrSWQiOiIwMDAwMDAwMC0wMDAwLTAwMDAtMDAwMC0wMDAwMDAwMDAwMDAiLCJJZCI6IjFiMmQyN2NkLWQ1NzUtNDk5MS05NTliLWQwNjA4ZTkxMmU3OCIsIkltcG9ydElkIjpudWxsLCJUaXRsZSI6IkNhcHRhaW4gb3JkZXJzIGFlcmF0aW9uIiwiTm90ZSI6bnVsbCwiSHlwZXJsaW5rIjp7IiRpZCI6IjMxMCIsIkFkZHJlc3MiOm51bGwsIlN1YkFkZHJlc3MiOm51bGx9LCJJc0NoYW5nZWQiOmZhbHNlLCJJc05ldyI6ZmFsc2V9LHsiJGlkIjoiMzExIiwiRGF0ZSI6IjIwMjEtMDEtMjVUMTQ6MDU6MDAiLCJTdHlsZSI6eyIkaWQiOiIzMTIiLCJTaGFwZSI6MiwiQ29ubmVjdG9yTWFyZ2luIjp7IiRyZWYiOiI1NCJ9LCJDb25uZWN0b3JTdHlsZSI6eyIkaWQiOiIzMTMiLCJMaW5lQ29sb3IiOnsiJGlkIjoiMzE0IiwiJHR5cGUiOiJOTFJFLkNvbW1vbi5Eb20uU29saWRDb2xvckJydXNoLCBOTFJFLkNvbW1vbiIsIkNvbG9yIjp7IiRpZCI6IjMxNSIsIkEiOjEyNywiUiI6MzMsIkciOjM5LCJCIjo2OX19LCJMaW5lV2VpZ2h0IjowLjgsIkxpbmVUeXBlIjowLCJQYXJlbnRTdHlsZSI6eyIkcmVmIjoiNTUifX0sIklzQmVsb3dUaW1lYmFuZCI6ZmFsc2UsIlBvc2l0aW9uT25UYXNrIjowLCJIaWRlRGF0ZSI6ZmFsc2UsIlNoYXBlU2l6ZSI6MSwiU3BhY2luZyI6Mi4wLCJQYWRkaW5nIjp7IiRyZWYiOiI1OCJ9LCJTaGFwZVN0eWxlIjp7IiRpZCI6IjMxNiIsIk1hcmdpbiI6eyIkcmVmIjoiNjAifSwiUGFkZGluZyI6eyIkcmVmIjoiNjEifSwiQmFja2dyb3VuZCI6eyIkaWQiOiIzMTciLCJDb2xvciI6eyIkaWQiOiIzMTgiLCJBIjoyNTUsIlIiOjMzLCJHIjozOSwiQiI6Njl9fSwiSXNWaXNpYmxlIjp0cnVlLCJXaWR0aCI6MTguMCwiSGVpZ2h0IjoyMC4wLCJCb3JkZXJTdHlsZSI6eyIkaWQiOiIzMTkiLCJMaW5lQ29sb3IiOnsiJHJlZiI6IjY1In0sIkxpbmVXZWlnaHQiOjAuMCwiTGluZVR5cGUiOjAsIlBhcmVudFN0eWxlIjp7IiRyZWYiOiI2NCJ9fSwiUGFyZW50U3R5bGUiOnsiJHJlZiI6IjU5In19LCJUaXRsZVN0eWxlIjp7IiRpZCI6IjMyMCIsIkZvbnRTZXR0aW5ncyI6eyIkaWQiOiIzMjEiLCJGb250U2l6ZSI6MTEsIkZvbnROYW1lIjoiQ2FsaWJyaSBMaWdodCIsIklzQm9sZCI6ZmFsc2UsIklzSXRhbGljIjpmYWxzZSwiSXNVbmRlcmxpbmVkIjpmYWxzZSwiUGFyZW50U3R5bGUiOnsiJHJlZiI6IjY4In19LCJBdXRvU2l6ZSI6MCwiRm9yZWdyb3VuZCI6eyIkcmVmIjoiNjki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MyMiIsIkxpbmVDb2xvciI6bnVsbCwiTGluZVdlaWdodCI6MC4wLCJMaW5lVHlwZSI6MCwiUGFyZW50U3R5bGUiOm51bGx9LCJQYXJlbnRTdHlsZSI6eyIkcmVmIjoiNjcifX0sIkRhdGVTdHlsZSI6eyIkaWQiOiIzMjMiLCJGb250U2V0dGluZ3MiOnsiJGlkIjoiMzI0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MjUiLCJMaW5lQ29sb3IiOm51bGwsIkxpbmVXZWlnaHQiOjAuMCwiTGluZVR5cGUiOjAsIlBhcmVudFN0eWxlIjpudWxsfSwiUGFyZW50U3R5bGUiOnsiJHJlZiI6Ijc0In19LCJEYXRlRm9ybWF0Ijp7IiRyZWYiOiI4MSJ9LCJXZWVrTnVtYmVyaW5nIjp7IiRpZCI6IjMyNiIsIkZvcm1hdCI6MCwiSXNWaXNpYmxlIjpmYWxzZSwiTGFzdEtub3duVmlzaWJpbGl0eVN0YXRlIjpmYWxzZX0sIklzVmlzaWJsZSI6dHJ1ZSwiUGFyZW50U3R5bGUiOnsiJHJlZiI6IjUzIn19LCJJbmRleCI6OCwiUGVyY2VudGFnZUNvbXBsZXRlIjpudWxsLCJQb3NpdGlvbiI6eyJSYXRpbyI6MC4wODE4NDQ2OTcxNzUyMDI1NDEsIklzQ3VzdG9tIjpmYWxzZX0sIkRhdGVGb3JtYXQiOnsiJHJlZiI6IjgxIn0sIldlZWtOdW1iZXJpbmciOnsiJGlkIjoiMzI3IiwiRm9ybWF0IjowLCJJc1Zpc2libGUiOmZhbHNlLCJMYXN0S25vd25WaXNpYmlsaXR5U3RhdGUiOmZhbHNlfSwiUmVsYXRlZFRhc2tJZCI6IjAwMDAwMDAwLTAwMDAtMDAwMC0wMDAwLTAwMDAwMDAwMDAwMCIsIklkIjoiMWFjYjY2N2MtMTJkOS00NGE2LWExNzQtZTk0YjIxOTg5YjllIiwiSW1wb3J0SWQiOm51bGwsIlRpdGxlIjoiRG9jdG9yIGJvYXJkcyIsIk5vdGUiOm51bGwsIkh5cGVybGluayI6eyIkaWQiOiIzMjgiLCJBZGRyZXNzIjpudWxsLCJTdWJBZGRyZXNzIjpudWxsfSwiSXNDaGFuZ2VkIjpmYWxzZSwiSXNOZXciOmZhbHNlfSx7IiRpZCI6IjMyOSIsIkRhdGUiOiIyMDIxLTAxLTI1VDE2OjU3OjAwIiwiU3R5bGUiOnsiJGlkIjoiMzMwIiwiU2hhcGUiOjIsIkNvbm5lY3Rvck1hcmdpbiI6eyIkcmVmIjoiNTQifSwiQ29ubmVjdG9yU3R5bGUiOnsiJGlkIjoiMzMxIiwiTGluZUNvbG9yIjp7IiRpZCI6IjMzMiIsIiR0eXBlIjoiTkxSRS5Db21tb24uRG9tLlNvbGlkQ29sb3JCcnVzaCwgTkxSRS5Db21tb24iLCJDb2xvciI6eyIkaWQiOiIzMzMiLCJBIjoxMjcsIlIiOjMzLCJHIjozOSwiQiI6Njl9fSwiTGluZVdlaWdodCI6MC44LCJMaW5lVHlwZSI6MCwiUGFyZW50U3R5bGUiOnsiJHJlZiI6IjU1In19LCJJc0JlbG93VGltZWJhbmQiOmZhbHNlLCJQb3NpdGlvbk9uVGFzayI6MCwiSGlkZURhdGUiOmZhbHNlLCJTaGFwZVNpemUiOjEsIlNwYWNpbmciOjIuMCwiUGFkZGluZyI6eyIkcmVmIjoiNTgifSwiU2hhcGVTdHlsZSI6eyIkaWQiOiIzMzQiLCJNYXJnaW4iOnsiJHJlZiI6IjYwIn0sIlBhZGRpbmciOnsiJHJlZiI6IjYxIn0sIkJhY2tncm91bmQiOnsiJGlkIjoiMzM1IiwiQ29sb3IiOnsiJGlkIjoiMzM2IiwiQSI6MjU1LCJSIjozMywiRyI6MzksIkIiOjY5fX0sIklzVmlzaWJsZSI6dHJ1ZSwiV2lkdGgiOjE4LjAsIkhlaWdodCI6MjAuMCwiQm9yZGVyU3R5bGUiOnsiJGlkIjoiMzM3IiwiTGluZUNvbG9yIjp7IiRyZWYiOiI2NSJ9LCJMaW5lV2VpZ2h0IjowLjAsIkxpbmVUeXBlIjowLCJQYXJlbnRTdHlsZSI6eyIkcmVmIjoiNjQifX0sIlBhcmVudFN0eWxlIjp7IiRyZWYiOiI1OSJ9fSwiVGl0bGVTdHlsZSI6eyIkaWQiOiIzMzgiLCJGb250U2V0dGluZ3MiOnsiJGlkIjoiMzM5IiwiRm9udFNpemUiOjExLCJGb250TmFtZSI6IkNhbGlicmkgTGlnaHQiLCJJc0JvbGQiOmZhbHNlLCJJc0l0YWxpYyI6ZmFsc2UsIklzVW5kZXJsaW5lZCI6ZmFsc2UsIlBhcmVudFN0eWxlIjp7IiRyZWYiOiI2OCJ9fSwiQXV0b1NpemUiOjAsIkZvcmVncm91bmQiOnsiJHJlZiI6IjY5In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zNDAiLCJMaW5lQ29sb3IiOm51bGwsIkxpbmVXZWlnaHQiOjAuMCwiTGluZVR5cGUiOjAsIlBhcmVudFN0eWxlIjpudWxsfSwiUGFyZW50U3R5bGUiOnsiJHJlZiI6IjY3In19LCJEYXRlU3R5bGUiOnsiJGlkIjoiMzQxIiwiRm9udFNldHRpbmdzIjp7IiRpZCI6IjM0Mi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QzIiwiTGluZUNvbG9yIjpudWxsLCJMaW5lV2VpZ2h0IjowLjAsIkxpbmVUeXBlIjowLCJQYXJlbnRTdHlsZSI6bnVsbH0sIlBhcmVudFN0eWxlIjp7IiRyZWYiOiI3NCJ9fSwiRGF0ZUZvcm1hdCI6eyIkcmVmIjoiODEifSwiV2Vla051bWJlcmluZyI6eyIkaWQiOiIzNDQiLCJGb3JtYXQiOjAsIklzVmlzaWJsZSI6ZmFsc2UsIkxhc3RLbm93blZpc2liaWxpdHlTdGF0ZSI6ZmFsc2V9LCJJc1Zpc2libGUiOnRydWUsIlBhcmVudFN0eWxlIjp7IiRyZWYiOiI1MyJ9fSwiSW5kZXgiOjksIlBlcmNlbnRhZ2VDb21wbGV0ZSI6bnVsbCwiUG9zaXRpb24iOnsiUmF0aW8iOjAuMTc5MDc5MTgyOTQyNzA4MzMsIklzQ3VzdG9tIjpmYWxzZX0sIkRhdGVGb3JtYXQiOnsiJHJlZiI6IjgxIn0sIldlZWtOdW1iZXJpbmciOnsiJGlkIjoiMzQ1IiwiRm9ybWF0IjowLCJJc1Zpc2libGUiOmZhbHNlLCJMYXN0S25vd25WaXNpYmlsaXR5U3RhdGUiOmZhbHNlfSwiUmVsYXRlZFRhc2tJZCI6IjAwMDAwMDAwLTAwMDAtMDAwMC0wMDAwLTAwMDAwMDAwMDAwMCIsIklkIjoiZDcwMmFiNWMtZjA0YS00YzIzLWI5NTktY2NkNDg1ZTViNTdlIiwiSW1wb3J0SWQiOm51bGwsIlRpdGxlIjoiRmlyc3QgT2ZmaWNlciBsZWF2ZXMgdmVzc2VsIiwiTm90ZSI6bnVsbCwiSHlwZXJsaW5rIjp7IiRpZCI6IjM0NiIsIkFkZHJlc3MiOm51bGwsIlN1YkFkZHJlc3MiOm51bGx9LCJJc0NoYW5nZWQiOmZhbHNlLCJJc05ldyI6ZmFsc2V9LHsiJGlkIjoiMzQ3IiwiRGF0ZSI6IjIwMjEtMDEtMjVUMTc6NTE6MDAiLCJTdHlsZSI6eyIkaWQiOiIzNDgiLCJTaGFwZSI6MTIsIkNvbm5lY3Rvck1hcmdpbiI6eyIkcmVmIjoiNTQifSwiQ29ubmVjdG9yU3R5bGUiOnsiJGlkIjoiMzQ5IiwiTGluZUNvbG9yIjp7IiRpZCI6IjM1MCIsIiR0eXBlIjoiTkxSRS5Db21tb24uRG9tLlNvbGlkQ29sb3JCcnVzaCwgTkxSRS5Db21tb24iLCJDb2xvciI6eyIkaWQiOiIzNTEiLCJBIjoxMjcsIlIiOjc4LCJHIjoxMDMsIkIiOjIwMH19LCJMaW5lV2VpZ2h0IjoxLjAsIkxpbmVUeXBlIjowLCJQYXJlbnRTdHlsZSI6eyIkcmVmIjoiNTUifX0sIklzQmVsb3dUaW1lYmFuZCI6ZmFsc2UsIlBvc2l0aW9uT25UYXNrIjowLCJIaWRlRGF0ZSI6ZmFsc2UsIlNoYXBlU2l6ZSI6MSwiU3BhY2luZyI6Mi4wLCJQYWRkaW5nIjp7IiRyZWYiOiI1OCJ9LCJTaGFwZVN0eWxlIjp7IiRpZCI6IjM1MiIsIk1hcmdpbiI6eyIkcmVmIjoiNjAifSwiUGFkZGluZyI6eyIkcmVmIjoiNjEifSwiQmFja2dyb3VuZCI6eyIkaWQiOiIzNTMiLCJDb2xvciI6eyIkaWQiOiIzNTQiLCJBIjoyNTUsIlIiOjc4LCJHIjoxMDMsIkIiOjIwMH19LCJJc1Zpc2libGUiOnRydWUsIldpZHRoIjoxOC4wLCJIZWlnaHQiOjIwLjAsIkJvcmRlclN0eWxlIjp7IiRpZCI6IjM1NSIsIkxpbmVDb2xvciI6eyIkcmVmIjoiNjUifSwiTGluZVdlaWdodCI6MC4wLCJMaW5lVHlwZSI6MCwiUGFyZW50U3R5bGUiOnsiJHJlZiI6IjY0In19LCJQYXJlbnRTdHlsZSI6eyIkcmVmIjoiNTkifX0sIlRpdGxlU3R5bGUiOnsiJGlkIjoiMzU2IiwiRm9udFNldHRpbmdzIjp7IiRpZCI6IjM1NyIsIkZvbnRTaXplIjoxMSwiRm9udE5hbWUiOiJDYWxpYnJpIExpZ2h0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U4IiwiTGluZUNvbG9yIjpudWxsLCJMaW5lV2VpZ2h0IjowLjAsIkxpbmVUeXBlIjowLCJQYXJlbnRTdHlsZSI6bnVsbH0sIlBhcmVudFN0eWxlIjp7IiRyZWYiOiI2NyJ9fSwiRGF0ZVN0eWxlIjp7IiRpZCI6IjM1OSIsIkZvbnRTZXR0aW5ncyI6eyIkaWQiOiIzNjA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M2MSIsIkxpbmVDb2xvciI6bnVsbCwiTGluZVdlaWdodCI6MC4wLCJMaW5lVHlwZSI6MCwiUGFyZW50U3R5bGUiOm51bGx9LCJQYXJlbnRTdHlsZSI6eyIkcmVmIjoiNzQifX0sIkRhdGVGb3JtYXQiOnsiJHJlZiI6IjgxIn0sIldlZWtOdW1iZXJpbmciOnsiJGlkIjoiMzYyIiwiRm9ybWF0IjowLCJJc1Zpc2libGUiOmZhbHNlLCJMYXN0S25vd25WaXNpYmlsaXR5U3RhdGUiOmZhbHNlfSwiSXNWaXNpYmxlIjp0cnVlLCJQYXJlbnRTdHlsZSI6eyIkcmVmIjoiNTMifX0sIkluZGV4IjoxMCwiUGVyY2VudGFnZUNvbXBsZXRlIjpudWxsLCJQb3NpdGlvbiI6eyJSYXRpbyI6MC4wLCJJc0N1c3RvbSI6ZmFsc2V9LCJEYXRlRm9ybWF0Ijp7IiRyZWYiOiI4MSJ9LCJXZWVrTnVtYmVyaW5nIjp7IiRpZCI6IjM2MyIsIkZvcm1hdCI6MCwiSXNWaXNpYmxlIjpmYWxzZSwiTGFzdEtub3duVmlzaWJpbGl0eVN0YXRlIjpmYWxzZX0sIlJlbGF0ZWRUYXNrSWQiOiIwMDAwMDAwMC0wMDAwLTAwMDAtMDAwMC0wMDAwMDAwMDAwMDAiLCJJZCI6IjZkNzNjYTc1LTRhYmItNGVlNS05OTU2LWExODJkY2E3OWFhNCIsIkltcG9ydElkIjpudWxsLCJUaXRsZSI6IkNoZWNrZWQgaW50byBob3NwaXRhbCAiLCJOb3RlIjpudWxsLCJIeXBlcmxpbmsiOnsiJGlkIjoiMzY0IiwiQWRkcmVzcyI6bnVsbCwiU3ViQWRkcmVzcyI6bnVsbH0sIklzQ2hhbmdlZCI6ZmFsc2UsIklzTmV3IjpmYWxzZX1dLCJUYXNrcyI6W3siJGlkIjoiMzY1IiwiR3JvdXBOYW1lIjpudWxsLCJTdGFydERhdGUiOiIyMDIxLTAxLTI0VDEwOjAwOjAwWiIsIkVuZERhdGUiOiIyMDIxLTAxLTI0VDE2OjAwOjAwWiIsIlBlcmNlbnRhZ2VDb21wbGV0ZSI6bnVsbCwiU3R5bGUiOnsiJGlkIjoiMzY2IiwiU2hhcGUiOjcsIlNoYXBlVGhpY2tuZXNzIjoxLCJEdXJhdGlvbkZvcm1hdCI6MCwiSW5jbHVkZU5vbldvcmtpbmdEYXlzSW5EdXJhdGlvbiI6ZmFsc2UsIlBlcmNlbnRhZ2VDb21wbGV0ZVN0eWxlIjp7IiRpZCI6IjM2NyIsIkZvbnRTZXR0aW5ncyI6eyIkaWQiOiIzNjg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2OSIsIkxpbmVDb2xvciI6bnVsbCwiTGluZVdlaWdodCI6MC4wLCJMaW5lVHlwZSI6MCwiUGFyZW50U3R5bGUiOm51bGx9LCJQYXJlbnRTdHlsZSI6eyIkcmVmIjoiODUifX0sIkR1cmF0aW9uU3R5bGUiOnsiJGlkIjoiMzcwIiwiRm9udFNldHRpbmdzIjp7IiRpZCI6IjM3MS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cyIiwiTGluZUNvbG9yIjpudWxsLCJMaW5lV2VpZ2h0IjowLjAsIkxpbmVUeXBlIjowLCJQYXJlbnRTdHlsZSI6bnVsbH0sIlBhcmVudFN0eWxlIjp7IiRyZWYiOiI5MiJ9fSwiSG9yaXpvbnRhbENvbm5lY3RvclN0eWxlIjp7IiRpZCI6IjM3MyIsIkxpbmVDb2xvciI6eyIkcmVmIjoiMTAwIn0sIkxpbmVXZWlnaHQiOjAuMCwiTGluZVR5cGUiOjAsIlBhcmVudFN0eWxlIjp7IiRyZWYiOiI5OSJ9fSwiVmVydGljYWxDb25uZWN0b3JTdHlsZSI6eyIkaWQiOiIzNzQiLCJMaW5lQ29sb3IiOnsiJHJlZiI6IjEwMyJ9LCJMaW5lV2VpZ2h0IjowLjAsIkxpbmVUeXBlIjowLCJQYXJlbnRTdHlsZSI6eyIkcmVmIjoiMTAyIn19LCJNYXJnaW4iOm51bGwsIlN0YXJ0RGF0ZVBvc2l0aW9uIjoxLCJFbmREYXRlUG9zaXRpb24iOjEsIkRhdGVJc1Zpc2libGUiOnRydWUsIlRpdGxlUG9zaXRpb24iOjIsIkR1cmF0aW9uUG9zaXRpb24iOjYsIlBlcmNlbnRhZ2VDb21wbGV0ZWRQb3NpdGlvbiI6NiwiU3BhY2luZyI6NSwiSXNCZWxvd1RpbWViYW5kIjp0cnVlLCJQZXJjZW50YWdlQ29tcGxldGVTaGFwZU9wYWNpdHkiOjM1LCJTaGFwZVN0eWxlIjp7IiRpZCI6IjM3NSIsIk1hcmdpbiI6eyIkcmVmIjoiMTA2In0sIlBhZGRpbmciOnsiJHJlZiI6IjEwNyJ9LCJCYWNrZ3JvdW5kIjp7IiRpZCI6IjM3NiIsIkNvbG9yIjp7IiRpZCI6IjM3NyIsIkEiOjI1NSwiUiI6MTY3LCJHIjoyMzQsIkIiOjgyfX0sIklzVmlzaWJsZSI6dHJ1ZSwiV2lkdGgiOjAuMCwiSGVpZ2h0IjoxNi4wLCJCb3JkZXJTdHlsZSI6eyIkaWQiOiIzNzgiLCJMaW5lQ29sb3IiOnsiJHJlZiI6IjExMSJ9LCJMaW5lV2VpZ2h0IjowLjAsIkxpbmVUeXBlIjowLCJQYXJlbnRTdHlsZSI6eyIkcmVmIjoiMTEwIn19LCJQYXJlbnRTdHlsZSI6eyIkcmVmIjoiMTA1In19LCJUaXRsZVN0eWxlIjp7IiRpZCI6IjM3OSIsIkZvbnRTZXR0aW5ncyI6eyIkaWQiOiIzODAiLCJGb250U2l6ZSI6MTIsIkZvbnROYW1lIjoiQ2FsaWJyaSIsIklzQm9sZCI6ZmFsc2UsIklzSXRhbGljIjp0cnVlLCJJc1VuZGVybGluZWQiOmZhbHNlLCJQYXJlbnRTdHlsZSI6eyIkcmVmIjoiMTE0In19LCJBdXRvU2l6ZSI6MCwiRm9yZWdyb3VuZCI6eyIkcmVmIjoiMTE1In0sIk1heFdpZHRoIjoyMDAuMCwiTWF4SGVpZ2h0IjoiSW5maW5pdHkiLCJTbWFydEZvcmVncm91bmRJc0FjdGl2ZSI6ZmFsc2UsIkhvcml6b250YWxBbGlnbm1lbnQiOjI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ODEiLCJMaW5lQ29sb3IiOm51bGwsIkxpbmVXZWlnaHQiOjAuMCwiTGluZVR5cGUiOjAsIlBhcmVudFN0eWxlIjpudWxsfSwiUGFyZW50U3R5bGUiOnsiJHJlZiI6IjExMyJ9fSwiRGF0ZVN0eWxlIjp7IiRpZCI6IjM4MiIsIkZvbnRTZXR0aW5ncyI6eyIkaWQiOiIzODMiLCJGb250U2l6ZSI6MTAsIkZvbnROYW1lIjoiQ2FsaWJyaSIsIklzQm9sZCI6ZmFsc2UsIklzSXRhbGljIjpmYWxzZSwiSXNVbmRlcmxpbmVkIjpmYWxzZSwiUGFyZW50U3R5bGUiOnsiJHJlZiI6IjEyMSJ9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g0IiwiTGluZUNvbG9yIjpudWxsLCJMaW5lV2VpZ2h0IjowLjAsIkxpbmVUeXBlIjowLCJQYXJlbnRTdHlsZSI6bnVsbH0sIlBhcmVudFN0eWxlIjp7IiRyZWYiOiIxMjAifX0sIkRhdGVGb3JtYXQiOnsiJHJlZiI6IjEyNyJ9LCJXZWVrTnVtYmVyaW5nIjp7IiRpZCI6IjM4NSIsIkZvcm1hdCI6MCwiSXNWaXNpYmxlIjpmYWxzZSwiTGFzdEtub3duVmlzaWJpbGl0eVN0YXRlIjpmYWxzZX0sIklzVmlzaWJsZSI6dHJ1ZSwiUGFyZW50U3R5bGUiOnsiJHJlZiI6Ijg0In19LCJJbmRleCI6MTEsIlNtYXJ0RHVyYXRpb25BY3RpdmF0ZWQiOmZhbHNlLCJEYXRlRm9ybWF0Ijp7IiRyZWYiOiIxMjcifSwiV2Vla051bWJlcmluZyI6eyIkaWQiOiIzODYiLCJGb3JtYXQiOjAsIklzVmlzaWJsZSI6ZmFsc2UsIkxhc3RLbm93blZpc2liaWxpdHlTdGF0ZSI6ZmFsc2V9LCJJZCI6ImQyZTg3OWUxLTU2ZGYtNDkzNy1iZDM0LTYyOWFkOTA3MGRlNyIsIkltcG9ydElkIjpudWxsLCJUaXRsZSI6IlRyZWF0bWVudCBvZiBjYXJnbyBob2xkcyAyLDMsIGFuZCA1LiAiLCJOb3RlIjpudWxsLCJIeXBlcmxpbmsiOnsiJGlkIjoiMzg3IiwiQWRkcmVzcyI6bnVsbCwiU3ViQWRkcmVzcyI6bnVsbH0sIklzQ2hhbmdlZCI6ZmFsc2UsIklzTmV3IjpmYWxzZX0seyIkaWQiOiIzODgiLCJHcm91cE5hbWUiOm51bGwsIlN0YXJ0RGF0ZSI6IjIwMjEtMDEtMjNUMjA6MjA6MDBaIiwiRW5kRGF0ZSI6IjIwMjEtMDEtMjVUMTY6NTc6MDBaIiwiUGVyY2VudGFnZUNvbXBsZXRlIjpudWxsLCJTdHlsZSI6eyIkaWQiOiIzODkiLCJTaGFwZSI6MiwiU2hhcGVUaGlja25lc3MiOjEsIkR1cmF0aW9uRm9ybWF0IjowLCJJbmNsdWRlTm9uV29ya2luZ0RheXNJbkR1cmF0aW9uIjpmYWxzZSwiUGVyY2VudGFnZUNvbXBsZXRlU3R5bGUiOnsiJGlkIjoiMzkwIiwiRm9udFNldHRpbmdzIjp7IiRpZCI6IjM5M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kyIiwiTGluZUNvbG9yIjpudWxsLCJMaW5lV2VpZ2h0IjowLjAsIkxpbmVUeXBlIjowLCJQYXJlbnRTdHlsZSI6bnVsbH0sIlBhcmVudFN0eWxlIjp7IiRyZWYiOiI4NSJ9fSwiRHVyYXRpb25TdHlsZSI6eyIkaWQiOiIzOTMiLCJGb250U2V0dGluZ3MiOnsiJGlkIjoiMzk0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OTUiLCJMaW5lQ29sb3IiOm51bGwsIkxpbmVXZWlnaHQiOjAuMCwiTGluZVR5cGUiOjAsIlBhcmVudFN0eWxlIjpudWxsfSwiUGFyZW50U3R5bGUiOnsiJHJlZiI6IjkyIn19LCJIb3Jpem9udGFsQ29ubmVjdG9yU3R5bGUiOnsiJGlkIjoiMzk2IiwiTGluZUNvbG9yIjp7IiRyZWYiOiIxMDAifSwiTGluZVdlaWdodCI6MC4wLCJMaW5lVHlwZSI6MCwiUGFyZW50U3R5bGUiOnsiJHJlZiI6Ijk5In19LCJWZXJ0aWNhbENvbm5lY3RvclN0eWxlIjp7IiRpZCI6IjM5NyIsIkxpbmVDb2xvciI6eyIkaWQiOiIzOTgiLCIkdHlwZSI6Ik5MUkUuQ29tbW9uLkRvbS5Tb2xpZENvbG9yQnJ1c2gsIE5MUkUuQ29tbW9uIiwiQ29sb3IiOnsiJGlkIjoiMzk5IiwiQSI6MjU1LCJSIjoxODAsIkciOjIyMCwiQiI6MjUwfX0sIkxpbmVXZWlnaHQiOjAuOCwiTGluZVR5cGUiOjAsIlBhcmVudFN0eWxlIjp7IiRyZWYiOiIxMDIifX0sIk1hcmdpbiI6bnVsbCwiU3RhcnREYXRlUG9zaXRpb24iOjEsIkVuZERhdGVQb3NpdGlvbiI6MSwiRGF0ZUlzVmlzaWJsZSI6dHJ1ZSwiVGl0bGVQb3NpdGlvbiI6MiwiRHVyYXRpb25Qb3NpdGlvbiI6NiwiUGVyY2VudGFnZUNvbXBsZXRlZFBvc2l0aW9uIjo2LCJTcGFjaW5nIjo1LCJJc0JlbG93VGltZWJhbmQiOnRydWUsIlBlcmNlbnRhZ2VDb21wbGV0ZVNoYXBlT3BhY2l0eSI6MzUsIlNoYXBlU3R5bGUiOnsiJGlkIjoiNDAwIiwiTWFyZ2luIjp7IiRyZWYiOiIxMDYifSwiUGFkZGluZyI6eyIkcmVmIjoiMTA3In0sIkJhY2tncm91bmQiOnsiJGlkIjoiNDAxIiwiQ29sb3IiOnsiJGlkIjoiNDAyIiwiQSI6MjU1LCJSIjo5NCwiRyI6MjA0LCJCIjoyNDN9fSwiSXNWaXNpYmxlIjp0cnVlLCJXaWR0aCI6MC4wLCJIZWlnaHQiOjE2LjAsIkJvcmRlclN0eWxlIjp7IiRpZCI6IjQwMyIsIkxpbmVDb2xvciI6eyIkcmVmIjoiMTExIn0sIkxpbmVXZWlnaHQiOjAuMCwiTGluZVR5cGUiOjAsIlBhcmVudFN0eWxlIjp7IiRyZWYiOiIxMTAifX0sIlBhcmVudFN0eWxlIjp7IiRyZWYiOiIxMDUifX0sIlRpdGxlU3R5bGUiOnsiJGlkIjoiNDA0IiwiRm9udFNldHRpbmdzIjp7IiRpZCI6IjQwNSIsIkZvbnRTaXplIjoxMiwiRm9udE5hbWUiOiJDYWxpYnJpIiwiSXNCb2xkIjpmYWxzZSwiSXNJdGFsaWMiOnRydWUsIklzVW5kZXJsaW5lZCI6ZmFsc2UsIlBhcmVudFN0eWxlIjp7IiRyZWYiOiIxMTQifX0sIkF1dG9TaXplIjowLCJGb3JlZ3JvdW5kIjp7IiRyZWYiOiIxMTUifSwiTWF4V2lkdGgiOjcyMC4w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wNiIsIkxpbmVDb2xvciI6bnVsbCwiTGluZVdlaWdodCI6MC4wLCJMaW5lVHlwZSI6MCwiUGFyZW50U3R5bGUiOm51bGx9LCJQYXJlbnRTdHlsZSI6eyIkcmVmIjoiMTEzIn19LCJEYXRlU3R5bGUiOnsiJGlkIjoiNDA3IiwiRm9udFNldHRpbmdzIjp7IiRpZCI6IjQwOCIsIkZvbnRTaXplIjoxMCwiRm9udE5hbWUiOiJDYWxpYnJpIiwiSXNCb2xkIjpmYWxzZSwiSXNJdGFsaWMiOmZhbHNlLCJJc1VuZGVybGluZWQiOmZhbHNlLCJQYXJlbnRTdHlsZSI6eyIkcmVmIjoiMTIxIn1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MDkiLCJMaW5lQ29sb3IiOm51bGwsIkxpbmVXZWlnaHQiOjAuMCwiTGluZVR5cGUiOjAsIlBhcmVudFN0eWxlIjpudWxsfSwiUGFyZW50U3R5bGUiOnsiJHJlZiI6IjEyMCJ9fSwiRGF0ZUZvcm1hdCI6eyIkcmVmIjoiMTI3In0sIldlZWtOdW1iZXJpbmciOnsiJGlkIjoiNDEwIiwiRm9ybWF0IjowLCJJc1Zpc2libGUiOmZhbHNlLCJMYXN0S25vd25WaXNpYmlsaXR5U3RhdGUiOmZhbHNlfSwiSXNWaXNpYmxlIjp0cnVlLCJQYXJlbnRTdHlsZSI6eyIkcmVmIjoiODQifX0sIkluZGV4IjoxMiwiU21hcnREdXJhdGlvbkFjdGl2YXRlZCI6ZmFsc2UsIkRhdGVGb3JtYXQiOnsiJHJlZiI6IjEyNyJ9LCJXZWVrTnVtYmVyaW5nIjp7IiRpZCI6IjQxMSIsIkZvcm1hdCI6MCwiSXNWaXNpYmxlIjpmYWxzZSwiTGFzdEtub3duVmlzaWJpbGl0eVN0YXRlIjpmYWxzZX0sIklkIjoiZWE5ZGIzZTAtNzU4Yy00NjUyLWEzODgtYWQ4NTY1NTgzMzRhIiwiSW1wb3J0SWQiOm51bGwsIlRpdGxlIjoiRmlyc3QgT2ZmaWNlciBvbiBib2FyZCB3aXRoIHNlY3VyaXR5IHVuaXQgIiwiTm90ZSI6bnVsbCwiSHlwZXJsaW5rIjp7IiRpZCI6IjQxMiIsIkFkZHJlc3MiOm51bGwsIlN1YkFkZHJlc3MiOm51bGx9LCJJc0NoYW5nZWQiOmZhbHNlLCJJc05ldyI6ZmFsc2V9XSwiU3dpbWxhbmVzIjpbXSwiTXNQcm9qZWN0SXRlbXNUcmVlIjpudWxsLCJNZXRhZGF0YSI6eyIkaWQiOiI0MTM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NDE0IiwiSW1wYU9wdGlvbnMiOnsiJGlkIjoiNDE1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mYWxzZSwiSW1wb3J0VHlwZSI6MCwiRmlsZVBhdGgiOm51bGwsIlRpbWVDb25maWd1cmF0aW9uIjp7IiRpZCI6IjQxNiIsIlVzZVRpbWUiOnRydWUsIldvcmtEYXlTdGFydCI6IjA4OjAwOjAwIiwiV29ya0RheUVuZCI6IjE3OjAwOjAwIn0sIkxhc3RVc2VkVGVtcGxhdGVJZCI6ImMxMWY2ZjQ5LTdkYjgtNDVmZC1iYTMyLWJmY2FlYTQ5MmYzOSIsIkZpcnN0V2Vla09mWWVhciI6MH0="/>
  <p:tag name="__MASTER" val="__part_0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1-30T12:00:00.0000000Z"/>
  <p:tag name="OTLENDDATE" val="2021-01-30T20:00:00.0000000Z"/>
  <p:tag name="OTLMARKERSHAPE" val="OTL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1-30T16:00:00.0000000Z"/>
  <p:tag name="OTLENDDATE" val="2021-01-31T00:00:00.0000000Z"/>
  <p:tag name="OTLMARKERSHAPE" val="OTL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dddd"/>
  <p:tag name="OTLTIMEBANDSCALETYPE" val="Days"/>
  <p:tag name="OTLTIMEBANDQUICKPOSITION" val="Custom"/>
  <p:tag name="OTLTIMEBANDSHAPETYPE" val="EllipseTimeband"/>
  <p:tag name="OTLTIMEBANDTHREEDEFFECTS" val="Gel"/>
  <p:tag name="OTLTIMEBANDAUTODATERANGE" val="True"/>
  <p:tag name="OTLTIMEBANDSTARTDATE" val="2017-01-23T08:20:00.0000000"/>
  <p:tag name="OTLTIMEBANDWORKINGDAYS" val="Standard"/>
  <p:tag name="OTLTIMEBANDELAPSEDTIMEEXTENSION" val="False"/>
  <p:tag name="OTLTIMEBANDUSETIME" val="True"/>
  <p:tag name="OTLTIMEBANDTIMECONFIGWORKDAYSTART" val="08:00:00"/>
  <p:tag name="OTLTIMEBANDTIMECONFIGWORKDAYEND" val="17:00:00"/>
  <p:tag name="OTLTIMEBANDAPPENDYEARONYEARCHANGE" val="True"/>
  <p:tag name="OTLTIMEBANDSCALEMARKING" val="None"/>
  <p:tag name="OTLRIGHTENDCAPSMARGINRIGHT" val="20"/>
  <p:tag name="OTLLEFTENDCAPSMARGINLEFT" val="20"/>
  <p:tag name="OTLTIMEBANDSHAPEPADDINGTOP" val="5"/>
  <p:tag name="OTLTIMEBANDFYSTARTMONTH" val="January"/>
  <p:tag name="OTLTIMEBANDSHOWFYLABEL" val="True"/>
  <p:tag name="OTLTIMEBANDUSESTARTINGOFTHEYEARFORFYNUMBERING" val="True"/>
  <p:tag name="OTLTIMEBANDENDDATE" val="2021-01-25T17:51:00.0000000"/>
  <p:tag name="OTLMARKERSHAPE" val="OTL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pLowerCase"/>
  <p:tag name="OTLDATEFORMATHOURDIGITS" val="H"/>
  <p:tag name="OTLDATEFORMATTRIM00MINUTES" val="False"/>
  <p:tag name="OTLDURATIONFORMAT" val="hour"/>
  <p:tag name="OTLSPACING" val="5"/>
  <p:tag name="OTLSHAPETHICKNESSTYPE" val="Thin"/>
  <p:tag name="OTLWEEKNUMBERINGFORMAT" val="WNFormat1"/>
  <p:tag name="OTLWEEKNUMBERINGISVISIBLE" val="False"/>
  <p:tag name="OTLSTARTDATE" val="2021-01-30T08:00:00.0000000Z"/>
  <p:tag name="OTLENDDATE" val="2021-01-30T16:00:00.0000000Z"/>
  <p:tag name="OTLMARKERSHAPE" val="OTL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Tru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1-24T10:00:00.0000000Z"/>
  <p:tag name="OTLENDDATE" val="2021-01-24T16:00:00.0000000Z"/>
  <p:tag name="OTLMARKERSHAPE" val="OTL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Tru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1-23T20:20:00.0000000Z"/>
  <p:tag name="OTLENDDATE" val="2021-01-25T16:57:00.0000000Z"/>
  <p:tag name="OTLMARKERSHAPE" val="OTL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SS Huyendo in harbor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3T08:20:00.0000000"/>
  <p:tag name="OTLMARKERSHAPE" val="OTL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Inspectors board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3T13:30:00.0000000"/>
  <p:tag name="OTLMARKERSHAPE" val="OTL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Pesticides ordered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3T15:49:00.0000000"/>
  <p:tag name="OTLMARKERSHAPE" val="OTL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Pesticide unit boards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4T09:30:00.0000000"/>
  <p:tag name="OTLMARKERSHAPE" val="OTL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Toxic warnings posted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4T13:15:00.0000000"/>
  <p:tag name="OTLMARKERSHAPE" val="OTL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Pesticide unit departs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4T14:45:00.0000000"/>
  <p:tag name="OTLMARKERSHAPE" val="OTL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Security guard reports fumes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5T09:15:00.0000000"/>
  <p:tag name="OTLMARKERSHAPE" val="OTL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Captain orders aeration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5T12:41:00.0000000"/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Doctor boards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5T14:05:00.0000000"/>
  <p:tag name="OTLMARKERSHAPE" val="OTL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First Officer leaves vessel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5T16:57:00.0000000"/>
  <p:tag name="OTLMARKERSHAPE" val="OTL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MTITLE" val="Checked into hospital 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5T17:51:00.0000000"/>
  <p:tag name="OTLMARKERSHAPE" val="OTL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Nb2Rlcm4iLCJWZXJzaW9uIjp7IiRpZCI6IjIiLCJWZXJzaW9uIjoiMy4zLjIiLCJPcmlnaW5hbEFzc2VtYmx5VmVyc2lvbiI6IjIuMDEuMTAuMDAiLCJFZGl0aW9uIjoiUHJvIiwiSXNQbHVzRWRpdGlvbiI6dHJ1ZSwiSXNQcm9FZGl0aW9uIjp0cnVlfSwiRWZmZWN0IjoxLCJTdHlsZSI6eyIkaWQiOiIzIiwiVGltZWJhbmRTdHlsZSI6eyIkaWQiOiI0IiwiU2NhbGVNYXJraW5nIjowLCJTaGFwZSI6NiwiU2hhcGVTdHlsZSI6eyIkaWQiOiI1IiwiTWFyZ2luIjp7IiRpZCI6IjYiLCJUb3AiOjAsIkxlZnQiOjEwLCJSaWdodCI6MTAsIkJvdHRvbSI6MH0sIlBhZGRpbmciOnsiJGlkIjoiNyIsIlRvcCI6MywiTGVmdCI6MTMsIlJpZ2h0IjoxMywiQm90dG9tIjozfSwiQmFja2dyb3VuZCI6eyIkaWQiOiI4IiwiQ29sb3IiOnsiJGlkIjoiOSIsIkEiOjI1NSwiUiI6OTEsIkciOjE1NSwiQiI6MjEz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I0LCJGb250TmFtZSI6IkNhbGlicmkiLCJJc0JvbGQiOmZhbHN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UsIkZvbnROYW1lIjoiQ2FsaWJyaSIsIklzQm9sZCI6ZmFsc2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MzEsIkciOjIzMCwiQiI6MjMw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jU1LCJSIjowLCJHIjowLCJCIjowfX0sIkFwcGVuZFllYXJPblllYXJDaGFuZ2UiOnRydWUsIkVsYXBzZWRUaW1lRm9ybWF0IjowLCJUb2RheU1hcmtlclBvc2l0aW9uIjoy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5MSwiRyI6MTU1LCJCIjoyMTN9fSwiSXNWaXNpYmxlIjp0cnVlLCJXaWR0aCI6MC4wLCJIZWlnaHQiOjAuMCwiQm9yZGVyU3R5bGUiOm51bGwsIlBhcmVudFN0eWxlIjpudWxsfSwiRGVmYXVsdE1pbGVzdG9uZVN0eWxlIjp7IiRpZCI6IjUzIiwiU2hhcGUiOjM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XJpYWwiLCJJc0JvbGQiOmZhbHN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XJpYWwiLCJJc0JvbGQiOmZhbHNlLCJJc0l0YWxpYyI6ZmFsc2UsIklzVW5kZXJsaW5lZCI6ZmFsc2UsIlBhcmVudFN0eWxlIjpudWxsfSwiQXV0b1NpemUiOjAsIkZvcmVncm91bmQiOnsiJGlkIjoiNzYiLCJDb2xvciI6eyIkaWQiOiI3Ny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NywiU2hhcGVUaGlja25lc3MiOjEsIkR1cmF0aW9uRm9ybWF0IjowLCJJbmNsdWRlTm9uV29ya2luZ0RheXNJbkR1cmF0aW9uIjpmYWxzZSwiUGVyY2VudGFnZUNvbXBsZXRlU3R5bGUiOnsiJGlkIjoiODUiLCJGb250U2V0dGluZ3MiOnsiJGlkIjoiODYiLCJGb250U2l6ZSI6MTAsIkZvbnROYW1lIjoiQ2FsaWJyaSIsIklzQm9sZCI6ZmFsc2UsIklzSXRhbGljIjpmYWxzZSwiSXNVbmRlcmxpbmVkIjpmYWxzZSwiUGFyZW50U3R5bGUiOm51bGx9LCJBdXRvU2l6ZSI6MCwiRm9yZWdyb3VuZCI6eyIkaWQiOiI4NyIsIkNvbG9yIjp7IiRpZCI6Ijg4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OSIsIlRvcCI6MCwiTGVmdCI6MCwiUmlnaHQiOjAsIkJvdHRvbSI6MH0sIlBhZGRpbmciOnsiJGlkIjoiOTAiLCJUb3AiOjAsIkxlZnQiOjAsIlJpZ2h0IjowLCJCb3R0b20iOjB9LCJCYWNrZ3JvdW5kIjp7IiRpZCI6IjkxIiwiQ29sb3IiOnsiJHJlZiI6IjIwIn19LCJJc1Zpc2libGUiOnRydWUsIldpZHRoIjowLjAsIkhlaWdodCI6MC4wLCJCb3JkZXJTdHlsZSI6bnVsbCwiUGFyZW50U3R5bGUiOm51bGx9LCJEdXJhdGlvblN0eWxlIjp7IiRpZCI6IjkyIiwiRm9udFNldHRpbmdzIjp7IiRpZCI6IjkzIiwiRm9udFNpemUiOjEyLCJGb250TmFtZSI6IkNhbGlicmkiLCJJc0JvbGQiOmZhbHNlLCJJc0l0YWxpYyI6ZmFsc2UsIklzVW5kZXJsaW5lZCI6ZmFsc2UsIlBhcmVudFN0eWxlIjpudWxsfSwiQXV0b1NpemUiOjAsIkZvcmVncm91bmQiOnsiJGlkIjoiOTQiLCJDb2xvciI6eyIkaWQiOiI5NS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1LCJHIjoyMDUsIkIiOjI1MH19LCJMaW5lV2VpZ2h0IjoxLjAsIkxpbmVUeXBlIjowLCJQYXJlbnRTdHlsZSI6bnVsbH0sIlZlcnRpY2FsQ29ubmVjdG9yU3R5bGUiOnsiJGlkIjoiMTAyIiwiTGluZUNvbG9yIjp7IiRpZCI6IjEwMyIsIiR0eXBlIjoiTkxSRS5Db21tb24uRG9tLlNvbGlkQ29sb3JCcnVzaCwgTkxSRS5Db21tb24iLCJDb2xvciI6eyIkaWQiOiIxMDQiLCJBIjoyNTUsIlIiOjI1NSwiRyI6MjU1LCJCIjoyNTV9fSwiTGluZVdlaWdodCI6MC4wLCJMaW5lVHlwZSI6MCwiUGFyZW50U3R5bGUiOm51bGx9LCJNYXJnaW4iOm51bGwsIlN0YXJ0RGF0ZVBvc2l0aW9uIjo0LCJFbmREYXRlUG9zaXRpb24iOjQsIkRhdGVJc1Zpc2libGUiOnRydWUsIlRpdGxlUG9zaXRpb24iOjUsIkR1cmF0aW9uUG9zaXRpb24iOjIsIlBlcmNlbnRhZ2VDb21wbGV0ZWRQb3NpdGlvbiI6NiwiU3BhY2luZyI6MTAsIklzQmVsb3dUaW1lYmFuZCI6ZmFsc2UsIlBlcmNlbnRhZ2VDb21wbGV0ZVNoYXBlT3BhY2l0eSI6MzUsIlNoYXBlU3R5bGUiOnsiJGlkIjoiMTA1IiwiTWFyZ2luIjp7IiRpZCI6IjEwNiIsIlRvcCI6MCwiTGVmdCI6NCwiUmlnaHQiOjQsIkJvdHRvbSI6MH0sIlBhZGRpbmciOnsiJGlkIjoiMTA3IiwiVG9wIjowLCJMZWZ0IjowLCJSaWdodCI6MCwiQm90dG9tIjowfSwiQmFja2dyb3VuZCI6eyIkaWQiOiIxMDgiLCJDb2xvciI6eyIkaWQiOiIxMDkiLCJBIjoyNTUsIlIiOjAsIkciOjExNCwiQiI6MTg4fX0sIklzVmlzaWJsZSI6dHJ1ZSwiV2lkdGgiOjAuMCwiSGVpZ2h0IjoxNi4wLCJCb3JkZXJTdHlsZSI6eyIkaWQiOiIxMTAiLCJMaW5lQ29sb3IiOnsiJGlkIjoiMTExIiwiJHR5cGUiOiJOTFJFLkNvbW1vbi5Eb20uU29saWRDb2xvckJydXNoLCBOTFJFLkNvbW1vbiIsIkNvbG9yIjp7IiRpZCI6IjExMiIsIkEiOjI1NSwiUiI6MjU1LCJHIjowLCJCIjowfX0sIkxpbmVXZWlnaHQiOjAuMCwiTGluZVR5cGUiOjAsIlBhcmVudFN0eWxlIjpudWxsfSwiUGFyZW50U3R5bGUiOm51bGx9LCJUaXRsZVN0eWxlIjp7IiRpZCI6IjExMyIsIkZvbnRTZXR0aW5ncyI6eyIkaWQiOiIxMTQiLCJGb250U2l6ZSI6MTIsIkZvbnROYW1lIjoiQ2FsaWJyaSIsIklzQm9sZCI6dHJ1ZSwiSXNJdGFsaWMiOmZhbHNlLCJJc1VuZGVybGluZWQiOmZhbHNlLCJQYXJlbnRTdHlsZSI6bnVsbH0sIkF1dG9TaXplIjowLCJGb3JlZ3JvdW5kIjp7IiRpZCI6IjExNSIsIkNvbG9yIjp7IiRpZCI6IjEx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iwiRm9udE5hbWUiOiJDYWxpYnJpIiwiSXNCb2xkIjpmYWxzZSwiSXNJdGFsaWMiOmZhbHNlLCJJc1VuZGVybGluZWQiOmZhbHNlLCJQYXJlbnRTdHlsZSI6bnVsbH0sIkF1dG9TaXplIjowLCJGb3JlZ3JvdW5kIjp7IiRpZCI6IjEyMiIsIkNvbG9yIjp7IiRpZCI6IjEyMy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yOCIsIkRhdGVQYXJ0SXNWaXNpYmxlIjpmYWxzZSwiVGltZVBhcnRJc1Zpc2libGUiOmZhbHNlfX0sIldlZWtOdW1iZXJpbmciOnsiJGlkIjoiMTI5IiwiRm9ybWF0IjowLCJJc1Zpc2libGUiOmZhbHNlLCJMYXN0S25vd25WaXNpYmlsaXR5U3RhdGUiOmZhbHNlfSwiSXNWaXNpYmxlIjp0cnVlLCJQYXJlbnRTdHlsZSI6bnVsbCwiX2V4cGxpY2l0bHlTZXQiOnsiJGlkIjoiMTM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EiLCJHcmlkbGluZVN0eWxlIjp7IiRpZCI6IjEzMiIsIkxpbmVDb2xvciI6eyIkaWQiOiIxMzMiLCIkdHlwZSI6Ik5MUkUuQ29tbW9uLkRvbS5Tb2xpZENvbG9yQnJ1c2gsIE5MUkUuQ29tbW9uIiwiQ29sb3IiOnsiJGlkIjoiMTM0IiwiQSI6MzgsIlIiOjkxLCJHIjoxNTUsIkIiOjIxM319LCJMaW5lV2VpZ2h0IjoxLjAsIkxpbmVUeXBlIjowLCJQYXJlbnRTdHlsZSI6bnVsbH0sIk1hcmdpbiI6eyIkaWQiOiIxMzUiLCJUb3AiOjAsIkxlZnQiOjAsIlJpZ2h0IjowLCJCb3R0b20iOjB9LCJQYWRkaW5nIjp7IiRpZCI6IjEzNi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ciLCJIZWFkZXJTdHlsZSI6eyIkaWQiOiIxMzgiLCJUZXh0U3R5bGUiOnsiJGlkIjoiMTM5IiwiRm9udFNldHRpbmdzIjp7IiRpZCI6IjE0MCIsIkZvbnRTaXplIjoxMiwiRm9udE5hbWUiOiJDYWxpYnJpIiwiSXNCb2xkIjpmYWxzZSwiSXNJdGFsaWMiOmZhbHNlLCJJc1VuZGVybGluZWQiOmZhbHNlLCJQYXJlbnRTdHlsZSI6bnVsbH0sIkF1dG9TaXplIjowLCJGb3JlZ3JvdW5kIjp7IiRpZCI6IjE0MSIsIkNvbG9yIjp7IiRpZCI6IjE0Mi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dHJ1ZSwiV2lkdGgiOjAuMCwiSGVpZ2h0IjowLjAsIkJvcmRlclN0eWxlIjpudWxsLCJQYXJlbnRTdHlsZSI6bnVsbH0sIlJlY3RhbmdsZVN0eWxlIjp7IiRpZCI6IjE0NSIsIk1hcmdpbiI6eyIkaWQiOiIxNDYiLCJUb3AiOjAsIkxlZnQiOjAsIlJpZ2h0IjowLCJCb3R0b20iOjB9LCJQYWRkaW5nIjp7IiRpZCI6IjE0NyIsIlRvcCI6MCwiTGVmdCI6MCwiUmlnaHQiOjAsIkJvdHRvbSI6MH0sIkJhY2tncm91bmQiOnsiJGlkIjoiMTQ4IiwiQ29sb3IiOnsiJGlkIjoiMTQ5IiwiQSI6MTI3LCJSIjo5MSwiRyI6MTU1LCJCIjoyMTN9fSwiSXNWaXNpYmxlIjp0cnVlLCJXaWR0aCI6MC4wLCJIZWlnaHQiOjAuMCwiQm9yZGVyU3R5bGUiOnsiJGlkIjoiMTUwIiwiTGluZUNvbG9yIjp7IiRpZCI6IjE1MSIsIiR0eXBlIjoiTkxSRS5Db21tb24uRG9tLlNvbGlkQ29sb3JCcnVzaCwgTkxSRS5Db21tb24iLCJDb2xvciI6eyIkaWQiOiIxNTIiLCJBIjoyNTUsIlIiOjI1NSwiRyI6MCwiQiI6MH19LCJMaW5lV2VpZ2h0IjowLjAsIkxpbmVUeXBlIjowLCJQYXJlbnRTdHlsZSI6bnVsbH0sIlBhcmVudFN0eWxlIjpudWxsfSwiTWFyZ2luIjp7IiRpZCI6IjE1MyIsIlRvcCI6MCwiTGVmdCI6MCwiUmlnaHQiOjAsIkJvdHRvbSI6MH0sIlBhZGRpbmciOnsiJGlkIjoiMTU0IiwiVG9wIjowLCJMZWZ0IjowLCJSaWdodCI6MCwiQm90dG9tIjowfSwiQmFja2dyb3VuZCI6bnVsbCwiSXNWaXNpYmxlIjp0cnVlLCJXaWR0aCI6MC4wLCJIZWlnaHQiOjAuMCwiQm9yZGVyU3R5bGUiOm51bGwsIlBhcmVudFN0eWxlIjpudWxsfSwiQmFja2dyb3VuZFN0eWxlIjp7IiRpZCI6IjE1NSIsIk1hcmdpbiI6eyIkaWQiOiIxNTYiLCJUb3AiOjAsIkxlZnQiOjAsIlJpZ2h0IjowLCJCb3R0b20iOjB9LCJQYWRkaW5nIjp7IiRpZCI6IjE1NyIsIlRvcCI6MCwiTGVmdCI6MCwiUmlnaHQiOjAsIkJvdHRvbSI6MH0sIkJhY2tncm91bmQiOnsiJGlkIjoiMTU4IiwiQ29sb3IiOnsiJGlkIjoiMTU5IiwiQSI6MzgsIlIiOjkxLCJHIjoxNTUsIkIiOjIxM319LCJJc1Zpc2libGUiOnRydWUsIldpZHRoIjowLjAsIkhlaWdodCI6MC4wLCJCb3JkZXJTdHlsZSI6eyIkaWQiOiIxNjAiLCJMaW5lQ29sb3IiOnsiJGlkIjoiMTYxIiwiJHR5cGUiOiJOTFJFLkNvbW1vbi5Eb20uU29saWRDb2xvckJydXNoLCBOTFJFLkNvbW1vbiIsIkNvbG9yIjp7IiRpZCI6IjE2MiIsIkEiOjI1NSwiUiI6MjU1LCJHIjowLCJCIjowfX0sIkxpbmVXZWlnaHQiOjAuMCwiTGluZVR5cGUiOjAsIlBhcmVudFN0eWxlIjpudWxsfSwiUGFyZW50U3R5bGUiOm51bGx9LCJJc0Fib3ZlVGltZWJhbmQiOmZhbHNlLCJNYXJnaW4iOnsiJGlkIjoiMTYzIiwiVG9wIjowLCJMZWZ0IjowLCJSaWdodCI6MCwiQm90dG9tIjowfSwiUGFkZGluZyI6eyIkaWQiOiIxNjQiLCJUb3AiOjAsIkxlZnQiOjAsIlJpZ2h0IjowLCJCb3R0b20iOjB9LCJJc1Zpc2libGUiOnRydWUsIldpZHRoIjowLjAsIkhlaWdodCI6MC4wLCJCb3JkZXJTdHlsZSI6bnVsbCwiUGFyZW50U3R5bGUiOm51bGx9fSwiU2NhbGUiOnsiJGlkIjoiMTY1IiwiU3RhcnREYXRlIjoiMjAxNy0wNS0xMFQyMzo1OTo1OS45OTlaIiwiRW5kRGF0ZSI6IjIwMjEtMTItMThUMjM6NTk6MDAiLCJGb3JtYXQiOiJNTU0iLCJUeXBlIjoyLCJBdXRvRGF0ZVJhbmdlIjp0cnVlLCJXb3JraW5nRGF5cyI6MzEsIkZpc2NhbFllYXIiOnsiJGlkIjoiMTY2IiwiU3RhcnRNb250aCI6MSwiVXNlU3RhcnRpbmdZZWFyRm9yTnVtYmVyaW5nIjp0cnVlLCJTaG93RmlzY2FsWWVhckxhYmVsIjp0cnVlfSwiVG9kYXlNYXJrZXJUZXh0IjoiVG9kYXkiLCJBdXRvU2NhbGVUeXBlIjp0cnVlfSwiTWlsZXN0b25lcyI6W3siJGlkIjoiMTY3IiwiRGF0ZSI6IjIwMjEtMDUtMTBUMjM6NTk6MDAiLCJTdHlsZSI6eyIkaWQiOiIxNjgiLCJTaGFwZSI6MywiQ29ubmVjdG9yTWFyZ2luIjp7IiRyZWYiOiI1NCJ9LCJDb25uZWN0b3JTdHlsZSI6eyIkaWQiOiIxNjkiLCJMaW5lQ29sb3IiOnsiJGlkIjoiMTcwIiwiJHR5cGUiOiJOTFJFLkNvbW1vbi5Eb20uU29saWRDb2xvckJydXNoLCBOTFJFLkNvbW1vbiIsIkNvbG9yIjp7IiRpZCI6IjE3MSIsIkEiOjI1NSwiUiI6MTEyLCJHIjoxNzMsIkIiOjcxfX0sIkxpbmVXZWlnaHQiOjEuMCwiTGluZVR5cGUiOjAsIlBhcmVudFN0eWxlIjp7IiRyZWYiOiI1NSJ9fSwiSXNCZWxvd1RpbWViYW5kIjpmYWxzZSwiUG9zaXRpb25PblRhc2siOjAsIkhpZGVEYXRlIjpmYWxzZSwiU2hhcGVTaXplIjoxLCJTcGFjaW5nIjowLjAsIlBhZGRpbmciOnsiJGlkIjoiMTcyIiwiVG9wIjowLCJMZWZ0IjowLCJSaWdodCI6MCwiQm90dG9tIjowfSwiU2hhcGVTdHlsZSI6eyIkaWQiOiIxNzMiLCJNYXJnaW4iOnsiJHJlZiI6IjYwIn0sIlBhZGRpbmciOnsiJHJlZiI6IjYxIn0sIkJhY2tncm91bmQiOnsiJGlkIjoiMTc0IiwiQ29sb3IiOnsiJGlkIjoiMTc1IiwiQSI6MjU1LCJSIjoxMTIsIkciOjE3MywiQiI6NzF9fSwiSXNWaXNpYmxlIjp0cnVlLCJXaWR0aCI6MTYuMDQ5OTk5MjM3MDYwNTQ3LCJIZWlnaHQiOjE2LjI1LCJCb3JkZXJTdHlsZSI6eyIkaWQiOiIxNzYiLCJMaW5lQ29sb3IiOnsiJHJlZiI6IjY1In0sIkxpbmVXZWlnaHQiOjAuMCwiTGluZVR5cGUiOjAsIlBhcmVudFN0eWxlIjp7IiRyZWYiOiI2NCJ9fSwiUGFyZW50U3R5bGUiOnsiJHJlZiI6IjU5In19LCJUaXRsZVN0eWxlIjp7IiRpZCI6IjE3NyIsIkZvbnRTZXR0aW5ncyI6eyIkaWQiOiIxNzgiLCJGb250U2l6ZSI6MTEsIkZvbnROYW1lIjoiQ2FsaWJyaSIsIklzQm9sZCI6dHJ1ZSwiSXNJdGFsaWMiOmZhbHNlLCJJc1VuZGVybGluZWQiOmZhbHNlLCJQYXJlbnRTdHlsZSI6eyIkcmVmIjoiNjgifX0sIkF1dG9TaXplIjowLCJGb3JlZ3JvdW5kIjp7IiRpZCI6IjE3OSIsIkNvbG9yIjp7IiRpZCI6IjE4MCIsIkEiOjI1NSwiUiI6ODQsIkciOjEzMCwiQiI6NTN9fSwiTWF4V2lkdGgiOjU2Lj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E4MSIsIkxpbmVDb2xvciI6bnVsbCwiTGluZVdlaWdodCI6MC4wLCJMaW5lVHlwZSI6MCwiUGFyZW50U3R5bGUiOm51bGx9LCJQYXJlbnRTdHlsZSI6eyIkcmVmIjoiNjcifX0sIkRhdGVTdHlsZSI6eyIkaWQiOiIxODIiLCJGb250U2V0dGluZ3MiOnsiJGlkIjoiMTgzIiwiRm9udFNpemUiOjEwLCJGb250TmFtZSI6IkNhbGlicmkiLCJJc0JvbGQiOmZhbHNlLCJJc0l0YWxpYyI6ZmFsc2UsIklzVW5kZXJsaW5lZCI6ZmFsc2UsIlBhcmVudFN0eWxlIjp7IiRyZWYiOiI3NSJ9fSwiQXV0b1NpemUiOjAsIkZvcmVncm91bmQiOnsiJGlkIjoiMTg0IiwiQ29sb3IiOnsiJGlkIjoiMTg1IiwiQSI6MjU1LCJSIjoxMjcsIkciOjEyNywiQiI6MTI3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ODYiLCJMaW5lQ29sb3IiOm51bGwsIkxpbmVXZWlnaHQiOjAuMCwiTGluZVR5cGUiOjAsIlBhcmVudFN0eWxlIjpudWxsfSwiUGFyZW50U3R5bGUiOnsiJHJlZiI6Ijc0In19LCJEYXRlRm9ybWF0Ijp7IiRyZWYiOiI4MSJ9LCJXZWVrTnVtYmVyaW5nIjp7IiRpZCI6IjE4NyIsIkZvcm1hdCI6MCwiSXNWaXNpYmxlIjpmYWxzZSwiTGFzdEtub3duVmlzaWJpbGl0eVN0YXRlIjpmYWxzZX0sIklzVmlzaWJsZSI6dHJ1ZSwiUGFyZW50U3R5bGUiOnsiJHJlZiI6IjUzIn19LCJJbmRleCI6MCwiUGVyY2VudGFnZUNvbXBsZXRlIjpudWxsLCJQb3NpdGlvbiI6eyJSYXRpbyI6MC4wLCJJc0N1c3RvbSI6ZmFsc2V9LCJEYXRlRm9ybWF0Ijp7IiRyZWYiOiI4MSJ9LCJXZWVrTnVtYmVyaW5nIjp7IiRpZCI6IjE4OCIsIkZvcm1hdCI6MCwiSXNWaXNpYmxlIjpmYWxzZSwiTGFzdEtub3duVmlzaWJpbGl0eVN0YXRlIjpmYWxzZX0sIlJlbGF0ZWRUYXNrSWQiOiIwMDAwMDAwMC0wMDAwLTAwMDAtMDAwMC0wMDAwMDAwMDAwMDAiLCJJZCI6ImE1OGYyOTQ4LTdjMDMtNDNjMC04YWJjLWY0MTkxM2U0MGNhZSIsIkltcG9ydElkIjpudWxsLCJUaXRsZSI6Ik1pbGVzdG9uZSAxIiwiTm90ZSI6bnVsbCwiSHlwZXJsaW5rIjp7IiRpZCI6IjE4OSIsIkFkZHJlc3MiOm51bGwsIlN1YkFkZHJlc3MiOm51bGx9LCJJc0NoYW5nZWQiOmZhbHNlLCJJc05ldyI6dHJ1ZX0seyIkaWQiOiIxOTAiLCJEYXRlIjoiMjAyMS0wNi0wN1QyMzo1OTowMCIsIlN0eWxlIjp7IiRpZCI6IjE5MSIsIlNoYXBlIjozLCJDb25uZWN0b3JNYXJnaW4iOnsiJHJlZiI6IjU0In0sIkNvbm5lY3RvclN0eWxlIjp7IiRpZCI6IjE5MiIsIkxpbmVDb2xvciI6eyIkaWQiOiIxOTMiLCIkdHlwZSI6Ik5MUkUuQ29tbW9uLkRvbS5Tb2xpZENvbG9yQnJ1c2gsIE5MUkUuQ29tbW9uIiwiQ29sb3IiOnsiJGlkIjoiMTk0IiwiQSI6MjU1LCJSIjo5MSwiRyI6MTU1LCJCIjoyMTN9fSwiTGluZVdlaWdodCI6MS4wLCJMaW5lVHlwZSI6MCwiUGFyZW50U3R5bGUiOnsiJHJlZiI6IjU1In19LCJJc0JlbG93VGltZWJhbmQiOmZhbHNlLCJQb3NpdGlvbk9uVGFzayI6MCwiSGlkZURhdGUiOmZhbHNlLCJTaGFwZVNpemUiOjEsIlNwYWNpbmciOjAuMCwiUGFkZGluZyI6eyIkaWQiOiIxOTUiLCJUb3AiOjAsIkxlZnQiOjAsIlJpZ2h0IjowLCJCb3R0b20iOjB9LCJTaGFwZVN0eWxlIjp7IiRpZCI6IjE5NiIsIk1hcmdpbiI6eyIkcmVmIjoiNjAifSwiUGFkZGluZyI6eyIkcmVmIjoiNjEifSwiQmFja2dyb3VuZCI6eyIkaWQiOiIxOTciLCJDb2xvciI6eyIkaWQiOiIxOTgiLCJBIjoyNTUsIlIiOjkxLCJHIjoxNTUsIkIiOjIxM319LCJJc1Zpc2libGUiOnRydWUsIldpZHRoIjoxNi4wNDk5OTkyMzcwNjA1NDcsIkhlaWdodCI6MTYuMjUsIkJvcmRlclN0eWxlIjp7IiRpZCI6IjE5OSIsIkxpbmVDb2xvciI6eyIkcmVmIjoiNjUifSwiTGluZVdlaWdodCI6MC4wLCJMaW5lVHlwZSI6MCwiUGFyZW50U3R5bGUiOnsiJHJlZiI6IjY0In19LCJQYXJlbnRTdHlsZSI6eyIkcmVmIjoiNTkifX0sIlRpdGxlU3R5bGUiOnsiJGlkIjoiMjAwIiwiRm9udFNldHRpbmdzIjp7IiRpZCI6IjIwMSIsIkZvbnRTaXplIjoxMSwiRm9udE5hbWUiOiJDYWxpYnJpIiwiSXNCb2xkIjp0cnVlLCJJc0l0YWxpYyI6ZmFsc2UsIklzVW5kZXJsaW5lZCI6ZmFsc2UsIlBhcmVudFN0eWxlIjp7IiRyZWYiOiI2OCJ9fSwiQXV0b1NpemUiOjAsIkZvcmVncm91bmQiOnsiJGlkIjoiMjAyIiwiQ29sb3IiOnsiJGlkIjoiMjAzIiwiQSI6MjU1LCJSIjo2OCwiRyI6MTE0LCJCIjoxOTZ9fSwiTWF4V2lkdGgiOjU2Lj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wNCIsIkxpbmVDb2xvciI6bnVsbCwiTGluZVdlaWdodCI6MC4wLCJMaW5lVHlwZSI6MCwiUGFyZW50U3R5bGUiOm51bGx9LCJQYXJlbnRTdHlsZSI6eyIkcmVmIjoiNjcifX0sIkRhdGVTdHlsZSI6eyIkaWQiOiIyMDUiLCJGb250U2V0dGluZ3MiOnsiJGlkIjoiMjA2IiwiRm9udFNpemUiOjEwLCJGb250TmFtZSI6IkNhbGlicmkiLCJJc0JvbGQiOmZhbHNlLCJJc0l0YWxpYyI6ZmFsc2UsIklzVW5kZXJsaW5lZCI6ZmFsc2UsIlBhcmVudFN0eWxlIjp7IiRyZWYiOiI3NSJ9fSwiQXV0b1NpemUiOjAsIkZvcmVncm91bmQiOnsiJGlkIjoiMjA3IiwiQ29sb3IiOnsiJGlkIjoiMjA4IiwiQSI6MjU1LCJSIjoxMjcsIkciOjEyNywiQiI6MTI3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DkiLCJMaW5lQ29sb3IiOm51bGwsIkxpbmVXZWlnaHQiOjAuMCwiTGluZVR5cGUiOjAsIlBhcmVudFN0eWxlIjpudWxsfSwiUGFyZW50U3R5bGUiOnsiJHJlZiI6Ijc0In19LCJEYXRlRm9ybWF0Ijp7IiRyZWYiOiI4MSJ9LCJXZWVrTnVtYmVyaW5nIjp7IiRpZCI6IjIxMCIsIkZvcm1hdCI6MCwiSXNWaXNpYmxlIjpmYWxzZSwiTGFzdEtub3duVmlzaWJpbGl0eVN0YXRlIjpmYWxzZX0sIklzVmlzaWJsZSI6dHJ1ZSwiUGFyZW50U3R5bGUiOnsiJHJlZiI6IjUzIn19LCJJbmRleCI6MSwiUGVyY2VudGFnZUNvbXBsZXRlIjpudWxsLCJQb3NpdGlvbiI6eyJSYXRpbyI6MC4xMjI1MTI5ODY5MjQ5MTMxOSwiSXNDdXN0b20iOnRydWV9LCJEYXRlRm9ybWF0Ijp7IiRyZWYiOiI4MSJ9LCJXZWVrTnVtYmVyaW5nIjp7IiRpZCI6IjIxMSIsIkZvcm1hdCI6MCwiSXNWaXNpYmxlIjpmYWxzZSwiTGFzdEtub3duVmlzaWJpbGl0eVN0YXRlIjpmYWxzZX0sIlJlbGF0ZWRUYXNrSWQiOiIwMDAwMDAwMC0wMDAwLTAwMDAtMDAwMC0wMDAwMDAwMDAwMDAiLCJJZCI6IjUyNzQzZGU4LWJiNmQtNDA0NC04OTZmLTQ3Mzg5OGZlOWRhNyIsIkltcG9ydElkIjpudWxsLCJUaXRsZSI6Ik1pbGVzdG9uZSAyIiwiTm90ZSI6bnVsbCwiSHlwZXJsaW5rIjp7IiRpZCI6IjIxMiIsIkFkZHJlc3MiOm51bGwsIlN1YkFkZHJlc3MiOm51bGx9LCJJc0NoYW5nZWQiOmZhbHNlLCJJc05ldyI6dHJ1ZX0seyIkaWQiOiIyMTMiLCJEYXRlIjoiMjAyMS0wOC0xMlQyMzo1OTowMCIsIlN0eWxlIjp7IiRpZCI6IjIxNCIsIlNoYXBlIjozLCJDb25uZWN0b3JNYXJnaW4iOnsiJHJlZiI6IjU0In0sIkNvbm5lY3RvclN0eWxlIjp7IiRpZCI6IjIxNSIsIkxpbmVDb2xvciI6eyIkaWQiOiIyMTYiLCIkdHlwZSI6Ik5MUkUuQ29tbW9uLkRvbS5Tb2xpZENvbG9yQnJ1c2gsIE5MUkUuQ29tbW9uIiwiQ29sb3IiOnsiJGlkIjoiMjE3IiwiQSI6MjU1LCJSIjoyMjAsIkciOjg5LCJCIjozNn19LCJMaW5lV2VpZ2h0IjoxLjAsIkxpbmVUeXBlIjowLCJQYXJlbnRTdHlsZSI6eyIkcmVmIjoiNTUifX0sIklzQmVsb3dUaW1lYmFuZCI6ZmFsc2UsIlBvc2l0aW9uT25UYXNrIjowLCJIaWRlRGF0ZSI6ZmFsc2UsIlNoYXBlU2l6ZSI6MSwiU3BhY2luZyI6MC4wLCJQYWRkaW5nIjp7IiRpZCI6IjIxOCIsIlRvcCI6MCwiTGVmdCI6MCwiUmlnaHQiOjAsIkJvdHRvbSI6MH0sIlNoYXBlU3R5bGUiOnsiJGlkIjoiMjE5IiwiTWFyZ2luIjp7IiRyZWYiOiI2MCJ9LCJQYWRkaW5nIjp7IiRyZWYiOiI2MSJ9LCJCYWNrZ3JvdW5kIjp7IiRpZCI6IjIyMCIsIkNvbG9yIjp7IiRpZCI6IjIyMSIsIkEiOjI1NSwiUiI6MjIwLCJHIjo4OSwiQiI6MzZ9fSwiSXNWaXNpYmxlIjp0cnVlLCJXaWR0aCI6MTYuMDQ5OTk5MjM3MDYwNTQ3LCJIZWlnaHQiOjE2LjI1LCJCb3JkZXJTdHlsZSI6eyIkaWQiOiIyMjIiLCJMaW5lQ29sb3IiOnsiJHJlZiI6IjY1In0sIkxpbmVXZWlnaHQiOjAuMCwiTGluZVR5cGUiOjAsIlBhcmVudFN0eWxlIjp7IiRyZWYiOiI2NCJ9fSwiUGFyZW50U3R5bGUiOnsiJHJlZiI6IjU5In19LCJUaXRsZVN0eWxlIjp7IiRpZCI6IjIyMyIsIkZvbnRTZXR0aW5ncyI6eyIkaWQiOiIyMjQiLCJGb250U2l6ZSI6MTEsIkZvbnROYW1lIjoiQ2FsaWJyaSIsIklzQm9sZCI6dHJ1ZSwiSXNJdGFsaWMiOmZhbHNlLCJJc1VuZGVybGluZWQiOnRydWUsIlBhcmVudFN0eWxlIjp7IiRyZWYiOiI2OCJ9fSwiQXV0b1NpemUiOjAsIkZvcmVncm91bmQiOnsiJGlkIjoiMjI1IiwiQ29sb3IiOnsiJGlkIjoiMjI2IiwiQSI6MjU1LCJSIjoxOTcsIkciOjkwLCJCIjoxN319LCJNYXhXaWR0aCI6NTYuNzU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I3IiwiTGluZUNvbG9yIjpudWxsLCJMaW5lV2VpZ2h0IjowLjAsIkxpbmVUeXBlIjowLCJQYXJlbnRTdHlsZSI6bnVsbH0sIlBhcmVudFN0eWxlIjp7IiRyZWYiOiI2NyJ9fSwiRGF0ZVN0eWxlIjp7IiRpZCI6IjIyOCIsIkZvbnRTZXR0aW5ncyI6eyIkaWQiOiIyMjkiLCJGb250U2l6ZSI6MTAsIkZvbnROYW1lIjoiQ2FsaWJyaSIsIklzQm9sZCI6ZmFsc2UsIklzSXRhbGljIjpmYWxzZSwiSXNVbmRlcmxpbmVkIjpmYWxzZSwiUGFyZW50U3R5bGUiOnsiJHJlZiI6Ijc1In19LCJBdXRvU2l6ZSI6MCwiRm9yZWdyb3VuZCI6eyIkaWQiOiIyMzAiLCJDb2xvciI6eyIkaWQiOiIyMzEiLCJBIjoyNTUsIlIiOjEyNywiRyI6MTI3LCJCIjoxMjd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zMiIsIkxpbmVDb2xvciI6bnVsbCwiTGluZVdlaWdodCI6MC4wLCJMaW5lVHlwZSI6MCwiUGFyZW50U3R5bGUiOm51bGx9LCJQYXJlbnRTdHlsZSI6eyIkcmVmIjoiNzQifX0sIkRhdGVGb3JtYXQiOnsiJHJlZiI6IjgxIn0sIldlZWtOdW1iZXJpbmciOnsiJGlkIjoiMjMzIiwiRm9ybWF0IjowLCJJc1Zpc2libGUiOmZhbHNlLCJMYXN0S25vd25WaXNpYmlsaXR5U3RhdGUiOmZhbHNlfSwiSXNWaXNpYmxlIjp0cnVlLCJQYXJlbnRTdHlsZSI6eyIkcmVmIjoiNTMifX0sIkluZGV4IjoyLCJQZXJjZW50YWdlQ29tcGxldGUiOm51bGwsIlBvc2l0aW9uIjp7IlJhdGlvIjowLjAsIklzQ3VzdG9tIjpmYWxzZX0sIkRhdGVGb3JtYXQiOnsiJHJlZiI6IjgxIn0sIldlZWtOdW1iZXJpbmciOnsiJGlkIjoiMjM0IiwiRm9ybWF0IjowLCJJc1Zpc2libGUiOmZhbHNlLCJMYXN0S25vd25WaXNpYmlsaXR5U3RhdGUiOmZhbHNlfSwiUmVsYXRlZFRhc2tJZCI6IjAwMDAwMDAwLTAwMDAtMDAwMC0wMDAwLTAwMDAwMDAwMDAwMCIsIklkIjoiOTNhZmI1NTQtNTUyYS00MjIxLWE1MzgtMGY3OTE5NDA5YWE3IiwiSW1wb3J0SWQiOm51bGwsIlRpdGxlIjoiTWlsZXN0b25lIDMiLCJOb3RlIjpudWxsLCJIeXBlcmxpbmsiOnsiJGlkIjoiMjM1IiwiQWRkcmVzcyI6bnVsbCwiU3ViQWRkcmVzcyI6bnVsbH0sIklzQ2hhbmdlZCI6ZmFsc2UsIklzTmV3Ijp0cnVlfSx7IiRpZCI6IjIzNiIsIkRhdGUiOiIyMDIxLTA5LTI1VDIzOjU5OjAwIiwiU3R5bGUiOnsiJGlkIjoiMjM3IiwiU2hhcGUiOjMsIkNvbm5lY3Rvck1hcmdpbiI6eyIkcmVmIjoiNTQifSwiQ29ubmVjdG9yU3R5bGUiOnsiJGlkIjoiMjM4IiwiTGluZUNvbG9yIjp7IiRpZCI6IjIzOSIsIiR0eXBlIjoiTkxSRS5Db21tb24uRG9tLlNvbGlkQ29sb3JCcnVzaCwgTkxSRS5Db21tb24iLCJDb2xvciI6eyIkaWQiOiIyNDAiLCJBIjoyNTUsIlIiOjE2NSwiRyI6MTY1LCJCIjoxNjV9fSwiTGluZVdlaWdodCI6MS4wLCJMaW5lVHlwZSI6MCwiUGFyZW50U3R5bGUiOnsiJHJlZiI6IjU1In19LCJJc0JlbG93VGltZWJhbmQiOmZhbHNlLCJQb3NpdGlvbk9uVGFzayI6MCwiSGlkZURhdGUiOmZhbHNlLCJTaGFwZVNpemUiOjEsIlNwYWNpbmciOjAuMCwiUGFkZGluZyI6eyIkaWQiOiIyNDEiLCJUb3AiOjAsIkxlZnQiOjAsIlJpZ2h0IjowLCJCb3R0b20iOjB9LCJTaGFwZVN0eWxlIjp7IiRpZCI6IjI0MiIsIk1hcmdpbiI6eyIkcmVmIjoiNjAifSwiUGFkZGluZyI6eyIkcmVmIjoiNjEifSwiQmFja2dyb3VuZCI6eyIkaWQiOiIyNDMiLCJDb2xvciI6eyIkaWQiOiIyNDQiLCJBIjoyNTUsIlIiOjE2NSwiRyI6MTY1LCJCIjoxNjV9fSwiSXNWaXNpYmxlIjp0cnVlLCJXaWR0aCI6MTYuMDQ5OTk5MjM3MDYwNTQ3LCJIZWlnaHQiOjE2LjI1LCJCb3JkZXJTdHlsZSI6eyIkaWQiOiIyNDUiLCJMaW5lQ29sb3IiOnsiJHJlZiI6IjY1In0sIkxpbmVXZWlnaHQiOjAuMCwiTGluZVR5cGUiOjAsIlBhcmVudFN0eWxlIjp7IiRyZWYiOiI2NCJ9fSwiUGFyZW50U3R5bGUiOnsiJHJlZiI6IjU5In19LCJUaXRsZVN0eWxlIjp7IiRpZCI6IjI0NiIsIkZvbnRTZXR0aW5ncyI6eyIkaWQiOiIyNDciLCJGb250U2l6ZSI6MTEsIkZvbnROYW1lIjoiQ2FsaWJyaSIsIklzQm9sZCI6dHJ1ZSwiSXNJdGFsaWMiOmZhbHNlLCJJc1VuZGVybGluZWQiOmZhbHNlLCJQYXJlbnRTdHlsZSI6eyIkcmVmIjoiNjgifX0sIkF1dG9TaXplIjowLCJGb3JlZ3JvdW5kIjp7IiRpZCI6IjI0OCIsIkNvbG9yIjp7IiRpZCI6IjI0OSIsIkEiOjI1NSwiUiI6NjgsIkciOjg0LCJCIjoxMDZ9fSwiTWF4V2lkdGgiOjU2Lj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1MCIsIkxpbmVDb2xvciI6bnVsbCwiTGluZVdlaWdodCI6MC4wLCJMaW5lVHlwZSI6MCwiUGFyZW50U3R5bGUiOm51bGx9LCJQYXJlbnRTdHlsZSI6eyIkcmVmIjoiNjcifX0sIkRhdGVTdHlsZSI6eyIkaWQiOiIyNTEiLCJGb250U2V0dGluZ3MiOnsiJGlkIjoiMjUyIiwiRm9udFNpemUiOjEwLCJGb250TmFtZSI6IkNhbGlicmkiLCJJc0JvbGQiOmZhbHNlLCJJc0l0YWxpYyI6ZmFsc2UsIklzVW5kZXJsaW5lZCI6ZmFsc2UsIlBhcmVudFN0eWxlIjp7IiRyZWYiOiI3NSJ9fSwiQXV0b1NpemUiOjAsIkZvcmVncm91bmQiOnsiJGlkIjoiMjUzIiwiQ29sb3IiOnsiJGlkIjoiMjU0IiwiQSI6MjU1LCJSIjoxMjcsIkciOjEyNywiQiI6MTI3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TUiLCJMaW5lQ29sb3IiOm51bGwsIkxpbmVXZWlnaHQiOjAuMCwiTGluZVR5cGUiOjAsIlBhcmVudFN0eWxlIjpudWxsfSwiUGFyZW50U3R5bGUiOnsiJHJlZiI6Ijc0In19LCJEYXRlRm9ybWF0Ijp7IiRyZWYiOiI4MSJ9LCJXZWVrTnVtYmVyaW5nIjp7IiRpZCI6IjI1NiIsIkZvcm1hdCI6MCwiSXNWaXNpYmxlIjpmYWxzZSwiTGFzdEtub3duVmlzaWJpbGl0eVN0YXRlIjpmYWxzZX0sIklzVmlzaWJsZSI6dHJ1ZSwiUGFyZW50U3R5bGUiOnsiJHJlZiI6IjUzIn19LCJJbmRleCI6MywiUGVyY2VudGFnZUNvbXBsZXRlIjpudWxsLCJQb3NpdGlvbiI6eyJSYXRpbyI6MC4wLCJJc0N1c3RvbSI6ZmFsc2V9LCJEYXRlRm9ybWF0Ijp7IiRyZWYiOiI4MSJ9LCJXZWVrTnVtYmVyaW5nIjp7IiRpZCI6IjI1NyIsIkZvcm1hdCI6MCwiSXNWaXNpYmxlIjpmYWxzZSwiTGFzdEtub3duVmlzaWJpbGl0eVN0YXRlIjpmYWxzZX0sIlJlbGF0ZWRUYXNrSWQiOiIwMDAwMDAwMC0wMDAwLTAwMDAtMDAwMC0wMDAwMDAwMDAwMDAiLCJJZCI6Ijk1ZjMzOWJiLTVjODgtNDZlYi1hZWYwLTIwMTRiY2NiZDUzMSIsIkltcG9ydElkIjpudWxsLCJUaXRsZSI6Ik1pbGVzdG9uZSA0IiwiTm90ZSI6bnVsbCwiSHlwZXJsaW5rIjp7IiRpZCI6IjI1OCIsIkFkZHJlc3MiOm51bGwsIlN1YkFkZHJlc3MiOm51bGx9LCJJc0NoYW5nZWQiOmZhbHNlLCJJc05ldyI6dHJ1ZX0seyIkaWQiOiIyNTkiLCJEYXRlIjoiMjAyMS0xMC0zMFQyMzo1OTowMCIsIlN0eWxlIjp7IiRpZCI6IjI2MCIsIlNoYXBlIjoxNCwiQ29ubmVjdG9yTWFyZ2luIjp7IiRyZWYiOiI1NCJ9LCJDb25uZWN0b3JTdHlsZSI6eyIkaWQiOiIyNjEiLCJMaW5lQ29sb3IiOnsiJGlkIjoiMjYyIiwiJHR5cGUiOiJOTFJFLkNvbW1vbi5Eb20uU29saWRDb2xvckJydXNoLCBOTFJFLkNvbW1vbiIsIkNvbG9yIjp7IiRpZCI6IjI2MyIsIkEiOjI1NSwiUiI6MjU1LCJHIjoxOTIsIkIiOjB9fSwiTGluZVdlaWdodCI6MS4wLCJMaW5lVHlwZSI6MCwiUGFyZW50U3R5bGUiOnsiJHJlZiI6IjU1In19LCJJc0JlbG93VGltZWJhbmQiOmZhbHNlLCJQb3NpdGlvbk9uVGFzayI6MCwiSGlkZURhdGUiOmZhbHNlLCJTaGFwZVNpemUiOjEsIlNwYWNpbmciOjAuMCwiUGFkZGluZyI6eyIkaWQiOiIyNjQiLCJUb3AiOjAsIkxlZnQiOjAsIlJpZ2h0IjowLCJCb3R0b20iOjB9LCJTaGFwZVN0eWxlIjp7IiRpZCI6IjI2NSIsIk1hcmdpbiI6eyIkcmVmIjoiNjAifSwiUGFkZGluZyI6eyIkcmVmIjoiNjEifSwiQmFja2dyb3VuZCI6eyIkaWQiOiIyNjYiLCJDb2xvciI6eyIkaWQiOiIyNjciLCJBIjoyNTUsIlIiOjI1NSwiRyI6MTkyLCJCIjowfX0sIklzVmlzaWJsZSI6dHJ1ZSwiV2lkdGgiOjE4LjAsIkhlaWdodCI6MjAuMCwiQm9yZGVyU3R5bGUiOnsiJGlkIjoiMjY4IiwiTGluZUNvbG9yIjp7IiRyZWYiOiI2NSJ9LCJMaW5lV2VpZ2h0IjowLjAsIkxpbmVUeXBlIjowLCJQYXJlbnRTdHlsZSI6eyIkcmVmIjoiNjQifX0sIlBhcmVudFN0eWxlIjp7IiRyZWYiOiI1OSJ9fSwiVGl0bGVTdHlsZSI6eyIkaWQiOiIyNjkiLCJGb250U2V0dGluZ3MiOnsiJGlkIjoiMjcwIiwiRm9udFNpemUiOjExLCJGb250TmFtZSI6IkNhbGlicmkiLCJJc0JvbGQiOnRydWUsIklzSXRhbGljIjpmYWxzZSwiSXNVbmRlcmxpbmVkIjpmYWxzZSwiUGFyZW50U3R5bGUiOnsiJHJlZiI6IjY4In19LCJBdXRvU2l6ZSI6MCwiRm9yZWdyb3VuZCI6eyIkaWQiOiIyNzEiLCJDb2xvciI6eyIkaWQiOiIyNzIiLCJBIjoyNTUsIlIiOjE5MSwiRyI6MTQ0LCJCIjowfX0sIk1heFdpZHRoIjo1Ni43N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NzMiLCJMaW5lQ29sb3IiOm51bGwsIkxpbmVXZWlnaHQiOjAuMCwiTGluZVR5cGUiOjAsIlBhcmVudFN0eWxlIjpudWxsfSwiUGFyZW50U3R5bGUiOnsiJHJlZiI6IjY3In19LCJEYXRlU3R5bGUiOnsiJGlkIjoiMjc0IiwiRm9udFNldHRpbmdzIjp7IiRpZCI6IjI3NSIsIkZvbnRTaXplIjoxMCwiRm9udE5hbWUiOiJDYWxpYnJpIiwiSXNCb2xkIjpmYWxzZSwiSXNJdGFsaWMiOmZhbHNlLCJJc1VuZGVybGluZWQiOmZhbHNlLCJQYXJlbnRTdHlsZSI6eyIkcmVmIjoiNzUifX0sIkF1dG9TaXplIjowLCJGb3JlZ3JvdW5kIjp7IiRpZCI6IjI3NiIsIkNvbG9yIjp7IiRpZCI6IjI3NyIsIkEiOjI1NSwiUiI6MTI3LCJHIjoxMjcsIkIiOjEyN3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c4IiwiTGluZUNvbG9yIjpudWxsLCJMaW5lV2VpZ2h0IjowLjAsIkxpbmVUeXBlIjowLCJQYXJlbnRTdHlsZSI6bnVsbH0sIlBhcmVudFN0eWxlIjp7IiRyZWYiOiI3NCJ9fSwiRGF0ZUZvcm1hdCI6eyIkcmVmIjoiODEifSwiV2Vla051bWJlcmluZyI6eyIkaWQiOiIyNzkiLCJGb3JtYXQiOjAsIklzVmlzaWJsZSI6ZmFsc2UsIkxhc3RLbm93blZpc2liaWxpdHlTdGF0ZSI6ZmFsc2V9LCJJc1Zpc2libGUiOnRydWUsIlBhcmVudFN0eWxlIjp7IiRyZWYiOiI1MyJ9fSwiSW5kZXgiOjQsIlBlcmNlbnRhZ2VDb21wbGV0ZSI6bnVsbCwiUG9zaXRpb24iOnsiUmF0aW8iOjAuMTI4MjIxOTIxNTY3NTYzNjUsIklzQ3VzdG9tIjp0cnVlfSwiRGF0ZUZvcm1hdCI6eyIkcmVmIjoiODEifSwiV2Vla051bWJlcmluZyI6eyIkaWQiOiIyODAiLCJGb3JtYXQiOjAsIklzVmlzaWJsZSI6ZmFsc2UsIkxhc3RLbm93blZpc2liaWxpdHlTdGF0ZSI6ZmFsc2V9LCJSZWxhdGVkVGFza0lkIjoiMDAwMDAwMDAtMDAwMC0wMDAwLTAwMDAtMDAwMDAwMDAwMDAwIiwiSWQiOiI2YTI4M2IzNi03Mzc1LTQxNWItOTJiMC1lNWZjNGUxNmEwY2MiLCJJbXBvcnRJZCI6bnVsbCwiVGl0bGUiOiJNaWxlc3RvbmUgNSIsIk5vdGUiOm51bGwsIkh5cGVybGluayI6eyIkaWQiOiIyODEiLCJBZGRyZXNzIjpudWxsLCJTdWJBZGRyZXNzIjpudWxsfSwiSXNDaGFuZ2VkIjpmYWxzZSwiSXNOZXciOnRydWV9LHsiJGlkIjoiMjgyIiwiRGF0ZSI6IjIwMjEtMTEtMTVUMjM6NTk6MDAiLCJTdHlsZSI6eyIkaWQiOiIyODMiLCJTaGFwZSI6MiwiQ29ubmVjdG9yTWFyZ2luIjp7IiRyZWYiOiI1NCJ9LCJDb25uZWN0b3JTdHlsZSI6eyIkaWQiOiIyODQiLCJMaW5lQ29sb3IiOnsiJGlkIjoiMjg1IiwiJHR5cGUiOiJOTFJFLkNvbW1vbi5Eb20uU29saWRDb2xvckJydXNoLCBOTFJFLkNvbW1vbiIsIkNvbG9yIjp7IiRpZCI6IjI4NiIsIkEiOjI1NSwiUiI6MjIwLCJHIjo4OSwiQiI6MzZ9fSwiTGluZVdlaWdodCI6MS4wLCJMaW5lVHlwZSI6MCwiUGFyZW50U3R5bGUiOnsiJHJlZiI6IjU1In19LCJJc0JlbG93VGltZWJhbmQiOmZhbHNlLCJQb3NpdGlvbk9uVGFzayI6MCwiSGlkZURhdGUiOmZhbHNlLCJTaGFwZVNpemUiOjEsIlNwYWNpbmciOjAuMCwiUGFkZGluZyI6eyIkaWQiOiIyODciLCJUb3AiOjAsIkxlZnQiOjAsIlJpZ2h0IjowLCJCb3R0b20iOjB9LCJTaGFwZVN0eWxlIjp7IiRpZCI6IjI4OCIsIk1hcmdpbiI6eyIkcmVmIjoiNjAifSwiUGFkZGluZyI6eyIkcmVmIjoiNjEifSwiQmFja2dyb3VuZCI6eyIkaWQiOiIyODkiLCJDb2xvciI6eyIkaWQiOiIyOTAiLCJBIjoyNTUsIlIiOjIyMCwiRyI6ODksIkIiOjM2fX0sIklzVmlzaWJsZSI6dHJ1ZSwiV2lkdGgiOjEzLjAsIkhlaWdodCI6MTMuMCwiQm9yZGVyU3R5bGUiOnsiJGlkIjoiMjkxIiwiTGluZUNvbG9yIjp7IiRyZWYiOiI2NSJ9LCJMaW5lV2VpZ2h0IjowLjAsIkxpbmVUeXBlIjowLCJQYXJlbnRTdHlsZSI6eyIkcmVmIjoiNjQifX0sIlBhcmVudFN0eWxlIjp7IiRyZWYiOiI1OSJ9fSwiVGl0bGVTdHlsZSI6eyIkaWQiOiIyOTIiLCJGb250U2V0dGluZ3MiOnsiJGlkIjoiMjkzIiwiRm9udFNpemUiOjExLCJGb250TmFtZSI6IkNhbGlicmkiLCJJc0JvbGQiOnRydWUsIklzSXRhbGljIjpmYWxzZSwiSXNVbmRlcmxpbmVkIjp0cnVlLCJQYXJlbnRTdHlsZSI6eyIkcmVmIjoiNjgifX0sIkF1dG9TaXplIjowLCJGb3JlZ3JvdW5kIjp7IiRpZCI6IjI5NCIsIkNvbG9yIjp7IiRpZCI6IjI5NSIsIkEiOjI1NSwiUiI6MTk3LCJHIjo5MCwiQiI6MTd9fSwiTWF4V2lkdGgiOjU2Ljc1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I5NiIsIkxpbmVDb2xvciI6bnVsbCwiTGluZVdlaWdodCI6MC4wLCJMaW5lVHlwZSI6MCwiUGFyZW50U3R5bGUiOm51bGx9LCJQYXJlbnRTdHlsZSI6eyIkcmVmIjoiNjcifX0sIkRhdGVTdHlsZSI6eyIkaWQiOiIyOTciLCJGb250U2V0dGluZ3MiOnsiJGlkIjoiMjk4IiwiRm9udFNpemUiOjEwLCJGb250TmFtZSI6IkNhbGlicmkiLCJJc0JvbGQiOmZhbHNlLCJJc0l0YWxpYyI6ZmFsc2UsIklzVW5kZXJsaW5lZCI6ZmFsc2UsIlBhcmVudFN0eWxlIjp7IiRyZWYiOiI3NSJ9fSwiQXV0b1NpemUiOjAsIkZvcmVncm91bmQiOnsiJGlkIjoiMjk5IiwiQ29sb3IiOnsiJGlkIjoiMzAwIiwiQSI6MjU1LCJSIjoxMjcsIkciOjEyNywiQiI6MTI3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MDEiLCJMaW5lQ29sb3IiOm51bGwsIkxpbmVXZWlnaHQiOjAuMCwiTGluZVR5cGUiOjAsIlBhcmVudFN0eWxlIjpudWxsfSwiUGFyZW50U3R5bGUiOnsiJHJlZiI6Ijc0In19LCJEYXRlRm9ybWF0Ijp7IiRyZWYiOiI4MSJ9LCJXZWVrTnVtYmVyaW5nIjp7IiRpZCI6IjMwMiIsIkZvcm1hdCI6MCwiSXNWaXNpYmxlIjpmYWxzZSwiTGFzdEtub3duVmlzaWJpbGl0eVN0YXRlIjpmYWxzZX0sIklzVmlzaWJsZSI6dHJ1ZSwiUGFyZW50U3R5bGUiOnsiJHJlZiI6IjUzIn19LCJJbmRleCI6NSwiUGVyY2VudGFnZUNvbXBsZXRlIjpudWxsLCJQb3NpdGlvbiI6eyJSYXRpbyI6MC4wODM4MDU2MjExMTE4MzQ1LCJJc0N1c3RvbSI6dHJ1ZX0sIkRhdGVGb3JtYXQiOnsiJHJlZiI6IjgxIn0sIldlZWtOdW1iZXJpbmciOnsiJGlkIjoiMzAzIiwiRm9ybWF0IjowLCJJc1Zpc2libGUiOmZhbHNlLCJMYXN0S25vd25WaXNpYmlsaXR5U3RhdGUiOmZhbHNlfSwiUmVsYXRlZFRhc2tJZCI6IjAwMDAwMDAwLTAwMDAtMDAwMC0wMDAwLTAwMDAwMDAwMDAwMCIsIklkIjoiN2IwOTk2NDYtNGZmZC00Y2QzLWEzYjMtODNhYjFiYTIyNDM4IiwiSW1wb3J0SWQiOm51bGwsIlRpdGxlIjoiTWlsZXN0b25lIDYiLCJOb3RlIjpudWxsLCJIeXBlcmxpbmsiOnsiJGlkIjoiMzA0IiwiQWRkcmVzcyI6bnVsbCwiU3ViQWRkcmVzcyI6bnVsbH0sIklzQ2hhbmdlZCI6ZmFsc2UsIklzTmV3Ijp0cnVlfSx7IiRpZCI6IjMwNSIsIkRhdGUiOiIyMDIxLTEyLTE4VDIzOjU5OjAwIiwiU3R5bGUiOnsiJGlkIjoiMzA2IiwiU2hhcGUiOjEzLCJDb25uZWN0b3JNYXJnaW4iOnsiJHJlZiI6IjU0In0sIkNvbm5lY3RvclN0eWxlIjp7IiRpZCI6IjMwNyIsIkxpbmVDb2xvciI6eyIkaWQiOiIzMDgiLCIkdHlwZSI6Ik5MUkUuQ29tbW9uLkRvbS5Tb2xpZENvbG9yQnJ1c2gsIE5MUkUuQ29tbW9uIiwiQ29sb3IiOnsiJGlkIjoiMzA5IiwiQSI6MjU1LCJSIjoxMTIsIkciOjE3MywiQiI6NzF9fSwiTGluZVdlaWdodCI6MS4wLCJMaW5lVHlwZSI6MCwiUGFyZW50U3R5bGUiOnsiJHJlZiI6IjU1In19LCJJc0JlbG93VGltZWJhbmQiOnRydWUsIlBvc2l0aW9uT25UYXNrIjowLCJIaWRlRGF0ZSI6ZmFsc2UsIlNoYXBlU2l6ZSI6MiwiU3BhY2luZyI6MC4wLCJQYWRkaW5nIjp7IiRpZCI6IjMxMCIsIlRvcCI6MCwiTGVmdCI6MCwiUmlnaHQiOjAsIkJvdHRvbSI6MH0sIlNoYXBlU3R5bGUiOnsiJGlkIjoiMzExIiwiTWFyZ2luIjp7IiRyZWYiOiI2MCJ9LCJQYWRkaW5nIjp7IiRyZWYiOiI2MSJ9LCJCYWNrZ3JvdW5kIjp7IiRpZCI6IjMxMiIsIkNvbG9yIjp7IiRpZCI6IjMxMyIsIkEiOjI1NSwiUiI6MTEyLCJHIjoxNzMsIkIiOjcxfX0sIklzVmlzaWJsZSI6dHJ1ZSwiV2lkdGgiOjI0LjAsIkhlaWdodCI6MjYuMCwiQm9yZGVyU3R5bGUiOnsiJGlkIjoiMzE0IiwiTGluZUNvbG9yIjp7IiRyZWYiOiI2NSJ9LCJMaW5lV2VpZ2h0IjowLjAsIkxpbmVUeXBlIjowLCJQYXJlbnRTdHlsZSI6eyIkcmVmIjoiNjQifX0sIlBhcmVudFN0eWxlIjp7IiRyZWYiOiI1OSJ9fSwiVGl0bGVTdHlsZSI6eyIkaWQiOiIzMTUiLCJGb250U2V0dGluZ3MiOnsiJGlkIjoiMzE2IiwiRm9udFNpemUiOjEyLCJGb250TmFtZSI6IkFnZW5jeSBGQiIsIklzQm9sZCI6dHJ1ZSwiSXNJdGFsaWMiOmZhbHNlLCJJc1VuZGVybGluZWQiOmZhbHNlLCJQYXJlbnRTdHlsZSI6eyIkcmVmIjoiNjgifX0sIkF1dG9TaXplIjowLCJGb3JlZ3JvdW5kIjp7IiRpZCI6IjMxNyIsIkNvbG9yIjp7IiRpZCI6IjMxOCIsIkEiOjI1NSwiUiI6ODQsIkciOjEzMCwiQiI6NTN9fSwiTWF4V2lkdGgiOjQ4LjYyNDk2MTg1MzAyNzM0N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zMTkiLCJMaW5lQ29sb3IiOm51bGwsIkxpbmVXZWlnaHQiOjAuMCwiTGluZVR5cGUiOjAsIlBhcmVudFN0eWxlIjpudWxsfSwiUGFyZW50U3R5bGUiOnsiJHJlZiI6IjY3In19LCJEYXRlU3R5bGUiOnsiJGlkIjoiMzIwIiwiRm9udFNldHRpbmdzIjp7IiRpZCI6IjMyMSIsIkZvbnRTaXplIjoxMCwiRm9udE5hbWUiOiJDYWxpYnJpIiwiSXNCb2xkIjpmYWxzZSwiSXNJdGFsaWMiOmZhbHNlLCJJc1VuZGVybGluZWQiOmZhbHNlLCJQYXJlbnRTdHlsZSI6eyIkcmVmIjoiNzUifX0sIkF1dG9TaXplIjowLCJGb3JlZ3JvdW5kIjp7IiRpZCI6IjMyMiIsIkNvbG9yIjp7IiRpZCI6IjMyMyIsIkEiOjI1NSwiUiI6MTI3LCJHIjoxMjcsIkIiOjEyN3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I0IiwiTGluZUNvbG9yIjpudWxsLCJMaW5lV2VpZ2h0IjowLjAsIkxpbmVUeXBlIjowLCJQYXJlbnRTdHlsZSI6bnVsbH0sIlBhcmVudFN0eWxlIjp7IiRyZWYiOiI3NCJ9fSwiRGF0ZUZvcm1hdCI6eyIkcmVmIjoiODEifSwiV2Vla051bWJlcmluZyI6eyIkaWQiOiIzMjUiLCJGb3JtYXQiOjAsIklzVmlzaWJsZSI6ZmFsc2UsIkxhc3RLbm93blZpc2liaWxpdHlTdGF0ZSI6ZmFsc2V9LCJJc1Zpc2libGUiOnRydWUsIlBhcmVudFN0eWxlIjp7IiRyZWYiOiI1MyJ9fSwiSW5kZXgiOjYsIlBlcmNlbnRhZ2VDb21wbGV0ZSI6bnVsbCwiUG9zaXRpb24iOnsiUmF0aW8iOjAuMTAxNTMyMjI0MzAxOTM4NjIsIklzQ3VzdG9tIjp0cnVlfSwiRGF0ZUZvcm1hdCI6eyIkcmVmIjoiODEifSwiV2Vla051bWJlcmluZyI6eyIkaWQiOiIzMjYiLCJGb3JtYXQiOjAsIklzVmlzaWJsZSI6ZmFsc2UsIkxhc3RLbm93blZpc2liaWxpdHlTdGF0ZSI6ZmFsc2V9LCJSZWxhdGVkVGFza0lkIjoiMDAwMDAwMDAtMDAwMC0wMDAwLTAwMDAtMDAwMDAwMDAwMDAwIiwiSWQiOiI3ZjU4M2RlMC04NTRhLTRjYWMtYjg5OC0zN2YzYTM3OWJiNGEiLCJJbXBvcnRJZCI6bnVsbCwiVGl0bGUiOiJNaWxlc3RvbmUgNyIsIk5vdGUiOm51bGwsIkh5cGVybGluayI6eyIkaWQiOiIzMjciLCJBZGRyZXNzIjpudWxsLCJTdWJBZGRyZXNzIjpudWxsfSwiSXNDaGFuZ2VkIjpmYWxzZSwiSXNOZXciOnRydWV9XSwiVGFza3MiOlt7IiRpZCI6IjMyOCIsIkdyb3VwTmFtZSI6bnVsbCwiU3RhcnREYXRlIjoiMjAyMS0wNy0yMFQwMDowMDowMFoiLCJFbmREYXRlIjoiMjAyMS0wOC0xNFQyMzo1OTowMFoiLCJQZXJjZW50YWdlQ29tcGxldGUiOm51bGwsIlN0eWxlIjp7IiRpZCI6IjMyOSIsIlNoYXBlIjo3LCJTaGFwZVRoaWNrbmVzcyI6MSwiRHVyYXRpb25Gb3JtYXQiOjAsIkluY2x1ZGVOb25Xb3JraW5nRGF5c0luRHVyYXRpb24iOmZhbHNlLCJQZXJjZW50YWdlQ29tcGxldGVTdHlsZSI6eyIkaWQiOiIzMzAiLCJGb250U2V0dGluZ3MiOnsiJGlkIjoiMzMx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MzIiLCJMaW5lQ29sb3IiOm51bGwsIkxpbmVXZWlnaHQiOjAuMCwiTGluZVR5cGUiOjAsIlBhcmVudFN0eWxlIjpudWxsfSwiUGFyZW50U3R5bGUiOnsiJHJlZiI6Ijg1In19LCJEdXJhdGlvblN0eWxlIjp7IiRpZCI6IjMzMyIsIkZvbnRTZXR0aW5ncyI6eyIkaWQiOiIzMzQ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zNSIsIkxpbmVDb2xvciI6bnVsbCwiTGluZVdlaWdodCI6MC4wLCJMaW5lVHlwZSI6MCwiUGFyZW50U3R5bGUiOm51bGx9LCJQYXJlbnRTdHlsZSI6eyIkcmVmIjoiOTIifX0sIkhvcml6b250YWxDb25uZWN0b3JTdHlsZSI6eyIkaWQiOiIzMzYiLCJMaW5lQ29sb3IiOnsiJHJlZiI6IjEwMCJ9LCJMaW5lV2VpZ2h0IjoxLjAsIkxpbmVUeXBlIjowLCJQYXJlbnRTdHlsZSI6eyIkcmVmIjoiOTkifX0sIlZlcnRpY2FsQ29ubmVjdG9yU3R5bGUiOnsiJGlkIjoiMzM3IiwiTGluZUNvbG9yIjp7IiRyZWYiOiIxMDMifSwiTGluZVdlaWdodCI6MC4wLCJMaW5lVHlwZSI6MCwiUGFyZW50U3R5bGUiOnsiJHJlZiI6IjEwMiJ9fSwiTWFyZ2luIjpudWxsLCJTdGFydERhdGVQb3NpdGlvbiI6NCwiRW5kRGF0ZVBvc2l0aW9uIjo0LCJEYXRlSXNWaXNpYmxlIjp0cnVlLCJUaXRsZVBvc2l0aW9uIjo1LCJEdXJhdGlvblBvc2l0aW9uIjoyLCJQZXJjZW50YWdlQ29tcGxldGVkUG9zaXRpb24iOjYsIlNwYWNpbmciOjUsIklzQmVsb3dUaW1lYmFuZCI6ZmFsc2UsIlBlcmNlbnRhZ2VDb21wbGV0ZVNoYXBlT3BhY2l0eSI6MzUsIlNoYXBlU3R5bGUiOnsiJGlkIjoiMzM4IiwiTWFyZ2luIjp7IiRyZWYiOiIxMDYifSwiUGFkZGluZyI6eyIkaWQiOiIzMzkiLCJUb3AiOjAsIkxlZnQiOjMsIlJpZ2h0IjozLCJCb3R0b20iOjB9LCJCYWNrZ3JvdW5kIjp7IiRpZCI6IjM0MCIsIkNvbG9yIjp7IiRpZCI6IjM0MSIsIkEiOjI1NSwiUiI6MTEyLCJHIjoxNzMsIkIiOjcxfX0sIklzVmlzaWJsZSI6dHJ1ZSwiV2lkdGgiOjAuMCwiSGVpZ2h0IjoxNi4wLCJCb3JkZXJTdHlsZSI6eyIkaWQiOiIzNDIiLCJMaW5lQ29sb3IiOnsiJGlkIjoiMzQzIiwiJHR5cGUiOiJOTFJFLkNvbW1vbi5Eb20uU29saWRDb2xvckJydXNoLCBOTFJFLkNvbW1vbiIsIkNvbG9yIjp7IiRpZCI6IjM0NCIsIkEiOjI1NSwiUiI6MjU1LCJHIjowLCJCIjowfX0sIkxpbmVXZWlnaHQiOjAuMCwiTGluZVR5cGUiOjAsIlBhcmVudFN0eWxlIjpudWxsfSwiUGFyZW50U3R5bGUiOnsiJHJlZiI6IjEwNSJ9fSwiVGl0bGVTdHlsZSI6eyIkaWQiOiIzNDUiLCJGb250U2V0dGluZ3MiOnsiJGlkIjoiMzQ2IiwiRm9udFNpemUiOjExLCJGb250TmFtZSI6IkNhbGlicmkiLCJJc0JvbGQiOnRydWUsIklzSXRhbGljIjpmYWxzZSwiSXNVbmRlcmxpbmVkIjpmYWxzZSwiUGFyZW50U3R5bGUiOnsiJHJlZiI6IjExNCJ9fSwiQXV0b1NpemUiOjAsIkZvcmVncm91bmQiOnsiJGlkIjoiMzQ3IiwiQ29sb3IiOnsiJGlkIjoiMzQ4IiwiQSI6MjU1LCJSIjo4NCwiRyI6MTMwLCJCIjo1M319LCJNYXhXaWR0aCI6NjQuN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NDkiLCJMaW5lQ29sb3IiOm51bGwsIkxpbmVXZWlnaHQiOjAuMCwiTGluZVR5cGUiOjAsIlBhcmVudFN0eWxlIjpudWxsfSwiUGFyZW50U3R5bGUiOnsiJHJlZiI6IjExMyJ9fSwiRGF0ZVN0eWxlIjp7IiRpZCI6IjM1MCIsIkZvbnRTZXR0aW5ncyI6eyIkaWQiOiIzNTEiLCJGb250U2l6ZSI6MTAsIkZvbnROYW1lIjoiQ2FsaWJyaSIsIklzQm9sZCI6dHJ1ZSwiSXNJdGFsaWMiOmZhbHNlLCJJc1VuZGVybGluZWQiOmZhbHNlLCJQYXJlbnRTdHlsZSI6eyIkcmVmIjoiMTIxIn19LCJBdXRvU2l6ZSI6MCwiRm9yZWdyb3VuZCI6eyIkaWQiOiIzNTIiLCJDb2xvciI6eyIkaWQiOiIzNTMiLCJBIjoyNTUsIlIiOjg0LCJHIjoxMzAsIkIiOjUz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NTQiLCJMaW5lQ29sb3IiOm51bGwsIkxpbmVXZWlnaHQiOjAuMCwiTGluZVR5cGUiOjAsIlBhcmVudFN0eWxlIjpudWxsfSwiUGFyZW50U3R5bGUiOnsiJHJlZiI6IjEyMCJ9fSwiRGF0ZUZvcm1hdCI6eyIkcmVmIjoiMTI3In0sIldlZWtOdW1iZXJpbmciOnsiJGlkIjoiMzU1IiwiRm9ybWF0IjowLCJJc1Zpc2libGUiOmZhbHNlLCJMYXN0S25vd25WaXNpYmlsaXR5U3RhdGUiOmZhbHNlfSwiSXNWaXNpYmxlIjp0cnVlLCJQYXJlbnRTdHlsZSI6eyIkcmVmIjoiODQifX0sIkluZGV4Ijo3LCJTbWFydER1cmF0aW9uQWN0aXZhdGVkIjpmYWxzZSwiRGF0ZUZvcm1hdCI6eyIkcmVmIjoiMTI3In0sIldlZWtOdW1iZXJpbmciOnsiJGlkIjoiMzU2IiwiRm9ybWF0IjowLCJJc1Zpc2libGUiOmZhbHNlLCJMYXN0S25vd25WaXNpYmlsaXR5U3RhdGUiOmZhbHNlfSwiSWQiOiI3YzUxOGZiMy03ZjIxLTQyYmItOGUwNC00NTkyMGQwNDAzYjUiLCJJbXBvcnRJZCI6bnVsbCwiVGl0bGUiOiJQaGFzZSAxIEhlcmUgIiwiTm90ZSI6bnVsbCwiSHlwZXJsaW5rIjp7IiRpZCI6IjM1NyIsIkFkZHJlc3MiOm51bGwsIlN1YkFkZHJlc3MiOm51bGx9LCJJc0NoYW5nZWQiOmZhbHNlLCJJc05ldyI6dHJ1ZX0seyIkaWQiOiIzNTgiLCJHcm91cE5hbWUiOm51bGwsIlN0YXJ0RGF0ZSI6IjIwMjEtMDgtMTVUMDA6MDA6MDBaIiwiRW5kRGF0ZSI6IjIwMjEtMDktMDdUMjM6NTk6MDBaIiwiUGVyY2VudGFnZUNvbXBsZXRlIjpudWxsLCJTdHlsZSI6eyIkaWQiOiIzNTkiLCJTaGFwZSI6NiwiU2hhcGVUaGlja25lc3MiOjIsIkR1cmF0aW9uRm9ybWF0IjowLCJJbmNsdWRlTm9uV29ya2luZ0RheXNJbkR1cmF0aW9uIjpmYWxzZSwiUGVyY2VudGFnZUNvbXBsZXRlU3R5bGUiOnsiJGlkIjoiMzYwIiwiRm9udFNldHRpbmdzIjp7IiRpZCI6IjM2M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YyIiwiTGluZUNvbG9yIjpudWxsLCJMaW5lV2VpZ2h0IjowLjAsIkxpbmVUeXBlIjowLCJQYXJlbnRTdHlsZSI6bnVsbH0sIlBhcmVudFN0eWxlIjp7IiRyZWYiOiI4NSJ9fSwiRHVyYXRpb25TdHlsZSI6eyIkaWQiOiIzNjMiLCJGb250U2V0dGluZ3MiOnsiJGlkIjoiMzY0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NjUiLCJMaW5lQ29sb3IiOm51bGwsIkxpbmVXZWlnaHQiOjAuMCwiTGluZVR5cGUiOjAsIlBhcmVudFN0eWxlIjpudWxsfSwiUGFyZW50U3R5bGUiOnsiJHJlZiI6IjkyIn19LCJIb3Jpem9udGFsQ29ubmVjdG9yU3R5bGUiOnsiJGlkIjoiMzY2IiwiTGluZUNvbG9yIjp7IiRyZWYiOiIxMDAifSwiTGluZVdlaWdodCI6MS4wLCJMaW5lVHlwZSI6MCwiUGFyZW50U3R5bGUiOnsiJHJlZiI6Ijk5In19LCJWZXJ0aWNhbENvbm5lY3RvclN0eWxlIjp7IiRpZCI6IjM2NyIsIkxpbmVDb2xvciI6eyIkcmVmIjoiMTAzIn0sIkxpbmVXZWlnaHQiOjAuMCwiTGluZVR5cGUiOjAsIlBhcmVudFN0eWxlIjp7IiRyZWYiOiIxMDIifX0sIk1hcmdpbiI6bnVsbCwiU3RhcnREYXRlUG9zaXRpb24iOjQsIkVuZERhdGVQb3NpdGlvbiI6NCwiRGF0ZUlzVmlzaWJsZSI6dHJ1ZSwiVGl0bGVQb3NpdGlvbiI6NSwiRHVyYXRpb25Qb3NpdGlvbiI6MiwiUGVyY2VudGFnZUNvbXBsZXRlZFBvc2l0aW9uIjo2LCJTcGFjaW5nIjo1LCJJc0JlbG93VGltZWJhbmQiOmZhbHNlLCJQZXJjZW50YWdlQ29tcGxldGVTaGFwZU9wYWNpdHkiOjM1LCJTaGFwZVN0eWxlIjp7IiRpZCI6IjM2OCIsIk1hcmdpbiI6eyIkcmVmIjoiMTA2In0sIlBhZGRpbmciOnsiJGlkIjoiMzY5IiwiVG9wIjozLCJMZWZ0IjowLCJSaWdodCI6MCwiQm90dG9tIjo0fSwiQmFja2dyb3VuZCI6eyIkaWQiOiIzNzAiLCJDb2xvciI6eyIkaWQiOiIzNzEiLCJBIjoyNTUsIlIiOjIzNywiRyI6MTI1LCJCIjo0OX19LCJJc1Zpc2libGUiOnRydWUsIldpZHRoIjowLjAsIkhlaWdodCI6MjIuMCwiQm9yZGVyU3R5bGUiOnsiJGlkIjoiMzcyIiwiTGluZUNvbG9yIjp7IiRpZCI6IjM3MyIsIiR0eXBlIjoiTkxSRS5Db21tb24uRG9tLlNvbGlkQ29sb3JCcnVzaCwgTkxSRS5Db21tb24iLCJDb2xvciI6eyIkaWQiOiIzNzQiLCJBIjoyNTUsIlIiOjI1NSwiRyI6MCwiQiI6MH19LCJMaW5lV2VpZ2h0IjowLjAsIkxpbmVUeXBlIjowLCJQYXJlbnRTdHlsZSI6bnVsbH0sIlBhcmVudFN0eWxlIjp7IiRyZWYiOiIxMDUifX0sIlRpdGxlU3R5bGUiOnsiJGlkIjoiMzc1IiwiRm9udFNldHRpbmdzIjp7IiRpZCI6IjM3NiIsIkZvbnRTaXplIjoxMSwiRm9udE5hbWUiOiJDYWxpYnJpIiwiSXNCb2xkIjp0cnVlLCJJc0l0YWxpYyI6ZmFsc2UsIklzVW5kZXJsaW5lZCI6ZmFsc2UsIlBhcmVudFN0eWxlIjp7IiRyZWYiOiIxMTQifX0sIkF1dG9TaXplIjowLCJGb3JlZ3JvdW5kIjp7IiRpZCI6IjM3NyIsIkNvbG9yIjp7IiRpZCI6IjM3OCIsIkEiOjI1NSwiUiI6MTk3LCJHIjo5MCwiQiI6MTd9fSwiTWF4V2lkdGgiOjYyLjA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c5IiwiTGluZUNvbG9yIjpudWxsLCJMaW5lV2VpZ2h0IjowLjAsIkxpbmVUeXBlIjowLCJQYXJlbnRTdHlsZSI6bnVsbH0sIlBhcmVudFN0eWxlIjp7IiRyZWYiOiIxMTMifX0sIkRhdGVTdHlsZSI6eyIkaWQiOiIzODAiLCJGb250U2V0dGluZ3MiOnsiJGlkIjoiMzgxIiwiRm9udFNpemUiOjEwLCJGb250TmFtZSI6IkNhbGlicmkiLCJJc0JvbGQiOnRydWUsIklzSXRhbGljIjpmYWxzZSwiSXNVbmRlcmxpbmVkIjpmYWxzZSwiUGFyZW50U3R5bGUiOnsiJHJlZiI6IjEyMSJ9fSwiQXV0b1NpemUiOjAsIkZvcmVncm91bmQiOnsiJGlkIjoiMzgyIiwiQ29sb3IiOnsiJGlkIjoiMzgzIiwiQSI6MjU1LCJSIjoxOTcsIkciOjkwLCJCIjoxN3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g0IiwiTGluZUNvbG9yIjpudWxsLCJMaW5lV2VpZ2h0IjowLjAsIkxpbmVUeXBlIjowLCJQYXJlbnRTdHlsZSI6bnVsbH0sIlBhcmVudFN0eWxlIjp7IiRyZWYiOiIxMjAifX0sIkRhdGVGb3JtYXQiOnsiJHJlZiI6IjEyNyJ9LCJXZWVrTnVtYmVyaW5nIjp7IiRpZCI6IjM4NSIsIkZvcm1hdCI6MCwiSXNWaXNpYmxlIjpmYWxzZSwiTGFzdEtub3duVmlzaWJpbGl0eVN0YXRlIjpmYWxzZX0sIklzVmlzaWJsZSI6dHJ1ZSwiUGFyZW50U3R5bGUiOnsiJHJlZiI6Ijg0In19LCJJbmRleCI6OCwiU21hcnREdXJhdGlvbkFjdGl2YXRlZCI6ZmFsc2UsIkRhdGVGb3JtYXQiOnsiJHJlZiI6IjEyNyJ9LCJXZWVrTnVtYmVyaW5nIjp7IiRpZCI6IjM4NiIsIkZvcm1hdCI6MCwiSXNWaXNpYmxlIjpmYWxzZSwiTGFzdEtub3duVmlzaWJpbGl0eVN0YXRlIjpmYWxzZX0sIklkIjoiYmUzYWUzOGYtNjBiMy00MDJkLThhMTMtZjFlOTFlZWM0MWY1IiwiSW1wb3J0SWQiOm51bGwsIlRpdGxlIjoiUGhhc2UgMiBIZXJlIiwiTm90ZSI6bnVsbCwiSHlwZXJsaW5rIjp7IiRpZCI6IjM4NyIsIkFkZHJlc3MiOm51bGwsIlN1YkFkZHJlc3MiOm51bGx9LCJJc0NoYW5nZWQiOmZhbHNlLCJJc05ldyI6dHJ1ZX0seyIkaWQiOiIzODgiLCJHcm91cE5hbWUiOm51bGwsIlN0YXJ0RGF0ZSI6IjIwMjEtMDgtMTVUMDA6MDA6MDBaIiwiRW5kRGF0ZSI6IjIwMjEtMDktMTdUMjM6NTk6MDBaIiwiUGVyY2VudGFnZUNvbXBsZXRlIjpudWxsLCJTdHlsZSI6eyIkaWQiOiIzODkiLCJTaGFwZSI6NiwiU2hhcGVUaGlja25lc3MiOjIsIkR1cmF0aW9uRm9ybWF0IjowLCJJbmNsdWRlTm9uV29ya2luZ0RheXNJbkR1cmF0aW9uIjpmYWxzZSwiUGVyY2VudGFnZUNvbXBsZXRlU3R5bGUiOnsiJGlkIjoiMzkwIiwiRm9udFNldHRpbmdzIjp7IiRpZCI6IjM5M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kyIiwiTGluZUNvbG9yIjpudWxsLCJMaW5lV2VpZ2h0IjowLjAsIkxpbmVUeXBlIjowLCJQYXJlbnRTdHlsZSI6bnVsbH0sIlBhcmVudFN0eWxlIjp7IiRyZWYiOiI4NSJ9fSwiRHVyYXRpb25TdHlsZSI6eyIkaWQiOiIzOTMiLCJGb250U2V0dGluZ3MiOnsiJGlkIjoiMzk0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OTUiLCJMaW5lQ29sb3IiOm51bGwsIkxpbmVXZWlnaHQiOjAuMCwiTGluZVR5cGUiOjAsIlBhcmVudFN0eWxlIjpudWxsfSwiUGFyZW50U3R5bGUiOnsiJHJlZiI6IjkyIn19LCJIb3Jpem9udGFsQ29ubmVjdG9yU3R5bGUiOnsiJGlkIjoiMzk2IiwiTGluZUNvbG9yIjp7IiRyZWYiOiIxMDAifSwiTGluZVdlaWdodCI6MS4wLCJMaW5lVHlwZSI6MCwiUGFyZW50U3R5bGUiOnsiJHJlZiI6Ijk5In19LCJWZXJ0aWNhbENvbm5lY3RvclN0eWxlIjp7IiRpZCI6IjM5NyIsIkxpbmVDb2xvciI6eyIkcmVmIjoiMTAzIn0sIkxpbmVXZWlnaHQiOjAuMCwiTGluZVR5cGUiOjAsIlBhcmVudFN0eWxlIjp7IiRyZWYiOiIxMDIifX0sIk1hcmdpbiI6bnVsbCwiU3RhcnREYXRlUG9zaXRpb24iOjQsIkVuZERhdGVQb3NpdGlvbiI6NCwiRGF0ZUlzVmlzaWJsZSI6dHJ1ZSwiVGl0bGVQb3NpdGlvbiI6NSwiRHVyYXRpb25Qb3NpdGlvbiI6MiwiUGVyY2VudGFnZUNvbXBsZXRlZFBvc2l0aW9uIjo2LCJTcGFjaW5nIjo1LCJJc0JlbG93VGltZWJhbmQiOmZhbHNlLCJQZXJjZW50YWdlQ29tcGxldGVTaGFwZU9wYWNpdHkiOjM1LCJTaGFwZVN0eWxlIjp7IiRpZCI6IjM5OCIsIk1hcmdpbiI6eyIkcmVmIjoiMTA2In0sIlBhZGRpbmciOnsiJGlkIjoiMzk5IiwiVG9wIjozLCJMZWZ0IjowLCJSaWdodCI6MCwiQm90dG9tIjo0fSwiQmFja2dyb3VuZCI6eyIkaWQiOiI0MDAiLCJDb2xvciI6eyIkaWQiOiI0MDEiLCJBIjoyNTUsIlIiOjIzNywiRyI6MTI1LCJCIjo0OX19LCJJc1Zpc2libGUiOnRydWUsIldpZHRoIjowLjAsIkhlaWdodCI6MjIuMCwiQm9yZGVyU3R5bGUiOnsiJGlkIjoiNDAyIiwiTGluZUNvbG9yIjp7IiRpZCI6IjQwMyIsIiR0eXBlIjoiTkxSRS5Db21tb24uRG9tLlNvbGlkQ29sb3JCcnVzaCwgTkxSRS5Db21tb24iLCJDb2xvciI6eyIkaWQiOiI0MDQiLCJBIjoyNTUsIlIiOjI1NSwiRyI6MCwiQiI6MH19LCJMaW5lV2VpZ2h0IjowLjAsIkxpbmVUeXBlIjowLCJQYXJlbnRTdHlsZSI6bnVsbH0sIlBhcmVudFN0eWxlIjp7IiRyZWYiOiIxMDUifX0sIlRpdGxlU3R5bGUiOnsiJGlkIjoiNDA1IiwiRm9udFNldHRpbmdzIjp7IiRpZCI6IjQwNiIsIkZvbnRTaXplIjoxMSwiRm9udE5hbWUiOiJDYWxpYnJpIiwiSXNCb2xkIjp0cnVlLCJJc0l0YWxpYyI6ZmFsc2UsIklzVW5kZXJsaW5lZCI6ZmFsc2UsIlBhcmVudFN0eWxlIjp7IiRyZWYiOiIxMTQifX0sIkF1dG9TaXplIjowLCJGb3JlZ3JvdW5kIjp7IiRpZCI6IjQwNyIsIkNvbG9yIjp7IiRpZCI6IjQwOCIsIkEiOjI1NSwiUiI6MTk3LCJHIjo5MCwiQiI6MTd9fSwiTWF4V2lkdGgiOjYyLjA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A5IiwiTGluZUNvbG9yIjpudWxsLCJMaW5lV2VpZ2h0IjowLjAsIkxpbmVUeXBlIjowLCJQYXJlbnRTdHlsZSI6bnVsbH0sIlBhcmVudFN0eWxlIjp7IiRyZWYiOiIxMTMifX0sIkRhdGVTdHlsZSI6eyIkaWQiOiI0MTAiLCJGb250U2V0dGluZ3MiOnsiJGlkIjoiNDExIiwiRm9udFNpemUiOjEwLCJGb250TmFtZSI6IkNhbGlicmkiLCJJc0JvbGQiOnRydWUsIklzSXRhbGljIjpmYWxzZSwiSXNVbmRlcmxpbmVkIjpmYWxzZSwiUGFyZW50U3R5bGUiOnsiJHJlZiI6IjEyMSJ9fSwiQXV0b1NpemUiOjAsIkZvcmVncm91bmQiOnsiJGlkIjoiNDEyIiwiQ29sb3IiOnsiJGlkIjoiNDEzIiwiQSI6MjU1LCJSIjoxOTcsIkciOjkwLCJCIjoxN3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E0IiwiTGluZUNvbG9yIjpudWxsLCJMaW5lV2VpZ2h0IjowLjAsIkxpbmVUeXBlIjowLCJQYXJlbnRTdHlsZSI6bnVsbH0sIlBhcmVudFN0eWxlIjp7IiRyZWYiOiIxMjAifX0sIkRhdGVGb3JtYXQiOnsiJHJlZiI6IjEyNyJ9LCJXZWVrTnVtYmVyaW5nIjp7IiRpZCI6IjQxNSIsIkZvcm1hdCI6MCwiSXNWaXNpYmxlIjpmYWxzZSwiTGFzdEtub3duVmlzaWJpbGl0eVN0YXRlIjpmYWxzZX0sIklzVmlzaWJsZSI6dHJ1ZSwiUGFyZW50U3R5bGUiOnsiJHJlZiI6Ijg0In19LCJJbmRleCI6OSwiU21hcnREdXJhdGlvbkFjdGl2YXRlZCI6ZmFsc2UsIkRhdGVGb3JtYXQiOnsiJHJlZiI6IjEyNyJ9LCJXZWVrTnVtYmVyaW5nIjp7IiRpZCI6IjQxNiIsIkZvcm1hdCI6MCwiSXNWaXNpYmxlIjpmYWxzZSwiTGFzdEtub3duVmlzaWJpbGl0eVN0YXRlIjpmYWxzZX0sIklkIjoiOWFhMTgzZDYtNWRmMi00YjBjLThmZWMtZDBhMDAyNDcxNTgzIiwiSW1wb3J0SWQiOm51bGwsIlRpdGxlIjoiUGhhc2UgMyBIZXJlIiwiTm90ZSI6bnVsbCwiSHlwZXJsaW5rIjp7IiRpZCI6IjQxNyIsIkFkZHJlc3MiOm51bGwsIlN1YkFkZHJlc3MiOm51bGx9LCJJc0NoYW5nZWQiOmZhbHNlLCJJc05ldyI6dHJ1ZX0seyIkaWQiOiI0MTgiLCJHcm91cE5hbWUiOm51bGwsIlN0YXJ0RGF0ZSI6IjIwMjEtMDktMDhUMDA6MDA6MDBaIiwiRW5kRGF0ZSI6IjIwMjEtMDktMzBUMjM6NTk6MDBaIiwiUGVyY2VudGFnZUNvbXBsZXRlIjpudWxsLCJTdHlsZSI6eyIkaWQiOiI0MTkiLCJTaGFwZSI6NywiU2hhcGVUaGlja25lc3MiOjEsIkR1cmF0aW9uRm9ybWF0IjowLCJJbmNsdWRlTm9uV29ya2luZ0RheXNJbkR1cmF0aW9uIjpmYWxzZSwiUGVyY2VudGFnZUNvbXBsZXRlU3R5bGUiOnsiJGlkIjoiNDIwIiwiRm9udFNldHRpbmdzIjp7IiRpZCI6IjQyM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IyIiwiTGluZUNvbG9yIjpudWxsLCJMaW5lV2VpZ2h0IjowLjAsIkxpbmVUeXBlIjowLCJQYXJlbnRTdHlsZSI6bnVsbH0sIlBhcmVudFN0eWxlIjp7IiRyZWYiOiI4NSJ9fSwiRHVyYXRpb25TdHlsZSI6eyIkaWQiOiI0MjMiLCJGb250U2V0dGluZ3MiOnsiJGlkIjoiNDI0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MjUiLCJMaW5lQ29sb3IiOm51bGwsIkxpbmVXZWlnaHQiOjAuMCwiTGluZVR5cGUiOjAsIlBhcmVudFN0eWxlIjpudWxsfSwiUGFyZW50U3R5bGUiOnsiJHJlZiI6IjkyIn19LCJIb3Jpem9udGFsQ29ubmVjdG9yU3R5bGUiOnsiJGlkIjoiNDI2IiwiTGluZUNvbG9yIjp7IiRyZWYiOiIxMDAifSwiTGluZVdlaWdodCI6MS4wLCJMaW5lVHlwZSI6MCwiUGFyZW50U3R5bGUiOnsiJHJlZiI6Ijk5In19LCJWZXJ0aWNhbENvbm5lY3RvclN0eWxlIjp7IiRpZCI6IjQyNyIsIkxpbmVDb2xvciI6eyIkcmVmIjoiMTAzIn0sIkxpbmVXZWlnaHQiOjAuMCwiTGluZVR5cGUiOjAsIlBhcmVudFN0eWxlIjp7IiRyZWYiOiIxMDIifX0sIk1hcmdpbiI6bnVsbCwiU3RhcnREYXRlUG9zaXRpb24iOjQsIkVuZERhdGVQb3NpdGlvbiI6NCwiRGF0ZUlzVmlzaWJsZSI6dHJ1ZSwiVGl0bGVQb3NpdGlvbiI6NSwiRHVyYXRpb25Qb3NpdGlvbiI6MiwiUGVyY2VudGFnZUNvbXBsZXRlZFBvc2l0aW9uIjo2LCJTcGFjaW5nIjo1LCJJc0JlbG93VGltZWJhbmQiOmZhbHNlLCJQZXJjZW50YWdlQ29tcGxldGVTaGFwZU9wYWNpdHkiOjM1LCJTaGFwZVN0eWxlIjp7IiRpZCI6IjQyOCIsIk1hcmdpbiI6eyIkcmVmIjoiMTA2In0sIlBhZGRpbmciOnsiJGlkIjoiNDI5IiwiVG9wIjowLCJMZWZ0IjozLCJSaWdodCI6MywiQm90dG9tIjowfSwiQmFja2dyb3VuZCI6eyIkaWQiOiI0MzAiLCJDb2xvciI6eyIkaWQiOiI0MzEiLCJBIjoyNTUsIlIiOjkxLCJHIjoxNTUsIkIiOjIxM319LCJJc1Zpc2libGUiOnRydWUsIldpZHRoIjowLjAsIkhlaWdodCI6MTYuMCwiQm9yZGVyU3R5bGUiOnsiJGlkIjoiNDMyIiwiTGluZUNvbG9yIjp7IiRpZCI6IjQzMyIsIiR0eXBlIjoiTkxSRS5Db21tb24uRG9tLlNvbGlkQ29sb3JCcnVzaCwgTkxSRS5Db21tb24iLCJDb2xvciI6eyIkaWQiOiI0MzQiLCJBIjoyNTUsIlIiOjI1NSwiRyI6MCwiQiI6MH19LCJMaW5lV2VpZ2h0IjowLjAsIkxpbmVUeXBlIjowLCJQYXJlbnRTdHlsZSI6bnVsbH0sIlBhcmVudFN0eWxlIjp7IiRyZWYiOiIxMDUifX0sIlRpdGxlU3R5bGUiOnsiJGlkIjoiNDM1IiwiRm9udFNldHRpbmdzIjp7IiRpZCI6IjQzNiIsIkZvbnRTaXplIjoxMSwiRm9udE5hbWUiOiJDYWxpYnJpIiwiSXNCb2xkIjp0cnVlLCJJc0l0YWxpYyI6ZmFsc2UsIklzVW5kZXJsaW5lZCI6ZmFsc2UsIlBhcmVudFN0eWxlIjp7IiRyZWYiOiIxMTQifX0sIkF1dG9TaXplIjowLCJGb3JlZ3JvdW5kIjp7IiRpZCI6IjQzNyIsIkNvbG9yIjp7IiRpZCI6IjQzOCIsIkEiOjI1NSwiUiI6NDYsIkciOjExNywiQiI6MTgyfX0sIk1heFdpZHRoIjo2Mi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zOSIsIkxpbmVDb2xvciI6bnVsbCwiTGluZVdlaWdodCI6MC4wLCJMaW5lVHlwZSI6MCwiUGFyZW50U3R5bGUiOm51bGx9LCJQYXJlbnRTdHlsZSI6eyIkcmVmIjoiMTEzIn19LCJEYXRlU3R5bGUiOnsiJGlkIjoiNDQwIiwiRm9udFNldHRpbmdzIjp7IiRpZCI6IjQ0MSIsIkZvbnRTaXplIjoxMCwiRm9udE5hbWUiOiJDYWxpYnJpIiwiSXNCb2xkIjp0cnVlLCJJc0l0YWxpYyI6ZmFsc2UsIklzVW5kZXJsaW5lZCI6ZmFsc2UsIlBhcmVudFN0eWxlIjp7IiRyZWYiOiIxMjEifX0sIkF1dG9TaXplIjowLCJGb3JlZ3JvdW5kIjp7IiRpZCI6IjQ0MiIsIkNvbG9yIjp7IiRpZCI6IjQ0MyIsIkEiOjI1NSwiUiI6NDYsIkciOjExNywiQiI6MTgy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NDQiLCJMaW5lQ29sb3IiOm51bGwsIkxpbmVXZWlnaHQiOjAuMCwiTGluZVR5cGUiOjAsIlBhcmVudFN0eWxlIjpudWxsfSwiUGFyZW50U3R5bGUiOnsiJHJlZiI6IjEyMCJ9fSwiRGF0ZUZvcm1hdCI6eyIkcmVmIjoiMTI3In0sIldlZWtOdW1iZXJpbmciOnsiJGlkIjoiNDQ1IiwiRm9ybWF0IjowLCJJc1Zpc2libGUiOmZhbHNlLCJMYXN0S25vd25WaXNpYmlsaXR5U3RhdGUiOmZhbHNlfSwiSXNWaXNpYmxlIjp0cnVlLCJQYXJlbnRTdHlsZSI6eyIkcmVmIjoiODQifX0sIkluZGV4IjoxMCwiU21hcnREdXJhdGlvbkFjdGl2YXRlZCI6ZmFsc2UsIkRhdGVGb3JtYXQiOnsiJHJlZiI6IjEyNyJ9LCJXZWVrTnVtYmVyaW5nIjp7IiRpZCI6IjQ0NiIsIkZvcm1hdCI6MCwiSXNWaXNpYmxlIjpmYWxzZSwiTGFzdEtub3duVmlzaWJpbGl0eVN0YXRlIjpmYWxzZX0sIklkIjoiMDZhNmEyMDAtMjFlYS00YWNkLWFjMjAtYjQxZjdiMzdiMGRkIiwiSW1wb3J0SWQiOm51bGwsIlRpdGxlIjoiUGhhc2UgNCBIZXJlIiwiTm90ZSI6bnVsbCwiSHlwZXJsaW5rIjp7IiRpZCI6IjQ0NyIsIkFkZHJlc3MiOm51bGwsIlN1YkFkZHJlc3MiOm51bGx9LCJJc0NoYW5nZWQiOmZhbHNlLCJJc05ldyI6dHJ1ZX0seyIkaWQiOiI0NDgiLCJHcm91cE5hbWUiOm51bGwsIlN0YXJ0RGF0ZSI6IjIwMjEtMTAtMDRUMDA6MDA6MDBaIiwiRW5kRGF0ZSI6IjIwMjEtMTEtMDdUMjM6NTk6MDBaIiwiUGVyY2VudGFnZUNvbXBsZXRlIjpudWxsLCJTdHlsZSI6eyIkaWQiOiI0NDkiLCJTaGFwZSI6NywiU2hhcGVUaGlja25lc3MiOjEsIkR1cmF0aW9uRm9ybWF0IjowLCJJbmNsdWRlTm9uV29ya2luZ0RheXNJbkR1cmF0aW9uIjpmYWxzZSwiUGVyY2VudGFnZUNvbXBsZXRlU3R5bGUiOnsiJGlkIjoiNDUwIiwiRm9udFNldHRpbmdzIjp7IiRpZCI6IjQ1M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UyIiwiTGluZUNvbG9yIjpudWxsLCJMaW5lV2VpZ2h0IjowLjAsIkxpbmVUeXBlIjowLCJQYXJlbnRTdHlsZSI6bnVsbH0sIlBhcmVudFN0eWxlIjp7IiRyZWYiOiI4NSJ9fSwiRHVyYXRpb25TdHlsZSI6eyIkaWQiOiI0NTMiLCJGb250U2V0dGluZ3MiOnsiJGlkIjoiNDU0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NTUiLCJMaW5lQ29sb3IiOm51bGwsIkxpbmVXZWlnaHQiOjAuMCwiTGluZVR5cGUiOjAsIlBhcmVudFN0eWxlIjpudWxsfSwiUGFyZW50U3R5bGUiOnsiJHJlZiI6IjkyIn19LCJIb3Jpem9udGFsQ29ubmVjdG9yU3R5bGUiOnsiJGlkIjoiNDU2IiwiTGluZUNvbG9yIjp7IiRyZWYiOiIxMDAifSwiTGluZVdlaWdodCI6MS4wLCJMaW5lVHlwZSI6MCwiUGFyZW50U3R5bGUiOnsiJHJlZiI6Ijk5In19LCJWZXJ0aWNhbENvbm5lY3RvclN0eWxlIjp7IiRpZCI6IjQ1NyIsIkxpbmVDb2xvciI6eyIkcmVmIjoiMTAzIn0sIkxpbmVXZWlnaHQiOjAuMCwiTGluZVR5cGUiOjAsIlBhcmVudFN0eWxlIjp7IiRyZWYiOiIxMDIifX0sIk1hcmdpbiI6bnVsbCwiU3RhcnREYXRlUG9zaXRpb24iOjQsIkVuZERhdGVQb3NpdGlvbiI6NCwiRGF0ZUlzVmlzaWJsZSI6dHJ1ZSwiVGl0bGVQb3NpdGlvbiI6NSwiRHVyYXRpb25Qb3NpdGlvbiI6MiwiUGVyY2VudGFnZUNvbXBsZXRlZFBvc2l0aW9uIjo2LCJTcGFjaW5nIjo1LCJJc0JlbG93VGltZWJhbmQiOmZhbHNlLCJQZXJjZW50YWdlQ29tcGxldGVTaGFwZU9wYWNpdHkiOjM1LCJTaGFwZVN0eWxlIjp7IiRpZCI6IjQ1OCIsIk1hcmdpbiI6eyIkcmVmIjoiMTA2In0sIlBhZGRpbmciOnsiJGlkIjoiNDU5IiwiVG9wIjowLCJMZWZ0IjozLCJSaWdodCI6MywiQm90dG9tIjowfSwiQmFja2dyb3VuZCI6eyIkaWQiOiI0NjAiLCJDb2xvciI6eyIkaWQiOiI0NjEiLCJBIjoyNTUsIlIiOjkxLCJHIjoxNTUsIkIiOjIxM319LCJJc1Zpc2libGUiOnRydWUsIldpZHRoIjowLjAsIkhlaWdodCI6MTYuMCwiQm9yZGVyU3R5bGUiOnsiJGlkIjoiNDYyIiwiTGluZUNvbG9yIjp7IiRpZCI6IjQ2MyIsIiR0eXBlIjoiTkxSRS5Db21tb24uRG9tLlNvbGlkQ29sb3JCcnVzaCwgTkxSRS5Db21tb24iLCJDb2xvciI6eyIkaWQiOiI0NjQiLCJBIjoyNTUsIlIiOjI1NSwiRyI6MCwiQiI6MH19LCJMaW5lV2VpZ2h0IjowLjAsIkxpbmVUeXBlIjowLCJQYXJlbnRTdHlsZSI6bnVsbH0sIlBhcmVudFN0eWxlIjp7IiRyZWYiOiIxMDUifX0sIlRpdGxlU3R5bGUiOnsiJGlkIjoiNDY1IiwiRm9udFNldHRpbmdzIjp7IiRpZCI6IjQ2NiIsIkZvbnRTaXplIjoxMSwiRm9udE5hbWUiOiJDYWxpYnJpIiwiSXNCb2xkIjp0cnVlLCJJc0l0YWxpYyI6ZmFsc2UsIklzVW5kZXJsaW5lZCI6ZmFsc2UsIlBhcmVudFN0eWxlIjp7IiRyZWYiOiIxMTQifX0sIkF1dG9TaXplIjowLCJGb3JlZ3JvdW5kIjp7IiRpZCI6IjQ2NyIsIkNvbG9yIjp7IiRpZCI6IjQ2OCIsIkEiOjI1NSwiUiI6NDYsIkciOjExNywiQiI6MTgyfX0sIk1heFdpZHRoIjo2Mi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2OSIsIkxpbmVDb2xvciI6bnVsbCwiTGluZVdlaWdodCI6MC4wLCJMaW5lVHlwZSI6MCwiUGFyZW50U3R5bGUiOm51bGx9LCJQYXJlbnRTdHlsZSI6eyIkcmVmIjoiMTEzIn19LCJEYXRlU3R5bGUiOnsiJGlkIjoiNDcwIiwiRm9udFNldHRpbmdzIjp7IiRpZCI6IjQ3MSIsIkZvbnRTaXplIjoxMCwiRm9udE5hbWUiOiJDYWxpYnJpIiwiSXNCb2xkIjp0cnVlLCJJc0l0YWxpYyI6ZmFsc2UsIklzVW5kZXJsaW5lZCI6ZmFsc2UsIlBhcmVudFN0eWxlIjp7IiRyZWYiOiIxMjEifX0sIkF1dG9TaXplIjowLCJGb3JlZ3JvdW5kIjp7IiRpZCI6IjQ3MiIsIkNvbG9yIjp7IiRpZCI6IjQ3MyIsIkEiOjI1NSwiUiI6NDYsIkciOjExNywiQiI6MTgy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NzQiLCJMaW5lQ29sb3IiOm51bGwsIkxpbmVXZWlnaHQiOjAuMCwiTGluZVR5cGUiOjAsIlBhcmVudFN0eWxlIjpudWxsfSwiUGFyZW50U3R5bGUiOnsiJHJlZiI6IjEyMCJ9fSwiRGF0ZUZvcm1hdCI6eyIkcmVmIjoiMTI3In0sIldlZWtOdW1iZXJpbmciOnsiJGlkIjoiNDc1IiwiRm9ybWF0IjowLCJJc1Zpc2libGUiOmZhbHNlLCJMYXN0S25vd25WaXNpYmlsaXR5U3RhdGUiOmZhbHNlfSwiSXNWaXNpYmxlIjp0cnVlLCJQYXJlbnRTdHlsZSI6eyIkcmVmIjoiODQifX0sIkluZGV4IjoxMSwiU21hcnREdXJhdGlvbkFjdGl2YXRlZCI6ZmFsc2UsIkRhdGVGb3JtYXQiOnsiJHJlZiI6IjEyNyJ9LCJXZWVrTnVtYmVyaW5nIjp7IiRpZCI6IjQ3NiIsIkZvcm1hdCI6MCwiSXNWaXNpYmxlIjpmYWxzZSwiTGFzdEtub3duVmlzaWJpbGl0eVN0YXRlIjpmYWxzZX0sIklkIjoiZTZmNWM5MTgtYmRkNi00OWExLWFjOTEtOWNmMjI0NjhhMjNiIiwiSW1wb3J0SWQiOm51bGwsIlRpdGxlIjoiUGhhc2UgNSBIZXJlIiwiTm90ZSI6bnVsbCwiSHlwZXJsaW5rIjp7IiRpZCI6IjQ3NyIsIkFkZHJlc3MiOm51bGwsIlN1YkFkZHJlc3MiOm51bGx9LCJJc0NoYW5nZWQiOmZhbHNlLCJJc05ldyI6dHJ1ZX0seyIkaWQiOiI0NzgiLCJHcm91cE5hbWUiOm51bGwsIlN0YXJ0RGF0ZSI6IjIwMjEtMTEtMTFUMDA6MDA6MDBaIiwiRW5kRGF0ZSI6IjIwMjEtMTItMTFUMjM6NTk6MDBaIiwiUGVyY2VudGFnZUNvbXBsZXRlIjpudWxsLCJTdHlsZSI6eyIkaWQiOiI0NzkiLCJTaGFwZSI6NywiU2hhcGVUaGlja25lc3MiOjEsIkR1cmF0aW9uRm9ybWF0IjowLCJJbmNsdWRlTm9uV29ya2luZ0RheXNJbkR1cmF0aW9uIjpmYWxzZSwiUGVyY2VudGFnZUNvbXBsZXRlU3R5bGUiOnsiJGlkIjoiNDgwIiwiRm9udFNldHRpbmdzIjp7IiRpZCI6IjQ4M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gyIiwiTGluZUNvbG9yIjpudWxsLCJMaW5lV2VpZ2h0IjowLjAsIkxpbmVUeXBlIjowLCJQYXJlbnRTdHlsZSI6bnVsbH0sIlBhcmVudFN0eWxlIjp7IiRyZWYiOiI4NSJ9fSwiRHVyYXRpb25TdHlsZSI6eyIkaWQiOiI0ODMiLCJGb250U2V0dGluZ3MiOnsiJGlkIjoiNDg0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ODUiLCJMaW5lQ29sb3IiOm51bGwsIkxpbmVXZWlnaHQiOjAuMCwiTGluZVR5cGUiOjAsIlBhcmVudFN0eWxlIjpudWxsfSwiUGFyZW50U3R5bGUiOnsiJHJlZiI6IjkyIn19LCJIb3Jpem9udGFsQ29ubmVjdG9yU3R5bGUiOnsiJGlkIjoiNDg2IiwiTGluZUNvbG9yIjp7IiRyZWYiOiIxMDAifSwiTGluZVdlaWdodCI6MS4wLCJMaW5lVHlwZSI6MCwiUGFyZW50U3R5bGUiOnsiJHJlZiI6Ijk5In19LCJWZXJ0aWNhbENvbm5lY3RvclN0eWxlIjp7IiRpZCI6IjQ4NyIsIkxpbmVDb2xvciI6eyIkcmVmIjoiMTAzIn0sIkxpbmVXZWlnaHQiOjAuMCwiTGluZVR5cGUiOjAsIlBhcmVudFN0eWxlIjp7IiRyZWYiOiIxMDIifX0sIk1hcmdpbiI6bnVsbCwiU3RhcnREYXRlUG9zaXRpb24iOjQsIkVuZERhdGVQb3NpdGlvbiI6NCwiRGF0ZUlzVmlzaWJsZSI6dHJ1ZSwiVGl0bGVQb3NpdGlvbiI6NSwiRHVyYXRpb25Qb3NpdGlvbiI6MiwiUGVyY2VudGFnZUNvbXBsZXRlZFBvc2l0aW9uIjo2LCJTcGFjaW5nIjo1LCJJc0JlbG93VGltZWJhbmQiOmZhbHNlLCJQZXJjZW50YWdlQ29tcGxldGVTaGFwZU9wYWNpdHkiOjM1LCJTaGFwZVN0eWxlIjp7IiRpZCI6IjQ4OCIsIk1hcmdpbiI6eyIkcmVmIjoiMTA2In0sIlBhZGRpbmciOnsiJGlkIjoiNDg5IiwiVG9wIjowLCJMZWZ0IjozLCJSaWdodCI6MywiQm90dG9tIjowfSwiQmFja2dyb3VuZCI6eyIkaWQiOiI0OTAiLCJDb2xvciI6eyIkaWQiOiI0OTEiLCJBIjoyNTUsIlIiOjY4LCJHIjoxMTQsIkIiOjE5Nn19LCJJc1Zpc2libGUiOnRydWUsIldpZHRoIjowLjAsIkhlaWdodCI6MTYuMCwiQm9yZGVyU3R5bGUiOnsiJGlkIjoiNDkyIiwiTGluZUNvbG9yIjp7IiRpZCI6IjQ5MyIsIiR0eXBlIjoiTkxSRS5Db21tb24uRG9tLlNvbGlkQ29sb3JCcnVzaCwgTkxSRS5Db21tb24iLCJDb2xvciI6eyIkaWQiOiI0OTQiLCJBIjoyNTUsIlIiOjI1NSwiRyI6MCwiQiI6MH19LCJMaW5lV2VpZ2h0IjowLjAsIkxpbmVUeXBlIjowLCJQYXJlbnRTdHlsZSI6bnVsbH0sIlBhcmVudFN0eWxlIjp7IiRyZWYiOiIxMDUifX0sIlRpdGxlU3R5bGUiOnsiJGlkIjoiNDk1IiwiRm9udFNldHRpbmdzIjp7IiRpZCI6IjQ5NiIsIkZvbnRTaXplIjoxMSwiRm9udE5hbWUiOiJDYWxpYnJpIiwiSXNCb2xkIjp0cnVlLCJJc0l0YWxpYyI6ZmFsc2UsIklzVW5kZXJsaW5lZCI6ZmFsc2UsIlBhcmVudFN0eWxlIjp7IiRyZWYiOiIxMTQifX0sIkF1dG9TaXplIjowLCJGb3JlZ3JvdW5kIjp7IiRpZCI6IjQ5NyIsIkNvbG9yIjp7IiRpZCI6IjQ5OCIsIkEiOjI1NSwiUiI6NDcsIkciOjg1LCJCIjoxNTF9fSwiTWF4V2lkdGgiOjYyLjA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k5IiwiTGluZUNvbG9yIjpudWxsLCJMaW5lV2VpZ2h0IjowLjAsIkxpbmVUeXBlIjowLCJQYXJlbnRTdHlsZSI6bnVsbH0sIlBhcmVudFN0eWxlIjp7IiRyZWYiOiIxMTMifX0sIkRhdGVTdHlsZSI6eyIkaWQiOiI1MDAiLCJGb250U2V0dGluZ3MiOnsiJGlkIjoiNTAxIiwiRm9udFNpemUiOjEwLCJGb250TmFtZSI6IkNhbGlicmkiLCJJc0JvbGQiOnRydWUsIklzSXRhbGljIjpmYWxzZSwiSXNVbmRlcmxpbmVkIjpmYWxzZSwiUGFyZW50U3R5bGUiOnsiJHJlZiI6IjEyMSJ9fSwiQXV0b1NpemUiOjAsIkZvcmVncm91bmQiOnsiJGlkIjoiNTAyIiwiQ29sb3IiOnsiJGlkIjoiNTAzIiwiQSI6MjU1LCJSIjo0NywiRyI6ODUsIkIiOjE1MX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TA0IiwiTGluZUNvbG9yIjpudWxsLCJMaW5lV2VpZ2h0IjowLjAsIkxpbmVUeXBlIjowLCJQYXJlbnRTdHlsZSI6bnVsbH0sIlBhcmVudFN0eWxlIjp7IiRyZWYiOiIxMjAifX0sIkRhdGVGb3JtYXQiOnsiJHJlZiI6IjEyNyJ9LCJXZWVrTnVtYmVyaW5nIjp7IiRpZCI6IjUwNSIsIkZvcm1hdCI6MCwiSXNWaXNpYmxlIjpmYWxzZSwiTGFzdEtub3duVmlzaWJpbGl0eVN0YXRlIjpmYWxzZX0sIklzVmlzaWJsZSI6dHJ1ZSwiUGFyZW50U3R5bGUiOnsiJHJlZiI6Ijg0In19LCJJbmRleCI6MTIsIlNtYXJ0RHVyYXRpb25BY3RpdmF0ZWQiOmZhbHNlLCJEYXRlRm9ybWF0Ijp7IiRyZWYiOiIxMjcifSwiV2Vla051bWJlcmluZyI6eyIkaWQiOiI1MDYiLCJGb3JtYXQiOjAsIklzVmlzaWJsZSI6ZmFsc2UsIkxhc3RLbm93blZpc2liaWxpdHlTdGF0ZSI6ZmFsc2V9LCJJZCI6ImMxMDliZTlkLTkxZjgtNGYzZS05OWU0LTkyOWNlNTY1ZGQwYyIsIkltcG9ydElkIjpudWxsLCJUaXRsZSI6IlBoYXNlIDYgSGVyZSIsIk5vdGUiOm51bGwsIkh5cGVybGluayI6eyIkaWQiOiI1MDciLCJBZGRyZXNzIjpudWxsLCJTdWJBZGRyZXNzIjpudWxsfSwiSXNDaGFuZ2VkIjpmYWxzZSwiSXNOZXciOnRydWV9XSwiU3dpbWxhbmVzIjpbXSwiTXNQcm9qZWN0SXRlbXNUcmVlIjpudWxsLCJNZXRhZGF0YSI6eyIkaWQiOiI1MDg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NTA5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ZmFsc2UsIkltcG9ydFR5cGUiOjAsIkZpbGVQYXRoIjpudWxsLCJUaW1lQ29uZmlndXJhdGlvbiI6eyIkaWQiOiI1MTAiLCJVc2VUaW1lIjpmYWxzZSwiV29ya0RheVN0YXJ0IjoiMDA6MDA6MDAiLCJXb3JrRGF5RW5kIjoiMjM6NTk6MDAifSwiTGFzdFVzZWRUZW1wbGF0ZUlkIjoiNGI2OWZiM2UtZmExOS00MGU2LWJjOGMtMjVhMGY5MWEzMjkyIiwiRmlyc3RXZWVrT2ZZZWFyIjowfQ=="/>
  <p:tag name="__MASTER" val="__part_0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Bottom"/>
  <p:tag name="OTLTIMEBANDSHAPETYPE" val="ModernTimeband"/>
  <p:tag name="OTLTIMEBANDTHREEDEFFECTS" val="Gel"/>
  <p:tag name="OTLTIMEBANDAUTODATERANGE" val="True"/>
  <p:tag name="OTLTIMEBANDSTARTDATE" val="2017-05-10T23:59:59.9990000Z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12-18T23:59:00.0000000"/>
  <p:tag name="OTLMARKERSHAPE" val="OTL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7-20T00:00:00.0000000Z"/>
  <p:tag name="OTLENDDATE" val="2021-08-14T23:59:00.0000000Z"/>
  <p:tag name="OTLMARKERSHAPE" val="OTL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ck"/>
  <p:tag name="OTLWEEKNUMBERINGFORMAT" val="WNFormat1"/>
  <p:tag name="OTLWEEKNUMBERINGISVISIBLE" val="False"/>
  <p:tag name="OTLSTARTDATE" val="2021-08-15T00:00:00.0000000Z"/>
  <p:tag name="OTLENDDATE" val="2021-09-07T23:59:00.0000000Z"/>
  <p:tag name="OTLMARKERSHAPE" val="OTL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ck"/>
  <p:tag name="OTLWEEKNUMBERINGFORMAT" val="WNFormat1"/>
  <p:tag name="OTLWEEKNUMBERINGISVISIBLE" val="False"/>
  <p:tag name="OTLSTARTDATE" val="2021-08-15T00:00:00.0000000Z"/>
  <p:tag name="OTLENDDATE" val="2021-09-17T23:59:00.0000000Z"/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9-08T00:00:00.0000000Z"/>
  <p:tag name="OTLENDDATE" val="2021-09-30T23:59:00.0000000Z"/>
  <p:tag name="OTLMARKERSHAPE" val="OTL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10-04T00:00:00.0000000Z"/>
  <p:tag name="OTLENDDATE" val="2021-11-07T23:59:00.0000000Z"/>
  <p:tag name="OTLMARKERSHAPE" val="OTL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11-11T00:00:00.0000000Z"/>
  <p:tag name="OTLENDDATE" val="2021-12-11T23:59:00.0000000Z"/>
  <p:tag name="OTLMARKERSHAPE" val="OTL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"/>
  <p:tag name="OTLPOSITIONONTASK" val="None"/>
  <p:tag name="OTLRELATEDTASKID" val="00000000-0000-0000-0000-000000000000"/>
  <p:tag name="OTLWEEKNUMBERINGFORMAT" val="WNFormat1"/>
  <p:tag name="OTLWEEKNUMBERINGISVISIBLE" val="False"/>
  <p:tag name="OTLDATE" val="2021-05-10T23:59:00.0000000"/>
  <p:tag name="OTLMARKERSHAPE" val="OTL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2"/>
  <p:tag name="OTLPOSITIONONTASK" val="None"/>
  <p:tag name="OTLRELATEDTASKID" val="00000000-0000-0000-0000-000000000000"/>
  <p:tag name="OTLWEEKNUMBERINGFORMAT" val="WNFormat1"/>
  <p:tag name="OTLWEEKNUMBERINGISVISIBLE" val="False"/>
  <p:tag name="OTLDATE" val="2021-06-07T23:59:00.0000000"/>
  <p:tag name="OTLMARKERSHAPE" val="OTL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3"/>
  <p:tag name="OTLPOSITIONONTASK" val="None"/>
  <p:tag name="OTLRELATEDTASKID" val="00000000-0000-0000-0000-000000000000"/>
  <p:tag name="OTLWEEKNUMBERINGFORMAT" val="WNFormat1"/>
  <p:tag name="OTLWEEKNUMBERINGISVISIBLE" val="False"/>
  <p:tag name="OTLDATE" val="2021-08-12T23:59:00.0000000"/>
  <p:tag name="OTLMARKERSHAPE" val="OTL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4"/>
  <p:tag name="OTLPOSITIONONTASK" val="None"/>
  <p:tag name="OTLRELATEDTASKID" val="00000000-0000-0000-0000-000000000000"/>
  <p:tag name="OTLWEEKNUMBERINGFORMAT" val="WNFormat1"/>
  <p:tag name="OTLWEEKNUMBERINGISVISIBLE" val="False"/>
  <p:tag name="OTLDATE" val="2021-09-25T23:59:00.0000000"/>
  <p:tag name="OTLMARKERSHAPE" val="OTL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5"/>
  <p:tag name="OTLPOSITIONONTASK" val="None"/>
  <p:tag name="OTLRELATEDTASKID" val="00000000-0000-0000-0000-000000000000"/>
  <p:tag name="OTLWEEKNUMBERINGFORMAT" val="WNFormat1"/>
  <p:tag name="OTLWEEKNUMBERINGISVISIBLE" val="False"/>
  <p:tag name="OTLDATE" val="2021-10-30T23:59:00.0000000"/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6"/>
  <p:tag name="OTLPOSITIONONTASK" val="None"/>
  <p:tag name="OTLRELATEDTASKID" val="00000000-0000-0000-0000-000000000000"/>
  <p:tag name="OTLWEEKNUMBERINGFORMAT" val="WNFormat1"/>
  <p:tag name="OTLWEEKNUMBERINGISVISIBLE" val="False"/>
  <p:tag name="OTLDATE" val="2021-11-15T23:59:00.0000000"/>
  <p:tag name="OTLMARKERSHAPE" val="OTL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7"/>
  <p:tag name="OTLPOSITIONONTASK" val="None"/>
  <p:tag name="OTLRELATEDTASKID" val="00000000-0000-0000-0000-000000000000"/>
  <p:tag name="OTLWEEKNUMBERINGFORMAT" val="WNFormat1"/>
  <p:tag name="OTLWEEKNUMBERINGISVISIBLE" val="False"/>
  <p:tag name="OTLDATE" val="2021-12-18T23:59:00.0000000"/>
  <p:tag name="OTLMARKERSHAPE" val="OTL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My4yMC4wNC4wMCIsIkVkaXRpb24iOiJQcm8iLCJJc1BsdXNFZGl0aW9uIjp0cnVlLCJJc1Byb0VkaXRpb24iOnRydWV9LCJFZmZlY3QiOjAsIlN0eWxlIjp7IiRpZCI6IjMiLCJUaW1lYmFuZFN0eWxlIjp7IiRpZCI6IjQiLCJTY2FsZU1hcmtpbmciOjAsIlNoYXBlIjoxNywiU2hhcGVTdHlsZSI6eyIkaWQiOiI1IiwiTWFyZ2luIjp7IiRpZCI6IjYiLCJUb3AiOjAsIkxlZnQiOjEwLCJSaWdodCI6MTAsIkJvdHRvbSI6MH0sIlBhZGRpbmciOnsiJGlkIjoiNyIsIlRvcCI6NSwiTGVmdCI6MTMsIlJpZ2h0IjoxMywiQm90dG9tIjo1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OC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xLCJRdWlja1Bvc2l0aW9uIjozLCJBYnNvbHV0ZVBvc2l0aW9uIjoxMzUuODc0NzI1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5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OTEsIkciOjE1NSwiQiI6MjEz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OCwiU2hhcGVUaGlja25lc3MiOjEsIkR1cmF0aW9uRm9ybWF0IjowLCJJbmNsdWRlTm9uV29ya2luZ0RheXNJbkR1cmF0aW9uIjpmYWxzZSwiUGVyY2VudGFnZUNvbXBsZXRlU3R5bGUiOnsiJGlkIjoiODQiLCJGb250U2V0dGluZ3MiOnsiJGlkIjoiODUiLCJGb250U2l6ZSI6MTAsIkZvbnROYW1lIjoiQ2FsaWJyaSIsIklzQm9sZCI6ZmFsc2UsIklzSXRhbGljIjpmYWxzZSwiSXNVbmRlcmxpbmVkIjpmYWxzZSwiUGFyZW50U3R5bGUiOm51bGx9LCJBdXRvU2l6ZSI6MCwiRm9yZWdyb3VuZCI6eyIkaWQiOiI4NiIsIkNvbG9yIjp7IiRpZCI6Ijg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giLCJUb3AiOjAsIkxlZnQiOjAsIlJpZ2h0IjowLCJCb3R0b20iOjB9LCJQYWRkaW5nIjp7IiRpZCI6Ijg5IiwiVG9wIjowLCJMZWZ0IjowLCJSaWdodCI6MCwiQm90dG9tIjowfSwiQmFja2dyb3VuZCI6eyIkaWQiOiI5MCIsIkNvbG9yIjp7IiRyZWYiOiIyMCJ9fSwiSXNWaXNpYmxlIjp0cnVlLCJXaWR0aCI6MC4wLCJIZWlnaHQiOjAuMCwiQm9yZGVyU3R5bGUiOm51bGwsIlBhcmVudFN0eWxlIjpudWxsfSwiRHVyYXRpb25TdHlsZSI6eyIkaWQiOiI5MSIsIkZvbnRTZXR0aW5ncyI6eyIkaWQiOiI5MiIsIkZvbnRTaXplIjoxMCwiRm9udE5hbWUiOiJDYWxpYnJpIiwiSXNCb2xkIjpmYWxzZSwiSXNJdGFsaWMiOmZhbHNlLCJJc1VuZGVybGluZWQiOmZhbHNlLCJQYXJlbnRTdHlsZSI6bnVsbH0sIkF1dG9TaXplIjowLCJGb3JlZ3JvdW5kIjp7IiRpZCI6IjkzIiwiQ29sb3IiOnsiJGlkIjoiOT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SIsIlRvcCI6MCwiTGVmdCI6MCwiUmlnaHQiOjAsIkJvdHRvbSI6MH0sIlBhZGRpbmciOnsiJGlkIjoiOTYiLCJUb3AiOjAsIkxlZnQiOjAsIlJpZ2h0IjowLCJCb3R0b20iOjB9LCJCYWNrZ3JvdW5kIjp7IiRpZCI6Ijk3IiwiQ29sb3IiOnsiJHJlZiI6IjIwIn19LCJJc1Zpc2libGUiOnRydWUsIldpZHRoIjowLjAsIkhlaWdodCI6MC4wLCJCb3JkZXJTdHlsZSI6bnVsbCwiUGFyZW50U3R5bGUiOm51bGx9LCJIb3Jpem9udG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VmVydGljYWxDb25uZWN0b3JTdHlsZSI6eyIkaWQiOiIxMDEiLCJMaW5lQ29sb3IiOnsiJGlkIjoiMTAyIiwiJHR5cGUiOiJOTFJFLkNvbW1vbi5Eb20uU29saWRDb2xvckJydXNoLCBOTFJFLkNvbW1vbiIsIkNvbG9yIjp7IiRpZCI6IjEwMyIsIkEiOjI1NSwiUiI6MjA0LCJHIjoyMDQsIkIiOjIwNH19LCJMaW5lV2VpZ2h0Ijox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A0IiwiTWFyZ2luIjp7IiRpZCI6IjEwNSIsIlRvcCI6MCwiTGVmdCI6NCwiUmlnaHQiOjQsIkJvdHRvbSI6MH0sIlBhZGRpbmciOnsiJGlkIjoiMTA2IiwiVG9wIjowLCJMZWZ0IjowLCJSaWdodCI6MCwiQm90dG9tIjowfSwiQmFja2dyb3VuZCI6eyIkaWQiOiIxMDciLCJDb2xvciI6eyIkaWQiOiIxMDgiLCJBIjoyNTUsIlIiOjAsIkciOjExNCwiQiI6MTg4fX0sIklzVmlzaWJsZSI6dHJ1ZSwiV2lkdGgiOjAuMCwiSGVpZ2h0IjoxNi4wLCJCb3JkZXJTdHlsZSI6eyIkaWQiOiIxMDkiLCJMaW5lQ29sb3IiOnsiJGlkIjoiMTEwIiwiJHR5cGUiOiJOTFJFLkNvbW1vbi5Eb20uU29saWRDb2xvckJydXNoLCBOTFJFLkNvbW1vbiIsIkNvbG9yIjp7IiRpZCI6IjExMSIsIkEiOjI1NSwiUiI6MjU1LCJHIjowLCJCIjowfX0sIkxpbmVXZWlnaHQiOjAuMCwiTGluZVR5cGUiOjAsIlBhcmVudFN0eWxlIjpudWxsfSwiUGFyZW50U3R5bGUiOm51bGx9LCJUaXRsZVN0eWxlIjp7IiRpZCI6IjExMiIsIkZvbnRTZXR0aW5ncyI6eyIkaWQiOiIxMTMiLCJGb250U2l6ZSI6MTEsIkZvbnROYW1lIjoiQ2FsaWJyaSIsIklzQm9sZCI6dHJ1ZSwiSXNJdGFsaWMiOmZhbHNlLCJJc1VuZGVybGluZWQiOmZhbHNlLCJQYXJlbnRTdHlsZSI6bnVsbH0sIkF1dG9TaXplIjowLCJGb3JlZ3JvdW5kIjp7IiRpZCI6IjExNCIsIkNvbG9yIjp7IiRpZCI6IjExNS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YiLCJUb3AiOjAsIkxlZnQiOjAsIlJpZ2h0IjowLCJCb3R0b20iOjB9LCJQYWRkaW5nIjp7IiRpZCI6IjExNyIsIlRvcCI6MCwiTGVmdCI6MCwiUmlnaHQiOjAsIkJvdHRvbSI6MH0sIkJhY2tncm91bmQiOnsiJGlkIjoiMTE4IiwiQ29sb3IiOnsiJHJlZiI6IjIwIn19LCJJc1Zpc2libGUiOnRydWUsIldpZHRoIjowLjAsIkhlaWdodCI6MC4wLCJCb3JkZXJTdHlsZSI6bnVsbCwiUGFyZW50U3R5bGUiOm51bGx9LCJEYXRlU3R5bGUiOnsiJGlkIjoiMTE5IiwiRm9udFNldHRpbmdzIjp7IiRpZCI6IjEyMCIsIkZvbnRTaXplIjoxMCwiRm9udE5hbWUiOiJDYWxpYnJpIiwiSXNCb2xkIjpmYWxzZSwiSXNJdGFsaWMiOmZhbHNlLCJJc1VuZGVybGluZWQiOmZhbHNlLCJQYXJlbnRTdHlsZSI6bnVsbH0sIkF1dG9TaXplIjowLCJGb3JlZ3JvdW5kIjp7IiRpZCI6IjEyMSIsIkNvbG9yIjp7IiRpZCI6IjEyM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jkiLCJHcmlkbGluZVN0eWxlIjp7IiRpZCI6IjEzMCIsIkxpbmVDb2xvciI6eyIkaWQiOiIxMzEiLCIkdHlwZSI6Ik5MUkUuQ29tbW9uLkRvbS5Tb2xpZENvbG9yQnJ1c2gsIE5MUkUuQ29tbW9uIiwiQ29sb3IiOnsiJGlkIjoiMTMyIiwiQSI6MjU1LCJSIjoyMDgsIkciOjIwNiwiQiI6MjA2fX0sIkxpbmVXZWlnaHQiOjEuMCwiTGluZVR5cGUiOjAsIlBhcmVudFN0eWxlIjpudWxsfSwiTWFyZ2luIjp7IiRpZCI6IjEzMyIsIlRvcCI6MCwiTGVmdCI6MCwiUmlnaHQiOjAsIkJvdHRvbSI6MH0sIlBhZGRpbmciOnsiJGlkIjoiMTM0IiwiVG9wIjowLCJMZWZ0IjowLCJSaWdodCI6MCwiQm90dG9tIjowfSwiQmFja2dyb3VuZCI6bnVsbCwiSXNWaXNpYmxlIjp0cnVlLCJXaWR0aCI6MC4wLCJIZWlnaHQiOjAuMCwiQm9yZGVyU3R5bGUiOnsiJGlkIjoiMTM1IiwiTGluZUNvbG9yIjpudWxsLCJMaW5lV2VpZ2h0IjowLjAsIkxpbmVUeXBlIjowLCJQYXJlbnRTdHlsZSI6bnVsbH0sIlBhcmVudFN0eWxlIjpudWxsfSwiU2hvd0VsYXBzZWRUaW1lR3JhZGllbnRTdHlsZSI6ZmFsc2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MC4wLCJNYXhIZWlnaHQiOjAuMCwiU21hcnRGb3JlZ3JvdW5kSXNBY3RpdmUiOmZhbHNlLCJIb3Jpem9udGFsQWxpZ25tZW50IjowLCJWZXJ0aWNhbEFsaWdubWVudCI6MCwiU21hcnRGb3JlZ3JvdW5kIjpudWxsLCJCYWNrZ3JvdW5kRmlsbFR5cGUiOjAsIk1hcmdpbiI6eyIkaWQiOiIxNDIiLCJUb3AiOjAsIkxlZnQiOjAsIlJpZ2h0IjowLCJCb3R0b20iOjB9LCJQYWRkaW5nIjp7IiRpZCI6IjE0MyIsIlRvcCI6MCwiTGVmdCI6MCwiUmlnaHQiOjAsIkJvdHRvbSI6MH0sIkJhY2tncm91bmQiOm51bGwsIklzVmlzaWJsZSI6ZmFsc2UsIldpZHRoIjowLjAsIkhlaWdodCI6MC4wLCJCb3JkZXJTdHlsZSI6bnVsbCwiUGFyZW50U3R5bGUiOm51bGx9LCJSZWN0YW5nbGVTdHlsZSI6eyIkaWQiOiIxNDQiLCJNYXJnaW4iOnsiJGlkIjoiMTQ1IiwiVG9wIjowLCJMZWZ0IjowLCJSaWdodCI6MCwiQm90dG9tIjowfSwiUGFkZGluZyI6eyIkaWQiOiIxNDYiLCJUb3AiOjAsIkxlZnQiOjAsIlJpZ2h0IjowLCJCb3R0b20iOjB9LCJCYWNrZ3JvdW5kIjp7IiRpZCI6IjE0NyIsIkNvbG9yIjp7IiRpZCI6IjE0OCIsIkEiOjEyNywiUiI6OTEsIkciOjE1NSwiQiI6MjEzfX0sIklzVmlzaWJsZSI6ZmFsc2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wMDAxLTAxLTAxVDAwOjAwOjAwIiwiRW5kRGF0ZSI6IjIwMjEtMTAtMTNUMjM6NTk6MDAiLCJGb3JtYXQiOiJNTU0iLCJUeXBlIjozLCJBdXRvRGF0ZVJhbmdlIjp0cnVlLCJXb3JraW5nRGF5cyI6MzEsIkZpc2NhbFllYXIiOnsiJGlkIjoiMTY1IiwiU3RhcnRNb250aCI6MSwiVXNlU3RhcnRpbmdZZWFyRm9yTnVtYmVyaW5nIjp0cnVlLCJTaG93RmlzY2FsWWVhckxhYmVsIjp0cnVlfSwiVG9kYXlNYXJrZXJUZXh0IjoiVG9kYXkiLCJBdXRvU2NhbGVUeXBlIjpmYWxzZX0sIk1pbGVzdG9uZXMiOltdLCJUYXNrcyI6W10sIlN3aW1sYW5lcyI6W3siJGlkIjoiMTY2IiwiSWQiOiJkMGEwYmIwZC0xZmMwLTQxZGMtYWUzZi0zZDVkNzMxYWE4M2IiLCJJbmRleCI6MCwiSGVhZGVyVGV4dCI6IldlYnNpdGUiLCJTdHlsZSI6eyIkaWQiOiIxNjciLCJIZWFkZXJTdHlsZSI6eyIkaWQiOiIxNjgiLCJUZXh0U3R5bGUiOnsiJGlkIjoiMTY5IiwiRm9udFNldHRpbmdzIjp7IiRpZCI6IjE3MCIsIkZvbnRTaXplIjoxMiwiRm9udE5hbWUiOiJDYWxpYnJpIiwiSXNCb2xkIjp0cnVlLCJJc0l0YWxpYyI6ZmFsc2UsIklzVW5kZXJsaW5lZCI6ZmFsc2UsIlBhcmVudFN0eWxlIjpudWxsfSwiQXV0b1NpemUiOjAsIkZvcmVncm91bmQiOnsiJGlkIjoiMTcxIiwiQ29sb3IiOnsiJGlkIjoiMTcyIiwiQSI6MjU1LCJSIjo2MCwiRyI6NTQsIkIiOjQ5fX0sIk1heFdpZHRoIjowLjAsIk1heEhlaWdodCI6MC4wLCJTbWFydEZvcmVncm91bmRJc0FjdGl2ZSI6ZmFsc2UsIkhvcml6b250YWxBbGlnbm1lbnQiOjAsIlZlcnRpY2FsQWxpZ25tZW50IjowLCJTbWFydEZvcmVncm91bmQiOm51bGwsIkJhY2tncm91bmRGaWxsVHlwZSI6MCwiTWFyZ2luIjp7IiRpZCI6IjE3MyIsIlRvcCI6MCwiTGVmdCI6MCwiUmlnaHQiOjAsIkJvdHRvbSI6MH0sIlBhZGRpbmciOnsiJGlkIjoiMTc0IiwiVG9wIjowLCJMZWZ0IjowLCJSaWdodCI6MCwiQm90dG9tIjowfSwiQmFja2dyb3VuZCI6bnVsbCwiSXNWaXNpYmxlIjpmYWxzZSwiV2lkdGgiOjAuMCwiSGVpZ2h0IjowLjAsIkJvcmRlclN0eWxlIjpudWxsLCJQYXJlbnRTdHlsZSI6bnVsbH0sIlJlY3RhbmdsZVN0eWxlIjp7IiRpZCI6IjE3NSIsIk1hcmdpbiI6eyIkaWQiOiIxNzYiLCJUb3AiOjAsIkxlZnQiOjAsIlJpZ2h0IjowLCJCb3R0b20iOjB9LCJQYWRkaW5nIjp7IiRpZCI6IjE3NyIsIlRvcCI6MCwiTGVmdCI6MCwiUmlnaHQiOjAsIkJvdHRvbSI6MH0sIkJhY2tncm91bmQiOnsiJGlkIjoiMTc4IiwiQ29sb3IiOnsiJGlkIjoiMTc5IiwiQSI6MjU1LCJSIjoyNTUsIkciOjE5MiwiQiI6MH19LCJJc1Zpc2libGUiOmZhbHNlLCJXaWR0aCI6MC4wLCJIZWlnaHQiOjAuMCwiQm9yZGVyU3R5bGUiOnsiJGlkIjoiMTgwIiwiTGluZUNvbG9yIjp7IiRpZCI6IjE4MSIsIiR0eXBlIjoiTkxSRS5Db21tb24uRG9tLlNvbGlkQ29sb3JCcnVzaCwgTkxSRS5Db21tb24iLCJDb2xvciI6eyIkaWQiOiIxODIiLCJBIjoyNTUsIlIiOjYwLCJHIjo1NCwiQiI6NDl9fSwiTGluZVdlaWdodCI6MC4wLCJMaW5lVHlwZSI6MCwiUGFyZW50U3R5bGUiOm51bGx9LCJQYXJlbnRTdHlsZSI6bnVsbH0sIk1hcmdpbiI6eyIkaWQiOiIxODMiLCJUb3AiOjAsIkxlZnQiOjAsIlJpZ2h0IjowLCJCb3R0b20iOjB9LCJQYWRkaW5nIjp7IiRpZCI6IjE4NCIsIlRvcCI6MCwiTGVmdCI6MCwiUmlnaHQiOjAsIkJvdHRvbSI6MH0sIkJhY2tncm91bmQiOm51bGwsIklzVmlzaWJsZSI6dHJ1ZSwiV2lkdGgiOjAuMCwiSGVpZ2h0IjowLjAsIkJvcmRlclN0eWxlIjpudWxsLCJQYXJlbnRTdHlsZSI6bnVsbH0sIkJhY2tncm91bmRTdHlsZSI6eyIkaWQiOiIxODUiLCJNYXJnaW4iOnsiJGlkIjoiMTg2IiwiVG9wIjowLCJMZWZ0IjowLCJSaWdodCI6MCwiQm90dG9tIjowfSwiUGFkZGluZyI6eyIkaWQiOiIxODciLCJUb3AiOjAsIkxlZnQiOjAsIlJpZ2h0IjowLCJCb3R0b20iOjB9LCJCYWNrZ3JvdW5kIjp7IiRpZCI6IjE4OCIsIkNvbG9yIjp7IiRpZCI6IjE4OSIsIkEiOjM4LCJSIjoyNTUsIkciOjE5MiwiQiI6MH19LCJJc1Zpc2libGUiOnRydWUsIldpZHRoIjowLjAsIkhlaWdodCI6MC4wLCJCb3JkZXJTdHlsZSI6eyIkaWQiOiIxOTAiLCJMaW5lQ29sb3IiOnsiJGlkIjoiMTkxIiwiJHR5cGUiOiJOTFJFLkNvbW1vbi5Eb20uU29saWRDb2xvckJydXNoLCBOTFJFLkNvbW1vbiIsIkNvbG9yIjp7IiRpZCI6IjE5MiIsIkEiOjI1NSwiUiI6MjA4LCJHIjoyMDYsIkIiOjIwNn19LCJMaW5lV2VpZ2h0IjowLjAsIkxpbmVUeXBlIjowLCJQYXJlbnRTdHlsZSI6bnVsbH0sIlBhcmVudFN0eWxlIjpudWxsfSwiSXNBYm92ZVRpbWViYW5kIjpmYWxzZSwiTWFyZ2luIjp7IiRpZCI6IjE5MyIsIlRvcCI6MCwiTGVmdCI6MCwiUmlnaHQiOjAsIkJvdHRvbSI6MH0sIlBhZGRpbmciOnsiJGlkIjoiMTk0IiwiVG9wIjowLCJMZWZ0IjowLCJSaWdodCI6MCwiQm90dG9tIjowfSwiSXNWaXNpYmxlIjp0cnVlLCJXaWR0aCI6MC4wLCJIZWlnaHQiOjAuMCwiQm9yZGVyU3R5bGUiOm51bGwsIlBhcmVudFN0eWxlIjpudWxsfSwiVGFza3MiOlt7IiRpZCI6IjE5NSIsIl9hdHRhY2hlZE1pbGVzdG9uZXMiOltdLCJUYXNrRGVmaW5pdGlvbiI6eyIkaWQiOiIxOTYiLCJHcm91cE5hbWUiOm51bGwsIlN0YXJ0RGF0ZSI6IjIwMTktMDEtMDlUMTg6MzU6MDAiLCJFbmREYXRlIjoiMjAxOS0xMC0xNVQyMzo1OTowMFoiLCJQZXJjZW50YWdlQ29tcGxldGUiOm51bGwsIlN0eWxlIjp7IiRpZCI6IjE5NyIsIlNoYXBlIjo2LCJTaGFwZVRoaWNrbmVzcyI6MSwiRHVyYXRpb25Gb3JtYXQiOjAsIkluY2x1ZGVOb25Xb3JraW5nRGF5c0luRHVyYXRpb24iOmZhbHNlLCJQZXJjZW50YWdlQ29tcGxldGVTdHlsZSI6eyIkaWQiOiIxOTgiLCJGb250U2V0dGluZ3MiOnsiJGlkIjoiMTk5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yMDAiLCJMaW5lQ29sb3IiOm51bGwsIkxpbmVXZWlnaHQiOjAuMCwiTGluZVR5cGUiOjAsIlBhcmVudFN0eWxlIjpudWxsfSwiUGFyZW50U3R5bGUiOm51bGx9LCJEdXJhdGlvblN0eWxlIjp7IiRpZCI6IjIwMSIsIkZvbnRTZXR0aW5ncyI6eyIkaWQiOiIyMDI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IwMyIsIkxpbmVDb2xvciI6bnVsbCwiTGluZVdlaWdodCI6MC4wLCJMaW5lVHlwZSI6MCwiUGFyZW50U3R5bGUiOm51bGx9LCJQYXJlbnRTdHlsZSI6bnVsbH0sIkhvcml6b250YWxDb25uZWN0b3JTdHlsZSI6eyIkaWQiOiIyMDQiLCJMaW5lQ29sb3IiOnsiJHJlZiI6Ijk5In0sIkxpbmVXZWlnaHQiOjEuMCwiTGluZVR5cGUiOjAsIlBhcmVudFN0eWxlIjpudWxsfSwiVmVydGljYWxDb25uZWN0b3JTdHlsZSI6eyIkaWQiOiIyMDUiLCJMaW5lQ29sb3IiOnsiJHJlZiI6IjEwMiJ9LCJMaW5lV2VpZ2h0Ijox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MjA2IiwiTWFyZ2luIjp7IiRyZWYiOiIxMDUifSwiUGFkZGluZyI6eyIkcmVmIjoiMTA2In0sIkJhY2tncm91bmQiOnsiJGlkIjoiMjA3IiwiQ29sb3IiOnsiJGlkIjoiMjA4IiwiQSI6MjU1LCJSIjoxNjUsIkciOjE2NSwiQiI6MTY1fX0sIklzVmlzaWJsZSI6dHJ1ZSwiV2lkdGgiOjAuMCwiSGVpZ2h0IjoxNi4wLCJCb3JkZXJTdHlsZSI6eyIkaWQiOiIyMDkiLCJMaW5lQ29sb3IiOnsiJHJlZiI6IjExMCJ9LCJMaW5lV2VpZ2h0IjowLjAsIkxpbmVUeXBlIjowLCJQYXJlbnRTdHlsZSI6bnVsbH0sIlBhcmVudFN0eWxlIjpudWxsfSwiVGl0bGVTdHlsZSI6eyIkaWQiOiIyMTAiLCJGb250U2V0dGluZ3MiOnsiJGlkIjoiMjExIiwiRm9udFNpemUiOjExLCJGb250TmFtZSI6IkNhbGlicmkiLCJJc0JvbGQiOnRydWUsIklzSXRhbGljIjpmYWxzZSwiSXNVbmRlcmxpbmVkIjpmYWxzZSwiUGFyZW50U3R5bGUiOm51bGx9LCJBdXRvU2l6ZSI6MCwiRm9yZWdyb3VuZCI6eyIkcmVmIjoiMTE0In0sIk1heFdpZHRoIjo3MjAuMC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yMTIiLCJMaW5lQ29sb3IiOm51bGwsIkxpbmVXZWlnaHQiOjAuMCwiTGluZVR5cGUiOjAsIlBhcmVudFN0eWxlIjpudWxsfSwiUGFyZW50U3R5bGUiOm51bGx9LCJEYXRlU3R5bGUiOnsiJGlkIjoiMjEzIiwiRm9udFNldHRpbmdzIjp7IiRpZCI6IjIxNC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S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IxNSIsIkxpbmVDb2xvciI6bnVsbCwiTGluZVdlaWdodCI6MC4wLCJMaW5lVHlwZSI6MCwiUGFyZW50U3R5bGUiOm51bGx9LCJQYXJlbnRTdHlsZSI6bnVsbH0sIkRhdGVGb3JtYXQiOnsiJHJlZiI6IjEyNiJ9LCJXZWVrTnVtYmVyaW5nIjp7IiRpZCI6IjIxNiIsIkZvcm1hdCI6MCwiSXNWaXNpYmxlIjpmYWxzZSwiTGFzdEtub3duVmlzaWJpbGl0eVN0YXRlIjpmYWxzZX0sIklzVmlzaWJsZSI6ZmFsc2UsIlBhcmVudFN0eWxlIjpudWxsfSwiSW5kZXgiOjEsIlNtYXJ0RHVyYXRpb25BY3RpdmF0ZWQiOmZhbHNlLCJEYXRlRm9ybWF0Ijp7IiRyZWYiOiIxMjYifSwiV2Vla051bWJlcmluZyI6eyIkaWQiOiIyMTciLCJGb3JtYXQiOjAsIklzVmlzaWJsZSI6ZmFsc2UsIkxhc3RLbm93blZpc2liaWxpdHlTdGF0ZSI6ZmFsc2V9LCJJZCI6IjRhYjExMWJhLTFkY2MtNDM0My04NDNjLWEyYjcwMjdmM2RlNiIsIkltcG9ydElkIjpudWxsLCJUaXRsZSI6IlRhc2siLCJOb3RlIjpudWxsLCJIeXBlcmxpbmsiOnsiJGlkIjoiMjE4IiwiQWRkcmVzcyI6IiIsIlN1YkFkZHJlc3MiOiIifSwiSXNDaGFuZ2VkIjpmYWxzZSwiSXNOZXciOmZhbHNlfX1dLCJNaWxlc3RvbmVzIjpbeyIkaWQiOiIyMTkiLCJJZCI6IjY1NjY5MTM0LWQxOGEtNDNlMi04OTU5LWRjOTcyZWYyNzI1MiIsIkluZGV4IjoyLCJHcm91cElkIjoiNzRkM2ZiZDItZjQ2NC00MWUxLTgyOWItYzU3MjRiODRiZDQxIiwiVGl0bGUiOiJPcHRpbWl6ZSBmb3IgTW9iaWxlIiwiRGF0ZVRpbWUiOiIyMDIxLTA0LTEzVDIzOjU5OjAwIiwiUGVyY2VudGFnZUNvbXBsZXRlIjpudWxsLCJOb3RlIjpudWxsLCJTdHlsZSI6eyIkaWQiOiIyMjAiLCJUaXRsZVBvc2l0aW9uIjoiUmlnaHQiLCJEYXRlUG9zaXRpb24iOiJMZWZ0IiwiU2hhcGVUeXBlIjoxNCwiU2hhcGVTaXplIjoxLCJTaGFwZVN0eWxlIjp7IiRpZCI6IjIyMSIsIk1hcmdpbiI6eyIkaWQiOiIyMjIiLCJUb3AiOjAsIkxlZnQiOjAsIlJpZ2h0IjowLCJCb3R0b20iOjB9LCJQYWRkaW5nIjp7IiRpZCI6IjIyMyIsIlRvcCI6MCwiTGVmdCI6MCwiUmlnaHQiOjAsIkJvdHRvbSI6MH0sIkJhY2tncm91bmQiOnsiJGlkIjoiMjI0IiwiQ29sb3IiOnsiJGlkIjoiMjI1IiwiQSI6MjU1LCJSIjoyNTUsIkciOjE5MiwiQiI6MH19LCJJc1Zpc2libGUiOnRydWUsIldpZHRoIjoxMy4wLCJIZWlnaHQiOjEzLjAsIkJvcmRlclN0eWxlIjp7IiRpZCI6IjIyNiIsIkxpbmVDb2xvciI6bnVsbCwiTGluZVdlaWdodCI6MC4wLCJMaW5lVHlwZSI6MCwiUGFyZW50U3R5bGUiOm51bGx9LCJQYXJlbnRTdHlsZSI6bnVsbH0sIlRpdGxlU3R5bGUiOnsiJGlkIjoiMjI3IiwiRm9udFNldHRpbmdzIjp7IiRpZCI6IjIyOCIsIkZvbnRTaXplIjoxMSwiRm9udE5hbWUiOiJDYWxpYnJpIiwiSXNCb2xkIjp0cnVlLCJJc0l0YWxpYyI6ZmFsc2UsIklzVW5kZXJsaW5lZCI6ZmFsc2UsIlBhcmVudFN0eWxlIjpudWxsfSwiQXV0b1NpemUiOjAsIkZvcmVncm91bmQiOnsiJGlkIjoiMjI5IiwiQ29sb3IiOnsiJGlkIjoiMjM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IzMSIsIlRvcCI6MCwiTGVmdCI6MCwiUmlnaHQiOjAsIkJvdHRvbSI6MH0sIlBhZGRpbmciOnsiJGlkIjoiMjMyIiwiVG9wIjowLCJMZWZ0IjowLCJSaWdodCI6MCwiQm90dG9tIjowfSwiQmFja2dyb3VuZCI6eyIkcmVmIjoiNzMifSwiSXNWaXNpYmxlIjp0cnVlLCJXaWR0aCI6MC4wLCJIZWlnaHQiOjAuMCwiQm9yZGVyU3R5bGUiOm51bGwsIlBhcmVudFN0eWxlIjpudWxsfSwiRGF0ZVN0eWxlIjp7IiRpZCI6IjIzMyIsIkZvbnRTZXR0aW5ncyI6eyIkaWQiOiIyMzQ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GlkIjoiMjM1IiwiVG9wIjowLCJMZWZ0IjowLCJSaWdodCI6MCwiQm90dG9tIjowfSwiUGFkZGluZyI6eyIkaWQiOiIyMzYiLCJUb3AiOjAsIkxlZnQiOjAsIlJpZ2h0IjowLCJCb3R0b20iOjB9LCJCYWNrZ3JvdW5kIjp7IiRyZWYiOiI4MCJ9LCJJc1Zpc2libGUiOmZhbHNlLCJXaWR0aCI6MC4wLCJIZWlnaHQiOjAuMCwiQm9yZGVyU3R5bGUiOm51bGwsIlBhcmVudFN0eWxlIjpudWxsfSwiRGF0ZUZvcm1hdCI6eyIkaWQiOiIyMz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M4IiwiRm9ybWF0IjowLCJJc1Zpc2libGUiOmZhbHNlLCJMYXN0S25vd25WaXNpYmlsaXR5U3RhdGUiOmZhbHNlfSwiSXNWaXNpYmxlIjp0cnVlLCJQYXJlbnRTdHlsZSI6bnVsbH0sIkh5cGVybGluayI6eyIkaWQiOiIyMzkiLCJBZGRyZXNzIjoiIiwiU3ViQWRkcmVzcyI6IiJ9LCJJbXBvcnRJZCI6bnVsbH0seyIkaWQiOiIyNDAiLCJJZCI6IjI2NjE1ZjNhLTQxNmQtNGEwYS04MzUxLTFhZDE3ZTUxMzAxMSIsIkluZGV4IjozLCJHcm91cElkIjoiNzRkM2ZiZDItZjQ2NC00MWUxLTgyOWItYzU3MjRiODRiZDQxIiwiVGl0bGUiOiJXZWJzaXRlIERlc2lnbiAmIERldiIsIkRhdGVUaW1lIjoiMjAyMS0wMS0xM1QyMzo1OTowMCIsIlBlcmNlbnRhZ2VDb21wbGV0ZSI6bnVsbCwiTm90ZSI6bnVsbCwiU3R5bGUiOnsiJGlkIjoiMjQxIiwiVGl0bGVQb3NpdGlvbiI6IlJpZ2h0IiwiRGF0ZVBvc2l0aW9uIjoiTGVmdCIsIlNoYXBlVHlwZSI6MTQsIlNoYXBlU2l6ZSI6MSwiU2hhcGVTdHlsZSI6eyIkaWQiOiIyNDIiLCJNYXJnaW4iOnsiJHJlZiI6IjIyMiJ9LCJQYWRkaW5nIjp7IiRyZWYiOiIyMjMifSwiQmFja2dyb3VuZCI6eyIkaWQiOiIyNDMiLCJDb2xvciI6eyIkaWQiOiIyNDQiLCJBIjoyNTUsIlIiOjI1NSwiRyI6MTkyLCJCIjowfX0sIklzVmlzaWJsZSI6dHJ1ZSwiV2lkdGgiOjEzLjAsIkhlaWdodCI6MTMuMCwiQm9yZGVyU3R5bGUiOnsiJGlkIjoiMjQ1IiwiTGluZUNvbG9yIjpudWxsLCJMaW5lV2VpZ2h0IjowLjAsIkxpbmVUeXBlIjowLCJQYXJlbnRTdHlsZSI6bnVsbH0sIlBhcmVudFN0eWxlIjpudWxsfSwiVGl0bGVTdHlsZSI6eyIkaWQiOiIyNDYiLCJGb250U2V0dGluZ3MiOnsiJGlkIjoiMjQ3IiwiRm9udFNpemUiOjExLCJGb250TmFtZSI6IkNhbGlicmkiLCJJc0JvbGQiOnRydWUsIklzSXRhbGljIjpmYWxzZSwiSXNVbmRlcmxpbmVkIjpmYWxzZSwiUGFyZW50U3R5bGUiOm51bGx9LCJBdXRvU2l6ZSI6MiwiRm9yZWdyb3VuZCI6eyIkaWQiOiIyNDgiLCJDb2xvciI6eyIkaWQiOiIyNDkiLCJBIjoyNTUsIlIiOjAsIkciOjAsIkIiOjB9fSwiTWF4V2lkdGgiOjEwMC43NzMzMzMzMzMzMzMzNCwiTWF4SGVpZ2h0IjoiSW5maW5pdHkiLCJTbWFydEZvcmVncm91bmRJc0FjdGl2ZSI6ZmFsc2UsIkhvcml6b250YWxBbGlnbm1lbnQiOjAsIlZlcnRpY2FsQWxpZ25tZW50IjowLCJTbWFydEZvcmVncm91bmQiOm51bGwsIkJhY2tncm91bmRGaWxsVHlwZSI6MCwiTWFyZ2luIjp7IiRyZWYiOiIyMzEifSwiUGFkZGluZyI6eyIkcmVmIjoiMjMyIn0sIkJhY2tncm91bmQiOnsiJHJlZiI6IjczIn0sIklzVmlzaWJsZSI6dHJ1ZSwiV2lkdGgiOjAuMCwiSGVpZ2h0IjowLjAsIkJvcmRlclN0eWxlIjpudWxsLCJQYXJlbnRTdHlsZSI6bnVsbH0sIkRhdGVTdHlsZSI6eyIkaWQiOiIyNTAiLCJGb250U2V0dGluZ3MiOnsiJGlkIjoiMjUx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zUifSwiUGFkZGluZyI6eyIkcmVmIjoiMjM2In0sIkJhY2tncm91bmQiOnsiJHJlZiI6IjgwIn0sIklzVmlzaWJsZSI6ZmFsc2UsIldpZHRoIjowLjAsIkhlaWdodCI6MC4wLCJCb3JkZXJTdHlsZSI6bnVsbCwiUGFyZW50U3R5bGUiOm51bGx9LCJEYXRlRm9ybWF0Ijp7IiRpZCI6IjI1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TMiLCJGb3JtYXQiOjAsIklzVmlzaWJsZSI6ZmFsc2UsIkxhc3RLbm93blZpc2liaWxpdHlTdGF0ZSI6ZmFsc2V9LCJJc1Zpc2libGUiOnRydWUsIlBhcmVudFN0eWxlIjpudWxsfSwiSHlwZXJsaW5rIjp7IiRpZCI6IjI1NCIsIkFkZHJlc3MiOiIiLCJTdWJBZGRyZXNzIjoiIn0sIkltcG9ydElkIjpudWxsfSx7IiRpZCI6IjI1NSIsIklkIjoiNTYxZDNmMzQtN2QxYi00NTQ0LTkxYWMtNGRlOTc5N2EzZjRkIiwiSW5kZXgiOjQsIkdyb3VwSWQiOiI3NGQzZmJkMi1mNDY0LTQxZTEtODI5Yi1jNTcyNGI4NGJkNDEiLCJUaXRsZSI6IkVDb21tZXJjZSBEZXYiLCJEYXRlVGltZSI6IjIwMjEtMDctMTNUMjM6NTk6MDAiLCJQZXJjZW50YWdlQ29tcGxldGUiOm51bGwsIk5vdGUiOm51bGwsIlN0eWxlIjp7IiRpZCI6IjI1NiIsIlRpdGxlUG9zaXRpb24iOiJSaWdodCIsIkRhdGVQb3NpdGlvbiI6IkxlZnQiLCJTaGFwZVR5cGUiOjE0LCJTaGFwZVNpemUiOjEsIlNoYXBlU3R5bGUiOnsiJGlkIjoiMjU3IiwiTWFyZ2luIjp7IiRyZWYiOiIyMjIifSwiUGFkZGluZyI6eyIkcmVmIjoiMjIzIn0sIkJhY2tncm91bmQiOnsiJGlkIjoiMjU4IiwiQ29sb3IiOnsiJGlkIjoiMjU5IiwiQSI6MjU1LCJSIjoyNTUsIkciOjE5MiwiQiI6MH19LCJJc1Zpc2libGUiOnRydWUsIldpZHRoIjoxMy4wLCJIZWlnaHQiOjEzLjAsIkJvcmRlclN0eWxlIjp7IiRpZCI6IjI2MCIsIkxpbmVDb2xvciI6bnVsbCwiTGluZVdlaWdodCI6MC4wLCJMaW5lVHlwZSI6MCwiUGFyZW50U3R5bGUiOm51bGx9LCJQYXJlbnRTdHlsZSI6bnVsbH0sIlRpdGxlU3R5bGUiOnsiJGlkIjoiMjYxIiwiRm9udFNldHRpbmdzIjp7IiRpZCI6IjI2MiIsIkZvbnRTaXplIjoxMSwiRm9udE5hbWUiOiJDYWxpYnJpIiwiSXNCb2xkIjp0cnVlLCJJc0l0YWxpYyI6ZmFsc2UsIklzVW5kZXJsaW5lZCI6ZmFsc2UsIlBhcmVudFN0eWxlIjpudWxsfSwiQXV0b1NpemUiOjAsIkZvcmVncm91bmQiOnsiJGlkIjoiMjYzIiwiQ29sb3IiOnsiJGlkIjoiMjY0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zEifSwiUGFkZGluZyI6eyIkcmVmIjoiMjMyIn0sIkJhY2tncm91bmQiOnsiJHJlZiI6IjczIn0sIklzVmlzaWJsZSI6dHJ1ZSwiV2lkdGgiOjAuMCwiSGVpZ2h0IjowLjAsIkJvcmRlclN0eWxlIjpudWxsLCJQYXJlbnRTdHlsZSI6bnVsbH0sIkRhdGVTdHlsZSI6eyIkaWQiOiIyNjUiLCJGb250U2V0dGluZ3MiOnsiJGlkIjoiMjY2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zUifSwiUGFkZGluZyI6eyIkcmVmIjoiMjM2In0sIkJhY2tncm91bmQiOnsiJHJlZiI6IjgwIn0sIklzVmlzaWJsZSI6ZmFsc2UsIldpZHRoIjowLjAsIkhlaWdodCI6MC4wLCJCb3JkZXJTdHlsZSI6bnVsbCwiUGFyZW50U3R5bGUiOm51bGx9LCJEYXRlRm9ybWF0Ijp7IiRpZCI6IjI2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jgiLCJGb3JtYXQiOjAsIklzVmlzaWJsZSI6ZmFsc2UsIkxhc3RLbm93blZpc2liaWxpdHlTdGF0ZSI6ZmFsc2V9LCJJc1Zpc2libGUiOnRydWUsIlBhcmVudFN0eWxlIjpudWxsfSwiSHlwZXJsaW5rIjp7IiRpZCI6IjI2OSIsIkFkZHJlc3MiOiIiLCJTdWJBZGRyZXNzIjoiIn0sIkltcG9ydElkIjpudWxsfSx7IiRpZCI6IjI3MCIsIklkIjoiYzgxYjQ2ZDMtMjg0Yy00YjhiLThmMjEtMGZhYTI5MTBmNDliIiwiSW5kZXgiOjUsIkdyb3VwSWQiOiI3NGQzZmJkMi1mNDY0LTQxZTEtODI5Yi1jNTcyNGI4NGJkNDEiLCJUaXRsZSI6IkVDb21tZXJjZSBVcGRhdGUiLCJEYXRlVGltZSI6IjIwMjEtMTAtMTNUMjM6NTk6MDAiLCJQZXJjZW50YWdlQ29tcGxldGUiOm51bGwsIk5vdGUiOm51bGwsIlN0eWxlIjp7IiRpZCI6IjI3MSIsIlRpdGxlUG9zaXRpb24iOiJSaWdodCIsIkRhdGVQb3NpdGlvbiI6IkxlZnQiLCJTaGFwZVR5cGUiOjE0LCJTaGFwZVNpemUiOjEsIlNoYXBlU3R5bGUiOnsiJGlkIjoiMjcyIiwiTWFyZ2luIjp7IiRyZWYiOiIyMjIifSwiUGFkZGluZyI6eyIkcmVmIjoiMjIzIn0sIkJhY2tncm91bmQiOnsiJGlkIjoiMjczIiwiQ29sb3IiOnsiJGlkIjoiMjc0IiwiQSI6MjU1LCJSIjoyNTUsIkciOjE5MiwiQiI6MH19LCJJc1Zpc2libGUiOnRydWUsIldpZHRoIjoxMy4wLCJIZWlnaHQiOjEzLjAsIkJvcmRlclN0eWxlIjp7IiRpZCI6IjI3NSIsIkxpbmVDb2xvciI6bnVsbCwiTGluZVdlaWdodCI6MC4wLCJMaW5lVHlwZSI6MCwiUGFyZW50U3R5bGUiOm51bGx9LCJQYXJlbnRTdHlsZSI6bnVsbH0sIlRpdGxlU3R5bGUiOnsiJGlkIjoiMjc2IiwiRm9udFNldHRpbmdzIjp7IiRpZCI6IjI3NyIsIkZvbnRTaXplIjoxMSwiRm9udE5hbWUiOiJDYWxpYnJpIiwiSXNCb2xkIjp0cnVlLCJJc0l0YWxpYyI6ZmFsc2UsIklzVW5kZXJsaW5lZCI6ZmFsc2UsIlBhcmVudFN0eWxlIjpudWxsfSwiQXV0b1NpemUiOjIsIkZvcmVncm91bmQiOnsiJGlkIjoiMjc4IiwiQ29sb3IiOnsiJGlkIjoiMjc5IiwiQSI6MjU1LCJSIjowLCJHIjowLCJCIjowfX0sIk1heFdpZHRoIjo5MC4yOCwiTWF4SGVpZ2h0IjoiSW5maW5pdHkiLCJTbWFydEZvcmVncm91bmRJc0FjdGl2ZSI6ZmFsc2UsIkhvcml6b250YWxBbGlnbm1lbnQiOjAsIlZlcnRpY2FsQWxpZ25tZW50IjowLCJTbWFydEZvcmVncm91bmQiOm51bGwsIkJhY2tncm91bmRGaWxsVHlwZSI6MCwiTWFyZ2luIjp7IiRyZWYiOiIyMzEifSwiUGFkZGluZyI6eyIkcmVmIjoiMjMyIn0sIkJhY2tncm91bmQiOnsiJHJlZiI6IjczIn0sIklzVmlzaWJsZSI6dHJ1ZSwiV2lkdGgiOjAuMCwiSGVpZ2h0IjowLjAsIkJvcmRlclN0eWxlIjpudWxsLCJQYXJlbnRTdHlsZSI6bnVsbH0sIkRhdGVTdHlsZSI6eyIkaWQiOiIyODAiLCJGb250U2V0dGluZ3MiOnsiJGlkIjoiMjgx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zUifSwiUGFkZGluZyI6eyIkcmVmIjoiMjM2In0sIkJhY2tncm91bmQiOnsiJHJlZiI6IjgwIn0sIklzVmlzaWJsZSI6ZmFsc2UsIldpZHRoIjowLjAsIkhlaWdodCI6MC4wLCJCb3JkZXJTdHlsZSI6bnVsbCwiUGFyZW50U3R5bGUiOm51bGx9LCJEYXRlRm9ybWF0Ijp7IiRpZCI6IjI4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ODMiLCJGb3JtYXQiOjAsIklzVmlzaWJsZSI6ZmFsc2UsIkxhc3RLbm93blZpc2liaWxpdHlTdGF0ZSI6ZmFsc2V9LCJJc1Zpc2libGUiOnRydWUsIlBhcmVudFN0eWxlIjpudWxsfSwiSHlwZXJsaW5rIjp7IiRpZCI6IjI4NCIsIkFkZHJlc3MiOiIiLCJTdWJBZGRyZXNzIjoiIn0sIkltcG9ydElkIjpudWxsfSx7IiRpZCI6IjI4NSIsIklkIjoiNTkyMGIwMzEtOTk0Ny00Mzg4LWJkNzctMzZjZGMzZjE2NjNlIiwiSW5kZXgiOjYsIkdyb3VwSWQiOiI5YTRhYjg1OS01ODRmLTQ4OTgtOWM3YS00NjRiYTlhNWMxNTEiLCJUaXRsZSI6IkZ1bm5lbCBPcHRpbWl6YXRpb24iLCJEYXRlVGltZSI6IjIwMjEtMTAtMTNUMjM6NTk6MDAiLCJQZXJjZW50YWdlQ29tcGxldGUiOm51bGwsIk5vdGUiOm51bGwsIlN0eWxlIjp7IiRpZCI6IjI4NiIsIlRpdGxlUG9zaXRpb24iOiJSaWdodCIsIkRhdGVQb3NpdGlvbiI6IkxlZnQiLCJTaGFwZVR5cGUiOjE0LCJTaGFwZVNpemUiOjEsIlNoYXBlU3R5bGUiOnsiJGlkIjoiMjg3IiwiTWFyZ2luIjp7IiRyZWYiOiIyMjIifSwiUGFkZGluZyI6eyIkcmVmIjoiMjIzIn0sIkJhY2tncm91bmQiOnsiJGlkIjoiMjg4IiwiQ29sb3IiOnsiJGlkIjoiMjg5IiwiQSI6MjU1LCJSIjoyNTUsIkciOjE5MiwiQiI6MH19LCJJc1Zpc2libGUiOnRydWUsIldpZHRoIjoxMy4wLCJIZWlnaHQiOjEzLjAsIkJvcmRlclN0eWxlIjp7IiRpZCI6IjI5MCIsIkxpbmVDb2xvciI6bnVsbCwiTGluZVdlaWdodCI6MC4wLCJMaW5lVHlwZSI6MCwiUGFyZW50U3R5bGUiOm51bGx9LCJQYXJlbnRTdHlsZSI6bnVsbH0sIlRpdGxlU3R5bGUiOnsiJGlkIjoiMjkxIiwiRm9udFNldHRpbmdzIjp7IiRpZCI6IjI5MiIsIkZvbnRTaXplIjoxMSwiRm9udE5hbWUiOiJDYWxpYnJpIiwiSXNCb2xkIjp0cnVlLCJJc0l0YWxpYyI6ZmFsc2UsIklzVW5kZXJsaW5lZCI6ZmFsc2UsIlBhcmVudFN0eWxlIjpudWxsfSwiQXV0b1NpemUiOjAsIkZvcmVncm91bmQiOnsiJGlkIjoiMjkzIiwiQ29sb3IiOnsiJGlkIjoiMjk0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zEifSwiUGFkZGluZyI6eyIkcmVmIjoiMjMyIn0sIkJhY2tncm91bmQiOnsiJHJlZiI6IjczIn0sIklzVmlzaWJsZSI6dHJ1ZSwiV2lkdGgiOjAuMCwiSGVpZ2h0IjowLjAsIkJvcmRlclN0eWxlIjpudWxs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zUifSwiUGFkZGluZyI6eyIkcmVmIjoiMjM2In0sIkJhY2tncm91bmQiOnsiJHJlZiI6IjgwIn0sIklzVmlzaWJsZSI6ZmFsc2UsIldpZHRoIjowLjAsIkhlaWdodCI6MC4wLCJCb3JkZXJTdHlsZSI6bnVsbCwiUGFyZW50U3R5bGUiOm51bGx9LCJEYXRlRm9ybWF0Ijp7IiRpZCI6IjI5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OTgiLCJGb3JtYXQiOjAsIklzVmlzaWJsZSI6ZmFsc2UsIkxhc3RLbm93blZpc2liaWxpdHlTdGF0ZSI6ZmFsc2V9LCJJc1Zpc2libGUiOnRydWUsIlBhcmVudFN0eWxlIjpudWxsfSwiSHlwZXJsaW5rIjp7IiRpZCI6IjI5OSIsIkFkZHJlc3MiOiIiLCJTdWJBZGRyZXNzIjoiIn0sIkltcG9ydElkIjpudWxsfSx7IiRpZCI6IjMwMCIsIklkIjoiNzA0NWY3MDgtYzU1NS00MzM4LTk2YzQtZjY3MmJmYTA1OGFlIiwiSW5kZXgiOjcsIkdyb3VwSWQiOiI5YTRhYjg1OS01ODRmLTQ4OTgtOWM3YS00NjRiYTlhNWMxNTEiLCJUaXRsZSI6IlJlYnJhbmQgVXBkYXRlIiwiRGF0ZVRpbWUiOiIyMDIxLTA3LTEzVDIzOjU5OjAwIiwiUGVyY2VudGFnZUNvbXBsZXRlIjpudWxsLCJOb3RlIjpudWxsLCJTdHlsZSI6eyIkaWQiOiIzMDEiLCJUaXRsZVBvc2l0aW9uIjoiUmlnaHQiLCJEYXRlUG9zaXRpb24iOiJMZWZ0IiwiU2hhcGVUeXBlIjoxNCwiU2hhcGVTaXplIjoxLCJTaGFwZVN0eWxlIjp7IiRpZCI6IjMwMiIsIk1hcmdpbiI6eyIkcmVmIjoiMjIyIn0sIlBhZGRpbmciOnsiJHJlZiI6IjIyMyJ9LCJCYWNrZ3JvdW5kIjp7IiRpZCI6IjMwMyIsIkNvbG9yIjp7IiRpZCI6IjMwNCIsIkEiOjI1NSwiUiI6MjU1LCJHIjoxOTIsIkIiOjB9fSwiSXNWaXNpYmxlIjp0cnVlLCJXaWR0aCI6MTMuMCwiSGVpZ2h0IjoxMy4wLCJCb3JkZXJTdHlsZSI6eyIkaWQiOiIzMDUiLCJMaW5lQ29sb3IiOm51bGwsIkxpbmVXZWlnaHQiOjAuMCwiTGluZVR5cGUiOjAsIlBhcmVudFN0eWxlIjpudWxsfSwiUGFyZW50U3R5bGUiOm51bGx9LCJUaXRsZVN0eWxlIjp7IiRpZCI6IjMwNiIsIkZvbnRTZXR0aW5ncyI6eyIkaWQiOiIzMDciLCJGb250U2l6ZSI6MTEsIkZvbnROYW1lIjoiQ2FsaWJyaSIsIklzQm9sZCI6dHJ1ZSwiSXNJdGFsaWMiOmZhbHNlLCJJc1VuZGVybGluZWQiOmZhbHNlLCJQYXJlbnRTdHlsZSI6bnVsbH0sIkF1dG9TaXplIjoyLCJGb3JlZ3JvdW5kIjp7IiRpZCI6IjMwOCIsIkNvbG9yIjp7IiRpZCI6IjMwOSIsIkEiOjI1NSwiUiI6MCwiRyI6MCwiQiI6MH19LCJNYXhXaWR0aCI6NzQuMzk2NjY2NjY2NjY2Njc1LCJNYXhIZWlnaHQiOiJJbmZpbml0eSIsIlNtYXJ0Rm9yZWdyb3VuZElzQWN0aXZlIjpmYWxzZSwiSG9yaXpvbnRhbEFsaWdubWVudCI6MCwiVmVydGljYWxBbGlnbm1lbnQiOjAsIlNtYXJ0Rm9yZWdyb3VuZCI6bnVsbCwiQmFja2dyb3VuZEZpbGxUeXBlIjowLCJNYXJnaW4iOnsiJHJlZiI6IjIzMSJ9LCJQYWRkaW5nIjp7IiRyZWYiOiIyMzIifSwiQmFja2dyb3VuZCI6eyIkcmVmIjoiNzMifSwiSXNWaXNpYmxlIjp0cnVlLCJXaWR0aCI6MC4wLCJIZWlnaHQiOjAuMCwiQm9yZGVyU3R5bGUiOm51bGwsIlBhcmVudFN0eWxlIjpudWxsfSwiRGF0ZVN0eWxlIjp7IiRpZCI6IjMxMCIsIkZvbnRTZXR0aW5ncyI6eyIkaWQiOiIzMTE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zNSJ9LCJQYWRkaW5nIjp7IiRyZWYiOiIyMzYifSwiQmFja2dyb3VuZCI6eyIkcmVmIjoiODAifSwiSXNWaXNpYmxlIjpmYWxzZSwiV2lkdGgiOjAuMCwiSGVpZ2h0IjowLjAsIkJvcmRlclN0eWxlIjpudWxsLCJQYXJlbnRTdHlsZSI6bnVsbH0sIkRhdGVGb3JtYXQiOnsiJGlkIjoiMzE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xMyIsIkZvcm1hdCI6MCwiSXNWaXNpYmxlIjpmYWxzZSwiTGFzdEtub3duVmlzaWJpbGl0eVN0YXRlIjpmYWxzZX0sIklzVmlzaWJsZSI6dHJ1ZSwiUGFyZW50U3R5bGUiOm51bGx9LCJIeXBlcmxpbmsiOnsiJGlkIjoiMzE0IiwiQWRkcmVzcyI6IiIsIlN1YkFkZHJlc3MiOiIifSwiSW1wb3J0SWQiOm51bGx9LHsiJGlkIjoiMzE1IiwiSWQiOiJkNGI0M2FiZC00NThkLTQ2YzktOTY3OS1iNDBhOTFmZGMyMTUiLCJJbmRleCI6OCwiR3JvdXBJZCI6IjlhNGFiODU5LTU4NGYtNDg5OC05YzdhLTQ2NGJhOWE1YzE1MSIsIlRpdGxlIjoiUHVyY2hhc2UgRmxvdyIsIkRhdGVUaW1lIjoiMjAyMS0wNC0xM1QyMzo1OTowMCIsIlBlcmNlbnRhZ2VDb21wbGV0ZSI6bnVsbCwiTm90ZSI6bnVsbCwiU3R5bGUiOnsiJGlkIjoiMzE2IiwiVGl0bGVQb3NpdGlvbiI6IlJpZ2h0IiwiRGF0ZVBvc2l0aW9uIjoiTGVmdCIsIlNoYXBlVHlwZSI6MTQsIlNoYXBlU2l6ZSI6MSwiU2hhcGVTdHlsZSI6eyIkaWQiOiIzMTciLCJNYXJnaW4iOnsiJHJlZiI6IjIyMiJ9LCJQYWRkaW5nIjp7IiRyZWYiOiIyMjMifSwiQmFja2dyb3VuZCI6eyIkaWQiOiIzMTgiLCJDb2xvciI6eyIkaWQiOiIzMTkiLCJBIjoyNTUsIlIiOjI1NSwiRyI6MTkyLCJCIjowfX0sIklzVmlzaWJsZSI6dHJ1ZSwiV2lkdGgiOjEzLjAsIkhlaWdodCI6MTMuMCwiQm9yZGVyU3R5bGUiOnsiJGlkIjoiMzIwIiwiTGluZUNvbG9yIjpudWxsLCJMaW5lV2VpZ2h0IjowLjAsIkxpbmVUeXBlIjowLCJQYXJlbnRTdHlsZSI6bnVsbH0sIlBhcmVudFN0eWxlIjpudWxsfSwiVGl0bGVTdHlsZSI6eyIkaWQiOiIzMjEiLCJGb250U2V0dGluZ3MiOnsiJGlkIjoiMzIyIiwiRm9udFNpemUiOjExLCJGb250TmFtZSI6IkNhbGlicmkiLCJJc0JvbGQiOnRydWUsIklzSXRhbGljIjpmYWxzZSwiSXNVbmRlcmxpbmVkIjpmYWxzZSwiUGFyZW50U3R5bGUiOm51bGx9LCJBdXRvU2l6ZSI6MCwiRm9yZWdyb3VuZCI6eyIkaWQiOiIzMjMiLCJDb2xvciI6eyIkaWQiOiIzMjQ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zMSJ9LCJQYWRkaW5nIjp7IiRyZWYiOiIyMzIifSwiQmFja2dyb3VuZCI6eyIkcmVmIjoiNzMifSwiSXNWaXNpYmxlIjp0cnVlLCJXaWR0aCI6MC4wLCJIZWlnaHQiOjAuMCwiQm9yZGVyU3R5bGUiOm51bGwsIlBhcmVudFN0eWxlIjpudWxsfSwiRGF0ZVN0eWxlIjp7IiRpZCI6IjMyNSIsIkZvbnRTZXR0aW5ncyI6eyIkaWQiOiIzMjY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zNSJ9LCJQYWRkaW5nIjp7IiRyZWYiOiIyMzYifSwiQmFja2dyb3VuZCI6eyIkcmVmIjoiODAifSwiSXNWaXNpYmxlIjpmYWxzZSwiV2lkdGgiOjAuMCwiSGVpZ2h0IjowLjAsIkJvcmRlclN0eWxlIjpudWxsLCJQYXJlbnRTdHlsZSI6bnVsbH0sIkRhdGVGb3JtYXQiOnsiJGlkIjoiMz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yOCIsIkZvcm1hdCI6MCwiSXNWaXNpYmxlIjpmYWxzZSwiTGFzdEtub3duVmlzaWJpbGl0eVN0YXRlIjpmYWxzZX0sIklzVmlzaWJsZSI6dHJ1ZSwiUGFyZW50U3R5bGUiOm51bGx9LCJIeXBlcmxpbmsiOnsiJGlkIjoiMzI5IiwiQWRkcmVzcyI6IiIsIlN1YkFkZHJlc3MiOiIifSwiSW1wb3J0SWQiOm51bGx9LHsiJGlkIjoiMzMwIiwiSWQiOiJjODNjNjNkZC01ZDMwLTQwOTEtODIxYi0wZWNmM2Y4YmUyYjkiLCJJbmRleCI6OSwiR3JvdXBJZCI6bnVsbCwiVGl0bGUiOiJCbG9nIERlc2lnbiBVcGRhdGUiLCJEYXRlVGltZSI6IjIwMjEtMDctMTNUMjM6NTk6MDAiLCJQZXJjZW50YWdlQ29tcGxldGUiOm51bGwsIk5vdGUiOm51bGwsIlN0eWxlIjp7IiRpZCI6IjMzMSIsIlRpdGxlUG9zaXRpb24iOiJSaWdodCIsIkRhdGVQb3NpdGlvbiI6IkxlZnQiLCJTaGFwZVR5cGUiOjE0LCJTaGFwZVNpemUiOjEsIlNoYXBlU3R5bGUiOnsiJGlkIjoiMzMyIiwiTWFyZ2luIjp7IiRyZWYiOiIyMjIifSwiUGFkZGluZyI6eyIkcmVmIjoiMjIzIn0sIkJhY2tncm91bmQiOnsiJGlkIjoiMzMzIiwiQ29sb3IiOnsiJGlkIjoiMzM0IiwiQSI6MjU1LCJSIjoyNTUsIkciOjE5MiwiQiI6MH19LCJJc1Zpc2libGUiOnRydWUsIldpZHRoIjoxMy4wLCJIZWlnaHQiOjEzLjAsIkJvcmRlclN0eWxlIjp7IiRpZCI6IjMzNSIsIkxpbmVDb2xvciI6bnVsbCwiTGluZVdlaWdodCI6MC4wLCJMaW5lVHlwZSI6MCwiUGFyZW50U3R5bGUiOm51bGx9LCJQYXJlbnRTdHlsZSI6bnVsbH0sIlRpdGxlU3R5bGUiOnsiJGlkIjoiMzM2IiwiRm9udFNldHRpbmdzIjp7IiRpZCI6IjMzNyIsIkZvbnRTaXplIjoxMSwiRm9udE5hbWUiOiJDYWxpYnJpIiwiSXNCb2xkIjp0cnVlLCJJc0l0YWxpYyI6ZmFsc2UsIklzVW5kZXJsaW5lZCI6ZmFsc2UsIlBhcmVudFN0eWxlIjpudWxsfSwiQXV0b1NpemUiOjIsIkZvcmVncm91bmQiOnsiJGlkIjoiMzM4IiwiQ29sb3IiOnsiJGlkIjoiMzM5IiwiQSI6MjU1LCJSIjowLCJHIjowLCJCIjowfX0sIk1heFdpZHRoIjo4OS4xNzY2NjY2NjY2NjY2NzcsIk1heEhlaWdodCI6IkluZmluaXR5IiwiU21hcnRGb3JlZ3JvdW5kSXNBY3RpdmUiOmZhbHNlLCJIb3Jpem9udGFsQWxpZ25tZW50IjowLCJWZXJ0aWNhbEFsaWdubWVudCI6MCwiU21hcnRGb3JlZ3JvdW5kIjpudWxsLCJCYWNrZ3JvdW5kRmlsbFR5cGUiOjAsIk1hcmdpbiI6eyIkcmVmIjoiMjMxIn0sIlBhZGRpbmciOnsiJHJlZiI6IjIzMiJ9LCJCYWNrZ3JvdW5kIjp7IiRyZWYiOiI3MyJ9LCJJc1Zpc2libGUiOnRydWUsIldpZHRoIjowLjAsIkhlaWdodCI6MC4wLCJCb3JkZXJTdHlsZSI6bnVsbCwiUGFyZW50U3R5bGUiOm51bGx9LCJEYXRlU3R5bGUiOnsiJGlkIjoiMzQwIiwiRm9udFNldHRpbmdzIjp7IiRpZCI6IjM0M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M1In0sIlBhZGRpbmciOnsiJHJlZiI6IjIzNiJ9LCJCYWNrZ3JvdW5kIjp7IiRyZWYiOiI4MCJ9LCJJc1Zpc2libGUiOmZhbHNlLCJXaWR0aCI6MC4wLCJIZWlnaHQiOjAuMCwiQm9yZGVyU3R5bGUiOm51bGwsIlBhcmVudFN0eWxlIjpudWxsfSwiRGF0ZUZvcm1hdCI6eyIkaWQiOiIzN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QzIiwiRm9ybWF0IjowLCJJc1Zpc2libGUiOmZhbHNlLCJMYXN0S25vd25WaXNpYmlsaXR5U3RhdGUiOmZhbHNlfSwiSXNWaXNpYmxlIjp0cnVlLCJQYXJlbnRTdHlsZSI6bnVsbH0sIkh5cGVybGluayI6eyIkaWQiOiIzNDQiLCJBZGRyZXNzIjoiIiwiU3ViQWRkcmVzcyI6IiJ9LCJJbXBvcnRJZCI6bnVsbH1dfSx7IiRpZCI6IjM0NSIsIklkIjoiZTVmMmI1NGMtYzA5Yi00ODQ2LTk3YTYtMDE0N2ZiNzYzZDkwIiwiSW5kZXgiOjEwLCJIZWFkZXJUZXh0IjoiU0VPL1NFTSIsIlN0eWxlIjp7IiRpZCI6IjM0NiIsIkhlYWRlclN0eWxlIjp7IiRpZCI6IjM0NyIsIlRleHRTdHlsZSI6eyIkaWQiOiIzNDgiLCJGb250U2V0dGluZ3MiOnsiJGlkIjoiMzQ5IiwiRm9udFNpemUiOjEyLCJGb250TmFtZSI6IkNhbGlicmkiLCJJc0JvbGQiOnRydWUsIklzSXRhbGljIjpmYWxzZSwiSXNVbmRlcmxpbmVkIjpmYWxzZSwiUGFyZW50U3R5bGUiOm51bGx9LCJBdXRvU2l6ZSI6MCwiRm9yZWdyb3VuZCI6eyIkaWQiOiIzNTAiLCJDb2xvciI6eyIkaWQiOiIzNTEiLCJBIjoyNTUsIlIiOjI3LCJHIjoxNiwiQiI6MTl9fSwiTWF4V2lkdGgiOjAuMCwiTWF4SGVpZ2h0IjowLjAsIlNtYXJ0Rm9yZWdyb3VuZElzQWN0aXZlIjpmYWxzZSwiSG9yaXpvbnRhbEFsaWdubWVudCI6MCwiVmVydGljYWxBbGlnbm1lbnQiOjAsIlNtYXJ0Rm9yZWdyb3VuZCI6bnVsbCwiQmFja2dyb3VuZEZpbGxUeXBlIjowLCJNYXJnaW4iOnsiJHJlZiI6IjE3MyJ9LCJQYWRkaW5nIjp7IiRyZWYiOiIxNzQifSwiQmFja2dyb3VuZCI6bnVsbCwiSXNWaXNpYmxlIjpmYWxzZSwiV2lkdGgiOjAuMCwiSGVpZ2h0IjowLjAsIkJvcmRlclN0eWxlIjpudWxsLCJQYXJlbnRTdHlsZSI6bnVsbH0sIlJlY3RhbmdsZVN0eWxlIjp7IiRpZCI6IjM1MiIsIk1hcmdpbiI6eyIkcmVmIjoiMTc2In0sIlBhZGRpbmciOnsiJHJlZiI6IjE3NyJ9LCJCYWNrZ3JvdW5kIjp7IiRpZCI6IjM1MyIsIkNvbG9yIjp7IiRpZCI6IjM1NCIsIkEiOjI1NSwiUiI6MTEyLCJHIjoxNzMsIkIiOjcxfX0sIklzVmlzaWJsZSI6ZmFsc2UsIldpZHRoIjowLjAsIkhlaWdodCI6MC4wLCJCb3JkZXJTdHlsZSI6eyIkaWQiOiIzNTUiLCJMaW5lQ29sb3IiOnsiJGlkIjoiMzU2IiwiJHR5cGUiOiJOTFJFLkNvbW1vbi5Eb20uU29saWRDb2xvckJydXNoLCBOTFJFLkNvbW1vbiIsIkNvbG9yIjp7IiRpZCI6IjM1NyIsIkEiOjI1NSwiUiI6MjcsIkciOjE2LCJCIjoxOX19LCJMaW5lV2VpZ2h0IjowLjAsIkxpbmVUeXBlIjowLCJQYXJlbnRTdHlsZSI6bnVsbH0sIlBhcmVudFN0eWxlIjpudWxsfSwiTWFyZ2luIjp7IiRyZWYiOiIxODMifSwiUGFkZGluZyI6eyIkcmVmIjoiMTg0In0sIkJhY2tncm91bmQiOm51bGwsIklzVmlzaWJsZSI6dHJ1ZSwiV2lkdGgiOjAuMCwiSGVpZ2h0IjowLjAsIkJvcmRlclN0eWxlIjpudWxsLCJQYXJlbnRTdHlsZSI6bnVsbH0sIkJhY2tncm91bmRTdHlsZSI6eyIkaWQiOiIzNTgiLCJNYXJnaW4iOnsiJHJlZiI6IjE4NiJ9LCJQYWRkaW5nIjp7IiRyZWYiOiIxODcifSwiQmFja2dyb3VuZCI6eyIkaWQiOiIzNTkiLCJDb2xvciI6eyIkaWQiOiIzNjAiLCJBIjozOCwiUiI6MTEyLCJHIjoxNzMsIkIiOjcxfX0sIklzVmlzaWJsZSI6dHJ1ZSwiV2lkdGgiOjAuMCwiSGVpZ2h0IjowLjAsIkJvcmRlclN0eWxlIjp7IiRpZCI6IjM2MSIsIkxpbmVDb2xvciI6eyIkaWQiOiIzNjIiLCIkdHlwZSI6Ik5MUkUuQ29tbW9uLkRvbS5Tb2xpZENvbG9yQnJ1c2gsIE5MUkUuQ29tbW9uIiwiQ29sb3IiOnsiJGlkIjoiMzYzIiwiQSI6MjU1LCJSIjoyMDgsIkciOjIwNiwiQiI6MjA2fX0sIkxpbmVXZWlnaHQiOjAuMCwiTGluZVR5cGUiOjAsIlBhcmVudFN0eWxlIjpudWxsfSwiUGFyZW50U3R5bGUiOm51bGx9LCJJc0Fib3ZlVGltZWJhbmQiOmZhbHNlLCJNYXJnaW4iOnsiJHJlZiI6IjE5MyJ9LCJQYWRkaW5nIjp7IiRyZWYiOiIxOTQifSwiSXNWaXNpYmxlIjp0cnVlLCJXaWR0aCI6MC4wLCJIZWlnaHQiOjAuMCwiQm9yZGVyU3R5bGUiOm51bGwsIlBhcmVudFN0eWxlIjpudWxsfSwiVGFza3MiOltdLCJNaWxlc3RvbmVzIjpbeyIkaWQiOiIzNjQiLCJJZCI6ImFlYzk4YmE0LWRmMTgtNGM4OC04MWEwLTExYTg2YjQ2YTNkNyIsIkluZGV4IjoxMSwiR3JvdXBJZCI6IjU2ZjVlMDA3LWE3ZmItNDBiNC1iYzU2LTNjNGM4ODI4NTJkZCIsIlRpdGxlIjoiU0VPIEF1ZGl0IiwiRGF0ZVRpbWUiOiIyMDIxLTAxLTEzVDIzOjU5OjAwIiwiUGVyY2VudGFnZUNvbXBsZXRlIjpudWxsLCJOb3RlIjpudWxsLCJTdHlsZSI6eyIkaWQiOiIzNjUiLCJUaXRsZVBvc2l0aW9uIjoiUmlnaHQiLCJEYXRlUG9zaXRpb24iOiJMZWZ0IiwiU2hhcGVUeXBlIjoxLCJTaGFwZVNpemUiOjEsIlNoYXBlU3R5bGUiOnsiJGlkIjoiMzY2IiwiTWFyZ2luIjp7IiRpZCI6IjM2NyIsIlRvcCI6MCwiTGVmdCI6MCwiUmlnaHQiOjAsIkJvdHRvbSI6MH0sIlBhZGRpbmciOnsiJGlkIjoiMzY4IiwiVG9wIjowLCJMZWZ0IjowLCJSaWdodCI6MCwiQm90dG9tIjowfSwiQmFja2dyb3VuZCI6eyIkaWQiOiIzNjkiLCJDb2xvciI6eyIkaWQiOiIzNzAiLCJBIjoyNTUsIlIiOjExMiwiRyI6MTczLCJCIjo3MX19LCJJc1Zpc2libGUiOnRydWUsIldpZHRoIjoxMy4wLCJIZWlnaHQiOjEzLjAsIkJvcmRlclN0eWxlIjp7IiRpZCI6IjM3MSIsIkxpbmVDb2xvciI6bnVsbCwiTGluZVdlaWdodCI6MC4wLCJMaW5lVHlwZSI6MCwiUGFyZW50U3R5bGUiOm51bGx9LCJQYXJlbnRTdHlsZSI6bnVsbH0sIlRpdGxlU3R5bGUiOnsiJGlkIjoiMzcyIiwiRm9udFNldHRpbmdzIjp7IiRpZCI6IjM3MyIsIkZvbnRTaXplIjoxMSwiRm9udE5hbWUiOiJDYWxpYnJpIiwiSXNCb2xkIjp0cnVlLCJJc0l0YWxpYyI6ZmFsc2UsIklzVW5kZXJsaW5lZCI6ZmFsc2UsIlBhcmVudFN0eWxlIjpudWxsfSwiQXV0b1NpemUiOjAsIkZvcmVncm91bmQiOnsiJGlkIjoiMzc0IiwiQ29sb3IiOnsiJGlkIjoiMzc1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3NiIsIlRvcCI6MCwiTGVmdCI6MCwiUmlnaHQiOjAsIkJvdHRvbSI6MH0sIlBhZGRpbmciOnsiJGlkIjoiMzc3IiwiVG9wIjowLCJMZWZ0IjowLCJSaWdodCI6MCwiQm90dG9tIjowfSwiQmFja2dyb3VuZCI6eyIkaWQiOiIzNzgiLCJDb2xvciI6eyIkaWQiOiIzNzkiLCJBIjowLCJSIjowLCJHIjowLCJCIjowfX0sIklzVmlzaWJsZSI6dHJ1ZSwiV2lkdGgiOjAuMCwiSGVpZ2h0IjowLjAsIkJvcmRlclN0eWxlIjpudWxsLCJQYXJlbnRTdHlsZSI6bnVsbH0sIkRhdGVTdHlsZSI6eyIkaWQiOiIzODAiLCJGb250U2V0dGluZ3MiOnsiJGlkIjoiMzgx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pZCI6IjM4MiIsIlRvcCI6MCwiTGVmdCI6MCwiUmlnaHQiOjAsIkJvdHRvbSI6MH0sIlBhZGRpbmciOnsiJGlkIjoiMzgzIiwiVG9wIjowLCJMZWZ0IjowLCJSaWdodCI6MCwiQm90dG9tIjowfSwiQmFja2dyb3VuZCI6eyIkaWQiOiIzODQiLCJDb2xvciI6eyIkcmVmIjoiMzc5In19LCJJc1Zpc2libGUiOmZhbHNlLCJXaWR0aCI6MC4wLCJIZWlnaHQiOjAuMCwiQm9yZGVyU3R5bGUiOm51bGwsIlBhcmVudFN0eWxlIjpudWxsfSwiRGF0ZUZvcm1hdCI6eyIkaWQiOiIzOD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g2IiwiRm9ybWF0IjowLCJJc1Zpc2libGUiOmZhbHNlLCJMYXN0S25vd25WaXNpYmlsaXR5U3RhdGUiOmZhbHNlfSwiSXNWaXNpYmxlIjp0cnVlLCJQYXJlbnRTdHlsZSI6bnVsbH0sIkh5cGVybGluayI6eyIkaWQiOiIzODciLCJBZGRyZXNzIjoiIiwiU3ViQWRkcmVzcyI6IiJ9LCJJbXBvcnRJZCI6bnVsbH0seyIkaWQiOiIzODgiLCJJZCI6Ijc1ODJjNTRjLTYwYTQtNDdkOC1iOGU3LTFlZGZiOThhYWY0MCIsIkluZGV4IjoxMiwiR3JvdXBJZCI6IjU2ZjVlMDA3LWE3ZmItNDBiNC1iYzU2LTNjNGM4ODI4NTJkZCIsIlRpdGxlIjoiU0VPIE9wdGltaXphdGlvbiIsIkRhdGVUaW1lIjoiMjAyMS0wNC0xM1QyMzo1OTowMCIsIlBlcmNlbnRhZ2VDb21wbGV0ZSI6bnVsbCwiTm90ZSI6bnVsbCwiU3R5bGUiOnsiJGlkIjoiMzg5IiwiVGl0bGVQb3NpdGlvbiI6IlJpZ2h0IiwiRGF0ZVBvc2l0aW9uIjoiTGVmdCIsIlNoYXBlVHlwZSI6MSwiU2hhcGVTaXplIjoxLCJTaGFwZVN0eWxlIjp7IiRpZCI6IjM5MCIsIk1hcmdpbiI6eyIkaWQiOiIzOTEiLCJUb3AiOjAsIkxlZnQiOjAsIlJpZ2h0IjowLCJCb3R0b20iOjB9LCJQYWRkaW5nIjp7IiRpZCI6IjM5MiIsIlRvcCI6MCwiTGVmdCI6MCwiUmlnaHQiOjAsIkJvdHRvbSI6MH0sIkJhY2tncm91bmQiOnsiJGlkIjoiMzkzIiwiQ29sb3IiOnsiJGlkIjoiMzk0IiwiQSI6MjU1LCJSIjoxMTIsIkciOjE3MywiQiI6NzF9fSwiSXNWaXNpYmxlIjp0cnVlLCJXaWR0aCI6MTMuMCwiSGVpZ2h0IjoxMy4wLCJCb3JkZXJTdHlsZSI6eyIkaWQiOiIzOTUiLCJMaW5lQ29sb3IiOm51bGwsIkxpbmVXZWlnaHQiOjAuMCwiTGluZVR5cGUiOjAsIlBhcmVudFN0eWxlIjpudWxsfSwiUGFyZW50U3R5bGUiOm51bGx9LCJUaXRsZVN0eWxlIjp7IiRpZCI6IjM5NiIsIkZvbnRTZXR0aW5ncyI6eyIkaWQiOiIzOTciLCJGb250U2l6ZSI6MTEsIkZvbnROYW1lIjoiQ2FsaWJyaSIsIklzQm9sZCI6dHJ1ZSwiSXNJdGFsaWMiOmZhbHNlLCJJc1VuZGVybGluZWQiOmZhbHNlLCJQYXJlbnRTdHlsZSI6bnVsbH0sIkF1dG9TaXplIjowLCJGb3JlZ3JvdW5kIjp7IiRpZCI6IjM5OCIsIkNvbG9yIjp7IiRpZCI6IjM5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MDAiLCJUb3AiOjAsIkxlZnQiOjAsIlJpZ2h0IjowLCJCb3R0b20iOjB9LCJQYWRkaW5nIjp7IiRpZCI6IjQwMSIsIlRvcCI6MCwiTGVmdCI6MCwiUmlnaHQiOjAsIkJvdHRvbSI6MH0sIkJhY2tncm91bmQiOnsiJHJlZiI6IjM3OCJ9LCJJc1Zpc2libGUiOnRydWUsIldpZHRoIjowLjAsIkhlaWdodCI6MC4wLCJCb3JkZXJTdHlsZSI6bnVsbCwiUGFyZW50U3R5bGUiOm51bGx9LCJEYXRlU3R5bGUiOnsiJGlkIjoiNDAyIiwiRm9udFNldHRpbmdzIjp7IiRpZCI6IjQwMy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aWQiOiI0MDQiLCJUb3AiOjAsIkxlZnQiOjAsIlJpZ2h0IjowLCJCb3R0b20iOjB9LCJQYWRkaW5nIjp7IiRpZCI6IjQwNSIsIlRvcCI6MCwiTGVmdCI6MCwiUmlnaHQiOjAsIkJvdHRvbSI6MH0sIkJhY2tncm91bmQiOnsiJHJlZiI6IjM4NCJ9LCJJc1Zpc2libGUiOmZhbHNlLCJXaWR0aCI6MC4wLCJIZWlnaHQiOjAuMCwiQm9yZGVyU3R5bGUiOm51bGw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A3IiwiRm9ybWF0IjowLCJJc1Zpc2libGUiOmZhbHNlLCJMYXN0S25vd25WaXNpYmlsaXR5U3RhdGUiOmZhbHNlfSwiSXNWaXNpYmxlIjp0cnVlLCJQYXJlbnRTdHlsZSI6bnVsbH0sIkh5cGVybGluayI6eyIkaWQiOiI0MDgiLCJBZGRyZXNzIjoiIiwiU3ViQWRkcmVzcyI6IiJ9LCJJbXBvcnRJZCI6bnVsbH0seyIkaWQiOiI0MDkiLCJJZCI6ImMwODNkY2IyLWMxOWMtNGMwYS05NjQ2LWI1NjZlMTQwMDgwOSIsIkluZGV4IjoxMywiR3JvdXBJZCI6IjU2ZjVlMDA3LWE3ZmItNDBiNC1iYzU2LTNjNGM4ODI4NTJkZCIsIlRpdGxlIjoiU29jaWFsIE1lZGlhIENhbXBhaWduIiwiRGF0ZVRpbWUiOiIyMDIxLTA3LTEzVDIzOjU5OjAwIiwiUGVyY2VudGFnZUNvbXBsZXRlIjpudWxsLCJOb3RlIjpudWxsLCJTdHlsZSI6eyIkaWQiOiI0MTAiLCJUaXRsZVBvc2l0aW9uIjoiUmlnaHQiLCJEYXRlUG9zaXRpb24iOiJMZWZ0IiwiU2hhcGVUeXBlIjoxLCJTaGFwZVNpemUiOjEsIlNoYXBlU3R5bGUiOnsiJGlkIjoiNDExIiwiTWFyZ2luIjp7IiRyZWYiOiIyMjIifSwiUGFkZGluZyI6eyIkcmVmIjoiMjIzIn0sIkJhY2tncm91bmQiOnsiJGlkIjoiNDEyIiwiQ29sb3IiOnsiJGlkIjoiNDEzIiwiQSI6MjU1LCJSIjoxMTIsIkciOjE3MywiQiI6NzF9fSwiSXNWaXNpYmxlIjp0cnVlLCJXaWR0aCI6MTMuMCwiSGVpZ2h0IjoxMy4wLCJCb3JkZXJTdHlsZSI6eyIkaWQiOiI0MTQiLCJMaW5lQ29sb3IiOm51bGwsIkxpbmVXZWlnaHQiOjAuMCwiTGluZVR5cGUiOjAsIlBhcmVudFN0eWxlIjpudWxsfSwiUGFyZW50U3R5bGUiOm51bGx9LCJUaXRsZVN0eWxlIjp7IiRpZCI6IjQxNSIsIkZvbnRTZXR0aW5ncyI6eyIkaWQiOiI0MTYiLCJGb250U2l6ZSI6MTEsIkZvbnROYW1lIjoiQ2FsaWJyaSIsIklzQm9sZCI6dHJ1ZSwiSXNJdGFsaWMiOmZhbHNlLCJJc1VuZGVybGluZWQiOmZhbHNlLCJQYXJlbnRTdHlsZSI6bnVsbH0sIkF1dG9TaXplIjowLCJGb3JlZ3JvdW5kIjp7IiRpZCI6IjQxNyIsIkNvbG9yIjp7IiRpZCI6IjQxO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MxIn0sIlBhZGRpbmciOnsiJHJlZiI6IjIzMiJ9LCJCYWNrZ3JvdW5kIjp7IiRyZWYiOiI3MyJ9LCJJc1Zpc2libGUiOnRydWUsIldpZHRoIjowLjAsIkhlaWdodCI6MC4wLCJCb3JkZXJTdHlsZSI6bnVsbCwiUGFyZW50U3R5bGUiOm51bGx9LCJEYXRlU3R5bGUiOnsiJGlkIjoiNDE5IiwiRm9udFNldHRpbmdzIjp7IiRpZCI6IjQyM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M1In0sIlBhZGRpbmciOnsiJHJlZiI6IjIzNiJ9LCJCYWNrZ3JvdW5kIjp7IiRyZWYiOiI4MCJ9LCJJc1Zpc2libGUiOmZhbHNlLCJXaWR0aCI6MC4wLCJIZWlnaHQiOjAuMCwiQm9yZGVyU3R5bGUiOm51bGwsIlBhcmVudFN0eWxlIjpudWxsfSwiRGF0ZUZvcm1hdCI6eyIkaWQiOiI0M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IyIiwiRm9ybWF0IjowLCJJc1Zpc2libGUiOmZhbHNlLCJMYXN0S25vd25WaXNpYmlsaXR5U3RhdGUiOmZhbHNlfSwiSXNWaXNpYmxlIjp0cnVlLCJQYXJlbnRTdHlsZSI6bnVsbH0sIkh5cGVybGluayI6eyIkaWQiOiI0MjMiLCJBZGRyZXNzIjoiIiwiU3ViQWRkcmVzcyI6IiJ9LCJJbXBvcnRJZCI6bnVsbH0seyIkaWQiOiI0MjQiLCJJZCI6IjczMTkxMzdmLWRmNzktNDQyNy05ZDc5LWQwMzUyY2JmMmM5MyIsIkluZGV4IjoxNCwiR3JvdXBJZCI6IjU2ZjVlMDA3LWE3ZmItNDBiNC1iYzU2LTNjNGM4ODI4NTJkZCIsIlRpdGxlIjoiU0VPIFJldmlldyIsIkRhdGVUaW1lIjoiMjAyMS0xMC0xM1QyMzo1OTowMCIsIlBlcmNlbnRhZ2VDb21wbGV0ZSI6bnVsbCwiTm90ZSI6bnVsbCwiU3R5bGUiOnsiJGlkIjoiNDI1IiwiVGl0bGVQb3NpdGlvbiI6IlJpZ2h0IiwiRGF0ZVBvc2l0aW9uIjoiTGVmdCIsIlNoYXBlVHlwZSI6MSwiU2hhcGVTaXplIjoxLCJTaGFwZVN0eWxlIjp7IiRpZCI6IjQyNiIsIk1hcmdpbiI6eyIkcmVmIjoiNjAifSwiUGFkZGluZyI6eyIkcmVmIjoiNjEifSwiQmFja2dyb3VuZCI6eyIkaWQiOiI0MjciLCJDb2xvciI6eyIkaWQiOiI0MjgiLCJBIjoyNTUsIlIiOjExMiwiRyI6MTczLCJCIjo3MX19LCJJc1Zpc2libGUiOnRydWUsIldpZHRoIjoxOC4wLCJIZWlnaHQiOjIwLjAsIkJvcmRlclN0eWxlIjp7IiRpZCI6IjQyOSIsIkxpbmVDb2xvciI6bnVsbCwiTGluZVdlaWdodCI6MC4wLCJMaW5lVHlwZSI6MCwiUGFyZW50U3R5bGUiOm51bGx9LCJQYXJlbnRTdHlsZSI6bnVsbH0sIlRpdGxlU3R5bGUiOnsiJGlkIjoiNDMwIiwiRm9udFNldHRpbmdzIjp7IiRpZCI6IjQzMSIsIkZvbnRTaXplIjoxMSwiRm9udE5hbWUiOiJDYWxpYnJpIiwiSXNCb2xkIjp0cnVlLCJJc0l0YWxpYyI6ZmFsc2UsIklzVW5kZXJsaW5lZCI6ZmFsc2UsIlBhcmVudFN0eWxlIjpudWxsfSwiQXV0b1NpemUiOjAsIkZvcmVncm91bmQiOnsiJGlkIjoiNDMyIiwiQ29sb3IiOnsiJGlkIjoiNDMz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M0IiwiRm9udFNldHRpbmdzIjp7IiRpZCI6IjQzNSIsIkZvbnRTaXplIjoxMCwiRm9udE5hbWUiOiJDYWxpYnJpIiwiSXNCb2xkIjpmYWxzZSwiSXNJdGFsaWMiOmZhbHNlLCJJc1VuZGVybGluZWQiOmZhbHNlLCJQYXJlbnRTdHlsZSI6bnVsbH0sIkF1dG9TaXplIjowLCJGb3JlZ3JvdW5kIjp7IiRpZCI6IjQzNiIsIkNvbG9yIjp7IiRpZCI6IjQzNyIsIkEiOjI1NSwiUiI6MTgsIkciOjE5LCJCIjoyM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kRhdGVGb3JtYXQiOnsiJHJlZiI6IjgxIn0sIldlZWtOdW1iZXJpbmciOnsiJGlkIjoiNDM4IiwiRm9ybWF0IjowLCJJc1Zpc2libGUiOmZhbHNlLCJMYXN0S25vd25WaXNpYmlsaXR5U3RhdGUiOmZhbHNlfSwiSXNWaXNpYmxlIjp0cnVlLCJQYXJlbnRTdHlsZSI6bnVsbH0sIkh5cGVybGluayI6eyIkaWQiOiI0MzkiLCJBZGRyZXNzIjoiIiwiU3ViQWRkcmVzcyI6IiJ9LCJJbXBvcnRJZCI6bnVsbH0seyIkaWQiOiI0NDAiLCJJZCI6ImU1MjNiNTYzLTI1NGQtNDk1ZS1iMDAyLTUyMTBlZTU2NjkyZSIsIkluZGV4IjoxNSwiR3JvdXBJZCI6ImVjMDBlNGVkLTc4MzktNDNlOC04ZTkxLWFjY2UxYWU1MGEyMSIsIlRpdGxlIjoiU0VNIENhbXBhaWduIiwiRGF0ZVRpbWUiOiIyMDIxLTA0LTEzVDIzOjU5OjAwIiwiUGVyY2VudGFnZUNvbXBsZXRlIjpudWxsLCJOb3RlIjpudWxsLCJTdHlsZSI6eyIkaWQiOiI0NDEiLCJUaXRsZVBvc2l0aW9uIjoiUmlnaHQiLCJEYXRlUG9zaXRpb24iOiJMZWZ0IiwiU2hhcGVUeXBlIjoxLCJTaGFwZVNpemUiOjEsIlNoYXBlU3R5bGUiOnsiJGlkIjoiNDQyIiwiTWFyZ2luIjp7IiRyZWYiOiIyMjIifSwiUGFkZGluZyI6eyIkcmVmIjoiMjIzIn0sIkJhY2tncm91bmQiOnsiJGlkIjoiNDQzIiwiQ29sb3IiOnsiJGlkIjoiNDQ0IiwiQSI6MjU1LCJSIjoxMTIsIkciOjE3MywiQiI6NzF9fSwiSXNWaXNpYmxlIjp0cnVlLCJXaWR0aCI6MTMuMCwiSGVpZ2h0IjoxMy4wLCJCb3JkZXJTdHlsZSI6eyIkaWQiOiI0NDUiLCJMaW5lQ29sb3IiOm51bGwsIkxpbmVXZWlnaHQiOjAuMCwiTGluZVR5cGUiOjAsIlBhcmVudFN0eWxlIjpudWxsfSwiUGFyZW50U3R5bGUiOm51bGx9LCJUaXRsZVN0eWxlIjp7IiRpZCI6IjQ0NiIsIkZvbnRTZXR0aW5ncyI6eyIkaWQiOiI0NDciLCJGb250U2l6ZSI6MTEsIkZvbnROYW1lIjoiQ2FsaWJyaSIsIklzQm9sZCI6dHJ1ZSwiSXNJdGFsaWMiOmZhbHNlLCJJc1VuZGVybGluZWQiOmZhbHNlLCJQYXJlbnRTdHlsZSI6bnVsbH0sIkF1dG9TaXplIjowLCJGb3JlZ3JvdW5kIjp7IiRpZCI6IjQ0OCIsIkNvbG9yIjp7IiRpZCI6IjQ0O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MxIn0sIlBhZGRpbmciOnsiJHJlZiI6IjIzMiJ9LCJCYWNrZ3JvdW5kIjp7IiRyZWYiOiI3MyJ9LCJJc1Zpc2libGUiOnRydWUsIldpZHRoIjowLjAsIkhlaWdodCI6MC4wLCJCb3JkZXJTdHlsZSI6bnVsbCwiUGFyZW50U3R5bGUiOm51bGx9LCJEYXRlU3R5bGUiOnsiJGlkIjoiNDUwIiwiRm9udFNldHRpbmdzIjp7IiRpZCI6IjQ1M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M1In0sIlBhZGRpbmciOnsiJHJlZiI6IjIzNiJ9LCJCYWNrZ3JvdW5kIjp7IiRyZWYiOiI4MCJ9LCJJc1Zpc2libGUiOmZhbHNlLCJXaWR0aCI6MC4wLCJIZWlnaHQiOjAuMCwiQm9yZGVyU3R5bGUiOm51bGwsIlBhcmVudFN0eWxlIjpudWxsfSwiRGF0ZUZvcm1hdCI6eyIkaWQiOiI0NT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UzIiwiRm9ybWF0IjowLCJJc1Zpc2libGUiOmZhbHNlLCJMYXN0S25vd25WaXNpYmlsaXR5U3RhdGUiOmZhbHNlfSwiSXNWaXNpYmxlIjp0cnVlLCJQYXJlbnRTdHlsZSI6bnVsbH0sIkh5cGVybGluayI6eyIkaWQiOiI0NTQiLCJBZGRyZXNzIjoiIiwiU3ViQWRkcmVzcyI6IiJ9LCJJbXBvcnRJZCI6bnVsbH0seyIkaWQiOiI0NTUiLCJJZCI6IjA0NWJlYjk1LWQwNDAtNDg3ZS1hZjc3LWIzMzExZTVkMjBmMCIsIkluZGV4IjoxNiwiR3JvdXBJZCI6ImVjMDBlNGVkLTc4MzktNDNlOC04ZTkxLWFjY2UxYWU1MGEyMSIsIlRpdGxlIjoiQmxvZyBDYW1wYWlnbiIsIkRhdGVUaW1lIjoiMjAyMS0wNy0xM1QyMzo1OTowMCIsIlBlcmNlbnRhZ2VDb21wbGV0ZSI6bnVsbCwiTm90ZSI6bnVsbCwiU3R5bGUiOnsiJGlkIjoiNDU2IiwiVGl0bGVQb3NpdGlvbiI6IlJpZ2h0IiwiRGF0ZVBvc2l0aW9uIjoiTGVmdCIsIlNoYXBlVHlwZSI6MSwiU2hhcGVTaXplIjoxLCJTaGFwZVN0eWxlIjp7IiRpZCI6IjQ1NyIsIk1hcmdpbiI6eyIkcmVmIjoiMjIyIn0sIlBhZGRpbmciOnsiJHJlZiI6IjIyMyJ9LCJCYWNrZ3JvdW5kIjp7IiRpZCI6IjQ1OCIsIkNvbG9yIjp7IiRpZCI6IjQ1OSIsIkEiOjI1NSwiUiI6MTEyLCJHIjoxNzMsIkIiOjcxfX0sIklzVmlzaWJsZSI6dHJ1ZSwiV2lkdGgiOjEzLjAsIkhlaWdodCI6MTMuMCwiQm9yZGVyU3R5bGUiOnsiJGlkIjoiNDYwIiwiTGluZUNvbG9yIjpudWxsLCJMaW5lV2VpZ2h0IjowLjAsIkxpbmVUeXBlIjowLCJQYXJlbnRTdHlsZSI6bnVsbH0sIlBhcmVudFN0eWxlIjpudWxsfSwiVGl0bGVTdHlsZSI6eyIkaWQiOiI0NjEiLCJGb250U2V0dGluZ3MiOnsiJGlkIjoiNDYyIiwiRm9udFNpemUiOjExLCJGb250TmFtZSI6IkNhbGlicmkiLCJJc0JvbGQiOnRydWUsIklzSXRhbGljIjpmYWxzZSwiSXNVbmRlcmxpbmVkIjpmYWxzZSwiUGFyZW50U3R5bGUiOm51bGx9LCJBdXRvU2l6ZSI6MCwiRm9yZWdyb3VuZCI6eyIkaWQiOiI0NjMiLCJDb2xvciI6eyIkaWQiOiI0NjQ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zMSJ9LCJQYWRkaW5nIjp7IiRyZWYiOiIyMzIifSwiQmFja2dyb3VuZCI6eyIkcmVmIjoiNzMifSwiSXNWaXNpYmxlIjp0cnVlLCJXaWR0aCI6MC4wLCJIZWlnaHQiOjAuMCwiQm9yZGVyU3R5bGUiOm51bGwsIlBhcmVudFN0eWxlIjpudWxsfSwiRGF0ZVN0eWxlIjp7IiRpZCI6IjQ2NSIsIkZvbnRTZXR0aW5ncyI6eyIkaWQiOiI0NjY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zNSJ9LCJQYWRkaW5nIjp7IiRyZWYiOiIyMzYifSwiQmFja2dyb3VuZCI6eyIkcmVmIjoiODAifSwiSXNWaXNpYmxlIjpmYWxzZSwiV2lkdGgiOjAuMCwiSGVpZ2h0IjowLjAsIkJvcmRlclN0eWxlIjpudWxsLCJQYXJlbnRTdHlsZSI6bnVsbH0sIkRhdGVGb3JtYXQiOnsiJGlkIjoiNDY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2OCIsIkZvcm1hdCI6MCwiSXNWaXNpYmxlIjpmYWxzZSwiTGFzdEtub3duVmlzaWJpbGl0eVN0YXRlIjpmYWxzZX0sIklzVmlzaWJsZSI6dHJ1ZSwiUGFyZW50U3R5bGUiOm51bGx9LCJIeXBlcmxpbmsiOnsiJGlkIjoiNDY5IiwiQWRkcmVzcyI6IiIsIlN1YkFkZHJlc3MiOiIifSwiSW1wb3J0SWQiOm51bGx9LHsiJGlkIjoiNDcwIiwiSWQiOiJjYjMxOTUxNS0zMzBhLTQ2ODYtYWRhYy1lNzUwNjY5NDU1YTEiLCJJbmRleCI6MTcsIkdyb3VwSWQiOiJlYzAwZTRlZC03ODM5LTQzZTgtOGU5MS1hY2NlMWFlNTBhMjEiLCJUaXRsZSI6IlNFTSBBdWRpdCIsIkRhdGVUaW1lIjoiMjAyMS0wMS0xM1QyMzo1OTowMCIsIlBlcmNlbnRhZ2VDb21wbGV0ZSI6bnVsbCwiTm90ZSI6bnVsbCwiU3R5bGUiOnsiJGlkIjoiNDcxIiwiVGl0bGVQb3NpdGlvbiI6IlJpZ2h0IiwiRGF0ZVBvc2l0aW9uIjoiTGVmdCIsIlNoYXBlVHlwZSI6MSwiU2hhcGVTaXplIjoxLCJTaGFwZVN0eWxlIjp7IiRpZCI6IjQ3MiIsIk1hcmdpbiI6eyIkaWQiOiI0NzMiLCJUb3AiOjAsIkxlZnQiOjAsIlJpZ2h0IjowLCJCb3R0b20iOjB9LCJQYWRkaW5nIjp7IiRpZCI6IjQ3NCIsIlRvcCI6MCwiTGVmdCI6MCwiUmlnaHQiOjAsIkJvdHRvbSI6MH0sIkJhY2tncm91bmQiOnsiJGlkIjoiNDc1IiwiQ29sb3IiOnsiJGlkIjoiNDc2IiwiQSI6MjU1LCJSIjoxMTIsIkciOjE3MywiQiI6NzF9fSwiSXNWaXNpYmxlIjp0cnVlLCJXaWR0aCI6MTMuMCwiSGVpZ2h0IjoxMy4wLCJCb3JkZXJTdHlsZSI6eyIkaWQiOiI0NzciLCJMaW5lQ29sb3IiOm51bGwsIkxpbmVXZWlnaHQiOjAuMCwiTGluZVR5cGUiOjAsIlBhcmVudFN0eWxlIjpudWxsfSwiUGFyZW50U3R5bGUiOm51bGx9LCJUaXRsZVN0eWxlIjp7IiRpZCI6IjQ3OCIsIkZvbnRTZXR0aW5ncyI6eyIkaWQiOiI0NzkiLCJGb250U2l6ZSI6MTEsIkZvbnROYW1lIjoiQ2FsaWJyaSIsIklzQm9sZCI6dHJ1ZSwiSXNJdGFsaWMiOmZhbHNlLCJJc1VuZGVybGluZWQiOmZhbHNlLCJQYXJlbnRTdHlsZSI6bnVsbH0sIkF1dG9TaXplIjowLCJGb3JlZ3JvdW5kIjp7IiRpZCI6IjQ4MCIsIkNvbG9yIjp7IiRpZCI6IjQ4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ODIiLCJUb3AiOjAsIkxlZnQiOjAsIlJpZ2h0IjowLCJCb3R0b20iOjB9LCJQYWRkaW5nIjp7IiRpZCI6IjQ4MyIsIlRvcCI6MCwiTGVmdCI6MCwiUmlnaHQiOjAsIkJvdHRvbSI6MH0sIkJhY2tncm91bmQiOnsiJHJlZiI6IjM3OCJ9LCJJc1Zpc2libGUiOnRydWUsIldpZHRoIjowLjAsIkhlaWdodCI6MC4wLCJCb3JkZXJTdHlsZSI6bnVsbCwiUGFyZW50U3R5bGUiOm51bGx9LCJEYXRlU3R5bGUiOnsiJGlkIjoiNDg0IiwiRm9udFNldHRpbmdzIjp7IiRpZCI6IjQ4N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aWQiOiI0ODYiLCJUb3AiOjAsIkxlZnQiOjAsIlJpZ2h0IjowLCJCb3R0b20iOjB9LCJQYWRkaW5nIjp7IiRpZCI6IjQ4NyIsIlRvcCI6MCwiTGVmdCI6MCwiUmlnaHQiOjAsIkJvdHRvbSI6MH0sIkJhY2tncm91bmQiOnsiJHJlZiI6IjM4NCJ9LCJJc1Zpc2libGUiOmZhbHNlLCJXaWR0aCI6MC4wLCJIZWlnaHQiOjAuMCwiQm9yZGVyU3R5bGUiOm51bGwsIlBhcmVudFN0eWxlIjpudWxsfSwiRGF0ZUZvcm1hdCI6eyIkaWQiOiI0O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g5IiwiRm9ybWF0IjowLCJJc1Zpc2libGUiOmZhbHNlLCJMYXN0S25vd25WaXNpYmlsaXR5U3RhdGUiOmZhbHNlfSwiSXNWaXNpYmxlIjp0cnVlLCJQYXJlbnRTdHlsZSI6bnVsbH0sIkh5cGVybGluayI6eyIkaWQiOiI0OTAiLCJBZGRyZXNzIjoiIiwiU3ViQWRkcmVzcyI6IiJ9LCJJbXBvcnRJZCI6bnVsbH0seyIkaWQiOiI0OTEiLCJJZCI6IjM0YjBhODk0LThhODQtNGVjMC05NzFhLWQ4ZWVlNzI0NjhjMSIsIkluZGV4IjoxOCwiR3JvdXBJZCI6ImVjMDBlNGVkLTc4MzktNDNlOC04ZTkxLWFjY2UxYWU1MGEyMSIsIlRpdGxlIjoiU0VNIFJldmlldyIsIkRhdGVUaW1lIjoiMjAyMS0xMC0xM1QyMzo1OTowMCIsIlBlcmNlbnRhZ2VDb21wbGV0ZSI6bnVsbCwiTm90ZSI6bnVsbCwiU3R5bGUiOnsiJGlkIjoiNDkyIiwiVGl0bGVQb3NpdGlvbiI6IlJpZ2h0IiwiRGF0ZVBvc2l0aW9uIjoiTGVmdCIsIlNoYXBlVHlwZSI6MSwiU2hhcGVTaXplIjoxLCJTaGFwZVN0eWxlIjp7IiRpZCI6IjQ5MyIsIk1hcmdpbiI6eyIkcmVmIjoiNjAifSwiUGFkZGluZyI6eyIkcmVmIjoiNjEifSwiQmFja2dyb3VuZCI6eyIkaWQiOiI0OTQiLCJDb2xvciI6eyIkaWQiOiI0OTUiLCJBIjoyNTUsIlIiOjExMiwiRyI6MTczLCJCIjo3MX19LCJJc1Zpc2libGUiOnRydWUsIldpZHRoIjoxOC4wLCJIZWlnaHQiOjIwLjAsIkJvcmRlclN0eWxlIjp7IiRpZCI6IjQ5NiIsIkxpbmVDb2xvciI6bnVsbCwiTGluZVdlaWdodCI6MC4wLCJMaW5lVHlwZSI6MCwiUGFyZW50U3R5bGUiOm51bGx9LCJQYXJlbnRTdHlsZSI6bnVsbH0sIlRpdGxlU3R5bGUiOnsiJGlkIjoiNDk3IiwiRm9udFNldHRpbmdzIjp7IiRpZCI6IjQ5OCIsIkZvbnRTaXplIjoxMSwiRm9udE5hbWUiOiJDYWxpYnJpIiwiSXNCb2xkIjp0cnVlLCJJc0l0YWxpYyI6ZmFsc2UsIklzVW5kZXJsaW5lZCI6ZmFsc2UsIlBhcmVudFN0eWxlIjpudWxsfSwiQXV0b1NpemUiOjAsIkZvcmVncm91bmQiOnsiJGlkIjoiNDk5IiwiQ29sb3IiOnsiJGlkIjoiNTAw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TAxIiwiRm9udFNldHRpbmdzIjp7IiRpZCI6IjUwMiIsIkZvbnRTaXplIjoxMCwiRm9udE5hbWUiOiJDYWxpYnJpIiwiSXNCb2xkIjpmYWxzZSwiSXNJdGFsaWMiOmZhbHNlLCJJc1VuZGVybGluZWQiOmZhbHNlLCJQYXJlbnRTdHlsZSI6bnVsbH0sIkF1dG9TaXplIjowLCJGb3JlZ3JvdW5kIjp7IiRpZCI6IjUwMyIsIkNvbG9yIjp7IiRpZCI6IjUwNCIsIkEiOjI1NSwiUiI6MTgsIkciOjE5LCJCIjoyM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kRhdGVGb3JtYXQiOnsiJHJlZiI6IjgxIn0sIldlZWtOdW1iZXJpbmciOnsiJGlkIjoiNTA1IiwiRm9ybWF0IjowLCJJc1Zpc2libGUiOmZhbHNlLCJMYXN0S25vd25WaXNpYmlsaXR5U3RhdGUiOmZhbHNlfSwiSXNWaXNpYmxlIjp0cnVlLCJQYXJlbnRTdHlsZSI6bnVsbH0sIkh5cGVybGluayI6eyIkaWQiOiI1MDYiLCJBZGRyZXNzIjoiIiwiU3ViQWRkcmVzcyI6IiJ9LCJJbXBvcnRJZCI6bnVsbH0seyIkaWQiOiI1MDciLCJJZCI6IjU1MGE1YmY1LWViYTAtNDI5NC05MmE0LTJjZWNiYjU1ZWEwMyIsIkluZGV4IjoxOSwiR3JvdXBJZCI6IiIsIlRpdGxlIjoiQnJhbmQgQ2hhbmdlIiwiRGF0ZVRpbWUiOiIyMDIxLTA3LTEzVDIzOjU5OjAwIiwiUGVyY2VudGFnZUNvbXBsZXRlIjpudWxsLCJOb3RlIjpudWxsLCJTdHlsZSI6eyIkaWQiOiI1MDgiLCJUaXRsZVBvc2l0aW9uIjoiUmlnaHQiLCJEYXRlUG9zaXRpb24iOiJMZWZ0IiwiU2hhcGVUeXBlIjoxLCJTaGFwZVNpemUiOjEsIlNoYXBlU3R5bGUiOnsiJGlkIjoiNTA5IiwiTWFyZ2luIjp7IiRyZWYiOiIyMjIifSwiUGFkZGluZyI6eyIkcmVmIjoiMjIzIn0sIkJhY2tncm91bmQiOnsiJGlkIjoiNTEwIiwiQ29sb3IiOnsiJGlkIjoiNTExIiwiQSI6MjU1LCJSIjoxMTIsIkciOjE3MywiQiI6NzF9fSwiSXNWaXNpYmxlIjp0cnVlLCJXaWR0aCI6MTMuMCwiSGVpZ2h0IjoxMy4wLCJCb3JkZXJTdHlsZSI6eyIkaWQiOiI1MTIiLCJMaW5lQ29sb3IiOm51bGwsIkxpbmVXZWlnaHQiOjAuMCwiTGluZVR5cGUiOjAsIlBhcmVudFN0eWxlIjpudWxsfSwiUGFyZW50U3R5bGUiOm51bGx9LCJUaXRsZVN0eWxlIjp7IiRpZCI6IjUxMyIsIkZvbnRTZXR0aW5ncyI6eyIkaWQiOiI1MTQiLCJGb250U2l6ZSI6MTEsIkZvbnROYW1lIjoiQ2FsaWJyaSIsIklzQm9sZCI6dHJ1ZSwiSXNJdGFsaWMiOmZhbHNlLCJJc1VuZGVybGluZWQiOmZhbHNlLCJQYXJlbnRTdHlsZSI6bnVsbH0sIkF1dG9TaXplIjoyLCJGb3JlZ3JvdW5kIjp7IiRpZCI6IjUxNSIsIkNvbG9yIjp7IiRpZCI6IjUxNiIsIkEiOjI1NSwiUiI6MCwiRyI6MCwiQiI6MH19LCJNYXhXaWR0aCI6NjMuMjUzMzMzMzMzMzMzMzM3LCJNYXhIZWlnaHQiOiJJbmZpbml0eSIsIlNtYXJ0Rm9yZWdyb3VuZElzQWN0aXZlIjpmYWxzZSwiSG9yaXpvbnRhbEFsaWdubWVudCI6MCwiVmVydGljYWxBbGlnbm1lbnQiOjAsIlNtYXJ0Rm9yZWdyb3VuZCI6bnVsbCwiQmFja2dyb3VuZEZpbGxUeXBlIjowLCJNYXJnaW4iOnsiJHJlZiI6IjIzMSJ9LCJQYWRkaW5nIjp7IiRyZWYiOiIyMzIifSwiQmFja2dyb3VuZCI6eyIkcmVmIjoiNzMifSwiSXNWaXNpYmxlIjp0cnVlLCJXaWR0aCI6MC4wLCJIZWlnaHQiOjAuMCwiQm9yZGVyU3R5bGUiOm51bGwsIlBhcmVudFN0eWxlIjpudWxsfSwiRGF0ZVN0eWxlIjp7IiRpZCI6IjUxNyIsIkZvbnRTZXR0aW5ncyI6eyIkaWQiOiI1MTg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zNSJ9LCJQYWRkaW5nIjp7IiRyZWYiOiIyMzYifSwiQmFja2dyb3VuZCI6eyIkcmVmIjoiODAifSwiSXNWaXNpYmxlIjpmYWxzZSwiV2lkdGgiOjAuMCwiSGVpZ2h0IjowLjAsIkJvcmRlclN0eWxlIjpudWxsLCJQYXJlbnRTdHlsZSI6bnVsbH0sIkRhdGVGb3JtYXQiOnsiJGlkIjoiNT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yMCIsIkZvcm1hdCI6MCwiSXNWaXNpYmxlIjpmYWxzZSwiTGFzdEtub3duVmlzaWJpbGl0eVN0YXRlIjpmYWxzZX0sIklzVmlzaWJsZSI6dHJ1ZSwiUGFyZW50U3R5bGUiOm51bGx9LCJIeXBlcmxpbmsiOnsiJGlkIjoiNTIxIiwiQWRkcmVzcyI6IiIsIlN1YkFkZHJlc3MiOiIifSwiSW1wb3J0SWQiOm51bGx9XX0seyIkaWQiOiI1MjIiLCJJZCI6IjE5ODY3ZWYxLWNlMmItNDZjOC04ODhhLWM1MDk0YmQ0NjQyMCIsIkluZGV4IjoyMCwiSGVhZGVyVGV4dCI6IkFkcyIsIlN0eWxlIjp7IiRpZCI6IjUyMyIsIkhlYWRlclN0eWxlIjp7IiRpZCI6IjUyNCIsIlRleHRTdHlsZSI6eyIkaWQiOiI1MjUiLCJGb250U2V0dGluZ3MiOnsiJGlkIjoiNTI2IiwiRm9udFNpemUiOjEyLCJGb250TmFtZSI6IkNhbGlicmkiLCJJc0JvbGQiOnRydWUsIklzSXRhbGljIjpmYWxzZSwiSXNVbmRlcmxpbmVkIjpmYWxzZSwiUGFyZW50U3R5bGUiOm51bGx9LCJBdXRvU2l6ZSI6MCwiRm9yZWdyb3VuZCI6eyIkaWQiOiI1MjciLCJDb2xvciI6eyIkaWQiOiI1MjgiLCJBIjoyNTUsIlIiOjAsIkciOjAsIkIiOjB9fSwiTWF4V2lkdGgiOjAuMCwiTWF4SGVpZ2h0IjowLjAsIlNtYXJ0Rm9yZWdyb3VuZElzQWN0aXZlIjpmYWxzZSwiSG9yaXpvbnRhbEFsaWdubWVudCI6MCwiVmVydGljYWxBbGlnbm1lbnQiOjAsIlNtYXJ0Rm9yZWdyb3VuZCI6bnVsbCwiQmFja2dyb3VuZEZpbGxUeXBlIjowLCJNYXJnaW4iOnsiJHJlZiI6IjE3MyJ9LCJQYWRkaW5nIjp7IiRyZWYiOiIxNzQifSwiQmFja2dyb3VuZCI6bnVsbCwiSXNWaXNpYmxlIjpmYWxzZSwiV2lkdGgiOjAuMCwiSGVpZ2h0IjowLjAsIkJvcmRlclN0eWxlIjpudWxsLCJQYXJlbnRTdHlsZSI6bnVsbH0sIlJlY3RhbmdsZVN0eWxlIjp7IiRpZCI6IjUyOSIsIk1hcmdpbiI6eyIkcmVmIjoiMTc2In0sIlBhZGRpbmciOnsiJHJlZiI6IjE3NyJ9LCJCYWNrZ3JvdW5kIjp7IiRpZCI6IjUzMCIsIkNvbG9yIjp7IiRpZCI6IjUzMSIsIkEiOjI1NSwiUiI6OTEsIkciOjE1NSwiQiI6MjEzfX0sIklzVmlzaWJsZSI6ZmFsc2UsIldpZHRoIjowLjAsIkhlaWdodCI6MC4wLCJCb3JkZXJTdHlsZSI6eyIkaWQiOiI1MzIiLCJMaW5lQ29sb3IiOnsiJGlkIjoiNTMzIiwiJHR5cGUiOiJOTFJFLkNvbW1vbi5Eb20uU29saWRDb2xvckJydXNoLCBOTFJFLkNvbW1vbiIsIkNvbG9yIjp7IiRpZCI6IjUzNCIsIkEiOjI1NSwiUiI6NiwiRyI6NCwiQiI6NX19LCJMaW5lV2VpZ2h0IjowLjAsIkxpbmVUeXBlIjowLCJQYXJlbnRTdHlsZSI6bnVsbH0sIlBhcmVudFN0eWxlIjpudWxsfSwiTWFyZ2luIjp7IiRyZWYiOiIxODMifSwiUGFkZGluZyI6eyIkcmVmIjoiMTg0In0sIkJhY2tncm91bmQiOm51bGwsIklzVmlzaWJsZSI6dHJ1ZSwiV2lkdGgiOjAuMCwiSGVpZ2h0IjowLjAsIkJvcmRlclN0eWxlIjpudWxsLCJQYXJlbnRTdHlsZSI6bnVsbH0sIkJhY2tncm91bmRTdHlsZSI6eyIkaWQiOiI1MzUiLCJNYXJnaW4iOnsiJHJlZiI6IjE4NiJ9LCJQYWRkaW5nIjp7IiRyZWYiOiIxODcifSwiQmFja2dyb3VuZCI6eyIkaWQiOiI1MzYiLCJDb2xvciI6eyIkaWQiOiI1MzciLCJBIjozOCwiUiI6OTEsIkciOjE1NSwiQiI6MjEzfX0sIklzVmlzaWJsZSI6dHJ1ZSwiV2lkdGgiOjAuMCwiSGVpZ2h0IjowLjAsIkJvcmRlclN0eWxlIjp7IiRpZCI6IjUzOCIsIkxpbmVDb2xvciI6eyIkaWQiOiI1MzkiLCIkdHlwZSI6Ik5MUkUuQ29tbW9uLkRvbS5Tb2xpZENvbG9yQnJ1c2gsIE5MUkUuQ29tbW9uIiwiQ29sb3IiOnsiJGlkIjoiNTQwIiwiQSI6MjU1LCJSIjoyMDgsIkciOjIwNiwiQiI6MjA2fX0sIkxpbmVXZWlnaHQiOjAuMCwiTGluZVR5cGUiOjAsIlBhcmVudFN0eWxlIjpudWxsfSwiUGFyZW50U3R5bGUiOm51bGx9LCJJc0Fib3ZlVGltZWJhbmQiOmZhbHNlLCJNYXJnaW4iOnsiJHJlZiI6IjE5MyJ9LCJQYWRkaW5nIjp7IiRyZWYiOiIxOTQifSwiSXNWaXNpYmxlIjp0cnVlLCJXaWR0aCI6MC4wLCJIZWlnaHQiOjAuMCwiQm9yZGVyU3R5bGUiOm51bGwsIlBhcmVudFN0eWxlIjpudWxsfSwiVGFza3MiOltdLCJNaWxlc3RvbmVzIjpbeyIkaWQiOiI1NDEiLCJJZCI6IjJmYzNhZjhjLWJlMjAtNDdkOS1iMTMxLTk0MDA4MWU1Zjk2ZSIsIkluZGV4IjoyMSwiR3JvdXBJZCI6IjYxMTVlYjk0LTVmYWItNGEzNy1hMzUxLTdlMTM0ZmYxNzczZCIsIlRpdGxlIjoiM3JkIFBhcnR5IExlYWQgR2VuIiwiRGF0ZVRpbWUiOiIyMDIxLTA3LTEzVDIzOjU5OjAwIiwiUGVyY2VudGFnZUNvbXBsZXRlIjpudWxsLCJOb3RlIjpudWxsLCJTdHlsZSI6eyIkaWQiOiI1NDIiLCJUaXRsZVBvc2l0aW9uIjoiUmlnaHQiLCJEYXRlUG9zaXRpb24iOiJMZWZ0IiwiU2hhcGVUeXBlIjo0LCJTaGFwZVNpemUiOjMsIlNoYXBlU3R5bGUiOnsiJGlkIjoiNTQzIiwiTWFyZ2luIjp7IiRyZWYiOiIyMjIifSwiUGFkZGluZyI6eyIkcmVmIjoiMjIzIn0sIkJhY2tncm91bmQiOnsiJGlkIjoiNTQ0IiwiQ29sb3IiOnsiJGlkIjoiNTQ1IiwiQSI6MjU1LCJSIjo5MSwiRyI6MTU1LCJCIjoyMTN9fSwiSXNWaXNpYmxlIjp0cnVlLCJXaWR0aCI6MTMuOTk5NzYzNDg4NzY5NTMxLCJIZWlnaHQiOjE2LjMzMzA3MDc1NTAwNDg4MywiQm9yZGVyU3R5bGUiOnsiJGlkIjoiNTQ2IiwiTGluZUNvbG9yIjpudWxsLCJMaW5lV2VpZ2h0IjowLjAsIkxpbmVUeXBlIjowLCJQYXJlbnRTdHlsZSI6bnVsbH0sIlBhcmVudFN0eWxlIjpudWxsfSwiVGl0bGVTdHlsZSI6eyIkaWQiOiI1NDciLCJGb250U2V0dGluZ3MiOnsiJGlkIjoiNTQ4IiwiRm9udFNpemUiOjExLCJGb250TmFtZSI6IkNhbGlicmkiLCJJc0JvbGQiOnRydWUsIklzSXRhbGljIjpmYWxzZSwiSXNVbmRlcmxpbmVkIjpmYWxzZSwiUGFyZW50U3R5bGUiOm51bGx9LCJBdXRvU2l6ZSI6MiwiRm9yZWdyb3VuZCI6eyIkaWQiOiI1NDkiLCJDb2xvciI6eyIkaWQiOiI1NTAiLCJBIjoyNTUsIlIiOjAsIkciOjAsIkIiOjB9fSwiTWF4V2lkdGgiOjg2LjY5MDAwMDAwMDAwMDAxMiwiTWF4SGVpZ2h0IjoiSW5maW5pdHkiLCJTbWFydEZvcmVncm91bmRJc0FjdGl2ZSI6ZmFsc2UsIkhvcml6b250YWxBbGlnbm1lbnQiOjAsIlZlcnRpY2FsQWxpZ25tZW50IjowLCJTbWFydEZvcmVncm91bmQiOm51bGwsIkJhY2tncm91bmRGaWxsVHlwZSI6MCwiTWFyZ2luIjp7IiRyZWYiOiIyMzEifSwiUGFkZGluZyI6eyIkcmVmIjoiMjMyIn0sIkJhY2tncm91bmQiOnsiJHJlZiI6IjczIn0sIklzVmlzaWJsZSI6dHJ1ZSwiV2lkdGgiOjAuMCwiSGVpZ2h0IjowLjAsIkJvcmRlclN0eWxlIjpudWxsLCJQYXJlbnRTdHlsZSI6bnVsbH0sIkRhdGVTdHlsZSI6eyIkaWQiOiI1NTEiLCJGb250U2V0dGluZ3MiOnsiJGlkIjoiNTUy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zUifSwiUGFkZGluZyI6eyIkcmVmIjoiMjM2In0sIkJhY2tncm91bmQiOnsiJHJlZiI6IjgwIn0sIklzVmlzaWJsZSI6ZmFsc2UsIldpZHRoIjowLjAsIkhlaWdodCI6MC4wLCJCb3JkZXJTdHlsZSI6bnVsbCwiUGFyZW50U3R5bGUiOm51bGx9LCJEYXRlRm9ybWF0Ijp7IiRpZCI6IjU1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TQiLCJGb3JtYXQiOjAsIklzVmlzaWJsZSI6ZmFsc2UsIkxhc3RLbm93blZpc2liaWxpdHlTdGF0ZSI6ZmFsc2V9LCJJc1Zpc2libGUiOnRydWUsIlBhcmVudFN0eWxlIjpudWxsfSwiSHlwZXJsaW5rIjp7IiRpZCI6IjU1NSIsIkFkZHJlc3MiOiIiLCJTdWJBZGRyZXNzIjoiIn0sIkltcG9ydElkIjpudWxsfSx7IiRpZCI6IjU1NiIsIklkIjoiYmU1NGFjMTEtMjIzYS00NTM4LWIwYTktNWQ0YzcxM2FiOWUzIiwiSW5kZXgiOjIyLCJHcm91cElkIjoiNjExNWViOTQtNWZhYi00YTM3LWEzNTEtN2UxMzRmZjE3NzNkIiwiVGl0bGUiOiJCaW5nIEFkcyIsIkRhdGVUaW1lIjoiMjAyMS0wNC0xM1QyMzo1OTowMCIsIlBlcmNlbnRhZ2VDb21wbGV0ZSI6bnVsbCwiTm90ZSI6bnVsbCwiU3R5bGUiOnsiJGlkIjoiNTU3IiwiVGl0bGVQb3NpdGlvbiI6IlJpZ2h0IiwiRGF0ZVBvc2l0aW9uIjoiTGVmdCIsIlNoYXBlVHlwZSI6NCwiU2hhcGVTaXplIjozLCJTaGFwZVN0eWxlIjp7IiRpZCI6IjU1OCIsIk1hcmdpbiI6eyIkaWQiOiI1NTkiLCJUb3AiOjAsIkxlZnQiOjAsIlJpZ2h0IjowLCJCb3R0b20iOjB9LCJQYWRkaW5nIjp7IiRpZCI6IjU2MCIsIlRvcCI6MCwiTGVmdCI6MCwiUmlnaHQiOjAsIkJvdHRvbSI6MH0sIkJhY2tncm91bmQiOnsiJGlkIjoiNTYxIiwiQ29sb3IiOnsiJGlkIjoiNTYyIiwiQSI6MjU1LCJSIjo5MSwiRyI6MTU1LCJCIjoyMTN9fSwiSXNWaXNpYmxlIjp0cnVlLCJXaWR0aCI6MTMuOTk5NzYzNDg4NzY5NTMxLCJIZWlnaHQiOjE2LjMzMzA3MDc1NTAwNDg4MywiQm9yZGVyU3R5bGUiOnsiJGlkIjoiNTYzIiwiTGluZUNvbG9yIjpudWxsLCJMaW5lV2VpZ2h0IjowLjAsIkxpbmVUeXBlIjowLCJQYXJlbnRTdHlsZSI6bnVsbH0sIlBhcmVudFN0eWxlIjpudWxsfSwiVGl0bGVTdHlsZSI6eyIkaWQiOiI1NjQiLCJGb250U2V0dGluZ3MiOnsiJGlkIjoiNTY1IiwiRm9udFNpemUiOjExLCJGb250TmFtZSI6IkNhbGlicmkiLCJJc0JvbGQiOnRydWUsIklzSXRhbGljIjpmYWxzZSwiSXNVbmRlcmxpbmVkIjpmYWxzZSwiUGFyZW50U3R5bGUiOm51bGx9LCJBdXRvU2l6ZSI6MiwiRm9yZWdyb3VuZCI6eyIkaWQiOiI1NjYiLCJDb2xvciI6eyIkaWQiOiI1NjciLCJBIjoyNTUsIlIiOjAsIkciOjAsIkIiOjB9fSwiTWF4V2lkdGgiOjM5LjQzLCJNYXhIZWlnaHQiOiJJbmZpbml0eSIsIlNtYXJ0Rm9yZWdyb3VuZElzQWN0aXZlIjpmYWxzZSwiSG9yaXpvbnRhbEFsaWdubWVudCI6MCwiVmVydGljYWxBbGlnbm1lbnQiOjAsIlNtYXJ0Rm9yZWdyb3VuZCI6bnVsbCwiQmFja2dyb3VuZEZpbGxUeXBlIjowLCJNYXJnaW4iOnsiJGlkIjoiNTY4IiwiVG9wIjowLCJMZWZ0IjowLCJSaWdodCI6MCwiQm90dG9tIjowfSwiUGFkZGluZyI6eyIkaWQiOiI1NjkiLCJUb3AiOjAsIkxlZnQiOjAsIlJpZ2h0IjowLCJCb3R0b20iOjB9LCJCYWNrZ3JvdW5kIjp7IiRyZWYiOiIzNzgifSwiSXNWaXNpYmxlIjp0cnVlLCJXaWR0aCI6MC4wLCJIZWlnaHQiOjAuMCwiQm9yZGVyU3R5bGUiOm51bGwsIlBhcmVudFN0eWxlIjpudWxsfSwiRGF0ZVN0eWxlIjp7IiRpZCI6IjU3MCIsIkZvbnRTZXR0aW5ncyI6eyIkaWQiOiI1NzE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GlkIjoiNTcyIiwiVG9wIjowLCJMZWZ0IjowLCJSaWdodCI6MCwiQm90dG9tIjowfSwiUGFkZGluZyI6eyIkaWQiOiI1NzMiLCJUb3AiOjAsIkxlZnQiOjAsIlJpZ2h0IjowLCJCb3R0b20iOjB9LCJCYWNrZ3JvdW5kIjp7IiRyZWYiOiIzODQifSwiSXNWaXNpYmxlIjpmYWxzZSwiV2lkdGgiOjAuMCwiSGVpZ2h0IjowLjAsIkJvcmRlclN0eWxlIjpudWxsLCJQYXJlbnRTdHlsZSI6bnVsbH0sIkRhdGVGb3JtYXQiOnsiJGlkIjoiNTc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3NSIsIkZvcm1hdCI6MCwiSXNWaXNpYmxlIjpmYWxzZSwiTGFzdEtub3duVmlzaWJpbGl0eVN0YXRlIjpmYWxzZX0sIklzVmlzaWJsZSI6dHJ1ZSwiUGFyZW50U3R5bGUiOm51bGx9LCJIeXBlcmxpbmsiOnsiJGlkIjoiNTc2IiwiQWRkcmVzcyI6IiIsIlN1YkFkZHJlc3MiOiIifSwiSW1wb3J0SWQiOm51bGx9LHsiJGlkIjoiNTc3IiwiSWQiOiI1NjA4MzdkYy0xYWJkLTRhMGMtYTBkMi03YWY2ODQxODJhMDYiLCJJbmRleCI6MjMsIkdyb3VwSWQiOiI2MTE1ZWI5NC01ZmFiLTRhMzctYTM1MS03ZTEzNGZmMTc3M2QiLCJUaXRsZSI6IkZhY2Vib29rIEFkcyIsIkRhdGVUaW1lIjoiMjAyMS0wMS0xM1QyMzo1OTowMCIsIlBlcmNlbnRhZ2VDb21wbGV0ZSI6bnVsbCwiTm90ZSI6bnVsbCwiU3R5bGUiOnsiJGlkIjoiNTc4IiwiVGl0bGVQb3NpdGlvbiI6IlJpZ2h0IiwiRGF0ZVBvc2l0aW9uIjoiTGVmdCIsIlNoYXBlVHlwZSI6NCwiU2hhcGVTaXplIjozLCJTaGFwZVN0eWxlIjp7IiRpZCI6IjU3OSIsIk1hcmdpbiI6eyIkaWQiOiI1ODAiLCJUb3AiOjAsIkxlZnQiOjAsIlJpZ2h0IjowLCJCb3R0b20iOjB9LCJQYWRkaW5nIjp7IiRpZCI6IjU4MSIsIlRvcCI6MCwiTGVmdCI6MCwiUmlnaHQiOjAsIkJvdHRvbSI6MH0sIkJhY2tncm91bmQiOnsiJGlkIjoiNTgyIiwiQ29sb3IiOnsiJGlkIjoiNTgzIiwiQSI6MjU1LCJSIjo5MSwiRyI6MTU1LCJCIjoyMTN9fSwiSXNWaXNpYmxlIjp0cnVlLCJXaWR0aCI6MTMuOTk5NzYzNDg4NzY5NTMxLCJIZWlnaHQiOjE2LjMzMzA3MDc1NTAwNDg4MywiQm9yZGVyU3R5bGUiOnsiJGlkIjoiNTg0IiwiTGluZUNvbG9yIjpudWxsLCJMaW5lV2VpZ2h0IjowLjAsIkxpbmVUeXBlIjowLCJQYXJlbnRTdHlsZSI6bnVsbH0sIlBhcmVudFN0eWxlIjpudWxsfSwiVGl0bGVTdHlsZSI6eyIkaWQiOiI1ODUiLCJGb250U2V0dGluZ3MiOnsiJGlkIjoiNTg2IiwiRm9udFNpemUiOjExLCJGb250TmFtZSI6IkNhbGlicmkiLCJJc0JvbGQiOnRydWUsIklzSXRhbGljIjpmYWxzZSwiSXNVbmRlcmxpbmVkIjpmYWxzZSwiUGFyZW50U3R5bGUiOm51bGx9LCJBdXRvU2l6ZSI6MiwiRm9yZWdyb3VuZCI6eyIkaWQiOiI1ODciLCJDb2xvciI6eyIkaWQiOiI1ODgiLCJBIjoyNTUsIlIiOjAsIkciOjAsIkIiOjB9fSwiTWF4V2lkdGgiOjYyLjc3LCJNYXhIZWlnaHQiOiJJbmZpbml0eSIsIlNtYXJ0Rm9yZWdyb3VuZElzQWN0aXZlIjpmYWxzZSwiSG9yaXpvbnRhbEFsaWdubWVudCI6MCwiVmVydGljYWxBbGlnbm1lbnQiOjAsIlNtYXJ0Rm9yZWdyb3VuZCI6bnVsbCwiQmFja2dyb3VuZEZpbGxUeXBlIjowLCJNYXJnaW4iOnsiJGlkIjoiNTg5IiwiVG9wIjowLCJMZWZ0IjowLCJSaWdodCI6MCwiQm90dG9tIjowfSwiUGFkZGluZyI6eyIkaWQiOiI1OTAiLCJUb3AiOjAsIkxlZnQiOjAsIlJpZ2h0IjowLCJCb3R0b20iOjB9LCJCYWNrZ3JvdW5kIjp7IiRyZWYiOiIzNzgifSwiSXNWaXNpYmxlIjp0cnVlLCJXaWR0aCI6MC4wLCJIZWlnaHQiOjAuMCwiQm9yZGVyU3R5bGUiOm51bGwsIlBhcmVudFN0eWxlIjpudWxsfSwiRGF0ZVN0eWxlIjp7IiRpZCI6IjU5MSIsIkZvbnRTZXR0aW5ncyI6eyIkaWQiOiI1OTI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GlkIjoiNTkzIiwiVG9wIjowLCJMZWZ0IjowLCJSaWdodCI6MCwiQm90dG9tIjowfSwiUGFkZGluZyI6eyIkaWQiOiI1OTQiLCJUb3AiOjAsIkxlZnQiOjAsIlJpZ2h0IjowLCJCb3R0b20iOjB9LCJCYWNrZ3JvdW5kIjp7IiRyZWYiOiIzODQifSwiSXNWaXNpYmxlIjpmYWxzZSwiV2lkdGgiOjAuMCwiSGVpZ2h0IjowLjAsIkJvcmRlclN0eWxlIjpudWxsLCJQYXJlbnRTdHlsZSI6bnVsbH0sIkRhdGVGb3JtYXQiOnsiJGlkIjoiNTk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NiIsIkZvcm1hdCI6MCwiSXNWaXNpYmxlIjpmYWxzZSwiTGFzdEtub3duVmlzaWJpbGl0eVN0YXRlIjpmYWxzZX0sIklzVmlzaWJsZSI6dHJ1ZSwiUGFyZW50U3R5bGUiOm51bGx9LCJIeXBlcmxpbmsiOnsiJGlkIjoiNTk3IiwiQWRkcmVzcyI6IiIsIlN1YkFkZHJlc3MiOiIifSwiSW1wb3J0SWQiOm51bGx9LHsiJGlkIjoiNTk4IiwiSWQiOiI2MGMwNmEwNi1mZGNlLTQzYTAtOTE5My1kZjcwYWI3NDVlMTUiLCJJbmRleCI6MjQsIkdyb3VwSWQiOiI2MTE1ZWI5NC01ZmFiLTRhMzctYTM1MS03ZTEzNGZmMTc3M2QiLCJUaXRsZSI6IllvdXR1YmUgQWRzIiwiRGF0ZVRpbWUiOiIyMDIxLTEwLTEzVDIzOjU5OjAwIiwiUGVyY2VudGFnZUNvbXBsZXRlIjpudWxsLCJOb3RlIjpudWxsLCJTdHlsZSI6eyIkaWQiOiI1OTkiLCJUaXRsZVBvc2l0aW9uIjoiUmlnaHQiLCJEYXRlUG9zaXRpb24iOiJMZWZ0IiwiU2hhcGVUeXBlIjo0LCJTaGFwZVNpemUiOjMsIlNoYXBlU3R5bGUiOnsiJGlkIjoiNjAwIiwiTWFyZ2luIjp7IiRyZWYiOiIyMjIifSwiUGFkZGluZyI6eyIkcmVmIjoiMjIzIn0sIkJhY2tncm91bmQiOnsiJGlkIjoiNjAxIiwiQ29sb3IiOnsiJGlkIjoiNjAyIiwiQSI6MjU1LCJSIjo5MSwiRyI6MTU1LCJCIjoyMTN9fSwiSXNWaXNpYmxlIjp0cnVlLCJXaWR0aCI6MTMuOTk5NzYzNDg4NzY5NTMxLCJIZWlnaHQiOjE2LjMzMzA3MDc1NTAwNDg4MywiQm9yZGVyU3R5bGUiOnsiJGlkIjoiNjAzIiwiTGluZUNvbG9yIjpudWxsLCJMaW5lV2VpZ2h0IjowLjAsIkxpbmVUeXBlIjowLCJQYXJlbnRTdHlsZSI6bnVsbH0sIlBhcmVudFN0eWxlIjpudWxsfSwiVGl0bGVTdHlsZSI6eyIkaWQiOiI2MDQiLCJGb250U2V0dGluZ3MiOnsiJGlkIjoiNjA1IiwiRm9udFNpemUiOjExLCJGb250TmFtZSI6IkNhbGlicmkiLCJJc0JvbGQiOnRydWUsIklzSXRhbGljIjpmYWxzZSwiSXNVbmRlcmxpbmVkIjpmYWxzZSwiUGFyZW50U3R5bGUiOm51bGx9LCJBdXRvU2l6ZSI6MiwiRm9yZWdyb3VuZCI6eyIkaWQiOiI2MDYiLCJDb2xvciI6eyIkaWQiOiI2MDciLCJBIjoyNTUsIlIiOjAsIkciOjAsIkIiOjB9fSwiTWF4V2lkdGgiOjU3LjI0NjY2NjY2NjY2NjY3LCJNYXhIZWlnaHQiOiJJbmZpbml0eSIsIlNtYXJ0Rm9yZWdyb3VuZElzQWN0aXZlIjpmYWxzZSwiSG9yaXpvbnRhbEFsaWdubWVudCI6MCwiVmVydGljYWxBbGlnbm1lbnQiOjAsIlNtYXJ0Rm9yZWdyb3VuZCI6bnVsbCwiQmFja2dyb3VuZEZpbGxUeXBlIjowLCJNYXJnaW4iOnsiJHJlZiI6IjIzMSJ9LCJQYWRkaW5nIjp7IiRyZWYiOiIyMzIifSwiQmFja2dyb3VuZCI6eyIkcmVmIjoiNzMifSwiSXNWaXNpYmxlIjp0cnVlLCJXaWR0aCI6MC4wLCJIZWlnaHQiOjAuMCwiQm9yZGVyU3R5bGUiOm51bGwsIlBhcmVudFN0eWxlIjpudWxsfSwiRGF0ZVN0eWxlIjp7IiRpZCI6IjYwOCIsIkZvbnRTZXR0aW5ncyI6eyIkaWQiOiI2MDk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zNSJ9LCJQYWRkaW5nIjp7IiRyZWYiOiIyMzYifSwiQmFja2dyb3VuZCI6eyIkcmVmIjoiODAifSwiSXNWaXNpYmxlIjpmYWxzZSwiV2lkdGgiOjAuMCwiSGVpZ2h0IjowLjAsIkJvcmRlclN0eWxlIjpudWxsLCJQYXJlbnRTdHlsZSI6bnVsbH0sIkRhdGVGb3JtYXQiOnsiJGlkIjoiNjE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xMSIsIkZvcm1hdCI6MCwiSXNWaXNpYmxlIjpmYWxzZSwiTGFzdEtub3duVmlzaWJpbGl0eVN0YXRlIjpmYWxzZX0sIklzVmlzaWJsZSI6dHJ1ZSwiUGFyZW50U3R5bGUiOm51bGx9LCJIeXBlcmxpbmsiOnsiJGlkIjoiNjEyIiwiQWRkcmVzcyI6IiIsIlN1YkFkZHJlc3MiOiIifSwiSW1wb3J0SWQiOm51bGx9LHsiJGlkIjoiNjEzIiwiSWQiOiIyZTI3NjI2ZS0zZDA5LTRkZDAtYTIxMC1iMWUwNWQ2YmZkZDgiLCJJbmRleCI6MjUsIkdyb3VwSWQiOiI5ZTQ1ZmIzNi1mYWFkLTRlNTQtYTBhNi02ZmM3ZDQxOGI1ZDIiLCJUaXRsZSI6Ikdvb2dsZSBBZHMiLCJEYXRlVGltZSI6IjIwMjEtMDEtMTNUMjM6NTk6MDAiLCJQZXJjZW50YWdlQ29tcGxldGUiOm51bGwsIk5vdGUiOm51bGwsIlN0eWxlIjp7IiRpZCI6IjYxNCIsIlRpdGxlUG9zaXRpb24iOiJSaWdodCIsIkRhdGVQb3NpdGlvbiI6IkxlZnQiLCJTaGFwZVR5cGUiOjQsIlNoYXBlU2l6ZSI6MywiU2hhcGVTdHlsZSI6eyIkaWQiOiI2MTUiLCJNYXJnaW4iOnsiJGlkIjoiNjE2IiwiVG9wIjowLCJMZWZ0IjowLCJSaWdodCI6MCwiQm90dG9tIjowfSwiUGFkZGluZyI6eyIkaWQiOiI2MTciLCJUb3AiOjAsIkxlZnQiOjAsIlJpZ2h0IjowLCJCb3R0b20iOjB9LCJCYWNrZ3JvdW5kIjp7IiRpZCI6IjYxOCIsIkNvbG9yIjp7IiRpZCI6IjYxOSIsIkEiOjI1NSwiUiI6OTEsIkciOjE1NSwiQiI6MjEzfX0sIklzVmlzaWJsZSI6dHJ1ZSwiV2lkdGgiOjEzLjk5OTc2MzQ4ODc2OTUzMSwiSGVpZ2h0IjoxNi4zMzMwNzA3NTUwMDQ4ODMsIkJvcmRlclN0eWxlIjp7IiRpZCI6IjYyMCIsIkxpbmVDb2xvciI6bnVsbCwiTGluZVdlaWdodCI6MC4wLCJMaW5lVHlwZSI6MCwiUGFyZW50U3R5bGUiOm51bGx9LCJQYXJlbnRTdHlsZSI6bnVsbH0sIlRpdGxlU3R5bGUiOnsiJGlkIjoiNjIxIiwiRm9udFNldHRpbmdzIjp7IiRpZCI6IjYyMiIsIkZvbnRTaXplIjoxMSwiRm9udE5hbWUiOiJDYWxpYnJpIiwiSXNCb2xkIjp0cnVlLCJJc0l0YWxpYyI6ZmFsc2UsIklzVW5kZXJsaW5lZCI6ZmFsc2UsIlBhcmVudFN0eWxlIjpudWxsfSwiQXV0b1NpemUiOjIsIkZvcmVncm91bmQiOnsiJGlkIjoiNjIzIiwiQ29sb3IiOnsiJGlkIjoiNjI0IiwiQSI6MjU1LCJSIjowLCJHIjowLCJCIjowfX0sIk1heFdpZHRoIjo1MS43MzMzMzMzMzMzMzMzMzQsIk1heEhlaWdodCI6IkluZmluaXR5IiwiU21hcnRGb3JlZ3JvdW5kSXNBY3RpdmUiOmZhbHNlLCJIb3Jpem9udGFsQWxpZ25tZW50IjowLCJWZXJ0aWNhbEFsaWdubWVudCI6MCwiU21hcnRGb3JlZ3JvdW5kIjpudWxsLCJCYWNrZ3JvdW5kRmlsbFR5cGUiOjAsIk1hcmdpbiI6eyIkaWQiOiI2MjUiLCJUb3AiOjAsIkxlZnQiOjAsIlJpZ2h0IjowLCJCb3R0b20iOjB9LCJQYWRkaW5nIjp7IiRpZCI6IjYyNiIsIlRvcCI6MCwiTGVmdCI6MCwiUmlnaHQiOjAsIkJvdHRvbSI6MH0sIkJhY2tncm91bmQiOnsiJHJlZiI6IjM3OCJ9LCJJc1Zpc2libGUiOnRydWUsIldpZHRoIjowLjAsIkhlaWdodCI6MC4wLCJCb3JkZXJTdHlsZSI6bnVsbCwiUGFyZW50U3R5bGUiOm51bGx9LCJEYXRlU3R5bGUiOnsiJGlkIjoiNjI3IiwiRm9udFNldHRpbmdzIjp7IiRpZCI6IjYyO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aWQiOiI2MjkiLCJUb3AiOjAsIkxlZnQiOjAsIlJpZ2h0IjowLCJCb3R0b20iOjB9LCJQYWRkaW5nIjp7IiRpZCI6IjYzMCIsIlRvcCI6MCwiTGVmdCI6MCwiUmlnaHQiOjAsIkJvdHRvbSI6MH0sIkJhY2tncm91bmQiOnsiJHJlZiI6IjM4NCJ9LCJJc1Zpc2libGUiOmZhbHNlLCJXaWR0aCI6MC4wLCJIZWlnaHQiOjAuMCwiQm9yZGVyU3R5bGUiOm51bGwsIlBhcmVudFN0eWxlIjpudWxsfSwiRGF0ZUZvcm1hdCI6eyIkaWQiOiI2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MyIiwiRm9ybWF0IjowLCJJc1Zpc2libGUiOmZhbHNlLCJMYXN0S25vd25WaXNpYmlsaXR5U3RhdGUiOmZhbHNlfSwiSXNWaXNpYmxlIjp0cnVlLCJQYXJlbnRTdHlsZSI6bnVsbH0sIkh5cGVybGluayI6eyIkaWQiOiI2MzMiLCJBZGRyZXNzIjoiIiwiU3ViQWRkcmVzcyI6IiJ9LCJJbXBvcnRJZCI6bnVsbH0seyIkaWQiOiI2MzQiLCJJZCI6ImRmNmUyM2NiLTkzZTMtNDMzNi1hZGZkLWMzOWI0ZDUwNTNkZSIsIkluZGV4IjoyNiwiR3JvdXBJZCI6IjllNDVmYjM2LWZhYWQtNGU1NC1hMGE2LTZmYzdkNDE4YjVkMiIsIlRpdGxlIjoiRGlzcGxheSBBZHMgQ3JlYXRpdmUiLCJEYXRlVGltZSI6IjIwMjEtMDQtMTNUMjM6NTk6MDAiLCJQZXJjZW50YWdlQ29tcGxldGUiOm51bGwsIk5vdGUiOm51bGwsIlN0eWxlIjp7IiRpZCI6IjYzNSIsIlRpdGxlUG9zaXRpb24iOiJSaWdodCIsIkRhdGVQb3NpdGlvbiI6IkxlZnQiLCJTaGFwZVR5cGUiOjQsIlNoYXBlU2l6ZSI6MywiU2hhcGVTdHlsZSI6eyIkaWQiOiI2MzYiLCJNYXJnaW4iOnsiJHJlZiI6IjIyMiJ9LCJQYWRkaW5nIjp7IiRyZWYiOiIyMjMifSwiQmFja2dyb3VuZCI6eyIkaWQiOiI2MzciLCJDb2xvciI6eyIkaWQiOiI2MzgiLCJBIjoyNTUsIlIiOjkxLCJHIjoxNTUsIkIiOjIxM319LCJJc1Zpc2libGUiOnRydWUsIldpZHRoIjoxMy45OTk3NjM0ODg3Njk1MzEsIkhlaWdodCI6MTYuMzMzMDcwNzU1MDA0ODgzLCJCb3JkZXJTdHlsZSI6eyIkaWQiOiI2MzkiLCJMaW5lQ29sb3IiOm51bGwsIkxpbmVXZWlnaHQiOjAuMCwiTGluZVR5cGUiOjAsIlBhcmVudFN0eWxlIjpudWxsfSwiUGFyZW50U3R5bGUiOm51bGx9LCJUaXRsZVN0eWxlIjp7IiRpZCI6IjY0MCIsIkZvbnRTZXR0aW5ncyI6eyIkaWQiOiI2NDEiLCJGb250U2l6ZSI6MTEsIkZvbnROYW1lIjoiQ2FsaWJyaSIsIklzQm9sZCI6dHJ1ZSwiSXNJdGFsaWMiOmZhbHNlLCJJc1VuZGVybGluZWQiOmZhbHNlLCJQYXJlbnRTdHlsZSI6bnVsbH0sIkF1dG9TaXplIjoyLCJGb3JlZ3JvdW5kIjp7IiRpZCI6IjY0MiIsIkNvbG9yIjp7IiRpZCI6IjY0MyIsIkEiOjI1NSwiUiI6MCwiRyI6MCwiQiI6MH19LCJNYXhXaWR0aCI6OTIuNTQ2NjY2NjY2NjY2NjY3LCJNYXhIZWlnaHQiOiJJbmZpbml0eSIsIlNtYXJ0Rm9yZWdyb3VuZElzQWN0aXZlIjpmYWxzZSwiSG9yaXpvbnRhbEFsaWdubWVudCI6MCwiVmVydGljYWxBbGlnbm1lbnQiOjAsIlNtYXJ0Rm9yZWdyb3VuZCI6bnVsbCwiQmFja2dyb3VuZEZpbGxUeXBlIjowLCJNYXJnaW4iOnsiJHJlZiI6IjIzMSJ9LCJQYWRkaW5nIjp7IiRyZWYiOiIyMzIifSwiQmFja2dyb3VuZCI6eyIkcmVmIjoiNzMifSwiSXNWaXNpYmxlIjp0cnVlLCJXaWR0aCI6MC4wLCJIZWlnaHQiOjAuMCwiQm9yZGVyU3R5bGUiOm51bGwsIlBhcmVudFN0eWxlIjpudWxsfSwiRGF0ZVN0eWxlIjp7IiRpZCI6IjY0NCIsIkZvbnRTZXR0aW5ncyI6eyIkaWQiOiI2NDU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zNSJ9LCJQYWRkaW5nIjp7IiRyZWYiOiIyMzYifSwiQmFja2dyb3VuZCI6eyIkcmVmIjoiODAifSwiSXNWaXNpYmxlIjpmYWxzZSwiV2lkdGgiOjAuMCwiSGVpZ2h0IjowLjAsIkJvcmRlclN0eWxlIjpudWxsLCJQYXJlbnRTdHlsZSI6bnVsbH0sIkRhdGVGb3JtYXQiOnsiJGlkIjoiNjQ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0NyIsIkZvcm1hdCI6MCwiSXNWaXNpYmxlIjpmYWxzZSwiTGFzdEtub3duVmlzaWJpbGl0eVN0YXRlIjpmYWxzZX0sIklzVmlzaWJsZSI6dHJ1ZSwiUGFyZW50U3R5bGUiOm51bGx9LCJIeXBlcmxpbmsiOnsiJGlkIjoiNjQ4IiwiQWRkcmVzcyI6IiIsIlN1YkFkZHJlc3MiOiIifSwiSW1wb3J0SWQiOm51bGx9LHsiJGlkIjoiNjQ5IiwiSWQiOiJhYTAwZGRlNy00MWMyLTRhMjEtYTJjNy1iNmU3NTZiZjVlMTciLCJJbmRleCI6MjcsIkdyb3VwSWQiOiI5ZTQ1ZmIzNi1mYWFkLTRlNTQtYTBhNi02ZmM3ZDQxOGI1ZDIiLCJUaXRsZSI6Ik1vYmlsZSBBZHMiLCJEYXRlVGltZSI6IjIwMjEtMTAtMTNUMjM6NTk6MDAiLCJQZXJjZW50YWdlQ29tcGxldGUiOm51bGwsIk5vdGUiOm51bGwsIlN0eWxlIjp7IiRpZCI6IjY1MCIsIlRpdGxlUG9zaXRpb24iOiJSaWdodCIsIkRhdGVQb3NpdGlvbiI6IkxlZnQiLCJTaGFwZVR5cGUiOjQsIlNoYXBlU2l6ZSI6MywiU2hhcGVTdHlsZSI6eyIkaWQiOiI2NTEiLCJNYXJnaW4iOnsiJHJlZiI6IjIyMiJ9LCJQYWRkaW5nIjp7IiRyZWYiOiIyMjMifSwiQmFja2dyb3VuZCI6eyIkaWQiOiI2NTIiLCJDb2xvciI6eyIkaWQiOiI2NTMiLCJBIjoyNTUsIlIiOjkxLCJHIjoxNTUsIkIiOjIxM319LCJJc1Zpc2libGUiOnRydWUsIldpZHRoIjoxMy45OTk3NjM0ODg3Njk1MzEsIkhlaWdodCI6MTYuMzMzMDcwNzU1MDA0ODgzLCJCb3JkZXJTdHlsZSI6eyIkaWQiOiI2NTQiLCJMaW5lQ29sb3IiOm51bGwsIkxpbmVXZWlnaHQiOjAuMCwiTGluZVR5cGUiOjAsIlBhcmVudFN0eWxlIjpudWxsfSwiUGFyZW50U3R5bGUiOm51bGx9LCJUaXRsZVN0eWxlIjp7IiRpZCI6IjY1NSIsIkZvbnRTZXR0aW5ncyI6eyIkaWQiOiI2NTYiLCJGb250U2l6ZSI6MTEsIkZvbnROYW1lIjoiQ2FsaWJyaSIsIklzQm9sZCI6dHJ1ZSwiSXNJdGFsaWMiOmZhbHNlLCJJc1VuZGVybGluZWQiOmZhbHNlLCJQYXJlbnRTdHlsZSI6bnVsbH0sIkF1dG9TaXplIjoyLCJGb3JlZ3JvdW5kIjp7IiRpZCI6IjY1NyIsIkNvbG9yIjp7IiRpZCI6IjY1OCIsIkEiOjI1NSwiUiI6MCwiRyI6MCwiQiI6MH19LCJNYXhXaWR0aCI6NTEuODEsIk1heEhlaWdodCI6IkluZmluaXR5IiwiU21hcnRGb3JlZ3JvdW5kSXNBY3RpdmUiOmZhbHNlLCJIb3Jpem9udGFsQWxpZ25tZW50IjowLCJWZXJ0aWNhbEFsaWdubWVudCI6MCwiU21hcnRGb3JlZ3JvdW5kIjpudWxsLCJCYWNrZ3JvdW5kRmlsbFR5cGUiOjAsIk1hcmdpbiI6eyIkcmVmIjoiMjMxIn0sIlBhZGRpbmciOnsiJHJlZiI6IjIzMiJ9LCJCYWNrZ3JvdW5kIjp7IiRyZWYiOiI3MyJ9LCJJc1Zpc2libGUiOnRydWUsIldpZHRoIjowLjAsIkhlaWdodCI6MC4wLCJCb3JkZXJTdHlsZSI6bnVsbCwiUGFyZW50U3R5bGUiOm51bGx9LCJEYXRlU3R5bGUiOnsiJGlkIjoiNjU5IiwiRm9udFNldHRpbmdzIjp7IiRpZCI6IjY2M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M1In0sIlBhZGRpbmciOnsiJHJlZiI6IjIzNiJ9LCJCYWNrZ3JvdW5kIjp7IiRyZWYiOiI4MCJ9LCJJc1Zpc2libGUiOmZhbHNlLCJXaWR0aCI6MC4wLCJIZWlnaHQiOjAuMCwiQm9yZGVyU3R5bGUiOm51bGwsIlBhcmVudFN0eWxlIjpudWxsfSwiRGF0ZUZvcm1hdCI6eyIkaWQiOiI2N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YyIiwiRm9ybWF0IjowLCJJc1Zpc2libGUiOmZhbHNlLCJMYXN0S25vd25WaXNpYmlsaXR5U3RhdGUiOmZhbHNlfSwiSXNWaXNpYmxlIjp0cnVlLCJQYXJlbnRTdHlsZSI6bnVsbH0sIkh5cGVybGluayI6eyIkaWQiOiI2NjMiLCJBZGRyZXNzIjoiIiwiU3ViQWRkcmVzcyI6IiJ9LCJJbXBvcnRJZCI6bnVsbH0seyIkaWQiOiI2NjQiLCJJZCI6IjAxNTAyY2U0LTJiYzgtNDI5NC1hZThjLThlMmEyNjM3NGMzYiIsIkluZGV4IjoyOCwiR3JvdXBJZCI6IiIsIlRpdGxlIjoiRW1haWwgQWRzIiwiRGF0ZVRpbWUiOiIyMDIxLTEwLTEzVDIzOjU5OjAwIiwiUGVyY2VudGFnZUNvbXBsZXRlIjpudWxsLCJOb3RlIjpudWxsLCJTdHlsZSI6eyIkaWQiOiI2NjUiLCJUaXRsZVBvc2l0aW9uIjoiUmlnaHQiLCJEYXRlUG9zaXRpb24iOiJMZWZ0IiwiU2hhcGVUeXBlIjo0LCJTaGFwZVNpemUiOjMsIlNoYXBlU3R5bGUiOnsiJGlkIjoiNjY2IiwiTWFyZ2luIjp7IiRyZWYiOiIyMjIifSwiUGFkZGluZyI6eyIkcmVmIjoiMjIzIn0sIkJhY2tncm91bmQiOnsiJGlkIjoiNjY3IiwiQ29sb3IiOnsiJGlkIjoiNjY4IiwiQSI6MjU1LCJSIjo5MSwiRyI6MTU1LCJCIjoyMTN9fSwiSXNWaXNpYmxlIjp0cnVlLCJXaWR0aCI6MTMuOTk5NzYzNDg4NzY5NTMxLCJIZWlnaHQiOjE2LjMzMzA3MDc1NTAwNDg4MywiQm9yZGVyU3R5bGUiOnsiJGlkIjoiNjY5IiwiTGluZUNvbG9yIjpudWxsLCJMaW5lV2VpZ2h0IjowLjAsIkxpbmVUeXBlIjowLCJQYXJlbnRTdHlsZSI6bnVsbH0sIlBhcmVudFN0eWxlIjpudWxsfSwiVGl0bGVTdHlsZSI6eyIkaWQiOiI2NzAiLCJGb250U2V0dGluZ3MiOnsiJGlkIjoiNjcxIiwiRm9udFNpemUiOjExLCJGb250TmFtZSI6IkNhbGlicmkiLCJJc0JvbGQiOnRydWUsIklzSXRhbGljIjpmYWxzZSwiSXNVbmRlcmxpbmVkIjpmYWxzZSwiUGFyZW50U3R5bGUiOm51bGx9LCJBdXRvU2l6ZSI6MiwiRm9yZWdyb3VuZCI6eyIkaWQiOiI2NzIiLCJDb2xvciI6eyIkaWQiOiI2NzMiLCJBIjoyNTUsIlIiOjAsIkciOjAsIkIiOjB9fSwiTWF4V2lkdGgiOjQ0LjU4NjY2NjY2NjY2NjY2NiwiTWF4SGVpZ2h0IjoiSW5maW5pdHkiLCJTbWFydEZvcmVncm91bmRJc0FjdGl2ZSI6ZmFsc2UsIkhvcml6b250YWxBbGlnbm1lbnQiOjAsIlZlcnRpY2FsQWxpZ25tZW50IjowLCJTbWFydEZvcmVncm91bmQiOm51bGwsIkJhY2tncm91bmRGaWxsVHlwZSI6MCwiTWFyZ2luIjp7IiRyZWYiOiIyMzEifSwiUGFkZGluZyI6eyIkcmVmIjoiMjMyIn0sIkJhY2tncm91bmQiOnsiJHJlZiI6IjczIn0sIklzVmlzaWJsZSI6dHJ1ZSwiV2lkdGgiOjAuMCwiSGVpZ2h0IjowLjAsIkJvcmRlclN0eWxlIjpudWxsLCJQYXJlbnRTdHlsZSI6bnVsbH0sIkRhdGVTdHlsZSI6eyIkaWQiOiI2NzQiLCJGb250U2V0dGluZ3MiOnsiJGlkIjoiNjc1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zUifSwiUGFkZGluZyI6eyIkcmVmIjoiMjM2In0sIkJhY2tncm91bmQiOnsiJHJlZiI6IjgwIn0sIklzVmlzaWJsZSI6ZmFsc2UsIldpZHRoIjowLjAsIkhlaWdodCI6MC4wLCJCb3JkZXJTdHlsZSI6bnVsbCwiUGFyZW50U3R5bGUiOm51bGx9LCJEYXRlRm9ybWF0Ijp7IiRpZCI6IjY3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zciLCJGb3JtYXQiOjAsIklzVmlzaWJsZSI6ZmFsc2UsIkxhc3RLbm93blZpc2liaWxpdHlTdGF0ZSI6ZmFsc2V9LCJJc1Zpc2libGUiOnRydWUsIlBhcmVudFN0eWxlIjpudWxsfSwiSHlwZXJsaW5rIjp7IiRpZCI6IjY3OCIsIkFkZHJlc3MiOiIiLCJTdWJBZGRyZXNzIjoiIn0sIkltcG9ydElkIjpudWxsfV19LHsiJGlkIjoiNjc5IiwiSWQiOiIzNzU0ZTRlZi04YzM3LTQzYTgtODNmZi04OWJmMTJiZDkzMWEiLCJJbmRleCI6MjksIkhlYWRlclRleHQiOiJEZXZPcHMiLCJTdHlsZSI6eyIkaWQiOiI2ODAiLCJIZWFkZXJTdHlsZSI6eyIkaWQiOiI2ODEiLCJUZXh0U3R5bGUiOnsiJGlkIjoiNjgyIiwiRm9udFNldHRpbmdzIjp7IiRpZCI6IjY4MyIsIkZvbnRTaXplIjoxMiwiRm9udE5hbWUiOiJDYWxpYnJpIiwiSXNCb2xkIjp0cnVlLCJJc0l0YWxpYyI6ZmFsc2UsIklzVW5kZXJsaW5lZCI6ZmFsc2UsIlBhcmVudFN0eWxlIjpudWxsfSwiQXV0b1NpemUiOjAsIkZvcmVncm91bmQiOnsiJGlkIjoiNjg0IiwiQ29sb3IiOnsiJGlkIjoiNjg1IiwiQSI6MjU1LCJSIjoyMywiRyI6MzAsIkIiOjM2fX0sIk1heFdpZHRoIjowLjAsIk1heEhlaWdodCI6MC4wLCJTbWFydEZvcmVncm91bmRJc0FjdGl2ZSI6ZmFsc2UsIkhvcml6b250YWxBbGlnbm1lbnQiOjAsIlZlcnRpY2FsQWxpZ25tZW50IjowLCJTbWFydEZvcmVncm91bmQiOm51bGwsIkJhY2tncm91bmRGaWxsVHlwZSI6MCwiTWFyZ2luIjp7IiRyZWYiOiIxNzMifSwiUGFkZGluZyI6eyIkcmVmIjoiMTc0In0sIkJhY2tncm91bmQiOm51bGwsIklzVmlzaWJsZSI6ZmFsc2UsIldpZHRoIjowLjAsIkhlaWdodCI6MC4wLCJCb3JkZXJTdHlsZSI6bnVsbCwiUGFyZW50U3R5bGUiOm51bGx9LCJSZWN0YW5nbGVTdHlsZSI6eyIkaWQiOiI2ODYiLCJNYXJnaW4iOnsiJHJlZiI6IjE3NiJ9LCJQYWRkaW5nIjp7IiRyZWYiOiIxNzcifSwiQmFja2dyb3VuZCI6eyIkaWQiOiI2ODciLCJDb2xvciI6eyIkaWQiOiI2ODgiLCJBIjoyNTUsIlIiOjIzNywiRyI6MTI1LCJCIjo0OX19LCJJc1Zpc2libGUiOmZhbHNlLCJXaWR0aCI6MC4wLCJIZWlnaHQiOjAuMCwiQm9yZGVyU3R5bGUiOnsiJGlkIjoiNjg5IiwiTGluZUNvbG9yIjp7IiRpZCI6IjY5MCIsIiR0eXBlIjoiTkxSRS5Db21tb24uRG9tLlNvbGlkQ29sb3JCcnVzaCwgTkxSRS5Db21tb24iLCJDb2xvciI6eyIkaWQiOiI2OTEiLCJBIjoyNTUsIlIiOjIzLCJHIjozMCwiQiI6MzZ9fSwiTGluZVdlaWdodCI6MC4wLCJMaW5lVHlwZSI6MCwiUGFyZW50U3R5bGUiOm51bGx9LCJQYXJlbnRTdHlsZSI6bnVsbH0sIk1hcmdpbiI6eyIkcmVmIjoiMTgzIn0sIlBhZGRpbmciOnsiJHJlZiI6IjE4NCJ9LCJCYWNrZ3JvdW5kIjpudWxsLCJJc1Zpc2libGUiOnRydWUsIldpZHRoIjowLjAsIkhlaWdodCI6MC4wLCJCb3JkZXJTdHlsZSI6bnVsbCwiUGFyZW50U3R5bGUiOm51bGx9LCJCYWNrZ3JvdW5kU3R5bGUiOnsiJGlkIjoiNjkyIiwiTWFyZ2luIjp7IiRyZWYiOiIxODYifSwiUGFkZGluZyI6eyIkcmVmIjoiMTg3In0sIkJhY2tncm91bmQiOnsiJGlkIjoiNjkzIiwiQ29sb3IiOnsiJGlkIjoiNjk0IiwiQSI6MzgsIlIiOjIzNywiRyI6MTI1LCJCIjo0OX19LCJJc1Zpc2libGUiOnRydWUsIldpZHRoIjowLjAsIkhlaWdodCI6MC4wLCJCb3JkZXJTdHlsZSI6eyIkaWQiOiI2OTUiLCJMaW5lQ29sb3IiOnsiJGlkIjoiNjk2IiwiJHR5cGUiOiJOTFJFLkNvbW1vbi5Eb20uU29saWRDb2xvckJydXNoLCBOTFJFLkNvbW1vbiIsIkNvbG9yIjp7IiRpZCI6IjY5NyIsIkEiOjI1NSwiUiI6MjA4LCJHIjoyMDYsIkIiOjIwNn19LCJMaW5lV2VpZ2h0IjowLjAsIkxpbmVUeXBlIjowLCJQYXJlbnRTdHlsZSI6bnVsbH0sIlBhcmVudFN0eWxlIjpudWxsfSwiSXNBYm92ZVRpbWViYW5kIjpmYWxzZSwiTWFyZ2luIjp7IiRyZWYiOiIxOTMifSwiUGFkZGluZyI6eyIkcmVmIjoiMTk0In0sIklzVmlzaWJsZSI6dHJ1ZSwiV2lkdGgiOjAuMCwiSGVpZ2h0IjowLjAsIkJvcmRlclN0eWxlIjpudWxsLCJQYXJlbnRTdHlsZSI6bnVsbH0sIlRhc2tzIjpbXSwiTWlsZXN0b25lcyI6W3siJGlkIjoiNjk4IiwiSWQiOiJlMjM4ZDVmMC0yODkzLTRkMDktOWEzZi04MDIzMGRkMzJjMTgiLCJJbmRleCI6MzAsIkdyb3VwSWQiOiJkNDc4MzY4Yi04Y2JkLTQ4ZmItYjE2Zi0wMDRkZDkzNzIxNDciLCJUaXRsZSI6Ikdlby1yZXBsaWNhdGlvbiIsIkRhdGVUaW1lIjoiMjAyMS0wNC0xM1QyMzo1OTowMCIsIlBlcmNlbnRhZ2VDb21wbGV0ZSI6bnVsbCwiTm90ZSI6bnVsbCwiU3R5bGUiOnsiJGlkIjoiNjk5IiwiVGl0bGVQb3NpdGlvbiI6IlJpZ2h0IiwiRGF0ZVBvc2l0aW9uIjoiTGVmdCIsIlNoYXBlVHlwZSI6MTcsIlNoYXBlU2l6ZSI6MywiU2hhcGVTdHlsZSI6eyIkaWQiOiI3MDAiLCJNYXJnaW4iOnsiJHJlZiI6IjIyMiJ9LCJQYWRkaW5nIjp7IiRyZWYiOiIyMjMifSwiQmFja2dyb3VuZCI6eyIkaWQiOiI3MDEiLCJDb2xvciI6eyIkaWQiOiI3MDIiLCJBIjoyNTUsIlIiOjIzNywiRyI6MTI1LCJCIjo0OX19LCJJc1Zpc2libGUiOnRydWUsIldpZHRoIjoxNy4wLCJIZWlnaHQiOjE3LjAsIkJvcmRlclN0eWxlIjp7IiRpZCI6IjcwMyIsIkxpbmVDb2xvciI6bnVsbCwiTGluZVdlaWdodCI6MC4wLCJMaW5lVHlwZSI6MCwiUGFyZW50U3R5bGUiOm51bGx9LCJQYXJlbnRTdHlsZSI6bnVsbH0sIlRpdGxlU3R5bGUiOnsiJGlkIjoiNzA0IiwiRm9udFNldHRpbmdzIjp7IiRpZCI6IjcwNSIsIkZvbnRTaXplIjoxMSwiRm9udE5hbWUiOiJDYWxpYnJpIiwiSXNCb2xkIjp0cnVlLCJJc0l0YWxpYyI6ZmFsc2UsIklzVW5kZXJsaW5lZCI6ZmFsc2UsIlBhcmVudFN0eWxlIjpudWxsfSwiQXV0b1NpemUiOjAsIkZvcmVncm91bmQiOnsiJGlkIjoiNzA2IiwiQ29sb3IiOnsiJGlkIjoiNzA3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zEifSwiUGFkZGluZyI6eyIkcmVmIjoiMjMyIn0sIkJhY2tncm91bmQiOnsiJHJlZiI6IjczIn0sIklzVmlzaWJsZSI6dHJ1ZSwiV2lkdGgiOjAuMCwiSGVpZ2h0IjowLjAsIkJvcmRlclN0eWxlIjpudWxsLCJQYXJlbnRTdHlsZSI6bnVsbH0sIkRhdGVTdHlsZSI6eyIkaWQiOiI3MDgiLCJGb250U2V0dGluZ3MiOnsiJGlkIjoiNzA5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zUifSwiUGFkZGluZyI6eyIkcmVmIjoiMjM2In0sIkJhY2tncm91bmQiOnsiJHJlZiI6IjgwIn0sIklzVmlzaWJsZSI6ZmFsc2UsIldpZHRoIjowLjAsIkhlaWdodCI6MC4wLCJCb3JkZXJTdHlsZSI6bnVsbCwiUGFyZW50U3R5bGUiOm51bGx9LCJEYXRlRm9ybWF0Ijp7IiRpZCI6Ijcx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MTEiLCJGb3JtYXQiOjAsIklzVmlzaWJsZSI6ZmFsc2UsIkxhc3RLbm93blZpc2liaWxpdHlTdGF0ZSI6ZmFsc2V9LCJJc1Zpc2libGUiOnRydWUsIlBhcmVudFN0eWxlIjpudWxsfSwiSHlwZXJsaW5rIjp7IiRpZCI6IjcxMiIsIkFkZHJlc3MiOiIiLCJTdWJBZGRyZXNzIjoiIn0sIkltcG9ydElkIjpudWxsfSx7IiRpZCI6IjcxMyIsIklkIjoiODdjOTNhMzEtOWE2NS00NDFkLThjY2UtYzA0MzM2YWYyNzc4IiwiSW5kZXgiOjMxLCJHcm91cElkIjoiZDQ3ODM2OGItOGNiZC00OGZiLWIxNmYtMDA0ZGQ5MzcyMTQ3IiwiVGl0bGUiOiJBY2Nlc3MgRmlyZXdhbGwgSW50ZWdyYXRpb24iLCJEYXRlVGltZSI6IjIwMjEtMDctMTNUMjM6NTk6MDAiLCJQZXJjZW50YWdlQ29tcGxldGUiOm51bGwsIk5vdGUiOm51bGwsIlN0eWxlIjp7IiRpZCI6IjcxNCIsIlRpdGxlUG9zaXRpb24iOiJSaWdodCIsIkRhdGVQb3NpdGlvbiI6IkxlZnQiLCJTaGFwZVR5cGUiOjE3LCJTaGFwZVNpemUiOjMsIlNoYXBlU3R5bGUiOnsiJGlkIjoiNzE1IiwiTWFyZ2luIjp7IiRyZWYiOiIyMjIifSwiUGFkZGluZyI6eyIkcmVmIjoiMjIzIn0sIkJhY2tncm91bmQiOnsiJGlkIjoiNzE2IiwiQ29sb3IiOnsiJGlkIjoiNzE3IiwiQSI6MjU1LCJSIjoyMzcsIkciOjEyNSwiQiI6NDl9fSwiSXNWaXNpYmxlIjp0cnVlLCJXaWR0aCI6MTcuMCwiSGVpZ2h0IjoxNy4wLCJCb3JkZXJTdHlsZSI6eyIkaWQiOiI3MTgiLCJMaW5lQ29sb3IiOm51bGwsIkxpbmVXZWlnaHQiOjAuMCwiTGluZVR5cGUiOjAsIlBhcmVudFN0eWxlIjpudWxsfSwiUGFyZW50U3R5bGUiOm51bGx9LCJUaXRsZVN0eWxlIjp7IiRpZCI6IjcxOSIsIkZvbnRTZXR0aW5ncyI6eyIkaWQiOiI3MjAiLCJGb250U2l6ZSI6MTEsIkZvbnROYW1lIjoiQ2FsaWJyaSIsIklzQm9sZCI6dHJ1ZSwiSXNJdGFsaWMiOmZhbHNlLCJJc1VuZGVybGluZWQiOmZhbHNlLCJQYXJlbnRTdHlsZSI6bnVsbH0sIkF1dG9TaXplIjowLCJGb3JlZ3JvdW5kIjp7IiRpZCI6IjcyMSIsIkNvbG9yIjp7IiRpZCI6IjcyMi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MxIn0sIlBhZGRpbmciOnsiJHJlZiI6IjIzMiJ9LCJCYWNrZ3JvdW5kIjp7IiRyZWYiOiI3MyJ9LCJJc1Zpc2libGUiOnRydWUsIldpZHRoIjowLjAsIkhlaWdodCI6MC4wLCJCb3JkZXJTdHlsZSI6bnVsbCwiUGFyZW50U3R5bGUiOm51bGx9LCJEYXRlU3R5bGUiOnsiJGlkIjoiNzIzIiwiRm9udFNldHRpbmdzIjp7IiRpZCI6IjcyN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M1In0sIlBhZGRpbmciOnsiJHJlZiI6IjIzNiJ9LCJCYWNrZ3JvdW5kIjp7IiRyZWYiOiI4MCJ9LCJJc1Zpc2libGUiOmZhbHNlLCJXaWR0aCI6MC4wLCJIZWlnaHQiOjAuMCwiQm9yZGVyU3R5bGUiOm51bGwsIlBhcmVudFN0eWxlIjpudWxsfSwiRGF0ZUZvcm1hdCI6eyIkaWQiOiI3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I2IiwiRm9ybWF0IjowLCJJc1Zpc2libGUiOmZhbHNlLCJMYXN0S25vd25WaXNpYmlsaXR5U3RhdGUiOmZhbHNlfSwiSXNWaXNpYmxlIjp0cnVlLCJQYXJlbnRTdHlsZSI6bnVsbH0sIkh5cGVybGluayI6eyIkaWQiOiI3MjciLCJBZGRyZXNzIjoiIiwiU3ViQWRkcmVzcyI6IiJ9LCJJbXBvcnRJZCI6bnVsbH0seyIkaWQiOiI3MjgiLCJJZCI6ImFhYjc0MmQ5LTRjZmMtNDJjNy05NjE0LTQ2MTQyNWNmOTc1ZSIsIkluZGV4IjozMiwiR3JvdXBJZCI6ImQ0NzgzNjhiLThjYmQtNDhmYi1iMTZmLTAwNGRkOTM3MjE0NyIsIlRpdGxlIjoiRGlzYXN0ZXIgUmVjb3ZlcnkgVGVzdGluZyIsIkRhdGVUaW1lIjoiMjAyMS0xMC0xM1QyMzo1OTowMCIsIlBlcmNlbnRhZ2VDb21wbGV0ZSI6bnVsbCwiTm90ZSI6bnVsbCwiU3R5bGUiOnsiJGlkIjoiNzI5IiwiVGl0bGVQb3NpdGlvbiI6IlJpZ2h0IiwiRGF0ZVBvc2l0aW9uIjoiTGVmdCIsIlNoYXBlVHlwZSI6MTcsIlNoYXBlU2l6ZSI6MywiU2hhcGVTdHlsZSI6eyIkaWQiOiI3MzAiLCJNYXJnaW4iOnsiJHJlZiI6IjIyMiJ9LCJQYWRkaW5nIjp7IiRyZWYiOiIyMjMifSwiQmFja2dyb3VuZCI6eyIkaWQiOiI3MzEiLCJDb2xvciI6eyIkaWQiOiI3MzIiLCJBIjoyNTUsIlIiOjIzNywiRyI6MTI1LCJCIjo0OX19LCJJc1Zpc2libGUiOnRydWUsIldpZHRoIjoxNy4wLCJIZWlnaHQiOjE3LjAsIkJvcmRlclN0eWxlIjp7IiRpZCI6IjczMyIsIkxpbmVDb2xvciI6bnVsbCwiTGluZVdlaWdodCI6MC4wLCJMaW5lVHlwZSI6MCwiUGFyZW50U3R5bGUiOm51bGx9LCJQYXJlbnRTdHlsZSI6bnVsbH0sIlRpdGxlU3R5bGUiOnsiJGlkIjoiNzM0IiwiRm9udFNldHRpbmdzIjp7IiRpZCI6IjczNSIsIkZvbnRTaXplIjoxMSwiRm9udE5hbWUiOiJDYWxpYnJpIiwiSXNCb2xkIjp0cnVlLCJJc0l0YWxpYyI6ZmFsc2UsIklzVW5kZXJsaW5lZCI6ZmFsc2UsIlBhcmVudFN0eWxlIjpudWxsfSwiQXV0b1NpemUiOjIsIkZvcmVncm91bmQiOnsiJGlkIjoiNzM2IiwiQ29sb3IiOnsiJGlkIjoiNzM3IiwiQSI6MjU1LCJSIjowLCJHIjowLCJCIjowfX0sIk1heFdpZHRoIjoxMTUuNDgsIk1heEhlaWdodCI6IkluZmluaXR5IiwiU21hcnRGb3JlZ3JvdW5kSXNBY3RpdmUiOmZhbHNlLCJIb3Jpem9udGFsQWxpZ25tZW50IjowLCJWZXJ0aWNhbEFsaWdubWVudCI6MCwiU21hcnRGb3JlZ3JvdW5kIjpudWxsLCJCYWNrZ3JvdW5kRmlsbFR5cGUiOjAsIk1hcmdpbiI6eyIkcmVmIjoiMjMxIn0sIlBhZGRpbmciOnsiJHJlZiI6IjIzMiJ9LCJCYWNrZ3JvdW5kIjp7IiRyZWYiOiI3MyJ9LCJJc1Zpc2libGUiOnRydWUsIldpZHRoIjowLjAsIkhlaWdodCI6MC4wLCJCb3JkZXJTdHlsZSI6bnVsbCwiUGFyZW50U3R5bGUiOm51bGx9LCJEYXRlU3R5bGUiOnsiJGlkIjoiNzM4IiwiRm9udFNldHRpbmdzIjp7IiRpZCI6IjczOSIsIkZvbnRTaXplIjoxMCwiRm9udE5hbWUiOiJDYWxpYnJpIiwiSXNCb2xkIjpmYWxzZSwiSXNJdGFsaWMiOmZhbHNlLCJJc1VuZGVybGluZWQiOmZhbHNlLCJQYXJlbnRTdHlsZSI6bnVsbH0sIkF1dG9TaXplIjowLCJGb3JlZ3JvdW5kIjp7IiRpZCI6Ijc0MCIsIkNvbG9yIjp7IiRpZCI6Ijc0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zNSJ9LCJQYWRkaW5nIjp7IiRyZWYiOiIyMzYifSwiQmFja2dyb3VuZCI6eyIkcmVmIjoiODAifSwiSXNWaXNpYmxlIjpmYWxzZSwiV2lkdGgiOjAuMCwiSGVpZ2h0IjowLjAsIkJvcmRlclN0eWxlIjpudWxsLCJQYXJlbnRTdHlsZSI6bnVsbH0sIkRhdGVGb3JtYXQiOnsiJGlkIjoiNzQ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0MyIsIkZvcm1hdCI6MCwiSXNWaXNpYmxlIjpmYWxzZSwiTGFzdEtub3duVmlzaWJpbGl0eVN0YXRlIjpmYWxzZX0sIklzVmlzaWJsZSI6dHJ1ZSwiUGFyZW50U3R5bGUiOm51bGx9LCJIeXBlcmxpbmsiOnsiJGlkIjoiNzQ0IiwiQWRkcmVzcyI6IiIsIlN1YkFkZHJlc3MiOiIifSwiSW1wb3J0SWQiOm51bGx9LHsiJGlkIjoiNzQ1IiwiSWQiOiI4ZmUxYjA4Yy0wY2EyLTRhMDktYjZhNi04ZmZmZjAyZTBlMWQiLCJJbmRleCI6MzMsIkdyb3VwSWQiOiIiLCJUaXRsZSI6IlNlY3VyaXR5IEF1ZGl0IiwiRGF0ZVRpbWUiOiIyMDIxLTA0LTEzVDIzOjU5OjAwIiwiUGVyY2VudGFnZUNvbXBsZXRlIjpudWxsLCJOb3RlIjpudWxsLCJTdHlsZSI6eyIkaWQiOiI3NDYiLCJUaXRsZVBvc2l0aW9uIjoiUmlnaHQiLCJEYXRlUG9zaXRpb24iOiJMZWZ0IiwiU2hhcGVUeXBlIjoxNywiU2hhcGVTaXplIjozLCJTaGFwZVN0eWxlIjp7IiRpZCI6Ijc0NyIsIk1hcmdpbiI6eyIkcmVmIjoiMjIyIn0sIlBhZGRpbmciOnsiJHJlZiI6IjIyMyJ9LCJCYWNrZ3JvdW5kIjp7IiRpZCI6Ijc0OCIsIkNvbG9yIjp7IiRpZCI6Ijc0OSIsIkEiOjI1NSwiUiI6MjM3LCJHIjoxMjUsIkIiOjQ5fX0sIklzVmlzaWJsZSI6dHJ1ZSwiV2lkdGgiOjE3LjAsIkhlaWdodCI6MTcuMCwiQm9yZGVyU3R5bGUiOnsiJGlkIjoiNzUwIiwiTGluZUNvbG9yIjpudWxsLCJMaW5lV2VpZ2h0IjowLjAsIkxpbmVUeXBlIjowLCJQYXJlbnRTdHlsZSI6bnVsbH0sIlBhcmVudFN0eWxlIjpudWxsfSwiVGl0bGVTdHlsZSI6eyIkaWQiOiI3NTEiLCJGb250U2V0dGluZ3MiOnsiJGlkIjoiNzUyIiwiRm9udFNpemUiOjExLCJGb250TmFtZSI6IkNhbGlicmkiLCJJc0JvbGQiOnRydWUsIklzSXRhbGljIjpmYWxzZSwiSXNVbmRlcmxpbmVkIjpmYWxzZSwiUGFyZW50U3R5bGUiOm51bGx9LCJBdXRvU2l6ZSI6MCwiRm9yZWdyb3VuZCI6eyIkaWQiOiI3NTMiLCJDb2xvciI6eyIkaWQiOiI3NTQ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zMSJ9LCJQYWRkaW5nIjp7IiRyZWYiOiIyMzIifSwiQmFja2dyb3VuZCI6eyIkcmVmIjoiNzMifSwiSXNWaXNpYmxlIjp0cnVlLCJXaWR0aCI6MC4wLCJIZWlnaHQiOjAuMCwiQm9yZGVyU3R5bGUiOm51bGwsIlBhcmVudFN0eWxlIjpudWxsfSwiRGF0ZVN0eWxlIjp7IiRpZCI6Ijc1NSIsIkZvbnRTZXR0aW5ncyI6eyIkaWQiOiI3NTY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zNSJ9LCJQYWRkaW5nIjp7IiRyZWYiOiIyMzYifSwiQmFja2dyb3VuZCI6eyIkcmVmIjoiODAifSwiSXNWaXNpYmxlIjpmYWxzZSwiV2lkdGgiOjAuMCwiSGVpZ2h0IjowLjAsIkJvcmRlclN0eWxlIjpudWxsLCJQYXJlbnRTdHlsZSI6bnVsbH0sIkRhdGVGb3JtYXQiOnsiJGlkIjoiNzU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1OCIsIkZvcm1hdCI6MCwiSXNWaXNpYmxlIjpmYWxzZSwiTGFzdEtub3duVmlzaWJpbGl0eVN0YXRlIjpmYWxzZX0sIklzVmlzaWJsZSI6dHJ1ZSwiUGFyZW50U3R5bGUiOm51bGx9LCJIeXBlcmxpbmsiOnsiJGlkIjoiNzU5IiwiQWRkcmVzcyI6IiIsIlN1YkFkZHJlc3MiOiIifSwiSW1wb3J0SWQiOm51bGx9XX0seyIkaWQiOiI3NjAiLCJJZCI6ImVjNDA3MTE3LTg5NTktNDBlMC1hMzNhLWZjZGRjYTlhYzIxNyIsIkluZGV4IjozNCwiSGVhZGVyVGV4dCI6IlRlc3RpbmciLCJTdHlsZSI6eyIkaWQiOiI3NjEiLCJIZWFkZXJTdHlsZSI6eyIkaWQiOiI3NjIiLCJUZXh0U3R5bGUiOnsiJGlkIjoiNzYzIiwiRm9udFNldHRpbmdzIjp7IiRpZCI6Ijc2NCIsIkZvbnRTaXplIjoxMiwiRm9udE5hbWUiOiJDYWxpYnJpIiwiSXNCb2xkIjp0cnVlLCJJc0l0YWxpYyI6ZmFsc2UsIklzVW5kZXJsaW5lZCI6ZmFsc2UsIlBhcmVudFN0eWxlIjpudWxsfSwiQXV0b1NpemUiOjAsIkZvcmVncm91bmQiOnsiJGlkIjoiNzY1IiwiQ29sb3IiOnsiJGlkIjoiNzY2IiwiQSI6MjU1LCJSIjo1MSwiRyI6MzAsIkIiOjI4fX0sIk1heFdpZHRoIjowLjAsIk1heEhlaWdodCI6MC4wLCJTbWFydEZvcmVncm91bmRJc0FjdGl2ZSI6ZmFsc2UsIkhvcml6b250YWxBbGlnbm1lbnQiOjAsIlZlcnRpY2FsQWxpZ25tZW50IjowLCJTbWFydEZvcmVncm91bmQiOm51bGwsIkJhY2tncm91bmRGaWxsVHlwZSI6MCwiTWFyZ2luIjp7IiRyZWYiOiIxNzMifSwiUGFkZGluZyI6eyIkcmVmIjoiMTc0In0sIkJhY2tncm91bmQiOm51bGwsIklzVmlzaWJsZSI6ZmFsc2UsIldpZHRoIjowLjAsIkhlaWdodCI6MC4wLCJCb3JkZXJTdHlsZSI6bnVsbCwiUGFyZW50U3R5bGUiOm51bGx9LCJSZWN0YW5nbGVTdHlsZSI6eyIkaWQiOiI3NjciLCJNYXJnaW4iOnsiJHJlZiI6IjE3NiJ9LCJQYWRkaW5nIjp7IiRyZWYiOiIxNzcifSwiQmFja2dyb3VuZCI6eyIkaWQiOiI3NjgiLCJDb2xvciI6eyIkaWQiOiI3NjkiLCJBIjoyNTUsIlIiOjE2NSwiRyI6MTY1LCJCIjoxNjV9fSwiSXNWaXNpYmxlIjpmYWxzZSwiV2lkdGgiOjAuMCwiSGVpZ2h0IjowLjAsIkJvcmRlclN0eWxlIjp7IiRpZCI6Ijc3MCIsIkxpbmVDb2xvciI6eyIkaWQiOiI3NzEiLCIkdHlwZSI6Ik5MUkUuQ29tbW9uLkRvbS5Tb2xpZENvbG9yQnJ1c2gsIE5MUkUuQ29tbW9uIiwiQ29sb3IiOnsiJGlkIjoiNzcyIiwiQSI6MjU1LCJSIjo1MSwiRyI6MzAsIkIiOjI4fX0sIkxpbmVXZWlnaHQiOjAuMCwiTGluZVR5cGUiOjAsIlBhcmVudFN0eWxlIjpudWxsfSwiUGFyZW50U3R5bGUiOm51bGx9LCJNYXJnaW4iOnsiJHJlZiI6IjE4MyJ9LCJQYWRkaW5nIjp7IiRyZWYiOiIxODQifSwiQmFja2dyb3VuZCI6bnVsbCwiSXNWaXNpYmxlIjp0cnVlLCJXaWR0aCI6MC4wLCJIZWlnaHQiOjAuMCwiQm9yZGVyU3R5bGUiOm51bGwsIlBhcmVudFN0eWxlIjpudWxsfSwiQmFja2dyb3VuZFN0eWxlIjp7IiRpZCI6Ijc3MyIsIk1hcmdpbiI6eyIkcmVmIjoiMTg2In0sIlBhZGRpbmciOnsiJHJlZiI6IjE4NyJ9LCJCYWNrZ3JvdW5kIjp7IiRpZCI6Ijc3NCIsIkNvbG9yIjp7IiRpZCI6Ijc3NSIsIkEiOjM4LCJSIjoxNjUsIkciOjE2NSwiQiI6MTY1fX0sIklzVmlzaWJsZSI6dHJ1ZSwiV2lkdGgiOjAuMCwiSGVpZ2h0IjowLjAsIkJvcmRlclN0eWxlIjp7IiRpZCI6Ijc3NiIsIkxpbmVDb2xvciI6eyIkaWQiOiI3NzciLCIkdHlwZSI6Ik5MUkUuQ29tbW9uLkRvbS5Tb2xpZENvbG9yQnJ1c2gsIE5MUkUuQ29tbW9uIiwiQ29sb3IiOnsiJGlkIjoiNzc4IiwiQSI6MjU1LCJSIjoyMDgsIkciOjIwNiwiQiI6MjA2fX0sIkxpbmVXZWlnaHQiOjAuMCwiTGluZVR5cGUiOjAsIlBhcmVudFN0eWxlIjpudWxsfSwiUGFyZW50U3R5bGUiOm51bGx9LCJJc0Fib3ZlVGltZWJhbmQiOmZhbHNlLCJNYXJnaW4iOnsiJHJlZiI6IjE5MyJ9LCJQYWRkaW5nIjp7IiRyZWYiOiIxOTQifSwiSXNWaXNpYmxlIjp0cnVlLCJXaWR0aCI6MC4wLCJIZWlnaHQiOjAuMCwiQm9yZGVyU3R5bGUiOm51bGwsIlBhcmVudFN0eWxlIjpudWxsfSwiVGFza3MiOltdLCJNaWxlc3RvbmVzIjpbeyIkaWQiOiI3NzkiLCJJZCI6IjI2NmNiN2I5LTU0YTYtNDE0ZS1iN2I3LWVhOWY3NDAzMTlmNiIsIkluZGV4IjozNSwiR3JvdXBJZCI6IjEyMDFjNWZiLWQyMDctNDJhNC1hYjM3LTJiMWI5OTNmMmUzYyIsIlRpdGxlIjoiQXV0b21hdGVkIFRlc3RpbmciLCJEYXRlVGltZSI6IjIwMjEtMDctMTNUMjM6NTk6MDAiLCJQZXJjZW50YWdlQ29tcGxldGUiOm51bGwsIk5vdGUiOm51bGwsIlN0eWxlIjp7IiRpZCI6Ijc4MCIsIlRpdGxlUG9zaXRpb24iOiJSaWdodCIsIkRhdGVQb3NpdGlvbiI6IkxlZnQiLCJTaGFwZVR5cGUiOjUsIlNoYXBlU2l6ZSI6MSwiU2hhcGVTdHlsZSI6eyIkaWQiOiI3ODEiLCJNYXJnaW4iOnsiJHJlZiI6IjIyMiJ9LCJQYWRkaW5nIjp7IiRyZWYiOiIyMjMifSwiQmFja2dyb3VuZCI6eyIkaWQiOiI3ODIiLCJDb2xvciI6eyIkaWQiOiI3ODMiLCJBIjoyNTUsIlIiOjE2NSwiRyI6MTY1LCJCIjoxNjV9fSwiSXNWaXNpYmxlIjp0cnVlLCJXaWR0aCI6MTMuMCwiSGVpZ2h0IjoxMy4wLCJCb3JkZXJTdHlsZSI6eyIkaWQiOiI3ODQiLCJMaW5lQ29sb3IiOm51bGwsIkxpbmVXZWlnaHQiOjAuMCwiTGluZVR5cGUiOjAsIlBhcmVudFN0eWxlIjpudWxsfSwiUGFyZW50U3R5bGUiOm51bGx9LCJUaXRsZVN0eWxlIjp7IiRpZCI6Ijc4NSIsIkZvbnRTZXR0aW5ncyI6eyIkaWQiOiI3ODYiLCJGb250U2l6ZSI6MTEsIkZvbnROYW1lIjoiQ2FsaWJyaSIsIklzQm9sZCI6dHJ1ZSwiSXNJdGFsaWMiOmZhbHNlLCJJc1VuZGVybGluZWQiOmZhbHNlLCJQYXJlbnRTdHlsZSI6bnVsbH0sIkF1dG9TaXplIjowLCJGb3JlZ3JvdW5kIjp7IiRpZCI6Ijc4NyIsIkNvbG9yIjp7IiRpZCI6Ijc4O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MxIn0sIlBhZGRpbmciOnsiJHJlZiI6IjIzMiJ9LCJCYWNrZ3JvdW5kIjp7IiRyZWYiOiI3MyJ9LCJJc1Zpc2libGUiOnRydWUsIldpZHRoIjowLjAsIkhlaWdodCI6MC4wLCJCb3JkZXJTdHlsZSI6bnVsbCwiUGFyZW50U3R5bGUiOm51bGx9LCJEYXRlU3R5bGUiOnsiJGlkIjoiNzg5IiwiRm9udFNldHRpbmdzIjp7IiRpZCI6Ijc5M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M1In0sIlBhZGRpbmciOnsiJHJlZiI6IjIzNiJ9LCJCYWNrZ3JvdW5kIjp7IiRyZWYiOiI4MCJ9LCJJc1Zpc2libGUiOmZhbHNlLCJXaWR0aCI6MC4wLCJIZWlnaHQiOjAuMCwiQm9yZGVyU3R5bGUiOm51bGwsIlBhcmVudFN0eWxlIjpudWxsfSwiRGF0ZUZvcm1hdCI6eyIkaWQiOiI3OT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kyIiwiRm9ybWF0IjowLCJJc1Zpc2libGUiOmZhbHNlLCJMYXN0S25vd25WaXNpYmlsaXR5U3RhdGUiOmZhbHNlfSwiSXNWaXNpYmxlIjp0cnVlLCJQYXJlbnRTdHlsZSI6bnVsbH0sIkh5cGVybGluayI6eyIkaWQiOiI3OTMiLCJBZGRyZXNzIjoiIiwiU3ViQWRkcmVzcyI6IiJ9LCJJbXBvcnRJZCI6bnVsbH0seyIkaWQiOiI3OTQiLCJJZCI6IjZlMzdiNGU4LWUzYzEtNDlkNS04NWNjLTcxNzBiZmUxMTQ1YyIsIkluZGV4IjozNiwiR3JvdXBJZCI6IjEyMDFjNWZiLWQyMDctNDJhNC1hYjM3LTJiMWI5OTNmMmUzYyIsIlRpdGxlIjoiQXV0b21hdGVkIFRlc3QgRnJhbWV3b3JrIiwiRGF0ZVRpbWUiOiIyMDIxLTA0LTEzVDIzOjU5OjAwIiwiUGVyY2VudGFnZUNvbXBsZXRlIjpudWxsLCJOb3RlIjpudWxsLCJTdHlsZSI6eyIkaWQiOiI3OTUiLCJUaXRsZVBvc2l0aW9uIjoiUmlnaHQiLCJEYXRlUG9zaXRpb24iOiJMZWZ0IiwiU2hhcGVUeXBlIjo1LCJTaGFwZVNpemUiOjEsIlNoYXBlU3R5bGUiOnsiJGlkIjoiNzk2IiwiTWFyZ2luIjp7IiRyZWYiOiIyMjIifSwiUGFkZGluZyI6eyIkcmVmIjoiMjIzIn0sIkJhY2tncm91bmQiOnsiJGlkIjoiNzk3IiwiQ29sb3IiOnsiJGlkIjoiNzk4IiwiQSI6MjU1LCJSIjoxNjUsIkciOjE2NSwiQiI6MTY1fX0sIklzVmlzaWJsZSI6dHJ1ZSwiV2lkdGgiOjEzLjAsIkhlaWdodCI6MTMuMCwiQm9yZGVyU3R5bGUiOnsiJGlkIjoiNzk5IiwiTGluZUNvbG9yIjpudWxsLCJMaW5lV2VpZ2h0IjowLjAsIkxpbmVUeXBlIjowLCJQYXJlbnRTdHlsZSI6bnVsbH0sIlBhcmVudFN0eWxlIjpudWxsfSwiVGl0bGVTdHlsZSI6eyIkaWQiOiI4MDAiLCJGb250U2V0dGluZ3MiOnsiJGlkIjoiODAxIiwiRm9udFNpemUiOjExLCJGb250TmFtZSI6IkNhbGlicmkiLCJJc0JvbGQiOnRydWUsIklzSXRhbGljIjpmYWxzZSwiSXNVbmRlcmxpbmVkIjpmYWxzZSwiUGFyZW50U3R5bGUiOm51bGx9LCJBdXRvU2l6ZSI6MCwiRm9yZWdyb3VuZCI6eyIkaWQiOiI4MDIiLCJDb2xvciI6eyIkaWQiOiI4MDM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zMSJ9LCJQYWRkaW5nIjp7IiRyZWYiOiIyMzIifSwiQmFja2dyb3VuZCI6eyIkcmVmIjoiNzMifSwiSXNWaXNpYmxlIjp0cnVlLCJXaWR0aCI6MC4wLCJIZWlnaHQiOjAuMCwiQm9yZGVyU3R5bGUiOm51bGwsIlBhcmVudFN0eWxlIjpudWxsfSwiRGF0ZVN0eWxlIjp7IiRpZCI6IjgwNCIsIkZvbnRTZXR0aW5ncyI6eyIkaWQiOiI4MDU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zNSJ9LCJQYWRkaW5nIjp7IiRyZWYiOiIyMzYifSwiQmFja2dyb3VuZCI6eyIkcmVmIjoiODAifSwiSXNWaXNpYmxlIjpmYWxzZSwiV2lkdGgiOjAuMCwiSGVpZ2h0IjowLjAsIkJvcmRlclN0eWxlIjpudWxsLCJQYXJlbnRTdHlsZSI6bnVsbH0sIkRhdGVGb3JtYXQiOnsiJGlkIjoiOD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NyIsIkZvcm1hdCI6MCwiSXNWaXNpYmxlIjpmYWxzZSwiTGFzdEtub3duVmlzaWJpbGl0eVN0YXRlIjpmYWxzZX0sIklzVmlzaWJsZSI6dHJ1ZSwiUGFyZW50U3R5bGUiOm51bGx9LCJIeXBlcmxpbmsiOnsiJGlkIjoiODA4IiwiQWRkcmVzcyI6IiIsIlN1YkFkZHJlc3MiOiIifSwiSW1wb3J0SWQiOm51bGx9LHsiJGlkIjoiODA5IiwiSWQiOiIxOGI0ODA1Ni03MGM1LTRiYWYtYmE1NC04ZjcwYzE5YTQ2MDQiLCJJbmRleCI6MzcsIkdyb3VwSWQiOiIxMjAxYzVmYi1kMjA3LTQyYTQtYWIzNy0yYjFiOTkzZjJlM2MiLCJUaXRsZSI6IkF1dG9tYXRlZCBUZXN0aW5nIiwiRGF0ZVRpbWUiOiIyMDIxLTEwLTEzVDIzOjU5OjAwIiwiUGVyY2VudGFnZUNvbXBsZXRlIjpudWxsLCJOb3RlIjpudWxsLCJTdHlsZSI6eyIkaWQiOiI4MTAiLCJUaXRsZVBvc2l0aW9uIjoiUmlnaHQiLCJEYXRlUG9zaXRpb24iOiJMZWZ0IiwiU2hhcGVUeXBlIjo1LCJTaGFwZVNpemUiOjEsIlNoYXBlU3R5bGUiOnsiJGlkIjoiODExIiwiTWFyZ2luIjp7IiRyZWYiOiIyMjIifSwiUGFkZGluZyI6eyIkcmVmIjoiMjIzIn0sIkJhY2tncm91bmQiOnsiJGlkIjoiODEyIiwiQ29sb3IiOnsiJGlkIjoiODEzIiwiQSI6MjU1LCJSIjoxNjUsIkciOjE2NSwiQiI6MTY1fX0sIklzVmlzaWJsZSI6dHJ1ZSwiV2lkdGgiOjEzLjAsIkhlaWdodCI6MTMuMCwiQm9yZGVyU3R5bGUiOnsiJGlkIjoiODE0IiwiTGluZUNvbG9yIjpudWxsLCJMaW5lV2VpZ2h0IjowLjAsIkxpbmVUeXBlIjowLCJQYXJlbnRTdHlsZSI6bnVsbH0sIlBhcmVudFN0eWxlIjpudWxsfSwiVGl0bGVTdHlsZSI6eyIkaWQiOiI4MTUiLCJGb250U2V0dGluZ3MiOnsiJGlkIjoiODE2IiwiRm9udFNpemUiOjExLCJGb250TmFtZSI6IkNhbGlicmkiLCJJc0JvbGQiOnRydWUsIklzSXRhbGljIjpmYWxzZSwiSXNVbmRlcmxpbmVkIjpmYWxzZSwiUGFyZW50U3R5bGUiOm51bGx9LCJBdXRvU2l6ZSI6MCwiRm9yZWdyb3VuZCI6eyIkaWQiOiI4MTciLCJDb2xvciI6eyIkaWQiOiI4MTg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zMSJ9LCJQYWRkaW5nIjp7IiRyZWYiOiIyMzIifSwiQmFja2dyb3VuZCI6eyIkcmVmIjoiNzMifSwiSXNWaXNpYmxlIjp0cnVlLCJXaWR0aCI6MC4wLCJIZWlnaHQiOjAuMCwiQm9yZGVyU3R5bGUiOm51bGwsIlBhcmVudFN0eWxlIjpudWxsfSwiRGF0ZVN0eWxlIjp7IiRpZCI6IjgxOSIsIkZvbnRTZXR0aW5ncyI6eyIkaWQiOiI4MjAiLCJGb250U2l6ZSI6MTAsIkZvbnROYW1lIjoiQ2FsaWJyaSIsIklzQm9sZCI6ZmFsc2UsIklzSXRhbGljIjpmYWxzZSwiSXNVbmRlcmxpbmVkIjpmYWxzZSwiUGFyZW50U3R5bGUiOm51bGx9LCJBdXRvU2l6ZSI6MCwiRm9yZWdyb3VuZCI6eyIkaWQiOiI4MjEiLCJDb2xvciI6eyIkaWQiOiI4MjI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yMzUifSwiUGFkZGluZyI6eyIkcmVmIjoiMjM2In0sIkJhY2tncm91bmQiOnsiJHJlZiI6IjgwIn0sIklzVmlzaWJsZSI6ZmFsc2UsIldpZHRoIjowLjAsIkhlaWdodCI6MC4wLCJCb3JkZXJTdHlsZSI6bnVsbCwiUGFyZW50U3R5bGUiOm51bGx9LCJEYXRlRm9ybWF0Ijp7IiRpZCI6Ijgy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jQiLCJGb3JtYXQiOjAsIklzVmlzaWJsZSI6ZmFsc2UsIkxhc3RLbm93blZpc2liaWxpdHlTdGF0ZSI6ZmFsc2V9LCJJc1Zpc2libGUiOnRydWUsIlBhcmVudFN0eWxlIjpudWxsfSwiSHlwZXJsaW5rIjp7IiRpZCI6IjgyNSIsIkFkZHJlc3MiOiIiLCJTdWJBZGRyZXNzIjoiIn0sIkltcG9ydElkIjpudWxsfV19XSwiTXNQcm9qZWN0SXRlbXNUcmVlIjpudWxsLCJNZXRhZGF0YSI6eyIkaWQiOiI4MjY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ODI3IiwiSW1wYU9wdGlvbnMiOnsiJGlkIjoiODI4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ODI5IiwiVXNlVGltZSI6ZmFsc2UsIldvcmtEYXlTdGFydCI6IjAwOjAwOjAwIiwiV29ya0RheUVuZCI6IjIzOjU5OjAwIn0sIkxhc3RVc2VkVGVtcGxhdGVJZCI6ImNjMjZmODYzLTI3Y2UtNDgwZS1hNTg5LWIzZjEyZjJkNmViMCIsIkZpcnN0V2Vla09mWWVhciI6MH0="/>
  <p:tag name="__MASTER" val="__part_0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Quarters"/>
  <p:tag name="OTLTIMEBANDQUICKPOSITION" val="Custom"/>
  <p:tag name="OTLTIMEBANDSHAPETYPE" val="LeafTimeband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5"/>
  <p:tag name="OTLTIMEBANDFYSTARTMONTH" val="January"/>
  <p:tag name="OTLTIMEBANDSHOWFYLABEL" val="True"/>
  <p:tag name="OTLTIMEBANDUSESTARTINGOFTHEYEARFORFYNUMBERING" val="True"/>
  <p:tag name="OTLTIMEBANDENDDATE" val="2021-10-13T23:59:00.0000000"/>
  <p:tag name="OTLMARKERSHAPE" val="OTL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ing Ads"/>
  <p:tag name="OTLPOSITIONONTASK" val="None"/>
  <p:tag name="OTLRELATEDTASKID" val="00000000-0000-0000-0000-000000000000"/>
  <p:tag name="OTLWEEKNUMBERINGFORMAT" val="WNFormat1"/>
  <p:tag name="OTLWEEKNUMBERINGISVISIBLE" val="False"/>
  <p:tag name="OTLDATE" val="2021-04-13T23:59:00.0000000"/>
  <p:tag name="OTLMARKERSHAPE" val="OTL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O Optimization"/>
  <p:tag name="OTLPOSITIONONTASK" val="None"/>
  <p:tag name="OTLRELATEDTASKID" val="00000000-0000-0000-0000-000000000000"/>
  <p:tag name="OTLWEEKNUMBERINGFORMAT" val="WNFormat1"/>
  <p:tag name="OTLWEEKNUMBERINGISVISIBLE" val="False"/>
  <p:tag name="OTLDATE" val="2021-04-13T23:59:00.0000000"/>
  <p:tag name="OTLMARKERSHAPE" val="OTL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acebook Ads"/>
  <p:tag name="OTLPOSITIONONTASK" val="None"/>
  <p:tag name="OTLRELATEDTASKID" val="00000000-0000-0000-0000-000000000000"/>
  <p:tag name="OTLWEEKNUMBERINGFORMAT" val="WNFormat1"/>
  <p:tag name="OTLWEEKNUMBERINGISVISIBLE" val="False"/>
  <p:tag name="OTLDATE" val="2021-01-13T23:59:00.0000000"/>
  <p:tag name="OTLMARKERSHAPE" val="OTL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M Audit"/>
  <p:tag name="OTLPOSITIONONTASK" val="None"/>
  <p:tag name="OTLRELATEDTASKID" val="00000000-0000-0000-0000-000000000000"/>
  <p:tag name="OTLWEEKNUMBERINGFORMAT" val="WNFormat1"/>
  <p:tag name="OTLWEEKNUMBERINGISVISIBLE" val="False"/>
  <p:tag name="OTLDATE" val="2021-01-13T23:59:00.0000000"/>
  <p:tag name="OTLMARKERSHAPE" val="OTL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O Audit"/>
  <p:tag name="OTLPOSITIONONTASK" val="None"/>
  <p:tag name="OTLRELATEDTASKID" val="00000000-0000-0000-0000-000000000000"/>
  <p:tag name="OTLWEEKNUMBERINGFORMAT" val="WNFormat1"/>
  <p:tag name="OTLWEEKNUMBERINGISVISIBLE" val="False"/>
  <p:tag name="OTLDATE" val="2021-01-13T23:59:00.0000000"/>
  <p:tag name="OTLMARKERSHAPE" val="OTL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Google Ads"/>
  <p:tag name="OTLPOSITIONONTASK" val="None"/>
  <p:tag name="OTLRELATEDTASKID" val="00000000-0000-0000-0000-000000000000"/>
  <p:tag name="OTLWEEKNUMBERINGFORMAT" val="WNFormat1"/>
  <p:tag name="OTLWEEKNUMBERINGISVISIBLE" val="False"/>
  <p:tag name="OTLDATE" val="2021-01-13T23:59:00.0000000"/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mail Ads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3T23:59:00.0000000"/>
  <p:tag name="OTLMARKERSHAPE" val="OTL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Commerce Update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3T23:59:00.0000000"/>
  <p:tag name="OTLMARKERSHAPE" val="OTL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obile Ads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3T23:59:00.0000000"/>
  <p:tag name="OTLMARKERSHAPE" val="OTL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ocial Media Campaign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3T23:59:00.0000000"/>
  <p:tag name="OTLMARKERSHAPE" val="OTL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Optimize for Mobile"/>
  <p:tag name="OTLPOSITIONONTASK" val="None"/>
  <p:tag name="OTLRELATEDTASKID" val="00000000-0000-0000-0000-000000000000"/>
  <p:tag name="OTLWEEKNUMBERINGFORMAT" val="WNFormat1"/>
  <p:tag name="OTLWEEKNUMBERINGISVISIBLE" val="False"/>
  <p:tag name="OTLDATE" val="2021-04-13T23:59:00.0000000"/>
  <p:tag name="OTLMARKERSHAPE" val="OTL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ebsite Design &amp; Dev"/>
  <p:tag name="OTLPOSITIONONTASK" val="None"/>
  <p:tag name="OTLRELATEDTASKID" val="00000000-0000-0000-0000-000000000000"/>
  <p:tag name="OTLWEEKNUMBERINGFORMAT" val="WNFormat1"/>
  <p:tag name="OTLWEEKNUMBERINGISVISIBLE" val="False"/>
  <p:tag name="OTLDATE" val="2021-01-13T23:59:00.0000000"/>
  <p:tag name="OTLMARKERSHAPE" val="OTL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Commerce Dev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3T23:59:00.0000000"/>
  <p:tag name="OTLMARKERSHAPE" val="OTL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rchase Flow"/>
  <p:tag name="OTLPOSITIONONTASK" val="None"/>
  <p:tag name="OTLRELATEDTASKID" val="00000000-0000-0000-0000-000000000000"/>
  <p:tag name="OTLWEEKNUMBERINGFORMAT" val="WNFormat1"/>
  <p:tag name="OTLWEEKNUMBERINGISVISIBLE" val="False"/>
  <p:tag name="OTLDATE" val="2021-04-13T23:59:00.0000000"/>
  <p:tag name="OTLMARKERSHAPE" val="OTL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brand Update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3T23:59:00.0000000"/>
  <p:tag name="OTLMARKERSHAPE" val="OTL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log Design Update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3T23:59:00.0000000"/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curity Audit"/>
  <p:tag name="OTLPOSITIONONTASK" val="None"/>
  <p:tag name="OTLRELATEDTASKID" val="00000000-0000-0000-0000-000000000000"/>
  <p:tag name="OTLWEEKNUMBERINGFORMAT" val="WNFormat1"/>
  <p:tag name="OTLWEEKNUMBERINGISVISIBLE" val="False"/>
  <p:tag name="OTLDATE" val="2021-04-13T23:59:00.0000000"/>
  <p:tag name="OTLMARKERSHAPE" val="OTL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3rd Party Lead Gen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3T23:59:00.0000000"/>
  <p:tag name="OTLMARKERSHAPE" val="OTL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Youtube Ads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3T23:59:00.0000000"/>
  <p:tag name="OTLMARKERSHAPE" val="OTL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Display Ads Creative"/>
  <p:tag name="OTLPOSITIONONTASK" val="None"/>
  <p:tag name="OTLRELATEDTASKID" val="00000000-0000-0000-0000-000000000000"/>
  <p:tag name="OTLWEEKNUMBERINGFORMAT" val="WNFormat1"/>
  <p:tag name="OTLWEEKNUMBERINGISVISIBLE" val="False"/>
  <p:tag name="OTLDATE" val="2021-04-13T23:59:00.0000000"/>
  <p:tag name="OTLMARKERSHAPE" val="OTL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M Campaign"/>
  <p:tag name="OTLPOSITIONONTASK" val="None"/>
  <p:tag name="OTLRELATEDTASKID" val="00000000-0000-0000-0000-000000000000"/>
  <p:tag name="OTLWEEKNUMBERINGFORMAT" val="WNFormat1"/>
  <p:tag name="OTLWEEKNUMBERINGISVISIBLE" val="False"/>
  <p:tag name="OTLDATE" val="2021-04-13T23:59:00.0000000"/>
  <p:tag name="OTLMARKERSHAPE" val="OTL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log Campaign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3T23:59:00.0000000"/>
  <p:tag name="OTLMARKERSHAPE" val="OTL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unnel Optimization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3T23:59:00.0000000"/>
  <p:tag name="OTLMARKERSHAPE" val="OTL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Geo-replication"/>
  <p:tag name="OTLPOSITIONONTASK" val="None"/>
  <p:tag name="OTLRELATEDTASKID" val="00000000-0000-0000-0000-000000000000"/>
  <p:tag name="OTLWEEKNUMBERINGFORMAT" val="WNFormat1"/>
  <p:tag name="OTLWEEKNUMBERINGISVISIBLE" val="False"/>
  <p:tag name="OTLDATE" val="2021-04-13T23:59:00.0000000"/>
  <p:tag name="OTLMARKERSHAPE" val="OTL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ccess Firewall Integration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3T23:59:00.0000000"/>
  <p:tag name="OTLMARKERSHAPE" val="OTL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Disaster Recovery Testing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3T23:59:00.0000000"/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utomated Testing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3T23:59:00.0000000"/>
  <p:tag name="OTLMARKERSHAPE" val="OTL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utomated Test Framework"/>
  <p:tag name="OTLPOSITIONONTASK" val="None"/>
  <p:tag name="OTLRELATEDTASKID" val="00000000-0000-0000-0000-000000000000"/>
  <p:tag name="OTLWEEKNUMBERINGFORMAT" val="WNFormat1"/>
  <p:tag name="OTLWEEKNUMBERINGISVISIBLE" val="False"/>
  <p:tag name="OTLDATE" val="2021-04-13T23:59:00.0000000"/>
  <p:tag name="OTLMARKERSHAPE" val="OTL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utomated Testing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3T23:59:00.0000000"/>
  <p:tag name="OTLMARKERSHAPE" val="OTL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rand Change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3T23:59:00.0000000"/>
  <p:tag name="OTLMARKERSHAPE" val="OTL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O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3T23:59:00.0000000"/>
  <p:tag name="OTLMARKERSHAPE" val="OTL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M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3T23:59:00.0000000"/>
  <p:tag name="OTLMARKERSHAPE" val="OTL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bove"/>
  <p:tag name="OTLMARKERSHAPE" val="OTL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lZlcnNpb24iOnsiJGlkIjoiMiIsIlZlcnNpb24iOiIzLjMuMiIsIk9yaWdpbmFsQXNzZW1ibHlWZXJzaW9uIjoiMy4xMC4wMy4wMCIsIkVkaXRpb24iOiJQcm8iLCJJc1BsdXNFZGl0aW9uIjp0cnVlLCJJc1Byb0VkaXRpb24iOnRydWV9LCJFZmZlY3QiOjA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5LCJHIjo5NSwiQiI6ODF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YsIkZvbnROYW1lIjoiQ2FsaWJyaSIsIklzQm9sZCI6ZmFsc2UsIklzSXRhbGljIjpmYWxzZSwiSXNVbmRlcmxpbmVkIjpmYWxzZSwiUGFyZW50U3R5bGUiOm51bGx9LCJBdXRvU2l6ZSI6MCwiRm9yZWdyb3VuZCI6eyIkaWQiOiIxNSIsIkNvbG9yIjp7IiRpZCI6IjE2IiwiQSI6MjU1LCJSIjoxMTUsIkciOjExNSwiQiI6MTE1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MC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2LCJGb250TmFtZSI6IkNhbGlicmkiLCJJc0JvbGQiOmZhbHNlLCJJc0l0YWxpYyI6ZmFsc2UsIklzVW5kZXJsaW5lZCI6ZmFsc2UsIlBhcmVudFN0eWxlIjpudWxsfSwiQXV0b1NpemUiOjAsIkZvcmVncm91bmQiOnsiJGlkIjoiMjMiLCJDb2xvciI6eyIkaWQiOiIyNCIsIkEiOjI1NSwiUiI6MTE1LCJHIjoxMTUsIkIiOjExN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ZmFsc2UsIkVsYXBzZWRUaW1lRm9ybWF0IjowLCJUb2RheU1hcmtlclBvc2l0aW9uIjow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0NywiRyI6NTQsIkIiOjE1M3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zLjAsIkhlaWdodCI6MTM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iwiRm9udE5hbWUiOiJDYWxpYnJpIiwiSXNCb2xkIjpmYWxz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ZmFsc2UsIlRpbWVJc1Zpc2libGUiOnRydWUsIkhvdXJEaWdpdHMiOjEsIkFtUG1EZXNpZ25hdG9yIjoyLCJUcmltMDBNaW51dGVzIjpmYWxzZSwiTGFzdEtub3duVmlzaWJpbGl0eVN0YXRlIjpudWxsfSwiV2Vla051bWJlcmluZyI6eyIkaWQiOiI4MiIsIkZvcm1hdCI6MCwiSXNWaXNpYmxlIjpmYWxzZSwiTGFzdEtub3duVmlzaWJpbGl0eVN0YXRlIjpmYWxzZX0sIklzVmlzaWJsZSI6dHJ1ZSwiUGFyZW50U3R5bGUiOm51bGx9LCJEZWZhdWx0VGFza1N0eWxlIjp7IiRpZCI6IjgzIiwiU2hhcGUiOjEsIlNoYXBlVGhpY2tuZXNzIjoyLCJEdXJhdGlvbkZvcm1hdCI6NywiSW5jbHVkZU5vbldvcmtpbmdEYXlzSW5EdXJhdGlvbiI6ZmFsc2UsIlBlcmNlbnRhZ2VDb21wbGV0ZVN0eWxlIjp7IiRpZCI6Ijg0IiwiRm9udFNldHRpbmdzIjp7IiRpZCI6Ijg1IiwiRm9udFNpemUiOjEwLCJGb250TmFtZSI6IkNhbGlicmkiLCJJc0JvbGQiOmZhbHNlLCJJc0l0YWxpYyI6ZmFsc2UsIklzVW5kZXJsaW5lZCI6ZmFsc2UsIlBhcmVudFN0eWxlIjpudWxsfSwiQXV0b1NpemUiOjAsIkZvcmVncm91bmQiOnsiJGlkIjoiODYiLCJDb2xvciI6eyIkaWQiOiI4Ny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giLCJUb3AiOjAsIkxlZnQiOjAsIlJpZ2h0IjowLCJCb3R0b20iOjB9LCJQYWRkaW5nIjp7IiRpZCI6Ijg5IiwiVG9wIjowLCJMZWZ0IjowLCJSaWdodCI6MCwiQm90dG9tIjowfSwiQmFja2dyb3VuZCI6eyIkaWQiOiI5MCIsIkNvbG9yIjp7IiRyZWYiOiIyMCJ9fSwiSXNWaXNpYmxlIjp0cnVlLCJXaWR0aCI6MC4wLCJIZWlnaHQiOjAuMCwiQm9yZGVyU3R5bGUiOm51bGwsIlBhcmVudFN0eWxlIjpudWxsfSwiRHVyYXRpb25TdHlsZSI6eyIkaWQiOiI5MSIsIkZvbnRTZXR0aW5ncyI6eyIkaWQiOiI5MiIsIkZvbnRTaXplIjoxMCwiRm9udE5hbWUiOiJDYWxpYnJpIiwiSXNCb2xkIjpmYWxzZSwiSXNJdGFsaWMiOmZhbHNlLCJJc1VuZGVybGluZWQiOmZhbHNlLCJQYXJlbnRTdHlsZSI6bnVsbH0sIkF1dG9TaXplIjowLCJGb3JlZ3JvdW5kIjp7IiRpZCI6IjkzIiwiQ29sb3IiOnsiJGlkIjoiOT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SIsIlRvcCI6MCwiTGVmdCI6MCwiUmlnaHQiOjAsIkJvdHRvbSI6MH0sIlBhZGRpbmciOnsiJGlkIjoiOTYiLCJUb3AiOjAsIkxlZnQiOjAsIlJpZ2h0IjowLCJCb3R0b20iOjB9LCJCYWNrZ3JvdW5kIjp7IiRpZCI6Ijk3IiwiQ29sb3IiOnsiJHJlZiI6IjIwIn19LCJJc1Zpc2libGUiOnRydWUsIldpZHRoIjowLjAsIkhlaWdodCI6MC4wLCJCb3JkZXJTdHlsZSI6bnVsbCwiUGFyZW50U3R5bGUiOm51bGx9LCJIb3Jpem9udG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VmVydGljYWxDb25uZWN0b3JTdHlsZSI6eyIkaWQiOiIxMDEiLCJMaW5lQ29sb3IiOnsiJGlkIjoiMTAyIiwiJHR5cGUiOiJOTFJFLkNvbW1vbi5Eb20uU29saWRDb2xvckJydXNoLCBOTFJFLkNvbW1vbiIsIkNvbG9yIjp7IiRpZCI6IjEwMy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zLCJJc0JlbG93VGltZWJhbmQiOmZhbHNlLCJQZXJjZW50YWdlQ29tcGxldGVTaGFwZU9wYWNpdHkiOjM1LCJTaGFwZVN0eWxlIjp7IiRpZCI6IjEwNCIsIk1hcmdpbiI6eyIkaWQiOiIxMDUiLCJUb3AiOjAsIkxlZnQiOjQsIlJpZ2h0Ijo0LCJCb3R0b20iOjB9LCJQYWRkaW5nIjp7IiRpZCI6IjEwNiIsIlRvcCI6MCwiTGVmdCI6MCwiUmlnaHQiOjAsIkJvdHRvbSI6MH0sIkJhY2tncm91bmQiOnsiJGlkIjoiMTA3IiwiQ29sb3IiOnsiJGlkIjoiMTA4IiwiQSI6MjU1LCJSIjowLCJHIjoxMTQsIkIiOjE4OH19LCJJc1Zpc2libGUiOnRydWUsIldpZHRoIjowLjAsIkhlaWdodCI6MjIuMCwiQm9yZGVyU3R5bGUiOnsiJGlkIjoiMTA5IiwiTGluZUNvbG9yIjp7IiRpZCI6IjExMCIsIiR0eXBlIjoiTkxSRS5Db21tb24uRG9tLlNvbGlkQ29sb3JCcnVzaCwgTkxSRS5Db21tb24iLCJDb2xvciI6eyIkaWQiOiIxMTEiLCJBIjoyNTUsIlIiOjI1NSwiRyI6MCwiQiI6MH19LCJMaW5lV2VpZ2h0IjowLjAsIkxpbmVUeXBlIjowLCJQYXJlbnRTdHlsZSI6bnVsbH0sIlBhcmVudFN0eWxlIjpudWxsfSwiVGl0bGVTdHlsZSI6eyIkaWQiOiIxMTIiLCJGb250U2V0dGluZ3MiOnsiJGlkIjoiMTEzIiwiRm9udFNpemUiOjEyLCJGb250TmFtZSI6IkNhbGlicmkgTGlnaHQiLCJJc0JvbGQiOmZhbHNlLCJJc0l0YWxpYyI6ZmFsc2UsIklzVW5kZXJsaW5lZCI6ZmFsc2UsIlBhcmVudFN0eWxlIjpudWxsfSwiQXV0b1NpemUiOjAsIkZvcmVncm91bmQiOnsiJGlkIjoiMTE0IiwiQ29sb3IiOnsiJGlkIjoiMTE1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ExNiIsIlRvcCI6MCwiTGVmdCI6MCwiUmlnaHQiOjAsIkJvdHRvbSI6MH0sIlBhZGRpbmciOnsiJGlkIjoiMTE3IiwiVG9wIjowLCJMZWZ0IjowLCJSaWdodCI6MCwiQm90dG9tIjowfSwiQmFja2dyb3VuZCI6eyIkaWQiOiIxMTgiLCJDb2xvciI6eyIkcmVmIjoiMjAifX0sIklzVmlzaWJsZSI6dHJ1ZSwiV2lkdGgiOjAuMCwiSGVpZ2h0IjowLjAsIkJvcmRlclN0eWxlIjpudWxsLCJQYXJlbnRTdHlsZSI6bnVsbH0sIkRhdGVTdHlsZSI6eyIkaWQiOiIxMTkiLCJGb250U2V0dGluZ3MiOnsiJGlkIjoiMTIwIiwiRm9udFNpemUiOjEwLCJGb250TmFtZSI6IkNhbGlicmkgTGlnaHQiLCJJc0JvbGQiOmZhbHNlLCJJc0l0YWxpYyI6ZmFsc2UsIklzVW5kZXJsaW5lZCI6ZmFsc2UsIlBhcmVudFN0eWxlIjpudWxsfSwiQXV0b1NpemUiOjAsIkZvcmVncm91bmQiOnsiJGlkIjoiMTIxIiwiQ29sb3IiOnsiJGlkIjoiMTIy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pZCI6IjEyMyIsIlRvcCI6MCwiTGVmdCI6MCwiUmlnaHQiOjAsIkJvdHRvbSI6MH0sIlBhZGRpbmciOnsiJGlkIjoiMTI0IiwiVG9wIjowLCJMZWZ0IjowLCJSaWdodCI6MCwiQm90dG9tIjowfSwiQmFja2dyb3VuZCI6eyIkaWQiOiIxMjUiLCJDb2xvciI6eyIkcmVmIjoiMjAifX0sIklzVmlzaWJsZSI6dHJ1ZSwiV2lkdGgiOjAuMCwiSGVpZ2h0IjowLjAsIkJvcmRlclN0eWxlIjpudWxsLCJQYXJlbnRTdHlsZSI6bnVsbH0sIkRhdGVGb3JtYXQiOnsiJGlkIjoiMTI2IiwiRm9ybWF0U3RyaW5nIjoiTU1NIGQiLCJTZXBhcmF0b3IiOiIvIiwiVXNlSW50ZXJuYXRpb25hbERhdGVGb3JtYXQiOmZhbHNlLCJEYXRlSXNWaXNpYmxlIjpmYWxzZSwiVGltZUlzVmlzaWJsZSI6dHJ1ZSwiSG91ckRpZ2l0cyI6MSwiQW1QbURlc2lnbmF0b3IiOjIsIlRyaW0wME1pbnV0ZXMiOmZhbHNlLCJMYXN0S25vd25WaXNpYmlsaXR5U3RhdGUiOnsiJGlkIjoiMTI3IiwiRGF0ZVBhcnRJc1Zpc2libGUiOmZhbHNlLCJUaW1lUGFydElzVmlzaWJsZSI6ZmFsc2V9fSwiV2Vla051bWJlcmluZyI6eyIkaWQiOiIxMjgiLCJGb3JtYXQiOjAsIklzVmlzaWJsZSI6ZmFsc2UsIkxhc3RLbm93blZpc2liaWxpdHlTdGF0ZSI6ZmFsc2V9LCJJc1Zpc2libGUiOnRydWUsIlBhcmVudFN0eWxlIjpudWxsLCJfZXhwbGljaXRseVNldCI6eyIkaWQiOiIxMj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CIsIkdyaWRsaW5lU3R5bGUiOnsiJGlkIjoiMTMxIiwiTGluZUNvbG9yIjp7IiRpZCI6IjEzMiIsIiR0eXBlIjoiTkxSRS5Db21tb24uRG9tLlNvbGlkQ29sb3JCcnVzaCwgTkxSRS5Db21tb24iLCJDb2xvciI6eyIkaWQiOiIxMzMiLCJBIjozOCwiUiI6OTEsIkciOjE1NSwiQiI6MjEzfX0sIkxpbmVXZWlnaHQiOjEuMCwiTGluZVR5cGUiOjAsIlBhcmVudFN0eWxlIjpudWxsfSwiTWFyZ2luIjp7IiRpZCI6IjEzNCIsIlRvcCI6MCwiTGVmdCI6MCwiUmlnaHQiOjAsIkJvdHRvbSI6MH0sIlBhZGRpbmciOnsiJGlkIjoiMTM1IiwiVG9wIjowLCJMZWZ0IjowLCJSaWdodCI6MCwiQm90dG9tIjowfSwiQmFja2dyb3VuZCI6bnVsbCwiSXNWaXNpYmxlIjp0cnVlLCJXaWR0aCI6MC4wLCJIZWlnaHQiOjAuMCwiQm9yZGVyU3R5bGUiOm51bGwsIlBhcmVudFN0eWxlIjpudWxsfSwiU2hvd0VsYXBzZWRUaW1lR3JhZGllbnRTdHlsZSI6ZmFsc2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0cnVlLCJXaWR0aCI6MC4wLCJIZWlnaHQiOjAuMCwiQm9yZGVyU3R5bGUiOm51bGwsIlBhcmVudFN0eWxlIjpudWxsfSwiUmVjdGFuZ2xlU3R5bGUiOnsiJGlkIjoiMTQ0IiwiTWFyZ2luIjp7IiRpZCI6IjE0NSIsIlRvcCI6MCwiTGVmdCI6MCwiUmlnaHQiOjAsIkJvdHRvbSI6MH0sIlBhZGRpbmciOnsiJGlkIjoiMTQ2IiwiVG9wIjowLCJMZWZ0IjowLCJSaWdodCI6MCwiQm90dG9tIjowfSwiQmFja2dyb3VuZCI6eyIkaWQiOiIxNDciLCJDb2xvciI6eyIkaWQiOiIxNDgiLCJBIjoxMjcsIlIiOjkxLCJHIjoxNTUsIkIiOjIxM319LCJJc1Zpc2libGUiOnRydW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yMDE3LTAzLTAxVDA4OjAwOjAwIiwiRW5kRGF0ZSI6IjIwMjEtMDMtMDJUMTc6MDA6MDAiLCJGb3JtYXQiOiJoIHR0IiwiVHlwZSI6NiwiQXV0b0RhdGVSYW5nZSI6dHJ1ZSwiV29ya2luZ0RheXMiOjMxLCJGaXNjYWxZZWFyIjp7IiRpZCI6IjE2NSIsIlN0YXJ0TW9udGgiOjEsIlVzZVN0YXJ0aW5nWWVhckZvck51bWJlcmluZyI6dHJ1ZSwiU2hvd0Zpc2NhbFllYXJMYWJlbCI6dHJ1ZX0sIlRvZGF5TWFya2VyVGV4dCI6IlRvZGF5IiwiQXV0b1NjYWxlVHlwZSI6dHJ1ZX0sIk1pbGVzdG9uZXMiOltdLCJUYXNrcyI6W3siJGlkIjoiMTY2IiwiR3JvdXBOYW1lIjpudWxsLCJTdGFydERhdGUiOiIyMDIxLTAzLTAxVDA4OjAwOjAwWiIsIkVuZERhdGUiOiIyMDIxLTAzLTAyVDE3OjAwOjAwWiIsIlBlcmNlbnRhZ2VDb21wbGV0ZSI6bnVsbCwiU3R5bGUiOnsiJGlkIjoiMTY3IiwiU2hhcGUiOjYsIlNoYXBlVGhpY2tuZXNzIjoyLCJEdXJhdGlvbkZvcm1hdCI6NywiSW5jbHVkZU5vbldvcmtpbmdEYXlzSW5EdXJhdGlvbiI6ZmFsc2UsIlBlcmNlbnRhZ2VDb21wbGV0ZVN0eWxlIjp7IiRpZCI6IjE2OCIsIkZvbnRTZXR0aW5ncyI6eyIkaWQiOiIxNjk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E3MCIsIkxpbmVDb2xvciI6bnVsbCwiTGluZVdlaWdodCI6MC4wLCJMaW5lVHlwZSI6MCwiUGFyZW50U3R5bGUiOm51bGx9LCJQYXJlbnRTdHlsZSI6eyIkcmVmIjoiODQifX0sIkR1cmF0aW9uU3R5bGUiOnsiJGlkIjoiMTcxIiwiRm9udFNldHRpbmdzIjp7IiRpZCI6IjE3Mi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TczIiwiTGluZUNvbG9yIjpudWxsLCJMaW5lV2VpZ2h0IjowLjAsIkxpbmVUeXBlIjowLCJQYXJlbnRTdHlsZSI6bnVsbH0sIlBhcmVudFN0eWxlIjp7IiRyZWYiOiI5MSJ9fSwiSG9yaXpvbnRhbENvbm5lY3RvclN0eWxlIjp7IiRpZCI6IjE3NCIsIkxpbmVDb2xvciI6eyIkcmVmIjoiOTkifSwiTGluZVdlaWdodCI6MC4wLCJMaW5lVHlwZSI6MCwiUGFyZW50U3R5bGUiOnsiJHJlZiI6Ijk4In19LCJWZXJ0aWNhbENvbm5lY3RvclN0eWxlIjp7IiRpZCI6IjE3NSIsIkxpbmVDb2xvciI6eyIkcmVmIjoiMTAyIn0sIkxpbmVXZWlnaHQiOjEuMCwiTGluZVR5cGUiOjAsIlBhcmVudFN0eWxlIjp7IiRyZWYiOiIxMDEifX0sIk1hcmdpbiI6bnVsbCwiU3RhcnREYXRlUG9zaXRpb24iOjYsIkVuZERhdGVQb3NpdGlvbiI6NiwiRGF0ZUlzVmlzaWJsZSI6ZmFsc2UsIlRpdGxlUG9zaXRpb24iOjIsIkR1cmF0aW9uUG9zaXRpb24iOjYsIlBlcmNlbnRhZ2VDb21wbGV0ZWRQb3NpdGlvbiI6NiwiU3BhY2luZyI6MTAsIklzQmVsb3dUaW1lYmFuZCI6ZmFsc2UsIlBlcmNlbnRhZ2VDb21wbGV0ZVNoYXBlT3BhY2l0eSI6MzUsIlNoYXBlU3R5bGUiOnsiJGlkIjoiMTc2IiwiTWFyZ2luIjp7IiRyZWYiOiIxMDUifSwiUGFkZGluZyI6eyIkcmVmIjoiMTA2In0sIkJhY2tncm91bmQiOnsiJGlkIjoiMTc3IiwiQ29sb3IiOnsiJGlkIjoiMTc4IiwiQSI6MjU1LCJSIjoyLCJHIjoxNTAsIkIiOjExOH19LCJJc1Zpc2libGUiOnRydWUsIldpZHRoIjowLjAsIkhlaWdodCI6MjIuMCwiQm9yZGVyU3R5bGUiOnsiJGlkIjoiMTc5IiwiTGluZUNvbG9yIjp7IiRpZCI6IjE4MCIsIiR0eXBlIjoiTkxSRS5Db21tb24uRG9tLlNvbGlkQ29sb3JCcnVzaCwgTkxSRS5Db21tb24iLCJDb2xvciI6eyIkaWQiOiIxODEiLCJBIjoyNTUsIlIiOjI1NSwiRyI6MCwiQiI6MH19LCJMaW5lV2VpZ2h0IjowLjAsIkxpbmVUeXBlIjowLCJQYXJlbnRTdHlsZSI6bnVsbH0sIlBhcmVudFN0eWxlIjp7IiRyZWYiOiIxMDQifX0sIlRpdGxlU3R5bGUiOnsiJGlkIjoiMTgyIiwiRm9udFNldHRpbmdzIjp7IiRpZCI6IjE4MyIsIkZvbnRTaXplIjoxNiwiRm9udE5hbWUiOiJDYWxpYnJpIExpZ2h0IiwiSXNCb2xkIjpmYWxzZSwiSXNJdGFsaWMiOmZhbHNlLCJJc1VuZGVybGluZWQiOmZhbHNlLCJQYXJlbnRTdHlsZSI6eyIkcmVmIjoiMTEzIn19LCJBdXRvU2l6ZSI6MiwiRm9yZWdyb3VuZCI6eyIkcmVmIjoiMTE0In0sIk1heFdpZHRoIjoxNzQuMTc0MjYwOTE5NzQ0MzE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MTg0IiwiTGluZUNvbG9yIjpudWxsLCJMaW5lV2VpZ2h0IjowLjAsIkxpbmVUeXBlIjowLCJQYXJlbnRTdHlsZSI6bnVsbH0sIlBhcmVudFN0eWxlIjp7IiRyZWYiOiIxMTIifX0sIkRhdGVTdHlsZSI6eyIkaWQiOiIxODUiLCJGb250U2V0dGluZ3MiOnsiJGlkIjoiMTg2IiwiRm9udFNpemUiOjEwLCJGb250TmFtZSI6IkNhbGlicmkgTGlnaHQiLCJJc0JvbGQiOmZhbHNlLCJJc0l0YWxpYyI6ZmFsc2UsIklzVW5kZXJsaW5lZCI6ZmFsc2UsIlBhcmVudFN0eWxlIjp7IiRyZWYiOiIxMjAifX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E4NyIsIkxpbmVDb2xvciI6bnVsbCwiTGluZVdlaWdodCI6MC4wLCJMaW5lVHlwZSI6MCwiUGFyZW50U3R5bGUiOm51bGx9LCJQYXJlbnRTdHlsZSI6eyIkcmVmIjoiMTE5In19LCJEYXRlRm9ybWF0Ijp7IiRyZWYiOiIxMjYifSwiV2Vla051bWJlcmluZyI6eyIkaWQiOiIxODgiLCJGb3JtYXQiOjAsIklzVmlzaWJsZSI6ZmFsc2UsIkxhc3RLbm93blZpc2liaWxpdHlTdGF0ZSI6ZmFsc2V9LCJJc1Zpc2libGUiOnRydWUsIlBhcmVudFN0eWxlIjp7IiRyZWYiOiI4MyJ9fSwiSW5kZXgiOjAsIlNtYXJ0RHVyYXRpb25BY3RpdmF0ZWQiOmZhbHNlLCJEYXRlRm9ybWF0Ijp7IiRyZWYiOiIxMjYifSwiV2Vla051bWJlcmluZyI6eyIkaWQiOiIxODkiLCJGb3JtYXQiOjAsIklzVmlzaWJsZSI6ZmFsc2UsIkxhc3RLbm93blZpc2liaWxpdHlTdGF0ZSI6ZmFsc2V9LCJJZCI6ImFlZDdkOWQ1LWI3MDAtNGIwYS1iNjg1LTI2MzE3ZjcxM2E2ZCIsIkltcG9ydElkIjpudWxsLCJUaXRsZSI6IjIgRGF5IElUIExlYWRlcnNoaXAgT2Zmc2l0ZSIsIk5vdGUiOm51bGwsIkh5cGVybGluayI6eyIkaWQiOiIxOTAiLCJBZGRyZXNzIjpudWxsLCJTdWJBZGRyZXNzIjpudWxsfSwiSXNDaGFuZ2VkIjpmYWxzZSwiSXNOZXciOmZhbHNlfSx7IiRpZCI6IjE5MSIsIkdyb3VwTmFtZSI6bnVsbCwiU3RhcnREYXRlIjoiMjAyMS0wMy0wMVQwODowMDowMFoiLCJFbmREYXRlIjoiMjAyMS0wMy0wMVQxNzowMDowMFoiLCJQZXJjZW50YWdlQ29tcGxldGUiOm51bGwsIlN0eWxlIjp7IiRpZCI6IjE5MiIsIlNoYXBlIjowLCJTaGFwZVRoaWNrbmVzcyI6MiwiRHVyYXRpb25Gb3JtYXQiOjcsIkluY2x1ZGVOb25Xb3JraW5nRGF5c0luRHVyYXRpb24iOmZhbHNlLCJQZXJjZW50YWdlQ29tcGxldGVTdHlsZSI6eyIkaWQiOiIxOTMiLCJGb250U2V0dGluZ3MiOnsiJGlkIjoiMTk0IiwiRm9udFNpemUiOjEwLCJGb250TmFtZSI6IkNhbGlicmkiLCJJc0JvbGQiOmZhbHNlLCJJc0l0YWxpYyI6ZmFsc2UsIklzVW5kZXJsaW5lZCI6ZmFsc2UsIlBhcmVudFN0eWxlIjp7IiRyZWYiOiI4NSJ9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xOTUiLCJMaW5lQ29sb3IiOm51bGwsIkxpbmVXZWlnaHQiOjAuMCwiTGluZVR5cGUiOjAsIlBhcmVudFN0eWxlIjpudWxsfSwiUGFyZW50U3R5bGUiOnsiJHJlZiI6Ijg0In19LCJEdXJhdGlvblN0eWxlIjp7IiRpZCI6IjE5NiIsIkZvbnRTZXR0aW5ncyI6eyIkaWQiOiIxOTciLCJGb250U2l6ZSI6MTAsIkZvbnROYW1lIjoiQ2FsaWJyaSIsIklzQm9sZCI6ZmFsc2UsIklzSXRhbGljIjpmYWxzZSwiSXNVbmRlcmxpbmVkIjpmYWxzZSwiUGFyZW50U3R5bGUiOnsiJHJlZiI6IjkyIn1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E5OCIsIkxpbmVDb2xvciI6bnVsbCwiTGluZVdlaWdodCI6MC4wLCJMaW5lVHlwZSI6MCwiUGFyZW50U3R5bGUiOm51bGx9LCJQYXJlbnRTdHlsZSI6eyIkcmVmIjoiOTEifX0sIkhvcml6b250YWxDb25uZWN0b3JTdHlsZSI6eyIkaWQiOiIxOTkiLCJMaW5lQ29sb3IiOnsiJHJlZiI6Ijk5In0sIkxpbmVXZWlnaHQiOjAuMCwiTGluZVR5cGUiOjAsIlBhcmVudFN0eWxlIjp7IiRyZWYiOiI5OCJ9fSwiVmVydGljYWxDb25uZWN0b3JTdHlsZSI6eyIkaWQiOiIyMDAiLCJMaW5lQ29sb3IiOnsiJGlkIjoiMjAxIiwiJHR5cGUiOiJOTFJFLkNvbW1vbi5Eb20uU29saWRDb2xvckJydXNoLCBOTFJFLkNvbW1vbiIsIkNvbG9yIjp7IiRpZCI6IjIwMiIsIkEiOjI1NSwiUiI6MjI3LCJHIjoyMjIsIkIiOjIwOX19LCJMaW5lV2VpZ2h0IjoxLjAsIkxpbmVUeXBlIjowLCJQYXJlbnRTdHlsZSI6eyIkcmVmIjoiMTAxIn19LCJNYXJnaW4iOm51bGwsIlN0YXJ0RGF0ZVBvc2l0aW9uIjo2LCJFbmREYXRlUG9zaXRpb24iOjYsIkRhdGVJc1Zpc2libGUiOmZhbHNlLCJUaXRsZVBvc2l0aW9uIjoyLCJEdXJhdGlvblBvc2l0aW9uIjo2LCJQZXJjZW50YWdlQ29tcGxldGVkUG9zaXRpb24iOjYsIlNwYWNpbmciOjEwLCJJc0JlbG93VGltZWJhbmQiOmZhbHNlLCJQZXJjZW50YWdlQ29tcGxldGVTaGFwZU9wYWNpdHkiOjM1LCJTaGFwZVN0eWxlIjp7IiRpZCI6IjIwMyIsIk1hcmdpbiI6eyIkcmVmIjoiMTA1In0sIlBhZGRpbmciOnsiJHJlZiI6IjEwNiJ9LCJCYWNrZ3JvdW5kIjp7IiRpZCI6IjIwNCIsIkNvbG9yIjp7IiRpZCI6IjIwNSIsIkEiOjI1NSwiUiI6MTM4LCJHIjoxODQsIkIiOjUxfX0sIklzVmlzaWJsZSI6dHJ1ZSwiV2lkdGgiOjAuMCwiSGVpZ2h0IjoyMi4wLCJCb3JkZXJTdHlsZSI6eyIkaWQiOiIyMDYiLCJMaW5lQ29sb3IiOnsiJHJlZiI6IjExMCJ9LCJMaW5lV2VpZ2h0IjowLjAsIkxpbmVUeXBlIjowLCJQYXJlbnRTdHlsZSI6eyIkcmVmIjoiMTA5In19LCJQYXJlbnRTdHlsZSI6eyIkcmVmIjoiMTA0In19LCJUaXRsZVN0eWxlIjp7IiRpZCI6IjIwNyIsIkZvbnRTZXR0aW5ncyI6eyIkaWQiOiIyMDgiLCJGb250U2l6ZSI6MTIsIkZvbnROYW1lIjoiQ2FsaWJyaSBMaWdodCIsIklzQm9sZCI6ZmFsc2UsIklzSXRhbGljIjpmYWxzZSwiSXNVbmRlcmxpbmVkIjpmYWxzZSwiUGFyZW50U3R5bGUiOnsiJHJlZiI6IjExMyJ9fSwiQXV0b1NpemUiOjAsIkZvcmVncm91bmQiOnsiJHJlZiI6IjExNCJ9LCJNYXhXaWR0aCI6OTYwLjA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MjA5IiwiTGluZUNvbG9yIjpudWxsLCJMaW5lV2VpZ2h0IjowLjAsIkxpbmVUeXBlIjowLCJQYXJlbnRTdHlsZSI6bnVsbH0sIlBhcmVudFN0eWxlIjp7IiRyZWYiOiIxMTIifX0sIkRhdGVTdHlsZSI6eyIkaWQiOiIyMTAiLCJGb250U2V0dGluZ3MiOnsiJGlkIjoiMjExIiwiRm9udFNpemUiOjEwLCJGb250TmFtZSI6IkNhbGlicmkgTGlnaHQiLCJJc0JvbGQiOmZhbHNlLCJJc0l0YWxpYyI6ZmFsc2UsIklzVW5kZXJsaW5lZCI6ZmFsc2UsIlBhcmVudFN0eWxlIjp7IiRyZWYiOiIxMjAifX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IxMiIsIkxpbmVDb2xvciI6bnVsbCwiTGluZVdlaWdodCI6MC4wLCJMaW5lVHlwZSI6MCwiUGFyZW50U3R5bGUiOm51bGx9LCJQYXJlbnRTdHlsZSI6eyIkcmVmIjoiMTE5In19LCJEYXRlRm9ybWF0Ijp7IiRyZWYiOiIxMjYifSwiV2Vla051bWJlcmluZyI6eyIkaWQiOiIyMTMiLCJGb3JtYXQiOjAsIklzVmlzaWJsZSI6ZmFsc2UsIkxhc3RLbm93blZpc2liaWxpdHlTdGF0ZSI6ZmFsc2V9LCJJc1Zpc2libGUiOnRydWUsIlBhcmVudFN0eWxlIjp7IiRyZWYiOiI4MyJ9fSwiSW5kZXgiOjEsIlNtYXJ0RHVyYXRpb25BY3RpdmF0ZWQiOmZhbHNlLCJEYXRlRm9ybWF0Ijp7IiRyZWYiOiIxMjYifSwiV2Vla051bWJlcmluZyI6eyIkaWQiOiIyMTQiLCJGb3JtYXQiOjAsIklzVmlzaWJsZSI6ZmFsc2UsIkxhc3RLbm93blZpc2liaWxpdHlTdGF0ZSI6ZmFsc2V9LCJJZCI6IjE0N2RkNTZlLTYwM2EtNDM3OC1hMDM2LTg0YzlmM2IyMDYwNyIsIkltcG9ydElkIjpudWxsLCJUaXRsZSI6IkNvbmZlcmVuY2UgRGF5IDEiLCJOb3RlIjpudWxsLCJIeXBlcmxpbmsiOnsiJGlkIjoiMjE1IiwiQWRkcmVzcyI6bnVsbCwiU3ViQWRkcmVzcyI6bnVsbH0sIklzQ2hhbmdlZCI6ZmFsc2UsIklzTmV3IjpmYWxzZX0seyIkaWQiOiIyMTYiLCJHcm91cE5hbWUiOiJmMTI2NDAzOS0yM2VhLTQ3ZTctYTE5MS1mMGYyMWYyNDFkNzkiLCJTdGFydERhdGUiOiIyMDIxLTAzLTAxVDA4OjAwOjAwWiIsIkVuZERhdGUiOiIyMDIxLTAzLTAxVDEwOjAwOjAwWiIsIlBlcmNlbnRhZ2VDb21wbGV0ZSI6bnVsbCwiU3R5bGUiOnsiJGlkIjoiMjE3IiwiU2hhcGUiOjEsIlNoYXBlVGhpY2tuZXNzIjoyLCJEdXJhdGlvbkZvcm1hdCI6NywiSW5jbHVkZU5vbldvcmtpbmdEYXlzSW5EdXJhdGlvbiI6ZmFsc2UsIlBlcmNlbnRhZ2VDb21wbGV0ZVN0eWxlIjp7IiRpZCI6IjIxOCIsIkZvbnRTZXR0aW5ncyI6eyIkaWQiOiIyMTk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IyMCIsIkxpbmVDb2xvciI6bnVsbCwiTGluZVdlaWdodCI6MC4wLCJMaW5lVHlwZSI6MCwiUGFyZW50U3R5bGUiOm51bGx9LCJQYXJlbnRTdHlsZSI6eyIkcmVmIjoiODQifX0sIkR1cmF0aW9uU3R5bGUiOnsiJGlkIjoiMjIxIiwiRm9udFNldHRpbmdzIjp7IiRpZCI6IjIyMi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jIzIiwiTGluZUNvbG9yIjpudWxsLCJMaW5lV2VpZ2h0IjowLjAsIkxpbmVUeXBlIjowLCJQYXJlbnRTdHlsZSI6bnVsbH0sIlBhcmVudFN0eWxlIjp7IiRyZWYiOiI5MSJ9fSwiSG9yaXpvbnRhbENvbm5lY3RvclN0eWxlIjp7IiRpZCI6IjIyNCIsIkxpbmVDb2xvciI6eyIkcmVmIjoiOTkifSwiTGluZVdlaWdodCI6MC4wLCJMaW5lVHlwZSI6MCwiUGFyZW50U3R5bGUiOnsiJHJlZiI6Ijk4In19LCJWZXJ0aWNhbENvbm5lY3RvclN0eWxlIjp7IiRpZCI6IjIyNSIsIkxpbmVDb2xvciI6eyIkcmVmIjoiMTAyIn0sIkxpbmVXZWlnaHQiOjAuMCwiTGluZVR5cGUiOjAsIlBhcmVudFN0eWxlIjp7IiRyZWYiOiIxMDEifX0sIk1hcmdpbiI6bnVsbCwiU3RhcnREYXRlUG9zaXRpb24iOjYsIkVuZERhdGVQb3NpdGlvbiI6NiwiRGF0ZUlzVmlzaWJsZSI6ZmFsc2UsIlRpdGxlUG9zaXRpb24iOjIsIkR1cmF0aW9uUG9zaXRpb24iOjYsIlBlcmNlbnRhZ2VDb21wbGV0ZWRQb3NpdGlvbiI6MiwiU3BhY2luZyI6MywiSXNCZWxvd1RpbWViYW5kIjpmYWxzZSwiUGVyY2VudGFnZUNvbXBsZXRlU2hhcGVPcGFjaXR5IjozNSwiU2hhcGVTdHlsZSI6eyIkaWQiOiIyMjYiLCJNYXJnaW4iOnsiJHJlZiI6IjEwNSJ9LCJQYWRkaW5nIjp7IiRyZWYiOiIxMDYifSwiQmFja2dyb3VuZCI6eyIkaWQiOiIyMjciLCJDb2xvciI6eyIkaWQiOiIyMjgiLCJBIjoyNTUsIlIiOjEzOCwiRyI6MTg0LCJCIjo1MX19LCJJc1Zpc2libGUiOnRydWUsIldpZHRoIjowLjAsIkhlaWdodCI6MjIuMCwiQm9yZGVyU3R5bGUiOnsiJGlkIjoiMjI5IiwiTGluZUNvbG9yIjp7IiRyZWYiOiIxMTAifSwiTGluZVdlaWdodCI6MC4wLCJMaW5lVHlwZSI6MCwiUGFyZW50U3R5bGUiOnsiJHJlZiI6IjEwOSJ9fSwiUGFyZW50U3R5bGUiOnsiJHJlZiI6IjEwNCJ9fSwiVGl0bGVTdHlsZSI6eyIkaWQiOiIyMzAiLCJGb250U2V0dGluZ3MiOnsiJGlkIjoiMjMxIiwiRm9udFNpemUiOjEyLCJGb250TmFtZSI6IkNhbGlicmkgTGlnaHQiLCJJc0JvbGQiOmZhbHNlLCJJc0l0YWxpYyI6ZmFsc2UsIklzVW5kZXJsaW5lZCI6ZmFsc2UsIlBhcmVudFN0eWxlIjp7IiRyZWYiOiIxMTMifX0sIkF1dG9TaXplIjowLCJGb3JlZ3JvdW5kIjp7IiRyZWYiOiIxMTQifSwiTWF4V2lkdGgiOjcy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IzMiIsIkxpbmVDb2xvciI6bnVsbCwiTGluZVdlaWdodCI6MC4wLCJMaW5lVHlwZSI6MCwiUGFyZW50U3R5bGUiOm51bGx9LCJQYXJlbnRTdHlsZSI6eyIkcmVmIjoiMTEyIn19LCJEYXRlU3R5bGUiOnsiJGlkIjoiMjMzIiwiRm9udFNldHRpbmdzIjp7IiRpZCI6IjIzNCIsIkZvbnRTaXplIjoxMCwiRm9udE5hbWUiOiJDYWxpYnJpIExpZ2h0IiwiSXNCb2xkIjpmYWxzZSwiSXNJdGFsaWMiOmZhbHNlLCJJc1VuZGVybGluZWQiOmZhbHNlLCJQYXJlbnRTdHlsZSI6eyIkcmVmIjoiMTIwIn19LCJBdXRvU2l6ZSI6MiwiRm9yZWdyb3VuZCI6eyIkcmVmIjoiMTIxIn0sIk1heFdpZHRoIjo2Ni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IzNSIsIkxpbmVDb2xvciI6bnVsbCwiTGluZVdlaWdodCI6MC4wLCJMaW5lVHlwZSI6MCwiUGFyZW50U3R5bGUiOm51bGx9LCJQYXJlbnRTdHlsZSI6eyIkcmVmIjoiMTE5In19LCJEYXRlRm9ybWF0Ijp7IiRyZWYiOiIxMjYifSwiV2Vla051bWJlcmluZyI6eyIkaWQiOiIyMzYiLCJGb3JtYXQiOjAsIklzVmlzaWJsZSI6ZmFsc2UsIkxhc3RLbm93blZpc2liaWxpdHlTdGF0ZSI6ZmFsc2V9LCJJc1Zpc2libGUiOnRydWUsIlBhcmVudFN0eWxlIjp7IiRyZWYiOiI4MyJ9fSwiSW5kZXgiOjIsIlNtYXJ0RHVyYXRpb25BY3RpdmF0ZWQiOnRydWUsIkRhdGVGb3JtYXQiOnsiJHJlZiI6IjEyNiJ9LCJXZWVrTnVtYmVyaW5nIjp7IiRpZCI6IjIzNyIsIkZvcm1hdCI6MCwiSXNWaXNpYmxlIjpmYWxzZSwiTGFzdEtub3duVmlzaWJpbGl0eVN0YXRlIjpmYWxzZX0sIklkIjoiM2Q3MTQxZDItNGE4My00YmFkLThjZDEtOTQ3ZjlkMzVlMTQ4IiwiSW1wb3J0SWQiOm51bGwsIlRpdGxlIjoiVHJlbmRzICYgYW5hbHlzaXMiLCJOb3RlIjpudWxsLCJIeXBlcmxpbmsiOnsiJGlkIjoiMjM4IiwiQWRkcmVzcyI6bnVsbCwiU3ViQWRkcmVzcyI6bnVsbH0sIklzQ2hhbmdlZCI6ZmFsc2UsIklzTmV3IjpmYWxzZX0seyIkaWQiOiIyMzkiLCJHcm91cE5hbWUiOiJmMTI2NDAzOS0yM2VhLTQ3ZTctYTE5MS1mMGYyMWYyNDFkNzkiLCJTdGFydERhdGUiOiIyMDIxLTAzLTAxVDEwOjEwOjAwWiIsIkVuZERhdGUiOiIyMDIxLTAzLTAxVDEyOjAwOjAwWiIsIlBlcmNlbnRhZ2VDb21wbGV0ZSI6bnVsbCwiU3R5bGUiOnsiJGlkIjoiMjQwIiwiU2hhcGUiOjEsIlNoYXBlVGhpY2tuZXNzIjoyLCJEdXJhdGlvbkZvcm1hdCI6Ny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I0MyIsIkxpbmVDb2xvciI6bnVsbCwiTGluZVdlaWdodCI6MC4wLCJMaW5lVHlwZSI6MCwiUGFyZW50U3R5bGUiOm51bGx9LCJQYXJlbnRTdHlsZSI6eyIkcmVmIjoiODQifX0sIkR1cmF0aW9uU3R5bGUiOnsiJGlkIjoiMjQ0IiwiRm9udFNldHRpbmdzIjp7IiRpZCI6IjI0NS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jQ2IiwiTGluZUNvbG9yIjpudWxsLCJMaW5lV2VpZ2h0IjowLjAsIkxpbmVUeXBlIjowLCJQYXJlbnRTdHlsZSI6bnVsbH0sIlBhcmVudFN0eWxlIjp7IiRyZWYiOiI5MSJ9fSwiSG9yaXpvbnRhbENvbm5lY3RvclN0eWxlIjp7IiRpZCI6IjI0NyIsIkxpbmVDb2xvciI6eyIkcmVmIjoiOTkifSwiTGluZVdlaWdodCI6MC4wLCJMaW5lVHlwZSI6MCwiUGFyZW50U3R5bGUiOnsiJHJlZiI6Ijk4In19LCJWZXJ0aWNhbENvbm5lY3RvclN0eWxlIjp7IiRpZCI6IjI0OCIsIkxpbmVDb2xvciI6eyIkcmVmIjoiMTAyIn0sIkxpbmVXZWlnaHQiOjAuMCwiTGluZVR5cGUiOjAsIlBhcmVudFN0eWxlIjp7IiRyZWYiOiIxMDEifX0sIk1hcmdpbiI6bnVsbCwiU3RhcnREYXRlUG9zaXRpb24iOjYsIkVuZERhdGVQb3NpdGlvbiI6NiwiRGF0ZUlzVmlzaWJsZSI6ZmFsc2UsIlRpdGxlUG9zaXRpb24iOjIsIkR1cmF0aW9uUG9zaXRpb24iOjYsIlBlcmNlbnRhZ2VDb21wbGV0ZWRQb3NpdGlvbiI6MiwiU3BhY2luZyI6MywiSXNCZWxvd1RpbWViYW5kIjpmYWxzZSwiUGVyY2VudGFnZUNvbXBsZXRlU2hhcGVPcGFjaXR5IjozNSwiU2hhcGVTdHlsZSI6eyIkaWQiOiIyNDkiLCJNYXJnaW4iOnsiJHJlZiI6IjEwNSJ9LCJQYWRkaW5nIjp7IiRyZWYiOiIxMDYifSwiQmFja2dyb3VuZCI6eyIkaWQiOiIyNTAiLCJDb2xvciI6eyIkaWQiOiIyNTEiLCJBIjoxNzgsIlIiOjEzOCwiRyI6MTg0LCJCIjo1MX19LCJJc1Zpc2libGUiOnRydWUsIldpZHRoIjowLjAsIkhlaWdodCI6MjIuMCwiQm9yZGVyU3R5bGUiOnsiJGlkIjoiMjUyIiwiTGluZUNvbG9yIjp7IiRyZWYiOiIxMTAifSwiTGluZVdlaWdodCI6MC4wLCJMaW5lVHlwZSI6MCwiUGFyZW50U3R5bGUiOnsiJHJlZiI6IjEwOSJ9fSwiUGFyZW50U3R5bGUiOnsiJHJlZiI6IjEwNCJ9fSwiVGl0bGVTdHlsZSI6eyIkaWQiOiIyNTMiLCJGb250U2V0dGluZ3MiOnsiJGlkIjoiMjU0IiwiRm9udFNpemUiOjEyLCJGb250TmFtZSI6IkNhbGlicmkgTGlnaHQiLCJJc0JvbGQiOmZhbHNlLCJJc0l0YWxpYyI6ZmFsc2UsIklzVW5kZXJsaW5lZCI6ZmFsc2UsIlBhcmVudFN0eWxlIjp7IiRyZWYiOiIxMTMifX0sIkF1dG9TaXplIjowLCJGb3JlZ3JvdW5kIjp7IiRyZWYiOiIxMTQifSwiTWF4V2lkdGgiOjcy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I1NSIsIkxpbmVDb2xvciI6bnVsbCwiTGluZVdlaWdodCI6MC4wLCJMaW5lVHlwZSI6MCwiUGFyZW50U3R5bGUiOm51bGx9LCJQYXJlbnRTdHlsZSI6eyIkcmVmIjoiMTEyIn19LCJEYXRlU3R5bGUiOnsiJGlkIjoiMjU2IiwiRm9udFNldHRpbmdzIjp7IiRpZCI6IjI1NyIsIkZvbnRTaXplIjoxMCwiRm9udE5hbWUiOiJDYWxpYnJpIExpZ2h0IiwiSXNCb2xkIjpmYWxzZSwiSXNJdGFsaWMiOmZhbHNlLCJJc1VuZGVybGluZWQiOmZhbHNlLCJQYXJlbnRTdHlsZSI6eyIkcmVmIjoiMTIwIn1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yNTgiLCJMaW5lQ29sb3IiOm51bGwsIkxpbmVXZWlnaHQiOjAuMCwiTGluZVR5cGUiOjAsIlBhcmVudFN0eWxlIjpudWxsfSwiUGFyZW50U3R5bGUiOnsiJHJlZiI6IjExOSJ9fSwiRGF0ZUZvcm1hdCI6eyIkcmVmIjoiMTI2In0sIldlZWtOdW1iZXJpbmciOnsiJGlkIjoiMjU5IiwiRm9ybWF0IjowLCJJc1Zpc2libGUiOmZhbHNlLCJMYXN0S25vd25WaXNpYmlsaXR5U3RhdGUiOmZhbHNlfSwiSXNWaXNpYmxlIjp0cnVlLCJQYXJlbnRTdHlsZSI6eyIkcmVmIjoiODMifX0sIkluZGV4IjozLCJTbWFydER1cmF0aW9uQWN0aXZhdGVkIjpmYWxzZSwiRGF0ZUZvcm1hdCI6eyIkcmVmIjoiMTI2In0sIldlZWtOdW1iZXJpbmciOnsiJGlkIjoiMjYwIiwiRm9ybWF0IjowLCJJc1Zpc2libGUiOmZhbHNlLCJMYXN0S25vd25WaXNpYmlsaXR5U3RhdGUiOmZhbHNlfSwiSWQiOiI5NTg3NDMwNC0xMzgwLTRjNDUtODFkMC1lZGRmOTEyZjNiZDMiLCJJbXBvcnRJZCI6bnVsbCwiVGl0bGUiOiJPcGVuIHNvdXJjZSIsIk5vdGUiOm51bGwsIkh5cGVybGluayI6eyIkaWQiOiIyNjEiLCJBZGRyZXNzIjpudWxsLCJTdWJBZGRyZXNzIjpudWxsfSwiSXNDaGFuZ2VkIjpmYWxzZSwiSXNOZXciOmZhbHNlfSx7IiRpZCI6IjI2MiIsIkdyb3VwTmFtZSI6bnVsbCwiU3RhcnREYXRlIjoiMjAyMS0wMy0wMVQxMjowMDowMFoiLCJFbmREYXRlIjoiMjAyMS0wMy0wMVQxMzowMDowMFoiLCJQZXJjZW50YWdlQ29tcGxldGUiOm51bGwsIlN0eWxlIjp7IiRpZCI6IjI2MyIsIlNoYXBlIjo3LCJTaGFwZVRoaWNrbmVzcyI6MiwiRHVyYXRpb25Gb3JtYXQiOjcsIkluY2x1ZGVOb25Xb3JraW5nRGF5c0luRHVyYXRpb24iOmZhbHNlLCJQZXJjZW50YWdlQ29tcGxldGVTdHlsZSI6eyIkaWQiOiIyNjQiLCJGb250U2V0dGluZ3MiOnsiJGlkIjoiMjY1IiwiRm9udFNpemUiOjEwLCJGb250TmFtZSI6IkNhbGlicmkiLCJJc0JvbGQiOmZhbHNlLCJJc0l0YWxpYyI6ZmFsc2UsIklzVW5kZXJsaW5lZCI6ZmFsc2UsIlBhcmVudFN0eWxlIjp7IiRyZWYiOiI4NSJ9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yNjYiLCJMaW5lQ29sb3IiOm51bGwsIkxpbmVXZWlnaHQiOjAuMCwiTGluZVR5cGUiOjAsIlBhcmVudFN0eWxlIjpudWxsfSwiUGFyZW50U3R5bGUiOnsiJHJlZiI6Ijg0In19LCJEdXJhdGlvblN0eWxlIjp7IiRpZCI6IjI2NyIsIkZvbnRTZXR0aW5ncyI6eyIkaWQiOiIyNjgiLCJGb250U2l6ZSI6MTAsIkZvbnROYW1lIjoiQ2FsaWJyaSIsIklzQm9sZCI6ZmFsc2UsIklzSXRhbGljIjpmYWxzZSwiSXNVbmRlcmxpbmVkIjpmYWxzZSwiUGFyZW50U3R5bGUiOnsiJHJlZiI6IjkyIn1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I2OSIsIkxpbmVDb2xvciI6bnVsbCwiTGluZVdlaWdodCI6MC4wLCJMaW5lVHlwZSI6MCwiUGFyZW50U3R5bGUiOm51bGx9LCJQYXJlbnRTdHlsZSI6eyIkcmVmIjoiOTEifX0sIkhvcml6b250YWxDb25uZWN0b3JTdHlsZSI6eyIkaWQiOiIyNzAiLCJMaW5lQ29sb3IiOnsiJHJlZiI6Ijk5In0sIkxpbmVXZWlnaHQiOjAuMCwiTGluZVR5cGUiOjAsIlBhcmVudFN0eWxlIjp7IiRyZWYiOiI5OCJ9fSwiVmVydGljYWxDb25uZWN0b3JTdHlsZSI6eyIkaWQiOiIyNzEiLCJMaW5lQ29sb3IiOnsiJHJlZiI6IjEwMiJ9LCJMaW5lV2VpZ2h0IjoxLjAsIkxpbmVUeXBlIjowLCJQYXJlbnRTdHlsZSI6eyIkcmVmIjoiMTAxIn19LCJNYXJnaW4iOm51bGwsIlN0YXJ0RGF0ZVBvc2l0aW9uIjo2LCJFbmREYXRlUG9zaXRpb24iOjYsIkRhdGVJc1Zpc2libGUiOmZhbHNlLCJUaXRsZVBvc2l0aW9uIjoyLCJEdXJhdGlvblBvc2l0aW9uIjo2LCJQZXJjZW50YWdlQ29tcGxldGVkUG9zaXRpb24iOjYsIlNwYWNpbmciOjMsIklzQmVsb3dUaW1lYmFuZCI6ZmFsc2UsIlBlcmNlbnRhZ2VDb21wbGV0ZVNoYXBlT3BhY2l0eSI6MzUsIlNoYXBlU3R5bGUiOnsiJGlkIjoiMjcyIiwiTWFyZ2luIjp7IiRyZWYiOiIxMDUifSwiUGFkZGluZyI6eyIkcmVmIjoiMTA2In0sIkJhY2tncm91bmQiOnsiJGlkIjoiMjczIiwiQ29sb3IiOnsiJGlkIjoiMjc0IiwiQSI6MjU1LCJSIjo3NCwiRyI6MTgxLCJCIjoxOTZ9fSwiSXNWaXNpYmxlIjp0cnVlLCJXaWR0aCI6MC4wLCJIZWlnaHQiOjIyLjAsIkJvcmRlclN0eWxlIjp7IiRpZCI6IjI3NSIsIkxpbmVDb2xvciI6eyIkcmVmIjoiMTEwIn0sIkxpbmVXZWlnaHQiOjAuMCwiTGluZVR5cGUiOjAsIlBhcmVudFN0eWxlIjp7IiRyZWYiOiIxMDkifX0sIlBhcmVudFN0eWxlIjp7IiRyZWYiOiIxMDQifX0sIlRpdGxlU3R5bGUiOnsiJGlkIjoiMjc2IiwiRm9udFNldHRpbmdzIjp7IiRpZCI6IjI3NyIsIkZvbnRTaXplIjoxMiwiRm9udE5hbWUiOiJDYWxpYnJpIExpZ2h0IiwiSXNCb2xkIjpmYWxzZSwiSXNJdGFsaWMiOmZhbHNlLCJJc1VuZGVybGluZWQiOmZhbHNlLCJQYXJlbnRTdHlsZSI6eyIkcmVmIjoiMTEzIn19LCJBdXRvU2l6ZSI6MCwiRm9yZWdyb3VuZCI6eyIkcmVmIjoiMTE0In0sIk1heFdpZHRoIjo5NjAuMCwiTWF4SGVpZ2h0IjoiSW5maW5pdHkiLCJTbWFydEZvcmVncm91bmRJc0FjdGl2ZSI6ZmFsc2UsIkhvcml6b250YWxBbGlnbm1lbnQiOjE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yNzgiLCJMaW5lQ29sb3IiOm51bGwsIkxpbmVXZWlnaHQiOjAuMCwiTGluZVR5cGUiOjAsIlBhcmVudFN0eWxlIjpudWxsfSwiUGFyZW50U3R5bGUiOnsiJHJlZiI6IjExMiJ9fSwiRGF0ZVN0eWxlIjp7IiRpZCI6IjI3OSIsIkZvbnRTZXR0aW5ncyI6eyIkaWQiOiIyODAiLCJGb250U2l6ZSI6MTAsIkZvbnROYW1lIjoiQ2FsaWJyaSBMaWdodCIsIklzQm9sZCI6ZmFsc2UsIklzSXRhbGljIjpmYWxzZSwiSXNVbmRlcmxpbmVkIjpmYWxzZSwiUGFyZW50U3R5bGUiOnsiJHJlZiI6IjEyMCJ9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MjgxIiwiTGluZUNvbG9yIjpudWxsLCJMaW5lV2VpZ2h0IjowLjAsIkxpbmVUeXBlIjowLCJQYXJlbnRTdHlsZSI6bnVsbH0sIlBhcmVudFN0eWxlIjp7IiRyZWYiOiIxMTkifX0sIkRhdGVGb3JtYXQiOnsiJHJlZiI6IjEyNiJ9LCJXZWVrTnVtYmVyaW5nIjp7IiRpZCI6IjI4MiIsIkZvcm1hdCI6MCwiSXNWaXNpYmxlIjpmYWxzZSwiTGFzdEtub3duVmlzaWJpbGl0eVN0YXRlIjpmYWxzZX0sIklzVmlzaWJsZSI6dHJ1ZSwiUGFyZW50U3R5bGUiOnsiJHJlZiI6IjgzIn19LCJJbmRleCI6NCwiU21hcnREdXJhdGlvbkFjdGl2YXRlZCI6ZmFsc2UsIkRhdGVGb3JtYXQiOnsiJHJlZiI6IjEyNiJ9LCJXZWVrTnVtYmVyaW5nIjp7IiRpZCI6IjI4MyIsIkZvcm1hdCI6MCwiSXNWaXNpYmxlIjpmYWxzZSwiTGFzdEtub3duVmlzaWJpbGl0eVN0YXRlIjpmYWxzZX0sIklkIjoiYzQyYjM3ZDEtYWI3OC00ZTI4LWIyNzYtYjkxN2U0NTcyZWViIiwiSW1wb3J0SWQiOm51bGwsIlRpdGxlIjoiTHVuY2giLCJOb3RlIjpudWxsLCJIeXBlcmxpbmsiOnsiJGlkIjoiMjg0IiwiQWRkcmVzcyI6bnVsbCwiU3ViQWRkcmVzcyI6bnVsbH0sIklzQ2hhbmdlZCI6ZmFsc2UsIklzTmV3IjpmYWxzZX0seyIkaWQiOiIyODUiLCJHcm91cE5hbWUiOiI0MGI4NDdhNi03MGRjLTQzOTgtOTlhZC03NTczZDVmMjQwZDgiLCJTdGFydERhdGUiOiIyMDIxLTAzLTAxVDEzOjAwOjAwWiIsIkVuZERhdGUiOiIyMDIxLTAzLTAxVDE0OjUwOjAwWiIsIlBlcmNlbnRhZ2VDb21wbGV0ZSI6bnVsbCwiU3R5bGUiOnsiJGlkIjoiMjg2IiwiU2hhcGUiOjEsIlNoYXBlVGhpY2tuZXNzIjoyLCJEdXJhdGlvbkZvcm1hdCI6NywiSW5jbHVkZU5vbldvcmtpbmdEYXlzSW5EdXJhdGlvbiI6ZmFsc2UsIlBlcmNlbnRhZ2VDb21wbGV0ZVN0eWxlIjp7IiRpZCI6IjI4NyIsIkZvbnRTZXR0aW5ncyI6eyIkaWQiOiIyODg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I4OSIsIkxpbmVDb2xvciI6bnVsbCwiTGluZVdlaWdodCI6MC4wLCJMaW5lVHlwZSI6MCwiUGFyZW50U3R5bGUiOm51bGx9LCJQYXJlbnRTdHlsZSI6eyIkcmVmIjoiODQifX0sIkR1cmF0aW9uU3R5bGUiOnsiJGlkIjoiMjkwIiwiRm9udFNldHRpbmdzIjp7IiRpZCI6IjI5MS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jkyIiwiTGluZUNvbG9yIjpudWxsLCJMaW5lV2VpZ2h0IjowLjAsIkxpbmVUeXBlIjowLCJQYXJlbnRTdHlsZSI6bnVsbH0sIlBhcmVudFN0eWxlIjp7IiRyZWYiOiI5MSJ9fSwiSG9yaXpvbnRhbENvbm5lY3RvclN0eWxlIjp7IiRpZCI6IjI5MyIsIkxpbmVDb2xvciI6eyIkcmVmIjoiOTkifSwiTGluZVdlaWdodCI6MC4wLCJMaW5lVHlwZSI6MCwiUGFyZW50U3R5bGUiOnsiJHJlZiI6Ijk4In19LCJWZXJ0aWNhbENvbm5lY3RvclN0eWxlIjp7IiRpZCI6IjI5NCIsIkxpbmVDb2xvciI6eyIkcmVmIjoiMTAyIn0sIkxpbmVXZWlnaHQiOjAuMCwiTGluZVR5cGUiOjAsIlBhcmVudFN0eWxlIjp7IiRyZWYiOiIxMDEifX0sIk1hcmdpbiI6bnVsbCwiU3RhcnREYXRlUG9zaXRpb24iOjYsIkVuZERhdGVQb3NpdGlvbiI6NiwiRGF0ZUlzVmlzaWJsZSI6ZmFsc2UsIlRpdGxlUG9zaXRpb24iOjIsIkR1cmF0aW9uUG9zaXRpb24iOjYsIlBlcmNlbnRhZ2VDb21wbGV0ZWRQb3NpdGlvbiI6MiwiU3BhY2luZyI6MywiSXNCZWxvd1RpbWViYW5kIjpmYWxzZSwiUGVyY2VudGFnZUNvbXBsZXRlU2hhcGVPcGFjaXR5IjozNSwiU2hhcGVTdHlsZSI6eyIkaWQiOiIyOTUiLCJNYXJnaW4iOnsiJHJlZiI6IjEwNSJ9LCJQYWRkaW5nIjp7IiRyZWYiOiIxMDYifSwiQmFja2dyb3VuZCI6eyIkaWQiOiIyOTYiLCJDb2xvciI6eyIkaWQiOiIyOTciLCJBIjoyNTUsIlIiOjEzOCwiRyI6MTg0LCJCIjo1MX19LCJJc1Zpc2libGUiOnRydWUsIldpZHRoIjowLjAsIkhlaWdodCI6MjIuMCwiQm9yZGVyU3R5bGUiOnsiJGlkIjoiMjk4IiwiTGluZUNvbG9yIjp7IiRyZWYiOiIxMTAifSwiTGluZVdlaWdodCI6MC4wLCJMaW5lVHlwZSI6MCwiUGFyZW50U3R5bGUiOnsiJHJlZiI6IjEwOSJ9fSwiUGFyZW50U3R5bGUiOnsiJHJlZiI6IjEwNCJ9fSwiVGl0bGVTdHlsZSI6eyIkaWQiOiIyOTkiLCJGb250U2V0dGluZ3MiOnsiJGlkIjoiMzAwIiwiRm9udFNpemUiOjEyLCJGb250TmFtZSI6IkNhbGlicmkgTGlnaHQiLCJJc0JvbGQiOmZhbHNlLCJJc0l0YWxpYyI6ZmFsc2UsIklzVW5kZXJsaW5lZCI6ZmFsc2UsIlBhcmVudFN0eWxlIjp7IiRyZWYiOiIxMTMifX0sIkF1dG9TaXplIjowLCJGb3JlZ3JvdW5kIjp7IiRyZWYiOiIxMTQifSwiTWF4V2lkdGgiOjcy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MwMSIsIkxpbmVDb2xvciI6bnVsbCwiTGluZVdlaWdodCI6MC4wLCJMaW5lVHlwZSI6MCwiUGFyZW50U3R5bGUiOm51bGx9LCJQYXJlbnRTdHlsZSI6eyIkcmVmIjoiMTEyIn19LCJEYXRlU3R5bGUiOnsiJGlkIjoiMzAyIiwiRm9udFNldHRpbmdzIjp7IiRpZCI6IjMwMyIsIkZvbnRTaXplIjoxMCwiRm9udE5hbWUiOiJDYWxpYnJpIExpZ2h0IiwiSXNCb2xkIjpmYWxzZSwiSXNJdGFsaWMiOmZhbHNlLCJJc1VuZGVybGluZWQiOmZhbHNlLCJQYXJlbnRTdHlsZSI6eyIkcmVmIjoiMTIwIn1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zMDQiLCJMaW5lQ29sb3IiOm51bGwsIkxpbmVXZWlnaHQiOjAuMCwiTGluZVR5cGUiOjAsIlBhcmVudFN0eWxlIjpudWxsfSwiUGFyZW50U3R5bGUiOnsiJHJlZiI6IjExOSJ9fSwiRGF0ZUZvcm1hdCI6eyIkcmVmIjoiMTI2In0sIldlZWtOdW1iZXJpbmciOnsiJGlkIjoiMzA1IiwiRm9ybWF0IjowLCJJc1Zpc2libGUiOmZhbHNlLCJMYXN0S25vd25WaXNpYmlsaXR5U3RhdGUiOmZhbHNlfSwiSXNWaXNpYmxlIjp0cnVlLCJQYXJlbnRTdHlsZSI6eyIkcmVmIjoiODMifX0sIkluZGV4Ijo1LCJTbWFydER1cmF0aW9uQWN0aXZhdGVkIjpmYWxzZSwiRGF0ZUZvcm1hdCI6eyIkcmVmIjoiMTI2In0sIldlZWtOdW1iZXJpbmciOnsiJGlkIjoiMzA2IiwiRm9ybWF0IjowLCJJc1Zpc2libGUiOmZhbHNlLCJMYXN0S25vd25WaXNpYmlsaXR5U3RhdGUiOmZhbHNlfSwiSWQiOiJjY2YyOWM1OS1kYmY1LTQ3ZWUtODkwNi03MGEyN2Q4NDNjNzgiLCJJbXBvcnRJZCI6bnVsbCwiVGl0bGUiOiJEYXRhYmFzZXMiLCJOb3RlIjpudWxsLCJIeXBlcmxpbmsiOnsiJGlkIjoiMzA3IiwiQWRkcmVzcyI6bnVsbCwiU3ViQWRkcmVzcyI6bnVsbH0sIklzQ2hhbmdlZCI6ZmFsc2UsIklzTmV3IjpmYWxzZX0seyIkaWQiOiIzMDgiLCJHcm91cE5hbWUiOiI0MGI4NDdhNi03MGRjLTQzOTgtOTlhZC03NTczZDVmMjQwZDgiLCJTdGFydERhdGUiOiIyMDIxLTAzLTAxVDE1OjAwOjAwWiIsIkVuZERhdGUiOiIyMDIxLTAzLTAxVDE3OjAwOjAwWiIsIlBlcmNlbnRhZ2VDb21wbGV0ZSI6bnVsbCwiU3R5bGUiOnsiJGlkIjoiMzA5IiwiU2hhcGUiOjEsIlNoYXBlVGhpY2tuZXNzIjoyLCJEdXJhdGlvbkZvcm1hdCI6NywiSW5jbHVkZU5vbldvcmtpbmdEYXlzSW5EdXJhdGlvbiI6ZmFsc2UsIlBlcmNlbnRhZ2VDb21wbGV0ZVN0eWxlIjp7IiRpZCI6IjMxMCIsIkZvbnRTZXR0aW5ncyI6eyIkaWQiOiIzMTE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MxMiIsIkxpbmVDb2xvciI6bnVsbCwiTGluZVdlaWdodCI6MC4wLCJMaW5lVHlwZSI6MCwiUGFyZW50U3R5bGUiOm51bGx9LCJQYXJlbnRTdHlsZSI6eyIkcmVmIjoiODQifX0sIkR1cmF0aW9uU3R5bGUiOnsiJGlkIjoiMzEzIiwiRm9udFNldHRpbmdzIjp7IiRpZCI6IjMxNC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zE1IiwiTGluZUNvbG9yIjpudWxsLCJMaW5lV2VpZ2h0IjowLjAsIkxpbmVUeXBlIjowLCJQYXJlbnRTdHlsZSI6bnVsbH0sIlBhcmVudFN0eWxlIjp7IiRyZWYiOiI5MSJ9fSwiSG9yaXpvbnRhbENvbm5lY3RvclN0eWxlIjp7IiRpZCI6IjMxNiIsIkxpbmVDb2xvciI6eyIkcmVmIjoiOTkifSwiTGluZVdlaWdodCI6MC4wLCJMaW5lVHlwZSI6MCwiUGFyZW50U3R5bGUiOnsiJHJlZiI6Ijk4In19LCJWZXJ0aWNhbENvbm5lY3RvclN0eWxlIjp7IiRpZCI6IjMxNyIsIkxpbmVDb2xvciI6eyIkcmVmIjoiMTAyIn0sIkxpbmVXZWlnaHQiOjAuMCwiTGluZVR5cGUiOjAsIlBhcmVudFN0eWxlIjp7IiRyZWYiOiIxMDE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MzE4IiwiTWFyZ2luIjp7IiRyZWYiOiIxMDUifSwiUGFkZGluZyI6eyIkcmVmIjoiMTA2In0sIkJhY2tncm91bmQiOnsiJGlkIjoiMzE5IiwiQ29sb3IiOnsiJGlkIjoiMzIwIiwiQSI6MjU1LCJSIjoxMzgsIkciOjE4NCwiQiI6NTF9fSwiSXNWaXNpYmxlIjp0cnVlLCJXaWR0aCI6MC4wLCJIZWlnaHQiOjIyLjAsIkJvcmRlclN0eWxlIjp7IiRpZCI6IjMyMSIsIkxpbmVDb2xvciI6eyIkcmVmIjoiMTEwIn0sIkxpbmVXZWlnaHQiOjAuMCwiTGluZVR5cGUiOjAsIlBhcmVudFN0eWxlIjp7IiRyZWYiOiIxMDkifX0sIlBhcmVudFN0eWxlIjp7IiRyZWYiOiIxMDQifX0sIlRpdGxlU3R5bGUiOnsiJGlkIjoiMzIyIiwiRm9udFNldHRpbmdzIjp7IiRpZCI6IjMyMyIsIkZvbnRTaXplIjoxMiwiRm9udE5hbWUiOiJDYWxpYnJpIExpZ2h0IiwiSXNCb2xkIjpmYWxzZSwiSXNJdGFsaWMiOmZhbHNlLCJJc1VuZGVybGluZWQiOmZhbHNlLCJQYXJlbnRTdHlsZSI6eyIkcmVmIjoiMTEzIn19LCJBdXRvU2l6ZSI6MCwiRm9yZWdyb3VuZCI6eyIkcmVmIjoiMTE0In0sIk1heFdpZHRoIjo3MjAuMCwiTWF4SGVpZ2h0IjoiSW5maW5pdHkiLCJTbWFydEZvcmVncm91bmRJc0FjdGl2ZSI6ZmFsc2UsIkhvcml6b250YWxBbGlnbm1lbnQiOjE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zMjQiLCJMaW5lQ29sb3IiOm51bGwsIkxpbmVXZWlnaHQiOjAuMCwiTGluZVR5cGUiOjAsIlBhcmVudFN0eWxlIjpudWxsfSwiUGFyZW50U3R5bGUiOnsiJHJlZiI6IjExMiJ9fSwiRGF0ZVN0eWxlIjp7IiRpZCI6IjMyNSIsIkZvbnRTZXR0aW5ncyI6eyIkaWQiOiIzMjYiLCJGb250U2l6ZSI6MTAsIkZvbnROYW1lIjoiQ2FsaWJyaSBMaWdodCIsIklzQm9sZCI6ZmFsc2UsIklzSXRhbGljIjpmYWxzZSwiSXNVbmRlcmxpbmVkIjpmYWxzZSwiUGFyZW50U3R5bGUiOnsiJHJlZiI6IjEyMCJ9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MzI3IiwiTGluZUNvbG9yIjpudWxsLCJMaW5lV2VpZ2h0IjowLjAsIkxpbmVUeXBlIjowLCJQYXJlbnRTdHlsZSI6bnVsbH0sIlBhcmVudFN0eWxlIjp7IiRyZWYiOiIxMTkifX0sIkRhdGVGb3JtYXQiOnsiJHJlZiI6IjEyNiJ9LCJXZWVrTnVtYmVyaW5nIjp7IiRpZCI6IjMyOCIsIkZvcm1hdCI6MCwiSXNWaXNpYmxlIjpmYWxzZSwiTGFzdEtub3duVmlzaWJpbGl0eVN0YXRlIjpmYWxzZX0sIklzVmlzaWJsZSI6dHJ1ZSwiUGFyZW50U3R5bGUiOnsiJHJlZiI6IjgzIn19LCJJbmRleCI6NiwiU21hcnREdXJhdGlvbkFjdGl2YXRlZCI6ZmFsc2UsIkRhdGVGb3JtYXQiOnsiJHJlZiI6IjEyNiJ9LCJXZWVrTnVtYmVyaW5nIjp7IiRpZCI6IjMyOSIsIkZvcm1hdCI6MCwiSXNWaXNpYmxlIjpmYWxzZSwiTGFzdEtub3duVmlzaWJpbGl0eVN0YXRlIjpmYWxzZX0sIklkIjoiYTM2ZWY3MTQtYWI2Yy00Y2JlLWI3MjQtM2FkYTFmNGZhZGJjIiwiSW1wb3J0SWQiOm51bGwsIlRpdGxlIjoiRGVza3RvcHMiLCJOb3RlIjpudWxsLCJIeXBlcmxpbmsiOnsiJGlkIjoiMzMwIiwiQWRkcmVzcyI6bnVsbCwiU3ViQWRkcmVzcyI6bnVsbH0sIklzQ2hhbmdlZCI6ZmFsc2UsIklzTmV3IjpmYWxzZX0seyIkaWQiOiIzMzEiLCJHcm91cE5hbWUiOm51bGwsIlN0YXJ0RGF0ZSI6IjIwMjEtMDMtMDJUMDg6MDA6MDBaIiwiRW5kRGF0ZSI6IjIwMjEtMDMtMDJUMTc6MDA6MDBaIiwiUGVyY2VudGFnZUNvbXBsZXRlIjpudWxsLCJTdHlsZSI6eyIkaWQiOiIzMzIiLCJTaGFwZSI6MCwiU2hhcGVUaGlja25lc3MiOjIsIkR1cmF0aW9uRm9ybWF0Ijo3LCJJbmNsdWRlTm9uV29ya2luZ0RheXNJbkR1cmF0aW9uIjpmYWxzZSwiUGVyY2VudGFnZUNvbXBsZXRlU3R5bGUiOnsiJGlkIjoiMzMzIiwiRm9udFNldHRpbmdzIjp7IiRpZCI6IjMzNCIsIkZvbnRTaXplIjoxMCwiRm9udE5hbWUiOiJDYWxpYnJpIiwiSXNCb2xkIjpmYWxzZSwiSXNJdGFsaWMiOmZhbHNlLCJJc1VuZGVybGluZWQiOmZhbHNlLCJQYXJlbnRTdHlsZSI6eyIkcmVmIjoiODUifX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zM1IiwiTGluZUNvbG9yIjpudWxsLCJMaW5lV2VpZ2h0IjowLjAsIkxpbmVUeXBlIjowLCJQYXJlbnRTdHlsZSI6bnVsbH0sIlBhcmVudFN0eWxlIjp7IiRyZWYiOiI4NCJ9fSwiRHVyYXRpb25TdHlsZSI6eyIkaWQiOiIzMzYiLCJGb250U2V0dGluZ3MiOnsiJGlkIjoiMzM3IiwiRm9udFNpemUiOjEwLCJGb250TmFtZSI6IkNhbGlicmkiLCJJc0JvbGQiOmZhbHNlLCJJc0l0YWxpYyI6ZmFsc2UsIklzVW5kZXJsaW5lZCI6ZmFsc2UsIlBhcmVudFN0eWxlIjp7IiRyZWYiOiI5MiJ9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zMzgiLCJMaW5lQ29sb3IiOm51bGwsIkxpbmVXZWlnaHQiOjAuMCwiTGluZVR5cGUiOjAsIlBhcmVudFN0eWxlIjpudWxsfSwiUGFyZW50U3R5bGUiOnsiJHJlZiI6IjkxIn19LCJIb3Jpem9udGFsQ29ubmVjdG9yU3R5bGUiOnsiJGlkIjoiMzM5IiwiTGluZUNvbG9yIjp7IiRyZWYiOiI5OSJ9LCJMaW5lV2VpZ2h0IjowLjAsIkxpbmVUeXBlIjowLCJQYXJlbnRTdHlsZSI6eyIkcmVmIjoiOTgifX0sIlZlcnRpY2FsQ29ubmVjdG9yU3R5bGUiOnsiJGlkIjoiMzQwIiwiTGluZUNvbG9yIjp7IiRyZWYiOiIxMDIifSwiTGluZVdlaWdodCI6MC4wLCJMaW5lVHlwZSI6MCwiUGFyZW50U3R5bGUiOnsiJHJlZiI6IjEwMSJ9fSwiTWFyZ2luIjpudWxsLCJTdGFydERhdGVQb3NpdGlvbiI6NiwiRW5kRGF0ZVBvc2l0aW9uIjo2LCJEYXRlSXNWaXNpYmxlIjpmYWxzZSwiVGl0bGVQb3NpdGlvbiI6MiwiRHVyYXRpb25Qb3NpdGlvbiI6NiwiUGVyY2VudGFnZUNvbXBsZXRlZFBvc2l0aW9uIjo2LCJTcGFjaW5nIjoxMCwiSXNCZWxvd1RpbWViYW5kIjpmYWxzZSwiUGVyY2VudGFnZUNvbXBsZXRlU2hhcGVPcGFjaXR5IjozNSwiU2hhcGVTdHlsZSI6eyIkaWQiOiIzNDEiLCJNYXJnaW4iOnsiJHJlZiI6IjEwNSJ9LCJQYWRkaW5nIjp7IiRyZWYiOiIxMDYifSwiQmFja2dyb3VuZCI6eyIkaWQiOiIzNDIiLCJDb2xvciI6eyIkaWQiOiIzNDMiLCJBIjoyNTUsIlIiOjksIkciOjEzNywiQiI6MTc3fX0sIklzVmlzaWJsZSI6dHJ1ZSwiV2lkdGgiOjAuMCwiSGVpZ2h0IjoyMi4wLCJCb3JkZXJTdHlsZSI6eyIkaWQiOiIzNDQiLCJMaW5lQ29sb3IiOnsiJHJlZiI6IjExMCJ9LCJMaW5lV2VpZ2h0IjowLjAsIkxpbmVUeXBlIjowLCJQYXJlbnRTdHlsZSI6eyIkcmVmIjoiMTA5In19LCJQYXJlbnRTdHlsZSI6eyIkcmVmIjoiMTA0In19LCJUaXRsZVN0eWxlIjp7IiRpZCI6IjM0NSIsIkZvbnRTZXR0aW5ncyI6eyIkaWQiOiIzNDYiLCJGb250U2l6ZSI6MTIsIkZvbnROYW1lIjoiQ2FsaWJyaSBMaWdodCIsIklzQm9sZCI6ZmFsc2UsIklzSXRhbGljIjpmYWxzZSwiSXNVbmRlcmxpbmVkIjpmYWxzZSwiUGFyZW50U3R5bGUiOnsiJHJlZiI6IjExMyJ9fSwiQXV0b1NpemUiOjIsIkZvcmVncm91bmQiOnsiJHJlZiI6IjExNCJ9LCJNYXhXaWR0aCI6MTI5LjQ2Mjc1MzI5NTg5ODQ0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M0NyIsIkxpbmVDb2xvciI6bnVsbCwiTGluZVdlaWdodCI6MC4wLCJMaW5lVHlwZSI6MCwiUGFyZW50U3R5bGUiOm51bGx9LCJQYXJlbnRTdHlsZSI6eyIkcmVmIjoiMTEyIn19LCJEYXRlU3R5bGUiOnsiJGlkIjoiMzQ4IiwiRm9udFNldHRpbmdzIjp7IiRpZCI6IjM0OSIsIkZvbnRTaXplIjoxMCwiRm9udE5hbWUiOiJDYWxpYnJpIExpZ2h0IiwiSXNCb2xkIjpmYWxzZSwiSXNJdGFsaWMiOmZhbHNlLCJJc1VuZGVybGluZWQiOmZhbHNlLCJQYXJlbnRTdHlsZSI6eyIkcmVmIjoiMTIwIn1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zNTAiLCJMaW5lQ29sb3IiOm51bGwsIkxpbmVXZWlnaHQiOjAuMCwiTGluZVR5cGUiOjAsIlBhcmVudFN0eWxlIjpudWxsfSwiUGFyZW50U3R5bGUiOnsiJHJlZiI6IjExOSJ9fSwiRGF0ZUZvcm1hdCI6eyIkcmVmIjoiMTI2In0sIldlZWtOdW1iZXJpbmciOnsiJGlkIjoiMzUxIiwiRm9ybWF0IjowLCJJc1Zpc2libGUiOmZhbHNlLCJMYXN0S25vd25WaXNpYmlsaXR5U3RhdGUiOmZhbHNlfSwiSXNWaXNpYmxlIjp0cnVlLCJQYXJlbnRTdHlsZSI6eyIkcmVmIjoiODMifX0sIkluZGV4Ijo3LCJTbWFydER1cmF0aW9uQWN0aXZhdGVkIjpmYWxzZSwiRGF0ZUZvcm1hdCI6eyIkcmVmIjoiMTI2In0sIldlZWtOdW1iZXJpbmciOnsiJGlkIjoiMzUyIiwiRm9ybWF0IjowLCJJc1Zpc2libGUiOmZhbHNlLCJMYXN0S25vd25WaXNpYmlsaXR5U3RhdGUiOmZhbHNlfSwiSWQiOiIxMTJjZDc1Mi04MTJkLTQ4NDUtODMyYS0zMzNkNzZlNzFkOWMiLCJJbXBvcnRJZCI6bnVsbCwiVGl0bGUiOiJDb25mZXJlbmNlIERheSAyIiwiTm90ZSI6bnVsbCwiSHlwZXJsaW5rIjp7IiRpZCI6IjM1MyIsIkFkZHJlc3MiOm51bGwsIlN1YkFkZHJlc3MiOm51bGx9LCJJc0NoYW5nZWQiOmZhbHNlLCJJc05ldyI6ZmFsc2V9LHsiJGlkIjoiMzU0IiwiR3JvdXBOYW1lIjoiM2NiNDU0NGYtOTY4Ny00MWM2LTg0MzEtMWZmNDE4MTQ0YTRiIiwiU3RhcnREYXRlIjoiMjAyMS0wMy0wMlQwODowMDowMFoiLCJFbmREYXRlIjoiMjAyMS0wMy0wMlQwOTo1MDowMFoiLCJQZXJjZW50YWdlQ29tcGxldGUiOm51bGwsIlN0eWxlIjp7IiRpZCI6IjM1NSIsIlNoYXBlIjoxLCJTaGFwZVRoaWNrbmVzcyI6MiwiRHVyYXRpb25Gb3JtYXQiOjcsIkluY2x1ZGVOb25Xb3JraW5nRGF5c0luRHVyYXRpb24iOmZhbHNlLCJQZXJjZW50YWdlQ29tcGxldGVTdHlsZSI6eyIkaWQiOiIzNTYiLCJGb250U2V0dGluZ3MiOnsiJGlkIjoiMzU3IiwiRm9udFNpemUiOjEwLCJGb250TmFtZSI6IkNhbGlicmkiLCJJc0JvbGQiOmZhbHNlLCJJc0l0YWxpYyI6ZmFsc2UsIklzVW5kZXJsaW5lZCI6ZmFsc2UsIlBhcmVudFN0eWxlIjp7IiRyZWYiOiI4NSJ9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zNTgiLCJMaW5lQ29sb3IiOm51bGwsIkxpbmVXZWlnaHQiOjAuMCwiTGluZVR5cGUiOjAsIlBhcmVudFN0eWxlIjpudWxsfSwiUGFyZW50U3R5bGUiOnsiJHJlZiI6Ijg0In19LCJEdXJhdGlvblN0eWxlIjp7IiRpZCI6IjM1OSIsIkZvbnRTZXR0aW5ncyI6eyIkaWQiOiIzNjAiLCJGb250U2l6ZSI6MTAsIkZvbnROYW1lIjoiQ2FsaWJyaSIsIklzQm9sZCI6ZmFsc2UsIklzSXRhbGljIjpmYWxzZSwiSXNVbmRlcmxpbmVkIjpmYWxzZSwiUGFyZW50U3R5bGUiOnsiJHJlZiI6IjkyIn1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M2MSIsIkxpbmVDb2xvciI6bnVsbCwiTGluZVdlaWdodCI6MC4wLCJMaW5lVHlwZSI6MCwiUGFyZW50U3R5bGUiOm51bGx9LCJQYXJlbnRTdHlsZSI6eyIkcmVmIjoiOTEifX0sIkhvcml6b250YWxDb25uZWN0b3JTdHlsZSI6eyIkaWQiOiIzNjIiLCJMaW5lQ29sb3IiOnsiJHJlZiI6Ijk5In0sIkxpbmVXZWlnaHQiOjAuMCwiTGluZVR5cGUiOjAsIlBhcmVudFN0eWxlIjp7IiRyZWYiOiI5OCJ9fSwiVmVydGljYWxDb25uZWN0b3JTdHlsZSI6eyIkaWQiOiIzNjMiLCJMaW5lQ29sb3IiOnsiJHJlZiI6IjEwMiJ9LCJMaW5lV2VpZ2h0IjowLjAsIkxpbmVUeXBlIjowLCJQYXJlbnRTdHlsZSI6eyIkcmVmIjoiMTAxIn19LCJNYXJnaW4iOm51bGwsIlN0YXJ0RGF0ZVBvc2l0aW9uIjo2LCJFbmREYXRlUG9zaXRpb24iOjYsIkRhdGVJc1Zpc2libGUiOmZhbHNlLCJUaXRsZVBvc2l0aW9uIjoyLCJEdXJhdGlvblBvc2l0aW9uIjo2LCJQZXJjZW50YWdlQ29tcGxldGVkUG9zaXRpb24iOjIsIlNwYWNpbmciOjMsIklzQmVsb3dUaW1lYmFuZCI6ZmFsc2UsIlBlcmNlbnRhZ2VDb21wbGV0ZVNoYXBlT3BhY2l0eSI6MzUsIlNoYXBlU3R5bGUiOnsiJGlkIjoiMzY0IiwiTWFyZ2luIjp7IiRyZWYiOiIxMDUifSwiUGFkZGluZyI6eyIkcmVmIjoiMTA2In0sIkJhY2tncm91bmQiOnsiJGlkIjoiMzY1IiwiQ29sb3IiOnsiJGlkIjoiMzY2IiwiQSI6MjU1LCJSIjo5LCJHIjoxMzcsIkIiOjE3N319LCJJc1Zpc2libGUiOnRydWUsIldpZHRoIjowLjAsIkhlaWdodCI6MjIuMCwiQm9yZGVyU3R5bGUiOnsiJGlkIjoiMzY3IiwiTGluZUNvbG9yIjp7IiRyZWYiOiIxMTAifSwiTGluZVdlaWdodCI6MC4wLCJMaW5lVHlwZSI6MCwiUGFyZW50U3R5bGUiOnsiJHJlZiI6IjEwOSJ9fSwiUGFyZW50U3R5bGUiOnsiJHJlZiI6IjEwNCJ9fSwiVGl0bGVTdHlsZSI6eyIkaWQiOiIzNjgiLCJGb250U2V0dGluZ3MiOnsiJGlkIjoiMzY5IiwiRm9udFNpemUiOjEyLCJGb250TmFtZSI6IkNhbGlicmkgTGlnaHQiLCJJc0JvbGQiOmZhbHNlLCJJc0l0YWxpYyI6ZmFsc2UsIklzVW5kZXJsaW5lZCI6ZmFsc2UsIlBhcmVudFN0eWxlIjp7IiRyZWYiOiIxMTMifX0sIkF1dG9TaXplIjowLCJGb3JlZ3JvdW5kIjp7IiRyZWYiOiIxMTQifSwiTWF4V2lkdGgiOjk2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M3MCIsIkxpbmVDb2xvciI6bnVsbCwiTGluZVdlaWdodCI6MC4wLCJMaW5lVHlwZSI6MCwiUGFyZW50U3R5bGUiOm51bGx9LCJQYXJlbnRTdHlsZSI6eyIkcmVmIjoiMTEyIn19LCJEYXRlU3R5bGUiOnsiJGlkIjoiMzcxIiwiRm9udFNldHRpbmdzIjp7IiRpZCI6IjM3MiIsIkZvbnRTaXplIjoxMCwiRm9udE5hbWUiOiJDYWxpYnJpIExpZ2h0IiwiSXNCb2xkIjpmYWxzZSwiSXNJdGFsaWMiOmZhbHNlLCJJc1VuZGVybGluZWQiOmZhbHNlLCJQYXJlbnRTdHlsZSI6eyIkcmVmIjoiMTIwIn1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zNzMiLCJMaW5lQ29sb3IiOm51bGwsIkxpbmVXZWlnaHQiOjAuMCwiTGluZVR5cGUiOjAsIlBhcmVudFN0eWxlIjpudWxsfSwiUGFyZW50U3R5bGUiOnsiJHJlZiI6IjExOSJ9fSwiRGF0ZUZvcm1hdCI6eyIkcmVmIjoiMTI2In0sIldlZWtOdW1iZXJpbmciOnsiJGlkIjoiMzc0IiwiRm9ybWF0IjowLCJJc1Zpc2libGUiOmZhbHNlLCJMYXN0S25vd25WaXNpYmlsaXR5U3RhdGUiOmZhbHNlfSwiSXNWaXNpYmxlIjp0cnVlLCJQYXJlbnRTdHlsZSI6eyIkcmVmIjoiODMifX0sIkluZGV4Ijo4LCJTbWFydER1cmF0aW9uQWN0aXZhdGVkIjpmYWxzZSwiRGF0ZUZvcm1hdCI6eyIkcmVmIjoiMTI2In0sIldlZWtOdW1iZXJpbmciOnsiJGlkIjoiMzc1IiwiRm9ybWF0IjowLCJJc1Zpc2libGUiOmZhbHNlLCJMYXN0S25vd25WaXNpYmlsaXR5U3RhdGUiOmZhbHNlfSwiSWQiOiI3YmIwOTkzNy02ZTYyLTRkNGYtYmZmMS0zMjg1MDExOWJjNjYiLCJJbXBvcnRJZCI6bnVsbCwiVGl0bGUiOiJQZW9wbGUgcG93ZXIiLCJOb3RlIjpudWxsLCJIeXBlcmxpbmsiOnsiJGlkIjoiMzc2IiwiQWRkcmVzcyI6bnVsbCwiU3ViQWRkcmVzcyI6bnVsbH0sIklzQ2hhbmdlZCI6ZmFsc2UsIklzTmV3IjpmYWxzZX0seyIkaWQiOiIzNzciLCJHcm91cE5hbWUiOiIzY2I0NTQ0Zi05Njg3LTQxYzYtODQzMS0xZmY0MTgxNDRhNGIiLCJTdGFydERhdGUiOiIyMDIxLTAzLTAyVDEwOjAwOjAwWiIsIkVuZERhdGUiOiIyMDIxLTAzLTAyVDEyOjAwOjAwWiIsIlBlcmNlbnRhZ2VDb21wbGV0ZSI6bnVsbCwiU3R5bGUiOnsiJGlkIjoiMzc4IiwiU2hhcGUiOjEsIlNoYXBlVGhpY2tuZXNzIjoyLCJEdXJhdGlvbkZvcm1hdCI6NywiSW5jbHVkZU5vbldvcmtpbmdEYXlzSW5EdXJhdGlvbiI6ZmFsc2UsIlBlcmNlbnRhZ2VDb21wbGV0ZVN0eWxlIjp7IiRpZCI6IjM3OSIsIkZvbnRTZXR0aW5ncyI6eyIkaWQiOiIzODA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M4MSIsIkxpbmVDb2xvciI6bnVsbCwiTGluZVdlaWdodCI6MC4wLCJMaW5lVHlwZSI6MCwiUGFyZW50U3R5bGUiOm51bGx9LCJQYXJlbnRTdHlsZSI6eyIkcmVmIjoiODQifX0sIkR1cmF0aW9uU3R5bGUiOnsiJGlkIjoiMzgyIiwiRm9udFNldHRpbmdzIjp7IiRpZCI6IjM4My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zg0IiwiTGluZUNvbG9yIjpudWxsLCJMaW5lV2VpZ2h0IjowLjAsIkxpbmVUeXBlIjowLCJQYXJlbnRTdHlsZSI6bnVsbH0sIlBhcmVudFN0eWxlIjp7IiRyZWYiOiI5MSJ9fSwiSG9yaXpvbnRhbENvbm5lY3RvclN0eWxlIjp7IiRpZCI6IjM4NSIsIkxpbmVDb2xvciI6eyIkcmVmIjoiOTkifSwiTGluZVdlaWdodCI6MC4wLCJMaW5lVHlwZSI6MCwiUGFyZW50U3R5bGUiOnsiJHJlZiI6Ijk4In19LCJWZXJ0aWNhbENvbm5lY3RvclN0eWxlIjp7IiRpZCI6IjM4NiIsIkxpbmVDb2xvciI6eyIkcmVmIjoiMTAyIn0sIkxpbmVXZWlnaHQiOjAuMCwiTGluZVR5cGUiOjAsIlBhcmVudFN0eWxlIjp7IiRyZWYiOiIxMDEifX0sIk1hcmdpbiI6bnVsbCwiU3RhcnREYXRlUG9zaXRpb24iOjYsIkVuZERhdGVQb3NpdGlvbiI6NiwiRGF0ZUlzVmlzaWJsZSI6ZmFsc2UsIlRpdGxlUG9zaXRpb24iOjIsIkR1cmF0aW9uUG9zaXRpb24iOjYsIlBlcmNlbnRhZ2VDb21wbGV0ZWRQb3NpdGlvbiI6MiwiU3BhY2luZyI6MywiSXNCZWxvd1RpbWViYW5kIjpmYWxzZSwiUGVyY2VudGFnZUNvbXBsZXRlU2hhcGVPcGFjaXR5IjozNSwiU2hhcGVTdHlsZSI6eyIkaWQiOiIzODciLCJNYXJnaW4iOnsiJHJlZiI6IjEwNSJ9LCJQYWRkaW5nIjp7IiRyZWYiOiIxMDYifSwiQmFja2dyb3VuZCI6eyIkaWQiOiIzODgiLCJDb2xvciI6eyIkaWQiOiIzODkiLCJBIjoxNzgsIlIiOjksIkciOjEzNywiQiI6MTc3fX0sIklzVmlzaWJsZSI6dHJ1ZSwiV2lkdGgiOjAuMCwiSGVpZ2h0IjoyMi4wLCJCb3JkZXJTdHlsZSI6eyIkaWQiOiIzOTAiLCJMaW5lQ29sb3IiOnsiJHJlZiI6IjExMCJ9LCJMaW5lV2VpZ2h0IjowLjAsIkxpbmVUeXBlIjowLCJQYXJlbnRTdHlsZSI6eyIkcmVmIjoiMTA5In19LCJQYXJlbnRTdHlsZSI6eyIkcmVmIjoiMTA0In19LCJUaXRsZVN0eWxlIjp7IiRpZCI6IjM5MSIsIkZvbnRTZXR0aW5ncyI6eyIkaWQiOiIzOTIiLCJGb250U2l6ZSI6MTIsIkZvbnROYW1lIjoiQ2FsaWJyaSBMaWdodCIsIklzQm9sZCI6ZmFsc2UsIklzSXRhbGljIjpmYWxzZSwiSXNVbmRlcmxpbmVkIjpmYWxzZSwiUGFyZW50U3R5bGUiOnsiJHJlZiI6IjExMyJ9fSwiQXV0b1NpemUiOjAsIkZvcmVncm91bmQiOnsiJHJlZiI6IjExNCJ9LCJNYXhXaWR0aCI6NzIwLjA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MzkzIiwiTGluZUNvbG9yIjpudWxsLCJMaW5lV2VpZ2h0IjowLjAsIkxpbmVUeXBlIjowLCJQYXJlbnRTdHlsZSI6bnVsbH0sIlBhcmVudFN0eWxlIjp7IiRyZWYiOiIxMTIifX0sIkRhdGVTdHlsZSI6eyIkaWQiOiIzOTQiLCJGb250U2V0dGluZ3MiOnsiJGlkIjoiMzk1IiwiRm9udFNpemUiOjEwLCJGb250TmFtZSI6IkNhbGlicmkgTGlnaHQiLCJJc0JvbGQiOmZhbHNlLCJJc0l0YWxpYyI6ZmFsc2UsIklzVW5kZXJsaW5lZCI6ZmFsc2UsIlBhcmVudFN0eWxlIjp7IiRyZWYiOiIxMjAifX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M5NiIsIkxpbmVDb2xvciI6bnVsbCwiTGluZVdlaWdodCI6MC4wLCJMaW5lVHlwZSI6MCwiUGFyZW50U3R5bGUiOm51bGx9LCJQYXJlbnRTdHlsZSI6eyIkcmVmIjoiMTE5In19LCJEYXRlRm9ybWF0Ijp7IiRyZWYiOiIxMjYifSwiV2Vla051bWJlcmluZyI6eyIkaWQiOiIzOTciLCJGb3JtYXQiOjAsIklzVmlzaWJsZSI6ZmFsc2UsIkxhc3RLbm93blZpc2liaWxpdHlTdGF0ZSI6ZmFsc2V9LCJJc1Zpc2libGUiOnRydWUsIlBhcmVudFN0eWxlIjp7IiRyZWYiOiI4MyJ9fSwiSW5kZXgiOjksIlNtYXJ0RHVyYXRpb25BY3RpdmF0ZWQiOmZhbHNlLCJEYXRlRm9ybWF0Ijp7IiRyZWYiOiIxMjYifSwiV2Vla051bWJlcmluZyI6eyIkaWQiOiIzOTgiLCJGb3JtYXQiOjAsIklzVmlzaWJsZSI6ZmFsc2UsIkxhc3RLbm93blZpc2liaWxpdHlTdGF0ZSI6ZmFsc2V9LCJJZCI6ImEyNzFjNWVkLTk3MzQtNGYzMy04ZjhkLTcyZDdiY2I5ZmRiMiIsIkltcG9ydElkIjpudWxsLCJUaXRsZSI6IkluZnJhc3RydWN0dXJlIiwiTm90ZSI6bnVsbCwiSHlwZXJsaW5rIjp7IiRpZCI6IjM5OSIsIkFkZHJlc3MiOm51bGwsIlN1YkFkZHJlc3MiOm51bGx9LCJJc0NoYW5nZWQiOmZhbHNlLCJJc05ldyI6ZmFsc2V9LHsiJGlkIjoiNDAwIiwiR3JvdXBOYW1lIjpudWxsLCJTdGFydERhdGUiOiIyMDIxLTAzLTAyVDEyOjAwOjAwWiIsIkVuZERhdGUiOiIyMDIxLTAzLTAyVDEzOjAwOjAwWiIsIlBlcmNlbnRhZ2VDb21wbGV0ZSI6bnVsbCwiU3R5bGUiOnsiJGlkIjoiNDAxIiwiU2hhcGUiOjcsIlNoYXBlVGhpY2tuZXNzIjoyLCJEdXJhdGlvbkZvcm1hdCI6NywiSW5jbHVkZU5vbldvcmtpbmdEYXlzSW5EdXJhdGlvbiI6ZmFsc2UsIlBlcmNlbnRhZ2VDb21wbGV0ZVN0eWxlIjp7IiRpZCI6IjQwMiIsIkZvbnRTZXR0aW5ncyI6eyIkaWQiOiI0MDM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QwNCIsIkxpbmVDb2xvciI6bnVsbCwiTGluZVdlaWdodCI6MC4wLCJMaW5lVHlwZSI6MCwiUGFyZW50U3R5bGUiOm51bGx9LCJQYXJlbnRTdHlsZSI6eyIkcmVmIjoiODQifX0sIkR1cmF0aW9uU3R5bGUiOnsiJGlkIjoiNDA1IiwiRm9udFNldHRpbmdzIjp7IiRpZCI6IjQwNi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NDA3IiwiTGluZUNvbG9yIjpudWxsLCJMaW5lV2VpZ2h0IjowLjAsIkxpbmVUeXBlIjowLCJQYXJlbnRTdHlsZSI6bnVsbH0sIlBhcmVudFN0eWxlIjp7IiRyZWYiOiI5MSJ9fSwiSG9yaXpvbnRhbENvbm5lY3RvclN0eWxlIjp7IiRpZCI6IjQwOCIsIkxpbmVDb2xvciI6eyIkcmVmIjoiOTkifSwiTGluZVdlaWdodCI6MC4wLCJMaW5lVHlwZSI6MCwiUGFyZW50U3R5bGUiOnsiJHJlZiI6Ijk4In19LCJWZXJ0aWNhbENvbm5lY3RvclN0eWxlIjp7IiRpZCI6IjQwOSIsIkxpbmVDb2xvciI6eyIkcmVmIjoiMTAyIn0sIkxpbmVXZWlnaHQiOjEuMCwiTGluZVR5cGUiOjAsIlBhcmVudFN0eWxlIjp7IiRyZWYiOiIxMDEifX0sIk1hcmdpbiI6bnVsbCwiU3RhcnREYXRlUG9zaXRpb24iOjYsIkVuZERhdGVQb3NpdGlvbiI6NiwiRGF0ZUlzVmlzaWJsZSI6ZmFsc2UsIlRpdGxlUG9zaXRpb24iOjIsIkR1cmF0aW9uUG9zaXRpb24iOjYsIlBlcmNlbnRhZ2VDb21wbGV0ZWRQb3NpdGlvbiI6NiwiU3BhY2luZyI6MywiSXNCZWxvd1RpbWViYW5kIjpmYWxzZSwiUGVyY2VudGFnZUNvbXBsZXRlU2hhcGVPcGFjaXR5IjozNSwiU2hhcGVTdHlsZSI6eyIkaWQiOiI0MTAiLCJNYXJnaW4iOnsiJHJlZiI6IjEwNSJ9LCJQYWRkaW5nIjp7IiRyZWYiOiIxMDYifSwiQmFja2dyb3VuZCI6eyIkaWQiOiI0MTEiLCJDb2xvciI6eyIkaWQiOiI0MTIiLCJBIjoyNTUsIlIiOjc0LCJHIjoxODEsIkIiOjE5Nn19LCJJc1Zpc2libGUiOnRydWUsIldpZHRoIjowLjAsIkhlaWdodCI6MjIuMCwiQm9yZGVyU3R5bGUiOnsiJGlkIjoiNDEzIiwiTGluZUNvbG9yIjp7IiRyZWYiOiIxMTAifSwiTGluZVdlaWdodCI6MC4wLCJMaW5lVHlwZSI6MCwiUGFyZW50U3R5bGUiOnsiJHJlZiI6IjEwOSJ9fSwiUGFyZW50U3R5bGUiOnsiJHJlZiI6IjEwNCJ9fSwiVGl0bGVTdHlsZSI6eyIkaWQiOiI0MTQiLCJGb250U2V0dGluZ3MiOnsiJGlkIjoiNDE1IiwiRm9udFNpemUiOjEyLCJGb250TmFtZSI6IkNhbGlicmkgTGlnaHQiLCJJc0JvbGQiOmZhbHNlLCJJc0l0YWxpYyI6ZmFsc2UsIklzVW5kZXJsaW5lZCI6ZmFsc2UsIlBhcmVudFN0eWxlIjp7IiRyZWYiOiIxMTMifX0sIkF1dG9TaXplIjowLCJGb3JlZ3JvdW5kIjp7IiRyZWYiOiIxMTQifSwiTWF4V2lkdGgiOjk2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QxNiIsIkxpbmVDb2xvciI6bnVsbCwiTGluZVdlaWdodCI6MC4wLCJMaW5lVHlwZSI6MCwiUGFyZW50U3R5bGUiOm51bGx9LCJQYXJlbnRTdHlsZSI6eyIkcmVmIjoiMTEyIn19LCJEYXRlU3R5bGUiOnsiJGlkIjoiNDE3IiwiRm9udFNldHRpbmdzIjp7IiRpZCI6IjQxOCIsIkZvbnRTaXplIjoxMCwiRm9udE5hbWUiOiJDYWxpYnJpIExpZ2h0IiwiSXNCb2xkIjpmYWxzZSwiSXNJdGFsaWMiOmZhbHNlLCJJc1VuZGVybGluZWQiOmZhbHNlLCJQYXJlbnRTdHlsZSI6eyIkcmVmIjoiMTIwIn1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0MTkiLCJMaW5lQ29sb3IiOm51bGwsIkxpbmVXZWlnaHQiOjAuMCwiTGluZVR5cGUiOjAsIlBhcmVudFN0eWxlIjpudWxsfSwiUGFyZW50U3R5bGUiOnsiJHJlZiI6IjExOSJ9fSwiRGF0ZUZvcm1hdCI6eyIkcmVmIjoiMTI2In0sIldlZWtOdW1iZXJpbmciOnsiJGlkIjoiNDIwIiwiRm9ybWF0IjowLCJJc1Zpc2libGUiOmZhbHNlLCJMYXN0S25vd25WaXNpYmlsaXR5U3RhdGUiOmZhbHNlfSwiSXNWaXNpYmxlIjp0cnVlLCJQYXJlbnRTdHlsZSI6eyIkcmVmIjoiODMifX0sIkluZGV4IjoxMCwiU21hcnREdXJhdGlvbkFjdGl2YXRlZCI6ZmFsc2UsIkRhdGVGb3JtYXQiOnsiJHJlZiI6IjEyNiJ9LCJXZWVrTnVtYmVyaW5nIjp7IiRpZCI6IjQyMSIsIkZvcm1hdCI6MCwiSXNWaXNpYmxlIjpmYWxzZSwiTGFzdEtub3duVmlzaWJpbGl0eVN0YXRlIjpmYWxzZX0sIklkIjoiMjZkMTZiOWQtYzM4NS00NzIwLTgzZWMtMzAzMmU1YjkwZTY2IiwiSW1wb3J0SWQiOm51bGwsIlRpdGxlIjoiTHVuY2giLCJOb3RlIjpudWxsLCJIeXBlcmxpbmsiOnsiJGlkIjoiNDIyIiwiQWRkcmVzcyI6bnVsbCwiU3ViQWRkcmVzcyI6bnVsbH0sIklzQ2hhbmdlZCI6ZmFsc2UsIklzTmV3IjpmYWxzZX0seyIkaWQiOiI0MjMiLCJHcm91cE5hbWUiOiJkMDYxMjJlMC04ZmExLTQwMTktYmYxNS1lMzdkYjViYzYwN2YiLCJTdGFydERhdGUiOiIyMDIxLTAzLTAyVDEzOjAwOjAwWiIsIkVuZERhdGUiOiIyMDIxLTAzLTAyVDE0OjUwOjAwWiIsIlBlcmNlbnRhZ2VDb21wbGV0ZSI6bnVsbCwiU3R5bGUiOnsiJGlkIjoiNDI0IiwiU2hhcGUiOjEsIlNoYXBlVGhpY2tuZXNzIjoyLCJEdXJhdGlvbkZvcm1hdCI6NywiSW5jbHVkZU5vbldvcmtpbmdEYXlzSW5EdXJhdGlvbiI6ZmFsc2UsIlBlcmNlbnRhZ2VDb21wbGV0ZVN0eWxlIjp7IiRpZCI6IjQyNSIsIkZvbnRTZXR0aW5ncyI6eyIkaWQiOiI0MjY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QyNyIsIkxpbmVDb2xvciI6bnVsbCwiTGluZVdlaWdodCI6MC4wLCJMaW5lVHlwZSI6MCwiUGFyZW50U3R5bGUiOm51bGx9LCJQYXJlbnRTdHlsZSI6eyIkcmVmIjoiODQifX0sIkR1cmF0aW9uU3R5bGUiOnsiJGlkIjoiNDI4IiwiRm9udFNldHRpbmdzIjp7IiRpZCI6IjQyOS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NDMwIiwiTGluZUNvbG9yIjpudWxsLCJMaW5lV2VpZ2h0IjowLjAsIkxpbmVUeXBlIjowLCJQYXJlbnRTdHlsZSI6bnVsbH0sIlBhcmVudFN0eWxlIjp7IiRyZWYiOiI5MSJ9fSwiSG9yaXpvbnRhbENvbm5lY3RvclN0eWxlIjp7IiRpZCI6IjQzMSIsIkxpbmVDb2xvciI6eyIkcmVmIjoiOTkifSwiTGluZVdlaWdodCI6MC4wLCJMaW5lVHlwZSI6MCwiUGFyZW50U3R5bGUiOnsiJHJlZiI6Ijk4In19LCJWZXJ0aWNhbENvbm5lY3RvclN0eWxlIjp7IiRpZCI6IjQzMiIsIkxpbmVDb2xvciI6eyIkcmVmIjoiMTAyIn0sIkxpbmVXZWlnaHQiOjAuMCwiTGluZVR5cGUiOjAsIlBhcmVudFN0eWxlIjp7IiRyZWYiOiIxMDEifX0sIk1hcmdpbiI6bnVsbCwiU3RhcnREYXRlUG9zaXRpb24iOjYsIkVuZERhdGVQb3NpdGlvbiI6NiwiRGF0ZUlzVmlzaWJsZSI6ZmFsc2UsIlRpdGxlUG9zaXRpb24iOjIsIkR1cmF0aW9uUG9zaXRpb24iOjYsIlBlcmNlbnRhZ2VDb21wbGV0ZWRQb3NpdGlvbiI6MiwiU3BhY2luZyI6MywiSXNCZWxvd1RpbWViYW5kIjpmYWxzZSwiUGVyY2VudGFnZUNvbXBsZXRlU2hhcGVPcGFjaXR5IjozNSwiU2hhcGVTdHlsZSI6eyIkaWQiOiI0MzMiLCJNYXJnaW4iOnsiJHJlZiI6IjEwNSJ9LCJQYWRkaW5nIjp7IiRyZWYiOiIxMDYifSwiQmFja2dyb3VuZCI6eyIkaWQiOiI0MzQiLCJDb2xvciI6eyIkaWQiOiI0MzUiLCJBIjoyNTUsIlIiOjksIkciOjEzNywiQiI6MTc3fX0sIklzVmlzaWJsZSI6dHJ1ZSwiV2lkdGgiOjAuMCwiSGVpZ2h0IjoyMi4wLCJCb3JkZXJTdHlsZSI6eyIkaWQiOiI0MzYiLCJMaW5lQ29sb3IiOnsiJHJlZiI6IjExMCJ9LCJMaW5lV2VpZ2h0IjowLjAsIkxpbmVUeXBlIjowLCJQYXJlbnRTdHlsZSI6eyIkcmVmIjoiMTA5In19LCJQYXJlbnRTdHlsZSI6eyIkcmVmIjoiMTA0In19LCJUaXRsZVN0eWxlIjp7IiRpZCI6IjQzNyIsIkZvbnRTZXR0aW5ncyI6eyIkaWQiOiI0MzgiLCJGb250U2l6ZSI6MTIsIkZvbnROYW1lIjoiQ2FsaWJyaSBMaWdodCIsIklzQm9sZCI6ZmFsc2UsIklzSXRhbGljIjpmYWxzZSwiSXNVbmRlcmxpbmVkIjpmYWxzZSwiUGFyZW50U3R5bGUiOnsiJHJlZiI6IjExMyJ9fSwiQXV0b1NpemUiOjAsIkZvcmVncm91bmQiOnsiJHJlZiI6IjExNCJ9LCJNYXhXaWR0aCI6NzIwLjA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NDM5IiwiTGluZUNvbG9yIjpudWxsLCJMaW5lV2VpZ2h0IjowLjAsIkxpbmVUeXBlIjowLCJQYXJlbnRTdHlsZSI6bnVsbH0sIlBhcmVudFN0eWxlIjp7IiRyZWYiOiIxMTIifX0sIkRhdGVTdHlsZSI6eyIkaWQiOiI0NDAiLCJGb250U2V0dGluZ3MiOnsiJGlkIjoiNDQxIiwiRm9udFNpemUiOjEwLCJGb250TmFtZSI6IkNhbGlicmkgTGlnaHQiLCJJc0JvbGQiOmZhbHNlLCJJc0l0YWxpYyI6ZmFsc2UsIklzVW5kZXJsaW5lZCI6ZmFsc2UsIlBhcmVudFN0eWxlIjp7IiRyZWYiOiIxMjAifX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Q0MiIsIkxpbmVDb2xvciI6bnVsbCwiTGluZVdlaWdodCI6MC4wLCJMaW5lVHlwZSI6MCwiUGFyZW50U3R5bGUiOm51bGx9LCJQYXJlbnRTdHlsZSI6eyIkcmVmIjoiMTE5In19LCJEYXRlRm9ybWF0Ijp7IiRyZWYiOiIxMjYifSwiV2Vla051bWJlcmluZyI6eyIkaWQiOiI0NDMiLCJGb3JtYXQiOjAsIklzVmlzaWJsZSI6ZmFsc2UsIkxhc3RLbm93blZpc2liaWxpdHlTdGF0ZSI6ZmFsc2V9LCJJc1Zpc2libGUiOnRydWUsIlBhcmVudFN0eWxlIjp7IiRyZWYiOiI4MyJ9fSwiSW5kZXgiOjExLCJTbWFydER1cmF0aW9uQWN0aXZhdGVkIjpmYWxzZSwiRGF0ZUZvcm1hdCI6eyIkcmVmIjoiMTI2In0sIldlZWtOdW1iZXJpbmciOnsiJGlkIjoiNDQ0IiwiRm9ybWF0IjowLCJJc1Zpc2libGUiOmZhbHNlLCJMYXN0S25vd25WaXNpYmlsaXR5U3RhdGUiOmZhbHNlfSwiSWQiOiI1MzcxNzliMC05OGJhLTQ4MmEtYmM1Yy04ZTkxODRhNmRkYzIiLCJJbXBvcnRJZCI6bnVsbCwiVGl0bGUiOiJNb2JpbGUgc3RyYXRlZ3kiLCJOb3RlIjpudWxsLCJIeXBlcmxpbmsiOnsiJGlkIjoiNDQ1IiwiQWRkcmVzcyI6bnVsbCwiU3ViQWRkcmVzcyI6bnVsbH0sIklzQ2hhbmdlZCI6ZmFsc2UsIklzTmV3IjpmYWxzZX0seyIkaWQiOiI0NDYiLCJHcm91cE5hbWUiOiJkMDYxMjJlMC04ZmExLTQwMTktYmYxNS1lMzdkYjViYzYwN2YiLCJTdGFydERhdGUiOiIyMDIxLTAzLTAyVDE1OjAwOjAwWiIsIkVuZERhdGUiOiIyMDIxLTAzLTAyVDE3OjAwOjAwWiIsIlBlcmNlbnRhZ2VDb21wbGV0ZSI6bnVsbCwiU3R5bGUiOnsiJGlkIjoiNDQ3IiwiU2hhcGUiOjEsIlNoYXBlVGhpY2tuZXNzIjoyLCJEdXJhdGlvbkZvcm1hdCI6NywiSW5jbHVkZU5vbldvcmtpbmdEYXlzSW5EdXJhdGlvbiI6ZmFsc2UsIlBlcmNlbnRhZ2VDb21wbGV0ZVN0eWxlIjp7IiRpZCI6IjQ0OCIsIkZvbnRTZXR0aW5ncyI6eyIkaWQiOiI0NDkiLCJGb250U2l6ZSI6MTAsIkZvbnROYW1lIjoiQ2FsaWJyaSIsIklzQm9sZCI6ZmFsc2UsIklzSXRhbGljIjpmYWxzZSwiSXNVbmRlcmxpbmVkIjpmYWxzZSwiUGFyZW50U3R5bGUiOnsiJHJlZiI6Ijg1In1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Q1MCIsIkxpbmVDb2xvciI6bnVsbCwiTGluZVdlaWdodCI6MC4wLCJMaW5lVHlwZSI6MCwiUGFyZW50U3R5bGUiOm51bGx9LCJQYXJlbnRTdHlsZSI6eyIkcmVmIjoiODQifX0sIkR1cmF0aW9uU3R5bGUiOnsiJGlkIjoiNDUxIiwiRm9udFNldHRpbmdzIjp7IiRpZCI6IjQ1MiIsIkZvbnRTaXplIjoxMCwiRm9udE5hbWUiOiJDYWxpYnJpIiwiSXNCb2xkIjpmYWxzZSwiSXNJdGFsaWMiOmZhbHNlLCJJc1VuZGVybGluZWQiOmZhbHNlLCJQYXJlbnRTdHlsZSI6eyIkcmVmIjoiOTIifX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NDUzIiwiTGluZUNvbG9yIjpudWxsLCJMaW5lV2VpZ2h0IjowLjAsIkxpbmVUeXBlIjowLCJQYXJlbnRTdHlsZSI6bnVsbH0sIlBhcmVudFN0eWxlIjp7IiRyZWYiOiI5MSJ9fSwiSG9yaXpvbnRhbENvbm5lY3RvclN0eWxlIjp7IiRpZCI6IjQ1NCIsIkxpbmVDb2xvciI6eyIkcmVmIjoiOTkifSwiTGluZVdlaWdodCI6MC4wLCJMaW5lVHlwZSI6MCwiUGFyZW50U3R5bGUiOnsiJHJlZiI6Ijk4In19LCJWZXJ0aWNhbENvbm5lY3RvclN0eWxlIjp7IiRpZCI6IjQ1NSIsIkxpbmVDb2xvciI6eyIkcmVmIjoiMTAyIn0sIkxpbmVXZWlnaHQiOjAuMCwiTGluZVR5cGUiOjAsIlBhcmVudFN0eWxlIjp7IiRyZWYiOiIxMDEifX0sIk1hcmdpbiI6bnVsbCwiU3RhcnREYXRlUG9zaXRpb24iOjYsIkVuZERhdGVQb3NpdGlvbiI6NiwiRGF0ZUlzVmlzaWJsZSI6ZmFsc2UsIlRpdGxlUG9zaXRpb24iOjIsIkR1cmF0aW9uUG9zaXRpb24iOjYsIlBlcmNlbnRhZ2VDb21wbGV0ZWRQb3NpdGlvbiI6MiwiU3BhY2luZyI6MywiSXNCZWxvd1RpbWViYW5kIjpmYWxzZSwiUGVyY2VudGFnZUNvbXBsZXRlU2hhcGVPcGFjaXR5IjozNSwiU2hhcGVTdHlsZSI6eyIkaWQiOiI0NTYiLCJNYXJnaW4iOnsiJHJlZiI6IjEwNSJ9LCJQYWRkaW5nIjp7IiRyZWYiOiIxMDYifSwiQmFja2dyb3VuZCI6eyIkaWQiOiI0NTciLCJDb2xvciI6eyIkaWQiOiI0NTgiLCJBIjoxNzgsIlIiOjksIkciOjEzNywiQiI6MTc3fX0sIklzVmlzaWJsZSI6dHJ1ZSwiV2lkdGgiOjAuMCwiSGVpZ2h0IjoyMi4wLCJCb3JkZXJTdHlsZSI6eyIkaWQiOiI0NTkiLCJMaW5lQ29sb3IiOnsiJHJlZiI6IjExMCJ9LCJMaW5lV2VpZ2h0IjowLjAsIkxpbmVUeXBlIjowLCJQYXJlbnRTdHlsZSI6eyIkcmVmIjoiMTA5In19LCJQYXJlbnRTdHlsZSI6eyIkcmVmIjoiMTA0In19LCJUaXRsZVN0eWxlIjp7IiRpZCI6IjQ2MCIsIkZvbnRTZXR0aW5ncyI6eyIkaWQiOiI0NjEiLCJGb250U2l6ZSI6MTIsIkZvbnROYW1lIjoiQ2FsaWJyaSBMaWdodCIsIklzQm9sZCI6ZmFsc2UsIklzSXRhbGljIjpmYWxzZSwiSXNVbmRlcmxpbmVkIjpmYWxzZSwiUGFyZW50U3R5bGUiOnsiJHJlZiI6IjExMyJ9fSwiQXV0b1NpemUiOjAsIkZvcmVncm91bmQiOnsiJHJlZiI6IjExNCJ9LCJNYXhXaWR0aCI6NzIwLjA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NDYyIiwiTGluZUNvbG9yIjpudWxsLCJMaW5lV2VpZ2h0IjowLjAsIkxpbmVUeXBlIjowLCJQYXJlbnRTdHlsZSI6bnVsbH0sIlBhcmVudFN0eWxlIjp7IiRyZWYiOiIxMTIifX0sIkRhdGVTdHlsZSI6eyIkaWQiOiI0NjMiLCJGb250U2V0dGluZ3MiOnsiJGlkIjoiNDY0IiwiRm9udFNpemUiOjEwLCJGb250TmFtZSI6IkNhbGlicmkgTGlnaHQiLCJJc0JvbGQiOmZhbHNlLCJJc0l0YWxpYyI6ZmFsc2UsIklzVW5kZXJsaW5lZCI6ZmFsc2UsIlBhcmVudFN0eWxlIjp7IiRyZWYiOiIxMjAifX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Q2NSIsIkxpbmVDb2xvciI6bnVsbCwiTGluZVdlaWdodCI6MC4wLCJMaW5lVHlwZSI6MCwiUGFyZW50U3R5bGUiOm51bGx9LCJQYXJlbnRTdHlsZSI6eyIkcmVmIjoiMTE5In19LCJEYXRlRm9ybWF0Ijp7IiRyZWYiOiIxMjYifSwiV2Vla051bWJlcmluZyI6eyIkaWQiOiI0NjYiLCJGb3JtYXQiOjAsIklzVmlzaWJsZSI6ZmFsc2UsIkxhc3RLbm93blZpc2liaWxpdHlTdGF0ZSI6ZmFsc2V9LCJJc1Zpc2libGUiOnRydWUsIlBhcmVudFN0eWxlIjp7IiRyZWYiOiI4MyJ9fSwiSW5kZXgiOjEyLCJTbWFydER1cmF0aW9uQWN0aXZhdGVkIjpmYWxzZSwiRGF0ZUZvcm1hdCI6eyIkcmVmIjoiMTI2In0sIldlZWtOdW1iZXJpbmciOnsiJGlkIjoiNDY3IiwiRm9ybWF0IjowLCJJc1Zpc2libGUiOmZhbHNlLCJMYXN0S25vd25WaXNpYmlsaXR5U3RhdGUiOmZhbHNlfSwiSWQiOiIzZWM1ODU1MS05MGUwLTQ3YzEtODJlMC0yNTg5MjZjMjU5ODUiLCJJbXBvcnRJZCI6bnVsbCwiVGl0bGUiOiJHdWVzdCBzcGVha2VyIiwiTm90ZSI6bnVsbCwiSHlwZXJsaW5rIjp7IiRpZCI6IjQ2OCIsIkFkZHJlc3MiOm51bGwsIlN1YkFkZHJlc3MiOm51bGx9LCJJc0NoYW5nZWQiOmZhbHNlLCJJc05ldyI6ZmFsc2V9XSwiU3dpbWxhbmVzIjpbXSwiTXNQcm9qZWN0SXRlbXNUcmVlIjpudWxsLCJNZXRhZGF0YSI6eyIkaWQiOiI0Njk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NDcwIiwiSW1wYU9wdGlvbnMiOnsiJGlkIjoiNDcx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mYWxzZSwiSW1wb3J0VHlwZSI6MCwiRmlsZVBhdGgiOm51bGwsIlRpbWVDb25maWd1cmF0aW9uIjp7IiRpZCI6IjQ3MiIsIlVzZVRpbWUiOnRydWUsIldvcmtEYXlTdGFydCI6IjA4OjAwOjAwIiwiV29ya0RheUVuZCI6IjE3OjAwOjAwIn0sIkxhc3RVc2VkVGVtcGxhdGVJZCI6ImNjMjZmODYzLTI3Y2UtNDgwZS1hNTg5LWIzZjEyZjJkNmViMCIsIkZpcnN0V2Vla09mWWVhciI6MH0="/>
  <p:tag name="__MASTER" val="__part_0"/>
</p:tagLst>
</file>

<file path=ppt/tags/tag1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h tt"/>
  <p:tag name="OTLTIMEBANDSCALETYPE" val="Hours"/>
  <p:tag name="OTLTIMEBANDQUICKPOSITION" val="Bottom"/>
  <p:tag name="OTLTIMEBANDSHAPETYPE" val="RoundedCornerRectangleTimeband"/>
  <p:tag name="OTLTIMEBANDTHREEDEFFECTS" val="None"/>
  <p:tag name="OTLTIMEBANDAUTODATERANGE" val="True"/>
  <p:tag name="OTLTIMEBANDSTARTDATE" val="2017-03-01T08:00:00.0000000"/>
  <p:tag name="OTLTIMEBANDWORKINGDAYS" val="Standard"/>
  <p:tag name="OTLTIMEBANDELAPSEDTIMEEXTENSION" val="False"/>
  <p:tag name="OTLTIMEBANDUSETIME" val="True"/>
  <p:tag name="OTLTIMEBANDTIMECONFIGWORKDAYSTART" val="08:00:00"/>
  <p:tag name="OTLTIMEBANDTIMECONFIGWORKDAYEND" val="17:00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03-02T17:00:00.0000000"/>
  <p:tag name="OTLMARKERSHAPE" val="OTL"/>
</p:tagLst>
</file>

<file path=ppt/tags/tag1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1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1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DURATIONFORMAT" val="hour"/>
  <p:tag name="OTLSPACING" val="10"/>
  <p:tag name="OTLSHAPETHICKNESSTYPE" val="Thick"/>
  <p:tag name="OTLWEEKNUMBERINGFORMAT" val="WNFormat1"/>
  <p:tag name="OTLWEEKNUMBERINGISVISIBLE" val="False"/>
  <p:tag name="OTLSTARTDATE" val="2021-03-01T08:00:00.0000000Z"/>
  <p:tag name="OTLENDDATE" val="2021-03-02T17:00:00.0000000Z"/>
  <p:tag name="OTLMARKERSHAPE" val="OTL"/>
</p:tagLst>
</file>

<file path=ppt/tags/tag1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DURATIONFORMAT" val="hour"/>
  <p:tag name="OTLSPACING" val="10"/>
  <p:tag name="OTLSHAPETHICKNESSTYPE" val="Thick"/>
  <p:tag name="OTLWEEKNUMBERINGFORMAT" val="WNFormat1"/>
  <p:tag name="OTLWEEKNUMBERINGISVISIBLE" val="False"/>
  <p:tag name="OTLSTARTDATE" val="2021-03-01T08:00:00.0000000Z"/>
  <p:tag name="OTLENDDATE" val="2021-03-01T17:00:00.0000000Z"/>
  <p:tag name="OTLMARKERSHAPE" val="OTL"/>
</p:tagLst>
</file>

<file path=ppt/tags/tag1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DURATIONFORMAT" val="hour"/>
  <p:tag name="OTLSPACING" val="3"/>
  <p:tag name="OTLSHAPETHICKNESSTYPE" val="Thick"/>
  <p:tag name="OTLWEEKNUMBERINGFORMAT" val="WNFormat1"/>
  <p:tag name="OTLWEEKNUMBERINGISVISIBLE" val="False"/>
  <p:tag name="OTLSTARTDATE" val="2021-03-01T08:00:00.0000000Z"/>
  <p:tag name="OTLENDDATE" val="2021-03-01T10:00:00.0000000Z"/>
  <p:tag name="OTLMARKERSHAPE" val="OTL"/>
</p:tagLst>
</file>

<file path=ppt/tags/tag1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DURATIONFORMAT" val="hour"/>
  <p:tag name="OTLSPACING" val="3"/>
  <p:tag name="OTLSHAPETHICKNESSTYPE" val="Thick"/>
  <p:tag name="OTLWEEKNUMBERINGFORMAT" val="WNFormat1"/>
  <p:tag name="OTLWEEKNUMBERINGISVISIBLE" val="False"/>
  <p:tag name="OTLSTARTDATE" val="2021-03-01T10:10:00.0000000Z"/>
  <p:tag name="OTLENDDATE" val="2021-03-01T12:00:00.0000000Z"/>
  <p:tag name="OTLMARKERSHAPE" val="OTL"/>
</p:tagLst>
</file>

<file path=ppt/tags/tag1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DURATIONFORMAT" val="hour"/>
  <p:tag name="OTLSPACING" val="3"/>
  <p:tag name="OTLSHAPETHICKNESSTYPE" val="Thick"/>
  <p:tag name="OTLWEEKNUMBERINGFORMAT" val="WNFormat1"/>
  <p:tag name="OTLWEEKNUMBERINGISVISIBLE" val="False"/>
  <p:tag name="OTLSTARTDATE" val="2021-03-01T12:00:00.0000000Z"/>
  <p:tag name="OTLENDDATE" val="2021-03-01T13:00:00.0000000Z"/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DURATIONFORMAT" val="hour"/>
  <p:tag name="OTLSPACING" val="3"/>
  <p:tag name="OTLSHAPETHICKNESSTYPE" val="Thick"/>
  <p:tag name="OTLWEEKNUMBERINGFORMAT" val="WNFormat1"/>
  <p:tag name="OTLWEEKNUMBERINGISVISIBLE" val="False"/>
  <p:tag name="OTLSTARTDATE" val="2021-03-01T13:00:00.0000000Z"/>
  <p:tag name="OTLENDDATE" val="2021-03-01T14:50:00.0000000Z"/>
  <p:tag name="OTLMARKERSHAPE" val="OTL"/>
</p:tagLst>
</file>

<file path=ppt/tags/tag1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DURATIONFORMAT" val="hour"/>
  <p:tag name="OTLSPACING" val="10"/>
  <p:tag name="OTLSHAPETHICKNESSTYPE" val="Thick"/>
  <p:tag name="OTLWEEKNUMBERINGFORMAT" val="WNFormat1"/>
  <p:tag name="OTLWEEKNUMBERINGISVISIBLE" val="False"/>
  <p:tag name="OTLSTARTDATE" val="2021-03-01T15:00:00.0000000Z"/>
  <p:tag name="OTLENDDATE" val="2021-03-01T17:00:00.0000000Z"/>
  <p:tag name="OTLMARKERSHAPE" val="OTL"/>
</p:tagLst>
</file>

<file path=ppt/tags/tag1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DURATIONFORMAT" val="hour"/>
  <p:tag name="OTLSPACING" val="10"/>
  <p:tag name="OTLSHAPETHICKNESSTYPE" val="Thick"/>
  <p:tag name="OTLWEEKNUMBERINGFORMAT" val="WNFormat1"/>
  <p:tag name="OTLWEEKNUMBERINGISVISIBLE" val="False"/>
  <p:tag name="OTLSTARTDATE" val="2021-03-02T08:00:00.0000000Z"/>
  <p:tag name="OTLENDDATE" val="2021-03-02T17:00:00.0000000Z"/>
  <p:tag name="OTLMARKERSHAPE" val="OTL"/>
</p:tagLst>
</file>

<file path=ppt/tags/tag1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DURATIONFORMAT" val="hour"/>
  <p:tag name="OTLSPACING" val="3"/>
  <p:tag name="OTLSHAPETHICKNESSTYPE" val="Thick"/>
  <p:tag name="OTLWEEKNUMBERINGFORMAT" val="WNFormat1"/>
  <p:tag name="OTLWEEKNUMBERINGISVISIBLE" val="False"/>
  <p:tag name="OTLSTARTDATE" val="2021-03-02T08:00:00.0000000Z"/>
  <p:tag name="OTLENDDATE" val="2021-03-02T09:50:00.0000000Z"/>
  <p:tag name="OTLMARKERSHAPE" val="OTL"/>
</p:tagLst>
</file>

<file path=ppt/tags/tag1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DURATIONFORMAT" val="hour"/>
  <p:tag name="OTLSPACING" val="3"/>
  <p:tag name="OTLSHAPETHICKNESSTYPE" val="Thick"/>
  <p:tag name="OTLWEEKNUMBERINGFORMAT" val="WNFormat1"/>
  <p:tag name="OTLWEEKNUMBERINGISVISIBLE" val="False"/>
  <p:tag name="OTLSTARTDATE" val="2021-03-02T10:00:00.0000000Z"/>
  <p:tag name="OTLENDDATE" val="2021-03-02T12:00:00.0000000Z"/>
  <p:tag name="OTLMARKERSHAPE" val="OTL"/>
</p:tagLst>
</file>

<file path=ppt/tags/tag1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DURATIONFORMAT" val="hour"/>
  <p:tag name="OTLSPACING" val="3"/>
  <p:tag name="OTLSHAPETHICKNESSTYPE" val="Thick"/>
  <p:tag name="OTLWEEKNUMBERINGFORMAT" val="WNFormat1"/>
  <p:tag name="OTLWEEKNUMBERINGISVISIBLE" val="False"/>
  <p:tag name="OTLSTARTDATE" val="2021-03-02T12:00:00.0000000Z"/>
  <p:tag name="OTLENDDATE" val="2021-03-02T13:00:00.0000000Z"/>
  <p:tag name="OTLMARKERSHAPE" val="OTL"/>
</p:tagLst>
</file>

<file path=ppt/tags/tag1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DURATIONFORMAT" val="hour"/>
  <p:tag name="OTLSPACING" val="3"/>
  <p:tag name="OTLSHAPETHICKNESSTYPE" val="Thick"/>
  <p:tag name="OTLWEEKNUMBERINGFORMAT" val="WNFormat1"/>
  <p:tag name="OTLWEEKNUMBERINGISVISIBLE" val="False"/>
  <p:tag name="OTLSTARTDATE" val="2021-03-02T13:00:00.0000000Z"/>
  <p:tag name="OTLENDDATE" val="2021-03-02T14:50:00.0000000Z"/>
  <p:tag name="OTLMARKERSHAPE" val="OTL"/>
</p:tagLst>
</file>

<file path=ppt/tags/tag1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False"/>
  <p:tag name="OTLDURATIONFORMAT" val="hour"/>
  <p:tag name="OTLSPACING" val="3"/>
  <p:tag name="OTLSHAPETHICKNESSTYPE" val="Thick"/>
  <p:tag name="OTLWEEKNUMBERINGFORMAT" val="WNFormat1"/>
  <p:tag name="OTLWEEKNUMBERINGISVISIBLE" val="False"/>
  <p:tag name="OTLSTARTDATE" val="2021-03-02T15:00:00.0000000Z"/>
  <p:tag name="OTLENDDATE" val="2021-03-02T17:00:00.0000000Z"/>
  <p:tag name="OTLMARKERSHAPE" val="OTL"/>
</p:tagLst>
</file>

<file path=ppt/tags/tag1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VmVyc2lvbiI6eyIkaWQiOiIyIiwiVmVyc2lvbiI6IjMuMy4yIiwiT3JpZ2luYWxBc3NlbWJseVZlcnNpb24iOiIzLjAxLjA2LjAwIiwiRWRpdGlvbiI6IlBybyIsIklzUGx1c0VkaXRpb24iOnRydWUsIklzUHJvRWRpdGlvbiI6dHJ1ZX0sIkVmZmVjdCI6MSwiU3R5bGUiOnsiJGlkIjoiMyIsIlRpbWViYW5kU3R5bGUiOnsiJGlkIjoiNCIsIlNjYWxlTWFya2luZyI6MCwiU2hhcGUiOjEzLCJTaGFwZVN0eWxlIjp7IiRpZCI6IjUiLCJNYXJnaW4iOnsiJGlkIjoiNiIsIlRvcCI6MCwiTGVmdCI6MTAsIlJpZ2h0IjoxMCwiQm90dG9tIjowfSwiUGFkZGluZyI6eyIkaWQiOiI3IiwiVG9wIjozLCJMZWZ0IjoxMywiUmlnaHQiOjEzLCJCb3R0b20iOjN9LCJCYWNrZ3JvdW5kIjp7IiRpZCI6IjgiLCJDb2xvciI6eyIkaWQiOiI5IiwiQSI6MjU1LCJSIjoxMzUsIkciOjEzMiwiQiI6MTk5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MzUsIkciOjEzMiwiQiI6MTk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MCwiQm90dG9tIjowfSwiUGFkZGluZyI6eyIkaWQiOiIxOCIsIlRvcCI6MCwiTGVmdCI6MCwiUmlnaHQiOjAsIkJvdHRvbSI6MH0sIkJhY2tncm91bmQiOnsiJGlkIjoiMTkiLCJDb2xvciI6eyIkaWQiOiIyMCIsIkEiOjA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zNSwiRyI6MTMyLCJCIjoxOT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wLCJHIjowLCJCIjowfX0sIkFwcGVuZFllYXJPblllYXJDaGFuZ2UiOnRydWUsIkVsYXBzZWRUaW1lRm9ybWF0IjowLCJUb2RheU1hcmtlclBvc2l0aW9uIjox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xMTUsIkciOjExNSwiQiI6MTE1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kzLCJHIjoxMTUsIkIiOjE1N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xNzMsIkciOjEzMiwiQiI6MTk4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ZmFsc2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MiwiU2hhcGVUaGlja25lc3MiOjEsIkR1cmF0aW9uRm9ybWF0IjowLCJJbmNsdWRlTm9uV29ya2luZ0RheXNJbkR1cmF0aW9uIjp0cnVlLCJQZXJjZW50YWdlQ29tcGxld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EzNSwiRyI6MTMyLCJCIjoxOTl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EzNSwiRyI6MTMyLCJCIjoxOTl9fSwiTWF4V2lkdGgiOjIwMC4wLCJNYXhIZWlnaHQiOiJJbmZpbml0eSIsIlNtYXJ0Rm9yZWdyb3VuZElzQWN0aXZlIjpmYWxzZSwiSG9yaXpvbnRhbEFsaWdubWVudCI6MCwiVmVydGljYWxBbGlnbm1lbnQiOjAsIlNtYXJ0Rm9yZWdyb3VuZCI6bnVsbCwiQmFja2dyb3VuZEZpbGxUeXBlIjowLCJNYXJnaW4iOnsiJGlkIjoiOTYiLCJUb3AiOjAsIkxlZnQiOjAsIlJpZ2h0IjowLCJCb3R0b20iOjB9LCJQYWRkaW5nIjp7IiRpZCI6Ijk3IiwiVG9wIjowLCJMZWZ0IjowLCJSaWdodCI6MCwiQm90dG9tIjowfSwiQmFja2dyb3VuZCI6eyIkaWQiOiI5OCIsIkNvbG9yIjp7IiRyZWYiOiIyMCJ9fSwiSXNWaXNpYmxlIjp0cnVlLCJXaWR0aCI6MC4wLCJIZWlnaHQiOjAuMCwiQm9yZGVyU3R5bGUiOm51bGwsIlBhcmVudFN0eWxlIjpudWxsfSwiSG9yaXpvbnRhbENvbm5lY3RvclN0eWxlIjp7IiRpZCI6Ijk5IiwiTGluZUNvbG9yIjp7IiRpZCI6IjEwMCIsIiR0eXBlIjoiTkxSRS5Db21tb24uRG9tLlNvbGlkQ29sb3JCcnVzaCwgTkxSRS5Db21tb24iLCJDb2xvciI6eyIkaWQiOiIxMDEiLCJBIjoyNTUsIlIiOjIwNCwiRyI6MjA0LCJCIjoyMDR9fSwiTGluZVdlaWdodCI6MS4wLCJMaW5lVHlwZSI6MCwiUGFyZW50U3R5bGUiOm51bGx9LCJWZXJ0aWNhbENvbm5lY3RvclN0eWxlIjp7IiRpZCI6IjEwMiIsIkxpbmVDb2xvciI6eyIkaWQiOiIxMDMiLCIkdHlwZSI6Ik5MUkUuQ29tbW9uLkRvbS5Tb2xpZENvbG9yQnJ1c2gsIE5MUkUuQ29tbW9uIiwiQ29sb3IiOnsiJGlkIjoiMTA0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dHJ1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2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MSwiRm9udE5hbWUiOiJDYWxpYnJpIiwiSXNCb2xkIjp0cnVlLCJJc0l0YWxpYyI6ZmFsc2UsIklzVW5kZXJsaW5lZCI6ZmFsc2UsIlBhcmVudFN0eWxlIjpudWxsfSwiQXV0b1NpemUiOjAsIkZvcmVncm91bmQiOnsiJGlkIjoiMTE1IiwiQ29sb3IiOnsiJGlkIjoiMTE2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ExNyIsIlRvcCI6MCwiTGVmdCI6MCwiUmlnaHQiOjAsIkJvdHRvbSI6MH0sIlBhZGRpbmciOnsiJGlkIjoiMTE4IiwiVG9wIjowLCJMZWZ0IjowLCJSaWdodCI6MCwiQm90dG9tIjowfSwiQmFja2dyb3VuZCI6eyIkaWQiOiIxMTkiLCJDb2xvciI6eyIkcmVmIjoiMjAifX0sIklzVmlzaWJsZSI6dHJ1ZSwiV2lkdGgiOjAuMCwiSGVpZ2h0IjowLjAsIkJvcmRlclN0eWxlIjpudWxsLCJQYXJlbnRTdHlsZSI6bnVsbH0sIkRhdGVTdHlsZSI6eyIkaWQiOiIxMjAiLCJGb250U2V0dGluZ3MiOnsiJGlkIjoiMTIxIiwiRm9udFNpemUiOjEwLCJGb250TmFtZSI6IkNhbGlicmkiLCJJc0JvbGQiOmZhbHNlLCJJc0l0YWxpYyI6ZmFsc2UsIklzVW5kZXJsaW5lZCI6ZmFsc2UsIlBhcmVudFN0eWxlIjpudWxsfSwiQXV0b1NpemUiOjAsIkZvcmVncm91bmQiOnsiJGlkIjoiMTIyIiwiQ29sb3IiOnsiJGlkIjoiMTIzIiwiQSI6MjU1LCJSIjo1NSwiRyI6NTMsIkIiOjY5fX0sIk1heFdpZHRoIjoyMDAuMCwiTWF4SGVpZ2h0IjoiSW5maW5pdHkiLCJTbWFydEZvcmVncm91bmRJc0FjdGl2ZSI6ZmFsc2UsIkhvcml6b250YWxBbGlnbm1lbnQiOjAsIlZlcnRpY2FsQWxpZ25tZW50IjowLCJTbWFydEZvcmVncm91bmQiOm51bGwsIkJhY2tncm91bmRGaWxsVHlwZSI6MCwiTWFyZ2luIjp7IiRpZCI6IjEyNCIsIlRvcCI6MCwiTGVmdCI6MCwiUmlnaHQiOjAsIkJvdHRvbSI6MH0sIlBhZGRpbmciOnsiJGlkIjoiMTI1IiwiVG9wIjowLCJMZWZ0IjowLCJSaWdodCI6MCwiQm90dG9tIjowfSwiQmFja2dyb3VuZCI6eyIkaWQiOiIxMjYiLCJDb2xvciI6eyIkcmVmIjoiMjAifX0sIklzVmlzaWJsZSI6dHJ1ZSwiV2lkdGgiOjAuMCwiSGVpZ2h0IjowLjAsIkJvcmRlclN0eWxlIjpudWxsLCJQYXJlbnRTdHlsZSI6bnVsbH0sIkRhdGVGb3JtYXQiOnsiJGlkIjoiMT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OCIsIkZvcm1hdCI6MCwiSXNWaXNpYmxlIjpmYWxzZSwiTGFzdEtub3duVmlzaWJpbGl0eVN0YXRlIjpmYWxzZX0sIklzVmlzaWJsZSI6dHJ1ZSwiUGFyZW50U3R5bGUiOm51bGwsIl9leHBsaWNpdGx5U2V0Ijp7IiRpZCI6IjEyO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MwIiwiR3JpZGxpbmVTdHlsZSI6eyIkaWQiOiIxMzEiLCJMaW5lQ29sb3IiOnsiJGlkIjoiMTMyIiwiJHR5cGUiOiJOTFJFLkNvbW1vbi5Eb20uU29saWRDb2xvckJydXNoLCBOTFJFLkNvbW1vbiIsIkNvbG9yIjp7IiRpZCI6IjEzMyIsIkEiOjM4LCJSIjo5MSwiRyI6MTU1LCJCIjoyMTN9fSwiTGluZVdlaWdodCI6MS4wLCJMaW5lVHlwZSI6MCwiUGFyZW50U3R5bGUiOm51bGx9LCJNYXJnaW4iOnsiJGlkIjoiMTM0IiwiVG9wIjowLCJMZWZ0IjowLCJSaWdodCI6MCwiQm90dG9tIjowfSwiUGFkZGluZyI6eyIkaWQiOiIxMzUiLCJUb3AiOjAsIkxlZnQiOjAsIlJpZ2h0IjowLCJCb3R0b20iOjB9LCJCYWNrZ3JvdW5kIjpudWxsLCJJc1Zpc2libGUiOnRydWUsIldpZHRoIjowLjAsIkhlaWdodCI6MC4wLCJCb3JkZXJTdHlsZSI6bnVsbCwiUGFyZW50U3R5bGUiOm51bGx9LCJTaG93RWxhcHNlZFRpbWVHcmFkaWVudFN0eWxlIjpmYWxzZSwiRGVmYXVsdFN3aW1sYW5lU3R5bGUiOnsiJGlkIjoiMTM2IiwiSGVhZGVyU3R5bGUiOnsiJGlkIjoiMTM3IiwiVGV4dFN0eWxlIjp7IiRpZCI6IjEzOCIsIkZvbnRTZXR0aW5ncyI6eyIkaWQiOiIxMzkiLCJGb250U2l6ZSI6MTIsIkZvbnROYW1lIjoiQ2FsaWJyaSIsIklzQm9sZCI6ZmFsc2UsIklzSXRhbGljIjpmYWxzZSwiSXNVbmRlcmxpbmVkIjpmYWxzZSwiUGFyZW50U3R5bGUiOm51bGx9LCJBdXRvU2l6ZSI6MCwiRm9yZWdyb3VuZCI6eyIkaWQiOiIxNDAiLCJDb2xvciI6eyIkaWQiOiIxNDE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yIiwiVG9wIjowLCJMZWZ0IjowLCJSaWdodCI6MCwiQm90dG9tIjowfSwiUGFkZGluZyI6eyIkaWQiOiIxNDMiLCJUb3AiOjAsIkxlZnQiOjAsIlJpZ2h0IjowLCJCb3R0b20iOjB9LCJCYWNrZ3JvdW5kIjpudWxsLCJJc1Zpc2libGUiOnRydWUsIldpZHRoIjowLjAsIkhlaWdodCI6MC4wLCJCb3JkZXJTdHlsZSI6bnVsbCwiUGFyZW50U3R5bGUiOm51bGx9LCJSZWN0YW5nbGVTdHlsZSI6eyIkaWQiOiIxNDQiLCJNYXJnaW4iOnsiJGlkIjoiMTQ1IiwiVG9wIjowLCJMZWZ0IjowLCJSaWdodCI6MCwiQm90dG9tIjowfSwiUGFkZGluZyI6eyIkaWQiOiIxNDYiLCJUb3AiOjAsIkxlZnQiOjAsIlJpZ2h0IjowLCJCb3R0b20iOjB9LCJCYWNrZ3JvdW5kIjp7IiRpZCI6IjE0NyIsIkNvbG9yIjp7IiRpZCI6IjE0OCIsIkEiOjEyNywiUiI6OTEsIkciOjE1NSwiQiI6MjEzfX0sIklzVmlzaWJsZSI6dHJ1ZSwiV2lkdGgiOjAuMCwiSGVpZ2h0Ijo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k1hcmdpbiI6eyIkaWQiOiIxNTIiLCJUb3AiOjAsIkxlZnQiOjAsIlJpZ2h0IjowLCJCb3R0b20iOjB9LCJQYWRkaW5nIjp7IiRpZCI6IjE1MyIsIlRvcCI6MCwiTGVmdCI6MCwiUmlnaHQiOjAsIkJvdHRvbSI6MH0sIkJhY2tncm91bmQiOm51bGwsIklzVmlzaWJsZSI6dHJ1ZSwiV2lkdGgiOjAuMCwiSGVpZ2h0IjowLjAsIkJvcmRlclN0eWxlIjpudWxsLCJQYXJlbnRTdHlsZSI6bnVsbH0sIkJhY2tncm91bmRTdHlsZSI6eyIkaWQiOiIxNTQiLCJNYXJnaW4iOnsiJGlkIjoiMTU1IiwiVG9wIjowLCJMZWZ0IjowLCJSaWdodCI6MCwiQm90dG9tIjowfSwiUGFkZGluZyI6eyIkaWQiOiIxNTYiLCJUb3AiOjAsIkxlZnQiOjAsIlJpZ2h0IjowLCJCb3R0b20iOjB9LCJCYWNrZ3JvdW5kIjp7IiRpZCI6IjE1NyIsIkNvbG9yIjp7IiRpZCI6IjE1OCIsIkEiOjM4LCJSIjo5MSwiRyI6MTU1LCJCIjoyMTN9fSwiSXNWaXNpYmxlIjp0cnVlLCJXaWR0aCI6MC4wLCJIZWlnaHQiOjAuMCwiQm9yZGVyU3R5bGUiOnsiJGlkIjoiMTU5IiwiTGluZUNvbG9yIjp7IiRpZCI6IjE2MCIsIiR0eXBlIjoiTkxSRS5Db21tb24uRG9tLlNvbGlkQ29sb3JCcnVzaCwgTkxSRS5Db21tb24iLCJDb2xvciI6eyIkaWQiOiIxNjEiLCJBIjoyNTUsIlIiOjI1NSwiRyI6MCwiQiI6MH19LCJMaW5lV2VpZ2h0IjowLjAsIkxpbmVUeXBlIjowLCJQYXJlbnRTdHlsZSI6bnVsbH0sIlBhcmVudFN0eWxlIjpudWxsfSwiSXNBYm92ZVRpbWViYW5kIjpmYWxzZSwiTWFyZ2luIjp7IiRpZCI6IjE2MiIsIlRvcCI6MCwiTGVmdCI6MCwiUmlnaHQiOjAsIkJvdHRvbSI6MH0sIlBhZGRpbmciOnsiJGlkIjoiMTYzIiwiVG9wIjowLCJMZWZ0IjowLCJSaWdodCI6MCwiQm90dG9tIjowfSwiSXNWaXNpYmxlIjp0cnVlLCJXaWR0aCI6MC4wLCJIZWlnaHQiOjAuMCwiQm9yZGVyU3R5bGUiOm51bGwsIlBhcmVudFN0eWxlIjpudWxsfX0sIlNjYWxlIjp7IiRpZCI6IjE2NCIsIlN0YXJ0RGF0ZSI6IjIwMTYtMDgtMDJUMjM6NTk6NTkuOTk5WiIsIkVuZERhdGUiOiIyMDIxLTEyLTE1VDIzOjU5OjAwIiwiRm9ybWF0IjoidyIsIlR5cGUiOjEsIkF1dG9EYXRlUmFuZ2UiOnRydWUsIldvcmtpbmdEYXlzIjoxMjcsIkZpc2NhbFllYXIiOnsiJGlkIjoiMTY1IiwiU3RhcnRNb250aCI6MSwiVXNlU3RhcnRpbmdZZWFyRm9yTnVtYmVyaW5nIjp0cnVlLCJTaG93RmlzY2FsWWVhckxhYmVsIjp0cnVlfSwiVG9kYXlNYXJrZXJUZXh0IjoiVG9kYXkiLCJBdXRvU2NhbGVUeXBlIjpmYWxzZX0sIk1pbGVzdG9uZXMiOlt7IiRpZCI6IjE2NiIsIkRhdGUiOiIyMDIxLTA4LTAyVDIzOjU5OjAwIiwiU3R5bGUiOnsiJGlkIjoiMTY3IiwiU2hhcGUiOjksIkNvbm5lY3Rvck1hcmdpbiI6eyIkcmVmIjoiNTQifSwiQ29ubmVjdG9yU3R5bGUiOnsiJGlkIjoiMTY4IiwiTGluZUNvbG9yIjp7IiRpZCI6IjE2OSIsIiR0eXBlIjoiTkxSRS5Db21tb24uRG9tLlNvbGlkQ29sb3JCcnVzaCwgTkxSRS5Db21tb24iLCJDb2xvciI6eyIkaWQiOiIxNzAiLCJBIjoxMjcsIlIiOjE1MCwiRyI6MjE0LCJCIjo2Nn19LCJMaW5lV2VpZ2h0IjoxLjAsIkxpbmVUeXBlIjowLCJQYXJlbnRTdHlsZSI6eyIkcmVmIjoiNTUifX0sIklzQmVsb3dUaW1lYmFuZCI6ZmFsc2UsIlBvc2l0aW9uT25UYXNrIjowLCJIaWRlRGF0ZSI6ZmFsc2UsIlNoYXBlU2l6ZSI6MSwiU3BhY2luZyI6Mi4wLCJQYWRkaW5nIjp7IiRyZWYiOiI1OCJ9LCJTaGFwZVN0eWxlIjp7IiRpZCI6IjE3MSIsIk1hcmdpbiI6eyIkcmVmIjoiNjAifSwiUGFkZGluZyI6eyIkcmVmIjoiNjEifSwiQmFja2dyb3VuZCI6eyIkaWQiOiIxNzIiLCJDb2xvciI6eyIkaWQiOiIxNzMiLCJBIjoyNTUsIlIiOjE1MCwiRyI6MjE0LCJCIjo2Nn19LCJJc1Zpc2libGUiOnRydWUsIldpZHRoIjoxOC4wLCJIZWlnaHQiOjIwLjAsIkJvcmRlclN0eWxlIjp7IiRpZCI6IjE3NCIsIkxpbmVDb2xvciI6eyIkcmVmIjoiNjUifSwiTGluZVdlaWdodCI6MC4wLCJMaW5lVHlwZSI6MCwiUGFyZW50U3R5bGUiOnsiJHJlZiI6IjY0In19LCJQYXJlbnRTdHlsZSI6eyIkcmVmIjoiNTkifX0sIlRpdGxlU3R5bGUiOnsiJGlkIjoiMTc1IiwiRm9udFNldHRpbmdzIjp7IiRpZCI6IjE3NiIsIkZvbnRTaXplIjoxMSwiRm9udE5hbWUiOiJDYWxpYnJpIiwiSXNCb2xkIjp0cnVlLCJJc0l0YWxpYyI6ZmFsc2UsIklzVW5kZXJsaW5lZCI6ZmFsc2UsIlBhcmVudFN0eWxlIjp7IiRyZWYiOiI2OCJ9fSwiQXV0b1NpemUiOjAsIkZvcmVncm91bmQiOnsiJGlkIjoiMTc3IiwiQ29sb3IiOnsiJGlkIjoiMTc4IiwiQSI6MjU1LCJSIjoxNTAsIkciOjIxNCwiQiI6NjZ9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E3OSIsIkxpbmVDb2xvciI6bnVsbCwiTGluZVdlaWdodCI6MC4wLCJMaW5lVHlwZSI6MCwiUGFyZW50U3R5bGUiOm51bGx9LCJQYXJlbnRTdHlsZSI6eyIkcmVmIjoiNjcifX0sIkRhdGVTdHlsZSI6eyIkaWQiOiIxODAiLCJGb250U2V0dGluZ3MiOnsiJGlkIjoiMTgx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mZhbHNlLCJXaWR0aCI6MC4wLCJIZWlnaHQiOjAuMCwiQm9yZGVyU3R5bGUiOnsiJGlkIjoiMTgyIiwiTGluZUNvbG9yIjpudWxsLCJMaW5lV2VpZ2h0IjowLjAsIkxpbmVUeXBlIjowLCJQYXJlbnRTdHlsZSI6bnVsbH0sIlBhcmVudFN0eWxlIjp7IiRyZWYiOiI3NCJ9fSwiRGF0ZUZvcm1hdCI6eyIkcmVmIjoiODEifSwiV2Vla051bWJlcmluZyI6eyIkaWQiOiIxODMiLCJGb3JtYXQiOjAsIklzVmlzaWJsZSI6ZmFsc2UsIkxhc3RLbm93blZpc2liaWxpdHlTdGF0ZSI6ZmFsc2V9LCJJc1Zpc2libGUiOnRydWUsIlBhcmVudFN0eWxlIjp7IiRyZWYiOiI1MyJ9fSwiSW5kZXgiOjAsIlBlcmNlbnRhZ2VDb21wbGV0ZSI6bnVsbCwiUG9zaXRpb24iOnsiUmF0aW8iOjAuMTU5NjM4MzgzNjUzNDI4ODEsIklzQ3VzdG9tIjpmYWxzZX0sIkRhdGVGb3JtYXQiOnsiJHJlZiI6IjgxIn0sIldlZWtOdW1iZXJpbmciOnsiJGlkIjoiMTg0IiwiRm9ybWF0IjowLCJJc1Zpc2libGUiOmZhbHNlLCJMYXN0S25vd25WaXNpYmlsaXR5U3RhdGUiOmZhbHNlfSwiUmVsYXRlZFRhc2tJZCI6IjAwMDAwMDAwLTAwMDAtMDAwMC0wMDAwLTAwMDAwMDAwMDAwMCIsIklkIjoiOWRkOGVkOWItNjZmYy00MGM3LWI5ZWEtYTZjZDRlYjA1NzkxIiwiSW1wb3J0SWQiOm51bGwsIlRpdGxlIjoiTWlsZXN0b25lIDEiLCJOb3RlIjpudWxsLCJIeXBlcmxpbmsiOnsiJGlkIjoiMTg1IiwiQWRkcmVzcyI6bnVsbCwiU3ViQWRkcmVzcyI6bnVsbH0sIklzQ2hhbmdlZCI6ZmFsc2UsIklzTmV3IjpmYWxzZX0seyIkaWQiOiIxODYiLCJEYXRlIjoiMjAyMS0wOC0xMFQyMzo1OTowMCIsIlN0eWxlIjp7IiRpZCI6IjE4NyIsIlNoYXBlIjowLCJDb25uZWN0b3JNYXJnaW4iOnsiJHJlZiI6IjU0In0sIkNvbm5lY3RvclN0eWxlIjp7IiRpZCI6IjE4OCIsIkxpbmVDb2xvciI6eyIkaWQiOiIxODkiLCIkdHlwZSI6Ik5MUkUuQ29tbW9uLkRvbS5Tb2xpZENvbG9yQnJ1c2gsIE5MUkUuQ29tbW9uIiwiQ29sb3IiOnsiJGlkIjoiMTkwIiwiQSI6MjU1LCJSIjoxMTEsIkciOjEyOSwiQiI6MTMxfX0sIkxpbmVXZWlnaHQiOjEuMCwiTGluZVR5cGUiOjAsIlBhcmVudFN0eWxlIjp7IiRyZWYiOiI1NSJ9fSwiSXNCZWxvd1RpbWViYW5kIjpmYWxzZSwiUG9zaXRpb25PblRhc2siOjAsIkhpZGVEYXRlIjpmYWxzZSwiU2hhcGVTaXplIjowLCJTcGFjaW5nIjoyLjAsIlBhZGRpbmciOnsiJHJlZiI6IjU4In0sIlNoYXBlU3R5bGUiOnsiJGlkIjoiMTkxIiwiTWFyZ2luIjp7IiRyZWYiOiI2MCJ9LCJQYWRkaW5nIjp7IiRyZWYiOiI2MSJ9LCJCYWNrZ3JvdW5kIjp7IiRpZCI6IjE5MiIsIkNvbG9yIjp7IiRpZCI6IjE5MyIsIkEiOjI1NSwiUiI6NTUsIkciOjUzLCJCIjo2OX19LCJJc1Zpc2libGUiOnRydWUsIldpZHRoIjoxMi4wLCJIZWlnaHQiOjE0LjAsIkJvcmRlclN0eWxlIjp7IiRpZCI6IjE5NCIsIkxpbmVDb2xvciI6eyIkcmVmIjoiNjUifSwiTGluZVdlaWdodCI6MC4wLCJMaW5lVHlwZSI6MCwiUGFyZW50U3R5bGUiOnsiJHJlZiI6IjY0In19LCJQYXJlbnRTdHlsZSI6eyIkcmVmIjoiNTkifX0sIlRpdGxlU3R5bGUiOnsiJGlkIjoiMTk1IiwiRm9udFNldHRpbmdzIjp7IiRpZCI6IjE5Ni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OTciLCJMaW5lQ29sb3IiOm51bGwsIkxpbmVXZWlnaHQiOjAuMCwiTGluZVR5cGUiOjAsIlBhcmVudFN0eWxlIjpudWxsfSwiUGFyZW50U3R5bGUiOnsiJHJlZiI6IjY3In19LCJEYXRlU3R5bGUiOnsiJGlkIjoiMTk4IiwiRm9udFNldHRpbmdzIjp7IiRpZCI6IjE5O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mYWxzZSwiV2lkdGgiOjAuMCwiSGVpZ2h0IjowLjAsIkJvcmRlclN0eWxlIjp7IiRpZCI6IjIwMCIsIkxpbmVDb2xvciI6bnVsbCwiTGluZVdlaWdodCI6MC4wLCJMaW5lVHlwZSI6MCwiUGFyZW50U3R5bGUiOm51bGx9LCJQYXJlbnRTdHlsZSI6eyIkcmVmIjoiNzQifX0sIkRhdGVGb3JtYXQiOnsiJHJlZiI6IjgxIn0sIldlZWtOdW1iZXJpbmciOnsiJGlkIjoiMjAxIiwiRm9ybWF0IjowLCJJc1Zpc2libGUiOmZhbHNlLCJMYXN0S25vd25WaXNpYmlsaXR5U3RhdGUiOmZhbHNlfSwiSXNWaXNpYmxlIjp0cnVlLCJQYXJlbnRTdHlsZSI6eyIkcmVmIjoiNTMifX0sIkluZGV4IjoxLCJQZXJjZW50YWdlQ29tcGxldGUiOm51bGwsIlBvc2l0aW9uIjp7IlJhdGlvIjowLjEwNzEzNTYwMzE2Mjk3NzQzLCJJc0N1c3RvbSI6dHJ1ZX0sIkRhdGVGb3JtYXQiOnsiJHJlZiI6IjgxIn0sIldlZWtOdW1iZXJpbmciOnsiJGlkIjoiMjAyIiwiRm9ybWF0IjowLCJJc1Zpc2libGUiOmZhbHNlLCJMYXN0S25vd25WaXNpYmlsaXR5U3RhdGUiOmZhbHNlfSwiUmVsYXRlZFRhc2tJZCI6IjAwMDAwMDAwLTAwMDAtMDAwMC0wMDAwLTAwMDAwMDAwMDAwMCIsIklkIjoiMWY4NzgwOTQtNWViZC00ZWI0LWI2MjAtMDE3YzdmNmRjYTI1IiwiSW1wb3J0SWQiOm51bGwsIlRpdGxlIjoiTWlsZXN0b25lIDIiLCJOb3RlIjpudWxsLCJIeXBlcmxpbmsiOnsiJGlkIjoiMjAzIiwiQWRkcmVzcyI6bnVsbCwiU3ViQWRkcmVzcyI6bnVsbH0sIklzQ2hhbmdlZCI6ZmFsc2UsIklzTmV3IjpmYWxzZX0seyIkaWQiOiIyMDQiLCJEYXRlIjoiMjAyMS0wOC0xOVQyMzo1OTowMCIsIlN0eWxlIjp7IiRpZCI6IjIwNSIsIlNoYXBlIjoxLCJDb25uZWN0b3JNYXJnaW4iOnsiJHJlZiI6IjU0In0sIkNvbm5lY3RvclN0eWxlIjp7IiRpZCI6IjIwNiIsIkxpbmVDb2xvciI6eyIkaWQiOiIyMDciLCIkdHlwZSI6Ik5MUkUuQ29tbW9uLkRvbS5Tb2xpZENvbG9yQnJ1c2gsIE5MUkUuQ29tbW9uIiwiQ29sb3IiOnsiJGlkIjoiMjA4IiwiQSI6MTI3LCJSIjoxNzMsIkciOjEzMiwiQiI6MTk4fX0sIkxpbmVXZWlnaHQiOjEuMCwiTGluZVR5cGUiOjAsIlBhcmVudFN0eWxlIjp7IiRyZWYiOiI1NSJ9fSwiSXNCZWxvd1RpbWViYW5kIjpmYWxzZSwiUG9zaXRpb25PblRhc2siOjAsIkhpZGVEYXRlIjpmYWxzZSwiU2hhcGVTaXplIjoxLCJTcGFjaW5nIjoyLjAsIlBhZGRpbmciOnsiJHJlZiI6IjU4In0sIlNoYXBlU3R5bGUiOnsiJGlkIjoiMjA5IiwiTWFyZ2luIjp7IiRyZWYiOiI2MCJ9LCJQYWRkaW5nIjp7IiRyZWYiOiI2MSJ9LCJCYWNrZ3JvdW5kIjp7IiRpZCI6IjIxMCIsIkNvbG9yIjp7IiRpZCI6IjIxMSIsIkEiOjI1NSwiUiI6MTczLCJHIjoxMzIsIkIiOjE5OH19LCJJc1Zpc2libGUiOnRydWUsIldpZHRoIjoxOC4wLCJIZWlnaHQiOjIwLjAsIkJvcmRlclN0eWxlIjp7IiRpZCI6IjIxMiIsIkxpbmVDb2xvciI6eyIkcmVmIjoiNjUifSwiTGluZVdlaWdodCI6MC4wLCJMaW5lVHlwZSI6MCwiUGFyZW50U3R5bGUiOnsiJHJlZiI6IjY0In19LCJQYXJlbnRTdHlsZSI6eyIkcmVmIjoiNTkifX0sIlRpdGxlU3R5bGUiOnsiJGlkIjoiMjEzIiwiRm9udFNldHRpbmdzIjp7IiRpZCI6IjIxNC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MTUiLCJMaW5lQ29sb3IiOm51bGwsIkxpbmVXZWlnaHQiOjAuMCwiTGluZVR5cGUiOjAsIlBhcmVudFN0eWxlIjpudWxsfSwiUGFyZW50U3R5bGUiOnsiJHJlZiI6IjY3In19LCJEYXRlU3R5bGUiOnsiJGlkIjoiMjE2IiwiRm9udFNldHRpbmdzIjp7IiRpZCI6IjIxNy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mYWxzZSwiV2lkdGgiOjAuMCwiSGVpZ2h0IjowLjAsIkJvcmRlclN0eWxlIjp7IiRpZCI6IjIxOCIsIkxpbmVDb2xvciI6bnVsbCwiTGluZVdlaWdodCI6MC4wLCJMaW5lVHlwZSI6MCwiUGFyZW50U3R5bGUiOm51bGx9LCJQYXJlbnRTdHlsZSI6eyIkcmVmIjoiNzQifX0sIkRhdGVGb3JtYXQiOnsiJHJlZiI6IjgxIn0sIldlZWtOdW1iZXJpbmciOnsiJGlkIjoiMjE5IiwiRm9ybWF0IjowLCJJc1Zpc2libGUiOmZhbHNlLCJMYXN0S25vd25WaXNpYmlsaXR5U3RhdGUiOmZhbHNlfSwiSXNWaXNpYmxlIjp0cnVlLCJQYXJlbnRTdHlsZSI6eyIkcmVmIjoiNTMifX0sIkluZGV4IjoyLCJQZXJjZW50YWdlQ29tcGxldGUiOm51bGwsIlBvc2l0aW9uIjp7IlJhdGlvIjowLjE1OTYzODM4MzY1MzQyODgxLCJJc0N1c3RvbSI6ZmFsc2V9LCJEYXRlRm9ybWF0Ijp7IiRyZWYiOiI4MSJ9LCJXZWVrTnVtYmVyaW5nIjp7IiRpZCI6IjIyMCIsIkZvcm1hdCI6MCwiSXNWaXNpYmxlIjpmYWxzZSwiTGFzdEtub3duVmlzaWJpbGl0eVN0YXRlIjpmYWxzZX0sIlJlbGF0ZWRUYXNrSWQiOiIwMDAwMDAwMC0wMDAwLTAwMDAtMDAwMC0wMDAwMDAwMDAwMDAiLCJJZCI6IjFkN2I3ZGU3LTU2OTQtNDFlZC04NGZkLWY0MGEzZDUxMjE1ZSIsIkltcG9ydElkIjpudWxsLCJUaXRsZSI6Ik1pbGVzdG9uZSAzIiwiTm90ZSI6bnVsbCwiSHlwZXJsaW5rIjp7IiRpZCI6IjIyMSIsIkFkZHJlc3MiOm51bGwsIlN1YkFkZHJlc3MiOm51bGx9LCJJc0NoYW5nZWQiOmZhbHNlLCJJc05ldyI6ZmFsc2V9LHsiJGlkIjoiMjIyIiwiRGF0ZSI6IjIwMjEtMDktMDdUMjM6NTk6MDAiLCJTdHlsZSI6eyIkaWQiOiIyMjMiLCJTaGFwZSI6MSwiQ29ubmVjdG9yTWFyZ2luIjp7IiRyZWYiOiI1NCJ9LCJDb25uZWN0b3JTdHlsZSI6eyIkaWQiOiIyMjQiLCJMaW5lQ29sb3IiOnsiJGlkIjoiMjI1IiwiJHR5cGUiOiJOTFJFLkNvbW1vbi5Eb20uU29saWRDb2xvckJydXNoLCBOTFJFLkNvbW1vbiIsIkNvbG9yIjp7IiRpZCI6IjIyNiIsIkEiOjEyNywiUiI6MTExLCJHIjo0OSwiQiI6MTUyfX0sIkxpbmVXZWlnaHQiOjEuMCwiTGluZVR5cGUiOjAsIlBhcmVudFN0eWxlIjp7IiRyZWYiOiI1NSJ9fSwiSXNCZWxvd1RpbWViYW5kIjp0cnVlLCJQb3NpdGlvbk9uVGFzayI6MCwiSGlkZURhdGUiOmZhbHNlLCJTaGFwZVNpemUiOjIsIlNwYWNpbmciOjIuMCwiUGFkZGluZyI6eyIkcmVmIjoiNTgifSwiU2hhcGVTdHlsZSI6eyIkaWQiOiIyMjciLCJNYXJnaW4iOnsiJHJlZiI6IjYwIn0sIlBhZGRpbmciOnsiJHJlZiI6IjYxIn0sIkJhY2tncm91bmQiOnsiJGlkIjoiMjI4IiwiQ29sb3IiOnsiJGlkIjoiMjI5IiwiQSI6MjU1LCJSIjoxMTEsIkciOjQ5LCJCIjoxNTJ9fSwiSXNWaXNpYmxlIjp0cnVlLCJXaWR0aCI6MjQuMCwiSGVpZ2h0IjoyNi4wLCJCb3JkZXJTdHlsZSI6eyIkaWQiOiIyMzAiLCJMaW5lQ29sb3IiOnsiJHJlZiI6IjY1In0sIkxpbmVXZWlnaHQiOjAuMCwiTGluZVR5cGUiOjAsIlBhcmVudFN0eWxlIjp7IiRyZWYiOiI2NCJ9fSwiUGFyZW50U3R5bGUiOnsiJHJlZiI6IjU5In19LCJUaXRsZVN0eWxlIjp7IiRpZCI6IjIzMSIsIkZvbnRTZXR0aW5ncyI6eyIkaWQiOiIyMzIiLCJGb250U2l6ZSI6MTEsIkZvbnROYW1lIjoiQ2FsaWJyaS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MzIiwiTGluZUNvbG9yIjpudWxsLCJMaW5lV2VpZ2h0IjowLjAsIkxpbmVUeXBlIjowLCJQYXJlbnRTdHlsZSI6bnVsbH0sIlBhcmVudFN0eWxlIjp7IiRyZWYiOiI2NyJ9fSwiRGF0ZVN0eWxlIjp7IiRpZCI6IjIzNCIsIkZvbnRTZXR0aW5ncyI6eyIkaWQiOiIyMzU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ZmFsc2UsIldpZHRoIjowLjAsIkhlaWdodCI6MC4wLCJCb3JkZXJTdHlsZSI6eyIkaWQiOiIyMzYiLCJMaW5lQ29sb3IiOm51bGwsIkxpbmVXZWlnaHQiOjAuMCwiTGluZVR5cGUiOjAsIlBhcmVudFN0eWxlIjpudWxsfSwiUGFyZW50U3R5bGUiOnsiJHJlZiI6Ijc0In19LCJEYXRlRm9ybWF0Ijp7IiRyZWYiOiI4MSJ9LCJXZWVrTnVtYmVyaW5nIjp7IiRpZCI6IjIzNyIsIkZvcm1hdCI6MCwiSXNWaXNpYmxlIjpmYWxzZSwiTGFzdEtub3duVmlzaWJpbGl0eVN0YXRlIjpmYWxzZX0sIklzVmlzaWJsZSI6dHJ1ZSwiUGFyZW50U3R5bGUiOnsiJHJlZiI6IjUzIn19LCJJbmRleCI6MywiUGVyY2VudGFnZUNvbXBsZXRlIjpudWxsLCJQb3NpdGlvbiI6eyJSYXRpbyI6MC4xNTE3MDE5Njk1NzA1ODM3NywiSXNDdXN0b20iOmZhbHNlfSwiRGF0ZUZvcm1hdCI6eyIkcmVmIjoiODEifSwiV2Vla051bWJlcmluZyI6eyIkaWQiOiIyMzgiLCJGb3JtYXQiOjAsIklzVmlzaWJsZSI6ZmFsc2UsIkxhc3RLbm93blZpc2liaWxpdHlTdGF0ZSI6ZmFsc2V9LCJSZWxhdGVkVGFza0lkIjoiMDAwMDAwMDAtMDAwMC0wMDAwLTAwMDAtMDAwMDAwMDAwMDAwIiwiSWQiOiIyNTMwNDBjMy01ZjhjLTRmYzktOGM3ZS1hNWI0MDk2NGI0NDIiLCJJbXBvcnRJZCI6bnVsbCwiVGl0bGUiOiJNaWxlc3RvbmUgNCIsIk5vdGUiOm51bGwsIkh5cGVybGluayI6eyIkaWQiOiIyMzkiLCJBZGRyZXNzIjpudWxsLCJTdWJBZGRyZXNzIjpudWxsfSwiSXNDaGFuZ2VkIjpmYWxzZSwiSXNOZXciOmZhbHNlfSx7IiRpZCI6IjI0MCIsIkRhdGUiOiIyMDIxLTA5LTE0VDIzOjU5OjAwIiwiU3R5bGUiOnsiJGlkIjoiMjQxIiwiU2hhcGUiOjAsIkNvbm5lY3Rvck1hcmdpbiI6eyIkcmVmIjoiNTQifSwiQ29ubmVjdG9yU3R5bGUiOnsiJGlkIjoiMjQyIiwiTGluZUNvbG9yIjp7IiRpZCI6IjI0MyIsIiR0eXBlIjoiTkxSRS5Db21tb24uRG9tLlNvbGlkQ29sb3JCcnVzaCwgTkxSRS5Db21tb24iLCJDb2xvciI6eyIkaWQiOiIyNDQiLCJBIjoyNTUsIlIiOjExMSwiRyI6MTI5LCJCIjoxMzF9fSwiTGluZVdlaWdodCI6MS4wLCJMaW5lVHlwZSI6MCwiUGFyZW50U3R5bGUiOnsiJHJlZiI6IjU1In19LCJJc0JlbG93VGltZWJhbmQiOmZhbHNlLCJQb3NpdGlvbk9uVGFzayI6MCwiSGlkZURhdGUiOmZhbHNlLCJTaGFwZVNpemUiOjAsIlNwYWNpbmciOjIuMCwiUGFkZGluZyI6eyIkcmVmIjoiNTgifSwiU2hhcGVTdHlsZSI6eyIkaWQiOiIyNDUiLCJNYXJnaW4iOnsiJHJlZiI6IjYwIn0sIlBhZGRpbmciOnsiJHJlZiI6IjYxIn0sIkJhY2tncm91bmQiOnsiJGlkIjoiMjQ2IiwiQ29sb3IiOnsiJGlkIjoiMjQ3IiwiQSI6MjU1LCJSIjo1NSwiRyI6NTMsIkIiOjY5fX0sIklzVmlzaWJsZSI6dHJ1ZSwiV2lkdGgiOjEyLjAsIkhlaWdodCI6MTQuMCwiQm9yZGVyU3R5bGUiOnsiJGlkIjoiMjQ4IiwiTGluZUNvbG9yIjp7IiRyZWYiOiI2NSJ9LCJMaW5lV2VpZ2h0IjowLjAsIkxpbmVUeXBlIjowLCJQYXJlbnRTdHlsZSI6eyIkcmVmIjoiNjQifX0sIlBhcmVudFN0eWxlIjp7IiRyZWYiOiI1OSJ9fSwiVGl0bGVTdHlsZSI6eyIkaWQiOiIyNDkiLCJGb250U2V0dGluZ3MiOnsiJGlkIjoiMjUw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1MSIsIkxpbmVDb2xvciI6bnVsbCwiTGluZVdlaWdodCI6MC4wLCJMaW5lVHlwZSI6MCwiUGFyZW50U3R5bGUiOm51bGx9LCJQYXJlbnRTdHlsZSI6eyIkcmVmIjoiNjcifX0sIkRhdGVTdHlsZSI6eyIkaWQiOiIyNTIiLCJGb250U2V0dGluZ3MiOnsiJGlkIjoiMjUz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mZhbHNlLCJXaWR0aCI6MC4wLCJIZWlnaHQiOjAuMCwiQm9yZGVyU3R5bGUiOnsiJGlkIjoiMjU0IiwiTGluZUNvbG9yIjpudWxsLCJMaW5lV2VpZ2h0IjowLjAsIkxpbmVUeXBlIjowLCJQYXJlbnRTdHlsZSI6bnVsbH0sIlBhcmVudFN0eWxlIjp7IiRyZWYiOiI3NCJ9fSwiRGF0ZUZvcm1hdCI6eyIkcmVmIjoiODEifSwiV2Vla051bWJlcmluZyI6eyIkaWQiOiIyNTUiLCJGb3JtYXQiOjAsIklzVmlzaWJsZSI6ZmFsc2UsIkxhc3RLbm93blZpc2liaWxpdHlTdGF0ZSI6ZmFsc2V9LCJJc1Zpc2libGUiOnRydWUsIlBhcmVudFN0eWxlIjp7IiRyZWYiOiI1MyJ9fSwiSW5kZXgiOjQsIlBlcmNlbnRhZ2VDb21wbGV0ZSI6bnVsbCwiUG9zaXRpb24iOnsiUmF0aW8iOjAuMTU5Nzc3NjM0MjMyMTMyNTEsIklzQ3VzdG9tIjp0cnVlfSwiRGF0ZUZvcm1hdCI6eyIkcmVmIjoiODEifSwiV2Vla051bWJlcmluZyI6eyIkaWQiOiIyNTYiLCJGb3JtYXQiOjAsIklzVmlzaWJsZSI6ZmFsc2UsIkxhc3RLbm93blZpc2liaWxpdHlTdGF0ZSI6ZmFsc2V9LCJSZWxhdGVkVGFza0lkIjoiMDAwMDAwMDAtMDAwMC0wMDAwLTAwMDAtMDAwMDAwMDAwMDAwIiwiSWQiOiJiOTFlN2M5ZC1hMTA0LTRmMWUtODBiOS1iY2I2MTZhZDMyYmUiLCJJbXBvcnRJZCI6bnVsbCwiVGl0bGUiOiJNaWxlc3RvbmUgNSIsIk5vdGUiOm51bGwsIkh5cGVybGluayI6eyIkaWQiOiIyNTciLCJBZGRyZXNzIjpudWxsLCJTdWJBZGRyZXNzIjpudWxsfSwiSXNDaGFuZ2VkIjpmYWxzZSwiSXNOZXciOmZhbHNlfSx7IiRpZCI6IjI1OCIsIkRhdGUiOiIyMDIxLTA5LTE4VDIzOjU5OjAwIiwiU3R5bGUiOnsiJGlkIjoiMjU5IiwiU2hhcGUiOjAsIkNvbm5lY3Rvck1hcmdpbiI6eyIkcmVmIjoiNTQifSwiQ29ubmVjdG9yU3R5bGUiOnsiJGlkIjoiMjYwIiwiTGluZUNvbG9yIjp7IiRpZCI6IjI2MSIsIiR0eXBlIjoiTkxSRS5Db21tb24uRG9tLlNvbGlkQ29sb3JCcnVzaCwgTkxSRS5Db21tb24iLCJDb2xvciI6eyIkaWQiOiIyNjIiLCJBIjoyNTUsIlIiOjExMSwiRyI6MTI5LCJCIjoxMzF9fSwiTGluZVdlaWdodCI6MS4wLCJMaW5lVHlwZSI6MCwiUGFyZW50U3R5bGUiOnsiJHJlZiI6IjU1In19LCJJc0JlbG93VGltZWJhbmQiOmZhbHNlLCJQb3NpdGlvbk9uVGFzayI6MCwiSGlkZURhdGUiOmZhbHNlLCJTaGFwZVNpemUiOjAsIlNwYWNpbmciOjIuMCwiUGFkZGluZyI6eyIkcmVmIjoiNTgifSwiU2hhcGVTdHlsZSI6eyIkaWQiOiIyNjMiLCJNYXJnaW4iOnsiJHJlZiI6IjYwIn0sIlBhZGRpbmciOnsiJHJlZiI6IjYxIn0sIkJhY2tncm91bmQiOnsiJGlkIjoiMjY0IiwiQ29sb3IiOnsiJGlkIjoiMjY1IiwiQSI6MjU1LCJSIjo1NSwiRyI6NTMsIkIiOjY5fX0sIklzVmlzaWJsZSI6dHJ1ZSwiV2lkdGgiOjEyLjAsIkhlaWdodCI6MTQuMCwiQm9yZGVyU3R5bGUiOnsiJGlkIjoiMjY2IiwiTGluZUNvbG9yIjp7IiRyZWYiOiI2NSJ9LCJMaW5lV2VpZ2h0IjowLjAsIkxpbmVUeXBlIjowLCJQYXJlbnRTdHlsZSI6eyIkcmVmIjoiNjQifX0sIlBhcmVudFN0eWxlIjp7IiRyZWYiOiI1OSJ9fSwiVGl0bGVTdHlsZSI6eyIkaWQiOiIyNjciLCJGb250U2V0dGluZ3MiOnsiJGlkIjoiMjY4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2OSIsIkxpbmVDb2xvciI6bnVsbCwiTGluZVdlaWdodCI6MC4wLCJMaW5lVHlwZSI6MCwiUGFyZW50U3R5bGUiOm51bGx9LCJQYXJlbnRTdHlsZSI6eyIkcmVmIjoiNjcifX0sIkRhdGVTdHlsZSI6eyIkaWQiOiIyNzAiLCJGb250U2V0dGluZ3MiOnsiJGlkIjoiMjcx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mZhbHNlLCJXaWR0aCI6MC4wLCJIZWlnaHQiOjAuMCwiQm9yZGVyU3R5bGUiOnsiJGlkIjoiMjcyIiwiTGluZUNvbG9yIjpudWxsLCJMaW5lV2VpZ2h0IjowLjAsIkxpbmVUeXBlIjowLCJQYXJlbnRTdHlsZSI6bnVsbH0sIlBhcmVudFN0eWxlIjp7IiRyZWYiOiI3NCJ9fSwiRGF0ZUZvcm1hdCI6eyIkcmVmIjoiODEifSwiV2Vla051bWJlcmluZyI6eyIkaWQiOiIyNzMiLCJGb3JtYXQiOjAsIklzVmlzaWJsZSI6ZmFsc2UsIkxhc3RLbm93blZpc2liaWxpdHlTdGF0ZSI6ZmFsc2V9LCJJc1Zpc2libGUiOnRydWUsIlBhcmVudFN0eWxlIjp7IiRyZWYiOiI1MyJ9fSwiSW5kZXgiOjUsIlBlcmNlbnRhZ2VDb21wbGV0ZSI6bnVsbCwiUG9zaXRpb24iOnsiUmF0aW8iOjAuMTE4MjQ2NzE0Mjc0MDg4NTUsIklzQ3VzdG9tIjp0cnVlfSwiRGF0ZUZvcm1hdCI6eyIkcmVmIjoiODEifSwiV2Vla051bWJlcmluZyI6eyIkaWQiOiIyNzQiLCJGb3JtYXQiOjAsIklzVmlzaWJsZSI6ZmFsc2UsIkxhc3RLbm93blZpc2liaWxpdHlTdGF0ZSI6ZmFsc2V9LCJSZWxhdGVkVGFza0lkIjoiMDAwMDAwMDAtMDAwMC0wMDAwLTAwMDAtMDAwMDAwMDAwMDAwIiwiSWQiOiIzMjZmOTNkYi01MmQ5LTRmNTEtOWEzMy0zZTI4ZGM1NzI3YTMiLCJJbXBvcnRJZCI6bnVsbCwiVGl0bGUiOiJNaWxlc3RvbmUgNiIsIk5vdGUiOm51bGwsIkh5cGVybGluayI6eyIkaWQiOiIyNzUiLCJBZGRyZXNzIjpudWxsLCJTdWJBZGRyZXNzIjpudWxsfSwiSXNDaGFuZ2VkIjpmYWxzZSwiSXNOZXciOmZhbHNlfSx7IiRpZCI6IjI3NiIsIkRhdGUiOiIyMDIxLTA5LTI4VDIzOjU5OjAwIiwiU3R5bGUiOnsiJGlkIjoiMjc3IiwiU2hhcGUiOjEsIkNvbm5lY3Rvck1hcmdpbiI6eyIkcmVmIjoiNTQifSwiQ29ubmVjdG9yU3R5bGUiOnsiJGlkIjoiMjc4IiwiTGluZUNvbG9yIjp7IiRpZCI6IjI3OSIsIiR0eXBlIjoiTkxSRS5Db21tb24uRG9tLlNvbGlkQ29sb3JCcnVzaCwgTkxSRS5Db21tb24iLCJDb2xvciI6eyIkaWQiOiIyODAiLCJBIjoxMjcsIlIiOjkzLCJHIjoxMTUsIkIiOjE1NH19LCJMaW5lV2VpZ2h0IjoxLjAsIkxpbmVUeXBlIjowLCJQYXJlbnRTdHlsZSI6eyIkcmVmIjoiNTUifX0sIklzQmVsb3dUaW1lYmFuZCI6ZmFsc2UsIlBvc2l0aW9uT25UYXNrIjowLCJIaWRlRGF0ZSI6ZmFsc2UsIlNoYXBlU2l6ZSI6MiwiU3BhY2luZyI6Mi4wLCJQYWRkaW5nIjp7IiRyZWYiOiI1OCJ9LCJTaGFwZVN0eWxlIjp7IiRpZCI6IjI4MSIsIk1hcmdpbiI6eyIkcmVmIjoiNjAifSwiUGFkZGluZyI6eyIkcmVmIjoiNjEifSwiQmFja2dyb3VuZCI6eyIkaWQiOiIyODIiLCJDb2xvciI6eyIkaWQiOiIyODMiLCJBIjoyNTUsIlIiOjkzLCJHIjoxMTUsIkIiOjE1NH19LCJJc1Zpc2libGUiOnRydWUsIldpZHRoIjoyNC4wLCJIZWlnaHQiOjI2LjAsIkJvcmRlclN0eWxlIjp7IiRpZCI6IjI4NCIsIkxpbmVDb2xvciI6eyIkcmVmIjoiNjUifSwiTGluZVdlaWdodCI6MC4wLCJMaW5lVHlwZSI6MCwiUGFyZW50U3R5bGUiOnsiJHJlZiI6IjY0In19LCJQYXJlbnRTdHlsZSI6eyIkcmVmIjoiNTkifX0sIlRpdGxlU3R5bGUiOnsiJGlkIjoiMjg1IiwiRm9udFNldHRpbmdzIjp7IiRpZCI6IjI4Ni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ODciLCJMaW5lQ29sb3IiOm51bGwsIkxpbmVXZWlnaHQiOjAuMCwiTGluZVR5cGUiOjAsIlBhcmVudFN0eWxlIjpudWxsfSwiUGFyZW50U3R5bGUiOnsiJHJlZiI6IjY3In19LCJEYXRlU3R5bGUiOnsiJGlkIjoiMjg4IiwiRm9udFNldHRpbmdzIjp7IiRpZCI6IjI4O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mYWxzZSwiV2lkdGgiOjAuMCwiSGVpZ2h0IjowLjAsIkJvcmRlclN0eWxlIjp7IiRpZCI6IjI5MCIsIkxpbmVDb2xvciI6bnVsbCwiTGluZVdlaWdodCI6MC4wLCJMaW5lVHlwZSI6MCwiUGFyZW50U3R5bGUiOm51bGx9LCJQYXJlbnRTdHlsZSI6eyIkcmVmIjoiNzQifX0sIkRhdGVGb3JtYXQiOnsiJHJlZiI6IjgxIn0sIldlZWtOdW1iZXJpbmciOnsiJGlkIjoiMjkxIiwiRm9ybWF0IjowLCJJc1Zpc2libGUiOmZhbHNlLCJMYXN0S25vd25WaXNpYmlsaXR5U3RhdGUiOmZhbHNlfSwiSXNWaXNpYmxlIjp0cnVlLCJQYXJlbnRTdHlsZSI6eyIkcmVmIjoiNTMifX0sIkluZGV4Ijo2LCJQZXJjZW50YWdlQ29tcGxldGUiOm51bGwsIlBvc2l0aW9uIjp7IlJhdGlvIjowLjE3MDc0OTQ5NDc2NDUzOTkzLCJJc0N1c3RvbSI6ZmFsc2V9LCJEYXRlRm9ybWF0Ijp7IiRyZWYiOiI4MSJ9LCJXZWVrTnVtYmVyaW5nIjp7IiRpZCI6IjI5MiIsIkZvcm1hdCI6MCwiSXNWaXNpYmxlIjpmYWxzZSwiTGFzdEtub3duVmlzaWJpbGl0eVN0YXRlIjpmYWxzZX0sIlJlbGF0ZWRUYXNrSWQiOiIwMDAwMDAwMC0wMDAwLTAwMDAtMDAwMC0wMDAwMDAwMDAwMDAiLCJJZCI6IjY4M2NhMTZlLWMwMGQtNDZhMS04MWE3LWIwNmJlNjQyMGQ3ZCIsIkltcG9ydElkIjpudWxsLCJUaXRsZSI6Ik1pbGVzdG9uZSA3IiwiTm90ZSI6bnVsbCwiSHlwZXJsaW5rIjp7IiRpZCI6IjI5MyIsIkFkZHJlc3MiOm51bGwsIlN1YkFkZHJlc3MiOm51bGx9LCJJc0NoYW5nZWQiOmZhbHNlLCJJc05ldyI6ZmFsc2V9LHsiJGlkIjoiMjk0IiwiRGF0ZSI6IjIwMjEtMTAtMDlUMjM6NTk6MDAiLCJTdHlsZSI6eyIkaWQiOiIyOTUiLCJTaGFwZSI6MSwiQ29ubmVjdG9yTWFyZ2luIjp7IiRyZWYiOiI1NCJ9LCJDb25uZWN0b3JTdHlsZSI6eyIkaWQiOiIyOTYiLCJMaW5lQ29sb3IiOnsiJGlkIjoiMjk3IiwiJHR5cGUiOiJOTFJFLkNvbW1vbi5Eb20uU29saWRDb2xvckJydXNoLCBOTFJFLkNvbW1vbiIsIkNvbG9yIjp7IiRpZCI6IjI5OCIsIkEiOjEyNywiUiI6MTExLCJHIjo0OSwiQiI6MTUyfX0sIkxpbmVXZWlnaHQiOjEuMCwiTGluZVR5cGUiOjAsIlBhcmVudFN0eWxlIjp7IiRyZWYiOiI1NSJ9fSwiSXNCZWxvd1RpbWViYW5kIjp0cnVlLCJQb3NpdGlvbk9uVGFzayI6MCwiSGlkZURhdGUiOmZhbHNlLCJTaGFwZVNpemUiOjEsIlNwYWNpbmciOjIuMCwiUGFkZGluZyI6eyIkcmVmIjoiNTgifSwiU2hhcGVTdHlsZSI6eyIkaWQiOiIyOTkiLCJNYXJnaW4iOnsiJHJlZiI6IjYwIn0sIlBhZGRpbmciOnsiJHJlZiI6IjYxIn0sIkJhY2tncm91bmQiOnsiJGlkIjoiMzAwIiwiQ29sb3IiOnsiJGlkIjoiMzAxIiwiQSI6MjU1LCJSIjoxMTEsIkciOjQ5LCJCIjoxNTJ9fSwiSXNWaXNpYmxlIjp0cnVlLCJXaWR0aCI6MTguMCwiSGVpZ2h0IjoyMC4wLCJCb3JkZXJTdHlsZSI6eyIkaWQiOiIzMDIiLCJMaW5lQ29sb3IiOnsiJHJlZiI6IjY1In0sIkxpbmVXZWlnaHQiOjAuMCwiTGluZVR5cGUiOjAsIlBhcmVudFN0eWxlIjp7IiRyZWYiOiI2NCJ9fSwiUGFyZW50U3R5bGUiOnsiJHJlZiI6IjU5In19LCJUaXRsZVN0eWxlIjp7IiRpZCI6IjMwMyIsIkZvbnRTZXR0aW5ncyI6eyIkaWQiOiIzMDQiLCJGb250U2l6ZSI6MTEsIkZvbnROYW1lIjoiQ2FsaWJyaS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A1IiwiTGluZUNvbG9yIjpudWxsLCJMaW5lV2VpZ2h0IjowLjAsIkxpbmVUeXBlIjowLCJQYXJlbnRTdHlsZSI6bnVsbH0sIlBhcmVudFN0eWxlIjp7IiRyZWYiOiI2NyJ9fSwiRGF0ZVN0eWxlIjp7IiRpZCI6IjMwNiIsIkZvbnRTZXR0aW5ncyI6eyIkaWQiOiIzMDc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ZmFsc2UsIldpZHRoIjowLjAsIkhlaWdodCI6MC4wLCJCb3JkZXJTdHlsZSI6eyIkaWQiOiIzMDgiLCJMaW5lQ29sb3IiOm51bGwsIkxpbmVXZWlnaHQiOjAuMCwiTGluZVR5cGUiOjAsIlBhcmVudFN0eWxlIjpudWxsfSwiUGFyZW50U3R5bGUiOnsiJHJlZiI6Ijc0In19LCJEYXRlRm9ybWF0Ijp7IiRyZWYiOiI4MSJ9LCJXZWVrTnVtYmVyaW5nIjp7IiRpZCI6IjMwOSIsIkZvcm1hdCI6MCwiSXNWaXNpYmxlIjpmYWxzZSwiTGFzdEtub3duVmlzaWJpbGl0eVN0YXRlIjpmYWxzZX0sIklzVmlzaWJsZSI6dHJ1ZSwiUGFyZW50U3R5bGUiOnsiJHJlZiI6IjUzIn19LCJJbmRleCI6NywiUGVyY2VudGFnZUNvbXBsZXRlIjpudWxsLCJQb3NpdGlvbiI6eyJSYXRpbyI6MC4xNDA1OTA4NTg0NTk0NzI2NywiSXNDdXN0b20iOmZhbHNlfSwiRGF0ZUZvcm1hdCI6eyIkcmVmIjoiODEifSwiV2Vla051bWJlcmluZyI6eyIkaWQiOiIzMTAiLCJGb3JtYXQiOjAsIklzVmlzaWJsZSI6ZmFsc2UsIkxhc3RLbm93blZpc2liaWxpdHlTdGF0ZSI6ZmFsc2V9LCJSZWxhdGVkVGFza0lkIjoiMDAwMDAwMDAtMDAwMC0wMDAwLTAwMDAtMDAwMDAwMDAwMDAwIiwiSWQiOiI1OTRlYzZkMC04MGU3LTRlNzktODNmNy0yNWY2MzNiYTdmYzciLCJJbXBvcnRJZCI6bnVsbCwiVGl0bGUiOiJNaWxlc3RvbmUgOCIsIk5vdGUiOm51bGwsIkh5cGVybGluayI6eyIkaWQiOiIzMTEiLCJBZGRyZXNzIjpudWxsLCJTdWJBZGRyZXNzIjpudWxsfSwiSXNDaGFuZ2VkIjpmYWxzZSwiSXNOZXciOmZhbHNlfSx7IiRpZCI6IjMxMiIsIkRhdGUiOiIyMDIxLTEwLTIyVDIzOjU5OjAwIiwiU3R5bGUiOnsiJGlkIjoiMzEzIiwiU2hhcGUiOjAsIkNvbm5lY3Rvck1hcmdpbiI6eyIkcmVmIjoiNTQifSwiQ29ubmVjdG9yU3R5bGUiOnsiJGlkIjoiMzE0IiwiTGluZUNvbG9yIjp7IiRpZCI6IjMxNSIsIiR0eXBlIjoiTkxSRS5Db21tb24uRG9tLlNvbGlkQ29sb3JCcnVzaCwgTkxSRS5Db21tb24iLCJDb2xvciI6eyIkaWQiOiIzMTYiLCJBIjoyNTUsIlIiOjExMSwiRyI6MTI5LCJCIjoxMzF9fSwiTGluZVdlaWdodCI6MS4wLCJMaW5lVHlwZSI6MCwiUGFyZW50U3R5bGUiOnsiJHJlZiI6IjU1In19LCJJc0JlbG93VGltZWJhbmQiOmZhbHNlLCJQb3NpdGlvbk9uVGFzayI6MCwiSGlkZURhdGUiOmZhbHNlLCJTaGFwZVNpemUiOjAsIlNwYWNpbmciOjIuMCwiUGFkZGluZyI6eyIkcmVmIjoiNTgifSwiU2hhcGVTdHlsZSI6eyIkaWQiOiIzMTciLCJNYXJnaW4iOnsiJHJlZiI6IjYwIn0sIlBhZGRpbmciOnsiJHJlZiI6IjYxIn0sIkJhY2tncm91bmQiOnsiJGlkIjoiMzE4IiwiQ29sb3IiOnsiJGlkIjoiMzE5IiwiQSI6MjU1LCJSIjo1NSwiRyI6NTMsIkIiOjY5fX0sIklzVmlzaWJsZSI6dHJ1ZSwiV2lkdGgiOjEyLjAsIkhlaWdodCI6MTQuMCwiQm9yZGVyU3R5bGUiOnsiJGlkIjoiMzIwIiwiTGluZUNvbG9yIjp7IiRyZWYiOiI2NSJ9LCJMaW5lV2VpZ2h0IjowLjAsIkxpbmVUeXBlIjowLCJQYXJlbnRTdHlsZSI6eyIkcmVmIjoiNjQifX0sIlBhcmVudFN0eWxlIjp7IiRyZWYiOiI1OSJ9fSwiVGl0bGVTdHlsZSI6eyIkaWQiOiIzMjEiLCJGb250U2V0dGluZ3MiOnsiJGlkIjoiMzIy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MyMyIsIkxpbmVDb2xvciI6bnVsbCwiTGluZVdlaWdodCI6MC4wLCJMaW5lVHlwZSI6MCwiUGFyZW50U3R5bGUiOm51bGx9LCJQYXJlbnRTdHlsZSI6eyIkcmVmIjoiNjcifX0sIkRhdGVTdHlsZSI6eyIkaWQiOiIzMjQiLCJGb250U2V0dGluZ3MiOnsiJGlkIjoiMzI1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mZhbHNlLCJXaWR0aCI6MC4wLCJIZWlnaHQiOjAuMCwiQm9yZGVyU3R5bGUiOnsiJGlkIjoiMzI2IiwiTGluZUNvbG9yIjpudWxsLCJMaW5lV2VpZ2h0IjowLjAsIkxpbmVUeXBlIjowLCJQYXJlbnRTdHlsZSI6bnVsbH0sIlBhcmVudFN0eWxlIjp7IiRyZWYiOiI3NCJ9fSwiRGF0ZUZvcm1hdCI6eyIkcmVmIjoiODEifSwiV2Vla051bWJlcmluZyI6eyIkaWQiOiIzMjciLCJGb3JtYXQiOjAsIklzVmlzaWJsZSI6ZmFsc2UsIkxhc3RLbm93blZpc2liaWxpdHlTdGF0ZSI6ZmFsc2V9LCJJc1Zpc2libGUiOnRydWUsIlBhcmVudFN0eWxlIjp7IiRyZWYiOiI1MyJ9fSwiSW5kZXgiOjgsIlBlcmNlbnRhZ2VDb21wbGV0ZSI6bnVsbCwiUG9zaXRpb24iOnsiUmF0aW8iOjAuMDU0NDkzNzQxNjM1OTIzMDM1LCJJc0N1c3RvbSI6dHJ1ZX0sIkRhdGVGb3JtYXQiOnsiJHJlZiI6IjgxIn0sIldlZWtOdW1iZXJpbmciOnsiJGlkIjoiMzI4IiwiRm9ybWF0IjowLCJJc1Zpc2libGUiOmZhbHNlLCJMYXN0S25vd25WaXNpYmlsaXR5U3RhdGUiOmZhbHNlfSwiUmVsYXRlZFRhc2tJZCI6IjAwMDAwMDAwLTAwMDAtMDAwMC0wMDAwLTAwMDAwMDAwMDAwMCIsIklkIjoiMmE1ZWZjMjctNjNjOC00MmUyLTgxMjQtNDc1MTFkZmUyZGZkIiwiSW1wb3J0SWQiOm51bGwsIlRpdGxlIjoiTWlsZXN0b25lIDkiLCJOb3RlIjpudWxsLCJIeXBlcmxpbmsiOnsiJGlkIjoiMzI5IiwiQWRkcmVzcyI6bnVsbCwiU3ViQWRkcmVzcyI6bnVsbH0sIklzQ2hhbmdlZCI6ZmFsc2UsIklzTmV3IjpmYWxzZX0seyIkaWQiOiIzMzAiLCJEYXRlIjoiMjAyMS0xMC0yOFQyMzo1OTowMCIsIlN0eWxlIjp7IiRpZCI6IjMzMSIsIlNoYXBlIjoxLCJDb25uZWN0b3JNYXJnaW4iOnsiJHJlZiI6IjU0In0sIkNvbm5lY3RvclN0eWxlIjp7IiRpZCI6IjMzMiIsIkxpbmVDb2xvciI6eyIkaWQiOiIzMzMiLCIkdHlwZSI6Ik5MUkUuQ29tbW9uLkRvbS5Tb2xpZENvbG9yQnJ1c2gsIE5MUkUuQ29tbW9uIiwiQ29sb3IiOnsiJGlkIjoiMzM0IiwiQSI6MjU1LCJSIjoxNzMsIkciOjEzMiwiQiI6MTk4fX0sIkxpbmVXZWlnaHQiOjEuMCwiTGluZVR5cGUiOjAsIlBhcmVudFN0eWxlIjp7IiRyZWYiOiI1NSJ9fSwiSXNCZWxvd1RpbWViYW5kIjpmYWxzZSwiUG9zaXRpb25PblRhc2siOjAsIkhpZGVEYXRlIjpmYWxzZSwiU2hhcGVTaXplIjowLCJTcGFjaW5nIjoyLjAsIlBhZGRpbmciOnsiJHJlZiI6IjU4In0sIlNoYXBlU3R5bGUiOnsiJGlkIjoiMzM1IiwiTWFyZ2luIjp7IiRyZWYiOiI2MCJ9LCJQYWRkaW5nIjp7IiRyZWYiOiI2MSJ9LCJCYWNrZ3JvdW5kIjp7IiRpZCI6IjMzNiIsIkNvbG9yIjp7IiRpZCI6IjMzNyIsIkEiOjI1NSwiUiI6MTczLCJHIjoxMzIsIkIiOjE5OH19LCJJc1Zpc2libGUiOnRydWUsIldpZHRoIjoxMi4wLCJIZWlnaHQiOjE0LjAsIkJvcmRlclN0eWxlIjp7IiRpZCI6IjMzOCIsIkxpbmVDb2xvciI6eyIkcmVmIjoiNjUifSwiTGluZVdlaWdodCI6MC4wLCJMaW5lVHlwZSI6MCwiUGFyZW50U3R5bGUiOnsiJHJlZiI6IjY0In19LCJQYXJlbnRTdHlsZSI6eyIkcmVmIjoiNTkifX0sIlRpdGxlU3R5bGUiOnsiJGlkIjoiMzM5IiwiRm9udFNldHRpbmdzIjp7IiRpZCI6IjM0MC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zNDEiLCJMaW5lQ29sb3IiOm51bGwsIkxpbmVXZWlnaHQiOjAuMCwiTGluZVR5cGUiOjAsIlBhcmVudFN0eWxlIjpudWxsfSwiUGFyZW50U3R5bGUiOnsiJHJlZiI6IjY3In19LCJEYXRlU3R5bGUiOnsiJGlkIjoiMzQyIiwiRm9udFNldHRpbmdzIjp7IiRpZCI6IjM0My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mYWxzZSwiV2lkdGgiOjAuMCwiSGVpZ2h0IjowLjAsIkJvcmRlclN0eWxlIjp7IiRpZCI6IjM0NCIsIkxpbmVDb2xvciI6bnVsbCwiTGluZVdlaWdodCI6MC4wLCJMaW5lVHlwZSI6MCwiUGFyZW50U3R5bGUiOm51bGx9LCJQYXJlbnRTdHlsZSI6eyIkcmVmIjoiNzQifX0sIkRhdGVGb3JtYXQiOnsiJHJlZiI6IjgxIn0sIldlZWtOdW1iZXJpbmciOnsiJGlkIjoiMzQ1IiwiRm9ybWF0IjowLCJJc1Zpc2libGUiOmZhbHNlLCJMYXN0S25vd25WaXNpYmlsaXR5U3RhdGUiOmZhbHNlfSwiSXNWaXNpYmxlIjp0cnVlLCJQYXJlbnRTdHlsZSI6eyIkcmVmIjoiNTMifX0sIkluZGV4Ijo5LCJQZXJjZW50YWdlQ29tcGxldGUiOm51bGwsIlBvc2l0aW9uIjp7IlJhdGlvIjowLjE0ODY2NjUyMzEyMTAyMTQxLCJJc0N1c3RvbSI6dHJ1ZX0sIkRhdGVGb3JtYXQiOnsiJHJlZiI6IjgxIn0sIldlZWtOdW1iZXJpbmciOnsiJGlkIjoiMzQ2IiwiRm9ybWF0IjowLCJJc1Zpc2libGUiOmZhbHNlLCJMYXN0S25vd25WaXNpYmlsaXR5U3RhdGUiOmZhbHNlfSwiUmVsYXRlZFRhc2tJZCI6IjAwMDAwMDAwLTAwMDAtMDAwMC0wMDAwLTAwMDAwMDAwMDAwMCIsIklkIjoiZTAwNWI5ZmEtNDljYi00ZTJiLThiMWEtZmJkMjBjMzdhMjJiIiwiSW1wb3J0SWQiOm51bGwsIlRpdGxlIjoiTWlsZXN0b25lIDEwIiwiTm90ZSI6bnVsbCwiSHlwZXJsaW5rIjp7IiRpZCI6IjM0NyIsIkFkZHJlc3MiOm51bGwsIlN1YkFkZHJlc3MiOm51bGx9LCJJc0NoYW5nZWQiOmZhbHNlLCJJc05ldyI6ZmFsc2V9LHsiJGlkIjoiMzQ4IiwiRGF0ZSI6IjIwMjEtMTEtMDFUMjM6NTk6MDAiLCJTdHlsZSI6eyIkaWQiOiIzNDkiLCJTaGFwZSI6MSwiQ29ubmVjdG9yTWFyZ2luIjp7IiRyZWYiOiI1NCJ9LCJDb25uZWN0b3JTdHlsZSI6eyIkaWQiOiIzNTAiLCJMaW5lQ29sb3IiOnsiJGlkIjoiMzUxIiwiJHR5cGUiOiJOTFJFLkNvbW1vbi5Eb20uU29saWRDb2xvckJydXNoLCBOTFJFLkNvbW1vbiIsIkNvbG9yIjp7IiRpZCI6IjM1MiIsIkEiOjEyNywiUiI6MTExLCJHIjo0OSwiQiI6MTUyfX0sIkxpbmVXZWlnaHQiOjEuMCwiTGluZVR5cGUiOjAsIlBhcmVudFN0eWxlIjp7IiRyZWYiOiI1NSJ9fSwiSXNCZWxvd1RpbWViYW5kIjp0cnVlLCJQb3NpdGlvbk9uVGFzayI6MCwiSGlkZURhdGUiOmZhbHNlLCJTaGFwZVNpemUiOjIsIlNwYWNpbmciOjIuMCwiUGFkZGluZyI6eyIkcmVmIjoiNTgifSwiU2hhcGVTdHlsZSI6eyIkaWQiOiIzNTMiLCJNYXJnaW4iOnsiJHJlZiI6IjYwIn0sIlBhZGRpbmciOnsiJHJlZiI6IjYxIn0sIkJhY2tncm91bmQiOnsiJGlkIjoiMzU0IiwiQ29sb3IiOnsiJGlkIjoiMzU1IiwiQSI6MjU1LCJSIjoxMTEsIkciOjQ5LCJCIjoxNTJ9fSwiSXNWaXNpYmxlIjp0cnVlLCJXaWR0aCI6MjQuMCwiSGVpZ2h0IjoyNi4wLCJCb3JkZXJTdHlsZSI6eyIkaWQiOiIzNTYiLCJMaW5lQ29sb3IiOnsiJHJlZiI6IjY1In0sIkxpbmVXZWlnaHQiOjAuMCwiTGluZVR5cGUiOjAsIlBhcmVudFN0eWxlIjp7IiRyZWYiOiI2NCJ9fSwiUGFyZW50U3R5bGUiOnsiJHJlZiI6IjU5In19LCJUaXRsZVN0eWxlIjp7IiRpZCI6IjM1NyIsIkZvbnRTZXR0aW5ncyI6eyIkaWQiOiIzNTgiLCJGb250U2l6ZSI6MTEsIkZvbnROYW1lIjoiQ2FsaWJyaS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U5IiwiTGluZUNvbG9yIjpudWxsLCJMaW5lV2VpZ2h0IjowLjAsIkxpbmVUeXBlIjowLCJQYXJlbnRTdHlsZSI6bnVsbH0sIlBhcmVudFN0eWxlIjp7IiRyZWYiOiI2NyJ9fSwiRGF0ZVN0eWxlIjp7IiRpZCI6IjM2MCIsIkZvbnRTZXR0aW5ncyI6eyIkaWQiOiIzNjE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ZmFsc2UsIldpZHRoIjowLjAsIkhlaWdodCI6MC4wLCJCb3JkZXJTdHlsZSI6eyIkaWQiOiIzNjIiLCJMaW5lQ29sb3IiOm51bGwsIkxpbmVXZWlnaHQiOjAuMCwiTGluZVR5cGUiOjAsIlBhcmVudFN0eWxlIjpudWxsfSwiUGFyZW50U3R5bGUiOnsiJHJlZiI6Ijc0In19LCJEYXRlRm9ybWF0Ijp7IiRyZWYiOiI4MSJ9LCJXZWVrTnVtYmVyaW5nIjp7IiRpZCI6IjM2MyIsIkZvcm1hdCI6MCwiSXNWaXNpYmxlIjpmYWxzZSwiTGFzdEtub3duVmlzaWJpbGl0eVN0YXRlIjpmYWxzZX0sIklzVmlzaWJsZSI6dHJ1ZSwiUGFyZW50U3R5bGUiOnsiJHJlZiI6IjUzIn19LCJJbmRleCI6MTAsIlBlcmNlbnRhZ2VDb21wbGV0ZSI6bnVsbCwiUG9zaXRpb24iOnsiUmF0aW8iOjAuMTUxNzAxOTY5NTcwNTgzNzcsIklzQ3VzdG9tIjpmYWxzZX0sIkRhdGVGb3JtYXQiOnsiJHJlZiI6IjgxIn0sIldlZWtOdW1iZXJpbmciOnsiJGlkIjoiMzY0IiwiRm9ybWF0IjowLCJJc1Zpc2libGUiOmZhbHNlLCJMYXN0S25vd25WaXNpYmlsaXR5U3RhdGUiOmZhbHNlfSwiUmVsYXRlZFRhc2tJZCI6IjAwMDAwMDAwLTAwMDAtMDAwMC0wMDAwLTAwMDAwMDAwMDAwMCIsIklkIjoiMjUwZWEyYmUtMDU4NS00YjgwLWJjZGItZWMwN2ZhYWEyZDY5IiwiSW1wb3J0SWQiOm51bGwsIlRpdGxlIjoiTWlsZXN0b25lIDExIiwiTm90ZSI6bnVsbCwiSHlwZXJsaW5rIjp7IiRpZCI6IjM2NSIsIkFkZHJlc3MiOm51bGwsIlN1YkFkZHJlc3MiOm51bGx9LCJJc0NoYW5nZWQiOmZhbHNlLCJJc05ldyI6ZmFsc2V9LHsiJGlkIjoiMzY2IiwiRGF0ZSI6IjIwMjEtMTEtMDRUMjM6NTk6MDAiLCJTdHlsZSI6eyIkaWQiOiIzNjciLCJTaGFwZSI6MCwiQ29ubmVjdG9yTWFyZ2luIjp7IiRyZWYiOiI1NCJ9LCJDb25uZWN0b3JTdHlsZSI6eyIkaWQiOiIzNjgiLCJMaW5lQ29sb3IiOnsiJGlkIjoiMzY5IiwiJHR5cGUiOiJOTFJFLkNvbW1vbi5Eb20uU29saWRDb2xvckJydXNoLCBOTFJFLkNvbW1vbiIsIkNvbG9yIjp7IiRpZCI6IjM3MCIsIkEiOjI1NSwiUiI6MTExLCJHIjoxMjksIkIiOjEzMX19LCJMaW5lV2VpZ2h0IjoxLjAsIkxpbmVUeXBlIjowLCJQYXJlbnRTdHlsZSI6eyIkcmVmIjoiNTUifX0sIklzQmVsb3dUaW1lYmFuZCI6ZmFsc2UsIlBvc2l0aW9uT25UYXNrIjowLCJIaWRlRGF0ZSI6ZmFsc2UsIlNoYXBlU2l6ZSI6MCwiU3BhY2luZyI6Mi4wLCJQYWRkaW5nIjp7IiRyZWYiOiI1OCJ9LCJTaGFwZVN0eWxlIjp7IiRpZCI6IjM3MSIsIk1hcmdpbiI6eyIkcmVmIjoiNjAifSwiUGFkZGluZyI6eyIkcmVmIjoiNjEifSwiQmFja2dyb3VuZCI6eyIkaWQiOiIzNzIiLCJDb2xvciI6eyIkaWQiOiIzNzMiLCJBIjoyNTUsIlIiOjU1LCJHIjo1MywiQiI6Njl9fSwiSXNWaXNpYmxlIjp0cnVlLCJXaWR0aCI6MTIuMCwiSGVpZ2h0IjoxNC4wLCJCb3JkZXJTdHlsZSI6eyIkaWQiOiIzNzQiLCJMaW5lQ29sb3IiOnsiJHJlZiI6IjY1In0sIkxpbmVXZWlnaHQiOjAuMCwiTGluZVR5cGUiOjAsIlBhcmVudFN0eWxlIjp7IiRyZWYiOiI2NCJ9fSwiUGFyZW50U3R5bGUiOnsiJHJlZiI6IjU5In19LCJUaXRsZVN0eWxlIjp7IiRpZCI6IjM3NSIsIkZvbnRTZXR0aW5ncyI6eyIkaWQiOiIzNzYiLCJGb250U2l6ZSI6MTEsIkZvbnROYW1lIjoiQ2FsaWJyaS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c3IiwiTGluZUNvbG9yIjpudWxsLCJMaW5lV2VpZ2h0IjowLjAsIkxpbmVUeXBlIjowLCJQYXJlbnRTdHlsZSI6bnVsbH0sIlBhcmVudFN0eWxlIjp7IiRyZWYiOiI2NyJ9fSwiRGF0ZVN0eWxlIjp7IiRpZCI6IjM3OCIsIkZvbnRTZXR0aW5ncyI6eyIkaWQiOiIzNzk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ZmFsc2UsIldpZHRoIjowLjAsIkhlaWdodCI6MC4wLCJCb3JkZXJTdHlsZSI6eyIkaWQiOiIzODAiLCJMaW5lQ29sb3IiOm51bGwsIkxpbmVXZWlnaHQiOjAuMCwiTGluZVR5cGUiOjAsIlBhcmVudFN0eWxlIjpudWxsfSwiUGFyZW50U3R5bGUiOnsiJHJlZiI6Ijc0In19LCJEYXRlRm9ybWF0Ijp7IiRyZWYiOiI4MSJ9LCJXZWVrTnVtYmVyaW5nIjp7IiRpZCI6IjM4MSIsIkZvcm1hdCI6MCwiSXNWaXNpYmxlIjpmYWxzZSwiTGFzdEtub3duVmlzaWJpbGl0eVN0YXRlIjpmYWxzZX0sIklzVmlzaWJsZSI6dHJ1ZSwiUGFyZW50U3R5bGUiOnsiJHJlZiI6IjUzIn19LCJJbmRleCI6MTEsIlBlcmNlbnRhZ2VDb21wbGV0ZSI6bnVsbCwiUG9zaXRpb24iOnsiUmF0aW8iOjAuMTA3MTM1NjAzMTYyOTc3NDMsIklzQ3VzdG9tIjp0cnVlfSwiRGF0ZUZvcm1hdCI6eyIkcmVmIjoiODEifSwiV2Vla051bWJlcmluZyI6eyIkaWQiOiIzODIiLCJGb3JtYXQiOjAsIklzVmlzaWJsZSI6ZmFsc2UsIkxhc3RLbm93blZpc2liaWxpdHlTdGF0ZSI6ZmFsc2V9LCJSZWxhdGVkVGFza0lkIjoiMDAwMDAwMDAtMDAwMC0wMDAwLTAwMDAtMDAwMDAwMDAwMDAwIiwiSWQiOiJhMmM2N2MwMy03MTdiLTQzN2EtODQ3Yi00ZmE2NGYxNDc5MDgiLCJJbXBvcnRJZCI6bnVsbCwiVGl0bGUiOiJNaWxlc3RvbmUgMTIiLCJOb3RlIjpudWxsLCJIeXBlcmxpbmsiOnsiJGlkIjoiMzgzIiwiQWRkcmVzcyI6bnVsbCwiU3ViQWRkcmVzcyI6bnVsbH0sIklzQ2hhbmdlZCI6ZmFsc2UsIklzTmV3IjpmYWxzZX0seyIkaWQiOiIzODQiLCJEYXRlIjoiMjAyMS0xMS0xMVQyMzo1OTowMCIsIlN0eWxlIjp7IiRpZCI6IjM4NSIsIlNoYXBlIjoxLCJDb25uZWN0b3JNYXJnaW4iOnsiJHJlZiI6IjU0In0sIkNvbm5lY3RvclN0eWxlIjp7IiRpZCI6IjM4NiIsIkxpbmVDb2xvciI6eyIkaWQiOiIzODciLCIkdHlwZSI6Ik5MUkUuQ29tbW9uLkRvbS5Tb2xpZENvbG9yQnJ1c2gsIE5MUkUuQ29tbW9uIiwiQ29sb3IiOnsiJGlkIjoiMzg4IiwiQSI6MTI3LCJSIjo5MywiRyI6MTE1LCJCIjoxNTR9fSwiTGluZVdlaWdodCI6MS4wLCJMaW5lVHlwZSI6MCwiUGFyZW50U3R5bGUiOnsiJHJlZiI6IjU1In19LCJJc0JlbG93VGltZWJhbmQiOmZhbHNlLCJQb3NpdGlvbk9uVGFzayI6MCwiSGlkZURhdGUiOmZhbHNlLCJTaGFwZVNpemUiOjEsIlNwYWNpbmciOjIuMCwiUGFkZGluZyI6eyIkcmVmIjoiNTgifSwiU2hhcGVTdHlsZSI6eyIkaWQiOiIzODkiLCJNYXJnaW4iOnsiJHJlZiI6IjYwIn0sIlBhZGRpbmciOnsiJHJlZiI6IjYxIn0sIkJhY2tncm91bmQiOnsiJGlkIjoiMzkwIiwiQ29sb3IiOnsiJGlkIjoiMzkxIiwiQSI6MjU1LCJSIjo5MywiRyI6MTE1LCJCIjoxNTR9fSwiSXNWaXNpYmxlIjp0cnVlLCJXaWR0aCI6MTguMCwiSGVpZ2h0IjoyMC4wLCJCb3JkZXJTdHlsZSI6eyIkaWQiOiIzOTIiLCJMaW5lQ29sb3IiOnsiJHJlZiI6IjY1In0sIkxpbmVXZWlnaHQiOjAuMCwiTGluZVR5cGUiOjAsIlBhcmVudFN0eWxlIjp7IiRyZWYiOiI2NCJ9fSwiUGFyZW50U3R5bGUiOnsiJHJlZiI6IjU5In19LCJUaXRsZVN0eWxlIjp7IiRpZCI6IjM5MyIsIkZvbnRTZXR0aW5ncyI6eyIkaWQiOiIzOTQiLCJGb250U2l6ZSI6MTEsIkZvbnROYW1lIjoiQ2FsaWJyaS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k1IiwiTGluZUNvbG9yIjpudWxsLCJMaW5lV2VpZ2h0IjowLjAsIkxpbmVUeXBlIjowLCJQYXJlbnRTdHlsZSI6bnVsbH0sIlBhcmVudFN0eWxlIjp7IiRyZWYiOiI2NyJ9fSwiRGF0ZVN0eWxlIjp7IiRpZCI6IjM5NiIsIkZvbnRTZXR0aW5ncyI6eyIkaWQiOiIzOTc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ZmFsc2UsIldpZHRoIjowLjAsIkhlaWdodCI6MC4wLCJCb3JkZXJTdHlsZSI6eyIkaWQiOiIzOTgiLCJMaW5lQ29sb3IiOm51bGwsIkxpbmVXZWlnaHQiOjAuMCwiTGluZVR5cGUiOjAsIlBhcmVudFN0eWxlIjpudWxsfSwiUGFyZW50U3R5bGUiOnsiJHJlZiI6Ijc0In19LCJEYXRlRm9ybWF0Ijp7IiRyZWYiOiI4MSJ9LCJXZWVrTnVtYmVyaW5nIjp7IiRpZCI6IjM5OSIsIkZvcm1hdCI6MCwiSXNWaXNpYmxlIjpmYWxzZSwiTGFzdEtub3duVmlzaWJpbGl0eVN0YXRlIjpmYWxzZX0sIklzVmlzaWJsZSI6dHJ1ZSwiUGFyZW50U3R5bGUiOnsiJHJlZiI6IjUzIn19LCJJbmRleCI6MTIsIlBlcmNlbnRhZ2VDb21wbGV0ZSI6bnVsbCwiUG9zaXRpb24iOnsiUmF0aW8iOjAuMTU5NjM4MzgzNjUzNDI4ODEsIklzQ3VzdG9tIjpmYWxzZX0sIkRhdGVGb3JtYXQiOnsiJHJlZiI6IjgxIn0sIldlZWtOdW1iZXJpbmciOnsiJGlkIjoiNDAwIiwiRm9ybWF0IjowLCJJc1Zpc2libGUiOmZhbHNlLCJMYXN0S25vd25WaXNpYmlsaXR5U3RhdGUiOmZhbHNlfSwiUmVsYXRlZFRhc2tJZCI6IjAwMDAwMDAwLTAwMDAtMDAwMC0wMDAwLTAwMDAwMDAwMDAwMCIsIklkIjoiMzNkYjRjOWYtMmIyZi00OWMwLWE0OGQtNjI1NDg1OTgwMGEzIiwiSW1wb3J0SWQiOm51bGwsIlRpdGxlIjoiTWlsZXN0b25lIDEzIiwiTm90ZSI6bnVsbCwiSHlwZXJsaW5rIjp7IiRpZCI6IjQwMSIsIkFkZHJlc3MiOm51bGwsIlN1YkFkZHJlc3MiOm51bGx9LCJJc0NoYW5nZWQiOmZhbHNlLCJJc05ldyI6ZmFsc2V9LHsiJGlkIjoiNDAyIiwiRGF0ZSI6IjIwMjEtMTItMDFUMjM6NTk6MDAiLCJTdHlsZSI6eyIkaWQiOiI0MDMiLCJTaGFwZSI6MCwiQ29ubmVjdG9yTWFyZ2luIjp7IiRyZWYiOiI1NCJ9LCJDb25uZWN0b3JTdHlsZSI6eyIkaWQiOiI0MDQiLCJMaW5lQ29sb3IiOnsiJGlkIjoiNDA1IiwiJHR5cGUiOiJOTFJFLkNvbW1vbi5Eb20uU29saWRDb2xvckJydXNoLCBOTFJFLkNvbW1vbiIsIkNvbG9yIjp7IiRpZCI6IjQwNiIsIkEiOjI1NSwiUiI6MTExLCJHIjoxMjksIkIiOjEzMX19LCJMaW5lV2VpZ2h0IjoxLjAsIkxpbmVUeXBlIjowLCJQYXJlbnRTdHlsZSI6eyIkcmVmIjoiNTUifX0sIklzQmVsb3dUaW1lYmFuZCI6ZmFsc2UsIlBvc2l0aW9uT25UYXNrIjowLCJIaWRlRGF0ZSI6ZmFsc2UsIlNoYXBlU2l6ZSI6MCwiU3BhY2luZyI6Mi4wLCJQYWRkaW5nIjp7IiRyZWYiOiI1OCJ9LCJTaGFwZVN0eWxlIjp7IiRpZCI6IjQwNyIsIk1hcmdpbiI6eyIkcmVmIjoiNjAifSwiUGFkZGluZyI6eyIkcmVmIjoiNjEifSwiQmFja2dyb3VuZCI6eyIkaWQiOiI0MDgiLCJDb2xvciI6eyIkaWQiOiI0MDkiLCJBIjoyNTUsIlIiOjU1LCJHIjo1MywiQiI6Njl9fSwiSXNWaXNpYmxlIjp0cnVlLCJXaWR0aCI6MTIuMCwiSGVpZ2h0IjoxNC4wLCJCb3JkZXJTdHlsZSI6eyIkaWQiOiI0MTAiLCJMaW5lQ29sb3IiOnsiJHJlZiI6IjY1In0sIkxpbmVXZWlnaHQiOjAuMCwiTGluZVR5cGUiOjAsIlBhcmVudFN0eWxlIjp7IiRyZWYiOiI2NCJ9fSwiUGFyZW50U3R5bGUiOnsiJHJlZiI6IjU5In19LCJUaXRsZVN0eWxlIjp7IiRpZCI6IjQxMSIsIkZvbnRTZXR0aW5ncyI6eyIkaWQiOiI0MTIiLCJGb250U2l6ZSI6MTEsIkZvbnROYW1lIjoiQ2FsaWJyaS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NDEzIiwiTGluZUNvbG9yIjpudWxsLCJMaW5lV2VpZ2h0IjowLjAsIkxpbmVUeXBlIjowLCJQYXJlbnRTdHlsZSI6bnVsbH0sIlBhcmVudFN0eWxlIjp7IiRyZWYiOiI2NyJ9fSwiRGF0ZVN0eWxlIjp7IiRpZCI6IjQxNCIsIkZvbnRTZXR0aW5ncyI6eyIkaWQiOiI0MTU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ZmFsc2UsIldpZHRoIjowLjAsIkhlaWdodCI6MC4wLCJCb3JkZXJTdHlsZSI6eyIkaWQiOiI0MTYiLCJMaW5lQ29sb3IiOm51bGwsIkxpbmVXZWlnaHQiOjAuMCwiTGluZVR5cGUiOjAsIlBhcmVudFN0eWxlIjpudWxsfSwiUGFyZW50U3R5bGUiOnsiJHJlZiI6Ijc0In19LCJEYXRlRm9ybWF0Ijp7IiRyZWYiOiI4MSJ9LCJXZWVrTnVtYmVyaW5nIjp7IiRpZCI6IjQxNyIsIkZvcm1hdCI6MCwiSXNWaXNpYmxlIjpmYWxzZSwiTGFzdEtub3duVmlzaWJpbGl0eVN0YXRlIjpmYWxzZX0sIklzVmlzaWJsZSI6dHJ1ZSwiUGFyZW50U3R5bGUiOnsiJHJlZiI6IjUzIn19LCJJbmRleCI6MTMsIlBlcmNlbnRhZ2VDb21wbGV0ZSI6bnVsbCwiUG9zaXRpb24iOnsiUmF0aW8iOjAuMTA3MTM1NzQ0NDQ4MDYxMzQsIklzQ3VzdG9tIjp0cnVlfSwiRGF0ZUZvcm1hdCI6eyIkcmVmIjoiODEifSwiV2Vla051bWJlcmluZyI6eyIkaWQiOiI0MTgiLCJGb3JtYXQiOjAsIklzVmlzaWJsZSI6ZmFsc2UsIkxhc3RLbm93blZpc2liaWxpdHlTdGF0ZSI6ZmFsc2V9LCJSZWxhdGVkVGFza0lkIjoiMDAwMDAwMDAtMDAwMC0wMDAwLTAwMDAtMDAwMDAwMDAwMDAwIiwiSWQiOiIxZTEyNWE1MS1mOWY0LTQxOGQtYmIxMi05NzdhNWEyZTEwYmMiLCJJbXBvcnRJZCI6bnVsbCwiVGl0bGUiOiJNaWxlc3RvbmUgMTQiLCJOb3RlIjpudWxsLCJIeXBlcmxpbmsiOnsiJGlkIjoiNDE5IiwiQWRkcmVzcyI6bnVsbCwiU3ViQWRkcmVzcyI6bnVsbH0sIklzQ2hhbmdlZCI6ZmFsc2UsIklzTmV3IjpmYWxzZX0seyIkaWQiOiI0MjAiLCJEYXRlIjoiMjAyMS0xMi0xNVQyMzo1OTowMCIsIlN0eWxlIjp7IiRpZCI6IjQyMSIsIlNoYXBlIjo5LCJDb25uZWN0b3JNYXJnaW4iOnsiJHJlZiI6IjU0In0sIkNvbm5lY3RvclN0eWxlIjp7IiRpZCI6IjQyMiIsIkxpbmVDb2xvciI6eyIkaWQiOiI0MjMiLCIkdHlwZSI6Ik5MUkUuQ29tbW9uLkRvbS5Tb2xpZENvbG9yQnJ1c2gsIE5MUkUuQ29tbW9uIiwiQ29sb3IiOnsiJGlkIjoiNDI0IiwiQSI6MTI3LCJSIjoxNTAsIkciOjIxNCwiQiI6NjZ9fSwiTGluZVdlaWdodCI6MS4wLCJMaW5lVHlwZSI6MCwiUGFyZW50U3R5bGUiOnsiJHJlZiI6IjU1In19LCJJc0JlbG93VGltZWJhbmQiOmZhbHNlLCJQb3NpdGlvbk9uVGFzayI6MCwiSGlkZURhdGUiOmZhbHNlLCJTaGFwZVNpemUiOjEsIlNwYWNpbmciOjIuMCwiUGFkZGluZyI6eyIkcmVmIjoiNTgifSwiU2hhcGVTdHlsZSI6eyIkaWQiOiI0MjUiLCJNYXJnaW4iOnsiJHJlZiI6IjYwIn0sIlBhZGRpbmciOnsiJHJlZiI6IjYxIn0sIkJhY2tncm91bmQiOnsiJGlkIjoiNDI2IiwiQ29sb3IiOnsiJGlkIjoiNDI3IiwiQSI6MjU1LCJSIjoxNTAsIkciOjIxNCwiQiI6NjZ9fSwiSXNWaXNpYmxlIjp0cnVlLCJXaWR0aCI6MTguMCwiSGVpZ2h0IjoyMC4wLCJCb3JkZXJTdHlsZSI6eyIkaWQiOiI0MjgiLCJMaW5lQ29sb3IiOnsiJHJlZiI6IjY1In0sIkxpbmVXZWlnaHQiOjAuMCwiTGluZVR5cGUiOjAsIlBhcmVudFN0eWxlIjp7IiRyZWYiOiI2NCJ9fSwiUGFyZW50U3R5bGUiOnsiJHJlZiI6IjU5In19LCJUaXRsZVN0eWxlIjp7IiRpZCI6IjQyOSIsIkZvbnRTZXR0aW5ncyI6eyIkaWQiOiI0MzAiLCJGb250U2l6ZSI6MTEsIkZvbnROYW1lIjoiQ2FsaWJyaSIsIklzQm9sZCI6dHJ1ZSwiSXNJdGFsaWMiOmZhbHNlLCJJc1VuZGVybGluZWQiOmZhbHNlLCJQYXJlbnRTdHlsZSI6eyIkcmVmIjoiNjgifX0sIkF1dG9TaXplIjowLCJGb3JlZ3JvdW5kIjp7IiRpZCI6IjQzMSIsIkNvbG9yIjp7IiRpZCI6IjQzMiIsIkEiOjI1NSwiUiI6MTUwLCJHIjoyMTQsIkIiOjY2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0MzMiLCJMaW5lQ29sb3IiOm51bGwsIkxpbmVXZWlnaHQiOjAuMCwiTGluZVR5cGUiOjAsIlBhcmVudFN0eWxlIjpudWxsfSwiUGFyZW50U3R5bGUiOnsiJHJlZiI6IjY3In19LCJEYXRlU3R5bGUiOnsiJGlkIjoiNDM0IiwiRm9udFNldHRpbmdzIjp7IiRpZCI6IjQzN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mYWxzZSwiV2lkdGgiOjAuMCwiSGVpZ2h0IjowLjAsIkJvcmRlclN0eWxlIjp7IiRpZCI6IjQzNiIsIkxpbmVDb2xvciI6bnVsbCwiTGluZVdlaWdodCI6MC4wLCJMaW5lVHlwZSI6MCwiUGFyZW50U3R5bGUiOm51bGx9LCJQYXJlbnRTdHlsZSI6eyIkcmVmIjoiNzQifX0sIkRhdGVGb3JtYXQiOnsiJHJlZiI6IjgxIn0sIldlZWtOdW1iZXJpbmciOnsiJGlkIjoiNDM3IiwiRm9ybWF0IjowLCJJc1Zpc2libGUiOmZhbHNlLCJMYXN0S25vd25WaXNpYmlsaXR5U3RhdGUiOmZhbHNlfSwiSXNWaXNpYmxlIjp0cnVlLCJQYXJlbnRTdHlsZSI6eyIkcmVmIjoiNTMifX0sIkluZGV4IjoxNCwiUGVyY2VudGFnZUNvbXBsZXRlIjpudWxsLCJQb3NpdGlvbiI6eyJSYXRpbyI6MC4wNjU2MDQ5OTQwMzIxMTgwNTgsIklzQ3VzdG9tIjp0cnVlfSwiRGF0ZUZvcm1hdCI6eyIkcmVmIjoiODEifSwiV2Vla051bWJlcmluZyI6eyIkaWQiOiI0MzgiLCJGb3JtYXQiOjAsIklzVmlzaWJsZSI6ZmFsc2UsIkxhc3RLbm93blZpc2liaWxpdHlTdGF0ZSI6ZmFsc2V9LCJSZWxhdGVkVGFza0lkIjoiMDAwMDAwMDAtMDAwMC0wMDAwLTAwMDAtMDAwMDAwMDAwMDAwIiwiSWQiOiIwMDE4NjkxYS1mODhkLTQ4MzgtYjNlYy0yZDEyNTZiOWVlZTUiLCJJbXBvcnRJZCI6bnVsbCwiVGl0bGUiOiJNaWxlc3RvbmUgMTUiLCJOb3RlIjpudWxsLCJIeXBlcmxpbmsiOnsiJGlkIjoiNDM5IiwiQWRkcmVzcyI6bnVsbCwiU3ViQWRkcmVzcyI6bnVsbH0sIklzQ2hhbmdlZCI6ZmFsc2UsIklzTmV3IjpmYWxzZX1dLCJUYXNrcyI6W10sIlN3aW1sYW5lcyI6W10sIk1zUHJvamVjdEl0ZW1zVHJlZSI6bnVsbCwiTWV0YWRhdGEiOnsiJGlkIjoiNDQwIiwiUmVjZW50Q29sb3JzQ29sbGVjdGlvbiI6Ilt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Q0MSIsIkltcGFPcHRpb25zIjp7IiRpZCI6IjQ0Mi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ZmFsc2UsIkltcG9ydFR5cGUiOjAsIkZpbGVQYXRoIjpudWxsLCJUaW1lQ29uZmlndXJhdGlvbiI6eyIkaWQiOiI0NDMiLCJVc2VUaW1lIjpmYWxzZSwiV29ya0RheVN0YXJ0IjoiMDA6MDA6MDAiLCJXb3JrRGF5RW5kIjoiMjM6NTk6MDAifSwiTGFzdFVzZWRUZW1wbGF0ZUlkIjoiYzExZjZmNDktN2RiOC00NWZkLWJhMzItYmZjYWVhNDkyZjM5IiwiRmlyc3RXZWVrT2ZZZWFyIjowfQ=="/>
  <p:tag name="__MASTER" val="__part_0"/>
</p:tagLst>
</file>

<file path=ppt/tags/tag1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w"/>
  <p:tag name="OTLTIMEBANDSCALETYPE" val="Weeks"/>
  <p:tag name="OTLTIMEBANDQUICKPOSITION" val="Middle"/>
  <p:tag name="OTLTIMEBANDSHAPETYPE" val="EllipseTimeband"/>
  <p:tag name="OTLTIMEBANDTHREEDEFFECTS" val="Gel"/>
  <p:tag name="OTLTIMEBANDAUTODATERANGE" val="True"/>
  <p:tag name="OTLTIMEBANDSTARTDATE" val="2016-08-02T23:59:59.9990000Z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12-15T23:59:00.0000000"/>
  <p:tag name="OTLMARKERSHAPE" val="OTL"/>
</p:tagLst>
</file>

<file path=ppt/tags/tag1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1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bove"/>
  <p:tag name="OTLMARKERSHAPE" val="OTL"/>
</p:tagLst>
</file>

<file path=ppt/tags/tag1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"/>
  <p:tag name="OTLPOSITIONONTASK" val="None"/>
  <p:tag name="OTLRELATEDTASKID" val="00000000-0000-0000-0000-000000000000"/>
  <p:tag name="OTLWEEKNUMBERINGFORMAT" val="WNFormat1"/>
  <p:tag name="OTLWEEKNUMBERINGISVISIBLE" val="False"/>
  <p:tag name="OTLDATE" val="2021-08-02T23:59:00.0000000"/>
  <p:tag name="OTLMARKERSHAPE" val="OTL"/>
</p:tagLst>
</file>

<file path=ppt/tags/tag1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2"/>
  <p:tag name="OTLPOSITIONONTASK" val="None"/>
  <p:tag name="OTLRELATEDTASKID" val="00000000-0000-0000-0000-000000000000"/>
  <p:tag name="OTLWEEKNUMBERINGFORMAT" val="WNFormat1"/>
  <p:tag name="OTLWEEKNUMBERINGISVISIBLE" val="False"/>
  <p:tag name="OTLDATE" val="2021-08-10T23:59:00.0000000"/>
  <p:tag name="OTLMARKERSHAPE" val="OTL"/>
</p:tagLst>
</file>

<file path=ppt/tags/tag1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3"/>
  <p:tag name="OTLPOSITIONONTASK" val="None"/>
  <p:tag name="OTLRELATEDTASKID" val="00000000-0000-0000-0000-000000000000"/>
  <p:tag name="OTLWEEKNUMBERINGFORMAT" val="WNFormat1"/>
  <p:tag name="OTLWEEKNUMBERINGISVISIBLE" val="False"/>
  <p:tag name="OTLDATE" val="2021-08-19T23:59:00.0000000"/>
  <p:tag name="OTLMARKERSHAPE" val="OTL"/>
</p:tagLst>
</file>

<file path=ppt/tags/tag1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5"/>
  <p:tag name="OTLPOSITIONONTASK" val="None"/>
  <p:tag name="OTLRELATEDTASKID" val="00000000-0000-0000-0000-000000000000"/>
  <p:tag name="OTLWEEKNUMBERINGFORMAT" val="WNFormat1"/>
  <p:tag name="OTLWEEKNUMBERINGISVISIBLE" val="False"/>
  <p:tag name="OTLDATE" val="2021-09-14T23:59:00.0000000"/>
  <p:tag name="OTLMARKERSHAPE" val="OTL"/>
</p:tagLst>
</file>

<file path=ppt/tags/tag1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6"/>
  <p:tag name="OTLPOSITIONONTASK" val="None"/>
  <p:tag name="OTLRELATEDTASKID" val="00000000-0000-0000-0000-000000000000"/>
  <p:tag name="OTLWEEKNUMBERINGFORMAT" val="WNFormat1"/>
  <p:tag name="OTLWEEKNUMBERINGISVISIBLE" val="False"/>
  <p:tag name="OTLDATE" val="2021-09-18T23:59:00.0000000"/>
  <p:tag name="OTLMARKERSHAPE" val="OTL"/>
</p:tagLst>
</file>

<file path=ppt/tags/tag2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7"/>
  <p:tag name="OTLPOSITIONONTASK" val="None"/>
  <p:tag name="OTLRELATEDTASKID" val="00000000-0000-0000-0000-000000000000"/>
  <p:tag name="OTLWEEKNUMBERINGFORMAT" val="WNFormat1"/>
  <p:tag name="OTLWEEKNUMBERINGISVISIBLE" val="False"/>
  <p:tag name="OTLDATE" val="2021-09-28T23:59:00.0000000"/>
  <p:tag name="OTLMARKERSHAPE" val="OTL"/>
</p:tagLst>
</file>

<file path=ppt/tags/tag2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9"/>
  <p:tag name="OTLPOSITIONONTASK" val="None"/>
  <p:tag name="OTLRELATEDTASKID" val="00000000-0000-0000-0000-000000000000"/>
  <p:tag name="OTLWEEKNUMBERINGFORMAT" val="WNFormat1"/>
  <p:tag name="OTLWEEKNUMBERINGISVISIBLE" val="False"/>
  <p:tag name="OTLDATE" val="2021-10-22T23:59:00.0000000"/>
  <p:tag name="OTLMARKERSHAPE" val="OTL"/>
</p:tagLst>
</file>

<file path=ppt/tags/tag2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0"/>
  <p:tag name="OTLPOSITIONONTASK" val="None"/>
  <p:tag name="OTLRELATEDTASKID" val="00000000-0000-0000-0000-000000000000"/>
  <p:tag name="OTLWEEKNUMBERINGFORMAT" val="WNFormat1"/>
  <p:tag name="OTLWEEKNUMBERINGISVISIBLE" val="False"/>
  <p:tag name="OTLDATE" val="2021-10-28T23:59:00.0000000"/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2"/>
  <p:tag name="OTLPOSITIONONTASK" val="None"/>
  <p:tag name="OTLRELATEDTASKID" val="00000000-0000-0000-0000-000000000000"/>
  <p:tag name="OTLWEEKNUMBERINGFORMAT" val="WNFormat1"/>
  <p:tag name="OTLWEEKNUMBERINGISVISIBLE" val="False"/>
  <p:tag name="OTLDATE" val="2021-11-04T23:59:00.0000000"/>
  <p:tag name="OTLMARKERSHAPE" val="OTL"/>
</p:tagLst>
</file>

<file path=ppt/tags/tag2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3"/>
  <p:tag name="OTLPOSITIONONTASK" val="None"/>
  <p:tag name="OTLRELATEDTASKID" val="00000000-0000-0000-0000-000000000000"/>
  <p:tag name="OTLWEEKNUMBERINGFORMAT" val="WNFormat1"/>
  <p:tag name="OTLWEEKNUMBERINGISVISIBLE" val="False"/>
  <p:tag name="OTLDATE" val="2021-11-11T23:59:00.0000000"/>
  <p:tag name="OTLMARKERSHAPE" val="OTL"/>
</p:tagLst>
</file>

<file path=ppt/tags/tag2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4"/>
  <p:tag name="OTLPOSITIONONTASK" val="None"/>
  <p:tag name="OTLRELATEDTASKID" val="00000000-0000-0000-0000-000000000000"/>
  <p:tag name="OTLWEEKNUMBERINGFORMAT" val="WNFormat1"/>
  <p:tag name="OTLWEEKNUMBERINGISVISIBLE" val="False"/>
  <p:tag name="OTLDATE" val="2021-12-01T23:59:00.0000000"/>
  <p:tag name="OTLMARKERSHAPE" val="OTL"/>
</p:tagLst>
</file>

<file path=ppt/tags/tag2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5"/>
  <p:tag name="OTLPOSITIONONTASK" val="None"/>
  <p:tag name="OTLRELATEDTASKID" val="00000000-0000-0000-0000-000000000000"/>
  <p:tag name="OTLWEEKNUMBERINGFORMAT" val="WNFormat1"/>
  <p:tag name="OTLWEEKNUMBERINGISVISIBLE" val="False"/>
  <p:tag name="OTLDATE" val="2021-12-15T23:59:00.0000000"/>
  <p:tag name="OTLMARKERSHAPE" val="OTL"/>
</p:tagLst>
</file>

<file path=ppt/tags/tag2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4"/>
  <p:tag name="OTLPOSITIONONTASK" val="None"/>
  <p:tag name="OTLRELATEDTASKID" val="00000000-0000-0000-0000-000000000000"/>
  <p:tag name="OTLWEEKNUMBERINGFORMAT" val="WNFormat1"/>
  <p:tag name="OTLWEEKNUMBERINGISVISIBLE" val="False"/>
  <p:tag name="OTLDATE" val="2021-09-07T23:59:00.0000000"/>
  <p:tag name="OTLMARKERSHAPE" val="OTL"/>
</p:tagLst>
</file>

<file path=ppt/tags/tag2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8"/>
  <p:tag name="OTLPOSITIONONTASK" val="None"/>
  <p:tag name="OTLRELATEDTASKID" val="00000000-0000-0000-0000-000000000000"/>
  <p:tag name="OTLWEEKNUMBERINGFORMAT" val="WNFormat1"/>
  <p:tag name="OTLWEEKNUMBERINGISVISIBLE" val="False"/>
  <p:tag name="OTLDATE" val="2021-10-09T23:59:00.0000000"/>
  <p:tag name="OTLMARKERSHAPE" val="OTL"/>
</p:tagLst>
</file>

<file path=ppt/tags/tag2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1"/>
  <p:tag name="OTLPOSITIONONTASK" val="None"/>
  <p:tag name="OTLRELATEDTASKID" val="00000000-0000-0000-0000-000000000000"/>
  <p:tag name="OTLWEEKNUMBERINGFORMAT" val="WNFormat1"/>
  <p:tag name="OTLWEEKNUMBERINGISVISIBLE" val="False"/>
  <p:tag name="OTLDATE" val="2021-11-01T23:59:00.0000000"/>
  <p:tag name="OTLMARKERSHAPE" val="OTL"/>
</p:tagLst>
</file>

<file path=ppt/tags/tag2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2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lZlcnNpb24iOnsiJGlkIjoiMiIsIlZlcnNpb24iOiIzLjMuMiIsIk9yaWdpbmFsQXNzZW1ibHlWZXJzaW9uIjoiMS4wMC4wMC4wMCIsIkVkaXRpb24iOiJQcm8iLCJJc1BsdXNFZGl0aW9uIjp0cnVlLCJJc1Byb0VkaXRpb24iOnRydW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NzgsIkciOjE0LCJCIjoxOH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mYWxz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ZmFsc2UsIkVsYXBzZWRUaW1lRm9ybWF0IjoxLCJUb2RheU1hcmtlclBvc2l0aW9uIjowLCJRdWlja1Bvc2l0aW9uIjoxLCJBYnNvbHV0ZVBvc2l0aW9uIjoyNTAuMCwiTWFyZ2luIjp7IiRpZCI6IjQ5IiwiVG9wIjowLCJMZWZ0IjoxMCwiUmlnaHQiOjEwLCJCb3R0b20iOjB9LCJQYWRkaW5nIjp7IiRpZCI6IjUwIiwiVG9wIjowLCJMZWZ0IjowLCJSaWdodCI6MCwiQm90dG9tIjowfSwiQmFja2dyb3VuZCI6eyIkaWQiOiI1MSIsIkNvbG9yIjp7IiRpZCI6IjUyIiwiQSI6MjU1LCJSIjo2OCwiRyI6ODQsIkIiOjEwNn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zLjAsIkhlaWdodCI6MTM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mYWxz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mZhbHNlLCJUaW1lUGFydElzVmlzaWJsZSI6ZmFsc2V9fSwiV2Vla051bWJlcmluZyI6eyIkaWQiOiI4MyIsIkZvcm1hdCI6MCwiSXNWaXNpYmxlIjpmYWxzZSwiTGFzdEtub3duVmlzaWJpbGl0eVN0YXRlIjpmYWxzZX0sIklzVmlzaWJsZSI6dHJ1ZSwiUGFyZW50U3R5bGUiOm51bGx9LCJEZWZhdWx0VGFza1N0eWxlIjp7IiRpZCI6Ijg0IiwiU2hhcGUiOjEsIlNoYXBlVGhpY2tuZXNzIjoxLCJEdXJhdGlvbkZvcm1hdCI6MCwiSW5jbHVkZU5vbldvcmtpbmdEYXlzSW5EdXJhdGlvbiI6dHJ1ZSwiUGVyY2VudGFnZUNvbXBsZXRlU3R5bGUiOnsiJGlkIjoiODUiLCJGb250U2V0dGluZ3MiOnsiJGlkIjoiODYiLCJGb250U2l6ZSI6MTAsIkZvbnROYW1lIjoiQ2FsaWJyaSIsIklzQm9sZCI6ZmFsc2UsIklzSXRhbGljIjpmYWxzZSwiSXNVbmRlcmxpbmVkIjpmYWxzZSwiUGFyZW50U3R5bGUiOm51bGx9LCJBdXRvU2l6ZSI6MCwiRm9yZWdyb3VuZCI6eyIkaWQiOiI4NyIsIkNvbG9yIjp7IiRpZCI6Ijg4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OSIsIlRvcCI6MCwiTGVmdCI6MCwiUmlnaHQiOjAsIkJvdHRvbSI6MH0sIlBhZGRpbmciOnsiJGlkIjoiOTAiLCJUb3AiOjAsIkxlZnQiOjAsIlJpZ2h0IjowLCJCb3R0b20iOjB9LCJCYWNrZ3JvdW5kIjp7IiRpZCI6IjkxIiwiQ29sb3IiOnsiJHJlZiI6IjIwIn19LCJJc1Zpc2libGUiOnRydWUsIldpZHRoIjowLjAsIkhlaWdodCI6MC4wLCJCb3JkZXJTdHlsZSI6bnVsbCwiUGFyZW50U3R5bGUiOm51bGx9LCJEdXJhdGlvblN0eWxlIjp7IiRpZCI6IjkyIiwiRm9udFNldHRpbmdzIjp7IiRpZCI6IjkzIiwiRm9udFNpemUiOjEwLCJGb250TmFtZSI6IkNhbGlicmkiLCJJc0JvbGQiOmZhbHNlLCJJc0l0YWxpYyI6ZmFsc2UsIklzVW5kZXJsaW5lZCI6ZmFsc2UsIlBhcmVudFN0eWxlIjpudWxsfSwiQXV0b1NpemUiOjAsIkZvcmVncm91bmQiOnsiJGlkIjoiOTQiLCJDb2xvciI6eyIkaWQiOiI5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2IiwiVG9wIjowLCJMZWZ0IjowLCJSaWdodCI6MCwiQm90dG9tIjowfSwiUGFkZGluZyI6eyIkaWQiOiI5NyIsIlRvcCI6MCwiTGVmdCI6MCwiUmlnaHQiOjAsIkJvdHRvbSI6MH0sIkJhY2tncm91bmQiOnsiJGlkIjoiOTgiLCJDb2xvciI6eyIkcmVmIjoiMjAifX0sIklzVmlzaWJsZSI6dHJ1ZSwiV2lkdGgiOjAuMCwiSGVpZ2h0IjowLjAsIkJvcmRlclN0eWxlIjpudWxsLCJQYXJlbnRTdHlsZSI6bnVsbH0sIkhvcml6b250YWxDb25uZWN0b3JTdHlsZSI6eyIkaWQiOiI5OSIsIkxpbmVDb2xvciI6eyIkaWQiOiIxMDAiLCIkdHlwZSI6Ik5MUkUuQ29tbW9uLkRvbS5Tb2xpZENvbG9yQnJ1c2gsIE5MUkUuQ29tbW9uIiwiQ29sb3IiOnsiJGlkIjoiMTAxIiwiQSI6MjU1LCJSIjoyMDQsIkciOjIwNCwiQiI6MjA0fX0sIkxpbmVXZWlnaHQiOjAuMCwiTGluZVR5cGUiOjAsIlBhcmVudFN0eWxlIjpudWxsfSwiVmVydGljYWxDb25uZWN0b3JTdHlsZSI6eyIkaWQiOiIxMDIiLCJMaW5lQ29sb3IiOnsiJGlkIjoiMTAzIiwiJHR5cGUiOiJOTFJFLkNvbW1vbi5Eb20uU29saWRDb2xvckJydXNoLCBOTFJFLkNvbW1vbiIsIkNvbG9yIjp7IiRpZCI6IjEwNCIsIkEiOjI1NSwiUiI6MjA0LCJHIjoyMDQsIkIiOjIwNH19LCJMaW5lV2VpZ2h0IjoxLjAsIkxpbmVUeXBlIjowLCJQYXJlbnRTdHlsZSI6bnVsbH0sIk1hcmdpbiI6bnVsbCwiU3RhcnREYXRlUG9zaXRpb24iOjMsIkVuZERhdGVQb3NpdGlvbiI6MywiRGF0ZUlzVmlzaWJsZSI6dHJ1ZSwiVGl0bGVQb3NpdGlvbiI6NCwiRHVyYXRpb25Qb3NpdGlvbiI6MSwiUGVyY2VudGFnZUNvbXBsZXRlZFBvc2l0aW9uIjo2LCJTcGFjaW5nIjoyLCJJc0JlbG93VGltZWJhbmQiOnRydWUsIlBlcmNlbnRhZ2VDb21wbGV0ZVNoYXBlT3BhY2l0eSI6MzUsIlNoYXBlU3R5bGUiOnsiJGlkIjoiMTA1IiwiTWFyZ2luIjp7IiRpZCI6IjEwNiIsIlRvcCI6MCwiTGVmdCI6NCwiUmlnaHQiOjQsIkJvdHRvbSI6MH0sIlBhZGRpbmciOnsiJGlkIjoiMTA3IiwiVG9wIjowLCJMZWZ0IjowLCJSaWdodCI6MCwiQm90dG9tIjowfSwiQmFja2dyb3VuZCI6eyIkaWQiOiIxMDgiLCJDb2xvciI6eyIkaWQiOiIxMDkiLCJBIjoyNTUsIlIiOjAsIkciOjExNCwiQiI6MTg4fX0sIklzVmlzaWJsZSI6dHJ1ZSwiV2lkdGgiOjAuMCwiSGVpZ2h0IjoxNi4wLCJCb3JkZXJTdHlsZSI6eyIkaWQiOiIxMTAiLCJMaW5lQ29sb3IiOnsiJGlkIjoiMTExIiwiJHR5cGUiOiJOTFJFLkNvbW1vbi5Eb20uU29saWRDb2xvckJydXNoLCBOTFJFLkNvbW1vbiIsIkNvbG9yIjp7IiRpZCI6IjExMiIsIkEiOjI1NSwiUiI6MjU1LCJHIjowLCJCIjowfX0sIkxpbmVXZWlnaHQiOjAuMCwiTGluZVR5cGUiOjAsIlBhcmVudFN0eWxlIjpudWxsfSwiUGFyZW50U3R5bGUiOm51bGx9LCJUaXRsZVN0eWxlIjp7IiRpZCI6IjExMyIsIkZvbnRTZXR0aW5ncyI6eyIkaWQiOiIxMTQiLCJGb250U2l6ZSI6MTEsIkZvbnROYW1lIjoiQ2FsaWJyaSIsIklzQm9sZCI6ZmFsc2UsIklzSXRhbGljIjpmYWxzZSwiSXNVbmRlcmxpbmVkIjpmYWxzZSwiUGFyZW50U3R5bGUiOm51bGx9LCJBdXRvU2l6ZSI6MCwiRm9yZWdyb3VuZCI6eyIkaWQiOiIxMTUiLCJDb2xvciI6eyIkaWQiOiIxMTYiLCJBIjoyNTUsIlIiOjIzMSwiRyI6MjMwLCJCIjoyMzB9fSwiTWF4V2lkdGgiOjIwMC4wLCJNYXhIZWlnaHQiOiJJbmZpbml0eSIsIlNtYXJ0Rm9yZWdyb3VuZElzQWN0aXZlIjpmYWxzZSwiSG9yaXpvbnRhbEFsaWdubWVudCI6MCwiVmVydGljYWxBbGlnbm1lbnQiOjAsIlNtYXJ0Rm9yZWdyb3VuZCI6bnVsbCwiQmFja2dyb3VuZEZpbGxUeXBlIjowLCJNYXJnaW4iOnsiJGlkIjoiMTE3IiwiVG9wIjowLCJMZWZ0IjowLCJSaWdodCI6MCwiQm90dG9tIjowfSwiUGFkZGluZyI6eyIkaWQiOiIxMTgiLCJUb3AiOjAsIkxlZnQiOjAsIlJpZ2h0IjowLCJCb3R0b20iOjB9LCJCYWNrZ3JvdW5kIjp7IiRpZCI6IjExOSIsIkNvbG9yIjp7IiRyZWYiOiIyMCJ9fSwiSXNWaXNpYmxlIjp0cnVlLCJXaWR0aCI6MC4wLCJIZWlnaHQiOjAuMCwiQm9yZGVyU3R5bGUiOm51bGwsIlBhcmVudFN0eWxlIjpudWxsfSwiRGF0ZVN0eWxlIjp7IiRpZCI6IjEyMCIsIkZvbnRTZXR0aW5ncyI6eyIkaWQiOiIxMjEiLCJGb250U2l6ZSI6MTIsIkZvbnROYW1lIjoiQ2FsaWJyaSIsIklzQm9sZCI6ZmFsc2UsIklzSXRhbGljIjpmYWxzZSwiSXNVbmRlcmxpbmVkIjpmYWxzZSwiUGFyZW50U3R5bGUiOm51bGx9LCJBdXRvU2l6ZSI6MCwiRm9yZWdyb3VuZCI6eyIkaWQiOiIxMjIiLCJDb2xvciI6eyIkaWQiOiIxMjM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MTI0IiwiVG9wIjowLCJMZWZ0IjowLCJSaWdodCI6MCwiQm90dG9tIjowfSwiUGFkZGluZyI6eyIkaWQiOiIxMjUiLCJUb3AiOjAsIkxlZnQiOjAsIlJpZ2h0IjowLCJCb3R0b20iOjB9LCJCYWNrZ3JvdW5kIjp7IiRpZCI6IjEyNiIsIkNvbG9yIjp7IiRyZWYiOiIyMCJ9fSwiSXNWaXNpYmxlIjp0cnVlLCJXaWR0aCI6MC4wLCJIZWlnaHQiOjAuMCwiQm9yZGVyU3R5bGUiOm51bGwsIlBhcmVudFN0eWxlIjpudWxsfSwiRGF0ZUZvcm1hdCI6eyIkaWQiOiIxMjc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jgiLCJEYXRlUGFydElzVmlzaWJsZSI6ZmFsc2UsIlRpbWVQYXJ0SXNWaXNpYmxlIjpmYWxzZX19LCJXZWVrTnVtYmVyaW5nIjp7IiRpZCI6IjEyOSIsIkZvcm1hdCI6MCwiSXNWaXNpYmxlIjpmYWxzZSwiTGFzdEtub3duVmlzaWJpbGl0eVN0YXRlIjpmYWxzZX0sIklzVmlzaWJsZSI6dHJ1ZSwiUGFyZW50U3R5bGUiOm51bGwsIl9leHBsaWNpdGx5U2V0Ijp7IiRpZCI6IjEzM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MxIiwiR3JpZGxpbmVTdHlsZSI6eyIkaWQiOiIxMzIiLCJMaW5lQ29sb3IiOnsiJGlkIjoiMTMzIiwiJHR5cGUiOiJOTFJFLkNvbW1vbi5Eb20uU29saWRDb2xvckJydXNoLCBOTFJFLkNvbW1vbiIsIkNvbG9yIjp7IiRpZCI6IjEzNCIsIkEiOjM4LCJSIjo5MSwiRyI6MTU1LCJCIjoyMTN9fSwiTGluZVdlaWdodCI6MS4wLCJMaW5lVHlwZSI6MCwiUGFyZW50U3R5bGUiOm51bGx9LCJNYXJnaW4iOnsiJGlkIjoiMTM1IiwiVG9wIjowLCJMZWZ0IjowLCJSaWdodCI6MCwiQm90dG9tIjowfSwiUGFkZGluZyI6eyIkaWQiOiIxMzYiLCJUb3AiOjAsIkxlZnQiOjAsIlJpZ2h0IjowLCJCb3R0b20iOjB9LCJCYWNrZ3JvdW5kIjpudWxsLCJJc1Zpc2libGUiOnRydWUsIldpZHRoIjowLjAsIkhlaWdodCI6MC4wLCJCb3JkZXJTdHlsZSI6bnVsbCwiUGFyZW50U3R5bGUiOm51bGx9LCJTaG93RWxhcHNlZFRpbWVHcmFkaWVudFN0eWxlIjpmYWxzZSwiRGVmYXVsdFN3aW1sYW5lU3R5bGUiOnsiJGlkIjoiMTM3IiwiSGVhZGVyU3R5bGUiOnsiJGlkIjoiMTM4IiwiVGV4dFN0eWxlIjp7IiRpZCI6IjEzOSIsIkZvbnRTZXR0aW5ncyI6eyIkaWQiOiIxNDAiLCJGb250U2l6ZSI6MTIsIkZvbnROYW1lIjoiQ2FsaWJyaSIsIklzQm9sZCI6ZmFsc2UsIklzSXRhbGljIjpmYWxzZSwiSXNVbmRlcmxpbmVkIjpmYWxzZSwiUGFyZW50U3R5bGUiOm51bGx9LCJBdXRvU2l6ZSI6MCwiRm9yZWdyb3VuZCI6eyIkaWQiOiIxNDEiLCJDb2xvciI6eyIkaWQiOiIxNDI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zIiwiVG9wIjowLCJMZWZ0IjowLCJSaWdodCI6MCwiQm90dG9tIjowfSwiUGFkZGluZyI6eyIkaWQiOiIxNDQiLCJUb3AiOjAsIkxlZnQiOjAsIlJpZ2h0IjowLCJCb3R0b20iOjB9LCJCYWNrZ3JvdW5kIjpudWxsLCJJc1Zpc2libGUiOnRydWUsIldpZHRoIjowLjAsIkhlaWdodCI6MC4wLCJCb3JkZXJTdHlsZSI6bnVsbCwiUGFyZW50U3R5bGUiOm51bGx9LCJSZWN0YW5nbGVTdHlsZSI6eyIkaWQiOiIxNDUiLCJNYXJnaW4iOnsiJGlkIjoiMTQ2IiwiVG9wIjowLCJMZWZ0IjowLCJSaWdodCI6MCwiQm90dG9tIjowfSwiUGFkZGluZyI6eyIkaWQiOiIxNDciLCJUb3AiOjAsIkxlZnQiOjAsIlJpZ2h0IjowLCJCb3R0b20iOjB9LCJCYWNrZ3JvdW5kIjp7IiRpZCI6IjE0OCIsIkNvbG9yIjp7IiRpZCI6IjE0OSIsIkEiOjEyNywiUiI6OTEsIkciOjE1NSwiQiI6MjEzfX0sIklzVmlzaWJsZSI6dHJ1ZSwiV2lkdGgiOjAuMCwiSGVpZ2h0IjowLjAsIkJvcmRlclN0eWxlIjp7IiRpZCI6IjE1MCIsIkxpbmVDb2xvciI6eyIkaWQiOiIxNTEiLCIkdHlwZSI6Ik5MUkUuQ29tbW9uLkRvbS5Tb2xpZENvbG9yQnJ1c2gsIE5MUkUuQ29tbW9uIiwiQ29sb3IiOnsiJGlkIjoiMTUyIiwiQSI6MjU1LCJSIjoyNTUsIkciOjAsIkIiOjB9fSwiTGluZVdlaWdodCI6MC4wLCJMaW5lVHlwZSI6MCwiUGFyZW50U3R5bGUiOm51bGx9LCJQYXJlbnRTdHlsZSI6bnVsbH0sIk1hcmdpbiI6eyIkaWQiOiIxNTMiLCJUb3AiOjAsIkxlZnQiOjAsIlJpZ2h0IjowLCJCb3R0b20iOjB9LCJQYWRkaW5nIjp7IiRpZCI6IjE1NCIsIlRvcCI6MCwiTGVmdCI6MCwiUmlnaHQiOjAsIkJvdHRvbSI6MH0sIkJhY2tncm91bmQiOm51bGwsIklzVmlzaWJsZSI6dHJ1ZSwiV2lkdGgiOjAuMCwiSGVpZ2h0IjowLjAsIkJvcmRlclN0eWxlIjpudWxsLCJQYXJlbnRTdHlsZSI6bnVsbH0sIkJhY2tncm91bmRTdHlsZSI6eyIkaWQiOiIxNTUiLCJNYXJnaW4iOnsiJGlkIjoiMTU2IiwiVG9wIjowLCJMZWZ0IjowLCJSaWdodCI6MCwiQm90dG9tIjowfSwiUGFkZGluZyI6eyIkaWQiOiIxNTciLCJUb3AiOjAsIkxlZnQiOjAsIlJpZ2h0IjowLCJCb3R0b20iOjB9LCJCYWNrZ3JvdW5kIjp7IiRpZCI6IjE1OCIsIkNvbG9yIjp7IiRpZCI6IjE1OSIsIkEiOjM4LCJSIjo5MSwiRyI6MTU1LCJCIjoyMTN9fSwiSXNWaXNpYmxlIjp0cnVlLCJXaWR0aCI6MC4wLCJIZWlnaHQiOjAuMCwiQm9yZGVyU3R5bGUiOnsiJGlkIjoiMTYwIiwiTGluZUNvbG9yIjp7IiRpZCI6IjE2MSIsIiR0eXBlIjoiTkxSRS5Db21tb24uRG9tLlNvbGlkQ29sb3JCcnVzaCwgTkxSRS5Db21tb24iLCJDb2xvciI6eyIkaWQiOiIxNjIiLCJBIjoyNTUsIlIiOjI1NSwiRyI6MCwiQiI6MH19LCJMaW5lV2VpZ2h0IjowLjAsIkxpbmVUeXBlIjowLCJQYXJlbnRTdHlsZSI6bnVsbH0sIlBhcmVudFN0eWxlIjpudWxsfSwiSXNBYm92ZVRpbWViYW5kIjpmYWxzZSwiTWFyZ2luIjp7IiRpZCI6IjE2MyIsIlRvcCI6MCwiTGVmdCI6MCwiUmlnaHQiOjAsIkJvdHRvbSI6MH0sIlBhZGRpbmciOnsiJGlkIjoiMTY0IiwiVG9wIjowLCJMZWZ0IjowLCJSaWdodCI6MCwiQm90dG9tIjowfSwiSXNWaXNpYmxlIjp0cnVlLCJXaWR0aCI6MC4wLCJIZWlnaHQiOjAuMCwiQm9yZGVyU3R5bGUiOm51bGwsIlBhcmVudFN0eWxlIjpudWxsfX0sIlNjYWxlIjp7IiRpZCI6IjE2NSIsIlN0YXJ0RGF0ZSI6IjIwMTctMDktMDhUMDA6MDA6MDBaIiwiRW5kRGF0ZSI6IjIwMjEtMTEtMzBUMjM6NTk6MDAiLCJGb3JtYXQiOiJNTU0iLCJUeXBlIjoyLCJBdXRvRGF0ZVJhbmdlIjp0cnVlLCJXb3JraW5nRGF5cyI6MTI3LCJGaXNjYWxZZWFyIjp7IiRpZCI6IjE2NiIsIlN0YXJ0TW9udGgiOjEsIlVzZVN0YXJ0aW5nWWVhckZvck51bWJlcmluZyI6dHJ1ZSwiU2hvd0Zpc2NhbFllYXJMYWJlbCI6dHJ1ZX0sIlRvZGF5TWFya2VyVGV4dCI6IlRvZGF5IiwiQXV0b1NjYWxlVHlwZSI6dHJ1ZX0sIk1pbGVzdG9uZXMiOlt7IiRpZCI6IjE2NyIsIkRhdGUiOiIyMDIxLTA5LTA4VDIzOjU5OjAwIiwiU3R5bGUiOnsiJGlkIjoiMTY4IiwiU2hhcGUiOjE0LCJDb25uZWN0b3JNYXJnaW4iOnsiJHJlZiI6IjU0In0sIkNvbm5lY3RvclN0eWxlIjp7IiRpZCI6IjE2OSIsIkxpbmVDb2xvciI6eyIkaWQiOiIxNzAiLCIkdHlwZSI6Ik5MUkUuQ29tbW9uLkRvbS5Tb2xpZENvbG9yQnJ1c2gsIE5MUkUuQ29tbW9uIiwiQ29sb3IiOnsiJGlkIjoiMTcxIiwiQSI6MjU1LCJSIjoxMjgsIkciOjE0MSwiQiI6MTY5fX0sIkxpbmVXZWlnaHQiOjEuMCwiTGluZVR5cGUiOjAsIlBhcmVudFN0eWxlIjp7IiRyZWYiOiI1NSJ9fSwiSXNCZWxvd1RpbWViYW5kIjpmYWxzZSwiUG9zaXRpb25PblRhc2siOjAsIkhpZGVEYXRlIjpmYWxzZSwiU2hhcGVTaXplIjoxLCJTcGFjaW5nIjowLjAsIlBhZGRpbmciOnsiJGlkIjoiMTcyIiwiVG9wIjowLCJMZWZ0IjowLCJSaWdodCI6MCwiQm90dG9tIjowfSwiU2hhcGVTdHlsZSI6eyIkaWQiOiIxNzMiLCJNYXJnaW4iOnsiJHJlZiI6IjYwIn0sIlBhZGRpbmciOnsiJHJlZiI6IjYxIn0sIkJhY2tncm91bmQiOnsiJGlkIjoiMTc0IiwiQ29sb3IiOnsiJGlkIjoiMTc1IiwiQSI6MjU1LCJSIjoxNzgsIkciOjE0LCJCIjoxOH19LCJJc1Zpc2libGUiOnRydWUsIldpZHRoIjoxOC4wLCJIZWlnaHQiOjIwLjAsIkJvcmRlclN0eWxlIjp7IiRpZCI6IjE3NiIsIkxpbmVDb2xvciI6eyIkcmVmIjoiNjUifSwiTGluZVdlaWdodCI6MC4wLCJMaW5lVHlwZSI6MCwiUGFyZW50U3R5bGUiOnsiJHJlZiI6IjY0In19LCJQYXJlbnRTdHlsZSI6eyIkcmVmIjoiNTkifX0sIlRpdGxlU3R5bGUiOnsiJGlkIjoiMTc3IiwiRm9udFNldHRpbmdzIjp7IiRpZCI6IjE3OCIsIkZvbnRTaXplIjoxMiwiRm9udE5hbWUiOiJDYWxpYnJpIiwiSXNCb2xkIjp0cnVlLCJJc0l0YWxpYyI6ZmFsc2UsIklzVW5kZXJsaW5lZCI6ZmFsc2UsIlBhcmVudFN0eWxlIjp7IiRyZWYiOiI2OCJ9fSwiQXV0b1NpemUiOjAsIkZvcmVncm91bmQiOnsiJHJlZiI6IjY5In0sIk1heFdpZHRoIjo2MS43N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NzkiLCJMaW5lQ29sb3IiOm51bGwsIkxpbmVXZWlnaHQiOjAuMCwiTGluZVR5cGUiOjAsIlBhcmVudFN0eWxlIjpudWxsfSwiUGFyZW50U3R5bGUiOnsiJHJlZiI6IjY3In19LCJEYXRlU3R5bGUiOnsiJGlkIjoiMTgwIiwiRm9udFNldHRpbmdzIjp7IiRpZCI6IjE4M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yIiwiTGluZUNvbG9yIjpudWxsLCJMaW5lV2VpZ2h0IjowLjAsIkxpbmVUeXBlIjowLCJQYXJlbnRTdHlsZSI6bnVsbH0sIlBhcmVudFN0eWxlIjp7IiRyZWYiOiI3NCJ9fSwiRGF0ZUZvcm1hdCI6eyIkcmVmIjoiODEifSwiV2Vla051bWJlcmluZyI6eyIkaWQiOiIxODMiLCJGb3JtYXQiOjAsIklzVmlzaWJsZSI6ZmFsc2UsIkxhc3RLbm93blZpc2liaWxpdHlTdGF0ZSI6ZmFsc2V9LCJJc1Zpc2libGUiOnRydWUsIlBhcmVudFN0eWxlIjp7IiRyZWYiOiI1MyJ9fSwiSW5kZXgiOjAsIlBlcmNlbnRhZ2VDb21wbGV0ZSI6bnVsbCwiUG9zaXRpb24iOnsiUmF0aW8iOjAuMTA2NDEzOTc1NDY4Mzg4MzEsIklzQ3VzdG9tIjp0cnVlfSwiRGF0ZUZvcm1hdCI6eyIkcmVmIjoiODEifSwiV2Vla051bWJlcmluZyI6eyIkaWQiOiIxODQiLCJGb3JtYXQiOjAsIklzVmlzaWJsZSI6ZmFsc2UsIkxhc3RLbm93blZpc2liaWxpdHlTdGF0ZSI6ZmFsc2V9LCJSZWxhdGVkVGFza0lkIjoiMDAwMDAwMDAtMDAwMC0wMDAwLTAwMDAtMDAwMDAwMDAwMDAwIiwiSWQiOiI5MjY0ZTFlMi01ZjYyLTQ2NmItOTJhMS0wYTUxNTUzOWZhM2IiLCJJbXBvcnRJZCI6bnVsbCwiVGl0bGUiOiJNaWxlc3RvbmUgMSIsIk5vdGUiOm51bGwsIkh5cGVybGluayI6eyIkaWQiOiIxODUiLCJBZGRyZXNzIjpudWxsLCJTdWJBZGRyZXNzIjpudWxsfSwiSXNDaGFuZ2VkIjpmYWxzZSwiSXNOZXciOnRydWV9LHsiJGlkIjoiMTg2IiwiRGF0ZSI6IjIwMjEtMDktMjFUMjM6NTk6MDAiLCJTdHlsZSI6eyIkaWQiOiIxODciLCJTaGFwZSI6NCwiQ29ubmVjdG9yTWFyZ2luIjp7IiRyZWYiOiI1NCJ9LCJDb25uZWN0b3JTdHlsZSI6eyIkaWQiOiIxODgiLCJMaW5lQ29sb3IiOnsiJGlkIjoiMTg5IiwiJHR5cGUiOiJOTFJFLkNvbW1vbi5Eb20uU29saWRDb2xvckJydXNoLCBOTFJFLkNvbW1vbiIsIkNvbG9yIjp7IiRpZCI6IjE5MCIsIkEiOjI1NSwiUiI6MTI4LCJHIjoxNDEsIkIiOjE2OX19LCJMaW5lV2VpZ2h0IjoxLjAsIkxpbmVUeXBlIjowLCJQYXJlbnRTdHlsZSI6eyIkcmVmIjoiNTUifX0sIklzQmVsb3dUaW1lYmFuZCI6dHJ1ZSwiUG9zaXRpb25PblRhc2siOjAsIkhpZGVEYXRlIjpmYWxzZSwiU2hhcGVTaXplIjoxLCJTcGFjaW5nIjowLjAsIlBhZGRpbmciOnsiJGlkIjoiMTkxIiwiVG9wIjowLCJMZWZ0IjowLCJSaWdodCI6MCwiQm90dG9tIjowfSwiU2hhcGVTdHlsZSI6eyIkaWQiOiIxOTIiLCJNYXJnaW4iOnsiJHJlZiI6IjYwIn0sIlBhZGRpbmciOnsiJHJlZiI6IjYxIn0sIkJhY2tncm91bmQiOnsiJGlkIjoiMTkzIiwiQ29sb3IiOnsiJGlkIjoiMTk0IiwiQSI6MjU1LCJSIjoxMjgsIkciOjE0MSwiQiI6MTY5fX0sIklzVmlzaWJsZSI6dHJ1ZSwiV2lkdGgiOjE2LjA0OTk5OTIzNzA2MDU0NywiSGVpZ2h0IjoxNi4yNSwiQm9yZGVyU3R5bGUiOnsiJGlkIjoiMTk1IiwiTGluZUNvbG9yIjp7IiRyZWYiOiI2NSJ9LCJMaW5lV2VpZ2h0IjowLjAsIkxpbmVUeXBlIjowLCJQYXJlbnRTdHlsZSI6eyIkcmVmIjoiNjQifX0sIlBhcmVudFN0eWxlIjp7IiRyZWYiOiI1OSJ9fSwiVGl0bGVTdHlsZSI6eyIkaWQiOiIxOTYiLCJGb250U2V0dGluZ3MiOnsiJGlkIjoiMTk3IiwiRm9udFNpemUiOjEyLCJGb250TmFtZSI6IkNhbGlicmkiLCJJc0JvbGQiOnRydWUsIklzSXRhbGljIjpmYWxzZSwiSXNVbmRlcmxpbmVkIjpmYWxzZSwiUGFyZW50U3R5bGUiOnsiJHJlZiI6IjY4In19LCJBdXRvU2l6ZSI6MCwiRm9yZWdyb3VuZCI6eyIkcmVmIjoiNjkifSwiTWF4V2lkdGgiOjYxLj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E5OCIsIkxpbmVDb2xvciI6bnVsbCwiTGluZVdlaWdodCI6MC4wLCJMaW5lVHlwZSI6MCwiUGFyZW50U3R5bGUiOm51bGx9LCJQYXJlbnRTdHlsZSI6eyIkcmVmIjoiNjcifX0sIkRhdGVTdHlsZSI6eyIkaWQiOiIxOTkiLCJGb250U2V0dGluZ3MiOnsiJGlkIjoiMjAw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DEiLCJMaW5lQ29sb3IiOm51bGwsIkxpbmVXZWlnaHQiOjAuMCwiTGluZVR5cGUiOjAsIlBhcmVudFN0eWxlIjpudWxsfSwiUGFyZW50U3R5bGUiOnsiJHJlZiI6Ijc0In19LCJEYXRlRm9ybWF0Ijp7IiRyZWYiOiI4MSJ9LCJXZWVrTnVtYmVyaW5nIjp7IiRpZCI6IjIwMiIsIkZvcm1hdCI6MCwiSXNWaXNpYmxlIjpmYWxzZSwiTGFzdEtub3duVmlzaWJpbGl0eVN0YXRlIjpmYWxzZX0sIklzVmlzaWJsZSI6dHJ1ZSwiUGFyZW50U3R5bGUiOnsiJHJlZiI6IjUzIn19LCJJbmRleCI6MSwiUGVyY2VudGFnZUNvbXBsZXRlIjpudWxsLCJQb3NpdGlvbiI6eyJSYXRpbyI6MC4wLCJJc0N1c3RvbSI6ZmFsc2V9LCJEYXRlRm9ybWF0Ijp7IiRyZWYiOiI4MSJ9LCJXZWVrTnVtYmVyaW5nIjp7IiRpZCI6IjIwMyIsIkZvcm1hdCI6MCwiSXNWaXNpYmxlIjpmYWxzZSwiTGFzdEtub3duVmlzaWJpbGl0eVN0YXRlIjpmYWxzZX0sIlJlbGF0ZWRUYXNrSWQiOiIwMDAwMDAwMC0wMDAwLTAwMDAtMDAwMC0wMDAwMDAwMDAwMDAiLCJJZCI6Ijk3YzFkOTg0LTllZWUtNDU3Ny04NmNmLTc2YjljZGFmNjJiYSIsIkltcG9ydElkIjpudWxsLCJUaXRsZSI6Ik1pbGVzdG9uZSAyIiwiTm90ZSI6bnVsbCwiSHlwZXJsaW5rIjp7IiRpZCI6IjIwNCIsIkFkZHJlc3MiOm51bGwsIlN1YkFkZHJlc3MiOm51bGx9LCJJc0NoYW5nZWQiOmZhbHNlLCJJc05ldyI6dHJ1ZX0seyIkaWQiOiIyMDUiLCJEYXRlIjoiMjAyMS0xMC0wNFQyMzo1OTowMCIsIlN0eWxlIjp7IiRpZCI6IjIwNiIsIlNoYXBlIjo5LCJDb25uZWN0b3JNYXJnaW4iOnsiJHJlZiI6IjU0In0sIkNvbm5lY3RvclN0eWxlIjp7IiRpZCI6IjIwNyIsIkxpbmVDb2xvciI6eyIkaWQiOiIyMDgiLCIkdHlwZSI6Ik5MUkUuQ29tbW9uLkRvbS5Tb2xpZENvbG9yQnJ1c2gsIE5MUkUuQ29tbW9uIiwiQ29sb3IiOnsiJGlkIjoiMjA5IiwiQSI6MjU1LCJSIjoxMjgsIkciOjE0MSwiQiI6MTY5fX0sIkxpbmVXZWlnaHQiOjEuMCwiTGluZVR5cGUiOjAsIlBhcmVudFN0eWxlIjp7IiRyZWYiOiI1NSJ9fSwiSXNCZWxvd1RpbWViYW5kIjpmYWxzZSwiUG9zaXRpb25PblRhc2siOjAsIkhpZGVEYXRlIjpmYWxzZSwiU2hhcGVTaXplIjoxLCJTcGFjaW5nIjowLjAsIlBhZGRpbmciOnsiJGlkIjoiMjEwIiwiVG9wIjowLCJMZWZ0IjowLCJSaWdodCI6MCwiQm90dG9tIjowfSwiU2hhcGVTdHlsZSI6eyIkaWQiOiIyMTEiLCJNYXJnaW4iOnsiJHJlZiI6IjYwIn0sIlBhZGRpbmciOnsiJHJlZiI6IjYxIn0sIkJhY2tncm91bmQiOnsiJGlkIjoiMjEyIiwiQ29sb3IiOnsiJGlkIjoiMjEzIiwiQSI6MjU1LCJSIjoxMjgsIkciOjE0MSwiQiI6MTY5fX0sIklzVmlzaWJsZSI6dHJ1ZSwiV2lkdGgiOjE4LjAsIkhlaWdodCI6MjAuMCwiQm9yZGVyU3R5bGUiOnsiJGlkIjoiMjE0IiwiTGluZUNvbG9yIjp7IiRyZWYiOiI2NSJ9LCJMaW5lV2VpZ2h0IjowLjAsIkxpbmVUeXBlIjowLCJQYXJlbnRTdHlsZSI6eyIkcmVmIjoiNjQifX0sIlBhcmVudFN0eWxlIjp7IiRyZWYiOiI1OSJ9fSwiVGl0bGVTdHlsZSI6eyIkaWQiOiIyMTUiLCJGb250U2V0dGluZ3MiOnsiJGlkIjoiMjE2IiwiRm9udFNpemUiOjEyLCJGb250TmFtZSI6IkNhbGlicmkiLCJJc0JvbGQiOnRydWUsIklzSXRhbGljIjpmYWxzZSwiSXNVbmRlcmxpbmVkIjpmYWxzZSwiUGFyZW50U3R5bGUiOnsiJHJlZiI6IjY4In19LCJBdXRvU2l6ZSI6MCwiRm9yZWdyb3VuZCI6eyIkcmVmIjoiNjkifSwiTWF4V2lkdGgiOjYxLj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xNyIsIkxpbmVDb2xvciI6bnVsbCwiTGluZVdlaWdodCI6MC4wLCJMaW5lVHlwZSI6MCwiUGFyZW50U3R5bGUiOm51bGx9LCJQYXJlbnRTdHlsZSI6eyIkcmVmIjoiNjcifX0sIkRhdGVTdHlsZSI6eyIkaWQiOiIyMTgiLCJGb250U2V0dGluZ3MiOnsiJGlkIjoiMjE5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jAiLCJMaW5lQ29sb3IiOm51bGwsIkxpbmVXZWlnaHQiOjAuMCwiTGluZVR5cGUiOjAsIlBhcmVudFN0eWxlIjpudWxsfSwiUGFyZW50U3R5bGUiOnsiJHJlZiI6Ijc0In19LCJEYXRlRm9ybWF0Ijp7IiRyZWYiOiI4MSJ9LCJXZWVrTnVtYmVyaW5nIjp7IiRpZCI6IjIyMSIsIkZvcm1hdCI6MCwiSXNWaXNpYmxlIjpmYWxzZSwiTGFzdEtub3duVmlzaWJpbGl0eVN0YXRlIjpmYWxzZX0sIklzVmlzaWJsZSI6dHJ1ZSwiUGFyZW50U3R5bGUiOnsiJHJlZiI6IjUzIn19LCJJbmRleCI6MiwiUGVyY2VudGFnZUNvbXBsZXRlIjpudWxsLCJQb3NpdGlvbiI6eyJSYXRpbyI6MC4xMDU4NzE2ODA5MzA4MDg3NSwiSXNDdXN0b20iOnRydWV9LCJEYXRlRm9ybWF0Ijp7IiRyZWYiOiI4MSJ9LCJXZWVrTnVtYmVyaW5nIjp7IiRpZCI6IjIyMiIsIkZvcm1hdCI6MCwiSXNWaXNpYmxlIjpmYWxzZSwiTGFzdEtub3duVmlzaWJpbGl0eVN0YXRlIjpmYWxzZX0sIlJlbGF0ZWRUYXNrSWQiOiIwMDAwMDAwMC0wMDAwLTAwMDAtMDAwMC0wMDAwMDAwMDAwMDAiLCJJZCI6IjIxNjMyYjYxLTc5NmUtNGViZi04ODVhLWRiNmFlNzc3YjcwOCIsIkltcG9ydElkIjpudWxsLCJUaXRsZSI6Ik1pbGVzdG9uZSAzIiwiTm90ZSI6bnVsbCwiSHlwZXJsaW5rIjp7IiRpZCI6IjIyMyIsIkFkZHJlc3MiOm51bGwsIlN1YkFkZHJlc3MiOm51bGx9LCJJc0NoYW5nZWQiOmZhbHNlLCJJc05ldyI6dHJ1ZX0seyIkaWQiOiIyMjQiLCJEYXRlIjoiMjAyMS0xMC0xMlQyMzo1OTowMCIsIlN0eWxlIjp7IiRpZCI6IjIyNSIsIlNoYXBlIjo0LCJDb25uZWN0b3JNYXJnaW4iOnsiJHJlZiI6IjU0In0sIkNvbm5lY3RvclN0eWxlIjp7IiRpZCI6IjIyNiIsIkxpbmVDb2xvciI6eyIkaWQiOiIyMjciLCIkdHlwZSI6Ik5MUkUuQ29tbW9uLkRvbS5Tb2xpZENvbG9yQnJ1c2gsIE5MUkUuQ29tbW9uIiwiQ29sb3IiOnsiJGlkIjoiMjI4IiwiQSI6MjU1LCJSIjoxMjgsIkciOjE0MSwiQiI6MTY5fX0sIkxpbmVXZWlnaHQiOjEuMCwiTGluZVR5cGUiOjAsIlBhcmVudFN0eWxlIjp7IiRyZWYiOiI1NSJ9fSwiSXNCZWxvd1RpbWViYW5kIjp0cnVlLCJQb3NpdGlvbk9uVGFzayI6MCwiSGlkZURhdGUiOmZhbHNlLCJTaGFwZVNpemUiOjEsIlNwYWNpbmciOjAuMCwiUGFkZGluZyI6eyIkaWQiOiIyMjkiLCJUb3AiOjAsIkxlZnQiOjAsIlJpZ2h0IjowLCJCb3R0b20iOjB9LCJTaGFwZVN0eWxlIjp7IiRpZCI6IjIzMCIsIk1hcmdpbiI6eyIkcmVmIjoiNjAifSwiUGFkZGluZyI6eyIkcmVmIjoiNjEifSwiQmFja2dyb3VuZCI6eyIkaWQiOiIyMzEiLCJDb2xvciI6eyIkaWQiOiIyMzIiLCJBIjoyNTUsIlIiOjEyOCwiRyI6MTQxLCJCIjoxNjl9fSwiSXNWaXNpYmxlIjp0cnVlLCJXaWR0aCI6MTYuMDQ5OTk5MjM3MDYwNTQ3LCJIZWlnaHQiOjE2LjI1LCJCb3JkZXJTdHlsZSI6eyIkaWQiOiIyMzMiLCJMaW5lQ29sb3IiOnsiJHJlZiI6IjY1In0sIkxpbmVXZWlnaHQiOjAuMCwiTGluZVR5cGUiOjAsIlBhcmVudFN0eWxlIjp7IiRyZWYiOiI2NCJ9fSwiUGFyZW50U3R5bGUiOnsiJHJlZiI6IjU5In19LCJUaXRsZVN0eWxlIjp7IiRpZCI6IjIzNCIsIkZvbnRTZXR0aW5ncyI6eyIkaWQiOiIyMzUiLCJGb250U2l6ZSI6MTIsIkZvbnROYW1lIjoiQ2FsaWJyaSIsIklzQm9sZCI6dHJ1ZSwiSXNJdGFsaWMiOmZhbHNlLCJJc1VuZGVybGluZWQiOmZhbHNlLCJQYXJlbnRTdHlsZSI6eyIkcmVmIjoiNjgifX0sIkF1dG9TaXplIjowLCJGb3JlZ3JvdW5kIjp7IiRyZWYiOiI2OSJ9LCJNYXhXaWR0aCI6NjEuNzU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M2IiwiTGluZUNvbG9yIjpudWxsLCJMaW5lV2VpZ2h0IjowLjAsIkxpbmVUeXBlIjowLCJQYXJlbnRTdHlsZSI6bnVsbH0sIlBhcmVudFN0eWxlIjp7IiRyZWYiOiI2NyJ9fSwiRGF0ZVN0eWxlIjp7IiRpZCI6IjIzNyIsIkZvbnRTZXR0aW5ncyI6eyIkaWQiOiIyMzg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zOSIsIkxpbmVDb2xvciI6bnVsbCwiTGluZVdlaWdodCI6MC4wLCJMaW5lVHlwZSI6MCwiUGFyZW50U3R5bGUiOm51bGx9LCJQYXJlbnRTdHlsZSI6eyIkcmVmIjoiNzQifX0sIkRhdGVGb3JtYXQiOnsiJHJlZiI6IjgxIn0sIldlZWtOdW1iZXJpbmciOnsiJGlkIjoiMjQwIiwiRm9ybWF0IjowLCJJc1Zpc2libGUiOmZhbHNlLCJMYXN0S25vd25WaXNpYmlsaXR5U3RhdGUiOmZhbHNlfSwiSXNWaXNpYmxlIjp0cnVlLCJQYXJlbnRTdHlsZSI6eyIkcmVmIjoiNTMifX0sIkluZGV4IjozLCJQZXJjZW50YWdlQ29tcGxldGUiOm51bGwsIlBvc2l0aW9uIjp7IlJhdGlvIjowLjAsIklzQ3VzdG9tIjpmYWxzZX0sIkRhdGVGb3JtYXQiOnsiJHJlZiI6IjgxIn0sIldlZWtOdW1iZXJpbmciOnsiJGlkIjoiMjQxIiwiRm9ybWF0IjowLCJJc1Zpc2libGUiOmZhbHNlLCJMYXN0S25vd25WaXNpYmlsaXR5U3RhdGUiOmZhbHNlfSwiUmVsYXRlZFRhc2tJZCI6IjAwMDAwMDAwLTAwMDAtMDAwMC0wMDAwLTAwMDAwMDAwMDAwMCIsIklkIjoiMTZkYTdmYWMtYTc4Yi00ZWFkLTk2YzktYTQyZDRhNTk4OTkwIiwiSW1wb3J0SWQiOm51bGwsIlRpdGxlIjoiTWlsZXN0b25lIDQiLCJOb3RlIjpudWxsLCJIeXBlcmxpbmsiOnsiJGlkIjoiMjQyIiwiQWRkcmVzcyI6bnVsbCwiU3ViQWRkcmVzcyI6bnVsbH0sIklzQ2hhbmdlZCI6ZmFsc2UsIklzTmV3Ijp0cnVlfSx7IiRpZCI6IjI0MyIsIkRhdGUiOiIyMDIxLTExLTA0VDIzOjU5OjAwIiwiU3R5bGUiOnsiJGlkIjoiMjQ0IiwiU2hhcGUiOjksIkNvbm5lY3Rvck1hcmdpbiI6eyIkcmVmIjoiNTQifSwiQ29ubmVjdG9yU3R5bGUiOnsiJGlkIjoiMjQ1IiwiTGluZUNvbG9yIjp7IiRpZCI6IjI0NiIsIiR0eXBlIjoiTkxSRS5Db21tb24uRG9tLlNvbGlkQ29sb3JCcnVzaCwgTkxSRS5Db21tb24iLCJDb2xvciI6eyIkaWQiOiIyNDciLCJBIjoyNTUsIlIiOjEyOCwiRyI6MTQxLCJCIjoxNjl9fSwiTGluZVdlaWdodCI6MS4wLCJMaW5lVHlwZSI6MCwiUGFyZW50U3R5bGUiOnsiJHJlZiI6IjU1In19LCJJc0JlbG93VGltZWJhbmQiOmZhbHNlLCJQb3NpdGlvbk9uVGFzayI6MCwiSGlkZURhdGUiOmZhbHNlLCJTaGFwZVNpemUiOjEsIlNwYWNpbmciOjAuMCwiUGFkZGluZyI6eyIkaWQiOiIyNDgiLCJUb3AiOjAsIkxlZnQiOjAsIlJpZ2h0IjowLCJCb3R0b20iOjB9LCJTaGFwZVN0eWxlIjp7IiRpZCI6IjI0OSIsIk1hcmdpbiI6eyIkcmVmIjoiNjAifSwiUGFkZGluZyI6eyIkcmVmIjoiNjEifSwiQmFja2dyb3VuZCI6eyIkaWQiOiIyNTAiLCJDb2xvciI6eyIkaWQiOiIyNTEiLCJBIjoyNTUsIlIiOjEyOCwiRyI6MTQxLCJCIjoxNjl9fSwiSXNWaXNpYmxlIjp0cnVlLCJXaWR0aCI6MTYuMDQ5OTk5MjM3MDYwNTQ3LCJIZWlnaHQiOjE2LjI1LCJCb3JkZXJTdHlsZSI6eyIkaWQiOiIyNTIiLCJMaW5lQ29sb3IiOnsiJHJlZiI6IjY1In0sIkxpbmVXZWlnaHQiOjAuMCwiTGluZVR5cGUiOjAsIlBhcmVudFN0eWxlIjp7IiRyZWYiOiI2NCJ9fSwiUGFyZW50U3R5bGUiOnsiJHJlZiI6IjU5In19LCJUaXRsZVN0eWxlIjp7IiRpZCI6IjI1MyIsIkZvbnRTZXR0aW5ncyI6eyIkaWQiOiIyNTQiLCJGb250U2l6ZSI6MTIsIkZvbnROYW1lIjoiQ2FsaWJyaSIsIklzQm9sZCI6dHJ1ZSwiSXNJdGFsaWMiOmZhbHNlLCJJc1VuZGVybGluZWQiOmZhbHNlLCJQYXJlbnRTdHlsZSI6eyIkcmVmIjoiNjgifX0sIkF1dG9TaXplIjowLCJGb3JlZ3JvdW5kIjp7IiRyZWYiOiI2OSJ9LCJNYXhXaWR0aCI6NjEuNzU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U1IiwiTGluZUNvbG9yIjpudWxsLCJMaW5lV2VpZ2h0IjowLjAsIkxpbmVUeXBlIjowLCJQYXJlbnRTdHlsZSI6bnVsbH0sIlBhcmVudFN0eWxlIjp7IiRyZWYiOiI2NyJ9fSwiRGF0ZVN0eWxlIjp7IiRpZCI6IjI1NiIsIkZvbnRTZXR0aW5ncyI6eyIkaWQiOiIyNTc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1OCIsIkxpbmVDb2xvciI6bnVsbCwiTGluZVdlaWdodCI6MC4wLCJMaW5lVHlwZSI6MCwiUGFyZW50U3R5bGUiOm51bGx9LCJQYXJlbnRTdHlsZSI6eyIkcmVmIjoiNzQifX0sIkRhdGVGb3JtYXQiOnsiJHJlZiI6IjgxIn0sIldlZWtOdW1iZXJpbmciOnsiJGlkIjoiMjU5IiwiRm9ybWF0IjowLCJJc1Zpc2libGUiOmZhbHNlLCJMYXN0S25vd25WaXNpYmlsaXR5U3RhdGUiOmZhbHNlfSwiSXNWaXNpYmxlIjp0cnVlLCJQYXJlbnRTdHlsZSI6eyIkcmVmIjoiNTMifX0sIkluZGV4Ijo0LCJQZXJjZW50YWdlQ29tcGxldGUiOm51bGwsIlBvc2l0aW9uIjp7IlJhdGlvIjowLjA4NDMyOTk4NjU3MjI2NTYxOSwiSXNDdXN0b20iOnRydWV9LCJEYXRlRm9ybWF0Ijp7IiRyZWYiOiI4MSJ9LCJXZWVrTnVtYmVyaW5nIjp7IiRpZCI6IjI2MCIsIkZvcm1hdCI6MCwiSXNWaXNpYmxlIjpmYWxzZSwiTGFzdEtub3duVmlzaWJpbGl0eVN0YXRlIjpmYWxzZX0sIlJlbGF0ZWRUYXNrSWQiOiIwMDAwMDAwMC0wMDAwLTAwMDAtMDAwMC0wMDAwMDAwMDAwMDAiLCJJZCI6ImRhODliY2Q4LTQ4YTYtNGU3Zi1hMGZjLTI4NmY1NjJjOGEwMCIsIkltcG9ydElkIjpudWxsLCJUaXRsZSI6Ik1pbGVzdG9uZSA1IiwiTm90ZSI6bnVsbCwiSHlwZXJsaW5rIjp7IiRpZCI6IjI2MSIsIkFkZHJlc3MiOm51bGwsIlN1YkFkZHJlc3MiOm51bGx9LCJJc0NoYW5nZWQiOmZhbHNlLCJJc05ldyI6dHJ1ZX0seyIkaWQiOiIyNjIiLCJEYXRlIjoiMjAyMS0xMS0xMFQyMzo1OTowMCIsIlN0eWxlIjp7IiRpZCI6IjI2MyIsIlNoYXBlIjo0LCJDb25uZWN0b3JNYXJnaW4iOnsiJHJlZiI6IjU0In0sIkNvbm5lY3RvclN0eWxlIjp7IiRpZCI6IjI2NCIsIkxpbmVDb2xvciI6eyIkaWQiOiIyNjUiLCIkdHlwZSI6Ik5MUkUuQ29tbW9uLkRvbS5Tb2xpZENvbG9yQnJ1c2gsIE5MUkUuQ29tbW9uIiwiQ29sb3IiOnsiJGlkIjoiMjY2IiwiQSI6MjU1LCJSIjoxMjgsIkciOjE0MSwiQiI6MTY5fX0sIkxpbmVXZWlnaHQiOjEuMCwiTGluZVR5cGUiOjAsIlBhcmVudFN0eWxlIjp7IiRyZWYiOiI1NSJ9fSwiSXNCZWxvd1RpbWViYW5kIjp0cnVlLCJQb3NpdGlvbk9uVGFzayI6MCwiSGlkZURhdGUiOmZhbHNlLCJTaGFwZVNpemUiOjEsIlNwYWNpbmciOjAuMCwiUGFkZGluZyI6eyIkaWQiOiIyNjciLCJUb3AiOjAsIkxlZnQiOjAsIlJpZ2h0IjowLCJCb3R0b20iOjB9LCJTaGFwZVN0eWxlIjp7IiRpZCI6IjI2OCIsIk1hcmdpbiI6eyIkcmVmIjoiNjAifSwiUGFkZGluZyI6eyIkcmVmIjoiNjEifSwiQmFja2dyb3VuZCI6eyIkaWQiOiIyNjkiLCJDb2xvciI6eyIkaWQiOiIyNzAiLCJBIjoyNTUsIlIiOjEyOCwiRyI6MTQxLCJCIjoxNjl9fSwiSXNWaXNpYmxlIjp0cnVlLCJXaWR0aCI6MTYuMDQ5OTk5MjM3MDYwNTQ3LCJIZWlnaHQiOjE2LjI1LCJCb3JkZXJTdHlsZSI6eyIkaWQiOiIyNzEiLCJMaW5lQ29sb3IiOnsiJHJlZiI6IjY1In0sIkxpbmVXZWlnaHQiOjAuMCwiTGluZVR5cGUiOjAsIlBhcmVudFN0eWxlIjp7IiRyZWYiOiI2NCJ9fSwiUGFyZW50U3R5bGUiOnsiJHJlZiI6IjU5In19LCJUaXRsZVN0eWxlIjp7IiRpZCI6IjI3MiIsIkZvbnRTZXR0aW5ncyI6eyIkaWQiOiIyNzMiLCJGb250U2l6ZSI6MTIsIkZvbnROYW1lIjoiQ2FsaWJyaSIsIklzQm9sZCI6dHJ1ZSwiSXNJdGFsaWMiOmZhbHNlLCJJc1VuZGVybGluZWQiOmZhbHNlLCJQYXJlbnRTdHlsZSI6eyIkcmVmIjoiNjgifX0sIkF1dG9TaXplIjowLCJGb3JlZ3JvdW5kIjp7IiRyZWYiOiI2OSJ9LCJNYXhXaWR0aCI6NjEuNzU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c0IiwiTGluZUNvbG9yIjpudWxsLCJMaW5lV2VpZ2h0IjowLjAsIkxpbmVUeXBlIjowLCJQYXJlbnRTdHlsZSI6bnVsbH0sIlBhcmVudFN0eWxlIjp7IiRyZWYiOiI2NyJ9fSwiRGF0ZVN0eWxlIjp7IiRpZCI6IjI3NSIsIkZvbnRTZXR0aW5ncyI6eyIkaWQiOiIyNzY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3NyIsIkxpbmVDb2xvciI6bnVsbCwiTGluZVdlaWdodCI6MC4wLCJMaW5lVHlwZSI6MCwiUGFyZW50U3R5bGUiOm51bGx9LCJQYXJlbnRTdHlsZSI6eyIkcmVmIjoiNzQifX0sIkRhdGVGb3JtYXQiOnsiJHJlZiI6IjgxIn0sIldlZWtOdW1iZXJpbmciOnsiJGlkIjoiMjc4IiwiRm9ybWF0IjowLCJJc1Zpc2libGUiOmZhbHNlLCJMYXN0S25vd25WaXNpYmlsaXR5U3RhdGUiOmZhbHNlfSwiSXNWaXNpYmxlIjp0cnVlLCJQYXJlbnRTdHlsZSI6eyIkcmVmIjoiNTMifX0sIkluZGV4Ijo1LCJQZXJjZW50YWdlQ29tcGxldGUiOm51bGwsIlBvc2l0aW9uIjp7IlJhdGlvIjowLjAsIklzQ3VzdG9tIjpmYWxzZX0sIkRhdGVGb3JtYXQiOnsiJHJlZiI6IjgxIn0sIldlZWtOdW1iZXJpbmciOnsiJGlkIjoiMjc5IiwiRm9ybWF0IjowLCJJc1Zpc2libGUiOmZhbHNlLCJMYXN0S25vd25WaXNpYmlsaXR5U3RhdGUiOmZhbHNlfSwiUmVsYXRlZFRhc2tJZCI6IjAwMDAwMDAwLTAwMDAtMDAwMC0wMDAwLTAwMDAwMDAwMDAwMCIsIklkIjoiMjgzZTZkZjUtNDc2My00OWNiLTkzZTQtNjMwOGI1N2MzMmUxIiwiSW1wb3J0SWQiOm51bGwsIlRpdGxlIjoiTWlsZXN0b25lIDYiLCJOb3RlIjpudWxsLCJIeXBlcmxpbmsiOnsiJGlkIjoiMjgwIiwiQWRkcmVzcyI6bnVsbCwiU3ViQWRkcmVzcyI6bnVsbH0sIklzQ2hhbmdlZCI6ZmFsc2UsIklzTmV3Ijp0cnVlfSx7IiRpZCI6IjI4MSIsIkRhdGUiOiIyMDIxLTExLTIxVDIzOjU5OjAwIiwiU3R5bGUiOnsiJGlkIjoiMjgyIiwiU2hhcGUiOjksIkNvbm5lY3Rvck1hcmdpbiI6eyIkcmVmIjoiNTQifSwiQ29ubmVjdG9yU3R5bGUiOnsiJGlkIjoiMjgzIiwiTGluZUNvbG9yIjp7IiRpZCI6IjI4NCIsIiR0eXBlIjoiTkxSRS5Db21tb24uRG9tLlNvbGlkQ29sb3JCcnVzaCwgTkxSRS5Db21tb24iLCJDb2xvciI6eyIkaWQiOiIyODUiLCJBIjoyNTUsIlIiOjEyOCwiRyI6MTQxLCJCIjoxNjl9fSwiTGluZVdlaWdodCI6MS4wLCJMaW5lVHlwZSI6MCwiUGFyZW50U3R5bGUiOnsiJHJlZiI6IjU1In19LCJJc0JlbG93VGltZWJhbmQiOmZhbHNlLCJQb3NpdGlvbk9uVGFzayI6MCwiSGlkZURhdGUiOmZhbHNlLCJTaGFwZVNpemUiOjEsIlNwYWNpbmciOjAuMCwiUGFkZGluZyI6eyIkaWQiOiIyODYiLCJUb3AiOjAsIkxlZnQiOjAsIlJpZ2h0IjowLCJCb3R0b20iOjB9LCJTaGFwZVN0eWxlIjp7IiRpZCI6IjI4NyIsIk1hcmdpbiI6eyIkcmVmIjoiNjAifSwiUGFkZGluZyI6eyIkcmVmIjoiNjEifSwiQmFja2dyb3VuZCI6eyIkaWQiOiIyODgiLCJDb2xvciI6eyIkaWQiOiIyODkiLCJBIjoyNTUsIlIiOjEyOCwiRyI6MTQxLCJCIjoxNjl9fSwiSXNWaXNpYmxlIjp0cnVlLCJXaWR0aCI6MTYuMDQ5OTk5MjM3MDYwNTQ3LCJIZWlnaHQiOjE2LjI1LCJCb3JkZXJTdHlsZSI6eyIkaWQiOiIyOTAiLCJMaW5lQ29sb3IiOnsiJHJlZiI6IjY1In0sIkxpbmVXZWlnaHQiOjAuMCwiTGluZVR5cGUiOjAsIlBhcmVudFN0eWxlIjp7IiRyZWYiOiI2NCJ9fSwiUGFyZW50U3R5bGUiOnsiJHJlZiI6IjU5In19LCJUaXRsZVN0eWxlIjp7IiRpZCI6IjI5MSIsIkZvbnRTZXR0aW5ncyI6eyIkaWQiOiIyOTIiLCJGb250U2l6ZSI6MTIsIkZvbnROYW1lIjoiQ2FsaWJyaSIsIklzQm9sZCI6dHJ1ZSwiSXNJdGFsaWMiOmZhbHNlLCJJc1VuZGVybGluZWQiOmZhbHNlLCJQYXJlbnRTdHlsZSI6eyIkcmVmIjoiNjgifX0sIkF1dG9TaXplIjowLCJGb3JlZ3JvdW5kIjp7IiRyZWYiOiI2OSJ9LCJNYXhXaWR0aCI6NjEuNzU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kzIiwiTGluZUNvbG9yIjpudWxsLCJMaW5lV2VpZ2h0IjowLjAsIkxpbmVUeXBlIjowLCJQYXJlbnRTdHlsZSI6bnVsbH0sIlBhcmVudFN0eWxlIjp7IiRyZWYiOiI2NyJ9fSwiRGF0ZVN0eWxlIjp7IiRpZCI6IjI5NCIsIkZvbnRTZXR0aW5ncyI6eyIkaWQiOiIyOTU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5NiIsIkxpbmVDb2xvciI6bnVsbCwiTGluZVdlaWdodCI6MC4wLCJMaW5lVHlwZSI6MCwiUGFyZW50U3R5bGUiOm51bGx9LCJQYXJlbnRTdHlsZSI6eyIkcmVmIjoiNzQifX0sIkRhdGVGb3JtYXQiOnsiJHJlZiI6IjgxIn0sIldlZWtOdW1iZXJpbmciOnsiJGlkIjoiMjk3IiwiRm9ybWF0IjowLCJJc1Zpc2libGUiOmZhbHNlLCJMYXN0S25vd25WaXNpYmlsaXR5U3RhdGUiOmZhbHNlfSwiSXNWaXNpYmxlIjp0cnVlLCJQYXJlbnRTdHlsZSI6eyIkcmVmIjoiNTMifX0sIkluZGV4Ijo2LCJQZXJjZW50YWdlQ29tcGxldGUiOm51bGwsIlBvc2l0aW9uIjp7IlJhdGlvIjowLjEwNTg3MTY4MDkzMDgwODc1LCJJc0N1c3RvbSI6dHJ1ZX0sIkRhdGVGb3JtYXQiOnsiJHJlZiI6IjgxIn0sIldlZWtOdW1iZXJpbmciOnsiJGlkIjoiMjk4IiwiRm9ybWF0IjowLCJJc1Zpc2libGUiOmZhbHNlLCJMYXN0S25vd25WaXNpYmlsaXR5U3RhdGUiOmZhbHNlfSwiUmVsYXRlZFRhc2tJZCI6IjAwMDAwMDAwLTAwMDAtMDAwMC0wMDAwLTAwMDAwMDAwMDAwMCIsIklkIjoiM2NkYjk2MzctODE2NS00MzIyLTkxNGUtZjA5NTQ4M2YzNTk2IiwiSW1wb3J0SWQiOm51bGwsIlRpdGxlIjoiTWlsZXN0b25lIDciLCJOb3RlIjpudWxsLCJIeXBlcmxpbmsiOnsiJGlkIjoiMjk5IiwiQWRkcmVzcyI6bnVsbCwiU3ViQWRkcmVzcyI6bnVsbH0sIklzQ2hhbmdlZCI6ZmFsc2UsIklzTmV3Ijp0cnVlfSx7IiRpZCI6IjMwMCIsIkRhdGUiOiIyMDIxLTExLTMwVDIzOjU5OjAwIiwiU3R5bGUiOnsiJGlkIjoiMzAxIiwiU2hhcGUiOjE0LCJDb25uZWN0b3JNYXJnaW4iOnsiJHJlZiI6IjU0In0sIkNvbm5lY3RvclN0eWxlIjp7IiRpZCI6IjMwMiIsIkxpbmVDb2xvciI6eyIkaWQiOiIzMDMiLCIkdHlwZSI6Ik5MUkUuQ29tbW9uLkRvbS5Tb2xpZENvbG9yQnJ1c2gsIE5MUkUuQ29tbW9uIiwiQ29sb3IiOnsiJGlkIjoiMzA0IiwiQSI6MjU1LCJSIjoxMjgsIkciOjE0MSwiQiI6MTY5fX0sIkxpbmVXZWlnaHQiOjEuMCwiTGluZVR5cGUiOjAsIlBhcmVudFN0eWxlIjp7IiRyZWYiOiI1NSJ9fSwiSXNCZWxvd1RpbWViYW5kIjp0cnVlLCJQb3NpdGlvbk9uVGFzayI6MCwiSGlkZURhdGUiOmZhbHNlLCJTaGFwZVNpemUiOjIsIlNwYWNpbmciOjAuMCwiUGFkZGluZyI6eyIkaWQiOiIzMDUiLCJUb3AiOjAsIkxlZnQiOjAsIlJpZ2h0IjowLCJCb3R0b20iOjB9LCJTaGFwZVN0eWxlIjp7IiRpZCI6IjMwNiIsIk1hcmdpbiI6eyIkcmVmIjoiNjAifSwiUGFkZGluZyI6eyIkcmVmIjoiNjEifSwiQmFja2dyb3VuZCI6eyIkaWQiOiIzMDciLCJDb2xvciI6eyIkaWQiOiIzMDgiLCJBIjoyNTUsIlIiOjE3OCwiRyI6MTQsIkIiOjE4fX0sIklzVmlzaWJsZSI6dHJ1ZSwiV2lkdGgiOjI0LjAsIkhlaWdodCI6MjYuMCwiQm9yZGVyU3R5bGUiOnsiJGlkIjoiMzA5IiwiTGluZUNvbG9yIjp7IiRyZWYiOiI2NSJ9LCJMaW5lV2VpZ2h0IjowLjAsIkxpbmVUeXBlIjowLCJQYXJlbnRTdHlsZSI6eyIkcmVmIjoiNjQifX0sIlBhcmVudFN0eWxlIjp7IiRyZWYiOiI1OSJ9fSwiVGl0bGVTdHlsZSI6eyIkaWQiOiIzMTAiLCJGb250U2V0dGluZ3MiOnsiJGlkIjoiMzExIiwiRm9udFNpemUiOjEyLCJGb250TmFtZSI6IkNhbGlicmkiLCJJc0JvbGQiOnRydWUsIklzSXRhbGljIjpmYWxzZSwiSXNVbmRlcmxpbmVkIjpmYWxzZSwiUGFyZW50U3R5bGUiOnsiJHJlZiI6IjY4In19LCJBdXRvU2l6ZSI6MCwiRm9yZWdyb3VuZCI6eyIkcmVmIjoiNjkifSwiTWF4V2lkdGgiOjYxLj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MxMiIsIkxpbmVDb2xvciI6bnVsbCwiTGluZVdlaWdodCI6MC4wLCJMaW5lVHlwZSI6MCwiUGFyZW50U3R5bGUiOm51bGx9LCJQYXJlbnRTdHlsZSI6eyIkcmVmIjoiNjcifX0sIkRhdGVTdHlsZSI6eyIkaWQiOiIzMTMiLCJGb250U2V0dGluZ3MiOnsiJGlkIjoiMzE0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MTUiLCJMaW5lQ29sb3IiOm51bGwsIkxpbmVXZWlnaHQiOjAuMCwiTGluZVR5cGUiOjAsIlBhcmVudFN0eWxlIjpudWxsfSwiUGFyZW50U3R5bGUiOnsiJHJlZiI6Ijc0In19LCJEYXRlRm9ybWF0Ijp7IiRyZWYiOiI4MSJ9LCJXZWVrTnVtYmVyaW5nIjp7IiRpZCI6IjMxNiIsIkZvcm1hdCI6MCwiSXNWaXNpYmxlIjpmYWxzZSwiTGFzdEtub3duVmlzaWJpbGl0eVN0YXRlIjpmYWxzZX0sIklzVmlzaWJsZSI6dHJ1ZSwiUGFyZW50U3R5bGUiOnsiJHJlZiI6IjUzIn19LCJJbmRleCI6NywiUGVyY2VudGFnZUNvbXBsZXRlIjpudWxsLCJQb3NpdGlvbiI6eyJSYXRpbyI6MC4wLCJJc0N1c3RvbSI6ZmFsc2V9LCJEYXRlRm9ybWF0Ijp7IiRyZWYiOiI4MSJ9LCJXZWVrTnVtYmVyaW5nIjp7IiRpZCI6IjMxNyIsIkZvcm1hdCI6MCwiSXNWaXNpYmxlIjpmYWxzZSwiTGFzdEtub3duVmlzaWJpbGl0eVN0YXRlIjpmYWxzZX0sIlJlbGF0ZWRUYXNrSWQiOiIwMDAwMDAwMC0wMDAwLTAwMDAtMDAwMC0wMDAwMDAwMDAwMDAiLCJJZCI6ImQzNjY2YjVkLTIzMzAtNGYxOS1hZTBmLWEwZDM0YWRhYzkwOCIsIkltcG9ydElkIjpudWxsLCJUaXRsZSI6Ik1pbGVzdG9uZSA4IiwiTm90ZSI6bnVsbCwiSHlwZXJsaW5rIjp7IiRpZCI6IjMxOCIsIkFkZHJlc3MiOm51bGwsIlN1YkFkZHJlc3MiOm51bGx9LCJJc0NoYW5nZWQiOmZhbHNlLCJJc05ldyI6dHJ1ZX1dLCJUYXNrcyI6W3siJGlkIjoiMzE5IiwiR3JvdXBOYW1lIjpudWxsLCJTdGFydERhdGUiOiIyMDIxLTA5LTA4VDAwOjAwOjAwWiIsIkVuZERhdGUiOiIyMDIxLTEwLTA3VDIzOjU5OjAwWiIsIlBlcmNlbnRhZ2VDb21wbGV0ZSI6bnVsbCwiU3R5bGUiOnsiJGlkIjoiMzIwIiwiU2hhcGUiOjMsIlNoYXBlVGhpY2tuZXNzIjoxLCJEdXJhdGlvbkZvcm1hdCI6MCwiSW5jbHVkZU5vbldvcmtpbmdEYXlzSW5EdXJhdGlvbiI6dHJ1ZSwiUGVyY2VudGFnZUNvbXBsZXRlU3R5bGUiOnsiJGlkIjoiMzIxIiwiRm9udFNldHRpbmdzIjp7IiRpZCI6IjMyMi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IzIiwiTGluZUNvbG9yIjpudWxsLCJMaW5lV2VpZ2h0IjowLjAsIkxpbmVUeXBlIjowLCJQYXJlbnRTdHlsZSI6bnVsbH0sIlBhcmVudFN0eWxlIjp7IiRyZWYiOiI4NSJ9fSwiRHVyYXRpb25TdHlsZSI6eyIkaWQiOiIzMjQiLCJGb250U2V0dGluZ3MiOnsiJGlkIjoiMzI1IiwiRm9udFNpemUiOjEwLCJGb250TmFtZSI6IkNhbGlicmkiLCJJc0JvbGQiOnRydWUsIklzSXRhbGljIjpmYWxzZSwiSXNVbmRlcmxpbmVkIjpmYWxzZSwiUGFyZW50U3R5bGUiOnsiJHJlZiI6IjkzIn19LCJBdXRvU2l6ZSI6MCwiRm9yZWdyb3VuZCI6eyIkaWQiOiIzMjYiLCJDb2xvciI6eyIkaWQiOiIzMjciLCJBIjoyNTUsIlIiOjEyOCwiRyI6MTQxLCJCIjoxNjl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yOCIsIkxpbmVDb2xvciI6bnVsbCwiTGluZVdlaWdodCI6MC4wLCJMaW5lVHlwZSI6MCwiUGFyZW50U3R5bGUiOm51bGx9LCJQYXJlbnRTdHlsZSI6eyIkcmVmIjoiOTIifX0sIkhvcml6b250YWxDb25uZWN0b3JTdHlsZSI6eyIkaWQiOiIzMjkiLCJMaW5lQ29sb3IiOnsiJHJlZiI6IjEwMCJ9LCJMaW5lV2VpZ2h0IjowLjAsIkxpbmVUeXBlIjowLCJQYXJlbnRTdHlsZSI6eyIkcmVmIjoiOTkifX0sIlZlcnRpY2FsQ29ubmVjdG9yU3R5bGUiOnsiJGlkIjoiMzMwIiwiTGluZUNvbG9yIjp7IiRyZWYiOiIxMDMifSwiTGluZVdlaWdodCI6MS4wLCJMaW5lVHlwZSI6MCwiUGFyZW50U3R5bGUiOnsiJHJlZiI6IjEwMiJ9fSwiTWFyZ2luIjpudWxsLCJTdGFydERhdGVQb3NpdGlvbiI6MywiRW5kRGF0ZVBvc2l0aW9uIjozLCJEYXRlSXNWaXNpYmxlIjp0cnVlLCJUaXRsZVBvc2l0aW9uIjo0LCJEdXJhdGlvblBvc2l0aW9uIjoxLCJQZXJjZW50YWdlQ29tcGxldGVkUG9zaXRpb24iOjYsIlNwYWNpbmciOjIsIklzQmVsb3dUaW1lYmFuZCI6ZmFsc2UsIlBlcmNlbnRhZ2VDb21wbGV0ZVNoYXBlT3BhY2l0eSI6MzUsIlNoYXBlU3R5bGUiOnsiJGlkIjoiMzMxIiwiTWFyZ2luIjp7IiRyZWYiOiIxMDYifSwiUGFkZGluZyI6eyIkcmVmIjoiMTA3In0sIkJhY2tncm91bmQiOnsiJGlkIjoiMzMyIiwiQ29sb3IiOnsiJGlkIjoiMzMzIiwiQSI6MjU1LCJSIjoxNzMsIkciOjEsIkIiOjF9fSwiSXNWaXNpYmxlIjp0cnVlLCJXaWR0aCI6MC4wLCJIZWlnaHQiOjE2LjAsIkJvcmRlclN0eWxlIjp7IiRpZCI6IjMzNCIsIkxpbmVDb2xvciI6eyIkaWQiOiIzMzUiLCIkdHlwZSI6Ik5MUkUuQ29tbW9uLkRvbS5Tb2xpZENvbG9yQnJ1c2gsIE5MUkUuQ29tbW9uIiwiQ29sb3IiOnsiJGlkIjoiMzM2IiwiQSI6MjU1LCJSIjoyNTUsIkciOjAsIkIiOjB9fSwiTGluZVdlaWdodCI6MC4wLCJMaW5lVHlwZSI6MCwiUGFyZW50U3R5bGUiOm51bGx9LCJQYXJlbnRTdHlsZSI6eyIkcmVmIjoiMTA1In19LCJUaXRsZVN0eWxlIjp7IiRpZCI6IjMzNyIsIkZvbnRTZXR0aW5ncyI6eyIkaWQiOiIzMzgiLCJGb250U2l6ZSI6MTIsIkZvbnROYW1lIjoiQ2FsaWJyaSIsIklzQm9sZCI6dHJ1ZSwiSXNJdGFsaWMiOmZhbHNlLCJJc1VuZGVybGluZWQiOmZhbHNlLCJQYXJlbnRTdHlsZSI6eyIkcmVmIjoiMTE0In19LCJBdXRvU2l6ZSI6MCwiRm9yZWdyb3VuZCI6eyIkaWQiOiIzMzkiLCJDb2xvciI6eyIkaWQiOiIzNDAiLCJBIjoyNTUsIlIiOjAsIkciOjAsIkIiOjB9fSwiTWF4V2lkdGgiOjU3LjM4NDk2MDE3NDU2MDU0Ny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NDEiLCJMaW5lQ29sb3IiOm51bGwsIkxpbmVXZWlnaHQiOjAuMCwiTGluZVR5cGUiOjAsIlBhcmVudFN0eWxlIjpudWxsfSwiUGFyZW50U3R5bGUiOnsiJHJlZiI6IjExMyJ9fSwiRGF0ZVN0eWxlIjp7IiRpZCI6IjM0MiIsIkZvbnRTZXR0aW5ncyI6eyIkaWQiOiIzNDMiLCJGb250U2l6ZSI6MTAsIkZvbnROYW1lIjoiQ2FsaWJyaSIsIklzQm9sZCI6ZmFsc2UsIklzSXRhbGljIjpmYWxzZSwiSXNVbmRlcmxpbmVkIjpmYWxzZSwiUGFyZW50U3R5bGUiOnsiJHJlZiI6IjEyMSJ9fSwiQXV0b1NpemUiOjAsIkZvcmVncm91bmQiOnsiJGlkIjoiMzQ0IiwiQ29sb3IiOnsiJGlkIjoiMzQ1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NDYiLCJMaW5lQ29sb3IiOm51bGwsIkxpbmVXZWlnaHQiOjAuMCwiTGluZVR5cGUiOjAsIlBhcmVudFN0eWxlIjpudWxsfSwiUGFyZW50U3R5bGUiOnsiJHJlZiI6IjEyMCJ9fSwiRGF0ZUZvcm1hdCI6eyIkcmVmIjoiMTI3In0sIldlZWtOdW1iZXJpbmciOnsiJGlkIjoiMzQ3IiwiRm9ybWF0IjowLCJJc1Zpc2libGUiOmZhbHNlLCJMYXN0S25vd25WaXNpYmlsaXR5U3RhdGUiOmZhbHNlfSwiSXNWaXNpYmxlIjp0cnVlLCJQYXJlbnRTdHlsZSI6eyIkcmVmIjoiODQifX0sIkluZGV4Ijo5LCJTbWFydER1cmF0aW9uQWN0aXZhdGVkIjpmYWxzZSwiRGF0ZUZvcm1hdCI6eyIkcmVmIjoiMTI3In0sIldlZWtOdW1iZXJpbmciOnsiJGlkIjoiMzQ4IiwiRm9ybWF0IjowLCJJc1Zpc2libGUiOmZhbHNlLCJMYXN0S25vd25WaXNpYmlsaXR5U3RhdGUiOmZhbHNlfSwiSWQiOiI3MWViZDk5Yy0zYjkwLTQ3MjYtODJjYy05OWFkMTkyZmU2ODUiLCJJbXBvcnRJZCI6bnVsbCwiVGl0bGUiOiJUYXNrIDIgSGVyZSIsIk5vdGUiOm51bGwsIkh5cGVybGluayI6eyIkaWQiOiIzNDkiLCJBZGRyZXNzIjpudWxsLCJTdWJBZGRyZXNzIjpudWxsfSwiSXNDaGFuZ2VkIjpmYWxzZSwiSXNOZXciOnRydWV9LHsiJGlkIjoiMzUwIiwiR3JvdXBOYW1lIjpudWxsLCJTdGFydERhdGUiOiIyMDIxLTEwLTA0VDAwOjAwOjAwWiIsIkVuZERhdGUiOiIyMDIxLTExLTE2VDIzOjU5OjAwWiIsIlBlcmNlbnRhZ2VDb21wbGV0ZSI6bnVsbCwiU3R5bGUiOnsiJGlkIjoiMzUxIiwiU2hhcGUiOjMsIlNoYXBlVGhpY2tuZXNzIjoxLCJEdXJhdGlvbkZvcm1hdCI6MCwiSW5jbHVkZU5vbldvcmtpbmdEYXlzSW5EdXJhdGlvbiI6dHJ1ZSwiUGVyY2VudGFnZUNvbXBsZXRlU3R5bGUiOnsiJGlkIjoiMzUyIiwiRm9udFNldHRpbmdzIjp7IiRpZCI6IjM1My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U0IiwiTGluZUNvbG9yIjpudWxsLCJMaW5lV2VpZ2h0IjowLjAsIkxpbmVUeXBlIjowLCJQYXJlbnRTdHlsZSI6bnVsbH0sIlBhcmVudFN0eWxlIjp7IiRyZWYiOiI4NSJ9fSwiRHVyYXRpb25TdHlsZSI6eyIkaWQiOiIzNTUiLCJGb250U2V0dGluZ3MiOnsiJGlkIjoiMzU2IiwiRm9udFNpemUiOjEwLCJGb250TmFtZSI6IkNhbGlicmkiLCJJc0JvbGQiOnRydWUsIklzSXRhbGljIjpmYWxzZSwiSXNVbmRlcmxpbmVkIjpmYWxzZSwiUGFyZW50U3R5bGUiOnsiJHJlZiI6IjkzIn19LCJBdXRvU2l6ZSI6MCwiRm9yZWdyb3VuZCI6eyIkaWQiOiIzNTciLCJDb2xvciI6eyIkaWQiOiIzNTgiLCJBIjoyNTUsIlIiOjEyOCwiRyI6MTQxLCJCIjoxNjl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1OSIsIkxpbmVDb2xvciI6bnVsbCwiTGluZVdlaWdodCI6MC4wLCJMaW5lVHlwZSI6MCwiUGFyZW50U3R5bGUiOm51bGx9LCJQYXJlbnRTdHlsZSI6eyIkcmVmIjoiOTIifX0sIkhvcml6b250YWxDb25uZWN0b3JTdHlsZSI6eyIkaWQiOiIzNjAiLCJMaW5lQ29sb3IiOnsiJHJlZiI6IjEwMCJ9LCJMaW5lV2VpZ2h0IjowLjAsIkxpbmVUeXBlIjowLCJQYXJlbnRTdHlsZSI6eyIkcmVmIjoiOTkifX0sIlZlcnRpY2FsQ29ubmVjdG9yU3R5bGUiOnsiJGlkIjoiMzYxIiwiTGluZUNvbG9yIjp7IiRyZWYiOiIxMDMifSwiTGluZVdlaWdodCI6MS4wLCJMaW5lVHlwZSI6MCwiUGFyZW50U3R5bGUiOnsiJHJlZiI6IjEwMiJ9fSwiTWFyZ2luIjpudWxsLCJTdGFydERhdGVQb3NpdGlvbiI6MywiRW5kRGF0ZVBvc2l0aW9uIjozLCJEYXRlSXNWaXNpYmxlIjp0cnVlLCJUaXRsZVBvc2l0aW9uIjo0LCJEdXJhdGlvblBvc2l0aW9uIjoxLCJQZXJjZW50YWdlQ29tcGxldGVkUG9zaXRpb24iOjYsIlNwYWNpbmciOjIsIklzQmVsb3dUaW1lYmFuZCI6ZmFsc2UsIlBlcmNlbnRhZ2VDb21wbGV0ZVNoYXBlT3BhY2l0eSI6MzUsIlNoYXBlU3R5bGUiOnsiJGlkIjoiMzYyIiwiTWFyZ2luIjp7IiRyZWYiOiIxMDYifSwiUGFkZGluZyI6eyIkcmVmIjoiMTA3In0sIkJhY2tncm91bmQiOnsiJGlkIjoiMzYzIiwiQ29sb3IiOnsiJGlkIjoiMzY0IiwiQSI6MjU1LCJSIjoxNzgsIkciOjE0LCJCIjoxOH19LCJJc1Zpc2libGUiOnRydWUsIldpZHRoIjowLjAsIkhlaWdodCI6MTYuMCwiQm9yZGVyU3R5bGUiOnsiJGlkIjoiMzY1IiwiTGluZUNvbG9yIjp7IiRpZCI6IjM2NiIsIiR0eXBlIjoiTkxSRS5Db21tb24uRG9tLlNvbGlkQ29sb3JCcnVzaCwgTkxSRS5Db21tb24iLCJDb2xvciI6eyIkaWQiOiIzNjciLCJBIjoyNTUsIlIiOjI1NSwiRyI6MCwiQiI6MH19LCJMaW5lV2VpZ2h0IjowLjAsIkxpbmVUeXBlIjowLCJQYXJlbnRTdHlsZSI6bnVsbH0sIlBhcmVudFN0eWxlIjp7IiRyZWYiOiIxMDUifX0sIlRpdGxlU3R5bGUiOnsiJGlkIjoiMzY4IiwiRm9udFNldHRpbmdzIjp7IiRpZCI6IjM2OSIsIkZvbnRTaXplIjoxMiwiRm9udE5hbWUiOiJDYWxpYnJpIiwiSXNCb2xkIjp0cnVlLCJJc0l0YWxpYyI6ZmFsc2UsIklzVW5kZXJsaW5lZCI6ZmFsc2UsIlBhcmVudFN0eWxlIjp7IiRyZWYiOiIxMTQifX0sIkF1dG9TaXplIjowLCJGb3JlZ3JvdW5kIjp7IiRpZCI6IjM3MCIsIkNvbG9yIjp7IiRpZCI6IjM3MSIsIkEiOjI1NSwiUiI6MCwiRyI6MCwiQiI6MH19LCJNYXhXaWR0aCI6NTcuMzg0OTYwMTc0NTYwNTQ3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3MiIsIkxpbmVDb2xvciI6bnVsbCwiTGluZVdlaWdodCI6MC4wLCJMaW5lVHlwZSI6MCwiUGFyZW50U3R5bGUiOm51bGx9LCJQYXJlbnRTdHlsZSI6eyIkcmVmIjoiMTEzIn19LCJEYXRlU3R5bGUiOnsiJGlkIjoiMzczIiwiRm9udFNldHRpbmdzIjp7IiRpZCI6IjM3NCIsIkZvbnRTaXplIjoxMCwiRm9udE5hbWUiOiJDYWxpYnJpIiwiSXNCb2xkIjpmYWxzZSwiSXNJdGFsaWMiOmZhbHNlLCJJc1VuZGVybGluZWQiOmZhbHNlLCJQYXJlbnRTdHlsZSI6eyIkcmVmIjoiMTIxIn19LCJBdXRvU2l6ZSI6MCwiRm9yZWdyb3VuZCI6eyIkaWQiOiIzNzUiLCJDb2xvciI6eyIkaWQiOiIzNzY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3NyIsIkxpbmVDb2xvciI6bnVsbCwiTGluZVdlaWdodCI6MC4wLCJMaW5lVHlwZSI6MCwiUGFyZW50U3R5bGUiOm51bGx9LCJQYXJlbnRTdHlsZSI6eyIkcmVmIjoiMTIwIn19LCJEYXRlRm9ybWF0Ijp7IiRyZWYiOiIxMjcifSwiV2Vla051bWJlcmluZyI6eyIkaWQiOiIzNzgiLCJGb3JtYXQiOjAsIklzVmlzaWJsZSI6ZmFsc2UsIkxhc3RLbm93blZpc2liaWxpdHlTdGF0ZSI6ZmFsc2V9LCJJc1Zpc2libGUiOnRydWUsIlBhcmVudFN0eWxlIjp7IiRyZWYiOiI4NCJ9fSwiSW5kZXgiOjExLCJTbWFydER1cmF0aW9uQWN0aXZhdGVkIjpmYWxzZSwiRGF0ZUZvcm1hdCI6eyIkcmVmIjoiMTI3In0sIldlZWtOdW1iZXJpbmciOnsiJGlkIjoiMzc5IiwiRm9ybWF0IjowLCJJc1Zpc2libGUiOmZhbHNlLCJMYXN0S25vd25WaXNpYmlsaXR5U3RhdGUiOmZhbHNlfSwiSWQiOiI0YzExM2Y3Yy1mNTdjLTRhMzMtODQxZC03Y2ExMjliMGI5NWUiLCJJbXBvcnRJZCI6bnVsbCwiVGl0bGUiOiJUYXNrIDQgSGVyZSIsIk5vdGUiOm51bGwsIkh5cGVybGluayI6eyIkaWQiOiIzODAiLCJBZGRyZXNzIjpudWxsLCJTdWJBZGRyZXNzIjpudWxsfSwiSXNDaGFuZ2VkIjpmYWxzZSwiSXNOZXciOnRydWV9LHsiJGlkIjoiMzgxIiwiR3JvdXBOYW1lIjpudWxsLCJTdGFydERhdGUiOiIyMDIxLTA5LTE2VDAwOjAwOjAwWiIsIkVuZERhdGUiOiIyMDIxLTEwLTAyVDIzOjU5OjAwWiIsIlBlcmNlbnRhZ2VDb21wbGV0ZSI6bnVsbCwiU3R5bGUiOnsiJGlkIjoiMzgyIiwiU2hhcGUiOjMsIlNoYXBlVGhpY2tuZXNzIjoxLCJEdXJhdGlvbkZvcm1hdCI6MCwiSW5jbHVkZU5vbldvcmtpbmdEYXlzSW5EdXJhdGlvbiI6dHJ1ZSwiUGVyY2VudGFnZUNvbXBsZXRlU3R5bGUiOnsiJGlkIjoiMzgzIiwiRm9udFNldHRpbmdzIjp7IiRpZCI6IjM4NC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g1IiwiTGluZUNvbG9yIjpudWxsLCJMaW5lV2VpZ2h0IjowLjAsIkxpbmVUeXBlIjowLCJQYXJlbnRTdHlsZSI6bnVsbH0sIlBhcmVudFN0eWxlIjp7IiRyZWYiOiI4NSJ9fSwiRHVyYXRpb25TdHlsZSI6eyIkaWQiOiIzODYiLCJGb250U2V0dGluZ3MiOnsiJGlkIjoiMzg3IiwiRm9udFNpemUiOjEwLCJGb250TmFtZSI6IkNhbGlicmkiLCJJc0JvbGQiOnRydWUsIklzSXRhbGljIjpmYWxzZSwiSXNVbmRlcmxpbmVkIjpmYWxzZSwiUGFyZW50U3R5bGUiOnsiJHJlZiI6IjkzIn19LCJBdXRvU2l6ZSI6MCwiRm9yZWdyb3VuZCI6eyIkaWQiOiIzODgiLCJDb2xvciI6eyIkaWQiOiIzODkiLCJBIjoyNTUsIlIiOjEyOCwiRyI6MTQxLCJCIjoxNjl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5MCIsIkxpbmVDb2xvciI6bnVsbCwiTGluZVdlaWdodCI6MC4wLCJMaW5lVHlwZSI6MCwiUGFyZW50U3R5bGUiOm51bGx9LCJQYXJlbnRTdHlsZSI6eyIkcmVmIjoiOTIifX0sIkhvcml6b250YWxDb25uZWN0b3JTdHlsZSI6eyIkaWQiOiIzOTEiLCJMaW5lQ29sb3IiOnsiJHJlZiI6IjEwMCJ9LCJMaW5lV2VpZ2h0IjowLjAsIkxpbmVUeXBlIjowLCJQYXJlbnRTdHlsZSI6eyIkcmVmIjoiOTkifX0sIlZlcnRpY2FsQ29ubmVjdG9yU3R5bGUiOnsiJGlkIjoiMzkyIiwiTGluZUNvbG9yIjp7IiRyZWYiOiIxMDMifSwiTGluZVdlaWdodCI6MS4wLCJMaW5lVHlwZSI6MCwiUGFyZW50U3R5bGUiOnsiJHJlZiI6IjEwMiJ9fSwiTWFyZ2luIjpudWxsLCJTdGFydERhdGVQb3NpdGlvbiI6MywiRW5kRGF0ZVBvc2l0aW9uIjozLCJEYXRlSXNWaXNpYmxlIjp0cnVlLCJUaXRsZVBvc2l0aW9uIjo0LCJEdXJhdGlvblBvc2l0aW9uIjoxLCJQZXJjZW50YWdlQ29tcGxldGVkUG9zaXRpb24iOjYsIlNwYWNpbmciOjIsIklzQmVsb3dUaW1lYmFuZCI6dHJ1ZSwiUGVyY2VudGFnZUNvbXBsZXRlU2hhcGVPcGFjaXR5IjozNSwiU2hhcGVTdHlsZSI6eyIkaWQiOiIzOTMiLCJNYXJnaW4iOnsiJHJlZiI6IjEwNiJ9LCJQYWRkaW5nIjp7IiRyZWYiOiIxMDcifSwiQmFja2dyb3VuZCI6eyIkaWQiOiIzOTQiLCJDb2xvciI6eyIkaWQiOiIzOTUiLCJBIjoyNTUsIlIiOjE3MywiRyI6MSwiQiI6MX19LCJJc1Zpc2libGUiOnRydWUsIldpZHRoIjowLjAsIkhlaWdodCI6MTYuMCwiQm9yZGVyU3R5bGUiOnsiJGlkIjoiMzk2IiwiTGluZUNvbG9yIjp7IiRpZCI6IjM5NyIsIiR0eXBlIjoiTkxSRS5Db21tb24uRG9tLlNvbGlkQ29sb3JCcnVzaCwgTkxSRS5Db21tb24iLCJDb2xvciI6eyIkaWQiOiIzOTgiLCJBIjoyNTUsIlIiOjI1NSwiRyI6MCwiQiI6MH19LCJMaW5lV2VpZ2h0IjowLjAsIkxpbmVUeXBlIjowLCJQYXJlbnRTdHlsZSI6bnVsbH0sIlBhcmVudFN0eWxlIjp7IiRyZWYiOiIxMDUifX0sIlRpdGxlU3R5bGUiOnsiJGlkIjoiMzk5IiwiRm9udFNldHRpbmdzIjp7IiRpZCI6IjQwMCIsIkZvbnRTaXplIjoxMiwiRm9udE5hbWUiOiJDYWxpYnJpIiwiSXNCb2xkIjp0cnVlLCJJc0l0YWxpYyI6ZmFsc2UsIklzVW5kZXJsaW5lZCI6ZmFsc2UsIlBhcmVudFN0eWxlIjp7IiRyZWYiOiIxMTQifX0sIkF1dG9TaXplIjowLCJGb3JlZ3JvdW5kIjp7IiRpZCI6IjQwMSIsIkNvbG9yIjp7IiRpZCI6IjQwMiIsIkEiOjI1NSwiUiI6MCwiRyI6MCwiQiI6MH19LCJNYXhXaWR0aCI6NTcuMzg0OTYwMTc0NTYwNTQ3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wMyIsIkxpbmVDb2xvciI6bnVsbCwiTGluZVdlaWdodCI6MC4wLCJMaW5lVHlwZSI6MCwiUGFyZW50U3R5bGUiOm51bGx9LCJQYXJlbnRTdHlsZSI6eyIkcmVmIjoiMTEzIn19LCJEYXRlU3R5bGUiOnsiJGlkIjoiNDA0IiwiRm9udFNldHRpbmdzIjp7IiRpZCI6IjQwNSIsIkZvbnRTaXplIjoxMCwiRm9udE5hbWUiOiJDYWxpYnJpIiwiSXNCb2xkIjpmYWxzZSwiSXNJdGFsaWMiOmZhbHNlLCJJc1VuZGVybGluZWQiOmZhbHNlLCJQYXJlbnRTdHlsZSI6eyIkcmVmIjoiMTIxIn19LCJBdXRvU2l6ZSI6MCwiRm9yZWdyb3VuZCI6eyIkaWQiOiI0MDYiLCJDb2xvciI6eyIkaWQiOiI0MDc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wOCIsIkxpbmVDb2xvciI6bnVsbCwiTGluZVdlaWdodCI6MC4wLCJMaW5lVHlwZSI6MCwiUGFyZW50U3R5bGUiOm51bGx9LCJQYXJlbnRTdHlsZSI6eyIkcmVmIjoiMTIwIn19LCJEYXRlRm9ybWF0Ijp7IiRyZWYiOiIxMjcifSwiV2Vla051bWJlcmluZyI6eyIkaWQiOiI0MDkiLCJGb3JtYXQiOjAsIklzVmlzaWJsZSI6ZmFsc2UsIkxhc3RLbm93blZpc2liaWxpdHlTdGF0ZSI6ZmFsc2V9LCJJc1Zpc2libGUiOnRydWUsIlBhcmVudFN0eWxlIjp7IiRyZWYiOiI4NCJ9fSwiSW5kZXgiOjgsIlNtYXJ0RHVyYXRpb25BY3RpdmF0ZWQiOmZhbHNlLCJEYXRlRm9ybWF0Ijp7IiRyZWYiOiIxMjcifSwiV2Vla051bWJlcmluZyI6eyIkaWQiOiI0MTAiLCJGb3JtYXQiOjAsIklzVmlzaWJsZSI6ZmFsc2UsIkxhc3RLbm93blZpc2liaWxpdHlTdGF0ZSI6ZmFsc2V9LCJJZCI6IjFmM2MyNmIwLWRiNTctNGEwOC05MGE0LTg2OTg1OTg4M2Y1NSIsIkltcG9ydElkIjpudWxsLCJUaXRsZSI6IlRhc2sgMSBIZXJlIiwiTm90ZSI6bnVsbCwiSHlwZXJsaW5rIjp7IiRpZCI6IjQxMSIsIkFkZHJlc3MiOm51bGwsIlN1YkFkZHJlc3MiOm51bGx9LCJJc0NoYW5nZWQiOmZhbHNlLCJJc05ldyI6dHJ1ZX0seyIkaWQiOiI0MTIiLCJHcm91cE5hbWUiOm51bGwsIlN0YXJ0RGF0ZSI6IjIwMjEtMDktMjdUMDA6MDA6MDBaIiwiRW5kRGF0ZSI6IjIwMjEtMTAtMjBUMjM6NTk6MDBaIiwiUGVyY2VudGFnZUNvbXBsZXRlIjpudWxsLCJTdHlsZSI6eyIkaWQiOiI0MTMiLCJTaGFwZSI6MywiU2hhcGVUaGlja25lc3MiOjEsIkR1cmF0aW9uRm9ybWF0IjowLCJJbmNsdWRlTm9uV29ya2luZ0RheXNJbkR1cmF0aW9uIjp0cnVlLCJQZXJjZW50YWdlQ29tcGxldGVTdHlsZSI6eyIkaWQiOiI0MTQiLCJGb250U2V0dGluZ3MiOnsiJGlkIjoiNDE1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0MTYiLCJMaW5lQ29sb3IiOm51bGwsIkxpbmVXZWlnaHQiOjAuMCwiTGluZVR5cGUiOjAsIlBhcmVudFN0eWxlIjpudWxsfSwiUGFyZW50U3R5bGUiOnsiJHJlZiI6Ijg1In19LCJEdXJhdGlvblN0eWxlIjp7IiRpZCI6IjQxNyIsIkZvbnRTZXR0aW5ncyI6eyIkaWQiOiI0MTgiLCJGb250U2l6ZSI6MTAsIkZvbnROYW1lIjoiQ2FsaWJyaSIsIklzQm9sZCI6dHJ1ZSwiSXNJdGFsaWMiOmZhbHNlLCJJc1VuZGVybGluZWQiOmZhbHNlLCJQYXJlbnRTdHlsZSI6eyIkcmVmIjoiOTMifX0sIkF1dG9TaXplIjowLCJGb3JlZ3JvdW5kIjp7IiRpZCI6IjQxOSIsIkNvbG9yIjp7IiRpZCI6IjQyMCIsIkEiOjI1NSwiUiI6MTI4LCJHIjoxNDEsIkIiOjE2O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IxIiwiTGluZUNvbG9yIjpudWxsLCJMaW5lV2VpZ2h0IjowLjAsIkxpbmVUeXBlIjowLCJQYXJlbnRTdHlsZSI6bnVsbH0sIlBhcmVudFN0eWxlIjp7IiRyZWYiOiI5MiJ9fSwiSG9yaXpvbnRhbENvbm5lY3RvclN0eWxlIjp7IiRpZCI6IjQyMiIsIkxpbmVDb2xvciI6eyIkcmVmIjoiMTAwIn0sIkxpbmVXZWlnaHQiOjAuMCwiTGluZVR5cGUiOjAsIlBhcmVudFN0eWxlIjp7IiRyZWYiOiI5OSJ9fSwiVmVydGljYWxDb25uZWN0b3JTdHlsZSI6eyIkaWQiOiI0MjMiLCJMaW5lQ29sb3IiOnsiJHJlZiI6IjEwMyJ9LCJMaW5lV2VpZ2h0IjoxLjAsIkxpbmVUeXBlIjowLCJQYXJlbnRTdHlsZSI6eyIkcmVmIjoiMTAyIn19LCJNYXJnaW4iOm51bGwsIlN0YXJ0RGF0ZVBvc2l0aW9uIjozLCJFbmREYXRlUG9zaXRpb24iOjMsIkRhdGVJc1Zpc2libGUiOnRydWUsIlRpdGxlUG9zaXRpb24iOjQsIkR1cmF0aW9uUG9zaXRpb24iOjEsIlBlcmNlbnRhZ2VDb21wbGV0ZWRQb3NpdGlvbiI6NiwiU3BhY2luZyI6MiwiSXNCZWxvd1RpbWViYW5kIjp0cnVlLCJQZXJjZW50YWdlQ29tcGxldGVTaGFwZU9wYWNpdHkiOjM1LCJTaGFwZVN0eWxlIjp7IiRpZCI6IjQyNCIsIk1hcmdpbiI6eyIkcmVmIjoiMTA2In0sIlBhZGRpbmciOnsiJHJlZiI6IjEwNyJ9LCJCYWNrZ3JvdW5kIjp7IiRpZCI6IjQyNSIsIkNvbG9yIjp7IiRpZCI6IjQyNiIsIkEiOjI1NSwiUiI6MTczLCJHIjoxLCJCIjoxfX0sIklzVmlzaWJsZSI6dHJ1ZSwiV2lkdGgiOjAuMCwiSGVpZ2h0IjoxNi4wLCJCb3JkZXJTdHlsZSI6eyIkaWQiOiI0MjciLCJMaW5lQ29sb3IiOnsiJGlkIjoiNDI4IiwiJHR5cGUiOiJOTFJFLkNvbW1vbi5Eb20uU29saWRDb2xvckJydXNoLCBOTFJFLkNvbW1vbiIsIkNvbG9yIjp7IiRpZCI6IjQyOSIsIkEiOjI1NSwiUiI6MjU1LCJHIjowLCJCIjowfX0sIkxpbmVXZWlnaHQiOjAuMCwiTGluZVR5cGUiOjAsIlBhcmVudFN0eWxlIjpudWxsfSwiUGFyZW50U3R5bGUiOnsiJHJlZiI6IjEwNSJ9fSwiVGl0bGVTdHlsZSI6eyIkaWQiOiI0MzAiLCJGb250U2V0dGluZ3MiOnsiJGlkIjoiNDMxIiwiRm9udFNpemUiOjEyLCJGb250TmFtZSI6IkNhbGlicmkiLCJJc0JvbGQiOnRydWUsIklzSXRhbGljIjpmYWxzZSwiSXNVbmRlcmxpbmVkIjpmYWxzZSwiUGFyZW50U3R5bGUiOnsiJHJlZiI6IjExNCJ9fSwiQXV0b1NpemUiOjAsIkZvcmVncm91bmQiOnsiJGlkIjoiNDMyIiwiQ29sb3IiOnsiJGlkIjoiNDMzIiwiQSI6MjU1LCJSIjowLCJHIjowLCJCIjowfX0sIk1heFdpZHRoIjo1Ny4zODQ5NjAxNzQ1NjA1NDc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M0IiwiTGluZUNvbG9yIjpudWxsLCJMaW5lV2VpZ2h0IjowLjAsIkxpbmVUeXBlIjowLCJQYXJlbnRTdHlsZSI6bnVsbH0sIlBhcmVudFN0eWxlIjp7IiRyZWYiOiIxMTMifX0sIkRhdGVTdHlsZSI6eyIkaWQiOiI0MzUiLCJGb250U2V0dGluZ3MiOnsiJGlkIjoiNDM2IiwiRm9udFNpemUiOjEwLCJGb250TmFtZSI6IkNhbGlicmkiLCJJc0JvbGQiOmZhbHNlLCJJc0l0YWxpYyI6ZmFsc2UsIklzVW5kZXJsaW5lZCI6ZmFsc2UsIlBhcmVudFN0eWxlIjp7IiRyZWYiOiIxMjEifX0sIkF1dG9TaXplIjowLCJGb3JlZ3JvdW5kIjp7IiRpZCI6IjQzNyIsIkNvbG9yIjp7IiRpZCI6IjQzOC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M5IiwiTGluZUNvbG9yIjpudWxsLCJMaW5lV2VpZ2h0IjowLjAsIkxpbmVUeXBlIjowLCJQYXJlbnRTdHlsZSI6bnVsbH0sIlBhcmVudFN0eWxlIjp7IiRyZWYiOiIxMjAifX0sIkRhdGVGb3JtYXQiOnsiJHJlZiI6IjEyNyJ9LCJXZWVrTnVtYmVyaW5nIjp7IiRpZCI6IjQ0MCIsIkZvcm1hdCI6MCwiSXNWaXNpYmxlIjpmYWxzZSwiTGFzdEtub3duVmlzaWJpbGl0eVN0YXRlIjpmYWxzZX0sIklzVmlzaWJsZSI6dHJ1ZSwiUGFyZW50U3R5bGUiOnsiJHJlZiI6Ijg0In19LCJJbmRleCI6MTAsIlNtYXJ0RHVyYXRpb25BY3RpdmF0ZWQiOmZhbHNlLCJEYXRlRm9ybWF0Ijp7IiRyZWYiOiIxMjcifSwiV2Vla051bWJlcmluZyI6eyIkaWQiOiI0NDEiLCJGb3JtYXQiOjAsIklzVmlzaWJsZSI6ZmFsc2UsIkxhc3RLbm93blZpc2liaWxpdHlTdGF0ZSI6ZmFsc2V9LCJJZCI6ImVjNDc3NWE3LWE5YjUtNGEzYy1iMzA4LWI5NDRiZGVkMmVlNiIsIkltcG9ydElkIjpudWxsLCJUaXRsZSI6IlRhc2sgMyBIZXJlIiwiTm90ZSI6bnVsbCwiSHlwZXJsaW5rIjp7IiRpZCI6IjQ0MiIsIkFkZHJlc3MiOm51bGwsIlN1YkFkZHJlc3MiOm51bGx9LCJJc0NoYW5nZWQiOmZhbHNlLCJJc05ldyI6dHJ1ZX0seyIkaWQiOiI0NDMiLCJHcm91cE5hbWUiOm51bGwsIlN0YXJ0RGF0ZSI6IjIwMjEtMTEtMDFUMDA6MDA6MDBaIiwiRW5kRGF0ZSI6IjIwMjEtMTEtMjBUMjM6NTk6MDBaIiwiUGVyY2VudGFnZUNvbXBsZXRlIjpudWxsLCJTdHlsZSI6eyIkaWQiOiI0NDQiLCJTaGFwZSI6MywiU2hhcGVUaGlja25lc3MiOjEsIkR1cmF0aW9uRm9ybWF0IjowLCJJbmNsdWRlTm9uV29ya2luZ0RheXNJbkR1cmF0aW9uIjp0cnVlLCJQZXJjZW50YWdlQ29tcGxldGVTdHlsZSI6eyIkaWQiOiI0NDUiLCJGb250U2V0dGluZ3MiOnsiJGlkIjoiNDQ2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0NDciLCJMaW5lQ29sb3IiOm51bGwsIkxpbmVXZWlnaHQiOjAuMCwiTGluZVR5cGUiOjAsIlBhcmVudFN0eWxlIjpudWxsfSwiUGFyZW50U3R5bGUiOnsiJHJlZiI6Ijg1In19LCJEdXJhdGlvblN0eWxlIjp7IiRpZCI6IjQ0OCIsIkZvbnRTZXR0aW5ncyI6eyIkaWQiOiI0NDkiLCJGb250U2l6ZSI6MTAsIkZvbnROYW1lIjoiQ2FsaWJyaSIsIklzQm9sZCI6dHJ1ZSwiSXNJdGFsaWMiOmZhbHNlLCJJc1VuZGVybGluZWQiOmZhbHNlLCJQYXJlbnRTdHlsZSI6eyIkcmVmIjoiOTMifX0sIkF1dG9TaXplIjowLCJGb3JlZ3JvdW5kIjp7IiRpZCI6IjQ1MCIsIkNvbG9yIjp7IiRpZCI6IjQ1MSIsIkEiOjI1NSwiUiI6MTI4LCJHIjoxNDEsIkIiOjE2O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UyIiwiTGluZUNvbG9yIjpudWxsLCJMaW5lV2VpZ2h0IjowLjAsIkxpbmVUeXBlIjowLCJQYXJlbnRTdHlsZSI6bnVsbH0sIlBhcmVudFN0eWxlIjp7IiRyZWYiOiI5MiJ9fSwiSG9yaXpvbnRhbENvbm5lY3RvclN0eWxlIjp7IiRpZCI6IjQ1MyIsIkxpbmVDb2xvciI6eyIkcmVmIjoiMTAwIn0sIkxpbmVXZWlnaHQiOjAuMCwiTGluZVR5cGUiOjAsIlBhcmVudFN0eWxlIjp7IiRyZWYiOiI5OSJ9fSwiVmVydGljYWxDb25uZWN0b3JTdHlsZSI6eyIkaWQiOiI0NTQiLCJMaW5lQ29sb3IiOnsiJHJlZiI6IjEwMyJ9LCJMaW5lV2VpZ2h0IjoxLjAsIkxpbmVUeXBlIjowLCJQYXJlbnRTdHlsZSI6eyIkcmVmIjoiMTAyIn19LCJNYXJnaW4iOm51bGwsIlN0YXJ0RGF0ZVBvc2l0aW9uIjozLCJFbmREYXRlUG9zaXRpb24iOjMsIkRhdGVJc1Zpc2libGUiOnRydWUsIlRpdGxlUG9zaXRpb24iOjQsIkR1cmF0aW9uUG9zaXRpb24iOjEsIlBlcmNlbnRhZ2VDb21wbGV0ZWRQb3NpdGlvbiI6NiwiU3BhY2luZyI6MiwiSXNCZWxvd1RpbWViYW5kIjp0cnVlLCJQZXJjZW50YWdlQ29tcGxldGVTaGFwZU9wYWNpdHkiOjM1LCJTaGFwZVN0eWxlIjp7IiRpZCI6IjQ1NSIsIk1hcmdpbiI6eyIkcmVmIjoiMTA2In0sIlBhZGRpbmciOnsiJHJlZiI6IjEwNyJ9LCJCYWNrZ3JvdW5kIjp7IiRpZCI6IjQ1NiIsIkNvbG9yIjp7IiRpZCI6IjQ1NyIsIkEiOjI1NSwiUiI6MTc4LCJHIjoxNCwiQiI6MTh9fSwiSXNWaXNpYmxlIjp0cnVlLCJXaWR0aCI6MC4wLCJIZWlnaHQiOjE2LjAsIkJvcmRlclN0eWxlIjp7IiRpZCI6IjQ1OCIsIkxpbmVDb2xvciI6eyIkaWQiOiI0NTkiLCIkdHlwZSI6Ik5MUkUuQ29tbW9uLkRvbS5Tb2xpZENvbG9yQnJ1c2gsIE5MUkUuQ29tbW9uIiwiQ29sb3IiOnsiJGlkIjoiNDYwIiwiQSI6MjU1LCJSIjo2OCwiRyI6ODQsIkIiOjEwNn19LCJMaW5lV2VpZ2h0IjowLjAsIkxpbmVUeXBlIjowLCJQYXJlbnRTdHlsZSI6bnVsbH0sIlBhcmVudFN0eWxlIjp7IiRyZWYiOiIxMDUifX0sIlRpdGxlU3R5bGUiOnsiJGlkIjoiNDYxIiwiRm9udFNldHRpbmdzIjp7IiRpZCI6IjQ2MiIsIkZvbnRTaXplIjoxMiwiRm9udE5hbWUiOiJDYWxpYnJpIiwiSXNCb2xkIjp0cnVlLCJJc0l0YWxpYyI6ZmFsc2UsIklzVW5kZXJsaW5lZCI6ZmFsc2UsIlBhcmVudFN0eWxlIjp7IiRyZWYiOiIxMTQifX0sIkF1dG9TaXplIjowLCJGb3JlZ3JvdW5kIjp7IiRpZCI6IjQ2MyIsIkNvbG9yIjp7IiRpZCI6IjQ2NCIsIkEiOjI1NSwiUiI6MCwiRyI6MCwiQiI6MH19LCJNYXhXaWR0aCI6NTcuMzg0OTYwMTc0NTYwNTQ3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2NSIsIkxpbmVDb2xvciI6bnVsbCwiTGluZVdlaWdodCI6MC4wLCJMaW5lVHlwZSI6MCwiUGFyZW50U3R5bGUiOm51bGx9LCJQYXJlbnRTdHlsZSI6eyIkcmVmIjoiMTEzIn19LCJEYXRlU3R5bGUiOnsiJGlkIjoiNDY2IiwiRm9udFNldHRpbmdzIjp7IiRpZCI6IjQ2NyIsIkZvbnRTaXplIjoxMCwiRm9udE5hbWUiOiJDYWxpYnJpIiwiSXNCb2xkIjpmYWxzZSwiSXNJdGFsaWMiOmZhbHNlLCJJc1VuZGVybGluZWQiOmZhbHNlLCJQYXJlbnRTdHlsZSI6eyIkcmVmIjoiMTIxIn19LCJBdXRvU2l6ZSI6MCwiRm9yZWdyb3VuZCI6eyIkaWQiOiI0NjgiLCJDb2xvciI6eyIkaWQiOiI0Njk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3MCIsIkxpbmVDb2xvciI6bnVsbCwiTGluZVdlaWdodCI6MC4wLCJMaW5lVHlwZSI6MCwiUGFyZW50U3R5bGUiOm51bGx9LCJQYXJlbnRTdHlsZSI6eyIkcmVmIjoiMTIwIn19LCJEYXRlRm9ybWF0Ijp7IiRyZWYiOiIxMjcifSwiV2Vla051bWJlcmluZyI6eyIkaWQiOiI0NzEiLCJGb3JtYXQiOjAsIklzVmlzaWJsZSI6ZmFsc2UsIkxhc3RLbm93blZpc2liaWxpdHlTdGF0ZSI6ZmFsc2V9LCJJc1Zpc2libGUiOnRydWUsIlBhcmVudFN0eWxlIjp7IiRyZWYiOiI4NCJ9fSwiSW5kZXgiOjEyLCJTbWFydER1cmF0aW9uQWN0aXZhdGVkIjpmYWxzZSwiRGF0ZUZvcm1hdCI6eyIkcmVmIjoiMTI3In0sIldlZWtOdW1iZXJpbmciOnsiJGlkIjoiNDcyIiwiRm9ybWF0IjowLCJJc1Zpc2libGUiOmZhbHNlLCJMYXN0S25vd25WaXNpYmlsaXR5U3RhdGUiOmZhbHNlfSwiSWQiOiI5YTgwN2NiMC1lNGI0LTQ2OGItYTNlYS1jYzIyYzY2YzZhMDEiLCJJbXBvcnRJZCI6bnVsbCwiVGl0bGUiOiJUYXNrIDUgSGVyZSIsIk5vdGUiOm51bGwsIkh5cGVybGluayI6eyIkaWQiOiI0NzMiLCJBZGRyZXNzIjpudWxsLCJTdWJBZGRyZXNzIjpudWxsfSwiSXNDaGFuZ2VkIjpmYWxzZSwiSXNOZXciOnRydWV9LHsiJGlkIjoiNDc0IiwiR3JvdXBOYW1lIjpudWxsLCJTdGFydERhdGUiOiIyMDIxLTExLTEyVDAwOjAwOjAwWiIsIkVuZERhdGUiOiIyMDIxLTExLTI4VDIzOjU5OjAwWiIsIlBlcmNlbnRhZ2VDb21wbGV0ZSI6bnVsbCwiU3R5bGUiOnsiJGlkIjoiNDc1IiwiU2hhcGUiOjMsIlNoYXBlVGhpY2tuZXNzIjoxLCJEdXJhdGlvbkZvcm1hdCI6MCwiSW5jbHVkZU5vbldvcmtpbmdEYXlzSW5EdXJhdGlvbiI6dHJ1ZSwiUGVyY2VudGFnZUNvbXBsZXRlU3R5bGUiOnsiJGlkIjoiNDc2IiwiRm9udFNldHRpbmdzIjp7IiRpZCI6IjQ3Ny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c4IiwiTGluZUNvbG9yIjpudWxsLCJMaW5lV2VpZ2h0IjowLjAsIkxpbmVUeXBlIjowLCJQYXJlbnRTdHlsZSI6bnVsbH0sIlBhcmVudFN0eWxlIjp7IiRyZWYiOiI4NSJ9fSwiRHVyYXRpb25TdHlsZSI6eyIkaWQiOiI0NzkiLCJGb250U2V0dGluZ3MiOnsiJGlkIjoiNDgwIiwiRm9udFNpemUiOjEwLCJGb250TmFtZSI6IkNhbGlicmkiLCJJc0JvbGQiOnRydWUsIklzSXRhbGljIjpmYWxzZSwiSXNVbmRlcmxpbmVkIjpmYWxzZSwiUGFyZW50U3R5bGUiOnsiJHJlZiI6IjkzIn19LCJBdXRvU2l6ZSI6MCwiRm9yZWdyb3VuZCI6eyIkaWQiOiI0ODEiLCJDb2xvciI6eyIkaWQiOiI0ODIiLCJBIjoyNTUsIlIiOjEyOCwiRyI6MTQxLCJCIjoxNjl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4MyIsIkxpbmVDb2xvciI6bnVsbCwiTGluZVdlaWdodCI6MC4wLCJMaW5lVHlwZSI6MCwiUGFyZW50U3R5bGUiOm51bGx9LCJQYXJlbnRTdHlsZSI6eyIkcmVmIjoiOTIifX0sIkhvcml6b250YWxDb25uZWN0b3JTdHlsZSI6eyIkaWQiOiI0ODQiLCJMaW5lQ29sb3IiOnsiJHJlZiI6IjEwMCJ9LCJMaW5lV2VpZ2h0IjowLjAsIkxpbmVUeXBlIjowLCJQYXJlbnRTdHlsZSI6eyIkcmVmIjoiOTkifX0sIlZlcnRpY2FsQ29ubmVjdG9yU3R5bGUiOnsiJGlkIjoiNDg1IiwiTGluZUNvbG9yIjp7IiRyZWYiOiIxMDMifSwiTGluZVdlaWdodCI6MS4wLCJMaW5lVHlwZSI6MCwiUGFyZW50U3R5bGUiOnsiJHJlZiI6IjEwMiJ9fSwiTWFyZ2luIjpudWxsLCJTdGFydERhdGVQb3NpdGlvbiI6MywiRW5kRGF0ZVBvc2l0aW9uIjozLCJEYXRlSXNWaXNpYmxlIjp0cnVlLCJUaXRsZVBvc2l0aW9uIjo0LCJEdXJhdGlvblBvc2l0aW9uIjoxLCJQZXJjZW50YWdlQ29tcGxldGVkUG9zaXRpb24iOjYsIlNwYWNpbmciOjIsIklzQmVsb3dUaW1lYmFuZCI6dHJ1ZSwiUGVyY2VudGFnZUNvbXBsZXRlU2hhcGVPcGFjaXR5IjozNSwiU2hhcGVTdHlsZSI6eyIkaWQiOiI0ODYiLCJNYXJnaW4iOnsiJHJlZiI6IjEwNiJ9LCJQYWRkaW5nIjp7IiRyZWYiOiIxMDcifSwiQmFja2dyb3VuZCI6eyIkaWQiOiI0ODciLCJDb2xvciI6eyIkaWQiOiI0ODgiLCJBIjoyNTUsIlIiOjE3OCwiRyI6MTQsIkIiOjE4fX0sIklzVmlzaWJsZSI6dHJ1ZSwiV2lkdGgiOjAuMCwiSGVpZ2h0IjoxNi4wLCJCb3JkZXJTdHlsZSI6eyIkaWQiOiI0ODkiLCJMaW5lQ29sb3IiOnsiJGlkIjoiNDkwIiwiJHR5cGUiOiJOTFJFLkNvbW1vbi5Eb20uU29saWRDb2xvckJydXNoLCBOTFJFLkNvbW1vbiIsIkNvbG9yIjp7IiRpZCI6IjQ5MSIsIkEiOjI1NSwiUiI6MjU1LCJHIjowLCJCIjowfX0sIkxpbmVXZWlnaHQiOjAuMCwiTGluZVR5cGUiOjAsIlBhcmVudFN0eWxlIjpudWxsfSwiUGFyZW50U3R5bGUiOnsiJHJlZiI6IjEwNSJ9fSwiVGl0bGVTdHlsZSI6eyIkaWQiOiI0OTIiLCJGb250U2V0dGluZ3MiOnsiJGlkIjoiNDkzIiwiRm9udFNpemUiOjEyLCJGb250TmFtZSI6IkNhbGlicmkiLCJJc0JvbGQiOnRydWUsIklzSXRhbGljIjpmYWxzZSwiSXNVbmRlcmxpbmVkIjpmYWxzZSwiUGFyZW50U3R5bGUiOnsiJHJlZiI6IjExNCJ9fSwiQXV0b1NpemUiOjAsIkZvcmVncm91bmQiOnsiJGlkIjoiNDk0IiwiQ29sb3IiOnsiJGlkIjoiNDk1IiwiQSI6MjU1LCJSIjowLCJHIjowLCJCIjowfX0sIk1heFdpZHRoIjo1Ny4zODQ5NjAxNzQ1NjA1NDc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k2IiwiTGluZUNvbG9yIjpudWxsLCJMaW5lV2VpZ2h0IjowLjAsIkxpbmVUeXBlIjowLCJQYXJlbnRTdHlsZSI6bnVsbH0sIlBhcmVudFN0eWxlIjp7IiRyZWYiOiIxMTMifX0sIkRhdGVTdHlsZSI6eyIkaWQiOiI0OTciLCJGb250U2V0dGluZ3MiOnsiJGlkIjoiNDk4IiwiRm9udFNpemUiOjEwLCJGb250TmFtZSI6IkNhbGlicmkiLCJJc0JvbGQiOmZhbHNlLCJJc0l0YWxpYyI6ZmFsc2UsIklzVW5kZXJsaW5lZCI6ZmFsc2UsIlBhcmVudFN0eWxlIjp7IiRyZWYiOiIxMjEifX0sIkF1dG9TaXplIjowLCJGb3JlZ3JvdW5kIjp7IiRpZCI6IjQ5OSIsIkNvbG9yIjp7IiRpZCI6IjUwMC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TAxIiwiTGluZUNvbG9yIjpudWxsLCJMaW5lV2VpZ2h0IjowLjAsIkxpbmVUeXBlIjowLCJQYXJlbnRTdHlsZSI6bnVsbH0sIlBhcmVudFN0eWxlIjp7IiRyZWYiOiIxMjAifX0sIkRhdGVGb3JtYXQiOnsiJHJlZiI6IjEyNyJ9LCJXZWVrTnVtYmVyaW5nIjp7IiRpZCI6IjUwMiIsIkZvcm1hdCI6MCwiSXNWaXNpYmxlIjpmYWxzZSwiTGFzdEtub3duVmlzaWJpbGl0eVN0YXRlIjpmYWxzZX0sIklzVmlzaWJsZSI6dHJ1ZSwiUGFyZW50U3R5bGUiOnsiJHJlZiI6Ijg0In19LCJJbmRleCI6MTMsIlNtYXJ0RHVyYXRpb25BY3RpdmF0ZWQiOmZhbHNlLCJEYXRlRm9ybWF0Ijp7IiRyZWYiOiIxMjcifSwiV2Vla051bWJlcmluZyI6eyIkaWQiOiI1MDMiLCJGb3JtYXQiOjAsIklzVmlzaWJsZSI6ZmFsc2UsIkxhc3RLbm93blZpc2liaWxpdHlTdGF0ZSI6ZmFsc2V9LCJJZCI6ImMwMmNmMTNjLWQ0YWMtNGJjNC1hMDg1LThmMjJhZDNkOTgxOSIsIkltcG9ydElkIjpudWxsLCJUaXRsZSI6IlRhc2sgNiBIZXJlIiwiTm90ZSI6bnVsbCwiSHlwZXJsaW5rIjp7IiRpZCI6IjUwNCIsIkFkZHJlc3MiOm51bGwsIlN1YkFkZHJlc3MiOm51bGx9LCJJc0NoYW5nZWQiOmZhbHNlLCJJc05ldyI6dHJ1ZX1dLCJTd2ltbGFuZXMiOltdLCJNc1Byb2plY3RJdGVtc1RyZWUiOm51bGwsIk1ldGFkYXRhIjp7IiRpZCI6IjUwNS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1MDY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mYWxzZSwiSW1wb3J0VHlwZSI6MCwiRmlsZVBhdGgiOm51bGwsIlRpbWVDb25maWd1cmF0aW9uIjp7IiRpZCI6IjUwNyIsIlVzZVRpbWUiOmZhbHNlLCJXb3JrRGF5U3RhcnQiOiIwMDowMDowMCIsIldvcmtEYXlFbmQiOiIyMzo1OTowMCJ9LCJMYXN0VXNlZFRlbXBsYXRlSWQiOiJjYzI2Zjg2My0yN2NlLTQ4MGUtYTU4OS1iM2YxMmYyZDZlYjAiLCJGaXJzdFdlZWtPZlllYXIiOjB9"/>
  <p:tag name="__MASTER" val="__part_0"/>
</p:tagLst>
</file>

<file path=ppt/tags/tag2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Middle"/>
  <p:tag name="OTLTIMEBANDSHAPETYPE" val="RoundedCornerRectangleTimeband"/>
  <p:tag name="OTLTIMEBANDTHREEDEFFECTS" val="Gel"/>
  <p:tag name="OTLTIMEBANDAUTODATERANGE" val="True"/>
  <p:tag name="OTLTIMEBANDSTARTDATE" val="2017-09-08T00:00:00.0000000Z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11-30T23:59:00.0000000"/>
  <p:tag name="OTLMARKERSHAPE" val="OTL"/>
</p:tagLst>
</file>

<file path=ppt/tags/tag2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2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2"/>
  <p:tag name="OTLSHAPETHICKNESSTYPE" val="Regular"/>
  <p:tag name="OTLWEEKNUMBERINGFORMAT" val="WNFormat1"/>
  <p:tag name="OTLWEEKNUMBERINGISVISIBLE" val="False"/>
  <p:tag name="OTLSTARTDATE" val="2021-09-08T00:00:00.0000000Z"/>
  <p:tag name="OTLENDDATE" val="2021-10-07T23:59:00.0000000Z"/>
  <p:tag name="OTLMARKERSHAPE" val="OTL"/>
</p:tagLst>
</file>

<file path=ppt/tags/tag2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2"/>
  <p:tag name="OTLSHAPETHICKNESSTYPE" val="Regular"/>
  <p:tag name="OTLWEEKNUMBERINGFORMAT" val="WNFormat1"/>
  <p:tag name="OTLWEEKNUMBERINGISVISIBLE" val="False"/>
  <p:tag name="OTLSTARTDATE" val="2021-10-04T00:00:00.0000000Z"/>
  <p:tag name="OTLENDDATE" val="2021-11-16T23:59:00.0000000Z"/>
  <p:tag name="OTLMARKERSHAPE" val="OTL"/>
</p:tagLst>
</file>

<file path=ppt/tags/tag2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2"/>
  <p:tag name="OTLSHAPETHICKNESSTYPE" val="Regular"/>
  <p:tag name="OTLWEEKNUMBERINGFORMAT" val="WNFormat1"/>
  <p:tag name="OTLWEEKNUMBERINGISVISIBLE" val="False"/>
  <p:tag name="OTLSTARTDATE" val="2021-09-16T00:00:00.0000000Z"/>
  <p:tag name="OTLENDDATE" val="2021-10-02T23:59:00.0000000Z"/>
  <p:tag name="OTLMARKERSHAPE" val="OTL"/>
</p:tagLst>
</file>

<file path=ppt/tags/tag2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2"/>
  <p:tag name="OTLSHAPETHICKNESSTYPE" val="Regular"/>
  <p:tag name="OTLWEEKNUMBERINGFORMAT" val="WNFormat1"/>
  <p:tag name="OTLWEEKNUMBERINGISVISIBLE" val="False"/>
  <p:tag name="OTLSTARTDATE" val="2021-09-27T00:00:00.0000000Z"/>
  <p:tag name="OTLENDDATE" val="2021-10-20T23:59:00.0000000Z"/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2"/>
  <p:tag name="OTLSHAPETHICKNESSTYPE" val="Regular"/>
  <p:tag name="OTLWEEKNUMBERINGFORMAT" val="WNFormat1"/>
  <p:tag name="OTLWEEKNUMBERINGISVISIBLE" val="False"/>
  <p:tag name="OTLSTARTDATE" val="2021-11-01T00:00:00.0000000Z"/>
  <p:tag name="OTLENDDATE" val="2021-11-20T23:59:00.0000000Z"/>
  <p:tag name="OTLMARKERSHAPE" val="OTL"/>
</p:tagLst>
</file>

<file path=ppt/tags/tag2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2"/>
  <p:tag name="OTLSHAPETHICKNESSTYPE" val="Regular"/>
  <p:tag name="OTLWEEKNUMBERINGFORMAT" val="WNFormat1"/>
  <p:tag name="OTLWEEKNUMBERINGISVISIBLE" val="False"/>
  <p:tag name="OTLSTARTDATE" val="2021-11-12T00:00:00.0000000Z"/>
  <p:tag name="OTLENDDATE" val="2021-11-28T23:59:00.0000000Z"/>
  <p:tag name="OTLMARKERSHAPE" val="OTL"/>
</p:tagLst>
</file>

<file path=ppt/tags/tag2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"/>
  <p:tag name="OTLPOSITIONONTASK" val="None"/>
  <p:tag name="OTLRELATEDTASKID" val="00000000-0000-0000-0000-000000000000"/>
  <p:tag name="OTLWEEKNUMBERINGFORMAT" val="WNFormat1"/>
  <p:tag name="OTLWEEKNUMBERINGISVISIBLE" val="False"/>
  <p:tag name="OTLDATE" val="2021-09-08T23:59:00.0000000"/>
  <p:tag name="OTLMARKERSHAPE" val="OTL"/>
</p:tagLst>
</file>

<file path=ppt/tags/tag2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3"/>
  <p:tag name="OTLPOSITIONONTASK" val="None"/>
  <p:tag name="OTLRELATEDTASKID" val="00000000-0000-0000-0000-000000000000"/>
  <p:tag name="OTLWEEKNUMBERINGFORMAT" val="WNFormat1"/>
  <p:tag name="OTLWEEKNUMBERINGISVISIBLE" val="False"/>
  <p:tag name="OTLDATE" val="2021-10-04T23:59:00.0000000"/>
  <p:tag name="OTLMARKERSHAPE" val="OTL"/>
</p:tagLst>
</file>

<file path=ppt/tags/tag2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5"/>
  <p:tag name="OTLPOSITIONONTASK" val="None"/>
  <p:tag name="OTLRELATEDTASKID" val="00000000-0000-0000-0000-000000000000"/>
  <p:tag name="OTLWEEKNUMBERINGFORMAT" val="WNFormat1"/>
  <p:tag name="OTLWEEKNUMBERINGISVISIBLE" val="False"/>
  <p:tag name="OTLDATE" val="2021-11-04T23:59:00.0000000"/>
  <p:tag name="OTLMARKERSHAPE" val="OTL"/>
</p:tagLst>
</file>

<file path=ppt/tags/tag2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7"/>
  <p:tag name="OTLPOSITIONONTASK" val="None"/>
  <p:tag name="OTLRELATEDTASKID" val="00000000-0000-0000-0000-000000000000"/>
  <p:tag name="OTLWEEKNUMBERINGFORMAT" val="WNFormat1"/>
  <p:tag name="OTLWEEKNUMBERINGISVISIBLE" val="False"/>
  <p:tag name="OTLDATE" val="2021-11-21T23:59:00.0000000"/>
  <p:tag name="OTLMARKERSHAPE" val="OTL"/>
</p:tagLst>
</file>

<file path=ppt/tags/tag2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2"/>
  <p:tag name="OTLPOSITIONONTASK" val="None"/>
  <p:tag name="OTLRELATEDTASKID" val="00000000-0000-0000-0000-000000000000"/>
  <p:tag name="OTLWEEKNUMBERINGFORMAT" val="WNFormat1"/>
  <p:tag name="OTLWEEKNUMBERINGISVISIBLE" val="False"/>
  <p:tag name="OTLDATE" val="2021-09-21T23:59:00.0000000"/>
  <p:tag name="OTLMARKERSHAPE" val="OTL"/>
</p:tagLst>
</file>

<file path=ppt/tags/tag2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4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2T23:59:00.0000000"/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6"/>
  <p:tag name="OTLPOSITIONONTASK" val="None"/>
  <p:tag name="OTLRELATEDTASKID" val="00000000-0000-0000-0000-000000000000"/>
  <p:tag name="OTLWEEKNUMBERINGFORMAT" val="WNFormat1"/>
  <p:tag name="OTLWEEKNUMBERINGISVISIBLE" val="False"/>
  <p:tag name="OTLDATE" val="2021-11-10T23:59:00.0000000"/>
  <p:tag name="OTLMARKERSHAPE" val="OTL"/>
</p:tagLst>
</file>

<file path=ppt/tags/tag2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8"/>
  <p:tag name="OTLPOSITIONONTASK" val="None"/>
  <p:tag name="OTLRELATEDTASKID" val="00000000-0000-0000-0000-000000000000"/>
  <p:tag name="OTLWEEKNUMBERINGFORMAT" val="WNFormat1"/>
  <p:tag name="OTLWEEKNUMBERINGISVISIBLE" val="False"/>
  <p:tag name="OTLDATE" val="2021-11-30T23:59:00.0000000"/>
  <p:tag name="OTLMARKERSHAPE" val="OTL"/>
</p:tagLst>
</file>

<file path=ppt/tags/tag2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2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My4yMy4wMC4wMCIsIkVkaXRpb24iOiJQcm8iLCJJc1BsdXNFZGl0aW9uIjp0cnVlLCJJc1Byb0VkaXRpb24iOnRydW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MjU1LCJSIjoyNTUsIkciOjI1NSwiQiI6MjU1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pZCI6IjI4IiwiQSI6ODksIlIiOjAsIkciOjAsIkIiOjB9fSwiSXNWaXNpYmxlIjpmYWxzZSwiV2lkdGgiOjAuMCwiSGVpZ2h0IjowLjAsIkJvcmRlclN0eWxlIjpudWxsLCJQYXJlbnRTdHlsZSI6bnVsbH0sIlRvZGF5VGV4dFN0eWxlIjp7IiRpZCI6IjI5IiwiRm9udFNldHRpbmdzIjp7IiRpZCI6IjMwIiwiRm9udFNpemUiOjEyLCJGb250TmFtZSI6IkNhbGlicmkiLCJJc0JvbGQiOmZhbHNlLCJJc0l0YWxpYyI6ZmFsc2UsIklzVW5kZXJsaW5lZCI6ZmFsc2UsIlBhcmVudFN0eWxlIjpudWxsfSwiQXV0b1NpemUiOjAsIkZvcmVncm91bmQiOnsiJGlkIjoiMzEiLCJDb2xvciI6eyIkaWQiOiIz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yIsIlRvcCI6MCwiTGVmdCI6MCwiUmlnaHQiOjAsIkJvdHRvbSI6MH0sIlBhZGRpbmciOnsiJGlkIjoiMzQiLCJUb3AiOjAsIkxlZnQiOjAsIlJpZ2h0IjowLCJCb3R0b20iOjB9LCJCYWNrZ3JvdW5kIjp7IiRpZCI6IjM1IiwiQ29sb3IiOnsiJGlkIjoiMzYiLCJBIjoyNTUsIlIiOjI1NSwiRyI6MjU1LCJCIjoyNTV9fSwiSXNWaXNpYmxlIjp0cnVlLCJXaWR0aCI6MC4wLCJIZWlnaHQiOjAuMCwiQm9yZGVyU3R5bGUiOm51bGwsIlBhcmVudFN0eWxlIjpudWxsfSwiVG9kYXlNYXJrZXJTdHlsZSI6eyIkaWQiOiIzNyIsIk1hcmdpbiI6eyIkaWQiOiIzOCIsIlRvcCI6MCwiTGVmdCI6MCwiUmlnaHQiOjAsIkJvdHRvbSI6MH0sIlBhZGRpbmciOnsiJGlkIjoiMzkiLCJUb3AiOjAsIkxlZnQiOjAsIlJpZ2h0IjowLCJCb3R0b20iOjB9LCJCYWNrZ3JvdW5kIjp7IiRpZCI6IjQwIiwiQ29sb3IiOnsiJGlkIjoiNDEiLCJBIjoyNTUsIlIiOjI1NSwiRyI6MCwiQiI6MH19LCJJc1Zpc2libGUiOnRydWUsIldpZHRoIjowLjAsIkhlaWdodCI6MC4wLCJCb3JkZXJTdHlsZSI6bnVsbCwiUGFyZW50U3R5bGUiOm51bGx9LCJTY2FsZVN0eWxlIjp7IiRpZCI6IjQyIiwiU2hvd1NlZ21lbnRTZXBhcmF0b3JzIjpmYWxzZSwiU2VnbWVudFNlcGFyYXRvck9wYWNpdHkiOjMwLCJGb250U2V0dGluZ3MiOnsiJGlkIjoiNDMiLCJGb250U2l6ZSI6MTIsIkZvbnROYW1lIjoiQ2FsaWJyaSIsIklzQm9sZCI6ZmFsc2UsIklzSXRhbGljIjpmYWxzZSwiSXNVbmRlcmxpbmVkIjpmYWxzZSwiUGFyZW50U3R5bGUiOm51bGx9LCJBdXRvU2l6ZSI6MCwiRm9yZWdyb3VuZCI6eyIkaWQiOiI0NCIsIkNvbG9yIjp7IiRpZCI6IjQ1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2IiwiVG9wIjowLCJMZWZ0Ijo1LCJSaWdodCI6MCwiQm90dG9tIjowfSwiUGFkZGluZyI6eyIkaWQiOiI0NyIsIlRvcCI6MCwiTGVmdCI6MCwiUmlnaHQiOjAsIkJvdHRvbSI6MH0sIkJhY2tncm91bmQiOnsiJGlkIjoiNDgiLCJDb2xvciI6eyIkcmVmIjoiMjgifX0sIklzVmlzaWJsZSI6dHJ1ZSwiV2lkdGgiOjAuMCwiSGVpZ2h0IjowLjAsIkJvcmRlclN0eWxlIjpudWxsLCJQYXJlbnRTdHlsZSI6bnVsbH0sIkVsYXBzZWRUaW1lQmFja2dyb3VuZCI6eyIkaWQiOiI0OSIsIkNvbG9yIjp7IiRpZCI6IjUwIiwiQSI6NzcsIlIiOjAsIkciOjAsIkIiOjB9fSwiQXBwZW5kWWVhck9uWWVhckNoYW5nZSI6ZmFsc2UsIkVsYXBzZWRUaW1lRm9ybWF0IjoxLCJUb2RheU1hcmtlclBvc2l0aW9uIjozLCJRdWlja1Bvc2l0aW9uIjozLCJBYnNvbHV0ZVBvc2l0aW9uIjozMjQuMCwiTWFyZ2luIjp7IiRpZCI6IjUxIiwiVG9wIjowLCJMZWZ0IjoxMCwiUmlnaHQiOjEwLCJCb3R0b20iOjB9LCJQYWRkaW5nIjp7IiRpZCI6IjUyIiwiVG9wIjowLCJMZWZ0IjowLCJSaWdodCI6MCwiQm90dG9tIjowfSwiQmFja2dyb3VuZCI6eyIkaWQiOiI1MyIsIkNvbG9yIjp7IiRpZCI6IjU0IiwiQSI6MjU1LCJSIjo0NywiRyI6NTQsIkIiOjE1M319LCJJc1Zpc2libGUiOnRydWUsIldpZHRoIjowLjAsIkhlaWdodCI6MC4wLCJCb3JkZXJTdHlsZSI6bnVsbCwiUGFyZW50U3R5bGUiOm51bGx9LCJEZWZhdWx0TWlsZXN0b25lU3R5bGUiOnsiJGlkIjoiNTUiLCJTaGFwZSI6MiwiQ29ubmVjdG9yTWFyZ2luIjp7IiRpZCI6IjU2IiwiVG9wIjowLCJMZWZ0IjoyLCJSaWdodCI6MiwiQm90dG9tIjowfSwiQ29ubmVjdG9yU3R5bGUiOnsiJGlkIjoiNTciLCJMaW5lQ29sb3IiOnsiJGlkIjoiNTgiLCIkdHlwZSI6Ik5MUkUuQ29tbW9uLkRvbS5Tb2xpZENvbG9yQnJ1c2gsIE5MUkUuQ29tbW9uIiwiQ29sb3IiOnsiJGlkIjoiNTkiLCJBIjoxMjcsIlIiOjc5LCJHIjoxMjksIkIiOjE4OX19LCJMaW5lV2VpZ2h0IjoxLjAsIkxpbmVUeXBlIjowLCJQYXJlbnRTdHlsZSI6bnVsbH0sIklzQmVsb3dUaW1lYmFuZCI6ZmFsc2UsIlBvc2l0aW9uT25UYXNrIjowLCJIaWRlRGF0ZSI6ZmFsc2UsIlNoYXBlU2l6ZSI6MSwiU3BhY2luZyI6Mi4wLCJQYWRkaW5nIjp7IiRpZCI6IjYwIiwiVG9wIjo3LCJMZWZ0IjozLCJSaWdodCI6MCwiQm90dG9tIjoyfSwiU2hhcGVTdHlsZSI6eyIkaWQiOiI2MSIsIk1hcmdpbiI6eyIkaWQiOiI2MiIsIlRvcCI6MCwiTGVmdCI6MCwiUmlnaHQiOjAsIkJvdHRvbSI6MH0sIlBhZGRpbmciOnsiJGlkIjoiNjMiLCJUb3AiOjAsIkxlZnQiOjAsIlJpZ2h0IjowLCJCb3R0b20iOjB9LCJCYWNrZ3JvdW5kIjp7IiRpZCI6IjY0IiwiQ29sb3IiOnsiJGlkIjoiNjUiLCJBIjoyNTUsIlIiOjAsIkciOjExNCwiQiI6MTg4fX0sIklzVmlzaWJsZSI6dHJ1ZSwiV2lkdGgiOjEzLjAsIkhlaWdodCI6MTMuMCwiQm9yZGVyU3R5bGUiOnsiJGlkIjoiNjYiLCJMaW5lQ29sb3IiOnsiJGlkIjoiNjciLCIkdHlwZSI6Ik5MUkUuQ29tbW9uLkRvbS5Tb2xpZENvbG9yQnJ1c2gsIE5MUkUuQ29tbW9uIiwiQ29sb3IiOnsiJGlkIjoiNjgiLCJBIjoyNTUsIlIiOjI1NSwiRyI6MCwiQiI6MH19LCJMaW5lV2VpZ2h0IjowLjAsIkxpbmVUeXBlIjowLCJQYXJlbnRTdHlsZSI6bnVsbH0sIlBhcmVudFN0eWxlIjpudWxsfSwiVGl0bGVTdHlsZSI6eyIkaWQiOiI2OSIsIkZvbnRTZXR0aW5ncyI6eyIkaWQiOiI3MCIsIkZvbnRTaXplIjoxMSwiRm9udE5hbWUiOiJDYWxpYnJpIiwiSXNCb2xkIjp0cnVlLCJJc0l0YWxpYyI6ZmFsc2UsIklzVW5kZXJsaW5lZCI6ZmFsc2UsIlBhcmVudFN0eWxlIjpudWxsfSwiQXV0b1NpemUiOjAsIkZvcmVncm91bmQiOnsiJGlkIjoiNzEiLCJDb2xvciI6eyIkaWQiOiI3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MyIsIlRvcCI6MCwiTGVmdCI6MCwiUmlnaHQiOjAsIkJvdHRvbSI6MH0sIlBhZGRpbmciOnsiJGlkIjoiNzQiLCJUb3AiOjAsIkxlZnQiOjAsIlJpZ2h0IjowLCJCb3R0b20iOjB9LCJCYWNrZ3JvdW5kIjp7IiRpZCI6Ijc1IiwiQ29sb3IiOnsiJHJlZiI6IjI4In19LCJJc1Zpc2libGUiOnRydWUsIldpZHRoIjowLjAsIkhlaWdodCI6MC4wLCJCb3JkZXJTdHlsZSI6bnVsbCwiUGFyZW50U3R5bGUiOm51bGx9LCJEYXRlU3R5bGUiOnsiJGlkIjoiNzYiLCJGb250U2V0dGluZ3MiOnsiJGlkIjoiNzciLCJGb250U2l6ZSI6MTAsIkZvbnROYW1lIjoiQ2FsaWJyaSIsIklzQm9sZCI6ZmFsc2UsIklzSXRhbGljIjpmYWxzZSwiSXNVbmRlcmxpbmVkIjpmYWxzZSwiUGFyZW50U3R5bGUiOm51bGx9LCJBdXRvU2l6ZSI6MCwiRm9yZWdyb3VuZCI6eyIkaWQiOiI3OCIsIkNvbG9yIjp7IiRpZCI6Ijc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MCIsIlRvcCI6MCwiTGVmdCI6MCwiUmlnaHQiOjAsIkJvdHRvbSI6MH0sIlBhZGRpbmciOnsiJGlkIjoiODEiLCJUb3AiOjAsIkxlZnQiOjAsIlJpZ2h0IjowLCJCb3R0b20iOjB9LCJCYWNrZ3JvdW5kIjp7IiRpZCI6IjgyIiwiQ29sb3IiOnsiJHJlZiI6IjI4In19LCJJc1Zpc2libGUiOnRydWUsIldpZHRoIjowLjAsIkhlaWdodCI6MC4wLCJCb3JkZXJTdHlsZSI6bnVsbCwiUGFyZW50U3R5bGUiOm51bGx9LCJEYXRlRm9ybWF0Ijp7IiRpZCI6Ijg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0IiwiRm9ybWF0IjowLCJJc1Zpc2libGUiOmZhbHNlLCJMYXN0S25vd25WaXNpYmlsaXR5U3RhdGUiOmZhbHNlfSwiSXNWaXNpYmxlIjp0cnVlLCJQYXJlbnRTdHlsZSI6bnVsbH0sIkRlZmF1bHRUYXNrU3R5bGUiOnsiJGlkIjoiODUiLCJTaGFwZSI6MSwiU2hhcGVUaGlja25lc3MiOjAsIkR1cmF0aW9uRm9ybWF0IjowLCJJbmNsdWRlTm9uV29ya2luZ0RheXNJbkR1cmF0aW9uIjpmYWxzZSwiUGVyY2VudGFnZUNvbXBsZXRlU3R5bGUiOnsiJGlkIjoiODYiLCJGb250U2V0dGluZ3MiOnsiJGlkIjoiODciLCJGb250U2l6ZSI6MTAsIkZvbnROYW1lIjoiQ2FsaWJyaSIsIklzQm9sZCI6ZmFsc2UsIklzSXRhbGljIjpmYWxzZSwiSXNVbmRlcmxpbmVkIjpmYWxzZSwiUGFyZW50U3R5bGUiOm51bGx9LCJBdXRvU2l6ZSI6MCwiRm9yZWdyb3VuZCI6eyIkaWQiOiI4OCIsIkNvbG9yIjp7IiRpZCI6Ijg5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AiLCJUb3AiOjAsIkxlZnQiOjAsIlJpZ2h0IjowLCJCb3R0b20iOjB9LCJQYWRkaW5nIjp7IiRpZCI6IjkxIiwiVG9wIjowLCJMZWZ0IjowLCJSaWdodCI6MCwiQm90dG9tIjowfSwiQmFja2dyb3VuZCI6eyIkaWQiOiI5MiIsIkNvbG9yIjp7IiRyZWYiOiIyOCJ9fSwiSXNWaXNpYmxlIjp0cnVlLCJXaWR0aCI6MC4wLCJIZWlnaHQiOjAuMCwiQm9yZGVyU3R5bGUiOm51bGwsIlBhcmVudFN0eWxlIjpudWxsfSwiRHVyYXRpb25TdHlsZSI6eyIkaWQiOiI5MyIsIkZvbnRTZXR0aW5ncyI6eyIkaWQiOiI5NCIsIkZvbnRTaXplIjoxMCwiRm9udE5hbWUiOiJDYWxpYnJpIiwiSXNCb2xkIjpmYWxzZSwiSXNJdGFsaWMiOmZhbHNlLCJJc1VuZGVybGluZWQiOmZhbHNlLCJQYXJlbnRTdHlsZSI6bnVsbH0sIkF1dG9TaXplIjowLCJGb3JlZ3JvdW5kIjp7IiRpZCI6Ijk1IiwiQ29sb3IiOnsiJGlkIjoiOT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yIsIlRvcCI6MCwiTGVmdCI6MCwiUmlnaHQiOjAsIkJvdHRvbSI6MH0sIlBhZGRpbmciOnsiJGlkIjoiOTgiLCJUb3AiOjAsIkxlZnQiOjAsIlJpZ2h0IjowLCJCb3R0b20iOjB9LCJCYWNrZ3JvdW5kIjp7IiRpZCI6Ijk5IiwiQ29sb3IiOnsiJHJlZiI6IjI4In19LCJJc1Zpc2libGUiOnRydWUsIldpZHRoIjowLjAsIkhlaWdodCI6MC4wLCJCb3JkZXJTdHlsZSI6bnVsbCwiUGFyZW50U3R5bGUiOm51bGx9LCJIb3Jpem9udG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WZXJ0aWNhbENvbm5lY3RvclN0eWxlIjp7IiRpZCI6IjEwMyIsIkxpbmVDb2xvciI6eyIkaWQiOiIxMDQiLCIkdHlwZSI6Ik5MUkUuQ29tbW9uLkRvbS5Tb2xpZENvbG9yQnJ1c2gsIE5MUkUuQ29tbW9uIiwiQ29sb3IiOnsiJGlkIjoiMTA1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TA2IiwiTWFyZ2luIjp7IiRpZCI6IjEwNyIsIlRvcCI6MCwiTGVmdCI6NCwiUmlnaHQiOjQsIkJvdHRvbSI6MH0sIlBhZGRpbmciOnsiJGlkIjoiMTA4IiwiVG9wIjowLCJMZWZ0IjowLCJSaWdodCI6MCwiQm90dG9tIjowfSwiQmFja2dyb3VuZCI6eyIkaWQiOiIxMDkiLCJDb2xvciI6eyIkaWQiOiIxMTAiLCJBIjoyNTUsIlIiOjAsIkciOjExNCwiQiI6MTg4fX0sIklzVmlzaWJsZSI6dHJ1ZSwiV2lkdGgiOjAuMCwiSGVpZ2h0IjoxMC4wLCJCb3JkZXJTdHlsZSI6eyIkaWQiOiIxMTEiLCJMaW5lQ29sb3IiOnsiJGlkIjoiMTEyIiwiJHR5cGUiOiJOTFJFLkNvbW1vbi5Eb20uU29saWRDb2xvckJydXNoLCBOTFJFLkNvbW1vbiIsIkNvbG9yIjp7IiRpZCI6IjExMyIsIkEiOjI1NSwiUiI6MjU1LCJHIjowLCJCIjowfX0sIkxpbmVXZWlnaHQiOjAuMCwiTGluZVR5cGUiOjAsIlBhcmVudFN0eWxlIjpudWxsfSwiUGFyZW50U3R5bGUiOm51bGx9LCJUaXRsZVN0eWxlIjp7IiRpZCI6IjExNCIsIkZvbnRTZXR0aW5ncyI6eyIkaWQiOiIxMTUiLCJGb250U2l6ZSI6MTEsIkZvbnROYW1lIjoiQ2FsaWJyaSIsIklzQm9sZCI6dHJ1ZSwiSXNJdGFsaWMiOmZhbHNlLCJJc1VuZGVybGluZWQiOmZhbHNlLCJQYXJlbnRTdHlsZSI6bnVsbH0sIkF1dG9TaXplIjowLCJGb3JlZ3JvdW5kIjp7IiRpZCI6IjExNiIsIkNvbG9yIjp7IiRpZCI6IjExNy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giLCJUb3AiOjAsIkxlZnQiOjAsIlJpZ2h0IjowLCJCb3R0b20iOjB9LCJQYWRkaW5nIjp7IiRpZCI6IjExOSIsIlRvcCI6MCwiTGVmdCI6MCwiUmlnaHQiOjAsIkJvdHRvbSI6MH0sIkJhY2tncm91bmQiOnsiJGlkIjoiMTIwIiwiQ29sb3IiOnsiJHJlZiI6IjI4In19LCJJc1Zpc2libGUiOnRydWUsIldpZHRoIjowLjAsIkhlaWdodCI6MC4wLCJCb3JkZXJTdHlsZSI6bnVsbCwiUGFyZW50U3R5bGUiOm51bGx9LCJEYXRlU3R5bGUiOnsiJGlkIjoiMTIxIiwiRm9udFNldHRpbmdzIjp7IiRpZCI6IjEyMiIsIkZvbnRTaXplIjoxMCwiRm9udE5hbWUiOiJDYWxpYnJpIiwiSXNCb2xkIjpmYWxzZSwiSXNJdGFsaWMiOmZhbHNlLCJJc1VuZGVybGluZWQiOmZhbHNlLCJQYXJlbnRTdHlsZSI6bnVsbH0sIkF1dG9TaXplIjowLCJGb3JlZ3JvdW5kIjp7IiRpZCI6IjEyMyIsIkNvbG9yIjp7IiRpZCI6IjEy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1IiwiVG9wIjowLCJMZWZ0IjowLCJSaWdodCI6MCwiQm90dG9tIjowfSwiUGFkZGluZyI6eyIkaWQiOiIxMjYiLCJUb3AiOjAsIkxlZnQiOjAsIlJpZ2h0IjowLCJCb3R0b20iOjB9LCJCYWNrZ3JvdW5kIjp7IiRpZCI6IjEyNyIsIkNvbG9yIjp7IiRyZWYiOiIyOCJ9fSwiSXNWaXNpYmxlIjp0cnVlLCJXaWR0aCI6MC4wLCJIZWlnaHQiOjAuMCwiQm9yZGVyU3R5bGUiOm51bGwsIlBhcmVudFN0eWxlIjpudWxsfSwiRGF0ZUZvcm1hdCI6eyIkaWQiOiIxMj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5IiwiRm9ybWF0IjowLCJJc1Zpc2libGUiOmZhbHNlLCJMYXN0S25vd25WaXNpYmlsaXR5U3RhdGUiOmZhbHNlfSwiSXNWaXNpYmxlIjp0cnVlLCJQYXJlbnRTdHlsZSI6bnVsbCwiX2V4cGxpY2l0bHlTZXQiOnsiJGlkIjoiMTM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EiLCJHcmlkbGluZVN0eWxlIjp7IiRpZCI6IjEzMiIsIkxpbmVDb2xvciI6eyIkaWQiOiIxMzMiLCIkdHlwZSI6Ik5MUkUuQ29tbW9uLkRvbS5Tb2xpZENvbG9yQnJ1c2gsIE5MUkUuQ29tbW9uIiwiQ29sb3IiOnsiJGlkIjoiMTM0IiwiQSI6MzgsIlIiOjkxLCJHIjoxNTUsIkIiOjIxM319LCJMaW5lV2VpZ2h0IjoxLjAsIkxpbmVUeXBlIjowLCJQYXJlbnRTdHlsZSI6bnVsbH0sIk1hcmdpbiI6eyIkaWQiOiIxMzUiLCJUb3AiOjAsIkxlZnQiOjAsIlJpZ2h0IjowLCJCb3R0b20iOjB9LCJQYWRkaW5nIjp7IiRpZCI6IjEzNi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ciLCJIZWFkZXJTdHlsZSI6eyIkaWQiOiIxMzgiLCJUZXh0U3R5bGUiOnsiJGlkIjoiMTM5IiwiRm9udFNldHRpbmdzIjp7IiRpZCI6IjE0MCIsIkZvbnRTaXplIjoxMiwiRm9udE5hbWUiOiJDYWxpYnJpIiwiSXNCb2xkIjpmYWxzZSwiSXNJdGFsaWMiOmZhbHNlLCJJc1VuZGVybGluZWQiOmZhbHNlLCJQYXJlbnRTdHlsZSI6bnVsbH0sIkF1dG9TaXplIjowLCJGb3JlZ3JvdW5kIjp7IiRpZCI6IjE0MSIsIkNvbG9yIjp7IiRpZCI6IjE0Mi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dHJ1ZSwiV2lkdGgiOjAuMCwiSGVpZ2h0IjowLjAsIkJvcmRlclN0eWxlIjpudWxsLCJQYXJlbnRTdHlsZSI6bnVsbH0sIlJlY3RhbmdsZVN0eWxlIjp7IiRpZCI6IjE0NSIsIk1hcmdpbiI6eyIkaWQiOiIxNDYiLCJUb3AiOjAsIkxlZnQiOjAsIlJpZ2h0IjowLCJCb3R0b20iOjB9LCJQYWRkaW5nIjp7IiRpZCI6IjE0NyIsIlRvcCI6MCwiTGVmdCI6MCwiUmlnaHQiOjAsIkJvdHRvbSI6MH0sIkJhY2tncm91bmQiOnsiJGlkIjoiMTQ4IiwiQ29sb3IiOnsiJGlkIjoiMTQ5IiwiQSI6MTI3LCJSIjo5MSwiRyI6MTU1LCJCIjoyMTN9fSwiSXNWaXNpYmxlIjp0cnVlLCJXaWR0aCI6MC4wLCJIZWlnaHQiOjAuMCwiQm9yZGVyU3R5bGUiOnsiJGlkIjoiMTUwIiwiTGluZUNvbG9yIjp7IiRpZCI6IjE1MSIsIiR0eXBlIjoiTkxSRS5Db21tb24uRG9tLlNvbGlkQ29sb3JCcnVzaCwgTkxSRS5Db21tb24iLCJDb2xvciI6eyIkaWQiOiIxNTIiLCJBIjoyNTUsIlIiOjI1NSwiRyI6MCwiQiI6MH19LCJMaW5lV2VpZ2h0IjowLjAsIkxpbmVUeXBlIjowLCJQYXJlbnRTdHlsZSI6bnVsbH0sIlBhcmVudFN0eWxlIjpudWxsfSwiTWFyZ2luIjp7IiRpZCI6IjE1MyIsIlRvcCI6MCwiTGVmdCI6MCwiUmlnaHQiOjAsIkJvdHRvbSI6MH0sIlBhZGRpbmciOnsiJGlkIjoiMTU0IiwiVG9wIjowLCJMZWZ0IjowLCJSaWdodCI6MCwiQm90dG9tIjowfSwiQmFja2dyb3VuZCI6bnVsbCwiSXNWaXNpYmxlIjp0cnVlLCJXaWR0aCI6MC4wLCJIZWlnaHQiOjAuMCwiQm9yZGVyU3R5bGUiOm51bGwsIlBhcmVudFN0eWxlIjpudWxsfSwiQmFja2dyb3VuZFN0eWxlIjp7IiRpZCI6IjE1NSIsIk1hcmdpbiI6eyIkaWQiOiIxNTYiLCJUb3AiOjAsIkxlZnQiOjAsIlJpZ2h0IjowLCJCb3R0b20iOjB9LCJQYWRkaW5nIjp7IiRpZCI6IjE1NyIsIlRvcCI6MCwiTGVmdCI6MCwiUmlnaHQiOjAsIkJvdHRvbSI6MH0sIkJhY2tncm91bmQiOnsiJGlkIjoiMTU4IiwiQ29sb3IiOnsiJGlkIjoiMTU5IiwiQSI6MzgsIlIiOjkxLCJHIjoxNTUsIkIiOjIxM319LCJJc1Zpc2libGUiOnRydWUsIldpZHRoIjowLjAsIkhlaWdodCI6MC4wLCJCb3JkZXJTdHlsZSI6eyIkaWQiOiIxNjAiLCJMaW5lQ29sb3IiOnsiJGlkIjoiMTYxIiwiJHR5cGUiOiJOTFJFLkNvbW1vbi5Eb20uU29saWRDb2xvckJydXNoLCBOTFJFLkNvbW1vbiIsIkNvbG9yIjp7IiRpZCI6IjE2MiIsIkEiOjI1NSwiUiI6MjU1LCJHIjowLCJCIjowfX0sIkxpbmVXZWlnaHQiOjAuMCwiTGluZVR5cGUiOjAsIlBhcmVudFN0eWxlIjpudWxsfSwiUGFyZW50U3R5bGUiOm51bGx9LCJJc0Fib3ZlVGltZWJhbmQiOmZhbHNlLCJNYXJnaW4iOnsiJGlkIjoiMTYzIiwiVG9wIjowLCJMZWZ0IjowLCJSaWdodCI6MCwiQm90dG9tIjowfSwiUGFkZGluZyI6eyIkaWQiOiIxNjQiLCJUb3AiOjAsIkxlZnQiOjAsIlJpZ2h0IjowLCJCb3R0b20iOjB9LCJJc1Zpc2libGUiOnRydWUsIldpZHRoIjowLjAsIkhlaWdodCI6MC4wLCJCb3JkZXJTdHlsZSI6bnVsbCwiUGFyZW50U3R5bGUiOm51bGx9fSwiU2NhbGUiOnsiJGlkIjoiMTY1IiwiU3RhcnREYXRlIjoiMDAwMS0wMS0wMVQwMDowMDowMCIsIkVuZERhdGUiOiIyMDIxLTA4LTMxVDIzOjU5OjAwIiwiRm9ybWF0IjoiTU1NIiwiVHlwZSI6MiwiQXV0b0RhdGVSYW5nZSI6dHJ1ZSwiV29ya2luZ0RheXMiOjMxLCJGaXNjYWxZZWFyIjp7IiRpZCI6IjE2NiIsIlN0YXJ0TW9udGgiOjEsIlVzZVN0YXJ0aW5nWWVhckZvck51bWJlcmluZyI6dHJ1ZSwiU2hvd0Zpc2NhbFllYXJMYWJlbCI6dHJ1ZX0sIlRvZGF5TWFya2VyVGV4dCI6IlRvZGF5IiwiQXV0b1NjYWxlVHlwZSI6dHJ1ZX0sIk1pbGVzdG9uZXMiOltdLCJUYXNrcyI6W3siJGlkIjoiMTY3IiwiR3JvdXBOYW1lIjpudWxsLCJTdGFydERhdGUiOiIyMDIxLTA1LTEyVDAwOjAwOjAwWiIsIkVuZERhdGUiOiIyMDIxLTA3LTIwVDIzOjU5OjAwWiIsIlBlcmNlbnRhZ2VDb21wbGV0ZSI6bnVsbCwiU3R5bGUiOnsiJGlkIjoiMTY4IiwiU2hhcGUiOjYsIlNoYXBlVGhpY2tuZXNzIjoxLCJEdXJhdGlvbkZvcm1hdCI6MCwiSW5jbHVkZU5vbldvcmtpbmdEYXlzSW5EdXJhdGlvbiI6ZmFsc2UsIlBlcmNlbnRhZ2VDb21wbGV0ZVN0eWxlIjp7IiRpZCI6IjE2OSIsIkZvbnRTZXR0aW5ncyI6eyIkaWQiOiIxNzAiLCJGb250U2l6ZSI6MTAsIkZvbnROYW1lIjoiQ2FsaWJyaSIsIklzQm9sZCI6ZmFsc2UsIklzSXRhbGljIjpmYWxzZSwiSXNVbmRlcmxpbmVkIjpmYWxzZSwiUGFyZW50U3R5bGUiOm51bGx9LCJBdXRvU2l6ZSI6MCwiRm9yZWdyb3VuZCI6eyIkaWQiOiIxNzEiLCJDb2xvciI6eyIkcmVmIjoiODkifX0sIk1heFdpZHRoIjoyMDAuMCwiTWF4SGVpZ2h0IjoiSW5maW5pdHkiLCJTbWFydEZvcmVncm91bmRJc0FjdGl2ZSI6ZmFsc2UsIkhvcml6b250YWxBbGlnbm1lbnQiOjAsIlZlcnRpY2FsQWxpZ25tZW50IjowLCJTbWFydEZvcmVncm91bmQiOm51bGwsIkJhY2tncm91bmRGaWxsVHlwZSI6MCwiTWFyZ2luIjp7IiRpZCI6IjE3MiIsIlRvcCI6MCwiTGVmdCI6MCwiUmlnaHQiOjAsIkJvdHRvbSI6MH0sIlBhZGRpbmciOnsiJGlkIjoiMTczIiwiVG9wIjowLCJMZWZ0IjowLCJSaWdodCI6MCwiQm90dG9tIjowfSwiQmFja2dyb3VuZCI6eyIkcmVmIjoiOTIifSwiSXNWaXNpYmxlIjp0cnVlLCJXaWR0aCI6MC4wLCJIZWlnaHQiOjAuMCwiQm9yZGVyU3R5bGUiOnsiJGlkIjoiMTc0IiwiTGluZUNvbG9yIjpudWxsLCJMaW5lV2VpZ2h0IjowLjAsIkxpbmVUeXBlIjowLCJQYXJlbnRTdHlsZSI6bnVsbH0sIlBhcmVudFN0eWxlIjpudWxsfSwiRHVyYXRpb25TdHlsZSI6eyIkaWQiOiIxNzUiLCJGb250U2V0dGluZ3MiOnsiJGlkIjoiMTc2IiwiRm9udFNpemUiOjEwLCJGb250TmFtZSI6IkNhbGlicmkiLCJJc0JvbGQiOmZhbHNlLCJJc0l0YWxpYyI6ZmFsc2UsIklzVW5kZXJsaW5lZCI6ZmFsc2UsIlBhcmVudFN0eWxlIjpudWxsfSwiQXV0b1NpemUiOjAsIkZvcmVncm91bmQiOnsiJGlkIjoiMTc3IiwiQ29sb3IiOnsiJHJlZiI6Ijk2In19LCJNYXhXaWR0aCI6MjAwLjAsIk1heEhlaWdodCI6IkluZmluaXR5IiwiU21hcnRGb3JlZ3JvdW5kSXNBY3RpdmUiOmZhbHNlLCJIb3Jpem9udGFsQWxpZ25tZW50IjowLCJWZXJ0aWNhbEFsaWdubWVudCI6MCwiU21hcnRGb3JlZ3JvdW5kIjpudWxsLCJCYWNrZ3JvdW5kRmlsbFR5cGUiOjAsIk1hcmdpbiI6eyIkaWQiOiIxNzgiLCJUb3AiOjAsIkxlZnQiOjAsIlJpZ2h0IjowLCJCb3R0b20iOjB9LCJQYWRkaW5nIjp7IiRpZCI6IjE3OSIsIlRvcCI6MCwiTGVmdCI6MCwiUmlnaHQiOjAsIkJvdHRvbSI6MH0sIkJhY2tncm91bmQiOnsiJHJlZiI6Ijk5In0sIklzVmlzaWJsZSI6dHJ1ZSwiV2lkdGgiOjAuMCwiSGVpZ2h0IjowLjAsIkJvcmRlclN0eWxlIjp7IiRpZCI6IjE4MCIsIkxpbmVDb2xvciI6bnVsbCwiTGluZVdlaWdodCI6MC4wLCJMaW5lVHlwZSI6MCwiUGFyZW50U3R5bGUiOm51bGx9LCJQYXJlbnRTdHlsZSI6bnVsbH0sIkhvcml6b250YWxDb25uZWN0b3JTdHlsZSI6eyIkaWQiOiIxODEiLCJMaW5lQ29sb3IiOnsiJHJlZiI6IjEwMSJ9LCJMaW5lV2VpZ2h0IjoxLjAsIkxpbmVUeXBlIjowLCJQYXJlbnRTdHlsZSI6bnVsbH0sIlZlcnRpY2FsQ29ubmVjdG9yU3R5bGUiOnsiJGlkIjoiMTgyIiwiTGluZUNvbG9yIjp7IiRyZWYiOiIxMDQifSwiTGluZVdlaWdodCI6MC4wLCJMaW5lVHlwZSI6MCwiUGFyZW50U3R5bGUiOm51bGx9LCJNYXJnaW4iOm51bGwsIlN0YXJ0RGF0ZVBvc2l0aW9uIjozLCJFbmREYXRlUG9zaXRpb24iOjMsIkRhdGVJc1Zpc2libGUiOnRydWUsIlRpdGxlUG9zaXRpb24iOjIsIkR1cmF0aW9uUG9zaXRpb24iOjYsIlBlcmNlbnRhZ2VDb21wbGV0ZWRQb3NpdGlvbiI6NiwiU3BhY2luZyI6NSwiSXNCZWxvd1RpbWViYW5kIjpmYWxzZSwiUGVyY2VudGFnZUNvbXBsZXRlU2hhcGVPcGFjaXR5IjozNSwiU2hhcGVTdHlsZSI6eyIkaWQiOiIxODMiLCJNYXJnaW4iOnsiJGlkIjoiMTg0IiwiVG9wIjowLCJMZWZ0Ijo0LCJSaWdodCI6NCwiQm90dG9tIjowfSwiUGFkZGluZyI6eyIkaWQiOiIxODUiLCJUb3AiOjAsIkxlZnQiOjAsIlJpZ2h0IjowLCJCb3R0b20iOjB9LCJCYWNrZ3JvdW5kIjp7IiRpZCI6IjE4NiIsIkNvbG9yIjp7IiRpZCI6IjE4NyIsIkEiOjI1NSwiUiI6MTEyLCJHIjoxNzMsIkIiOjcxfX0sIklzVmlzaWJsZSI6dHJ1ZSwiV2lkdGgiOjAuMCwiSGVpZ2h0IjoxNi4wLCJCb3JkZXJTdHlsZSI6eyIkaWQiOiIxODgiLCJMaW5lQ29sb3IiOnsiJHJlZiI6IjExMiJ9LCJMaW5lV2VpZ2h0IjowLjAsIkxpbmVUeXBlIjowLCJQYXJlbnRTdHlsZSI6bnVsbH0sIlBhcmVudFN0eWxlIjpudWxsfSwiVGl0bGVTdHlsZSI6eyIkaWQiOiIxODkiLCJGb250U2V0dGluZ3MiOnsiJGlkIjoiMTkwIiwiRm9udFNpemUiOjExLCJGb250TmFtZSI6IkNhbGlicmkiLCJJc0JvbGQiOnRydWUsIklzSXRhbGljIjpmYWxzZSwiSXNVbmRlcmxpbmVkIjpmYWxzZSwiUGFyZW50U3R5bGUiOm51bGx9LCJBdXRvU2l6ZSI6MCwiRm9yZWdyb3VuZCI6eyIkaWQiOiIxOTEiLCJDb2xvciI6eyIkaWQiOiIxOTI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MTkzIiwiVG9wIjowLCJMZWZ0IjowLCJSaWdodCI6MCwiQm90dG9tIjowfSwiUGFkZGluZyI6eyIkaWQiOiIxOTQiLCJUb3AiOjAsIkxlZnQiOjAsIlJpZ2h0IjowLCJCb3R0b20iOjB9LCJCYWNrZ3JvdW5kIjp7IiRyZWYiOiIxMjAifSwiSXNWaXNpYmxlIjp0cnVlLCJXaWR0aCI6MC4wLCJIZWlnaHQiOjAuMCwiQm9yZGVyU3R5bGUiOnsiJGlkIjoiMTk1IiwiTGluZUNvbG9yIjpudWxsLCJMaW5lV2VpZ2h0IjowLjAsIkxpbmVUeXBlIjowLCJQYXJlbnRTdHlsZSI6bnVsbH0sIlBhcmVudFN0eWxlIjpudWxsfSwiRGF0ZVN0eWxlIjp7IiRpZCI6IjE5NiIsIkZvbnRTZXR0aW5ncyI6eyIkaWQiOiIxOTciLCJGb250U2l6ZSI6MTAsIkZvbnROYW1lIjoiQ2FsaWJyaSIsIklzQm9sZCI6ZmFsc2UsIklzSXRhbGljIjpmYWxzZSwiSXNVbmRlcmxpbmVkIjpmYWxzZSwiUGFyZW50U3R5bGUiOm51bGx9LCJBdXRvU2l6ZSI6MCwiRm9yZWdyb3VuZCI6eyIkaWQiOiIxOTgiLCJDb2xvciI6eyIkaWQiOiIxOTk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IwMCIsIlRvcCI6MCwiTGVmdCI6MCwiUmlnaHQiOjAsIkJvdHRvbSI6MH0sIlBhZGRpbmciOnsiJGlkIjoiMjAxIiwiVG9wIjowLCJMZWZ0IjowLCJSaWdodCI6MCwiQm90dG9tIjowfSwiQmFja2dyb3VuZCI6eyIkcmVmIjoiMTI3In0sIklzVmlzaWJsZSI6dHJ1ZSwiV2lkdGgiOjAuMCwiSGVpZ2h0IjowLjAsIkJvcmRlclN0eWxlIjp7IiRpZCI6IjIwMiIsIkxpbmVDb2xvciI6bnVsbCwiTGluZVdlaWdodCI6MC4wLCJMaW5lVHlwZSI6MCwiUGFyZW50U3R5bGUiOm51bGx9LCJQYXJlbnRTdHlsZSI6bnVsbH0sIkRhdGVGb3JtYXQiOnsiJGlkIjoiMjAz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jA0IiwiRGF0ZVBhcnRJc1Zpc2libGUiOmZhbHNlLCJUaW1lUGFydElzVmlzaWJsZSI6ZmFsc2V9fSwiV2Vla051bWJlcmluZyI6eyIkaWQiOiIyMDUiLCJGb3JtYXQiOjAsIklzVmlzaWJsZSI6ZmFsc2UsIkxhc3RLbm93blZpc2liaWxpdHlTdGF0ZSI6ZmFsc2V9LCJJc1Zpc2libGUiOnRydWUsIlBhcmVudFN0eWxlIjpudWxsfSwiSW5kZXgiOjcsIlNtYXJ0RHVyYXRpb25BY3RpdmF0ZWQiOmZhbHNlLCJEYXRlRm9ybWF0Ijp7IiRyZWYiOiIyMDMifSwiV2Vla051bWJlcmluZyI6eyIkaWQiOiIyMDYiLCJGb3JtYXQiOjAsIklzVmlzaWJsZSI6ZmFsc2UsIkxhc3RLbm93blZpc2liaWxpdHlTdGF0ZSI6ZmFsc2V9LCJJZCI6Ijg4ZTQxMmU5LWUwYmEtNDdmMi05ZTczLWRiZTFiYWI5ZGMyNyIsIkltcG9ydElkIjpudWxsLCJUaXRsZSI6IkNvbXBsZXRlIE1hcmtldCBBbmFseXNpcyIsIk5vdGUiOm51bGwsIkh5cGVybGluayI6eyIkaWQiOiIyMDciLCJBZGRyZXNzIjoiIiwiU3ViQWRkcmVzcyI6IiJ9LCJJc0NoYW5nZWQiOmZhbHNlLCJJc05ldyI6ZmFsc2V9LHsiJGlkIjoiMjA4IiwiR3JvdXBOYW1lIjpudWxsLCJTdGFydERhdGUiOiIyMDIxLTA1LTEyVDAwOjAwOjAwWiIsIkVuZERhdGUiOiIyMDIxLTA1LTMwVDIzOjU5OjAwWiIsIlBlcmNlbnRhZ2VDb21wbGV0ZSI6bnVsbCwiU3R5bGUiOnsiJGlkIjoiMjA5IiwiU2hhcGUiOjEsIlNoYXBlVGhpY2tuZXNzIjoxLCJEdXJhdGlvbkZvcm1hdCI6MCwiSW5jbHVkZU5vbldvcmtpbmdEYXlzSW5EdXJhdGlvbiI6ZmFsc2UsIlBlcmNlbnRhZ2VDb21wbGV0ZVN0eWxlIjp7IiRpZCI6IjIxMCIsIkZvbnRTZXR0aW5ncyI6eyIkaWQiOiIyMTEiLCJGb250U2l6ZSI6MTAsIkZvbnROYW1lIjoiQ2FsaWJyaSIsIklzQm9sZCI6ZmFsc2UsIklzSXRhbGljIjpmYWxzZSwiSXNVbmRlcmxpbmVkIjpmYWxzZSwiUGFyZW50U3R5bGUiOm51bGx9LCJBdXRvU2l6ZSI6MCwiRm9yZWdyb3VuZCI6eyIkaWQiOiIyMTIiLCJDb2xvciI6eyIkcmVmIjoiODkifX0sIk1heFdpZHRoIjoyMDAuMCwiTWF4SGVpZ2h0IjoiSW5maW5pdHkiLCJTbWFydEZvcmVncm91bmRJc0FjdGl2ZSI6ZmFsc2UsIkhvcml6b250YWxBbGlnbm1lbnQiOjAsIlZlcnRpY2FsQWxpZ25tZW50IjowLCJTbWFydEZvcmVncm91bmQiOm51bGwsIkJhY2tncm91bmRGaWxsVHlwZSI6MCwiTWFyZ2luIjp7IiRpZCI6IjIxMyIsIlRvcCI6MCwiTGVmdCI6MCwiUmlnaHQiOjAsIkJvdHRvbSI6MH0sIlBhZGRpbmciOnsiJGlkIjoiMjE0IiwiVG9wIjowLCJMZWZ0IjowLCJSaWdodCI6MCwiQm90dG9tIjowfSwiQmFja2dyb3VuZCI6eyIkcmVmIjoiOTIifSwiSXNWaXNpYmxlIjp0cnVlLCJXaWR0aCI6MC4wLCJIZWlnaHQiOjAuMCwiQm9yZGVyU3R5bGUiOnsiJGlkIjoiMjE1IiwiTGluZUNvbG9yIjpudWxsLCJMaW5lV2VpZ2h0IjowLjAsIkxpbmVUeXBlIjowLCJQYXJlbnRTdHlsZSI6bnVsbH0sIlBhcmVudFN0eWxlIjpudWxsfSwiRHVyYXRpb25TdHlsZSI6eyIkaWQiOiIyMTYiLCJGb250U2V0dGluZ3MiOnsiJGlkIjoiMjE3IiwiRm9udFNpemUiOjEwLCJGb250TmFtZSI6IkNhbGlicmkiLCJJc0JvbGQiOmZhbHNlLCJJc0l0YWxpYyI6ZmFsc2UsIklzVW5kZXJsaW5lZCI6ZmFsc2UsIlBhcmVudFN0eWxlIjpudWxsfSwiQXV0b1NpemUiOjAsIkZvcmVncm91bmQiOnsiJGlkIjoiMjE4IiwiQ29sb3IiOnsiJHJlZiI6Ijk2In19LCJNYXhXaWR0aCI6MjAwLjAsIk1heEhlaWdodCI6IkluZmluaXR5IiwiU21hcnRGb3JlZ3JvdW5kSXNBY3RpdmUiOmZhbHNlLCJIb3Jpem9udGFsQWxpZ25tZW50IjowLCJWZXJ0aWNhbEFsaWdubWVudCI6MCwiU21hcnRGb3JlZ3JvdW5kIjpudWxsLCJCYWNrZ3JvdW5kRmlsbFR5cGUiOjAsIk1hcmdpbiI6eyIkaWQiOiIyMTkiLCJUb3AiOjAsIkxlZnQiOjAsIlJpZ2h0IjowLCJCb3R0b20iOjB9LCJQYWRkaW5nIjp7IiRpZCI6IjIyMCIsIlRvcCI6MCwiTGVmdCI6MCwiUmlnaHQiOjAsIkJvdHRvbSI6MH0sIkJhY2tncm91bmQiOnsiJHJlZiI6Ijk5In0sIklzVmlzaWJsZSI6dHJ1ZSwiV2lkdGgiOjAuMCwiSGVpZ2h0IjowLjAsIkJvcmRlclN0eWxlIjp7IiRpZCI6IjIyMSIsIkxpbmVDb2xvciI6bnVsbCwiTGluZVdlaWdodCI6MC4wLCJMaW5lVHlwZSI6MCwiUGFyZW50U3R5bGUiOm51bGx9LCJQYXJlbnRTdHlsZSI6bnVsbH0sIkhvcml6b250YWxDb25uZWN0b3JTdHlsZSI6eyIkaWQiOiIyMjIiLCJMaW5lQ29sb3IiOnsiJHJlZiI6IjEwMSJ9LCJMaW5lV2VpZ2h0IjoxLjAsIkxpbmVUeXBlIjowLCJQYXJlbnRTdHlsZSI6bnVsbH0sIlZlcnRpY2FsQ29ubmVjdG9yU3R5bGUiOnsiJGlkIjoiMjIzIiwiTGluZUNvbG9yIjp7IiRyZWYiOiIxMDQ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yMjQiLCJNYXJnaW4iOnsiJGlkIjoiMjI1IiwiVG9wIjowLCJMZWZ0Ijo0LCJSaWdodCI6NCwiQm90dG9tIjowfSwiUGFkZGluZyI6eyIkaWQiOiIyMjYiLCJUb3AiOjAsIkxlZnQiOjAsIlJpZ2h0IjowLCJCb3R0b20iOjB9LCJCYWNrZ3JvdW5kIjp7IiRpZCI6IjIyNyIsIkNvbG9yIjp7IiRpZCI6IjIyOCIsIkEiOjI1NSwiUiI6MTEyLCJHIjoxNzMsIkIiOjcxfX0sIklzVmlzaWJsZSI6dHJ1ZSwiV2lkdGgiOjAuMCwiSGVpZ2h0IjoxNi4wLCJCb3JkZXJTdHlsZSI6eyIkaWQiOiIyMjkiLCJMaW5lQ29sb3IiOnsiJHJlZiI6IjExMiJ9LCJMaW5lV2VpZ2h0IjowLjAsIkxpbmVUeXBlIjowLCJQYXJlbnRTdHlsZSI6bnVsbH0sIlBhcmVudFN0eWxlIjpudWxsfSwiVGl0bGVTdHlsZSI6eyIkaWQiOiIyMzAiLCJGb250U2V0dGluZ3MiOnsiJGlkIjoiMjMxIiwiRm9udFNpemUiOjExLCJGb250TmFtZSI6IkNhbGlicmkiLCJJc0JvbGQiOnRydWUsIklzSXRhbGljIjpmYWxzZSwiSXNVbmRlcmxpbmVkIjpmYWxzZSwiUGFyZW50U3R5bGUiOm51bGx9LCJBdXRvU2l6ZSI6MCwiRm9yZWdyb3VuZCI6eyIkaWQiOiIyMzIiLCJDb2xvciI6eyIkaWQiOiIyMzM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jM0IiwiVG9wIjowLCJMZWZ0IjowLCJSaWdodCI6MCwiQm90dG9tIjowfSwiUGFkZGluZyI6eyIkaWQiOiIyMzUiLCJUb3AiOjAsIkxlZnQiOjAsIlJpZ2h0IjowLCJCb3R0b20iOjB9LCJCYWNrZ3JvdW5kIjp7IiRyZWYiOiIxMjAifSwiSXNWaXNpYmxlIjp0cnVlLCJXaWR0aCI6MC4wLCJIZWlnaHQiOjAuMCwiQm9yZGVyU3R5bGUiOnsiJGlkIjoiMjM2IiwiTGluZUNvbG9yIjpudWxsLCJMaW5lV2VpZ2h0IjowLjAsIkxpbmVUeXBlIjowLCJQYXJlbnRTdHlsZSI6bnVsbH0sIlBhcmVudFN0eWxlIjpudWxsfSwiRGF0ZVN0eWxlIjp7IiRpZCI6IjIzNyIsIkZvbnRTZXR0aW5ncyI6eyIkaWQiOiIyMzgiLCJGb250U2l6ZSI6MTAsIkZvbnROYW1lIjoiQ2FsaWJyaSIsIklzQm9sZCI6ZmFsc2UsIklzSXRhbGljIjpmYWxzZSwiSXNVbmRlcmxpbmVkIjpmYWxzZSwiUGFyZW50U3R5bGUiOm51bGx9LCJBdXRvU2l6ZSI6MCwiRm9yZWdyb3VuZCI6eyIkaWQiOiIyMzkiLCJDb2xvciI6eyIkaWQiOiIyNDA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I0MSIsIlRvcCI6MCwiTGVmdCI6MCwiUmlnaHQiOjAsIkJvdHRvbSI6MH0sIlBhZGRpbmciOnsiJGlkIjoiMjQyIiwiVG9wIjowLCJMZWZ0IjowLCJSaWdodCI6MCwiQm90dG9tIjowfSwiQmFja2dyb3VuZCI6eyIkcmVmIjoiMTI3In0sIklzVmlzaWJsZSI6dHJ1ZSwiV2lkdGgiOjAuMCwiSGVpZ2h0IjowLjAsIkJvcmRlclN0eWxlIjp7IiRpZCI6IjI0MyIsIkxpbmVDb2xvciI6bnVsbCwiTGluZVdlaWdodCI6MC4wLCJMaW5lVHlwZSI6MCwiUGFyZW50U3R5bGUiOm51bGx9LCJQYXJlbnRTdHlsZSI6bnVsbH0sIkRhdGVGb3JtYXQiOnsiJGlkIjoiMjQ0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jQ1IiwiRGF0ZVBhcnRJc1Zpc2libGUiOmZhbHNlLCJUaW1lUGFydElzVmlzaWJsZSI6ZmFsc2V9fSwiV2Vla051bWJlcmluZyI6eyIkaWQiOiIyNDYiLCJGb3JtYXQiOjAsIklzVmlzaWJsZSI6ZmFsc2UsIkxhc3RLbm93blZpc2liaWxpdHlTdGF0ZSI6ZmFsc2V9LCJJc1Zpc2libGUiOnRydWUsIlBhcmVudFN0eWxlIjpudWxsfSwiSW5kZXgiOjgsIlNtYXJ0RHVyYXRpb25BY3RpdmF0ZWQiOmZhbHNlLCJEYXRlRm9ybWF0Ijp7IiRyZWYiOiIyNDQifSwiV2Vla051bWJlcmluZyI6eyIkaWQiOiIyNDciLCJGb3JtYXQiOjAsIklzVmlzaWJsZSI6ZmFsc2UsIkxhc3RLbm93blZpc2liaWxpdHlTdGF0ZSI6ZmFsc2V9LCJJZCI6IjQ4ZTJjNWYzLWI1MzItNGQxNy1hOGNkLTBhNDc3YTNlOGQ2NyIsIkltcG9ydElkIjpudWxsLCJUaXRsZSI6IlNlZ21lbnRhdGlvbnMiLCJOb3RlIjpudWxsLCJIeXBlcmxpbmsiOnsiJGlkIjoiMjQ4IiwiQWRkcmVzcyI6IiIsIlN1YkFkZHJlc3MiOiIifSwiSXNDaGFuZ2VkIjpmYWxzZSwiSXNOZXciOmZhbHNlfSx7IiRpZCI6IjI0OSIsIkdyb3VwTmFtZSI6bnVsbCwiU3RhcnREYXRlIjoiMjAyMS0wNi0wMVQwMDowMDowMFoiLCJFbmREYXRlIjoiMjAyMS0wNi0wOVQyMzo1OTowMFoiLCJQZXJjZW50YWdlQ29tcGxldGUiOm51bGwsIlN0eWxlIjp7IiRpZCI6IjI1MCIsIlNoYXBlIjoxLCJTaGFwZVRoaWNrbmVzcyI6MSwiRHVyYXRpb25Gb3JtYXQiOjAsIkluY2x1ZGVOb25Xb3JraW5nRGF5c0luRHVyYXRpb24iOmZhbHNlLCJQZXJjZW50YWdlQ29tcGxldGVTdHlsZSI6eyIkaWQiOiIyNTEiLCJGb250U2V0dGluZ3MiOnsiJGlkIjoiMjUyIiwiRm9udFNpemUiOjEwLCJGb250TmFtZSI6IkNhbGlicmkiLCJJc0JvbGQiOmZhbHNlLCJJc0l0YWxpYyI6ZmFsc2UsIklzVW5kZXJsaW5lZCI6ZmFsc2UsIlBhcmVudFN0eWxlIjpudWxsfSwiQXV0b1NpemUiOjAsIkZvcmVncm91bmQiOnsiJGlkIjoiMjUzIiwiQ29sb3IiOnsiJHJlZiI6Ijg5In19LCJNYXhXaWR0aCI6MjAwLjAsIk1heEhlaWdodCI6IkluZmluaXR5IiwiU21hcnRGb3JlZ3JvdW5kSXNBY3RpdmUiOmZhbHNlLCJIb3Jpem9udGFsQWxpZ25tZW50IjowLCJWZXJ0aWNhbEFsaWdubWVudCI6MCwiU21hcnRGb3JlZ3JvdW5kIjpudWxsLCJCYWNrZ3JvdW5kRmlsbFR5cGUiOjAsIk1hcmdpbiI6eyIkaWQiOiIyNTQiLCJUb3AiOjAsIkxlZnQiOjAsIlJpZ2h0IjowLCJCb3R0b20iOjB9LCJQYWRkaW5nIjp7IiRpZCI6IjI1NSIsIlRvcCI6MCwiTGVmdCI6MCwiUmlnaHQiOjAsIkJvdHRvbSI6MH0sIkJhY2tncm91bmQiOnsiJHJlZiI6IjkyIn0sIklzVmlzaWJsZSI6dHJ1ZSwiV2lkdGgiOjAuMCwiSGVpZ2h0IjowLjAsIkJvcmRlclN0eWxlIjp7IiRpZCI6IjI1NiIsIkxpbmVDb2xvciI6bnVsbCwiTGluZVdlaWdodCI6MC4wLCJMaW5lVHlwZSI6MCwiUGFyZW50U3R5bGUiOm51bGx9LCJQYXJlbnRTdHlsZSI6bnVsbH0sIkR1cmF0aW9uU3R5bGUiOnsiJGlkIjoiMjU3IiwiRm9udFNldHRpbmdzIjp7IiRpZCI6IjI1OCIsIkZvbnRTaXplIjoxMCwiRm9udE5hbWUiOiJDYWxpYnJpIiwiSXNCb2xkIjpmYWxzZSwiSXNJdGFsaWMiOmZhbHNlLCJJc1VuZGVybGluZWQiOmZhbHNlLCJQYXJlbnRTdHlsZSI6bnVsbH0sIkF1dG9TaXplIjowLCJGb3JlZ3JvdW5kIjp7IiRpZCI6IjI1OSIsIkNvbG9yIjp7IiRyZWYiOiI5NiJ9fSwiTWF4V2lkdGgiOjIwMC4wLCJNYXhIZWlnaHQiOiJJbmZpbml0eSIsIlNtYXJ0Rm9yZWdyb3VuZElzQWN0aXZlIjpmYWxzZSwiSG9yaXpvbnRhbEFsaWdubWVudCI6MCwiVmVydGljYWxBbGlnbm1lbnQiOjAsIlNtYXJ0Rm9yZWdyb3VuZCI6bnVsbCwiQmFja2dyb3VuZEZpbGxUeXBlIjowLCJNYXJnaW4iOnsiJGlkIjoiMjYwIiwiVG9wIjowLCJMZWZ0IjowLCJSaWdodCI6MCwiQm90dG9tIjowfSwiUGFkZGluZyI6eyIkaWQiOiIyNjEiLCJUb3AiOjAsIkxlZnQiOjAsIlJpZ2h0IjowLCJCb3R0b20iOjB9LCJCYWNrZ3JvdW5kIjp7IiRyZWYiOiI5OSJ9LCJJc1Zpc2libGUiOnRydWUsIldpZHRoIjowLjAsIkhlaWdodCI6MC4wLCJCb3JkZXJTdHlsZSI6eyIkaWQiOiIyNjIiLCJMaW5lQ29sb3IiOm51bGwsIkxpbmVXZWlnaHQiOjAuMCwiTGluZVR5cGUiOjAsIlBhcmVudFN0eWxlIjpudWxsfSwiUGFyZW50U3R5bGUiOm51bGx9LCJIb3Jpem9udGFsQ29ubmVjdG9yU3R5bGUiOnsiJGlkIjoiMjYzIiwiTGluZUNvbG9yIjp7IiRyZWYiOiIxMDEifSwiTGluZVdlaWdodCI6MS4wLCJMaW5lVHlwZSI6MCwiUGFyZW50U3R5bGUiOm51bGx9LCJWZXJ0aWNhbENvbm5lY3RvclN0eWxlIjp7IiRpZCI6IjI2NCIsIkxpbmVDb2xvciI6eyIkcmVmIjoiMTA0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jY1IiwiTWFyZ2luIjp7IiRpZCI6IjI2NiIsIlRvcCI6MCwiTGVmdCI6NCwiUmlnaHQiOjQsIkJvdHRvbSI6MH0sIlBhZGRpbmciOnsiJGlkIjoiMjY3IiwiVG9wIjowLCJMZWZ0IjowLCJSaWdodCI6MCwiQm90dG9tIjowfSwiQmFja2dyb3VuZCI6eyIkaWQiOiIyNjgiLCJDb2xvciI6eyIkaWQiOiIyNjkiLCJBIjoyNTUsIlIiOjExMiwiRyI6MTczLCJCIjo3MX19LCJJc1Zpc2libGUiOnRydWUsIldpZHRoIjowLjAsIkhlaWdodCI6MTYuMCwiQm9yZGVyU3R5bGUiOnsiJGlkIjoiMjcwIiwiTGluZUNvbG9yIjp7IiRyZWYiOiIxMTIifSwiTGluZVdlaWdodCI6MC4wLCJMaW5lVHlwZSI6MCwiUGFyZW50U3R5bGUiOm51bGx9LCJQYXJlbnRTdHlsZSI6bnVsbH0sIlRpdGxlU3R5bGUiOnsiJGlkIjoiMjcxIiwiRm9udFNldHRpbmdzIjp7IiRpZCI6IjI3MiIsIkZvbnRTaXplIjoxMSwiRm9udE5hbWUiOiJDYWxpYnJpIiwiSXNCb2xkIjp0cnVlLCJJc0l0YWxpYyI6ZmFsc2UsIklzVW5kZXJsaW5lZCI6ZmFsc2UsIlBhcmVudFN0eWxlIjpudWxsfSwiQXV0b1NpemUiOjAsIkZvcmVncm91bmQiOnsiJGlkIjoiMjczIiwiQ29sb3IiOnsiJGlkIjoiMjc0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pZCI6IjI3NSIsIlRvcCI6MCwiTGVmdCI6MCwiUmlnaHQiOjAsIkJvdHRvbSI6MH0sIlBhZGRpbmciOnsiJGlkIjoiMjc2IiwiVG9wIjowLCJMZWZ0IjowLCJSaWdodCI6MCwiQm90dG9tIjowfSwiQmFja2dyb3VuZCI6eyIkcmVmIjoiMTIwIn0sIklzVmlzaWJsZSI6dHJ1ZSwiV2lkdGgiOjAuMCwiSGVpZ2h0IjowLjAsIkJvcmRlclN0eWxlIjp7IiRpZCI6IjI3NyIsIkxpbmVDb2xvciI6bnVsbCwiTGluZVdlaWdodCI6MC4wLCJMaW5lVHlwZSI6MCwiUGFyZW50U3R5bGUiOm51bGx9LCJQYXJlbnRTdHlsZSI6bnVsbH0sIkRhdGVTdHlsZSI6eyIkaWQiOiIyNzgiLCJGb250U2V0dGluZ3MiOnsiJGlkIjoiMjc5IiwiRm9udFNpemUiOjEwLCJGb250TmFtZSI6IkNhbGlicmkiLCJJc0JvbGQiOmZhbHNlLCJJc0l0YWxpYyI6ZmFsc2UsIklzVW5kZXJsaW5lZCI6ZmFsc2UsIlBhcmVudFN0eWxlIjpudWxsfSwiQXV0b1NpemUiOjAsIkZvcmVncm91bmQiOnsiJGlkIjoiMjgwIiwiQ29sb3IiOnsiJHJlZiI6IjEyNCJ9fSwiTWF4V2lkdGgiOjIwMC4wLCJNYXhIZWlnaHQiOiJJbmZpbml0eSIsIlNtYXJ0Rm9yZWdyb3VuZElzQWN0aXZlIjpmYWxzZSwiSG9yaXpvbnRhbEFsaWdubWVudCI6MiwiVmVydGljYWxBbGlnbm1lbnQiOjAsIlNtYXJ0Rm9yZWdyb3VuZCI6bnVsbCwiQmFja2dyb3VuZEZpbGxUeXBlIjowLCJNYXJnaW4iOnsiJGlkIjoiMjgxIiwiVG9wIjowLCJMZWZ0IjowLCJSaWdodCI6MCwiQm90dG9tIjowfSwiUGFkZGluZyI6eyIkaWQiOiIyODIiLCJUb3AiOjAsIkxlZnQiOjAsIlJpZ2h0IjowLCJCb3R0b20iOjB9LCJCYWNrZ3JvdW5kIjp7IiRyZWYiOiIxMjcifSwiSXNWaXNpYmxlIjp0cnVlLCJXaWR0aCI6MC4wLCJIZWlnaHQiOjAuMCwiQm9yZGVyU3R5bGUiOnsiJGlkIjoiMjgzIiwiTGluZUNvbG9yIjpudWxsLCJMaW5lV2VpZ2h0IjowLjAsIkxpbmVUeXBlIjowLCJQYXJlbnRTdHlsZSI6bnVsbH0sIlBhcmVudFN0eWxlIjpudWxsfSwiRGF0ZUZvcm1hdCI6eyIkaWQiOiIyODQ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yODUiLCJEYXRlUGFydElzVmlzaWJsZSI6ZmFsc2UsIlRpbWVQYXJ0SXNWaXNpYmxlIjpmYWxzZX19LCJXZWVrTnVtYmVyaW5nIjp7IiRpZCI6IjI4NiIsIkZvcm1hdCI6MCwiSXNWaXNpYmxlIjpmYWxzZSwiTGFzdEtub3duVmlzaWJpbGl0eVN0YXRlIjpmYWxzZX0sIklzVmlzaWJsZSI6ZmFsc2UsIlBhcmVudFN0eWxlIjpudWxsfSwiSW5kZXgiOjksIlNtYXJ0RHVyYXRpb25BY3RpdmF0ZWQiOmZhbHNlLCJEYXRlRm9ybWF0Ijp7IiRyZWYiOiIyODQifSwiV2Vla051bWJlcmluZyI6eyIkaWQiOiIyODciLCJGb3JtYXQiOjAsIklzVmlzaWJsZSI6ZmFsc2UsIkxhc3RLbm93blZpc2liaWxpdHlTdGF0ZSI6ZmFsc2V9LCJJZCI6ImE5ODQ3MzExLTNlNGEtNDdjNS1iZGJiLWJhYjhhOWY5NzEyMyIsIkltcG9ydElkIjpudWxsLCJUaXRsZSI6IlRhcmdldCBNYXJrZXQiLCJOb3RlIjpudWxsLCJIeXBlcmxpbmsiOnsiJGlkIjoiMjg4IiwiQWRkcmVzcyI6bnVsbCwiU3ViQWRkcmVzcyI6bnVsbH0sIklzQ2hhbmdlZCI6ZmFsc2UsIklzTmV3IjpmYWxzZX0seyIkaWQiOiIyODkiLCJHcm91cE5hbWUiOm51bGwsIlN0YXJ0RGF0ZSI6IjIwMjEtMDYtMTFUMDA6MDA6MDBaIiwiRW5kRGF0ZSI6IjIwMjEtMDctMjBUMjM6NTk6MDBaIiwiUGVyY2VudGFnZUNvbXBsZXRlIjpudWxsLCJTdHlsZSI6eyIkaWQiOiIyOTAiLCJTaGFwZSI6MSwiU2hhcGVUaGlja25lc3MiOjEsIkR1cmF0aW9uRm9ybWF0IjowLCJJbmNsdWRlTm9uV29ya2luZ0RheXNJbkR1cmF0aW9uIjpmYWxzZSwiUGVyY2VudGFnZUNvbXBsZXRlU3R5bGUiOnsiJGlkIjoiMjkxIiwiRm9udFNldHRpbmdzIjp7IiRpZCI6IjI5MiIsIkZvbnRTaXplIjoxMCwiRm9udE5hbWUiOiJDYWxpYnJpIiwiSXNCb2xkIjpmYWxzZSwiSXNJdGFsaWMiOmZhbHNlLCJJc1VuZGVybGluZWQiOmZhbHNlLCJQYXJlbnRTdHlsZSI6bnVsbH0sIkF1dG9TaXplIjowLCJGb3JlZ3JvdW5kIjp7IiRpZCI6IjI5MyIsIkNvbG9yIjp7IiRyZWYiOiI4OSJ9fSwiTWF4V2lkdGgiOjIwMC4wLCJNYXhIZWlnaHQiOiJJbmZpbml0eSIsIlNtYXJ0Rm9yZWdyb3VuZElzQWN0aXZlIjpmYWxzZSwiSG9yaXpvbnRhbEFsaWdubWVudCI6MCwiVmVydGljYWxBbGlnbm1lbnQiOjAsIlNtYXJ0Rm9yZWdyb3VuZCI6bnVsbCwiQmFja2dyb3VuZEZpbGxUeXBlIjowLCJNYXJnaW4iOnsiJGlkIjoiMjk0IiwiVG9wIjowLCJMZWZ0IjowLCJSaWdodCI6MCwiQm90dG9tIjowfSwiUGFkZGluZyI6eyIkaWQiOiIyOTUiLCJUb3AiOjAsIkxlZnQiOjAsIlJpZ2h0IjowLCJCb3R0b20iOjB9LCJCYWNrZ3JvdW5kIjp7IiRyZWYiOiI5MiJ9LCJJc1Zpc2libGUiOnRydWUsIldpZHRoIjowLjAsIkhlaWdodCI6MC4wLCJCb3JkZXJTdHlsZSI6eyIkaWQiOiIyOTYiLCJMaW5lQ29sb3IiOm51bGwsIkxpbmVXZWlnaHQiOjAuMCwiTGluZVR5cGUiOjAsIlBhcmVudFN0eWxlIjpudWxsfSwiUGFyZW50U3R5bGUiOm51bGx9LCJEdXJhdGlvblN0eWxlIjp7IiRpZCI6IjI5NyIsIkZvbnRTZXR0aW5ncyI6eyIkaWQiOiIyOTgiLCJGb250U2l6ZSI6MTAsIkZvbnROYW1lIjoiQ2FsaWJyaSIsIklzQm9sZCI6ZmFsc2UsIklzSXRhbGljIjpmYWxzZSwiSXNVbmRlcmxpbmVkIjpmYWxzZSwiUGFyZW50U3R5bGUiOm51bGx9LCJBdXRvU2l6ZSI6MCwiRm9yZWdyb3VuZCI6eyIkaWQiOiIyOTkiLCJDb2xvciI6eyIkcmVmIjoiOTYifX0sIk1heFdpZHRoIjoyMDAuMCwiTWF4SGVpZ2h0IjoiSW5maW5pdHkiLCJTbWFydEZvcmVncm91bmRJc0FjdGl2ZSI6ZmFsc2UsIkhvcml6b250YWxBbGlnbm1lbnQiOjAsIlZlcnRpY2FsQWxpZ25tZW50IjowLCJTbWFydEZvcmVncm91bmQiOm51bGwsIkJhY2tncm91bmRGaWxsVHlwZSI6MCwiTWFyZ2luIjp7IiRpZCI6IjMwMCIsIlRvcCI6MCwiTGVmdCI6MCwiUmlnaHQiOjAsIkJvdHRvbSI6MH0sIlBhZGRpbmciOnsiJGlkIjoiMzAxIiwiVG9wIjowLCJMZWZ0IjowLCJSaWdodCI6MCwiQm90dG9tIjowfSwiQmFja2dyb3VuZCI6eyIkcmVmIjoiOTkifSwiSXNWaXNpYmxlIjp0cnVlLCJXaWR0aCI6MC4wLCJIZWlnaHQiOjAuMCwiQm9yZGVyU3R5bGUiOnsiJGlkIjoiMzAyIiwiTGluZUNvbG9yIjpudWxsLCJMaW5lV2VpZ2h0IjowLjAsIkxpbmVUeXBlIjowLCJQYXJlbnRTdHlsZSI6bnVsbH0sIlBhcmVudFN0eWxlIjpudWxsfSwiSG9yaXpvbnRhbENvbm5lY3RvclN0eWxlIjp7IiRpZCI6IjMwMyIsIkxpbmVDb2xvciI6eyIkcmVmIjoiMTAxIn0sIkxpbmVXZWlnaHQiOjEuMCwiTGluZVR5cGUiOjAsIlBhcmVudFN0eWxlIjpudWxsfSwiVmVydGljYWxDb25uZWN0b3JTdHlsZSI6eyIkaWQiOiIzMDQiLCJMaW5lQ29sb3IiOnsiJHJlZiI6IjEwNC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MwNSIsIk1hcmdpbiI6eyIkaWQiOiIzMDYiLCJUb3AiOjAsIkxlZnQiOjQsIlJpZ2h0Ijo0LCJCb3R0b20iOjB9LCJQYWRkaW5nIjp7IiRpZCI6IjMwNyIsIlRvcCI6MCwiTGVmdCI6MCwiUmlnaHQiOjAsIkJvdHRvbSI6MH0sIkJhY2tncm91bmQiOnsiJGlkIjoiMzA4IiwiQ29sb3IiOnsiJGlkIjoiMzA5IiwiQSI6MjU1LCJSIjoxMTIsIkciOjE3MywiQiI6NzF9fSwiSXNWaXNpYmxlIjp0cnVlLCJXaWR0aCI6MC4wLCJIZWlnaHQiOjE2LjAsIkJvcmRlclN0eWxlIjp7IiRpZCI6IjMxMCIsIkxpbmVDb2xvciI6eyIkcmVmIjoiMTEyIn0sIkxpbmVXZWlnaHQiOjAuMCwiTGluZVR5cGUiOjAsIlBhcmVudFN0eWxlIjpudWxsfSwiUGFyZW50U3R5bGUiOm51bGx9LCJUaXRsZVN0eWxlIjp7IiRpZCI6IjMxMSIsIkZvbnRTZXR0aW5ncyI6eyIkaWQiOiIzMTIiLCJGb250U2l6ZSI6MTEsIkZvbnROYW1lIjoiQ2FsaWJyaSIsIklzQm9sZCI6dHJ1ZSwiSXNJdGFsaWMiOmZhbHNlLCJJc1VuZGVybGluZWQiOmZhbHNlLCJQYXJlbnRTdHlsZSI6bnVsbH0sIkF1dG9TaXplIjowLCJGb3JlZ3JvdW5kIjp7IiRpZCI6IjMxMyIsIkNvbG9yIjp7IiRpZCI6IjMxN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aWQiOiIzMTUiLCJUb3AiOjAsIkxlZnQiOjAsIlJpZ2h0IjowLCJCb3R0b20iOjB9LCJQYWRkaW5nIjp7IiRpZCI6IjMxNiIsIlRvcCI6MCwiTGVmdCI6MCwiUmlnaHQiOjAsIkJvdHRvbSI6MH0sIkJhY2tncm91bmQiOnsiJHJlZiI6IjEyMCJ9LCJJc1Zpc2libGUiOnRydWUsIldpZHRoIjowLjAsIkhlaWdodCI6MC4wLCJCb3JkZXJTdHlsZSI6eyIkaWQiOiIzMTciLCJMaW5lQ29sb3IiOm51bGwsIkxpbmVXZWlnaHQiOjAuMCwiTGluZVR5cGUiOjAsIlBhcmVudFN0eWxlIjpudWxsfSwiUGFyZW50U3R5bGUiOm51bGx9LCJEYXRlU3R5bGUiOnsiJGlkIjoiMzE4IiwiRm9udFNldHRpbmdzIjp7IiRpZCI6IjMxOSIsIkZvbnRTaXplIjoxMCwiRm9udE5hbWUiOiJDYWxpYnJpIiwiSXNCb2xkIjpmYWxzZSwiSXNJdGFsaWMiOmZhbHNlLCJJc1VuZGVybGluZWQiOmZhbHNlLCJQYXJlbnRTdHlsZSI6bnVsbH0sIkF1dG9TaXplIjowLCJGb3JlZ3JvdW5kIjp7IiRpZCI6IjMyMCIsIkNvbG9yIjp7IiRpZCI6IjMy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IyIiwiVG9wIjowLCJMZWZ0IjowLCJSaWdodCI6MCwiQm90dG9tIjowfSwiUGFkZGluZyI6eyIkaWQiOiIzMjMiLCJUb3AiOjAsIkxlZnQiOjAsIlJpZ2h0IjowLCJCb3R0b20iOjB9LCJCYWNrZ3JvdW5kIjp7IiRyZWYiOiIxMjcifSwiSXNWaXNpYmxlIjp0cnVlLCJXaWR0aCI6MC4wLCJIZWlnaHQiOjAuMCwiQm9yZGVyU3R5bGUiOnsiJGlkIjoiMzI0IiwiTGluZUNvbG9yIjpudWxsLCJMaW5lV2VpZ2h0IjowLjAsIkxpbmVUeXBlIjowLCJQYXJlbnRTdHlsZSI6bnVsbH0sIlBhcmVudFN0eWxlIjpudWxsfSwiRGF0ZUZvcm1hdCI6eyIkaWQiOiIzMjU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zMjYiLCJEYXRlUGFydElzVmlzaWJsZSI6ZmFsc2UsIlRpbWVQYXJ0SXNWaXNpYmxlIjpmYWxzZX19LCJXZWVrTnVtYmVyaW5nIjp7IiRpZCI6IjMyNyIsIkZvcm1hdCI6MCwiSXNWaXNpYmxlIjpmYWxzZSwiTGFzdEtub3duVmlzaWJpbGl0eVN0YXRlIjpmYWxzZX0sIklzVmlzaWJsZSI6dHJ1ZSwiUGFyZW50U3R5bGUiOm51bGx9LCJJbmRleCI6MTAsIlNtYXJ0RHVyYXRpb25BY3RpdmF0ZWQiOmZhbHNlLCJEYXRlRm9ybWF0Ijp7IiRyZWYiOiIzMjUifSwiV2Vla051bWJlcmluZyI6eyIkaWQiOiIzMjgiLCJGb3JtYXQiOjAsIklzVmlzaWJsZSI6ZmFsc2UsIkxhc3RLbm93blZpc2liaWxpdHlTdGF0ZSI6ZmFsc2V9LCJJZCI6ImRhZDRkZjBiLWQ0OTEtNDFhMS1iNjUxLTA2ZWM4NzdhYmE5YiIsIkltcG9ydElkIjpudWxsLCJUaXRsZSI6IkluZHVzdHJ5IEFuYWx5c2lzIiwiTm90ZSI6bnVsbCwiSHlwZXJsaW5rIjp7IiRpZCI6IjMyOSIsIkFkZHJlc3MiOiIiLCJTdWJBZGRyZXNzIjoiIn0sIklzQ2hhbmdlZCI6ZmFsc2UsIklzTmV3IjpmYWxzZX0seyIkaWQiOiIzMzAiLCJHcm91cE5hbWUiOm51bGwsIlN0YXJ0RGF0ZSI6IjIwMjEtMDYtMDRUMDA6MDA6MDBaIiwiRW5kRGF0ZSI6IjIwMjEtMDctMDJUMjM6NTk6MDBaIiwiUGVyY2VudGFnZUNvbXBsZXRlIjpudWxsLCJTdHlsZSI6eyIkaWQiOiIzMzEiLCJTaGFwZSI6MSwiU2hhcGVUaGlja25lc3MiOjEsIkR1cmF0aW9uRm9ybWF0IjowLCJJbmNsdWRlTm9uV29ya2luZ0RheXNJbkR1cmF0aW9uIjpmYWxzZSwiUGVyY2VudGFnZUNvbXBsZXRlU3R5bGUiOnsiJGlkIjoiMzMyIiwiRm9udFNldHRpbmdzIjp7IiRpZCI6IjMzMyIsIkZvbnRTaXplIjoxMCwiRm9udE5hbWUiOiJDYWxpYnJpIiwiSXNCb2xkIjpmYWxzZSwiSXNJdGFsaWMiOmZhbHNlLCJJc1VuZGVybGluZWQiOmZhbHNlLCJQYXJlbnRTdHlsZSI6bnVsbH0sIkF1dG9TaXplIjowLCJGb3JlZ3JvdW5kIjp7IiRpZCI6IjMzNCIsIkNvbG9yIjp7IiRyZWYiOiI4OSJ9fSwiTWF4V2lkdGgiOjIwMC4wLCJNYXhIZWlnaHQiOiJJbmZpbml0eSIsIlNtYXJ0Rm9yZWdyb3VuZElzQWN0aXZlIjpmYWxzZSwiSG9yaXpvbnRhbEFsaWdubWVudCI6MCwiVmVydGljYWxBbGlnbm1lbnQiOjAsIlNtYXJ0Rm9yZWdyb3VuZCI6bnVsbCwiQmFja2dyb3VuZEZpbGxUeXBlIjowLCJNYXJnaW4iOnsiJGlkIjoiMzM1IiwiVG9wIjowLCJMZWZ0IjowLCJSaWdodCI6MCwiQm90dG9tIjowfSwiUGFkZGluZyI6eyIkaWQiOiIzMzYiLCJUb3AiOjAsIkxlZnQiOjAsIlJpZ2h0IjowLCJCb3R0b20iOjB9LCJCYWNrZ3JvdW5kIjp7IiRyZWYiOiI5MiJ9LCJJc1Zpc2libGUiOnRydWUsIldpZHRoIjowLjAsIkhlaWdodCI6MC4wLCJCb3JkZXJTdHlsZSI6eyIkaWQiOiIzMzciLCJMaW5lQ29sb3IiOm51bGwsIkxpbmVXZWlnaHQiOjAuMCwiTGluZVR5cGUiOjAsIlBhcmVudFN0eWxlIjpudWxsfSwiUGFyZW50U3R5bGUiOm51bGx9LCJEdXJhdGlvblN0eWxlIjp7IiRpZCI6IjMzOCIsIkZvbnRTZXR0aW5ncyI6eyIkaWQiOiIzMzkiLCJGb250U2l6ZSI6MTAsIkZvbnROYW1lIjoiQ2FsaWJyaSIsIklzQm9sZCI6ZmFsc2UsIklzSXRhbGljIjpmYWxzZSwiSXNVbmRlcmxpbmVkIjpmYWxzZSwiUGFyZW50U3R5bGUiOm51bGx9LCJBdXRvU2l6ZSI6MCwiRm9yZWdyb3VuZCI6eyIkaWQiOiIzNDAiLCJDb2xvciI6eyIkcmVmIjoiOTYifX0sIk1heFdpZHRoIjoyMDAuMCwiTWF4SGVpZ2h0IjoiSW5maW5pdHkiLCJTbWFydEZvcmVncm91bmRJc0FjdGl2ZSI6ZmFsc2UsIkhvcml6b250YWxBbGlnbm1lbnQiOjAsIlZlcnRpY2FsQWxpZ25tZW50IjowLCJTbWFydEZvcmVncm91bmQiOm51bGwsIkJhY2tncm91bmRGaWxsVHlwZSI6MCwiTWFyZ2luIjp7IiRpZCI6IjM0MSIsIlRvcCI6MCwiTGVmdCI6MCwiUmlnaHQiOjAsIkJvdHRvbSI6MH0sIlBhZGRpbmciOnsiJGlkIjoiMzQyIiwiVG9wIjowLCJMZWZ0IjowLCJSaWdodCI6MCwiQm90dG9tIjowfSwiQmFja2dyb3VuZCI6eyIkcmVmIjoiOTkifSwiSXNWaXNpYmxlIjp0cnVlLCJXaWR0aCI6MC4wLCJIZWlnaHQiOjAuMCwiQm9yZGVyU3R5bGUiOnsiJGlkIjoiMzQzIiwiTGluZUNvbG9yIjpudWxsLCJMaW5lV2VpZ2h0IjowLjAsIkxpbmVUeXBlIjowLCJQYXJlbnRTdHlsZSI6bnVsbH0sIlBhcmVudFN0eWxlIjpudWxsfSwiSG9yaXpvbnRhbENvbm5lY3RvclN0eWxlIjp7IiRpZCI6IjM0NCIsIkxpbmVDb2xvciI6eyIkcmVmIjoiMTAxIn0sIkxpbmVXZWlnaHQiOjEuMCwiTGluZVR5cGUiOjAsIlBhcmVudFN0eWxlIjpudWxsfSwiVmVydGljYWxDb25uZWN0b3JTdHlsZSI6eyIkaWQiOiIzNDUiLCJMaW5lQ29sb3IiOnsiJHJlZiI6IjEwNC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M0NiIsIk1hcmdpbiI6eyIkaWQiOiIzNDciLCJUb3AiOjAsIkxlZnQiOjQsIlJpZ2h0Ijo0LCJCb3R0b20iOjB9LCJQYWRkaW5nIjp7IiRpZCI6IjM0OCIsIlRvcCI6MCwiTGVmdCI6MCwiUmlnaHQiOjAsIkJvdHRvbSI6MH0sIkJhY2tncm91bmQiOnsiJGlkIjoiMzQ5IiwiQ29sb3IiOnsiJGlkIjoiMzUwIiwiQSI6MjU1LCJSIjoxMTIsIkciOjE3MywiQiI6NzF9fSwiSXNWaXNpYmxlIjp0cnVlLCJXaWR0aCI6MC4wLCJIZWlnaHQiOjE2LjAsIkJvcmRlclN0eWxlIjp7IiRpZCI6IjM1MSIsIkxpbmVDb2xvciI6eyIkcmVmIjoiMTEyIn0sIkxpbmVXZWlnaHQiOjAuMCwiTGluZVR5cGUiOjAsIlBhcmVudFN0eWxlIjpudWxsfSwiUGFyZW50U3R5bGUiOm51bGx9LCJUaXRsZVN0eWxlIjp7IiRpZCI6IjM1MiIsIkZvbnRTZXR0aW5ncyI6eyIkaWQiOiIzNTMiLCJGb250U2l6ZSI6MTEsIkZvbnROYW1lIjoiQ2FsaWJyaSIsIklzQm9sZCI6dHJ1ZSwiSXNJdGFsaWMiOmZhbHNlLCJJc1VuZGVybGluZWQiOmZhbHNlLCJQYXJlbnRTdHlsZSI6bnVsbH0sIkF1dG9TaXplIjowLCJGb3JlZ3JvdW5kIjp7IiRpZCI6IjM1NCIsIkNvbG9yIjp7IiRpZCI6IjM1NS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aWQiOiIzNTYiLCJUb3AiOjAsIkxlZnQiOjAsIlJpZ2h0IjowLCJCb3R0b20iOjB9LCJQYWRkaW5nIjp7IiRpZCI6IjM1NyIsIlRvcCI6MCwiTGVmdCI6MCwiUmlnaHQiOjAsIkJvdHRvbSI6MH0sIkJhY2tncm91bmQiOnsiJHJlZiI6IjEyMCJ9LCJJc1Zpc2libGUiOnRydWUsIldpZHRoIjowLjAsIkhlaWdodCI6MC4wLCJCb3JkZXJTdHlsZSI6eyIkaWQiOiIzNTgiLCJMaW5lQ29sb3IiOm51bGwsIkxpbmVXZWlnaHQiOjAuMCwiTGluZVR5cGUiOjAsIlBhcmVudFN0eWxlIjpudWxsfSwiUGFyZW50U3R5bGUiOm51bGx9LCJEYXRlU3R5bGUiOnsiJGlkIjoiMzU5IiwiRm9udFNldHRpbmdzIjp7IiRpZCI6IjM2MCIsIkZvbnRTaXplIjoxMCwiRm9udE5hbWUiOiJDYWxpYnJpIiwiSXNCb2xkIjpmYWxzZSwiSXNJdGFsaWMiOmZhbHNlLCJJc1VuZGVybGluZWQiOmZhbHNlLCJQYXJlbnRTdHlsZSI6bnVsbH0sIkF1dG9TaXplIjowLCJGb3JlZ3JvdW5kIjp7IiRpZCI6IjM2MSIsIkNvbG9yIjp7IiRpZCI6IjM2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YzIiwiVG9wIjowLCJMZWZ0IjowLCJSaWdodCI6MCwiQm90dG9tIjowfSwiUGFkZGluZyI6eyIkaWQiOiIzNjQiLCJUb3AiOjAsIkxlZnQiOjAsIlJpZ2h0IjowLCJCb3R0b20iOjB9LCJCYWNrZ3JvdW5kIjp7IiRyZWYiOiIxMjcifSwiSXNWaXNpYmxlIjp0cnVlLCJXaWR0aCI6MC4wLCJIZWlnaHQiOjAuMCwiQm9yZGVyU3R5bGUiOnsiJGlkIjoiMzY1IiwiTGluZUNvbG9yIjpudWxsLCJMaW5lV2VpZ2h0IjowLjAsIkxpbmVUeXBlIjowLCJQYXJlbnRTdHlsZSI6bnVsbH0sIlBhcmVudFN0eWxlIjpudWxsfSwiRGF0ZUZvcm1hdCI6eyIkaWQiOiIzNjY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zNjciLCJEYXRlUGFydElzVmlzaWJsZSI6ZmFsc2UsIlRpbWVQYXJ0SXNWaXNpYmxlIjpmYWxzZX19LCJXZWVrTnVtYmVyaW5nIjp7IiRpZCI6IjM2OCIsIkZvcm1hdCI6MCwiSXNWaXNpYmxlIjpmYWxzZSwiTGFzdEtub3duVmlzaWJpbGl0eVN0YXRlIjpmYWxzZX0sIklzVmlzaWJsZSI6dHJ1ZSwiUGFyZW50U3R5bGUiOm51bGx9LCJJbmRleCI6MTEsIlNtYXJ0RHVyYXRpb25BY3RpdmF0ZWQiOmZhbHNlLCJEYXRlRm9ybWF0Ijp7IiRyZWYiOiIzNjYifSwiV2Vla051bWJlcmluZyI6eyIkaWQiOiIzNjkiLCJGb3JtYXQiOjAsIklzVmlzaWJsZSI6ZmFsc2UsIkxhc3RLbm93blZpc2liaWxpdHlTdGF0ZSI6ZmFsc2V9LCJJZCI6IjQyZWJjYTRmLTA4NDEtNGM2ZC05MjEzLTE0NzQ3ZmRmZmQ2YyIsIkltcG9ydElkIjpudWxsLCJUaXRsZSI6IkNvbXBldGUiLCJOb3RlIjpudWxsLCJIeXBlcmxpbmsiOnsiJGlkIjoiMzcwIiwiQWRkcmVzcyI6IiIsIlN1YkFkZHJlc3MiOiIifSwiSXNDaGFuZ2VkIjpmYWxzZSwiSXNOZXciOmZhbHNlfSx7IiRpZCI6IjM3MSIsIkdyb3VwTmFtZSI6bnVsbCwiU3RhcnREYXRlIjoiMjAyMS0wNS0yMFQwMDowMDowMFoiLCJFbmREYXRlIjoiMjAyMS0wNi0xNVQyMzo1OTowMFoiLCJQZXJjZW50YWdlQ29tcGxldGUiOm51bGwsIlN0eWxlIjp7IiRpZCI6IjM3MiIsIlNoYXBlIjoxLCJTaGFwZVRoaWNrbmVzcyI6MSwiRHVyYXRpb25Gb3JtYXQiOjAsIkluY2x1ZGVOb25Xb3JraW5nRGF5c0luRHVyYXRpb24iOmZhbHNlLCJQZXJjZW50YWdlQ29tcGxldGVTdHlsZSI6eyIkaWQiOiIzNzMiLCJGb250U2V0dGluZ3MiOnsiJGlkIjoiMzc0IiwiRm9udFNpemUiOjEwLCJGb250TmFtZSI6IkNhbGlicmkiLCJJc0JvbGQiOmZhbHNlLCJJc0l0YWxpYyI6ZmFsc2UsIklzVW5kZXJsaW5lZCI6ZmFsc2UsIlBhcmVudFN0eWxlIjpudWxsfSwiQXV0b1NpemUiOjAsIkZvcmVncm91bmQiOnsiJGlkIjoiMzc1IiwiQ29sb3IiOnsiJHJlZiI6Ijg5In19LCJNYXhXaWR0aCI6MjAwLjAsIk1heEhlaWdodCI6IkluZmluaXR5IiwiU21hcnRGb3JlZ3JvdW5kSXNBY3RpdmUiOmZhbHNlLCJIb3Jpem9udGFsQWxpZ25tZW50IjowLCJWZXJ0aWNhbEFsaWdubWVudCI6MCwiU21hcnRGb3JlZ3JvdW5kIjpudWxsLCJCYWNrZ3JvdW5kRmlsbFR5cGUiOjAsIk1hcmdpbiI6eyIkaWQiOiIzNzYiLCJUb3AiOjAsIkxlZnQiOjAsIlJpZ2h0IjowLCJCb3R0b20iOjB9LCJQYWRkaW5nIjp7IiRpZCI6IjM3NyIsIlRvcCI6MCwiTGVmdCI6MCwiUmlnaHQiOjAsIkJvdHRvbSI6MH0sIkJhY2tncm91bmQiOnsiJHJlZiI6IjkyIn0sIklzVmlzaWJsZSI6dHJ1ZSwiV2lkdGgiOjAuMCwiSGVpZ2h0IjowLjAsIkJvcmRlclN0eWxlIjp7IiRpZCI6IjM3OCIsIkxpbmVDb2xvciI6bnVsbCwiTGluZVdlaWdodCI6MC4wLCJMaW5lVHlwZSI6MCwiUGFyZW50U3R5bGUiOm51bGx9LCJQYXJlbnRTdHlsZSI6bnVsbH0sIkR1cmF0aW9uU3R5bGUiOnsiJGlkIjoiMzc5IiwiRm9udFNldHRpbmdzIjp7IiRpZCI6IjM4MCIsIkZvbnRTaXplIjoxMCwiRm9udE5hbWUiOiJDYWxpYnJpIiwiSXNCb2xkIjpmYWxzZSwiSXNJdGFsaWMiOmZhbHNlLCJJc1VuZGVybGluZWQiOmZhbHNlLCJQYXJlbnRTdHlsZSI6bnVsbH0sIkF1dG9TaXplIjowLCJGb3JlZ3JvdW5kIjp7IiRpZCI6IjM4MSIsIkNvbG9yIjp7IiRyZWYiOiI5NiJ9fSwiTWF4V2lkdGgiOjIwMC4wLCJNYXhIZWlnaHQiOiJJbmZpbml0eSIsIlNtYXJ0Rm9yZWdyb3VuZElzQWN0aXZlIjpmYWxzZSwiSG9yaXpvbnRhbEFsaWdubWVudCI6MCwiVmVydGljYWxBbGlnbm1lbnQiOjAsIlNtYXJ0Rm9yZWdyb3VuZCI6bnVsbCwiQmFja2dyb3VuZEZpbGxUeXBlIjowLCJNYXJnaW4iOnsiJGlkIjoiMzgyIiwiVG9wIjowLCJMZWZ0IjowLCJSaWdodCI6MCwiQm90dG9tIjowfSwiUGFkZGluZyI6eyIkaWQiOiIzODMiLCJUb3AiOjAsIkxlZnQiOjAsIlJpZ2h0IjowLCJCb3R0b20iOjB9LCJCYWNrZ3JvdW5kIjp7IiRyZWYiOiI5OSJ9LCJJc1Zpc2libGUiOnRydWUsIldpZHRoIjowLjAsIkhlaWdodCI6MC4wLCJCb3JkZXJTdHlsZSI6eyIkaWQiOiIzODQiLCJMaW5lQ29sb3IiOm51bGwsIkxpbmVXZWlnaHQiOjAuMCwiTGluZVR5cGUiOjAsIlBhcmVudFN0eWxlIjpudWxsfSwiUGFyZW50U3R5bGUiOm51bGx9LCJIb3Jpem9udGFsQ29ubmVjdG9yU3R5bGUiOnsiJGlkIjoiMzg1IiwiTGluZUNvbG9yIjp7IiRyZWYiOiIxMDEifSwiTGluZVdlaWdodCI6MS4wLCJMaW5lVHlwZSI6MCwiUGFyZW50U3R5bGUiOm51bGx9LCJWZXJ0aWNhbENvbm5lY3RvclN0eWxlIjp7IiRpZCI6IjM4NiIsIkxpbmVDb2xvciI6eyIkcmVmIjoiMTA0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EwLCJJc0JlbG93VGltZWJhbmQiOmZhbHNlLCJQZXJjZW50YWdlQ29tcGxldGVTaGFwZU9wYWNpdHkiOjM1LCJTaGFwZVN0eWxlIjp7IiRpZCI6IjM4NyIsIk1hcmdpbiI6eyIkaWQiOiIzODgiLCJUb3AiOjAsIkxlZnQiOjQsIlJpZ2h0Ijo0LCJCb3R0b20iOjB9LCJQYWRkaW5nIjp7IiRpZCI6IjM4OSIsIlRvcCI6MCwiTGVmdCI6MCwiUmlnaHQiOjAsIkJvdHRvbSI6MH0sIkJhY2tncm91bmQiOnsiJGlkIjoiMzkwIiwiQ29sb3IiOnsiJGlkIjoiMzkxIiwiQSI6MjU1LCJSIjoxMTIsIkciOjE3MywiQiI6NzF9fSwiSXNWaXNpYmxlIjp0cnVlLCJXaWR0aCI6MC4wLCJIZWlnaHQiOjE2LjAsIkJvcmRlclN0eWxlIjp7IiRpZCI6IjM5MiIsIkxpbmVDb2xvciI6eyIkcmVmIjoiMTEyIn0sIkxpbmVXZWlnaHQiOjAuMCwiTGluZVR5cGUiOjAsIlBhcmVudFN0eWxlIjpudWxsfSwiUGFyZW50U3R5bGUiOm51bGx9LCJUaXRsZVN0eWxlIjp7IiRpZCI6IjM5MyIsIkZvbnRTZXR0aW5ncyI6eyIkaWQiOiIzOTQiLCJGb250U2l6ZSI6MTEsIkZvbnROYW1lIjoiQ2FsaWJyaSIsIklzQm9sZCI6dHJ1ZSwiSXNJdGFsaWMiOmZhbHNlLCJJc1VuZGVybGluZWQiOmZhbHNlLCJQYXJlbnRTdHlsZSI6bnVsbH0sIkF1dG9TaXplIjowLCJGb3JlZ3JvdW5kIjp7IiRpZCI6IjM5NSIsIkNvbG9yIjp7IiRpZCI6IjM5N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aWQiOiIzOTciLCJUb3AiOjAsIkxlZnQiOjAsIlJpZ2h0IjowLCJCb3R0b20iOjB9LCJQYWRkaW5nIjp7IiRpZCI6IjM5OCIsIlRvcCI6MCwiTGVmdCI6MCwiUmlnaHQiOjAsIkJvdHRvbSI6MH0sIkJhY2tncm91bmQiOnsiJHJlZiI6IjEyMCJ9LCJJc1Zpc2libGUiOnRydWUsIldpZHRoIjowLjAsIkhlaWdodCI6MC4wLCJCb3JkZXJTdHlsZSI6eyIkaWQiOiIzOTkiLCJMaW5lQ29sb3IiOm51bGwsIkxpbmVXZWlnaHQiOjAuMCwiTGluZVR5cGUiOjAsIlBhcmVudFN0eWxlIjpudWxsfSwiUGFyZW50U3R5bGUiOm51bGx9LCJEYXRlU3R5bGUiOnsiJGlkIjoiNDAwIiwiRm9udFNldHRpbmdzIjp7IiRpZCI6IjQwMSIsIkZvbnRTaXplIjoxMCwiRm9udE5hbWUiOiJDYWxpYnJpIiwiSXNCb2xkIjpmYWxzZSwiSXNJdGFsaWMiOmZhbHNlLCJJc1VuZGVybGluZWQiOmZhbHNlLCJQYXJlbnRTdHlsZSI6bnVsbH0sIkF1dG9TaXplIjowLCJGb3JlZ3JvdW5kIjp7IiRpZCI6IjQwMiIsIkNvbG9yIjp7IiRpZCI6IjQwM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DA0IiwiVG9wIjowLCJMZWZ0IjowLCJSaWdodCI6MCwiQm90dG9tIjowfSwiUGFkZGluZyI6eyIkaWQiOiI0MDUiLCJUb3AiOjAsIkxlZnQiOjAsIlJpZ2h0IjowLCJCb3R0b20iOjB9LCJCYWNrZ3JvdW5kIjp7IiRyZWYiOiIxMjcifSwiSXNWaXNpYmxlIjp0cnVlLCJXaWR0aCI6MC4wLCJIZWlnaHQiOjAuMCwiQm9yZGVyU3R5bGUiOnsiJGlkIjoiNDA2IiwiTGluZUNvbG9yIjpudWxsLCJMaW5lV2VpZ2h0IjowLjAsIkxpbmVUeXBlIjowLCJQYXJlbnRTdHlsZSI6bnVsbH0sIlBhcmVudFN0eWxlIjpudWxsfSwiRGF0ZUZvcm1hdCI6eyIkaWQiOiI0MDc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0MDgiLCJEYXRlUGFydElzVmlzaWJsZSI6ZmFsc2UsIlRpbWVQYXJ0SXNWaXNpYmxlIjpmYWxzZX19LCJXZWVrTnVtYmVyaW5nIjp7IiRpZCI6IjQwOSIsIkZvcm1hdCI6MCwiSXNWaXNpYmxlIjpmYWxzZSwiTGFzdEtub3duVmlzaWJpbGl0eVN0YXRlIjpmYWxzZX0sIklzVmlzaWJsZSI6dHJ1ZSwiUGFyZW50U3R5bGUiOm51bGx9LCJJbmRleCI6MTIsIlNtYXJ0RHVyYXRpb25BY3RpdmF0ZWQiOmZhbHNlLCJEYXRlRm9ybWF0Ijp7IiRyZWYiOiI0MDcifSwiV2Vla051bWJlcmluZyI6eyIkaWQiOiI0MTAiLCJGb3JtYXQiOjAsIklzVmlzaWJsZSI6ZmFsc2UsIkxhc3RLbm93blZpc2liaWxpdHlTdGF0ZSI6ZmFsc2V9LCJJZCI6IjQwMDdkNTIzLWE3YzAtNDllZC1hNTRiLTk4NTlmZmVjMTA4OSIsIkltcG9ydElkIjpudWxsLCJUaXRsZSI6IlByaWNpbmcgYW5kIEVjb25vbWljcyAiLCJOb3RlIjpudWxsLCJIeXBlcmxpbmsiOnsiJGlkIjoiNDExIiwiQWRkcmVzcyI6IiIsIlN1YkFkZHJlc3MiOiIifSwiSXNDaGFuZ2VkIjpmYWxzZSwiSXNOZXciOmZhbHNlfSx7IiRpZCI6IjQxMiIsIkdyb3VwTmFtZSI6bnVsbCwiU3RhcnREYXRlIjoiMjAyMS0wNi0yNlQwMDowMDowMFoiLCJFbmREYXRlIjoiMjAyMS0wOC0yMFQyMzo1OTowMFoiLCJQZXJjZW50YWdlQ29tcGxldGUiOm51bGwsIlN0eWxlIjp7IiRpZCI6IjQxMyIsIlNoYXBlIjo2LCJTaGFwZVRoaWNrbmVzcyI6MSwiRHVyYXRpb25Gb3JtYXQiOjAsIkluY2x1ZGVOb25Xb3JraW5nRGF5c0luRHVyYXRpb24iOmZhbHNlLCJQZXJjZW50YWdlQ29tcGxldGVTdHlsZSI6eyIkaWQiOiI0MTQiLCJGb250U2V0dGluZ3MiOnsiJGlkIjoiNDE1IiwiRm9udFNpemUiOjEwLCJGb250TmFtZSI6IkNhbGlicmkiLCJJc0JvbGQiOmZhbHNlLCJJc0l0YWxpYyI6ZmFsc2UsIklzVW5kZXJsaW5lZCI6ZmFsc2UsIlBhcmVudFN0eWxlIjpudWxsfSwiQXV0b1NpemUiOjAsIkZvcmVncm91bmQiOnsiJGlkIjoiNDE2IiwiQ29sb3IiOnsiJHJlZiI6Ijg5In19LCJNYXhXaWR0aCI6MjAwLjAsIk1heEhlaWdodCI6IkluZmluaXR5IiwiU21hcnRGb3JlZ3JvdW5kSXNBY3RpdmUiOmZhbHNlLCJIb3Jpem9udGFsQWxpZ25tZW50IjowLCJWZXJ0aWNhbEFsaWdubWVudCI6MCwiU21hcnRGb3JlZ3JvdW5kIjpudWxsLCJCYWNrZ3JvdW5kRmlsbFR5cGUiOjAsIk1hcmdpbiI6eyIkaWQiOiI0MTciLCJUb3AiOjAsIkxlZnQiOjAsIlJpZ2h0IjowLCJCb3R0b20iOjB9LCJQYWRkaW5nIjp7IiRpZCI6IjQxOCIsIlRvcCI6MCwiTGVmdCI6MCwiUmlnaHQiOjAsIkJvdHRvbSI6MH0sIkJhY2tncm91bmQiOnsiJHJlZiI6IjkyIn0sIklzVmlzaWJsZSI6dHJ1ZSwiV2lkdGgiOjAuMCwiSGVpZ2h0IjowLjAsIkJvcmRlclN0eWxlIjp7IiRpZCI6IjQxOSIsIkxpbmVDb2xvciI6bnVsbCwiTGluZVdlaWdodCI6MC4wLCJMaW5lVHlwZSI6MCwiUGFyZW50U3R5bGUiOm51bGx9LCJQYXJlbnRTdHlsZSI6bnVsbH0sIkR1cmF0aW9uU3R5bGUiOnsiJGlkIjoiNDIwIiwiRm9udFNldHRpbmdzIjp7IiRpZCI6IjQyMSIsIkZvbnRTaXplIjoxMCwiRm9udE5hbWUiOiJDYWxpYnJpIiwiSXNCb2xkIjpmYWxzZSwiSXNJdGFsaWMiOmZhbHNlLCJJc1VuZGVybGluZWQiOmZhbHNlLCJQYXJlbnRTdHlsZSI6bnVsbH0sIkF1dG9TaXplIjowLCJGb3JlZ3JvdW5kIjp7IiRpZCI6IjQyMiIsIkNvbG9yIjp7IiRyZWYiOiI5NiJ9fSwiTWF4V2lkdGgiOjIwMC4wLCJNYXhIZWlnaHQiOiJJbmZpbml0eSIsIlNtYXJ0Rm9yZWdyb3VuZElzQWN0aXZlIjpmYWxzZSwiSG9yaXpvbnRhbEFsaWdubWVudCI6MCwiVmVydGljYWxBbGlnbm1lbnQiOjAsIlNtYXJ0Rm9yZWdyb3VuZCI6bnVsbCwiQmFja2dyb3VuZEZpbGxUeXBlIjowLCJNYXJnaW4iOnsiJGlkIjoiNDIzIiwiVG9wIjowLCJMZWZ0IjowLCJSaWdodCI6MCwiQm90dG9tIjowfSwiUGFkZGluZyI6eyIkaWQiOiI0MjQiLCJUb3AiOjAsIkxlZnQiOjAsIlJpZ2h0IjowLCJCb3R0b20iOjB9LCJCYWNrZ3JvdW5kIjp7IiRyZWYiOiI5OSJ9LCJJc1Zpc2libGUiOnRydWUsIldpZHRoIjowLjAsIkhlaWdodCI6MC4wLCJCb3JkZXJTdHlsZSI6eyIkaWQiOiI0MjUiLCJMaW5lQ29sb3IiOm51bGwsIkxpbmVXZWlnaHQiOjAuMCwiTGluZVR5cGUiOjAsIlBhcmVudFN0eWxlIjpudWxsfSwiUGFyZW50U3R5bGUiOm51bGx9LCJIb3Jpem9udGFsQ29ubmVjdG9yU3R5bGUiOnsiJGlkIjoiNDI2IiwiTGluZUNvbG9yIjp7IiRyZWYiOiIxMDEifSwiTGluZVdlaWdodCI6MS4wLCJMaW5lVHlwZSI6MCwiUGFyZW50U3R5bGUiOm51bGx9LCJWZXJ0aWNhbENvbm5lY3RvclN0eWxlIjp7IiRpZCI6IjQyNyIsIkxpbmVDb2xvciI6eyIkcmVmIjoiMTA0In0sIkxpbmVXZWlnaHQiOjAuMCwiTGluZVR5cGUiOjAsIlBhcmVudFN0eWxlIjpudWxsfSwiTWFyZ2luIjpudWxsLCJTdGFydERhdGVQb3NpdGlvbiI6MywiRW5kRGF0ZVBvc2l0aW9uIjozLCJEYXRlSXNWaXNpYmxlIjp0cnVlLCJUaXRsZVBvc2l0aW9uIjoyLCJEdXJhdGlvblBvc2l0aW9uIjo2LCJQZXJjZW50YWdlQ29tcGxldGVkUG9zaXRpb24iOjYsIlNwYWNpbmciOjUsIklzQmVsb3dUaW1lYmFuZCI6ZmFsc2UsIlBlcmNlbnRhZ2VDb21wbGV0ZVNoYXBlT3BhY2l0eSI6MzUsIlNoYXBlU3R5bGUiOnsiJGlkIjoiNDI4IiwiTWFyZ2luIjp7IiRpZCI6IjQyOSIsIlRvcCI6MCwiTGVmdCI6NCwiUmlnaHQiOjQsIkJvdHRvbSI6MH0sIlBhZGRpbmciOnsiJGlkIjoiNDMwIiwiVG9wIjowLCJMZWZ0IjowLCJSaWdodCI6MCwiQm90dG9tIjowfSwiQmFja2dyb3VuZCI6eyIkaWQiOiI0MzEiLCJDb2xvciI6eyIkaWQiOiI0MzIiLCJBIjoyNTUsIlIiOjAsIkciOjExNCwiQiI6MTg4fX0sIklzVmlzaWJsZSI6dHJ1ZSwiV2lkdGgiOjAuMCwiSGVpZ2h0IjoxNi4wLCJCb3JkZXJTdHlsZSI6eyIkaWQiOiI0MzMiLCJMaW5lQ29sb3IiOnsiJHJlZiI6IjExMiJ9LCJMaW5lV2VpZ2h0IjowLjAsIkxpbmVUeXBlIjowLCJQYXJlbnRTdHlsZSI6bnVsbH0sIlBhcmVudFN0eWxlIjpudWxsfSwiVGl0bGVTdHlsZSI6eyIkaWQiOiI0MzQiLCJGb250U2V0dGluZ3MiOnsiJGlkIjoiNDM1IiwiRm9udFNpemUiOjExLCJGb250TmFtZSI6IkNhbGlicmkiLCJJc0JvbGQiOnRydWUsIklzSXRhbGljIjpmYWxzZSwiSXNVbmRlcmxpbmVkIjpmYWxzZSwiUGFyZW50U3R5bGUiOm51bGx9LCJBdXRvU2l6ZSI6MCwiRm9yZWdyb3VuZCI6eyIkaWQiOiI0MzYiLCJDb2xvciI6eyIkaWQiOiI0Mzc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NDM4IiwiVG9wIjowLCJMZWZ0IjowLCJSaWdodCI6MCwiQm90dG9tIjowfSwiUGFkZGluZyI6eyIkaWQiOiI0MzkiLCJUb3AiOjAsIkxlZnQiOjAsIlJpZ2h0IjowLCJCb3R0b20iOjB9LCJCYWNrZ3JvdW5kIjp7IiRyZWYiOiIxMjAifSwiSXNWaXNpYmxlIjp0cnVlLCJXaWR0aCI6MC4wLCJIZWlnaHQiOjAuMCwiQm9yZGVyU3R5bGUiOnsiJGlkIjoiNDQwIiwiTGluZUNvbG9yIjpudWxsLCJMaW5lV2VpZ2h0IjowLjAsIkxpbmVUeXBlIjowLCJQYXJlbnRTdHlsZSI6bnVsbH0sIlBhcmVudFN0eWxlIjpudWxsfSwiRGF0ZVN0eWxlIjp7IiRpZCI6IjQ0MSIsIkZvbnRTZXR0aW5ncyI6eyIkaWQiOiI0NDIiLCJGb250U2l6ZSI6MTAsIkZvbnROYW1lIjoiQ2FsaWJyaSIsIklzQm9sZCI6ZmFsc2UsIklzSXRhbGljIjpmYWxzZSwiSXNVbmRlcmxpbmVkIjpmYWxzZSwiUGFyZW50U3R5bGUiOm51bGx9LCJBdXRvU2l6ZSI6MCwiRm9yZWdyb3VuZCI6eyIkaWQiOiI0NDMiLCJDb2xvciI6eyIkaWQiOiI0NDQ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Q0NSIsIlRvcCI6MCwiTGVmdCI6MCwiUmlnaHQiOjAsIkJvdHRvbSI6MH0sIlBhZGRpbmciOnsiJGlkIjoiNDQ2IiwiVG9wIjowLCJMZWZ0IjowLCJSaWdodCI6MCwiQm90dG9tIjowfSwiQmFja2dyb3VuZCI6eyIkcmVmIjoiMTI3In0sIklzVmlzaWJsZSI6dHJ1ZSwiV2lkdGgiOjAuMCwiSGVpZ2h0IjowLjAsIkJvcmRlclN0eWxlIjp7IiRpZCI6IjQ0NyIsIkxpbmVDb2xvciI6bnVsbCwiTGluZVdlaWdodCI6MC4wLCJMaW5lVHlwZSI6MCwiUGFyZW50U3R5bGUiOm51bGx9LCJQYXJlbnRTdHlsZSI6bnVsbH0sIkRhdGVGb3JtYXQiOnsiJGlkIjoiNDQ4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NDQ5IiwiRGF0ZVBhcnRJc1Zpc2libGUiOmZhbHNlLCJUaW1lUGFydElzVmlzaWJsZSI6ZmFsc2V9fSwiV2Vla051bWJlcmluZyI6eyIkaWQiOiI0NTAiLCJGb3JtYXQiOjAsIklzVmlzaWJsZSI6ZmFsc2UsIkxhc3RLbm93blZpc2liaWxpdHlTdGF0ZSI6ZmFsc2V9LCJJc1Zpc2libGUiOnRydWUsIlBhcmVudFN0eWxlIjpudWxsfSwiSW5kZXgiOjEzLCJTbWFydER1cmF0aW9uQWN0aXZhdGVkIjpmYWxzZSwiRGF0ZUZvcm1hdCI6eyIkcmVmIjoiNDQ4In0sIldlZWtOdW1iZXJpbmciOnsiJGlkIjoiNDUxIiwiRm9ybWF0IjowLCJJc1Zpc2libGUiOmZhbHNlLCJMYXN0S25vd25WaXNpYmlsaXR5U3RhdGUiOmZhbHNlfSwiSWQiOiJjMDc2OGY5Mi1hMDRkLTQ0YTctYmJlNy1kNjNkZjg3ZTQ2MjQiLCJJbXBvcnRJZCI6bnVsbCwiVGl0bGUiOiJDcmVhdGUgR28tdG8tTWFya2V0IFN0cmF0ZWd5IiwiTm90ZSI6bnVsbCwiSHlwZXJsaW5rIjp7IiRpZCI6IjQ1MiIsIkFkZHJlc3MiOiIiLCJTdWJBZGRyZXNzIjoiIn0sIklzQ2hhbmdlZCI6ZmFsc2UsIklzTmV3IjpmYWxzZX0seyIkaWQiOiI0NTMiLCJHcm91cE5hbWUiOm51bGwsIlN0YXJ0RGF0ZSI6IjIwMjEtMDYtMjZUMDA6MDA6MDBaIiwiRW5kRGF0ZSI6IjIwMjEtMDctMDZUMjM6NTk6MDBaIiwiUGVyY2VudGFnZUNvbXBsZXRlIjpudWxsLCJTdHlsZSI6eyIkaWQiOiI0NTQiLCJTaGFwZSI6MSwiU2hhcGVUaGlja25lc3MiOjEsIkR1cmF0aW9uRm9ybWF0IjowLCJJbmNsdWRlTm9uV29ya2luZ0RheXNJbkR1cmF0aW9uIjpmYWxzZSwiUGVyY2VudGFnZUNvbXBsZXRlU3R5bGUiOnsiJGlkIjoiNDU1IiwiRm9udFNldHRpbmdzIjp7IiRpZCI6IjQ1NiIsIkZvbnRTaXplIjoxMCwiRm9udE5hbWUiOiJDYWxpYnJpIiwiSXNCb2xkIjpmYWxzZSwiSXNJdGFsaWMiOmZhbHNlLCJJc1VuZGVybGluZWQiOmZhbHNlLCJQYXJlbnRTdHlsZSI6bnVsbH0sIkF1dG9TaXplIjowLCJGb3JlZ3JvdW5kIjp7IiRpZCI6IjQ1NyIsIkNvbG9yIjp7IiRyZWYiOiI4OSJ9fSwiTWF4V2lkdGgiOjIwMC4wLCJNYXhIZWlnaHQiOiJJbmZpbml0eSIsIlNtYXJ0Rm9yZWdyb3VuZElzQWN0aXZlIjpmYWxzZSwiSG9yaXpvbnRhbEFsaWdubWVudCI6MCwiVmVydGljYWxBbGlnbm1lbnQiOjAsIlNtYXJ0Rm9yZWdyb3VuZCI6bnVsbCwiQmFja2dyb3VuZEZpbGxUeXBlIjowLCJNYXJnaW4iOnsiJGlkIjoiNDU4IiwiVG9wIjowLCJMZWZ0IjowLCJSaWdodCI6MCwiQm90dG9tIjowfSwiUGFkZGluZyI6eyIkaWQiOiI0NTkiLCJUb3AiOjAsIkxlZnQiOjAsIlJpZ2h0IjowLCJCb3R0b20iOjB9LCJCYWNrZ3JvdW5kIjp7IiRyZWYiOiI5MiJ9LCJJc1Zpc2libGUiOnRydWUsIldpZHRoIjowLjAsIkhlaWdodCI6MC4wLCJCb3JkZXJTdHlsZSI6eyIkaWQiOiI0NjAiLCJMaW5lQ29sb3IiOm51bGwsIkxpbmVXZWlnaHQiOjAuMCwiTGluZVR5cGUiOjAsIlBhcmVudFN0eWxlIjpudWxsfSwiUGFyZW50U3R5bGUiOm51bGx9LCJEdXJhdGlvblN0eWxlIjp7IiRpZCI6IjQ2MSIsIkZvbnRTZXR0aW5ncyI6eyIkaWQiOiI0NjIiLCJGb250U2l6ZSI6MTAsIkZvbnROYW1lIjoiQ2FsaWJyaSIsIklzQm9sZCI6ZmFsc2UsIklzSXRhbGljIjpmYWxzZSwiSXNVbmRlcmxpbmVkIjpmYWxzZSwiUGFyZW50U3R5bGUiOm51bGx9LCJBdXRvU2l6ZSI6MCwiRm9yZWdyb3VuZCI6eyIkaWQiOiI0NjMiLCJDb2xvciI6eyIkcmVmIjoiOTYifX0sIk1heFdpZHRoIjoyMDAuMCwiTWF4SGVpZ2h0IjoiSW5maW5pdHkiLCJTbWFydEZvcmVncm91bmRJc0FjdGl2ZSI6ZmFsc2UsIkhvcml6b250YWxBbGlnbm1lbnQiOjAsIlZlcnRpY2FsQWxpZ25tZW50IjowLCJTbWFydEZvcmVncm91bmQiOm51bGwsIkJhY2tncm91bmRGaWxsVHlwZSI6MCwiTWFyZ2luIjp7IiRpZCI6IjQ2NCIsIlRvcCI6MCwiTGVmdCI6MCwiUmlnaHQiOjAsIkJvdHRvbSI6MH0sIlBhZGRpbmciOnsiJGlkIjoiNDY1IiwiVG9wIjowLCJMZWZ0IjowLCJSaWdodCI6MCwiQm90dG9tIjowfSwiQmFja2dyb3VuZCI6eyIkcmVmIjoiOTkifSwiSXNWaXNpYmxlIjp0cnVlLCJXaWR0aCI6MC4wLCJIZWlnaHQiOjAuMCwiQm9yZGVyU3R5bGUiOnsiJGlkIjoiNDY2IiwiTGluZUNvbG9yIjpudWxsLCJMaW5lV2VpZ2h0IjowLjAsIkxpbmVUeXBlIjowLCJQYXJlbnRTdHlsZSI6bnVsbH0sIlBhcmVudFN0eWxlIjpudWxsfSwiSG9yaXpvbnRhbENvbm5lY3RvclN0eWxlIjp7IiRpZCI6IjQ2NyIsIkxpbmVDb2xvciI6eyIkcmVmIjoiMTAxIn0sIkxpbmVXZWlnaHQiOjEuMCwiTGluZVR5cGUiOjAsIlBhcmVudFN0eWxlIjpudWxsfSwiVmVydGljYWxDb25uZWN0b3JTdHlsZSI6eyIkaWQiOiI0NjgiLCJMaW5lQ29sb3IiOnsiJHJlZiI6IjEwNC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Q2OSIsIk1hcmdpbiI6eyIkaWQiOiI0NzAiLCJUb3AiOjAsIkxlZnQiOjQsIlJpZ2h0Ijo0LCJCb3R0b20iOjB9LCJQYWRkaW5nIjp7IiRpZCI6IjQ3MSIsIlRvcCI6MCwiTGVmdCI6MCwiUmlnaHQiOjAsIkJvdHRvbSI6MH0sIkJhY2tncm91bmQiOnsiJGlkIjoiNDcyIiwiQ29sb3IiOnsiJGlkIjoiNDczIiwiQSI6MjU1LCJSIjowLCJHIjoxMTQsIkIiOjE4OH19LCJJc1Zpc2libGUiOnRydWUsIldpZHRoIjowLjAsIkhlaWdodCI6MTYuMCwiQm9yZGVyU3R5bGUiOnsiJGlkIjoiNDc0IiwiTGluZUNvbG9yIjp7IiRyZWYiOiIxMTIifSwiTGluZVdlaWdodCI6MC4wLCJMaW5lVHlwZSI6MCwiUGFyZW50U3R5bGUiOm51bGx9LCJQYXJlbnRTdHlsZSI6bnVsbH0sIlRpdGxlU3R5bGUiOnsiJGlkIjoiNDc1IiwiRm9udFNldHRpbmdzIjp7IiRpZCI6IjQ3NiIsIkZvbnRTaXplIjoxMSwiRm9udE5hbWUiOiJDYWxpYnJpIiwiSXNCb2xkIjp0cnVlLCJJc0l0YWxpYyI6ZmFsc2UsIklzVW5kZXJsaW5lZCI6ZmFsc2UsIlBhcmVudFN0eWxlIjpudWxsfSwiQXV0b1NpemUiOjAsIkZvcmVncm91bmQiOnsiJGlkIjoiNDc3IiwiQ29sb3IiOnsiJGlkIjoiNDc4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pZCI6IjQ3OSIsIlRvcCI6MCwiTGVmdCI6MCwiUmlnaHQiOjAsIkJvdHRvbSI6MH0sIlBhZGRpbmciOnsiJGlkIjoiNDgwIiwiVG9wIjowLCJMZWZ0IjowLCJSaWdodCI6MCwiQm90dG9tIjowfSwiQmFja2dyb3VuZCI6eyIkcmVmIjoiMTIwIn0sIklzVmlzaWJsZSI6dHJ1ZSwiV2lkdGgiOjAuMCwiSGVpZ2h0IjowLjAsIkJvcmRlclN0eWxlIjp7IiRpZCI6IjQ4MSIsIkxpbmVDb2xvciI6bnVsbCwiTGluZVdlaWdodCI6MC4wLCJMaW5lVHlwZSI6MCwiUGFyZW50U3R5bGUiOm51bGx9LCJQYXJlbnRTdHlsZSI6bnVsbH0sIkRhdGVTdHlsZSI6eyIkaWQiOiI0ODIiLCJGb250U2V0dGluZ3MiOnsiJGlkIjoiNDgzIiwiRm9udFNpemUiOjEwLCJGb250TmFtZSI6IkNhbGlicmkiLCJJc0JvbGQiOmZhbHNlLCJJc0l0YWxpYyI6ZmFsc2UsIklzVW5kZXJsaW5lZCI6ZmFsc2UsIlBhcmVudFN0eWxlIjpudWxsfSwiQXV0b1NpemUiOjAsIkZvcmVncm91bmQiOnsiJGlkIjoiNDg0IiwiQ29sb3IiOnsiJHJlZiI6IjEyNCJ9fSwiTWF4V2lkdGgiOjIwMC4wLCJNYXhIZWlnaHQiOiJJbmZpbml0eSIsIlNtYXJ0Rm9yZWdyb3VuZElzQWN0aXZlIjpmYWxzZSwiSG9yaXpvbnRhbEFsaWdubWVudCI6MiwiVmVydGljYWxBbGlnbm1lbnQiOjAsIlNtYXJ0Rm9yZWdyb3VuZCI6bnVsbCwiQmFja2dyb3VuZEZpbGxUeXBlIjowLCJNYXJnaW4iOnsiJGlkIjoiNDg1IiwiVG9wIjowLCJMZWZ0IjowLCJSaWdodCI6MCwiQm90dG9tIjowfSwiUGFkZGluZyI6eyIkaWQiOiI0ODYiLCJUb3AiOjAsIkxlZnQiOjAsIlJpZ2h0IjowLCJCb3R0b20iOjB9LCJCYWNrZ3JvdW5kIjp7IiRyZWYiOiIxMjcifSwiSXNWaXNpYmxlIjp0cnVlLCJXaWR0aCI6MC4wLCJIZWlnaHQiOjAuMCwiQm9yZGVyU3R5bGUiOnsiJGlkIjoiNDg3IiwiTGluZUNvbG9yIjpudWxsLCJMaW5lV2VpZ2h0IjowLjAsIkxpbmVUeXBlIjowLCJQYXJlbnRTdHlsZSI6bnVsbH0sIlBhcmVudFN0eWxlIjpudWxsfSwiRGF0ZUZvcm1hdCI6eyIkaWQiOiI0OD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0ODkiLCJEYXRlUGFydElzVmlzaWJsZSI6ZmFsc2UsIlRpbWVQYXJ0SXNWaXNpYmxlIjpmYWxzZX19LCJXZWVrTnVtYmVyaW5nIjp7IiRpZCI6IjQ5MCIsIkZvcm1hdCI6MCwiSXNWaXNpYmxlIjpmYWxzZSwiTGFzdEtub3duVmlzaWJpbGl0eVN0YXRlIjpmYWxzZX0sIklzVmlzaWJsZSI6ZmFsc2UsIlBhcmVudFN0eWxlIjpudWxsfSwiSW5kZXgiOjE0LCJTbWFydER1cmF0aW9uQWN0aXZhdGVkIjpmYWxzZSwiRGF0ZUZvcm1hdCI6eyIkcmVmIjoiNDg4In0sIldlZWtOdW1iZXJpbmciOnsiJGlkIjoiNDkxIiwiRm9ybWF0IjowLCJJc1Zpc2libGUiOmZhbHNlLCJMYXN0S25vd25WaXNpYmlsaXR5U3RhdGUiOmZhbHNlfSwiSWQiOiJlNWRhYWM1NS1jMDc4LTQyZDktYTJlNS00OTkyZDhkY2RiMDciLCJJbXBvcnRJZCI6bnVsbCwiVGl0bGUiOiJJbXBsZW1lbnRhdGlvbiBQbGFuIiwiTm90ZSI6bnVsbCwiSHlwZXJsaW5rIjp7IiRpZCI6IjQ5MiIsIkFkZHJlc3MiOm51bGwsIlN1YkFkZHJlc3MiOm51bGx9LCJJc0NoYW5nZWQiOmZhbHNlLCJJc05ldyI6ZmFsc2V9LHsiJGlkIjoiNDkzIiwiR3JvdXBOYW1lIjpudWxsLCJTdGFydERhdGUiOiIyMDIxLTA3LTA0VDAwOjAwOjAwWiIsIkVuZERhdGUiOiIyMDIxLTA3LTIyVDIzOjU5OjAwWiIsIlBlcmNlbnRhZ2VDb21wbGV0ZSI6bnVsbCwiU3R5bGUiOnsiJGlkIjoiNDk0IiwiU2hhcGUiOjEsIlNoYXBlVGhpY2tuZXNzIjoxLCJEdXJhdGlvbkZvcm1hdCI6MCwiSW5jbHVkZU5vbldvcmtpbmdEYXlzSW5EdXJhdGlvbiI6ZmFsc2UsIlBlcmNlbnRhZ2VDb21wbGV0ZVN0eWxlIjp7IiRpZCI6IjQ5NSIsIkZvbnRTZXR0aW5ncyI6eyIkaWQiOiI0OTYiLCJGb250U2l6ZSI6MTAsIkZvbnROYW1lIjoiQ2FsaWJyaSIsIklzQm9sZCI6ZmFsc2UsIklzSXRhbGljIjpmYWxzZSwiSXNVbmRlcmxpbmVkIjpmYWxzZSwiUGFyZW50U3R5bGUiOm51bGx9LCJBdXRvU2l6ZSI6MCwiRm9yZWdyb3VuZCI6eyIkaWQiOiI0OTciLCJDb2xvciI6eyIkcmVmIjoiODkifX0sIk1heFdpZHRoIjoyMDAuMCwiTWF4SGVpZ2h0IjoiSW5maW5pdHkiLCJTbWFydEZvcmVncm91bmRJc0FjdGl2ZSI6ZmFsc2UsIkhvcml6b250YWxBbGlnbm1lbnQiOjAsIlZlcnRpY2FsQWxpZ25tZW50IjowLCJTbWFydEZvcmVncm91bmQiOm51bGwsIkJhY2tncm91bmRGaWxsVHlwZSI6MCwiTWFyZ2luIjp7IiRpZCI6IjQ5OCIsIlRvcCI6MCwiTGVmdCI6MCwiUmlnaHQiOjAsIkJvdHRvbSI6MH0sIlBhZGRpbmciOnsiJGlkIjoiNDk5IiwiVG9wIjowLCJMZWZ0IjowLCJSaWdodCI6MCwiQm90dG9tIjowfSwiQmFja2dyb3VuZCI6eyIkcmVmIjoiOTIifSwiSXNWaXNpYmxlIjp0cnVlLCJXaWR0aCI6MC4wLCJIZWlnaHQiOjAuMCwiQm9yZGVyU3R5bGUiOnsiJGlkIjoiNTAwIiwiTGluZUNvbG9yIjpudWxsLCJMaW5lV2VpZ2h0IjowLjAsIkxpbmVUeXBlIjowLCJQYXJlbnRTdHlsZSI6bnVsbH0sIlBhcmVudFN0eWxlIjpudWxsfSwiRHVyYXRpb25TdHlsZSI6eyIkaWQiOiI1MDEiLCJGb250U2V0dGluZ3MiOnsiJGlkIjoiNTAyIiwiRm9udFNpemUiOjEwLCJGb250TmFtZSI6IkNhbGlicmkiLCJJc0JvbGQiOmZhbHNlLCJJc0l0YWxpYyI6ZmFsc2UsIklzVW5kZXJsaW5lZCI6ZmFsc2UsIlBhcmVudFN0eWxlIjpudWxsfSwiQXV0b1NpemUiOjAsIkZvcmVncm91bmQiOnsiJGlkIjoiNTAzIiwiQ29sb3IiOnsiJHJlZiI6Ijk2In19LCJNYXhXaWR0aCI6MjAwLjAsIk1heEhlaWdodCI6IkluZmluaXR5IiwiU21hcnRGb3JlZ3JvdW5kSXNBY3RpdmUiOmZhbHNlLCJIb3Jpem9udGFsQWxpZ25tZW50IjowLCJWZXJ0aWNhbEFsaWdubWVudCI6MCwiU21hcnRGb3JlZ3JvdW5kIjpudWxsLCJCYWNrZ3JvdW5kRmlsbFR5cGUiOjAsIk1hcmdpbiI6eyIkaWQiOiI1MDQiLCJUb3AiOjAsIkxlZnQiOjAsIlJpZ2h0IjowLCJCb3R0b20iOjB9LCJQYWRkaW5nIjp7IiRpZCI6IjUwNSIsIlRvcCI6MCwiTGVmdCI6MCwiUmlnaHQiOjAsIkJvdHRvbSI6MH0sIkJhY2tncm91bmQiOnsiJHJlZiI6Ijk5In0sIklzVmlzaWJsZSI6dHJ1ZSwiV2lkdGgiOjAuMCwiSGVpZ2h0IjowLjAsIkJvcmRlclN0eWxlIjp7IiRpZCI6IjUwNiIsIkxpbmVDb2xvciI6bnVsbCwiTGluZVdlaWdodCI6MC4wLCJMaW5lVHlwZSI6MCwiUGFyZW50U3R5bGUiOm51bGx9LCJQYXJlbnRTdHlsZSI6bnVsbH0sIkhvcml6b250YWxDb25uZWN0b3JTdHlsZSI6eyIkaWQiOiI1MDciLCJMaW5lQ29sb3IiOnsiJHJlZiI6IjEwMSJ9LCJMaW5lV2VpZ2h0IjoxLjAsIkxpbmVUeXBlIjowLCJQYXJlbnRTdHlsZSI6bnVsbH0sIlZlcnRpY2FsQ29ubmVjdG9yU3R5bGUiOnsiJGlkIjoiNTA4IiwiTGluZUNvbG9yIjp7IiRyZWYiOiIxMDQ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1MDkiLCJNYXJnaW4iOnsiJGlkIjoiNTEwIiwiVG9wIjowLCJMZWZ0Ijo0LCJSaWdodCI6NCwiQm90dG9tIjowfSwiUGFkZGluZyI6eyIkaWQiOiI1MTEiLCJUb3AiOjAsIkxlZnQiOjAsIlJpZ2h0IjowLCJCb3R0b20iOjB9LCJCYWNrZ3JvdW5kIjp7IiRpZCI6IjUxMiIsIkNvbG9yIjp7IiRpZCI6IjUxMyIsIkEiOjI1NSwiUiI6MCwiRyI6MTE0LCJCIjoxODh9fSwiSXNWaXNpYmxlIjp0cnVlLCJXaWR0aCI6MC4wLCJIZWlnaHQiOjE2LjAsIkJvcmRlclN0eWxlIjp7IiRpZCI6IjUxNCIsIkxpbmVDb2xvciI6eyIkcmVmIjoiMTEyIn0sIkxpbmVXZWlnaHQiOjAuMCwiTGluZVR5cGUiOjAsIlBhcmVudFN0eWxlIjpudWxsfSwiUGFyZW50U3R5bGUiOm51bGx9LCJUaXRsZVN0eWxlIjp7IiRpZCI6IjUxNSIsIkZvbnRTZXR0aW5ncyI6eyIkaWQiOiI1MTYiLCJGb250U2l6ZSI6MTEsIkZvbnROYW1lIjoiQ2FsaWJyaSIsIklzQm9sZCI6dHJ1ZSwiSXNJdGFsaWMiOmZhbHNlLCJJc1VuZGVybGluZWQiOmZhbHNlLCJQYXJlbnRTdHlsZSI6bnVsbH0sIkF1dG9TaXplIjowLCJGb3JlZ3JvdW5kIjp7IiRpZCI6IjUxNyIsIkNvbG9yIjp7IiRpZCI6IjUxO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aWQiOiI1MTkiLCJUb3AiOjAsIkxlZnQiOjAsIlJpZ2h0IjowLCJCb3R0b20iOjB9LCJQYWRkaW5nIjp7IiRpZCI6IjUyMCIsIlRvcCI6MCwiTGVmdCI6MCwiUmlnaHQiOjAsIkJvdHRvbSI6MH0sIkJhY2tncm91bmQiOnsiJHJlZiI6IjEyMCJ9LCJJc1Zpc2libGUiOnRydWUsIldpZHRoIjowLjAsIkhlaWdodCI6MC4wLCJCb3JkZXJTdHlsZSI6eyIkaWQiOiI1MjEiLCJMaW5lQ29sb3IiOm51bGwsIkxpbmVXZWlnaHQiOjAuMCwiTGluZVR5cGUiOjAsIlBhcmVudFN0eWxlIjpudWxsfSwiUGFyZW50U3R5bGUiOm51bGx9LCJEYXRlU3R5bGUiOnsiJGlkIjoiNTIyIiwiRm9udFNldHRpbmdzIjp7IiRpZCI6IjUyMyIsIkZvbnRTaXplIjoxMCwiRm9udE5hbWUiOiJDYWxpYnJpIiwiSXNCb2xkIjpmYWxzZSwiSXNJdGFsaWMiOmZhbHNlLCJJc1VuZGVybGluZWQiOmZhbHNlLCJQYXJlbnRTdHlsZSI6bnVsbH0sIkF1dG9TaXplIjowLCJGb3JlZ3JvdW5kIjp7IiRpZCI6IjUyNCIsIkNvbG9yIjp7IiRpZCI6IjUy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TI2IiwiVG9wIjowLCJMZWZ0IjowLCJSaWdodCI6MCwiQm90dG9tIjowfSwiUGFkZGluZyI6eyIkaWQiOiI1MjciLCJUb3AiOjAsIkxlZnQiOjAsIlJpZ2h0IjowLCJCb3R0b20iOjB9LCJCYWNrZ3JvdW5kIjp7IiRyZWYiOiIxMjcifSwiSXNWaXNpYmxlIjp0cnVlLCJXaWR0aCI6MC4wLCJIZWlnaHQiOjAuMCwiQm9yZGVyU3R5bGUiOnsiJGlkIjoiNTI4IiwiTGluZUNvbG9yIjpudWxsLCJMaW5lV2VpZ2h0IjowLjAsIkxpbmVUeXBlIjowLCJQYXJlbnRTdHlsZSI6bnVsbH0sIlBhcmVudFN0eWxlIjpudWxsfSwiRGF0ZUZvcm1hdCI6eyIkaWQiOiI1Mjk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1MzAiLCJEYXRlUGFydElzVmlzaWJsZSI6ZmFsc2UsIlRpbWVQYXJ0SXNWaXNpYmxlIjpmYWxzZX19LCJXZWVrTnVtYmVyaW5nIjp7IiRpZCI6IjUzMSIsIkZvcm1hdCI6MCwiSXNWaXNpYmxlIjpmYWxzZSwiTGFzdEtub3duVmlzaWJpbGl0eVN0YXRlIjpmYWxzZX0sIklzVmlzaWJsZSI6dHJ1ZSwiUGFyZW50U3R5bGUiOm51bGx9LCJJbmRleCI6MTUsIlNtYXJ0RHVyYXRpb25BY3RpdmF0ZWQiOmZhbHNlLCJEYXRlRm9ybWF0Ijp7IiRyZWYiOiI1MjkifSwiV2Vla051bWJlcmluZyI6eyIkaWQiOiI1MzIiLCJGb3JtYXQiOjAsIklzVmlzaWJsZSI6ZmFsc2UsIkxhc3RLbm93blZpc2liaWxpdHlTdGF0ZSI6ZmFsc2V9LCJJZCI6IjY2OTg5N2NiLTk2YTMtNDFmNC04ZmIwLWI5MGM0NzY2MjE3YiIsIkltcG9ydElkIjpudWxsLCJUaXRsZSI6Ik1hcmtldGluZyBQbGFuIiwiTm90ZSI6bnVsbCwiSHlwZXJsaW5rIjp7IiRpZCI6IjUzMyIsIkFkZHJlc3MiOiIiLCJTdWJBZGRyZXNzIjoiIn0sIklzQ2hhbmdlZCI6ZmFsc2UsIklzTmV3IjpmYWxzZX0seyIkaWQiOiI1MzQiLCJHcm91cE5hbWUiOm51bGwsIlN0YXJ0RGF0ZSI6IjIwMjEtMDctMThUMDA6MDA6MDBaIiwiRW5kRGF0ZSI6IjIwMjEtMDctMzBUMjM6NTk6MDBaIiwiUGVyY2VudGFnZUNvbXBsZXRlIjpudWxsLCJTdHlsZSI6eyIkaWQiOiI1MzUiLCJTaGFwZSI6MSwiU2hhcGVUaGlja25lc3MiOjEsIkR1cmF0aW9uRm9ybWF0IjowLCJJbmNsdWRlTm9uV29ya2luZ0RheXNJbkR1cmF0aW9uIjpmYWxzZSwiUGVyY2VudGFnZUNvbXBsZXRlU3R5bGUiOnsiJGlkIjoiNTM2IiwiRm9udFNldHRpbmdzIjp7IiRpZCI6IjUzNyIsIkZvbnRTaXplIjoxMCwiRm9udE5hbWUiOiJDYWxpYnJpIiwiSXNCb2xkIjpmYWxzZSwiSXNJdGFsaWMiOmZhbHNlLCJJc1VuZGVybGluZWQiOmZhbHNlLCJQYXJlbnRTdHlsZSI6bnVsbH0sIkF1dG9TaXplIjowLCJGb3JlZ3JvdW5kIjp7IiRpZCI6IjUzOCIsIkNvbG9yIjp7IiRyZWYiOiI4OSJ9fSwiTWF4V2lkdGgiOjIwMC4wLCJNYXhIZWlnaHQiOiJJbmZpbml0eSIsIlNtYXJ0Rm9yZWdyb3VuZElzQWN0aXZlIjpmYWxzZSwiSG9yaXpvbnRhbEFsaWdubWVudCI6MCwiVmVydGljYWxBbGlnbm1lbnQiOjAsIlNtYXJ0Rm9yZWdyb3VuZCI6bnVsbCwiQmFja2dyb3VuZEZpbGxUeXBlIjowLCJNYXJnaW4iOnsiJGlkIjoiNTM5IiwiVG9wIjowLCJMZWZ0IjowLCJSaWdodCI6MCwiQm90dG9tIjowfSwiUGFkZGluZyI6eyIkaWQiOiI1NDAiLCJUb3AiOjAsIkxlZnQiOjAsIlJpZ2h0IjowLCJCb3R0b20iOjB9LCJCYWNrZ3JvdW5kIjp7IiRyZWYiOiI5MiJ9LCJJc1Zpc2libGUiOnRydWUsIldpZHRoIjowLjAsIkhlaWdodCI6MC4wLCJCb3JkZXJTdHlsZSI6eyIkaWQiOiI1NDEiLCJMaW5lQ29sb3IiOm51bGwsIkxpbmVXZWlnaHQiOjAuMCwiTGluZVR5cGUiOjAsIlBhcmVudFN0eWxlIjpudWxsfSwiUGFyZW50U3R5bGUiOm51bGx9LCJEdXJhdGlvblN0eWxlIjp7IiRpZCI6IjU0MiIsIkZvbnRTZXR0aW5ncyI6eyIkaWQiOiI1NDMiLCJGb250U2l6ZSI6MTAsIkZvbnROYW1lIjoiQ2FsaWJyaSIsIklzQm9sZCI6ZmFsc2UsIklzSXRhbGljIjpmYWxzZSwiSXNVbmRlcmxpbmVkIjpmYWxzZSwiUGFyZW50U3R5bGUiOm51bGx9LCJBdXRvU2l6ZSI6MCwiRm9yZWdyb3VuZCI6eyIkaWQiOiI1NDQiLCJDb2xvciI6eyIkcmVmIjoiOTYifX0sIk1heFdpZHRoIjoyMDAuMCwiTWF4SGVpZ2h0IjoiSW5maW5pdHkiLCJTbWFydEZvcmVncm91bmRJc0FjdGl2ZSI6ZmFsc2UsIkhvcml6b250YWxBbGlnbm1lbnQiOjAsIlZlcnRpY2FsQWxpZ25tZW50IjowLCJTbWFydEZvcmVncm91bmQiOm51bGwsIkJhY2tncm91bmRGaWxsVHlwZSI6MCwiTWFyZ2luIjp7IiRpZCI6IjU0NSIsIlRvcCI6MCwiTGVmdCI6MCwiUmlnaHQiOjAsIkJvdHRvbSI6MH0sIlBhZGRpbmciOnsiJGlkIjoiNTQ2IiwiVG9wIjowLCJMZWZ0IjowLCJSaWdodCI6MCwiQm90dG9tIjowfSwiQmFja2dyb3VuZCI6eyIkcmVmIjoiOTkifSwiSXNWaXNpYmxlIjp0cnVlLCJXaWR0aCI6MC4wLCJIZWlnaHQiOjAuMCwiQm9yZGVyU3R5bGUiOnsiJGlkIjoiNTQ3IiwiTGluZUNvbG9yIjpudWxsLCJMaW5lV2VpZ2h0IjowLjAsIkxpbmVUeXBlIjowLCJQYXJlbnRTdHlsZSI6bnVsbH0sIlBhcmVudFN0eWxlIjpudWxsfSwiSG9yaXpvbnRhbENvbm5lY3RvclN0eWxlIjp7IiRpZCI6IjU0OCIsIkxpbmVDb2xvciI6eyIkcmVmIjoiMTAxIn0sIkxpbmVXZWlnaHQiOjEuMCwiTGluZVR5cGUiOjAsIlBhcmVudFN0eWxlIjpudWxsfSwiVmVydGljYWxDb25uZWN0b3JTdHlsZSI6eyIkaWQiOiI1NDkiLCJMaW5lQ29sb3IiOnsiJHJlZiI6IjEwNC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U1MCIsIk1hcmdpbiI6eyIkaWQiOiI1NTEiLCJUb3AiOjAsIkxlZnQiOjQsIlJpZ2h0Ijo0LCJCb3R0b20iOjB9LCJQYWRkaW5nIjp7IiRpZCI6IjU1MiIsIlRvcCI6MCwiTGVmdCI6MCwiUmlnaHQiOjAsIkJvdHRvbSI6MH0sIkJhY2tncm91bmQiOnsiJGlkIjoiNTUzIiwiQ29sb3IiOnsiJGlkIjoiNTU0IiwiQSI6MjU1LCJSIjowLCJHIjoxMTQsIkIiOjE4OH19LCJJc1Zpc2libGUiOnRydWUsIldpZHRoIjowLjAsIkhlaWdodCI6MTYuMCwiQm9yZGVyU3R5bGUiOnsiJGlkIjoiNTU1IiwiTGluZUNvbG9yIjp7IiRyZWYiOiIxMTIifSwiTGluZVdlaWdodCI6MC4wLCJMaW5lVHlwZSI6MCwiUGFyZW50U3R5bGUiOm51bGx9LCJQYXJlbnRTdHlsZSI6bnVsbH0sIlRpdGxlU3R5bGUiOnsiJGlkIjoiNTU2IiwiRm9udFNldHRpbmdzIjp7IiRpZCI6IjU1NyIsIkZvbnRTaXplIjoxMSwiRm9udE5hbWUiOiJDYWxpYnJpIiwiSXNCb2xkIjp0cnVlLCJJc0l0YWxpYyI6ZmFsc2UsIklzVW5kZXJsaW5lZCI6ZmFsc2UsIlBhcmVudFN0eWxlIjpudWxsfSwiQXV0b1NpemUiOjAsIkZvcmVncm91bmQiOnsiJGlkIjoiNTU4IiwiQ29sb3IiOnsiJGlkIjoiNTU5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pZCI6IjU2MCIsIlRvcCI6MCwiTGVmdCI6MCwiUmlnaHQiOjAsIkJvdHRvbSI6MH0sIlBhZGRpbmciOnsiJGlkIjoiNTYxIiwiVG9wIjowLCJMZWZ0IjowLCJSaWdodCI6MCwiQm90dG9tIjowfSwiQmFja2dyb3VuZCI6eyIkcmVmIjoiMTIwIn0sIklzVmlzaWJsZSI6dHJ1ZSwiV2lkdGgiOjAuMCwiSGVpZ2h0IjowLjAsIkJvcmRlclN0eWxlIjp7IiRpZCI6IjU2MiIsIkxpbmVDb2xvciI6bnVsbCwiTGluZVdlaWdodCI6MC4wLCJMaW5lVHlwZSI6MCwiUGFyZW50U3R5bGUiOm51bGx9LCJQYXJlbnRTdHlsZSI6bnVsbH0sIkRhdGVTdHlsZSI6eyIkaWQiOiI1NjMiLCJGb250U2V0dGluZ3MiOnsiJGlkIjoiNTY0IiwiRm9udFNpemUiOjEwLCJGb250TmFtZSI6IkNhbGlicmkiLCJJc0JvbGQiOmZhbHNlLCJJc0l0YWxpYyI6ZmFsc2UsIklzVW5kZXJsaW5lZCI6ZmFsc2UsIlBhcmVudFN0eWxlIjpudWxsfSwiQXV0b1NpemUiOjAsIkZvcmVncm91bmQiOnsiJGlkIjoiNTY1IiwiQ29sb3IiOnsiJGlkIjoiNTY2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1NjciLCJUb3AiOjAsIkxlZnQiOjAsIlJpZ2h0IjowLCJCb3R0b20iOjB9LCJQYWRkaW5nIjp7IiRpZCI6IjU2OCIsIlRvcCI6MCwiTGVmdCI6MCwiUmlnaHQiOjAsIkJvdHRvbSI6MH0sIkJhY2tncm91bmQiOnsiJHJlZiI6IjEyNyJ9LCJJc1Zpc2libGUiOnRydWUsIldpZHRoIjowLjAsIkhlaWdodCI6MC4wLCJCb3JkZXJTdHlsZSI6eyIkaWQiOiI1NjkiLCJMaW5lQ29sb3IiOm51bGwsIkxpbmVXZWlnaHQiOjAuMCwiTGluZVR5cGUiOjAsIlBhcmVudFN0eWxlIjpudWxsfSwiUGFyZW50U3R5bGUiOm51bGx9LCJEYXRlRm9ybWF0Ijp7IiRpZCI6IjU3M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U3MSIsIkRhdGVQYXJ0SXNWaXNpYmxlIjpmYWxzZSwiVGltZVBhcnRJc1Zpc2libGUiOmZhbHNlfX0sIldlZWtOdW1iZXJpbmciOnsiJGlkIjoiNTcyIiwiRm9ybWF0IjowLCJJc1Zpc2libGUiOmZhbHNlLCJMYXN0S25vd25WaXNpYmlsaXR5U3RhdGUiOmZhbHNlfSwiSXNWaXNpYmxlIjp0cnVlLCJQYXJlbnRTdHlsZSI6bnVsbH0sIkluZGV4IjoxNiwiU21hcnREdXJhdGlvbkFjdGl2YXRlZCI6ZmFsc2UsIkRhdGVGb3JtYXQiOnsiJHJlZiI6IjU3MCJ9LCJXZWVrTnVtYmVyaW5nIjp7IiRpZCI6IjU3MyIsIkZvcm1hdCI6MCwiSXNWaXNpYmxlIjpmYWxzZSwiTGFzdEtub3duVmlzaWJpbGl0eVN0YXRlIjpmYWxzZX0sIklkIjoiYmQ4NzA5YzItOTZjNS00ZjhhLWIyYWItMzY0MjY3YThiZmQ4IiwiSW1wb3J0SWQiOm51bGwsIlRpdGxlIjoiU2FsZXMgRm9yZWNhc3QiLCJOb3RlIjpudWxsLCJIeXBlcmxpbmsiOnsiJGlkIjoiNTc0IiwiQWRkcmVzcyI6IiIsIlN1YkFkZHJlc3MiOiIifSwiSXNDaGFuZ2VkIjpmYWxzZSwiSXNOZXciOmZhbHNlfSx7IiRpZCI6IjU3NSIsIkdyb3VwTmFtZSI6bnVsbCwiU3RhcnREYXRlIjoiMjAyMS0wNy0yNVQwMDowMDowMFoiLCJFbmREYXRlIjoiMjAyMS0wOC0wN1QyMzo1OTowMFoiLCJQZXJjZW50YWdlQ29tcGxldGUiOm51bGwsIlN0eWxlIjp7IiRpZCI6IjU3NiIsIlNoYXBlIjoxLCJTaGFwZVRoaWNrbmVzcyI6MSwiRHVyYXRpb25Gb3JtYXQiOjAsIkluY2x1ZGVOb25Xb3JraW5nRGF5c0luRHVyYXRpb24iOmZhbHNlLCJQZXJjZW50YWdlQ29tcGxldGVTdHlsZSI6eyIkaWQiOiI1NzciLCJGb250U2V0dGluZ3MiOnsiJGlkIjoiNTc4IiwiRm9udFNpemUiOjEwLCJGb250TmFtZSI6IkNhbGlicmkiLCJJc0JvbGQiOmZhbHNlLCJJc0l0YWxpYyI6ZmFsc2UsIklzVW5kZXJsaW5lZCI6ZmFsc2UsIlBhcmVudFN0eWxlIjpudWxsfSwiQXV0b1NpemUiOjAsIkZvcmVncm91bmQiOnsiJGlkIjoiNTc5IiwiQ29sb3IiOnsiJHJlZiI6Ijg5In19LCJNYXhXaWR0aCI6MjAwLjAsIk1heEhlaWdodCI6IkluZmluaXR5IiwiU21hcnRGb3JlZ3JvdW5kSXNBY3RpdmUiOmZhbHNlLCJIb3Jpem9udGFsQWxpZ25tZW50IjowLCJWZXJ0aWNhbEFsaWdubWVudCI6MCwiU21hcnRGb3JlZ3JvdW5kIjpudWxsLCJCYWNrZ3JvdW5kRmlsbFR5cGUiOjAsIk1hcmdpbiI6eyIkaWQiOiI1ODAiLCJUb3AiOjAsIkxlZnQiOjAsIlJpZ2h0IjowLCJCb3R0b20iOjB9LCJQYWRkaW5nIjp7IiRpZCI6IjU4MSIsIlRvcCI6MCwiTGVmdCI6MCwiUmlnaHQiOjAsIkJvdHRvbSI6MH0sIkJhY2tncm91bmQiOnsiJHJlZiI6IjkyIn0sIklzVmlzaWJsZSI6dHJ1ZSwiV2lkdGgiOjAuMCwiSGVpZ2h0IjowLjAsIkJvcmRlclN0eWxlIjp7IiRpZCI6IjU4MiIsIkxpbmVDb2xvciI6bnVsbCwiTGluZVdlaWdodCI6MC4wLCJMaW5lVHlwZSI6MCwiUGFyZW50U3R5bGUiOm51bGx9LCJQYXJlbnRTdHlsZSI6bnVsbH0sIkR1cmF0aW9uU3R5bGUiOnsiJGlkIjoiNTgzIiwiRm9udFNldHRpbmdzIjp7IiRpZCI6IjU4NCIsIkZvbnRTaXplIjoxMCwiRm9udE5hbWUiOiJDYWxpYnJpIiwiSXNCb2xkIjpmYWxzZSwiSXNJdGFsaWMiOmZhbHNlLCJJc1VuZGVybGluZWQiOmZhbHNlLCJQYXJlbnRTdHlsZSI6bnVsbH0sIkF1dG9TaXplIjowLCJGb3JlZ3JvdW5kIjp7IiRpZCI6IjU4NSIsIkNvbG9yIjp7IiRyZWYiOiI5NiJ9fSwiTWF4V2lkdGgiOjIwMC4wLCJNYXhIZWlnaHQiOiJJbmZpbml0eSIsIlNtYXJ0Rm9yZWdyb3VuZElzQWN0aXZlIjpmYWxzZSwiSG9yaXpvbnRhbEFsaWdubWVudCI6MCwiVmVydGljYWxBbGlnbm1lbnQiOjAsIlNtYXJ0Rm9yZWdyb3VuZCI6bnVsbCwiQmFja2dyb3VuZEZpbGxUeXBlIjowLCJNYXJnaW4iOnsiJGlkIjoiNTg2IiwiVG9wIjowLCJMZWZ0IjowLCJSaWdodCI6MCwiQm90dG9tIjowfSwiUGFkZGluZyI6eyIkaWQiOiI1ODciLCJUb3AiOjAsIkxlZnQiOjAsIlJpZ2h0IjowLCJCb3R0b20iOjB9LCJCYWNrZ3JvdW5kIjp7IiRyZWYiOiI5OSJ9LCJJc1Zpc2libGUiOnRydWUsIldpZHRoIjowLjAsIkhlaWdodCI6MC4wLCJCb3JkZXJTdHlsZSI6eyIkaWQiOiI1ODgiLCJMaW5lQ29sb3IiOm51bGwsIkxpbmVXZWlnaHQiOjAuMCwiTGluZVR5cGUiOjAsIlBhcmVudFN0eWxlIjpudWxsfSwiUGFyZW50U3R5bGUiOm51bGx9LCJIb3Jpem9udGFsQ29ubmVjdG9yU3R5bGUiOnsiJGlkIjoiNTg5IiwiTGluZUNvbG9yIjp7IiRyZWYiOiIxMDEifSwiTGluZVdlaWdodCI6MS4wLCJMaW5lVHlwZSI6MCwiUGFyZW50U3R5bGUiOm51bGx9LCJWZXJ0aWNhbENvbm5lY3RvclN0eWxlIjp7IiRpZCI6IjU5MCIsIkxpbmVDb2xvciI6eyIkcmVmIjoiMTA0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TkxIiwiTWFyZ2luIjp7IiRpZCI6IjU5MiIsIlRvcCI6MCwiTGVmdCI6NCwiUmlnaHQiOjQsIkJvdHRvbSI6MH0sIlBhZGRpbmciOnsiJGlkIjoiNTkzIiwiVG9wIjowLCJMZWZ0IjowLCJSaWdodCI6MCwiQm90dG9tIjowfSwiQmFja2dyb3VuZCI6eyIkaWQiOiI1OTQiLCJDb2xvciI6eyIkaWQiOiI1OTUiLCJBIjoyNTUsIlIiOjAsIkciOjExNCwiQiI6MTg4fX0sIklzVmlzaWJsZSI6dHJ1ZSwiV2lkdGgiOjAuMCwiSGVpZ2h0IjoxNi4wLCJCb3JkZXJTdHlsZSI6eyIkaWQiOiI1OTYiLCJMaW5lQ29sb3IiOnsiJHJlZiI6IjExMiJ9LCJMaW5lV2VpZ2h0IjowLjAsIkxpbmVUeXBlIjowLCJQYXJlbnRTdHlsZSI6bnVsbH0sIlBhcmVudFN0eWxlIjpudWxsfSwiVGl0bGVTdHlsZSI6eyIkaWQiOiI1OTciLCJGb250U2V0dGluZ3MiOnsiJGlkIjoiNTk4IiwiRm9udFNpemUiOjExLCJGb250TmFtZSI6IkNhbGlicmkiLCJJc0JvbGQiOnRydWUsIklzSXRhbGljIjpmYWxzZSwiSXNVbmRlcmxpbmVkIjpmYWxzZSwiUGFyZW50U3R5bGUiOm51bGx9LCJBdXRvU2l6ZSI6MCwiRm9yZWdyb3VuZCI6eyIkaWQiOiI1OTkiLCJDb2xvciI6eyIkaWQiOiI2MD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NjAxIiwiVG9wIjowLCJMZWZ0IjowLCJSaWdodCI6MCwiQm90dG9tIjowfSwiUGFkZGluZyI6eyIkaWQiOiI2MDIiLCJUb3AiOjAsIkxlZnQiOjAsIlJpZ2h0IjowLCJCb3R0b20iOjB9LCJCYWNrZ3JvdW5kIjp7IiRyZWYiOiIxMjAifSwiSXNWaXNpYmxlIjp0cnVlLCJXaWR0aCI6MC4wLCJIZWlnaHQiOjAuMCwiQm9yZGVyU3R5bGUiOnsiJGlkIjoiNjAzIiwiTGluZUNvbG9yIjpudWxsLCJMaW5lV2VpZ2h0IjowLjAsIkxpbmVUeXBlIjowLCJQYXJlbnRTdHlsZSI6bnVsbH0sIlBhcmVudFN0eWxlIjpudWxsfSwiRGF0ZVN0eWxlIjp7IiRpZCI6IjYwNCIsIkZvbnRTZXR0aW5ncyI6eyIkaWQiOiI2MDUiLCJGb250U2l6ZSI6MTAsIkZvbnROYW1lIjoiQ2FsaWJyaSIsIklzQm9sZCI6ZmFsc2UsIklzSXRhbGljIjpmYWxzZSwiSXNVbmRlcmxpbmVkIjpmYWxzZSwiUGFyZW50U3R5bGUiOm51bGx9LCJBdXRvU2l6ZSI6MCwiRm9yZWdyb3VuZCI6eyIkaWQiOiI2MDYiLCJDb2xvciI6eyIkcmVmIjoiMTI0In19LCJNYXhXaWR0aCI6MjAwLjAsIk1heEhlaWdodCI6IkluZmluaXR5IiwiU21hcnRGb3JlZ3JvdW5kSXNBY3RpdmUiOmZhbHNlLCJIb3Jpem9udGFsQWxpZ25tZW50IjoyLCJWZXJ0aWNhbEFsaWdubWVudCI6MCwiU21hcnRGb3JlZ3JvdW5kIjpudWxsLCJCYWNrZ3JvdW5kRmlsbFR5cGUiOjAsIk1hcmdpbiI6eyIkaWQiOiI2MDciLCJUb3AiOjAsIkxlZnQiOjAsIlJpZ2h0IjowLCJCb3R0b20iOjB9LCJQYWRkaW5nIjp7IiRpZCI6IjYwOCIsIlRvcCI6MCwiTGVmdCI6MCwiUmlnaHQiOjAsIkJvdHRvbSI6MH0sIkJhY2tncm91bmQiOnsiJHJlZiI6IjEyNyJ9LCJJc1Zpc2libGUiOnRydWUsIldpZHRoIjowLjAsIkhlaWdodCI6MC4wLCJCb3JkZXJTdHlsZSI6eyIkaWQiOiI2MDkiLCJMaW5lQ29sb3IiOm51bGwsIkxpbmVXZWlnaHQiOjAuMCwiTGluZVR5cGUiOjAsIlBhcmVudFN0eWxlIjpudWxsfSwiUGFyZW50U3R5bGUiOm51bGx9LCJEYXRlRm9ybWF0Ijp7IiRpZCI6IjYxM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YxMSIsIkRhdGVQYXJ0SXNWaXNpYmxlIjpmYWxzZSwiVGltZVBhcnRJc1Zpc2libGUiOmZhbHNlfX0sIldlZWtOdW1iZXJpbmciOnsiJGlkIjoiNjEyIiwiRm9ybWF0IjowLCJJc1Zpc2libGUiOmZhbHNlLCJMYXN0S25vd25WaXNpYmlsaXR5U3RhdGUiOmZhbHNlfSwiSXNWaXNpYmxlIjpmYWxzZSwiUGFyZW50U3R5bGUiOm51bGx9LCJJbmRleCI6MTcsIlNtYXJ0RHVyYXRpb25BY3RpdmF0ZWQiOmZhbHNlLCJEYXRlRm9ybWF0Ijp7IiRyZWYiOiI2MTAifSwiV2Vla051bWJlcmluZyI6eyIkaWQiOiI2MTMiLCJGb3JtYXQiOjAsIklzVmlzaWJsZSI6ZmFsc2UsIkxhc3RLbm93blZpc2liaWxpdHlTdGF0ZSI6ZmFsc2V9LCJJZCI6ImYzZGIzYzEzLTgwMGUtNGFiMy05YjlmLWFhMWM2OWFiYmRlMyIsIkltcG9ydElkIjpudWxsLCJUaXRsZSI6IlNjaGVkdWxlIGFuZCBNaWxlc3RvbmVzICIsIk5vdGUiOm51bGwsIkh5cGVybGluayI6eyIkaWQiOiI2MTQiLCJBZGRyZXNzIjpudWxsLCJTdWJBZGRyZXNzIjpudWxsfSwiSXNDaGFuZ2VkIjpmYWxzZSwiSXNOZXciOmZhbHNlfSx7IiRpZCI6IjYxNSIsIkdyb3VwTmFtZSI6bnVsbCwiU3RhcnREYXRlIjoiMjAyMS0wNi0yNlQwMDowMDowMFoiLCJFbmREYXRlIjoiMjAyMS0wOC0yMFQyMzo1OTowMFoiLCJQZXJjZW50YWdlQ29tcGxldGUiOm51bGwsIlN0eWxlIjp7IiRpZCI6IjYxNiIsIlNoYXBlIjoxLCJTaGFwZVRoaWNrbmVzcyI6MSwiRHVyYXRpb25Gb3JtYXQiOjAsIkluY2x1ZGVOb25Xb3JraW5nRGF5c0luRHVyYXRpb24iOmZhbHNlLCJQZXJjZW50YWdlQ29tcGxldGVTdHlsZSI6eyIkaWQiOiI2MTciLCJGb250U2V0dGluZ3MiOnsiJGlkIjoiNjE4IiwiRm9udFNpemUiOjEwLCJGb250TmFtZSI6IkNhbGlicmkiLCJJc0JvbGQiOmZhbHNlLCJJc0l0YWxpYyI6ZmFsc2UsIklzVW5kZXJsaW5lZCI6ZmFsc2UsIlBhcmVudFN0eWxlIjpudWxsfSwiQXV0b1NpemUiOjAsIkZvcmVncm91bmQiOnsiJGlkIjoiNjE5IiwiQ29sb3IiOnsiJHJlZiI6Ijg5In19LCJNYXhXaWR0aCI6MjAwLjAsIk1heEhlaWdodCI6IkluZmluaXR5IiwiU21hcnRGb3JlZ3JvdW5kSXNBY3RpdmUiOmZhbHNlLCJIb3Jpem9udGFsQWxpZ25tZW50IjowLCJWZXJ0aWNhbEFsaWdubWVudCI6MCwiU21hcnRGb3JlZ3JvdW5kIjpudWxsLCJCYWNrZ3JvdW5kRmlsbFR5cGUiOjAsIk1hcmdpbiI6eyIkaWQiOiI2MjAiLCJUb3AiOjAsIkxlZnQiOjAsIlJpZ2h0IjowLCJCb3R0b20iOjB9LCJQYWRkaW5nIjp7IiRpZCI6IjYyMSIsIlRvcCI6MCwiTGVmdCI6MCwiUmlnaHQiOjAsIkJvdHRvbSI6MH0sIkJhY2tncm91bmQiOnsiJHJlZiI6IjkyIn0sIklzVmlzaWJsZSI6dHJ1ZSwiV2lkdGgiOjAuMCwiSGVpZ2h0IjowLjAsIkJvcmRlclN0eWxlIjp7IiRpZCI6IjYyMiIsIkxpbmVDb2xvciI6bnVsbCwiTGluZVdlaWdodCI6MC4wLCJMaW5lVHlwZSI6MCwiUGFyZW50U3R5bGUiOm51bGx9LCJQYXJlbnRTdHlsZSI6bnVsbH0sIkR1cmF0aW9uU3R5bGUiOnsiJGlkIjoiNjIzIiwiRm9udFNldHRpbmdzIjp7IiRpZCI6IjYyNCIsIkZvbnRTaXplIjoxMCwiRm9udE5hbWUiOiJDYWxpYnJpIiwiSXNCb2xkIjpmYWxzZSwiSXNJdGFsaWMiOmZhbHNlLCJJc1VuZGVybGluZWQiOmZhbHNlLCJQYXJlbnRTdHlsZSI6bnVsbH0sIkF1dG9TaXplIjowLCJGb3JlZ3JvdW5kIjp7IiRpZCI6IjYyNSIsIkNvbG9yIjp7IiRyZWYiOiI5NiJ9fSwiTWF4V2lkdGgiOjIwMC4wLCJNYXhIZWlnaHQiOiJJbmZpbml0eSIsIlNtYXJ0Rm9yZWdyb3VuZElzQWN0aXZlIjpmYWxzZSwiSG9yaXpvbnRhbEFsaWdubWVudCI6MCwiVmVydGljYWxBbGlnbm1lbnQiOjAsIlNtYXJ0Rm9yZWdyb3VuZCI6bnVsbCwiQmFja2dyb3VuZEZpbGxUeXBlIjowLCJNYXJnaW4iOnsiJGlkIjoiNjI2IiwiVG9wIjowLCJMZWZ0IjowLCJSaWdodCI6MCwiQm90dG9tIjowfSwiUGFkZGluZyI6eyIkaWQiOiI2MjciLCJUb3AiOjAsIkxlZnQiOjAsIlJpZ2h0IjowLCJCb3R0b20iOjB9LCJCYWNrZ3JvdW5kIjp7IiRyZWYiOiI5OSJ9LCJJc1Zpc2libGUiOnRydWUsIldpZHRoIjowLjAsIkhlaWdodCI6MC4wLCJCb3JkZXJTdHlsZSI6eyIkaWQiOiI2MjgiLCJMaW5lQ29sb3IiOm51bGwsIkxpbmVXZWlnaHQiOjAuMCwiTGluZVR5cGUiOjAsIlBhcmVudFN0eWxlIjpudWxsfSwiUGFyZW50U3R5bGUiOm51bGx9LCJIb3Jpem9udGFsQ29ubmVjdG9yU3R5bGUiOnsiJGlkIjoiNjI5IiwiTGluZUNvbG9yIjp7IiRyZWYiOiIxMDEifSwiTGluZVdlaWdodCI6MS4wLCJMaW5lVHlwZSI6MCwiUGFyZW50U3R5bGUiOm51bGx9LCJWZXJ0aWNhbENvbm5lY3RvclN0eWxlIjp7IiRpZCI6IjYzMCIsIkxpbmVDb2xvciI6eyIkcmVmIjoiMTA0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jMxIiwiTWFyZ2luIjp7IiRpZCI6IjYzMiIsIlRvcCI6MCwiTGVmdCI6NCwiUmlnaHQiOjQsIkJvdHRvbSI6MH0sIlBhZGRpbmciOnsiJGlkIjoiNjMzIiwiVG9wIjowLCJMZWZ0IjowLCJSaWdodCI6MCwiQm90dG9tIjowfSwiQmFja2dyb3VuZCI6eyIkaWQiOiI2MzQiLCJDb2xvciI6eyIkaWQiOiI2MzUiLCJBIjoyNTUsIlIiOjAsIkciOjExNCwiQiI6MTg4fX0sIklzVmlzaWJsZSI6dHJ1ZSwiV2lkdGgiOjAuMCwiSGVpZ2h0IjoxNi4wLCJCb3JkZXJTdHlsZSI6eyIkaWQiOiI2MzYiLCJMaW5lQ29sb3IiOnsiJHJlZiI6IjExMiJ9LCJMaW5lV2VpZ2h0IjowLjAsIkxpbmVUeXBlIjowLCJQYXJlbnRTdHlsZSI6bnVsbH0sIlBhcmVudFN0eWxlIjpudWxsfSwiVGl0bGVTdHlsZSI6eyIkaWQiOiI2MzciLCJGb250U2V0dGluZ3MiOnsiJGlkIjoiNjM4IiwiRm9udFNpemUiOjExLCJGb250TmFtZSI6IkNhbGlicmkiLCJJc0JvbGQiOnRydWUsIklzSXRhbGljIjpmYWxzZSwiSXNVbmRlcmxpbmVkIjpmYWxzZSwiUGFyZW50U3R5bGUiOm51bGx9LCJBdXRvU2l6ZSI6MCwiRm9yZWdyb3VuZCI6eyIkaWQiOiI2MzkiLCJDb2xvciI6eyIkaWQiOiI2ND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NjQxIiwiVG9wIjowLCJMZWZ0IjowLCJSaWdodCI6MCwiQm90dG9tIjowfSwiUGFkZGluZyI6eyIkaWQiOiI2NDIiLCJUb3AiOjAsIkxlZnQiOjAsIlJpZ2h0IjowLCJCb3R0b20iOjB9LCJCYWNrZ3JvdW5kIjp7IiRyZWYiOiIxMjAifSwiSXNWaXNpYmxlIjp0cnVlLCJXaWR0aCI6MC4wLCJIZWlnaHQiOjAuMCwiQm9yZGVyU3R5bGUiOnsiJGlkIjoiNjQzIiwiTGluZUNvbG9yIjpudWxsLCJMaW5lV2VpZ2h0IjowLjAsIkxpbmVUeXBlIjowLCJQYXJlbnRTdHlsZSI6bnVsbH0sIlBhcmVudFN0eWxlIjpudWxsfSwiRGF0ZVN0eWxlIjp7IiRpZCI6IjY0NCIsIkZvbnRTZXR0aW5ncyI6eyIkaWQiOiI2NDUiLCJGb250U2l6ZSI6MTAsIkZvbnROYW1lIjoiQ2FsaWJyaSIsIklzQm9sZCI6ZmFsc2UsIklzSXRhbGljIjpmYWxzZSwiSXNVbmRlcmxpbmVkIjpmYWxzZSwiUGFyZW50U3R5bGUiOm51bGx9LCJBdXRvU2l6ZSI6MCwiRm9yZWdyb3VuZCI6eyIkaWQiOiI2NDYiLCJDb2xvciI6eyIkaWQiOiI2NDc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Y0OCIsIlRvcCI6MCwiTGVmdCI6MCwiUmlnaHQiOjAsIkJvdHRvbSI6MH0sIlBhZGRpbmciOnsiJGlkIjoiNjQ5IiwiVG9wIjowLCJMZWZ0IjowLCJSaWdodCI6MCwiQm90dG9tIjowfSwiQmFja2dyb3VuZCI6eyIkcmVmIjoiMTI3In0sIklzVmlzaWJsZSI6dHJ1ZSwiV2lkdGgiOjAuMCwiSGVpZ2h0IjowLjAsIkJvcmRlclN0eWxlIjp7IiRpZCI6IjY1MCIsIkxpbmVDb2xvciI6bnVsbCwiTGluZVdlaWdodCI6MC4wLCJMaW5lVHlwZSI6MCwiUGFyZW50U3R5bGUiOm51bGx9LCJQYXJlbnRTdHlsZSI6bnVsbH0sIkRhdGVGb3JtYXQiOnsiJGlkIjoiNjUx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NjUyIiwiRGF0ZVBhcnRJc1Zpc2libGUiOmZhbHNlLCJUaW1lUGFydElzVmlzaWJsZSI6ZmFsc2V9fSwiV2Vla051bWJlcmluZyI6eyIkaWQiOiI2NTMiLCJGb3JtYXQiOjAsIklzVmlzaWJsZSI6ZmFsc2UsIkxhc3RLbm93blZpc2liaWxpdHlTdGF0ZSI6ZmFsc2V9LCJJc1Zpc2libGUiOnRydWUsIlBhcmVudFN0eWxlIjpudWxsfSwiSW5kZXgiOjE4LCJTbWFydER1cmF0aW9uQWN0aXZhdGVkIjpmYWxzZSwiRGF0ZUZvcm1hdCI6eyIkcmVmIjoiNjUxIn0sIldlZWtOdW1iZXJpbmciOnsiJGlkIjoiNjU0IiwiRm9ybWF0IjowLCJJc1Zpc2libGUiOmZhbHNlLCJMYXN0S25vd25WaXNpYmlsaXR5U3RhdGUiOmZhbHNlfSwiSWQiOiI5YWZiY2VjZi03MDU4LTRmZGYtOTJkMi1hMzJmNDAyODc0MzYiLCJJbXBvcnRJZCI6bnVsbCwiVGl0bGUiOiJXZWJzaXRlIiwiTm90ZSI6bnVsbCwiSHlwZXJsaW5rIjp7IiRpZCI6IjY1NSIsIkFkZHJlc3MiOiIiLCJTdWJBZGRyZXNzIjoiIn0sIklzQ2hhbmdlZCI6ZmFsc2UsIklzTmV3IjpmYWxzZX0seyIkaWQiOiI2NTYiLCJHcm91cE5hbWUiOm51bGwsIlN0YXJ0RGF0ZSI6IjIwMjEtMDUtMDFUMDA6MDA6MDBaIiwiRW5kRGF0ZSI6IjIwMjEtMDgtMzFUMjM6NTk6MDBaIiwiUGVyY2VudGFnZUNvbXBsZXRlIjpudWxsLCJTdHlsZSI6eyIkaWQiOiI2NTciLCJTaGFwZSI6NiwiU2hhcGVUaGlja25lc3MiOjEsIkR1cmF0aW9uRm9ybWF0IjowLCJJbmNsdWRlTm9uV29ya2luZ0RheXNJbkR1cmF0aW9uIjpmYWxzZSwiUGVyY2VudGFnZUNvbXBsZXRlU3R5bGUiOnsiJGlkIjoiNjU4IiwiRm9udFNldHRpbmdzIjp7IiRpZCI6IjY1OSIsIkZvbnRTaXplIjoxMCwiRm9udE5hbWUiOiJDYWxpYnJpIiwiSXNCb2xkIjpmYWxzZSwiSXNJdGFsaWMiOmZhbHNlLCJJc1VuZGVybGluZWQiOmZhbHNlLCJQYXJlbnRTdHlsZSI6bnVsbH0sIkF1dG9TaXplIjowLCJGb3JlZ3JvdW5kIjp7IiRpZCI6IjY2MCIsIkNvbG9yIjp7IiRyZWYiOiI4OSJ9fSwiTWF4V2lkdGgiOjIwMC4wLCJNYXhIZWlnaHQiOiJJbmZpbml0eSIsIlNtYXJ0Rm9yZWdyb3VuZElzQWN0aXZlIjpmYWxzZSwiSG9yaXpvbnRhbEFsaWdubWVudCI6MCwiVmVydGljYWxBbGlnbm1lbnQiOjAsIlNtYXJ0Rm9yZWdyb3VuZCI6bnVsbCwiQmFja2dyb3VuZEZpbGxUeXBlIjowLCJNYXJnaW4iOnsiJGlkIjoiNjYxIiwiVG9wIjowLCJMZWZ0IjowLCJSaWdodCI6MCwiQm90dG9tIjowfSwiUGFkZGluZyI6eyIkaWQiOiI2NjIiLCJUb3AiOjAsIkxlZnQiOjAsIlJpZ2h0IjowLCJCb3R0b20iOjB9LCJCYWNrZ3JvdW5kIjp7IiRyZWYiOiI5MiJ9LCJJc1Zpc2libGUiOnRydWUsIldpZHRoIjowLjAsIkhlaWdodCI6MC4wLCJCb3JkZXJTdHlsZSI6eyIkaWQiOiI2NjMiLCJMaW5lQ29sb3IiOm51bGwsIkxpbmVXZWlnaHQiOjAuMCwiTGluZVR5cGUiOjAsIlBhcmVudFN0eWxlIjpudWxsfSwiUGFyZW50U3R5bGUiOm51bGx9LCJEdXJhdGlvblN0eWxlIjp7IiRpZCI6IjY2NCIsIkZvbnRTZXR0aW5ncyI6eyIkaWQiOiI2NjUiLCJGb250U2l6ZSI6MTAsIkZvbnROYW1lIjoiQ2FsaWJyaSIsIklzQm9sZCI6ZmFsc2UsIklzSXRhbGljIjpmYWxzZSwiSXNVbmRlcmxpbmVkIjpmYWxzZSwiUGFyZW50U3R5bGUiOm51bGx9LCJBdXRvU2l6ZSI6MCwiRm9yZWdyb3VuZCI6eyIkaWQiOiI2NjYiLCJDb2xvciI6eyIkcmVmIjoiOTYifX0sIk1heFdpZHRoIjoyMDAuMCwiTWF4SGVpZ2h0IjoiSW5maW5pdHkiLCJTbWFydEZvcmVncm91bmRJc0FjdGl2ZSI6ZmFsc2UsIkhvcml6b250YWxBbGlnbm1lbnQiOjAsIlZlcnRpY2FsQWxpZ25tZW50IjowLCJTbWFydEZvcmVncm91bmQiOm51bGwsIkJhY2tncm91bmRGaWxsVHlwZSI6MCwiTWFyZ2luIjp7IiRpZCI6IjY2NyIsIlRvcCI6MCwiTGVmdCI6MCwiUmlnaHQiOjAsIkJvdHRvbSI6MH0sIlBhZGRpbmciOnsiJGlkIjoiNjY4IiwiVG9wIjowLCJMZWZ0IjowLCJSaWdodCI6MCwiQm90dG9tIjowfSwiQmFja2dyb3VuZCI6eyIkcmVmIjoiOTkifSwiSXNWaXNpYmxlIjp0cnVlLCJXaWR0aCI6MC4wLCJIZWlnaHQiOjAuMCwiQm9yZGVyU3R5bGUiOnsiJGlkIjoiNjY5IiwiTGluZUNvbG9yIjpudWxsLCJMaW5lV2VpZ2h0IjowLjAsIkxpbmVUeXBlIjowLCJQYXJlbnRTdHlsZSI6bnVsbH0sIlBhcmVudFN0eWxlIjpudWxsfSwiSG9yaXpvbnRhbENvbm5lY3RvclN0eWxlIjp7IiRpZCI6IjY3MCIsIkxpbmVDb2xvciI6eyIkcmVmIjoiMTAxIn0sIkxpbmVXZWlnaHQiOjEuMCwiTGluZVR5cGUiOjAsIlBhcmVudFN0eWxlIjpudWxsfSwiVmVydGljYWxDb25uZWN0b3JTdHlsZSI6eyIkaWQiOiI2NzEiLCJMaW5lQ29sb3IiOnsiJHJlZiI6IjEwNCJ9LCJMaW5lV2VpZ2h0IjowLjAsIkxpbmVUeXBlIjowLCJQYXJlbnRTdHlsZSI6bnVsbH0sIk1hcmdpbiI6bnVsbCwiU3RhcnREYXRlUG9zaXRpb24iOjAsIkVuZERhdGVQb3NpdGlvbiI6MCwiRGF0ZUlzVmlzaWJsZSI6dHJ1ZSwiVGl0bGVQb3NpdGlvbiI6MiwiRHVyYXRpb25Qb3NpdGlvbiI6NiwiUGVyY2VudGFnZUNvbXBsZXRlZFBvc2l0aW9uIjo2LCJTcGFjaW5nIjo1LCJJc0JlbG93VGltZWJhbmQiOnRydWUsIlBlcmNlbnRhZ2VDb21wbGV0ZVNoYXBlT3BhY2l0eSI6MzUsIlNoYXBlU3R5bGUiOnsiJGlkIjoiNjcyIiwiTWFyZ2luIjp7IiRpZCI6IjY3MyIsIlRvcCI6MCwiTGVmdCI6NCwiUmlnaHQiOjQsIkJvdHRvbSI6MH0sIlBhZGRpbmciOnsiJGlkIjoiNjc0IiwiVG9wIjowLCJMZWZ0IjowLCJSaWdodCI6MCwiQm90dG9tIjowfSwiQmFja2dyb3VuZCI6eyIkaWQiOiI2NzUiLCJDb2xvciI6eyIkaWQiOiI2NzYiLCJBIjoyNTUsIlIiOjExMSwiRyI6NDksIkIiOjE1Mn19LCJJc1Zpc2libGUiOnRydWUsIldpZHRoIjowLjAsIkhlaWdodCI6MTYuMCwiQm9yZGVyU3R5bGUiOnsiJGlkIjoiNjc3IiwiTGluZUNvbG9yIjp7IiRyZWYiOiIxMTIifSwiTGluZVdlaWdodCI6MC4wLCJMaW5lVHlwZSI6MCwiUGFyZW50U3R5bGUiOm51bGx9LCJQYXJlbnRTdHlsZSI6bnVsbH0sIlRpdGxlU3R5bGUiOnsiJGlkIjoiNjc4IiwiRm9udFNldHRpbmdzIjp7IiRpZCI6IjY3OSIsIkZvbnRTaXplIjoxMSwiRm9udE5hbWUiOiJDYWxpYnJpIiwiSXNCb2xkIjp0cnVlLCJJc0l0YWxpYyI6ZmFsc2UsIklzVW5kZXJsaW5lZCI6ZmFsc2UsIlBhcmVudFN0eWxlIjpudWxsfSwiQXV0b1NpemUiOjAsIkZvcmVncm91bmQiOnsiJGlkIjoiNjgwIiwiQ29sb3IiOnsiJGlkIjoiNjgx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Y4MiIsIlRvcCI6MCwiTGVmdCI6MCwiUmlnaHQiOjAsIkJvdHRvbSI6MH0sIlBhZGRpbmciOnsiJGlkIjoiNjgzIiwiVG9wIjowLCJMZWZ0IjowLCJSaWdodCI6MCwiQm90dG9tIjowfSwiQmFja2dyb3VuZCI6eyIkcmVmIjoiMTIwIn0sIklzVmlzaWJsZSI6dHJ1ZSwiV2lkdGgiOjAuMCwiSGVpZ2h0IjowLjAsIkJvcmRlclN0eWxlIjp7IiRpZCI6IjY4NCIsIkxpbmVDb2xvciI6bnVsbCwiTGluZVdlaWdodCI6MC4wLCJMaW5lVHlwZSI6MCwiUGFyZW50U3R5bGUiOm51bGx9LCJQYXJlbnRTdHlsZSI6bnVsbH0sIkRhdGVTdHlsZSI6eyIkaWQiOiI2ODUiLCJGb250U2V0dGluZ3MiOnsiJGlkIjoiNjg2IiwiRm9udFNpemUiOjEwLCJGb250TmFtZSI6IkNhbGlicmkiLCJJc0JvbGQiOmZhbHNlLCJJc0l0YWxpYyI6ZmFsc2UsIklzVW5kZXJsaW5lZCI6ZmFsc2UsIlBhcmVudFN0eWxlIjpudWxsfSwiQXV0b1NpemUiOjAsIkZvcmVncm91bmQiOnsiJGlkIjoiNjg3IiwiQ29sb3IiOnsiJGlkIjoiNjg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2ODkiLCJUb3AiOjAsIkxlZnQiOjAsIlJpZ2h0IjowLCJCb3R0b20iOjB9LCJQYWRkaW5nIjp7IiRpZCI6IjY5MCIsIlRvcCI6MCwiTGVmdCI6MCwiUmlnaHQiOjAsIkJvdHRvbSI6MH0sIkJhY2tncm91bmQiOnsiJHJlZiI6IjEyNyJ9LCJJc1Zpc2libGUiOnRydWUsIldpZHRoIjowLjAsIkhlaWdodCI6MC4wLCJCb3JkZXJTdHlsZSI6eyIkaWQiOiI2OTEiLCJMaW5lQ29sb3IiOm51bGwsIkxpbmVXZWlnaHQiOjAuMCwiTGluZVR5cGUiOjAsIlBhcmVudFN0eWxlIjpudWxsfSwiUGFyZW50U3R5bGUiOm51bGx9LCJEYXRlRm9ybWF0Ijp7IiRpZCI6IjY5M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Y5MyIsIkRhdGVQYXJ0SXNWaXNpYmxlIjpmYWxzZSwiVGltZVBhcnRJc1Zpc2libGUiOmZhbHNlfX0sIldlZWtOdW1iZXJpbmciOnsiJGlkIjoiNjk0IiwiRm9ybWF0IjowLCJJc1Zpc2libGUiOmZhbHNlLCJMYXN0S25vd25WaXNpYmlsaXR5U3RhdGUiOmZhbHNlfSwiSXNWaXNpYmxlIjp0cnVlLCJQYXJlbnRTdHlsZSI6bnVsbH0sIkluZGV4IjowLCJTbWFydER1cmF0aW9uQWN0aXZhdGVkIjpmYWxzZSwiRGF0ZUZvcm1hdCI6eyIkcmVmIjoiNjkyIn0sIldlZWtOdW1iZXJpbmciOnsiJGlkIjoiNjk1IiwiRm9ybWF0IjowLCJJc1Zpc2libGUiOmZhbHNlLCJMYXN0S25vd25WaXNpYmlsaXR5U3RhdGUiOmZhbHNlfSwiSWQiOiIyMDQ2YzBiMi1lYTRmLTQ0MzItODdlMi1hM2QzY2FjODhiZDgiLCJJbXBvcnRJZCI6bnVsbCwiVGl0bGUiOiJCdXNpbmVzcyBQbGFuIiwiTm90ZSI6bnVsbCwiSHlwZXJsaW5rIjp7IiRpZCI6IjY5NiIsIkFkZHJlc3MiOiIiLCJTdWJBZGRyZXNzIjoiIn0sIklzQ2hhbmdlZCI6ZmFsc2UsIklzTmV3IjpmYWxzZX0seyIkaWQiOiI2OTciLCJHcm91cE5hbWUiOiI2MzA3OTFhNy0xZjRhLTRmMDUtYmZjZS1iNmU3MDc1YmRjODQiLCJTdGFydERhdGUiOiIyMDIxLTA1LTAxVDAwOjAwOjAwWiIsIkVuZERhdGUiOiIyMDIxLTA1LTEyVDIzOjU5OjAwWiIsIlBlcmNlbnRhZ2VDb21wbGV0ZSI6bnVsbCwiU3R5bGUiOnsiJGlkIjoiNjk4IiwiU2hhcGUiOjEsIlNoYXBlVGhpY2tuZXNzIjoxLCJEdXJhdGlvbkZvcm1hdCI6MCwiSW5jbHVkZU5vbldvcmtpbmdEYXlzSW5EdXJhdGlvbiI6ZmFsc2UsIlBlcmNlbnRhZ2VDb21wbGV0ZVN0eWxlIjp7IiRpZCI6IjY5OSIsIkZvbnRTZXR0aW5ncyI6eyIkaWQiOiI3MDAiLCJGb250U2l6ZSI6MTAsIkZvbnROYW1lIjoiQ2FsaWJyaSIsIklzQm9sZCI6ZmFsc2UsIklzSXRhbGljIjpmYWxzZSwiSXNVbmRlcmxpbmVkIjpmYWxzZSwiUGFyZW50U3R5bGUiOm51bGx9LCJBdXRvU2l6ZSI6MCwiRm9yZWdyb3VuZCI6eyIkaWQiOiI3MDEiLCJDb2xvciI6eyIkcmVmIjoiODkifX0sIk1heFdpZHRoIjoyMDAuMCwiTWF4SGVpZ2h0IjoiSW5maW5pdHkiLCJTbWFydEZvcmVncm91bmRJc0FjdGl2ZSI6ZmFsc2UsIkhvcml6b250YWxBbGlnbm1lbnQiOjAsIlZlcnRpY2FsQWxpZ25tZW50IjowLCJTbWFydEZvcmVncm91bmQiOm51bGwsIkJhY2tncm91bmRGaWxsVHlwZSI6MCwiTWFyZ2luIjp7IiRpZCI6IjcwMiIsIlRvcCI6MCwiTGVmdCI6MCwiUmlnaHQiOjAsIkJvdHRvbSI6MH0sIlBhZGRpbmciOnsiJGlkIjoiNzAzIiwiVG9wIjowLCJMZWZ0IjowLCJSaWdodCI6MCwiQm90dG9tIjowfSwiQmFja2dyb3VuZCI6eyIkcmVmIjoiOTIifSwiSXNWaXNpYmxlIjp0cnVlLCJXaWR0aCI6MC4wLCJIZWlnaHQiOjAuMCwiQm9yZGVyU3R5bGUiOnsiJGlkIjoiNzA0IiwiTGluZUNvbG9yIjpudWxsLCJMaW5lV2VpZ2h0IjowLjAsIkxpbmVUeXBlIjowLCJQYXJlbnRTdHlsZSI6bnVsbH0sIlBhcmVudFN0eWxlIjpudWxsfSwiRHVyYXRpb25TdHlsZSI6eyIkaWQiOiI3MDUiLCJGb250U2V0dGluZ3MiOnsiJGlkIjoiNzA2IiwiRm9udFNpemUiOjEwLCJGb250TmFtZSI6IkNhbGlicmkiLCJJc0JvbGQiOmZhbHNlLCJJc0l0YWxpYyI6ZmFsc2UsIklzVW5kZXJsaW5lZCI6ZmFsc2UsIlBhcmVudFN0eWxlIjpudWxsfSwiQXV0b1NpemUiOjAsIkZvcmVncm91bmQiOnsiJGlkIjoiNzA3IiwiQ29sb3IiOnsiJHJlZiI6Ijk2In19LCJNYXhXaWR0aCI6MjAwLjAsIk1heEhlaWdodCI6IkluZmluaXR5IiwiU21hcnRGb3JlZ3JvdW5kSXNBY3RpdmUiOmZhbHNlLCJIb3Jpem9udGFsQWxpZ25tZW50IjowLCJWZXJ0aWNhbEFsaWdubWVudCI6MCwiU21hcnRGb3JlZ3JvdW5kIjpudWxsLCJCYWNrZ3JvdW5kRmlsbFR5cGUiOjAsIk1hcmdpbiI6eyIkaWQiOiI3MDgiLCJUb3AiOjAsIkxlZnQiOjAsIlJpZ2h0IjowLCJCb3R0b20iOjB9LCJQYWRkaW5nIjp7IiRpZCI6IjcwOSIsIlRvcCI6MCwiTGVmdCI6MCwiUmlnaHQiOjAsIkJvdHRvbSI6MH0sIkJhY2tncm91bmQiOnsiJHJlZiI6Ijk5In0sIklzVmlzaWJsZSI6dHJ1ZSwiV2lkdGgiOjAuMCwiSGVpZ2h0IjowLjAsIkJvcmRlclN0eWxlIjp7IiRpZCI6IjcxMCIsIkxpbmVDb2xvciI6bnVsbCwiTGluZVdlaWdodCI6MC4wLCJMaW5lVHlwZSI6MCwiUGFyZW50U3R5bGUiOm51bGx9LCJQYXJlbnRTdHlsZSI6bnVsbH0sIkhvcml6b250YWxDb25uZWN0b3JTdHlsZSI6eyIkaWQiOiI3MTEiLCJMaW5lQ29sb3IiOnsiJHJlZiI6IjEwMSJ9LCJMaW5lV2VpZ2h0IjoxLjAsIkxpbmVUeXBlIjowLCJQYXJlbnRTdHlsZSI6bnVsbH0sIlZlcnRpY2FsQ29ubmVjdG9yU3R5bGUiOnsiJGlkIjoiNzEyIiwiTGluZUNvbG9yIjp7IiRyZWYiOiIxMDQ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EwLCJJc0JlbG93VGltZWJhbmQiOnRydWUsIlBlcmNlbnRhZ2VDb21wbGV0ZVNoYXBlT3BhY2l0eSI6MzUsIlNoYXBlU3R5bGUiOnsiJGlkIjoiNzEzIiwiTWFyZ2luIjp7IiRpZCI6IjcxNCIsIlRvcCI6MCwiTGVmdCI6NCwiUmlnaHQiOjQsIkJvdHRvbSI6MH0sIlBhZGRpbmciOnsiJGlkIjoiNzE1IiwiVG9wIjowLCJMZWZ0IjowLCJSaWdodCI6MCwiQm90dG9tIjowfSwiQmFja2dyb3VuZCI6eyIkaWQiOiI3MTYiLCJDb2xvciI6eyIkaWQiOiI3MTciLCJBIjoyNTUsIlIiOjExMSwiRyI6NDksIkIiOjE1Mn19LCJJc1Zpc2libGUiOnRydWUsIldpZHRoIjowLjAsIkhlaWdodCI6MTYuMCwiQm9yZGVyU3R5bGUiOnsiJGlkIjoiNzE4IiwiTGluZUNvbG9yIjp7IiRyZWYiOiIxMTIifSwiTGluZVdlaWdodCI6MC4wLCJMaW5lVHlwZSI6MCwiUGFyZW50U3R5bGUiOm51bGx9LCJQYXJlbnRTdHlsZSI6bnVsbH0sIlRpdGxlU3R5bGUiOnsiJGlkIjoiNzE5IiwiRm9udFNldHRpbmdzIjp7IiRpZCI6IjcyMCIsIkZvbnRTaXplIjoxMSwiRm9udE5hbWUiOiJDYWxpYnJpIiwiSXNCb2xkIjp0cnVlLCJJc0l0YWxpYyI6ZmFsc2UsIklzVW5kZXJsaW5lZCI6ZmFsc2UsIlBhcmVudFN0eWxlIjpudWxsfSwiQXV0b1NpemUiOjAsIkZvcmVncm91bmQiOnsiJGlkIjoiNzIxIiwiQ29sb3IiOnsiJGlkIjoiNzIy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cyMyIsIlRvcCI6MCwiTGVmdCI6MCwiUmlnaHQiOjAsIkJvdHRvbSI6MH0sIlBhZGRpbmciOnsiJGlkIjoiNzI0IiwiVG9wIjowLCJMZWZ0IjowLCJSaWdodCI6MCwiQm90dG9tIjowfSwiQmFja2dyb3VuZCI6eyIkcmVmIjoiMTIwIn0sIklzVmlzaWJsZSI6dHJ1ZSwiV2lkdGgiOjAuMCwiSGVpZ2h0IjowLjAsIkJvcmRlclN0eWxlIjp7IiRpZCI6IjcyNSIsIkxpbmVDb2xvciI6bnVsbCwiTGluZVdlaWdodCI6MC4wLCJMaW5lVHlwZSI6MCwiUGFyZW50U3R5bGUiOm51bGx9LCJQYXJlbnRTdHlsZSI6bnVsbH0sIkRhdGVTdHlsZSI6eyIkaWQiOiI3MjYiLCJGb250U2V0dGluZ3MiOnsiJGlkIjoiNzI3IiwiRm9udFNpemUiOjEwLCJGb250TmFtZSI6IkNhbGlicmkiLCJJc0JvbGQiOmZhbHNlLCJJc0l0YWxpYyI6ZmFsc2UsIklzVW5kZXJsaW5lZCI6ZmFsc2UsIlBhcmVudFN0eWxlIjpudWxsfSwiQXV0b1NpemUiOjAsIkZvcmVncm91bmQiOnsiJGlkIjoiNzI4IiwiQ29sb3IiOnsiJHJlZiI6IjEyNCJ9fSwiTWF4V2lkdGgiOjIwMC4wLCJNYXhIZWlnaHQiOiJJbmZpbml0eSIsIlNtYXJ0Rm9yZWdyb3VuZElzQWN0aXZlIjpmYWxzZSwiSG9yaXpvbnRhbEFsaWdubWVudCI6MiwiVmVydGljYWxBbGlnbm1lbnQiOjAsIlNtYXJ0Rm9yZWdyb3VuZCI6bnVsbCwiQmFja2dyb3VuZEZpbGxUeXBlIjowLCJNYXJnaW4iOnsiJGlkIjoiNzI5IiwiVG9wIjowLCJMZWZ0IjowLCJSaWdodCI6MCwiQm90dG9tIjowfSwiUGFkZGluZyI6eyIkaWQiOiI3MzAiLCJUb3AiOjAsIkxlZnQiOjAsIlJpZ2h0IjowLCJCb3R0b20iOjB9LCJCYWNrZ3JvdW5kIjp7IiRyZWYiOiIxMjcifSwiSXNWaXNpYmxlIjp0cnVlLCJXaWR0aCI6MC4wLCJIZWlnaHQiOjAuMCwiQm9yZGVyU3R5bGUiOnsiJGlkIjoiNzMxIiwiTGluZUNvbG9yIjpudWxsLCJMaW5lV2VpZ2h0IjowLjAsIkxpbmVUeXBlIjowLCJQYXJlbnRTdHlsZSI6bnVsbH0sIlBhcmVudFN0eWxlIjpudWxsfSwiRGF0ZUZvcm1hdCI6eyIkaWQiOiI3MzI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3MzMiLCJEYXRlUGFydElzVmlzaWJsZSI6ZmFsc2UsIlRpbWVQYXJ0SXNWaXNpYmxlIjpmYWxzZX19LCJXZWVrTnVtYmVyaW5nIjp7IiRpZCI6IjczNCIsIkZvcm1hdCI6MCwiSXNWaXNpYmxlIjpmYWxzZSwiTGFzdEtub3duVmlzaWJpbGl0eVN0YXRlIjpmYWxzZX0sIklzVmlzaWJsZSI6dHJ1ZSwiUGFyZW50U3R5bGUiOm51bGx9LCJJbmRleCI6MSwiU21hcnREdXJhdGlvbkFjdGl2YXRlZCI6ZmFsc2UsIkRhdGVGb3JtYXQiOnsiJHJlZiI6IjczMiJ9LCJXZWVrTnVtYmVyaW5nIjp7IiRpZCI6IjczNSIsIkZvcm1hdCI6MCwiSXNWaXNpYmxlIjpmYWxzZSwiTGFzdEtub3duVmlzaWJpbGl0eVN0YXRlIjpmYWxzZX0sIklkIjoiZTY4NmFkMWEtOWViOS00Nzk3LTkxODgtN2EwYWJjMmIzOWJmIiwiSW1wb3J0SWQiOm51bGwsIlRpdGxlIjoiTWlzc2lvbiAiLCJOb3RlIjpudWxsLCJIeXBlcmxpbmsiOnsiJGlkIjoiNzM2IiwiQWRkcmVzcyI6IiIsIlN1YkFkZHJlc3MiOiIifSwiSXNDaGFuZ2VkIjpmYWxzZSwiSXNOZXciOmZhbHNlfSx7IiRpZCI6IjczNyIsIkdyb3VwTmFtZSI6IjYzMDc5MWE3LTFmNGEtNGYwNS1iZmNlLWI2ZTcwNzViZGM4NCIsIlN0YXJ0RGF0ZSI6IjIwMjEtMDUtMTRUMDA6MDA6MDBaIiwiRW5kRGF0ZSI6IjIwMjEtMDYtMDhUMjM6NTk6MDBaIiwiUGVyY2VudGFnZUNvbXBsZXRlIjpudWxsLCJTdHlsZSI6eyIkaWQiOiI3MzgiLCJTaGFwZSI6MSwiU2hhcGVUaGlja25lc3MiOjEsIkR1cmF0aW9uRm9ybWF0IjowLCJJbmNsdWRlTm9uV29ya2luZ0RheXNJbkR1cmF0aW9uIjpmYWxzZSwiUGVyY2VudGFnZUNvbXBsZXRlU3R5bGUiOnsiJGlkIjoiNzM5IiwiRm9udFNldHRpbmdzIjp7IiRpZCI6Ijc0MCIsIkZvbnRTaXplIjoxMCwiRm9udE5hbWUiOiJDYWxpYnJpIiwiSXNCb2xkIjpmYWxzZSwiSXNJdGFsaWMiOmZhbHNlLCJJc1VuZGVybGluZWQiOmZhbHNlLCJQYXJlbnRTdHlsZSI6bnVsbH0sIkF1dG9TaXplIjowLCJGb3JlZ3JvdW5kIjp7IiRpZCI6Ijc0MSIsIkNvbG9yIjp7IiRyZWYiOiI4OSJ9fSwiTWF4V2lkdGgiOjIwMC4wLCJNYXhIZWlnaHQiOiJJbmZpbml0eSIsIlNtYXJ0Rm9yZWdyb3VuZElzQWN0aXZlIjpmYWxzZSwiSG9yaXpvbnRhbEFsaWdubWVudCI6MCwiVmVydGljYWxBbGlnbm1lbnQiOjAsIlNtYXJ0Rm9yZWdyb3VuZCI6bnVsbCwiQmFja2dyb3VuZEZpbGxUeXBlIjowLCJNYXJnaW4iOnsiJGlkIjoiNzQyIiwiVG9wIjowLCJMZWZ0IjowLCJSaWdodCI6MCwiQm90dG9tIjowfSwiUGFkZGluZyI6eyIkaWQiOiI3NDMiLCJUb3AiOjAsIkxlZnQiOjAsIlJpZ2h0IjowLCJCb3R0b20iOjB9LCJCYWNrZ3JvdW5kIjp7IiRyZWYiOiI5MiJ9LCJJc1Zpc2libGUiOnRydWUsIldpZHRoIjowLjAsIkhlaWdodCI6MC4wLCJCb3JkZXJTdHlsZSI6eyIkaWQiOiI3NDQiLCJMaW5lQ29sb3IiOm51bGwsIkxpbmVXZWlnaHQiOjAuMCwiTGluZVR5cGUiOjAsIlBhcmVudFN0eWxlIjpudWxsfSwiUGFyZW50U3R5bGUiOm51bGx9LCJEdXJhdGlvblN0eWxlIjp7IiRpZCI6Ijc0NSIsIkZvbnRTZXR0aW5ncyI6eyIkaWQiOiI3NDYiLCJGb250U2l6ZSI6MTAsIkZvbnROYW1lIjoiQ2FsaWJyaSIsIklzQm9sZCI6ZmFsc2UsIklzSXRhbGljIjpmYWxzZSwiSXNVbmRlcmxpbmVkIjpmYWxzZSwiUGFyZW50U3R5bGUiOm51bGx9LCJBdXRvU2l6ZSI6MCwiRm9yZWdyb3VuZCI6eyIkaWQiOiI3NDciLCJDb2xvciI6eyIkcmVmIjoiOTYifX0sIk1heFdpZHRoIjoyMDAuMCwiTWF4SGVpZ2h0IjoiSW5maW5pdHkiLCJTbWFydEZvcmVncm91bmRJc0FjdGl2ZSI6ZmFsc2UsIkhvcml6b250YWxBbGlnbm1lbnQiOjAsIlZlcnRpY2FsQWxpZ25tZW50IjowLCJTbWFydEZvcmVncm91bmQiOm51bGwsIkJhY2tncm91bmRGaWxsVHlwZSI6MCwiTWFyZ2luIjp7IiRpZCI6Ijc0OCIsIlRvcCI6MCwiTGVmdCI6MCwiUmlnaHQiOjAsIkJvdHRvbSI6MH0sIlBhZGRpbmciOnsiJGlkIjoiNzQ5IiwiVG9wIjowLCJMZWZ0IjowLCJSaWdodCI6MCwiQm90dG9tIjowfSwiQmFja2dyb3VuZCI6eyIkcmVmIjoiOTkifSwiSXNWaXNpYmxlIjp0cnVlLCJXaWR0aCI6MC4wLCJIZWlnaHQiOjAuMCwiQm9yZGVyU3R5bGUiOnsiJGlkIjoiNzUwIiwiTGluZUNvbG9yIjpudWxsLCJMaW5lV2VpZ2h0IjowLjAsIkxpbmVUeXBlIjowLCJQYXJlbnRTdHlsZSI6bnVsbH0sIlBhcmVudFN0eWxlIjpudWxsfSwiSG9yaXpvbnRhbENvbm5lY3RvclN0eWxlIjp7IiRpZCI6Ijc1MSIsIkxpbmVDb2xvciI6eyIkcmVmIjoiMTAxIn0sIkxpbmVXZWlnaHQiOjEuMCwiTGluZVR5cGUiOjAsIlBhcmVudFN0eWxlIjpudWxsfSwiVmVydGljYWxDb25uZWN0b3JTdHlsZSI6eyIkaWQiOiI3NTIiLCJMaW5lQ29sb3IiOnsiJHJlZiI6IjEwNC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TAsIklzQmVsb3dUaW1lYmFuZCI6dHJ1ZSwiUGVyY2VudGFnZUNvbXBsZXRlU2hhcGVPcGFjaXR5IjozNSwiU2hhcGVTdHlsZSI6eyIkaWQiOiI3NTMiLCJNYXJnaW4iOnsiJGlkIjoiNzU0IiwiVG9wIjowLCJMZWZ0Ijo0LCJSaWdodCI6NCwiQm90dG9tIjowfSwiUGFkZGluZyI6eyIkaWQiOiI3NTUiLCJUb3AiOjAsIkxlZnQiOjAsIlJpZ2h0IjowLCJCb3R0b20iOjB9LCJCYWNrZ3JvdW5kIjp7IiRpZCI6Ijc1NiIsIkNvbG9yIjp7IiRpZCI6Ijc1NyIsIkEiOjI1NSwiUiI6MTExLCJHIjo0OSwiQiI6MTUyfX0sIklzVmlzaWJsZSI6dHJ1ZSwiV2lkdGgiOjAuMCwiSGVpZ2h0IjoxNi4wLCJCb3JkZXJTdHlsZSI6eyIkaWQiOiI3NTgiLCJMaW5lQ29sb3IiOnsiJHJlZiI6IjExMiJ9LCJMaW5lV2VpZ2h0IjowLjAsIkxpbmVUeXBlIjowLCJQYXJlbnRTdHlsZSI6bnVsbH0sIlBhcmVudFN0eWxlIjpudWxsfSwiVGl0bGVTdHlsZSI6eyIkaWQiOiI3NTkiLCJGb250U2V0dGluZ3MiOnsiJGlkIjoiNzYwIiwiRm9udFNpemUiOjExLCJGb250TmFtZSI6IkNhbGlicmkiLCJJc0JvbGQiOnRydWUsIklzSXRhbGljIjpmYWxzZSwiSXNVbmRlcmxpbmVkIjpmYWxzZSwiUGFyZW50U3R5bGUiOm51bGx9LCJBdXRvU2l6ZSI6MCwiRm9yZWdyb3VuZCI6eyIkaWQiOiI3NjEiLCJDb2xvciI6eyIkaWQiOiI3NjI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NzYzIiwiVG9wIjowLCJMZWZ0IjowLCJSaWdodCI6MCwiQm90dG9tIjowfSwiUGFkZGluZyI6eyIkaWQiOiI3NjQiLCJUb3AiOjAsIkxlZnQiOjAsIlJpZ2h0IjowLCJCb3R0b20iOjB9LCJCYWNrZ3JvdW5kIjp7IiRyZWYiOiIxMjAifSwiSXNWaXNpYmxlIjp0cnVlLCJXaWR0aCI6MC4wLCJIZWlnaHQiOjAuMCwiQm9yZGVyU3R5bGUiOnsiJGlkIjoiNzY1IiwiTGluZUNvbG9yIjpudWxsLCJMaW5lV2VpZ2h0IjowLjAsIkxpbmVUeXBlIjowLCJQYXJlbnRTdHlsZSI6bnVsbH0sIlBhcmVudFN0eWxlIjpudWxsfSwiRGF0ZVN0eWxlIjp7IiRpZCI6Ijc2NiIsIkZvbnRTZXR0aW5ncyI6eyIkaWQiOiI3NjciLCJGb250U2l6ZSI6MTAsIkZvbnROYW1lIjoiQ2FsaWJyaSIsIklzQm9sZCI6ZmFsc2UsIklzSXRhbGljIjpmYWxzZSwiSXNVbmRlcmxpbmVkIjpmYWxzZSwiUGFyZW50U3R5bGUiOm51bGx9LCJBdXRvU2l6ZSI6MCwiRm9yZWdyb3VuZCI6eyIkaWQiOiI3NjgiLCJDb2xvciI6eyIkcmVmIjoiMTI0In19LCJNYXhXaWR0aCI6MjAwLjAsIk1heEhlaWdodCI6IkluZmluaXR5IiwiU21hcnRGb3JlZ3JvdW5kSXNBY3RpdmUiOmZhbHNlLCJIb3Jpem9udGFsQWxpZ25tZW50IjoyLCJWZXJ0aWNhbEFsaWdubWVudCI6MCwiU21hcnRGb3JlZ3JvdW5kIjpudWxsLCJCYWNrZ3JvdW5kRmlsbFR5cGUiOjAsIk1hcmdpbiI6eyIkaWQiOiI3NjkiLCJUb3AiOjAsIkxlZnQiOjAsIlJpZ2h0IjowLCJCb3R0b20iOjB9LCJQYWRkaW5nIjp7IiRpZCI6Ijc3MCIsIlRvcCI6MCwiTGVmdCI6MCwiUmlnaHQiOjAsIkJvdHRvbSI6MH0sIkJhY2tncm91bmQiOnsiJHJlZiI6IjEyNyJ9LCJJc1Zpc2libGUiOnRydWUsIldpZHRoIjowLjAsIkhlaWdodCI6MC4wLCJCb3JkZXJTdHlsZSI6eyIkaWQiOiI3NzEiLCJMaW5lQ29sb3IiOm51bGwsIkxpbmVXZWlnaHQiOjAuMCwiTGluZVR5cGUiOjAsIlBhcmVudFN0eWxlIjpudWxsfSwiUGFyZW50U3R5bGUiOm51bGx9LCJEYXRlRm9ybWF0Ijp7IiRpZCI6Ijc3M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c3MyIsIkRhdGVQYXJ0SXNWaXNpYmxlIjpmYWxzZSwiVGltZVBhcnRJc1Zpc2libGUiOmZhbHNlfX0sIldlZWtOdW1iZXJpbmciOnsiJGlkIjoiNzc0IiwiRm9ybWF0IjowLCJJc1Zpc2libGUiOmZhbHNlLCJMYXN0S25vd25WaXNpYmlsaXR5U3RhdGUiOmZhbHNlfSwiSXNWaXNpYmxlIjp0cnVlLCJQYXJlbnRTdHlsZSI6bnVsbH0sIkluZGV4IjoyLCJTbWFydER1cmF0aW9uQWN0aXZhdGVkIjpmYWxzZSwiRGF0ZUZvcm1hdCI6eyIkcmVmIjoiNzcyIn0sIldlZWtOdW1iZXJpbmciOnsiJGlkIjoiNzc1IiwiRm9ybWF0IjowLCJJc1Zpc2libGUiOmZhbHNlLCJMYXN0S25vd25WaXNpYmlsaXR5U3RhdGUiOmZhbHNlfSwiSWQiOiI4YWJhMzA3Yy01ZjE4LTRhZDctYTk2Ni1lYWJkMGFkYjZjMGMiLCJJbXBvcnRJZCI6bnVsbCwiVGl0bGUiOiJEZWZpbmUgT2JqZWN0aXZlcyAiLCJOb3RlIjpudWxsLCJIeXBlcmxpbmsiOnsiJGlkIjoiNzc2IiwiQWRkcmVzcyI6IiIsIlN1YkFkZHJlc3MiOiIifSwiSXNDaGFuZ2VkIjpmYWxzZSwiSXNOZXciOmZhbHNlfSx7IiRpZCI6Ijc3NyIsIkdyb3VwTmFtZSI6IjYzMDc5MWE3LTFmNGEtNGYwNS1iZmNlLWI2ZTcwNzViZGM4NCIsIlN0YXJ0RGF0ZSI6IjIwMjEtMDYtMTBUMDA6MDA6MDBaIiwiRW5kRGF0ZSI6IjIwMjEtMDctMDJUMjM6NTk6MDBaIiwiUGVyY2VudGFnZUNvbXBsZXRlIjpudWxsLCJTdHlsZSI6eyIkaWQiOiI3NzgiLCJTaGFwZSI6MSwiU2hhcGVUaGlja25lc3MiOjEsIkR1cmF0aW9uRm9ybWF0IjowLCJJbmNsdWRlTm9uV29ya2luZ0RheXNJbkR1cmF0aW9uIjpmYWxzZSwiUGVyY2VudGFnZUNvbXBsZXRlU3R5bGUiOnsiJGlkIjoiNzc5IiwiRm9udFNldHRpbmdzIjp7IiRpZCI6Ijc4MCIsIkZvbnRTaXplIjoxMCwiRm9udE5hbWUiOiJDYWxpYnJpIiwiSXNCb2xkIjpmYWxzZSwiSXNJdGFsaWMiOmZhbHNlLCJJc1VuZGVybGluZWQiOmZhbHNlLCJQYXJlbnRTdHlsZSI6bnVsbH0sIkF1dG9TaXplIjowLCJGb3JlZ3JvdW5kIjp7IiRpZCI6Ijc4MSIsIkNvbG9yIjp7IiRyZWYiOiI4OSJ9fSwiTWF4V2lkdGgiOjIwMC4wLCJNYXhIZWlnaHQiOiJJbmZpbml0eSIsIlNtYXJ0Rm9yZWdyb3VuZElzQWN0aXZlIjpmYWxzZSwiSG9yaXpvbnRhbEFsaWdubWVudCI6MCwiVmVydGljYWxBbGlnbm1lbnQiOjAsIlNtYXJ0Rm9yZWdyb3VuZCI6bnVsbCwiQmFja2dyb3VuZEZpbGxUeXBlIjowLCJNYXJnaW4iOnsiJGlkIjoiNzgyIiwiVG9wIjowLCJMZWZ0IjowLCJSaWdodCI6MCwiQm90dG9tIjowfSwiUGFkZGluZyI6eyIkaWQiOiI3ODMiLCJUb3AiOjAsIkxlZnQiOjAsIlJpZ2h0IjowLCJCb3R0b20iOjB9LCJCYWNrZ3JvdW5kIjp7IiRyZWYiOiI5MiJ9LCJJc1Zpc2libGUiOnRydWUsIldpZHRoIjowLjAsIkhlaWdodCI6MC4wLCJCb3JkZXJTdHlsZSI6eyIkaWQiOiI3ODQiLCJMaW5lQ29sb3IiOm51bGwsIkxpbmVXZWlnaHQiOjAuMCwiTGluZVR5cGUiOjAsIlBhcmVudFN0eWxlIjpudWxsfSwiUGFyZW50U3R5bGUiOm51bGx9LCJEdXJhdGlvblN0eWxlIjp7IiRpZCI6Ijc4NSIsIkZvbnRTZXR0aW5ncyI6eyIkaWQiOiI3ODYiLCJGb250U2l6ZSI6MTAsIkZvbnROYW1lIjoiQ2FsaWJyaSIsIklzQm9sZCI6ZmFsc2UsIklzSXRhbGljIjpmYWxzZSwiSXNVbmRlcmxpbmVkIjpmYWxzZSwiUGFyZW50U3R5bGUiOm51bGx9LCJBdXRvU2l6ZSI6MCwiRm9yZWdyb3VuZCI6eyIkaWQiOiI3ODciLCJDb2xvciI6eyIkcmVmIjoiOTYifX0sIk1heFdpZHRoIjoyMDAuMCwiTWF4SGVpZ2h0IjoiSW5maW5pdHkiLCJTbWFydEZvcmVncm91bmRJc0FjdGl2ZSI6ZmFsc2UsIkhvcml6b250YWxBbGlnbm1lbnQiOjAsIlZlcnRpY2FsQWxpZ25tZW50IjowLCJTbWFydEZvcmVncm91bmQiOm51bGwsIkJhY2tncm91bmRGaWxsVHlwZSI6MCwiTWFyZ2luIjp7IiRpZCI6Ijc4OCIsIlRvcCI6MCwiTGVmdCI6MCwiUmlnaHQiOjAsIkJvdHRvbSI6MH0sIlBhZGRpbmciOnsiJGlkIjoiNzg5IiwiVG9wIjowLCJMZWZ0IjowLCJSaWdodCI6MCwiQm90dG9tIjowfSwiQmFja2dyb3VuZCI6eyIkcmVmIjoiOTkifSwiSXNWaXNpYmxlIjp0cnVlLCJXaWR0aCI6MC4wLCJIZWlnaHQiOjAuMCwiQm9yZGVyU3R5bGUiOnsiJGlkIjoiNzkwIiwiTGluZUNvbG9yIjpudWxsLCJMaW5lV2VpZ2h0IjowLjAsIkxpbmVUeXBlIjowLCJQYXJlbnRTdHlsZSI6bnVsbH0sIlBhcmVudFN0eWxlIjpudWxsfSwiSG9yaXpvbnRhbENvbm5lY3RvclN0eWxlIjp7IiRpZCI6Ijc5MSIsIkxpbmVDb2xvciI6eyIkcmVmIjoiMTAxIn0sIkxpbmVXZWlnaHQiOjEuMCwiTGluZVR5cGUiOjAsIlBhcmVudFN0eWxlIjpudWxsfSwiVmVydGljYWxDb25uZWN0b3JTdHlsZSI6eyIkaWQiOiI3OTIiLCJMaW5lQ29sb3IiOnsiJHJlZiI6IjEwNC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TAsIklzQmVsb3dUaW1lYmFuZCI6dHJ1ZSwiUGVyY2VudGFnZUNvbXBsZXRlU2hhcGVPcGFjaXR5IjozNSwiU2hhcGVTdHlsZSI6eyIkaWQiOiI3OTMiLCJNYXJnaW4iOnsiJGlkIjoiNzk0IiwiVG9wIjowLCJMZWZ0Ijo0LCJSaWdodCI6NCwiQm90dG9tIjowfSwiUGFkZGluZyI6eyIkaWQiOiI3OTUiLCJUb3AiOjAsIkxlZnQiOjAsIlJpZ2h0IjowLCJCb3R0b20iOjB9LCJCYWNrZ3JvdW5kIjp7IiRpZCI6Ijc5NiIsIkNvbG9yIjp7IiRpZCI6Ijc5NyIsIkEiOjI1NSwiUiI6MTExLCJHIjo0OSwiQiI6MTUyfX0sIklzVmlzaWJsZSI6dHJ1ZSwiV2lkdGgiOjAuMCwiSGVpZ2h0IjoxNi4wLCJCb3JkZXJTdHlsZSI6eyIkaWQiOiI3OTgiLCJMaW5lQ29sb3IiOnsiJHJlZiI6IjExMiJ9LCJMaW5lV2VpZ2h0IjowLjAsIkxpbmVUeXBlIjowLCJQYXJlbnRTdHlsZSI6bnVsbH0sIlBhcmVudFN0eWxlIjpudWxsfSwiVGl0bGVTdHlsZSI6eyIkaWQiOiI3OTkiLCJGb250U2V0dGluZ3MiOnsiJGlkIjoiODAwIiwiRm9udFNpemUiOjExLCJGb250TmFtZSI6IkNhbGlicmkiLCJJc0JvbGQiOnRydWUsIklzSXRhbGljIjpmYWxzZSwiSXNVbmRlcmxpbmVkIjpmYWxzZSwiUGFyZW50U3R5bGUiOm51bGx9LCJBdXRvU2l6ZSI6MCwiRm9yZWdyb3VuZCI6eyIkaWQiOiI4MDEiLCJDb2xvciI6eyIkaWQiOiI4MDI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ODAzIiwiVG9wIjowLCJMZWZ0IjowLCJSaWdodCI6MCwiQm90dG9tIjowfSwiUGFkZGluZyI6eyIkaWQiOiI4MDQiLCJUb3AiOjAsIkxlZnQiOjAsIlJpZ2h0IjowLCJCb3R0b20iOjB9LCJCYWNrZ3JvdW5kIjp7IiRyZWYiOiIxMjAifSwiSXNWaXNpYmxlIjp0cnVlLCJXaWR0aCI6MC4wLCJIZWlnaHQiOjAuMCwiQm9yZGVyU3R5bGUiOnsiJGlkIjoiODA1IiwiTGluZUNvbG9yIjpudWxsLCJMaW5lV2VpZ2h0IjowLjAsIkxpbmVUeXBlIjowLCJQYXJlbnRTdHlsZSI6bnVsbH0sIlBhcmVudFN0eWxlIjpudWxsfSwiRGF0ZVN0eWxlIjp7IiRpZCI6IjgwNiIsIkZvbnRTZXR0aW5ncyI6eyIkaWQiOiI4MDciLCJGb250U2l6ZSI6MTAsIkZvbnROYW1lIjoiQ2FsaWJyaSIsIklzQm9sZCI6ZmFsc2UsIklzSXRhbGljIjpmYWxzZSwiSXNVbmRlcmxpbmVkIjpmYWxzZSwiUGFyZW50U3R5bGUiOm51bGx9LCJBdXRvU2l6ZSI6MCwiRm9yZWdyb3VuZCI6eyIkaWQiOiI4MDgiLCJDb2xvciI6eyIkcmVmIjoiMTI0In19LCJNYXhXaWR0aCI6MjAwLjAsIk1heEhlaWdodCI6IkluZmluaXR5IiwiU21hcnRGb3JlZ3JvdW5kSXNBY3RpdmUiOmZhbHNlLCJIb3Jpem9udGFsQWxpZ25tZW50IjoyLCJWZXJ0aWNhbEFsaWdubWVudCI6MCwiU21hcnRGb3JlZ3JvdW5kIjpudWxsLCJCYWNrZ3JvdW5kRmlsbFR5cGUiOjAsIk1hcmdpbiI6eyIkaWQiOiI4MDkiLCJUb3AiOjAsIkxlZnQiOjAsIlJpZ2h0IjowLCJCb3R0b20iOjB9LCJQYWRkaW5nIjp7IiRpZCI6IjgxMCIsIlRvcCI6MCwiTGVmdCI6MCwiUmlnaHQiOjAsIkJvdHRvbSI6MH0sIkJhY2tncm91bmQiOnsiJHJlZiI6IjEyNyJ9LCJJc1Zpc2libGUiOnRydWUsIldpZHRoIjowLjAsIkhlaWdodCI6MC4wLCJCb3JkZXJTdHlsZSI6eyIkaWQiOiI4MTEiLCJMaW5lQ29sb3IiOm51bGwsIkxpbmVXZWlnaHQiOjAuMCwiTGluZVR5cGUiOjAsIlBhcmVudFN0eWxlIjpudWxsfSwiUGFyZW50U3R5bGUiOm51bGx9LCJEYXRlRm9ybWF0Ijp7IiRpZCI6IjgxM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gxMyIsIkRhdGVQYXJ0SXNWaXNpYmxlIjpmYWxzZSwiVGltZVBhcnRJc1Zpc2libGUiOmZhbHNlfX0sIldlZWtOdW1iZXJpbmciOnsiJGlkIjoiODE0IiwiRm9ybWF0IjowLCJJc1Zpc2libGUiOmZhbHNlLCJMYXN0S25vd25WaXNpYmlsaXR5U3RhdGUiOmZhbHNlfSwiSXNWaXNpYmxlIjp0cnVlLCJQYXJlbnRTdHlsZSI6bnVsbH0sIkluZGV4IjozLCJTbWFydER1cmF0aW9uQWN0aXZhdGVkIjpmYWxzZSwiRGF0ZUZvcm1hdCI6eyIkcmVmIjoiODEyIn0sIldlZWtOdW1iZXJpbmciOnsiJGlkIjoiODE1IiwiRm9ybWF0IjowLCJJc1Zpc2libGUiOmZhbHNlLCJMYXN0S25vd25WaXNpYmlsaXR5U3RhdGUiOmZhbHNlfSwiSWQiOiJhNjBjYmZhYS0zZjQwLTQ3ZjQtOTNjOS1jYWEyOGZkMzliNWMiLCJJbXBvcnRJZCI6bnVsbCwiVGl0bGUiOiJTdWNjZXNzIiwiTm90ZSI6bnVsbCwiSHlwZXJsaW5rIjp7IiRpZCI6IjgxNiIsIkFkZHJlc3MiOiIiLCJTdWJBZGRyZXNzIjoiIn0sIklzQ2hhbmdlZCI6ZmFsc2UsIklzTmV3IjpmYWxzZX0seyIkaWQiOiI4MTciLCJHcm91cE5hbWUiOiI2MzA3OTFhNy0xZjRhLTRmMDUtYmZjZS1iNmU3MDc1YmRjODQiLCJTdGFydERhdGUiOiIyMDIxLTA3LTA0VDAwOjAwOjAwWiIsIkVuZERhdGUiOiIyMDIxLTA3LTE4VDIzOjU5OjAwWiIsIlBlcmNlbnRhZ2VDb21wbGV0ZSI6bnVsbCwiU3R5bGUiOnsiJGlkIjoiODE4IiwiU2hhcGUiOjEsIlNoYXBlVGhpY2tuZXNzIjoxLCJEdXJhdGlvbkZvcm1hdCI6MCwiSW5jbHVkZU5vbldvcmtpbmdEYXlzSW5EdXJhdGlvbiI6ZmFsc2UsIlBlcmNlbnRhZ2VDb21wbGV0ZVN0eWxlIjp7IiRpZCI6IjgxOSIsIkZvbnRTZXR0aW5ncyI6eyIkaWQiOiI4MjAiLCJGb250U2l6ZSI6MTAsIkZvbnROYW1lIjoiQ2FsaWJyaSIsIklzQm9sZCI6ZmFsc2UsIklzSXRhbGljIjpmYWxzZSwiSXNVbmRlcmxpbmVkIjpmYWxzZSwiUGFyZW50U3R5bGUiOm51bGx9LCJBdXRvU2l6ZSI6MCwiRm9yZWdyb3VuZCI6eyIkaWQiOiI4MjEiLCJDb2xvciI6eyIkcmVmIjoiODkifX0sIk1heFdpZHRoIjoyMDAuMCwiTWF4SGVpZ2h0IjoiSW5maW5pdHkiLCJTbWFydEZvcmVncm91bmRJc0FjdGl2ZSI6ZmFsc2UsIkhvcml6b250YWxBbGlnbm1lbnQiOjAsIlZlcnRpY2FsQWxpZ25tZW50IjowLCJTbWFydEZvcmVncm91bmQiOm51bGwsIkJhY2tncm91bmRGaWxsVHlwZSI6MCwiTWFyZ2luIjp7IiRpZCI6IjgyMiIsIlRvcCI6MCwiTGVmdCI6MCwiUmlnaHQiOjAsIkJvdHRvbSI6MH0sIlBhZGRpbmciOnsiJGlkIjoiODIzIiwiVG9wIjowLCJMZWZ0IjowLCJSaWdodCI6MCwiQm90dG9tIjowfSwiQmFja2dyb3VuZCI6eyIkcmVmIjoiOTIifSwiSXNWaXNpYmxlIjp0cnVlLCJXaWR0aCI6MC4wLCJIZWlnaHQiOjAuMCwiQm9yZGVyU3R5bGUiOnsiJGlkIjoiODI0IiwiTGluZUNvbG9yIjpudWxsLCJMaW5lV2VpZ2h0IjowLjAsIkxpbmVUeXBlIjowLCJQYXJlbnRTdHlsZSI6bnVsbH0sIlBhcmVudFN0eWxlIjpudWxsfSwiRHVyYXRpb25TdHlsZSI6eyIkaWQiOiI4MjUiLCJGb250U2V0dGluZ3MiOnsiJGlkIjoiODI2IiwiRm9udFNpemUiOjEwLCJGb250TmFtZSI6IkNhbGlicmkiLCJJc0JvbGQiOmZhbHNlLCJJc0l0YWxpYyI6ZmFsc2UsIklzVW5kZXJsaW5lZCI6ZmFsc2UsIlBhcmVudFN0eWxlIjpudWxsfSwiQXV0b1NpemUiOjAsIkZvcmVncm91bmQiOnsiJGlkIjoiODI3IiwiQ29sb3IiOnsiJHJlZiI6Ijk2In19LCJNYXhXaWR0aCI6MjAwLjAsIk1heEhlaWdodCI6IkluZmluaXR5IiwiU21hcnRGb3JlZ3JvdW5kSXNBY3RpdmUiOmZhbHNlLCJIb3Jpem9udGFsQWxpZ25tZW50IjowLCJWZXJ0aWNhbEFsaWdubWVudCI6MCwiU21hcnRGb3JlZ3JvdW5kIjpudWxsLCJCYWNrZ3JvdW5kRmlsbFR5cGUiOjAsIk1hcmdpbiI6eyIkaWQiOiI4MjgiLCJUb3AiOjAsIkxlZnQiOjAsIlJpZ2h0IjowLCJCb3R0b20iOjB9LCJQYWRkaW5nIjp7IiRpZCI6IjgyOSIsIlRvcCI6MCwiTGVmdCI6MCwiUmlnaHQiOjAsIkJvdHRvbSI6MH0sIkJhY2tncm91bmQiOnsiJHJlZiI6Ijk5In0sIklzVmlzaWJsZSI6dHJ1ZSwiV2lkdGgiOjAuMCwiSGVpZ2h0IjowLjAsIkJvcmRlclN0eWxlIjp7IiRpZCI6IjgzMCIsIkxpbmVDb2xvciI6bnVsbCwiTGluZVdlaWdodCI6MC4wLCJMaW5lVHlwZSI6MCwiUGFyZW50U3R5bGUiOm51bGx9LCJQYXJlbnRTdHlsZSI6bnVsbH0sIkhvcml6b250YWxDb25uZWN0b3JTdHlsZSI6eyIkaWQiOiI4MzEiLCJMaW5lQ29sb3IiOnsiJHJlZiI6IjEwMSJ9LCJMaW5lV2VpZ2h0IjoxLjAsIkxpbmVUeXBlIjowLCJQYXJlbnRTdHlsZSI6bnVsbH0sIlZlcnRpY2FsQ29ubmVjdG9yU3R5bGUiOnsiJGlkIjoiODMyIiwiTGluZUNvbG9yIjp7IiRyZWYiOiIxMDQ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EwLCJJc0JlbG93VGltZWJhbmQiOnRydWUsIlBlcmNlbnRhZ2VDb21wbGV0ZVNoYXBlT3BhY2l0eSI6MzUsIlNoYXBlU3R5bGUiOnsiJGlkIjoiODMzIiwiTWFyZ2luIjp7IiRpZCI6IjgzNCIsIlRvcCI6MCwiTGVmdCI6NCwiUmlnaHQiOjQsIkJvdHRvbSI6MH0sIlBhZGRpbmciOnsiJGlkIjoiODM1IiwiVG9wIjowLCJMZWZ0IjowLCJSaWdodCI6MCwiQm90dG9tIjowfSwiQmFja2dyb3VuZCI6eyIkaWQiOiI4MzYiLCJDb2xvciI6eyIkaWQiOiI4MzciLCJBIjoyNTUsIlIiOjExMSwiRyI6NDksIkIiOjE1Mn19LCJJc1Zpc2libGUiOnRydWUsIldpZHRoIjowLjAsIkhlaWdodCI6MTYuMCwiQm9yZGVyU3R5bGUiOnsiJGlkIjoiODM4IiwiTGluZUNvbG9yIjp7IiRyZWYiOiIxMTIifSwiTGluZVdlaWdodCI6MC4wLCJMaW5lVHlwZSI6MCwiUGFyZW50U3R5bGUiOm51bGx9LCJQYXJlbnRTdHlsZSI6bnVsbH0sIlRpdGxlU3R5bGUiOnsiJGlkIjoiODM5IiwiRm9udFNldHRpbmdzIjp7IiRpZCI6Ijg0MCIsIkZvbnRTaXplIjoxMSwiRm9udE5hbWUiOiJDYWxpYnJpIiwiSXNCb2xkIjp0cnVlLCJJc0l0YWxpYyI6ZmFsc2UsIklzVW5kZXJsaW5lZCI6ZmFsc2UsIlBhcmVudFN0eWxlIjpudWxsfSwiQXV0b1NpemUiOjAsIkZvcmVncm91bmQiOnsiJGlkIjoiODQxIiwiQ29sb3IiOnsiJGlkIjoiODQy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0MyIsIlRvcCI6MCwiTGVmdCI6MCwiUmlnaHQiOjAsIkJvdHRvbSI6MH0sIlBhZGRpbmciOnsiJGlkIjoiODQ0IiwiVG9wIjowLCJMZWZ0IjowLCJSaWdodCI6MCwiQm90dG9tIjowfSwiQmFja2dyb3VuZCI6eyIkcmVmIjoiMTIwIn0sIklzVmlzaWJsZSI6dHJ1ZSwiV2lkdGgiOjAuMCwiSGVpZ2h0IjowLjAsIkJvcmRlclN0eWxlIjp7IiRpZCI6Ijg0NSIsIkxpbmVDb2xvciI6bnVsbCwiTGluZVdlaWdodCI6MC4wLCJMaW5lVHlwZSI6MCwiUGFyZW50U3R5bGUiOm51bGx9LCJQYXJlbnRTdHlsZSI6bnVsbH0sIkRhdGVTdHlsZSI6eyIkaWQiOiI4NDYiLCJGb250U2V0dGluZ3MiOnsiJGlkIjoiODQ3IiwiRm9udFNpemUiOjEwLCJGb250TmFtZSI6IkNhbGlicmkiLCJJc0JvbGQiOmZhbHNlLCJJc0l0YWxpYyI6ZmFsc2UsIklzVW5kZXJsaW5lZCI6ZmFsc2UsIlBhcmVudFN0eWxlIjpudWxsfSwiQXV0b1NpemUiOjAsIkZvcmVncm91bmQiOnsiJGlkIjoiODQ4IiwiQ29sb3IiOnsiJHJlZiI6IjEyNCJ9fSwiTWF4V2lkdGgiOjIwMC4wLCJNYXhIZWlnaHQiOiJJbmZpbml0eSIsIlNtYXJ0Rm9yZWdyb3VuZElzQWN0aXZlIjpmYWxzZSwiSG9yaXpvbnRhbEFsaWdubWVudCI6MiwiVmVydGljYWxBbGlnbm1lbnQiOjAsIlNtYXJ0Rm9yZWdyb3VuZCI6bnVsbCwiQmFja2dyb3VuZEZpbGxUeXBlIjowLCJNYXJnaW4iOnsiJGlkIjoiODQ5IiwiVG9wIjowLCJMZWZ0IjowLCJSaWdodCI6MCwiQm90dG9tIjowfSwiUGFkZGluZyI6eyIkaWQiOiI4NTAiLCJUb3AiOjAsIkxlZnQiOjAsIlJpZ2h0IjowLCJCb3R0b20iOjB9LCJCYWNrZ3JvdW5kIjp7IiRyZWYiOiIxMjcifSwiSXNWaXNpYmxlIjp0cnVlLCJXaWR0aCI6MC4wLCJIZWlnaHQiOjAuMCwiQm9yZGVyU3R5bGUiOnsiJGlkIjoiODUxIiwiTGluZUNvbG9yIjpudWxsLCJMaW5lV2VpZ2h0IjowLjAsIkxpbmVUeXBlIjowLCJQYXJlbnRTdHlsZSI6bnVsbH0sIlBhcmVudFN0eWxlIjpudWxsfSwiRGF0ZUZvcm1hdCI6eyIkaWQiOiI4NTI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NTMiLCJEYXRlUGFydElzVmlzaWJsZSI6ZmFsc2UsIlRpbWVQYXJ0SXNWaXNpYmxlIjpmYWxzZX19LCJXZWVrTnVtYmVyaW5nIjp7IiRpZCI6Ijg1NCIsIkZvcm1hdCI6MCwiSXNWaXNpYmxlIjpmYWxzZSwiTGFzdEtub3duVmlzaWJpbGl0eVN0YXRlIjpmYWxzZX0sIklzVmlzaWJsZSI6dHJ1ZSwiUGFyZW50U3R5bGUiOm51bGx9LCJJbmRleCI6NCwiU21hcnREdXJhdGlvbkFjdGl2YXRlZCI6ZmFsc2UsIkRhdGVGb3JtYXQiOnsiJHJlZiI6Ijg1MiJ9LCJXZWVrTnVtYmVyaW5nIjp7IiRpZCI6Ijg1NSIsIkZvcm1hdCI6MCwiSXNWaXNpYmxlIjpmYWxzZSwiTGFzdEtub3duVmlzaWJpbGl0eVN0YXRlIjpmYWxzZX0sIklkIjoiOGUyMzViZGMtODliMC00M2QzLWIzOWQtNDc0MDdiZDAzZjEzIiwiSW1wb3J0SWQiOm51bGwsIlRpdGxlIjoiT3duZXJzaGlwIiwiTm90ZSI6bnVsbCwiSHlwZXJsaW5rIjp7IiRpZCI6Ijg1NiIsIkFkZHJlc3MiOiIiLCJTdWJBZGRyZXNzIjoiIn0sIklzQ2hhbmdlZCI6ZmFsc2UsIklzTmV3IjpmYWxzZX0seyIkaWQiOiI4NTciLCJHcm91cE5hbWUiOiI2MzA3OTFhNy0xZjRhLTRmMDUtYmZjZS1iNmU3MDc1YmRjODQiLCJTdGFydERhdGUiOiIyMDIxLTA3LTIwVDAwOjAwOjAwWiIsIkVuZERhdGUiOiIyMDIxLTA4LTA4VDIzOjU5OjAwWiIsIlBlcmNlbnRhZ2VDb21wbGV0ZSI6bnVsbCwiU3R5bGUiOnsiJGlkIjoiODU4IiwiU2hhcGUiOjEsIlNoYXBlVGhpY2tuZXNzIjoxLCJEdXJhdGlvbkZvcm1hdCI6MCwiSW5jbHVkZU5vbldvcmtpbmdEYXlzSW5EdXJhdGlvbiI6ZmFsc2UsIlBlcmNlbnRhZ2VDb21wbGV0ZVN0eWxlIjp7IiRpZCI6Ijg1OSIsIkZvbnRTZXR0aW5ncyI6eyIkaWQiOiI4NjAiLCJGb250U2l6ZSI6MTAsIkZvbnROYW1lIjoiQ2FsaWJyaSIsIklzQm9sZCI6ZmFsc2UsIklzSXRhbGljIjpmYWxzZSwiSXNVbmRlcmxpbmVkIjpmYWxzZSwiUGFyZW50U3R5bGUiOm51bGx9LCJBdXRvU2l6ZSI6MCwiRm9yZWdyb3VuZCI6eyIkaWQiOiI4NjEiLCJDb2xvciI6eyIkcmVmIjoiODkifX0sIk1heFdpZHRoIjoyMDAuMCwiTWF4SGVpZ2h0IjoiSW5maW5pdHkiLCJTbWFydEZvcmVncm91bmRJc0FjdGl2ZSI6ZmFsc2UsIkhvcml6b250YWxBbGlnbm1lbnQiOjAsIlZlcnRpY2FsQWxpZ25tZW50IjowLCJTbWFydEZvcmVncm91bmQiOm51bGwsIkJhY2tncm91bmRGaWxsVHlwZSI6MCwiTWFyZ2luIjp7IiRpZCI6Ijg2MiIsIlRvcCI6MCwiTGVmdCI6MCwiUmlnaHQiOjAsIkJvdHRvbSI6MH0sIlBhZGRpbmciOnsiJGlkIjoiODYzIiwiVG9wIjowLCJMZWZ0IjowLCJSaWdodCI6MCwiQm90dG9tIjowfSwiQmFja2dyb3VuZCI6eyIkcmVmIjoiOTIifSwiSXNWaXNpYmxlIjp0cnVlLCJXaWR0aCI6MC4wLCJIZWlnaHQiOjAuMCwiQm9yZGVyU3R5bGUiOnsiJGlkIjoiODY0IiwiTGluZUNvbG9yIjpudWxsLCJMaW5lV2VpZ2h0IjowLjAsIkxpbmVUeXBlIjowLCJQYXJlbnRTdHlsZSI6bnVsbH0sIlBhcmVudFN0eWxlIjpudWxsfSwiRHVyYXRpb25TdHlsZSI6eyIkaWQiOiI4NjUiLCJGb250U2V0dGluZ3MiOnsiJGlkIjoiODY2IiwiRm9udFNpemUiOjEwLCJGb250TmFtZSI6IkNhbGlicmkiLCJJc0JvbGQiOmZhbHNlLCJJc0l0YWxpYyI6ZmFsc2UsIklzVW5kZXJsaW5lZCI6ZmFsc2UsIlBhcmVudFN0eWxlIjpudWxsfSwiQXV0b1NpemUiOjAsIkZvcmVncm91bmQiOnsiJGlkIjoiODY3IiwiQ29sb3IiOnsiJHJlZiI6Ijk2In19LCJNYXhXaWR0aCI6MjAwLjAsIk1heEhlaWdodCI6IkluZmluaXR5IiwiU21hcnRGb3JlZ3JvdW5kSXNBY3RpdmUiOmZhbHNlLCJIb3Jpem9udGFsQWxpZ25tZW50IjowLCJWZXJ0aWNhbEFsaWdubWVudCI6MCwiU21hcnRGb3JlZ3JvdW5kIjpudWxsLCJCYWNrZ3JvdW5kRmlsbFR5cGUiOjAsIk1hcmdpbiI6eyIkaWQiOiI4NjgiLCJUb3AiOjAsIkxlZnQiOjAsIlJpZ2h0IjowLCJCb3R0b20iOjB9LCJQYWRkaW5nIjp7IiRpZCI6Ijg2OSIsIlRvcCI6MCwiTGVmdCI6MCwiUmlnaHQiOjAsIkJvdHRvbSI6MH0sIkJhY2tncm91bmQiOnsiJHJlZiI6Ijk5In0sIklzVmlzaWJsZSI6dHJ1ZSwiV2lkdGgiOjAuMCwiSGVpZ2h0IjowLjAsIkJvcmRlclN0eWxlIjp7IiRpZCI6Ijg3MCIsIkxpbmVDb2xvciI6bnVsbCwiTGluZVdlaWdodCI6MC4wLCJMaW5lVHlwZSI6MCwiUGFyZW50U3R5bGUiOm51bGx9LCJQYXJlbnRTdHlsZSI6bnVsbH0sIkhvcml6b250YWxDb25uZWN0b3JTdHlsZSI6eyIkaWQiOiI4NzEiLCJMaW5lQ29sb3IiOnsiJHJlZiI6IjEwMSJ9LCJMaW5lV2VpZ2h0IjoxLjAsIkxpbmVUeXBlIjowLCJQYXJlbnRTdHlsZSI6bnVsbH0sIlZlcnRpY2FsQ29ubmVjdG9yU3R5bGUiOnsiJGlkIjoiODcyIiwiTGluZUNvbG9yIjp7IiRyZWYiOiIxMDQ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EwLCJJc0JlbG93VGltZWJhbmQiOnRydWUsIlBlcmNlbnRhZ2VDb21wbGV0ZVNoYXBlT3BhY2l0eSI6MzUsIlNoYXBlU3R5bGUiOnsiJGlkIjoiODczIiwiTWFyZ2luIjp7IiRpZCI6Ijg3NCIsIlRvcCI6MCwiTGVmdCI6NCwiUmlnaHQiOjQsIkJvdHRvbSI6MH0sIlBhZGRpbmciOnsiJGlkIjoiODc1IiwiVG9wIjowLCJMZWZ0IjowLCJSaWdodCI6MCwiQm90dG9tIjowfSwiQmFja2dyb3VuZCI6eyIkaWQiOiI4NzYiLCJDb2xvciI6eyIkaWQiOiI4NzciLCJBIjoyNTUsIlIiOjExMSwiRyI6NDksIkIiOjE1Mn19LCJJc1Zpc2libGUiOnRydWUsIldpZHRoIjowLjAsIkhlaWdodCI6MTYuMCwiQm9yZGVyU3R5bGUiOnsiJGlkIjoiODc4IiwiTGluZUNvbG9yIjp7IiRyZWYiOiIxMTIifSwiTGluZVdlaWdodCI6MC4wLCJMaW5lVHlwZSI6MCwiUGFyZW50U3R5bGUiOm51bGx9LCJQYXJlbnRTdHlsZSI6bnVsbH0sIlRpdGxlU3R5bGUiOnsiJGlkIjoiODc5IiwiRm9udFNldHRpbmdzIjp7IiRpZCI6Ijg4MCIsIkZvbnRTaXplIjoxMSwiRm9udE5hbWUiOiJDYWxpYnJpIiwiSXNCb2xkIjp0cnVlLCJJc0l0YWxpYyI6ZmFsc2UsIklzVW5kZXJsaW5lZCI6ZmFsc2UsIlBhcmVudFN0eWxlIjpudWxsfSwiQXV0b1NpemUiOjAsIkZvcmVncm91bmQiOnsiJGlkIjoiODgxIiwiQ29sb3IiOnsiJGlkIjoiODgy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4MyIsIlRvcCI6MCwiTGVmdCI6MCwiUmlnaHQiOjAsIkJvdHRvbSI6MH0sIlBhZGRpbmciOnsiJGlkIjoiODg0IiwiVG9wIjowLCJMZWZ0IjowLCJSaWdodCI6MCwiQm90dG9tIjowfSwiQmFja2dyb3VuZCI6eyIkcmVmIjoiMTIwIn0sIklzVmlzaWJsZSI6dHJ1ZSwiV2lkdGgiOjAuMCwiSGVpZ2h0IjowLjAsIkJvcmRlclN0eWxlIjp7IiRpZCI6Ijg4NSIsIkxpbmVDb2xvciI6bnVsbCwiTGluZVdlaWdodCI6MC4wLCJMaW5lVHlwZSI6MCwiUGFyZW50U3R5bGUiOm51bGx9LCJQYXJlbnRTdHlsZSI6bnVsbH0sIkRhdGVTdHlsZSI6eyIkaWQiOiI4ODYiLCJGb250U2V0dGluZ3MiOnsiJGlkIjoiODg3IiwiRm9udFNpemUiOjEwLCJGb250TmFtZSI6IkNhbGlicmkiLCJJc0JvbGQiOmZhbHNlLCJJc0l0YWxpYyI6ZmFsc2UsIklzVW5kZXJsaW5lZCI6ZmFsc2UsIlBhcmVudFN0eWxlIjpudWxsfSwiQXV0b1NpemUiOjAsIkZvcmVncm91bmQiOnsiJGlkIjoiODg4IiwiQ29sb3IiOnsiJHJlZiI6IjEyNCJ9fSwiTWF4V2lkdGgiOjIwMC4wLCJNYXhIZWlnaHQiOiJJbmZpbml0eSIsIlNtYXJ0Rm9yZWdyb3VuZElzQWN0aXZlIjpmYWxzZSwiSG9yaXpvbnRhbEFsaWdubWVudCI6MiwiVmVydGljYWxBbGlnbm1lbnQiOjAsIlNtYXJ0Rm9yZWdyb3VuZCI6bnVsbCwiQmFja2dyb3VuZEZpbGxUeXBlIjowLCJNYXJnaW4iOnsiJGlkIjoiODg5IiwiVG9wIjowLCJMZWZ0IjowLCJSaWdodCI6MCwiQm90dG9tIjowfSwiUGFkZGluZyI6eyIkaWQiOiI4OTAiLCJUb3AiOjAsIkxlZnQiOjAsIlJpZ2h0IjowLCJCb3R0b20iOjB9LCJCYWNrZ3JvdW5kIjp7IiRyZWYiOiIxMjcifSwiSXNWaXNpYmxlIjp0cnVlLCJXaWR0aCI6MC4wLCJIZWlnaHQiOjAuMCwiQm9yZGVyU3R5bGUiOnsiJGlkIjoiODkxIiwiTGluZUNvbG9yIjpudWxsLCJMaW5lV2VpZ2h0IjowLjAsIkxpbmVUeXBlIjowLCJQYXJlbnRTdHlsZSI6bnVsbH0sIlBhcmVudFN0eWxlIjpudWxsfSwiRGF0ZUZvcm1hdCI6eyIkaWQiOiI4OTI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OTMiLCJEYXRlUGFydElzVmlzaWJsZSI6ZmFsc2UsIlRpbWVQYXJ0SXNWaXNpYmxlIjpmYWxzZX19LCJXZWVrTnVtYmVyaW5nIjp7IiRpZCI6Ijg5NCIsIkZvcm1hdCI6MCwiSXNWaXNpYmxlIjpmYWxzZSwiTGFzdEtub3duVmlzaWJpbGl0eVN0YXRlIjpmYWxzZX0sIklzVmlzaWJsZSI6dHJ1ZSwiUGFyZW50U3R5bGUiOm51bGx9LCJJbmRleCI6NSwiU21hcnREdXJhdGlvbkFjdGl2YXRlZCI6ZmFsc2UsIkRhdGVGb3JtYXQiOnsiJHJlZiI6Ijg5MiJ9LCJXZWVrTnVtYmVyaW5nIjp7IiRpZCI6Ijg5NSIsIkZvcm1hdCI6MCwiSXNWaXNpYmxlIjpmYWxzZSwiTGFzdEtub3duVmlzaWJpbGl0eVN0YXRlIjpmYWxzZX0sIklkIjoiZTZiODRlYjItYmIyOS00MmNkLThmMjktNDY4YTJlZGQzZmU0IiwiSW1wb3J0SWQiOm51bGwsIlRpdGxlIjoiSW52ZXN0bWVudCBTdW1tYXJ5ICIsIk5vdGUiOm51bGwsIkh5cGVybGluayI6eyIkaWQiOiI4OTYiLCJBZGRyZXNzIjoiIiwiU3ViQWRkcmVzcyI6IiJ9LCJJc0NoYW5nZWQiOmZhbHNlLCJJc05ldyI6ZmFsc2V9LHsiJGlkIjoiODk3IiwiR3JvdXBOYW1lIjoiNjMwNzkxYTctMWY0YS00ZjA1LWJmY2UtYjZlNzA3NWJkYzg0IiwiU3RhcnREYXRlIjoiMjAyMS0wOC0xMFQwMDowMDowMFoiLCJFbmREYXRlIjoiMjAyMS0wOC0zMVQyMzo1OTowMFoiLCJQZXJjZW50YWdlQ29tcGxldGUiOm51bGwsIlN0eWxlIjp7IiRpZCI6Ijg5OCIsIlNoYXBlIjoxLCJTaGFwZVRoaWNrbmVzcyI6MSwiRHVyYXRpb25Gb3JtYXQiOjAsIkluY2x1ZGVOb25Xb3JraW5nRGF5c0luRHVyYXRpb24iOmZhbHNlLCJQZXJjZW50YWdlQ29tcGxldGVTdHlsZSI6eyIkaWQiOiI4OTkiLCJGb250U2V0dGluZ3MiOnsiJGlkIjoiOTAwIiwiRm9udFNpemUiOjEwLCJGb250TmFtZSI6IkNhbGlicmkiLCJJc0JvbGQiOmZhbHNlLCJJc0l0YWxpYyI6ZmFsc2UsIklzVW5kZXJsaW5lZCI6ZmFsc2UsIlBhcmVudFN0eWxlIjpudWxsfSwiQXV0b1NpemUiOjAsIkZvcmVncm91bmQiOnsiJGlkIjoiOTAxIiwiQ29sb3IiOnsiJHJlZiI6Ijg5In19LCJNYXhXaWR0aCI6MjAwLjAsIk1heEhlaWdodCI6IkluZmluaXR5IiwiU21hcnRGb3JlZ3JvdW5kSXNBY3RpdmUiOmZhbHNlLCJIb3Jpem9udGFsQWxpZ25tZW50IjowLCJWZXJ0aWNhbEFsaWdubWVudCI6MCwiU21hcnRGb3JlZ3JvdW5kIjpudWxsLCJCYWNrZ3JvdW5kRmlsbFR5cGUiOjAsIk1hcmdpbiI6eyIkaWQiOiI5MDIiLCJUb3AiOjAsIkxlZnQiOjAsIlJpZ2h0IjowLCJCb3R0b20iOjB9LCJQYWRkaW5nIjp7IiRpZCI6IjkwMyIsIlRvcCI6MCwiTGVmdCI6MCwiUmlnaHQiOjAsIkJvdHRvbSI6MH0sIkJhY2tncm91bmQiOnsiJHJlZiI6IjkyIn0sIklzVmlzaWJsZSI6dHJ1ZSwiV2lkdGgiOjAuMCwiSGVpZ2h0IjowLjAsIkJvcmRlclN0eWxlIjp7IiRpZCI6IjkwNCIsIkxpbmVDb2xvciI6bnVsbCwiTGluZVdlaWdodCI6MC4wLCJMaW5lVHlwZSI6MCwiUGFyZW50U3R5bGUiOm51bGx9LCJQYXJlbnRTdHlsZSI6bnVsbH0sIkR1cmF0aW9uU3R5bGUiOnsiJGlkIjoiOTA1IiwiRm9udFNldHRpbmdzIjp7IiRpZCI6IjkwNiIsIkZvbnRTaXplIjoxMCwiRm9udE5hbWUiOiJDYWxpYnJpIiwiSXNCb2xkIjpmYWxzZSwiSXNJdGFsaWMiOmZhbHNlLCJJc1VuZGVybGluZWQiOmZhbHNlLCJQYXJlbnRTdHlsZSI6bnVsbH0sIkF1dG9TaXplIjowLCJGb3JlZ3JvdW5kIjp7IiRpZCI6IjkwNyIsIkNvbG9yIjp7IiRyZWYiOiI5NiJ9fSwiTWF4V2lkdGgiOjIwMC4wLCJNYXhIZWlnaHQiOiJJbmZpbml0eSIsIlNtYXJ0Rm9yZWdyb3VuZElzQWN0aXZlIjpmYWxzZSwiSG9yaXpvbnRhbEFsaWdubWVudCI6MCwiVmVydGljYWxBbGlnbm1lbnQiOjAsIlNtYXJ0Rm9yZWdyb3VuZCI6bnVsbCwiQmFja2dyb3VuZEZpbGxUeXBlIjowLCJNYXJnaW4iOnsiJGlkIjoiOTA4IiwiVG9wIjowLCJMZWZ0IjowLCJSaWdodCI6MCwiQm90dG9tIjowfSwiUGFkZGluZyI6eyIkaWQiOiI5MDkiLCJUb3AiOjAsIkxlZnQiOjAsIlJpZ2h0IjowLCJCb3R0b20iOjB9LCJCYWNrZ3JvdW5kIjp7IiRyZWYiOiI5OSJ9LCJJc1Zpc2libGUiOnRydWUsIldpZHRoIjowLjAsIkhlaWdodCI6MC4wLCJCb3JkZXJTdHlsZSI6eyIkaWQiOiI5MTAiLCJMaW5lQ29sb3IiOm51bGwsIkxpbmVXZWlnaHQiOjAuMCwiTGluZVR5cGUiOjAsIlBhcmVudFN0eWxlIjpudWxsfSwiUGFyZW50U3R5bGUiOm51bGx9LCJIb3Jpem9udGFsQ29ubmVjdG9yU3R5bGUiOnsiJGlkIjoiOTExIiwiTGluZUNvbG9yIjp7IiRyZWYiOiIxMDEifSwiTGluZVdlaWdodCI6MS4wLCJMaW5lVHlwZSI6MCwiUGFyZW50U3R5bGUiOm51bGx9LCJWZXJ0aWNhbENvbm5lY3RvclN0eWxlIjp7IiRpZCI6IjkxMiIsIkxpbmVDb2xvciI6eyIkcmVmIjoiMTA0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xMCwiSXNCZWxvd1RpbWViYW5kIjp0cnVlLCJQZXJjZW50YWdlQ29tcGxldGVTaGFwZU9wYWNpdHkiOjM1LCJTaGFwZVN0eWxlIjp7IiRpZCI6IjkxMyIsIk1hcmdpbiI6eyIkaWQiOiI5MTQiLCJUb3AiOjAsIkxlZnQiOjQsIlJpZ2h0Ijo0LCJCb3R0b20iOjB9LCJQYWRkaW5nIjp7IiRpZCI6IjkxNSIsIlRvcCI6MCwiTGVmdCI6MCwiUmlnaHQiOjAsIkJvdHRvbSI6MH0sIkJhY2tncm91bmQiOnsiJGlkIjoiOTE2IiwiQ29sb3IiOnsiJGlkIjoiOTE3IiwiQSI6MjU1LCJSIjoxMTEsIkciOjQ5LCJCIjoxNTJ9fSwiSXNWaXNpYmxlIjp0cnVlLCJXaWR0aCI6MC4wLCJIZWlnaHQiOjE2LjAsIkJvcmRlclN0eWxlIjp7IiRpZCI6IjkxOCIsIkxpbmVDb2xvciI6eyIkcmVmIjoiMTEyIn0sIkxpbmVXZWlnaHQiOjAuMCwiTGluZVR5cGUiOjAsIlBhcmVudFN0eWxlIjpudWxsfSwiUGFyZW50U3R5bGUiOm51bGx9LCJUaXRsZVN0eWxlIjp7IiRpZCI6IjkxOSIsIkZvbnRTZXR0aW5ncyI6eyIkaWQiOiI5MjAiLCJGb250U2l6ZSI6MTEsIkZvbnROYW1lIjoiQ2FsaWJyaSIsIklzQm9sZCI6dHJ1ZSwiSXNJdGFsaWMiOmZhbHNlLCJJc1VuZGVybGluZWQiOmZhbHNlLCJQYXJlbnRTdHlsZSI6bnVsbH0sIkF1dG9TaXplIjowLCJGb3JlZ3JvdW5kIjp7IiRpZCI6IjkyMSIsIkNvbG9yIjp7IiRpZCI6IjkyMiIsIkEiOjI1NSwiUiI6MjU1LCJHIjoyNTUsIkIiOjI1NX19LCJNYXhXaWR0aCI6NzIwLjAsIk1heEhlaWdodCI6IkluZmluaXR5IiwiU21hcnRGb3JlZ3JvdW5kSXNBY3RpdmUiOmZhbHNlLCJIb3Jpem9udGFsQWxpZ25tZW50IjowLCJWZXJ0aWNhbEFsaWdubWVudCI6MCwiU21hcnRGb3JlZ3JvdW5kIjpudWxsLCJCYWNrZ3JvdW5kRmlsbFR5cGUiOjAsIk1hcmdpbiI6eyIkaWQiOiI5MjMiLCJUb3AiOjAsIkxlZnQiOjAsIlJpZ2h0IjowLCJCb3R0b20iOjB9LCJQYWRkaW5nIjp7IiRpZCI6IjkyNCIsIlRvcCI6MCwiTGVmdCI6MCwiUmlnaHQiOjAsIkJvdHRvbSI6MH0sIkJhY2tncm91bmQiOnsiJHJlZiI6IjEyMCJ9LCJJc1Zpc2libGUiOnRydWUsIldpZHRoIjowLjAsIkhlaWdodCI6MC4wLCJCb3JkZXJTdHlsZSI6eyIkaWQiOiI5MjUiLCJMaW5lQ29sb3IiOm51bGwsIkxpbmVXZWlnaHQiOjAuMCwiTGluZVR5cGUiOjAsIlBhcmVudFN0eWxlIjpudWxsfSwiUGFyZW50U3R5bGUiOm51bGx9LCJEYXRlU3R5bGUiOnsiJGlkIjoiOTI2IiwiRm9udFNldHRpbmdzIjp7IiRpZCI6IjkyNyIsIkZvbnRTaXplIjoxMCwiRm9udE5hbWUiOiJDYWxpYnJpIiwiSXNCb2xkIjpmYWxzZSwiSXNJdGFsaWMiOmZhbHNlLCJJc1VuZGVybGluZWQiOmZhbHNlLCJQYXJlbnRTdHlsZSI6bnVsbH0sIkF1dG9TaXplIjowLCJGb3JlZ3JvdW5kIjp7IiRpZCI6IjkyOCIsIkNvbG9yIjp7IiRyZWYiOiIxMjQifX0sIk1heFdpZHRoIjoyMDAuMCwiTWF4SGVpZ2h0IjoiSW5maW5pdHkiLCJTbWFydEZvcmVncm91bmRJc0FjdGl2ZSI6ZmFsc2UsIkhvcml6b250YWxBbGlnbm1lbnQiOjIsIlZlcnRpY2FsQWxpZ25tZW50IjowLCJTbWFydEZvcmVncm91bmQiOm51bGwsIkJhY2tncm91bmRGaWxsVHlwZSI6MCwiTWFyZ2luIjp7IiRpZCI6IjkyOSIsIlRvcCI6MCwiTGVmdCI6MCwiUmlnaHQiOjAsIkJvdHRvbSI6MH0sIlBhZGRpbmciOnsiJGlkIjoiOTMwIiwiVG9wIjowLCJMZWZ0IjowLCJSaWdodCI6MCwiQm90dG9tIjowfSwiQmFja2dyb3VuZCI6eyIkcmVmIjoiMTI3In0sIklzVmlzaWJsZSI6dHJ1ZSwiV2lkdGgiOjAuMCwiSGVpZ2h0IjowLjAsIkJvcmRlclN0eWxlIjp7IiRpZCI6IjkzMSIsIkxpbmVDb2xvciI6bnVsbCwiTGluZVdlaWdodCI6MC4wLCJMaW5lVHlwZSI6MCwiUGFyZW50U3R5bGUiOm51bGx9LCJQYXJlbnRTdHlsZSI6bnVsbH0sIkRhdGVGb3JtYXQiOnsiJGlkIjoiOTMy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TMzIiwiRGF0ZVBhcnRJc1Zpc2libGUiOmZhbHNlLCJUaW1lUGFydElzVmlzaWJsZSI6ZmFsc2V9fSwiV2Vla051bWJlcmluZyI6eyIkaWQiOiI5MzQiLCJGb3JtYXQiOjAsIklzVmlzaWJsZSI6ZmFsc2UsIkxhc3RLbm93blZpc2liaWxpdHlTdGF0ZSI6ZmFsc2V9LCJJc1Zpc2libGUiOnRydWUsIlBhcmVudFN0eWxlIjpudWxsfSwiSW5kZXgiOjYsIlNtYXJ0RHVyYXRpb25BY3RpdmF0ZWQiOmZhbHNlLCJEYXRlRm9ybWF0Ijp7IiRyZWYiOiI5MzIifSwiV2Vla051bWJlcmluZyI6eyIkaWQiOiI5MzUiLCJGb3JtYXQiOjAsIklzVmlzaWJsZSI6ZmFsc2UsIkxhc3RLbm93blZpc2liaWxpdHlTdGF0ZSI6ZmFsc2V9LCJJZCI6ImQ1N2I4OTViLTZlNzMtNDNhNy04MGNjLTE0ZDAxYzU1Njk5MCIsIkltcG9ydElkIjpudWxsLCJUaXRsZSI6IkRlZmluZSBTZXJ2aWNlIiwiTm90ZSI6bnVsbCwiSHlwZXJsaW5rIjp7IiRpZCI6IjkzNiIsIkFkZHJlc3MiOiIiLCJTdWJBZGRyZXNzIjoiIn0sIklzQ2hhbmdlZCI6ZmFsc2UsIklzTmV3IjpmYWxzZX0seyIkaWQiOiI5MzciLCJHcm91cE5hbWUiOm51bGwsIlN0YXJ0RGF0ZSI6IjIwMjEtMDUtMDFUMDA6MDA6MDBaIiwiRW5kRGF0ZSI6IjIwMjEtMDgtMzFUMjM6NTk6MDBaIiwiUGVyY2VudGFnZUNvbXBsZXRlIjpudWxsLCJTdHlsZSI6eyIkaWQiOiI5MzgiLCJTaGFwZSI6NiwiU2hhcGVUaGlja25lc3MiOjEsIkR1cmF0aW9uRm9ybWF0IjowLCJJbmNsdWRlTm9uV29ya2luZ0RheXNJbkR1cmF0aW9uIjpmYWxzZSwiUGVyY2VudGFnZUNvbXBsZXRlU3R5bGUiOnsiJGlkIjoiOTM5IiwiRm9udFNldHRpbmdzIjp7IiRpZCI6Ijk0MCIsIkZvbnRTaXplIjoxMCwiRm9udE5hbWUiOiJDYWxpYnJpIiwiSXNCb2xkIjpmYWxzZSwiSXNJdGFsaWMiOmZhbHNlLCJJc1VuZGVybGluZWQiOmZhbHNlLCJQYXJlbnRTdHlsZSI6bnVsbH0sIkF1dG9TaXplIjowLCJGb3JlZ3JvdW5kIjp7IiRpZCI6Ijk0MSIsIkNvbG9yIjp7IiRyZWYiOiI4OSJ9fSwiTWF4V2lkdGgiOjIwMC4wLCJNYXhIZWlnaHQiOiJJbmZpbml0eSIsIlNtYXJ0Rm9yZWdyb3VuZElzQWN0aXZlIjpmYWxzZSwiSG9yaXpvbnRhbEFsaWdubWVudCI6MCwiVmVydGljYWxBbGlnbm1lbnQiOjAsIlNtYXJ0Rm9yZWdyb3VuZCI6bnVsbCwiQmFja2dyb3VuZEZpbGxUeXBlIjowLCJNYXJnaW4iOnsiJGlkIjoiOTQyIiwiVG9wIjowLCJMZWZ0IjowLCJSaWdodCI6MCwiQm90dG9tIjowfSwiUGFkZGluZyI6eyIkaWQiOiI5NDMiLCJUb3AiOjAsIkxlZnQiOjAsIlJpZ2h0IjowLCJCb3R0b20iOjB9LCJCYWNrZ3JvdW5kIjp7IiRyZWYiOiI5MiJ9LCJJc1Zpc2libGUiOnRydWUsIldpZHRoIjowLjAsIkhlaWdodCI6MC4wLCJCb3JkZXJTdHlsZSI6eyIkaWQiOiI5NDQiLCJMaW5lQ29sb3IiOm51bGwsIkxpbmVXZWlnaHQiOjAuMCwiTGluZVR5cGUiOjAsIlBhcmVudFN0eWxlIjpudWxsfSwiUGFyZW50U3R5bGUiOm51bGx9LCJEdXJhdGlvblN0eWxlIjp7IiRpZCI6Ijk0NSIsIkZvbnRTZXR0aW5ncyI6eyIkaWQiOiI5NDYiLCJGb250U2l6ZSI6MTAsIkZvbnROYW1lIjoiQ2FsaWJyaSIsIklzQm9sZCI6ZmFsc2UsIklzSXRhbGljIjpmYWxzZSwiSXNVbmRlcmxpbmVkIjpmYWxzZSwiUGFyZW50U3R5bGUiOm51bGx9LCJBdXRvU2l6ZSI6MCwiRm9yZWdyb3VuZCI6eyIkaWQiOiI5NDciLCJDb2xvciI6eyIkcmVmIjoiOTYifX0sIk1heFdpZHRoIjoyMDAuMCwiTWF4SGVpZ2h0IjoiSW5maW5pdHkiLCJTbWFydEZvcmVncm91bmRJc0FjdGl2ZSI6ZmFsc2UsIkhvcml6b250YWxBbGlnbm1lbnQiOjAsIlZlcnRpY2FsQWxpZ25tZW50IjowLCJTbWFydEZvcmVncm91bmQiOm51bGwsIkJhY2tncm91bmRGaWxsVHlwZSI6MCwiTWFyZ2luIjp7IiRpZCI6Ijk0OCIsIlRvcCI6MCwiTGVmdCI6MCwiUmlnaHQiOjAsIkJvdHRvbSI6MH0sIlBhZGRpbmciOnsiJGlkIjoiOTQ5IiwiVG9wIjowLCJMZWZ0IjowLCJSaWdodCI6MCwiQm90dG9tIjowfSwiQmFja2dyb3VuZCI6eyIkcmVmIjoiOTkifSwiSXNWaXNpYmxlIjp0cnVlLCJXaWR0aCI6MC4wLCJIZWlnaHQiOjAuMCwiQm9yZGVyU3R5bGUiOnsiJGlkIjoiOTUwIiwiTGluZUNvbG9yIjpudWxsLCJMaW5lV2VpZ2h0IjowLjAsIkxpbmVUeXBlIjowLCJQYXJlbnRTdHlsZSI6bnVsbH0sIlBhcmVudFN0eWxlIjpudWxsfSwiSG9yaXpvbnRhbENvbm5lY3RvclN0eWxlIjp7IiRpZCI6Ijk1MSIsIkxpbmVDb2xvciI6eyIkcmVmIjoiMTAxIn0sIkxpbmVXZWlnaHQiOjEuMCwiTGluZVR5cGUiOjAsIlBhcmVudFN0eWxlIjpudWxsfSwiVmVydGljYWxDb25uZWN0b3JTdHlsZSI6eyIkaWQiOiI5NTIiLCJMaW5lQ29sb3IiOnsiJHJlZiI6IjEwNC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k1MyIsIk1hcmdpbiI6eyIkaWQiOiI5NTQiLCJUb3AiOjAsIkxlZnQiOjQsIlJpZ2h0Ijo0LCJCb3R0b20iOjB9LCJQYWRkaW5nIjp7IiRpZCI6Ijk1NSIsIlRvcCI6MCwiTGVmdCI6MCwiUmlnaHQiOjAsIkJvdHRvbSI6MH0sIkJhY2tncm91bmQiOnsiJGlkIjoiOTU2IiwiQ29sb3IiOnsiJGlkIjoiOTU3IiwiQSI6MjU1LCJSIjo2OCwiRyI6MTE0LCJCIjoxOTZ9fSwiSXNWaXNpYmxlIjp0cnVlLCJXaWR0aCI6MC4wLCJIZWlnaHQiOjE2LjAsIkJvcmRlclN0eWxlIjp7IiRpZCI6Ijk1OCIsIkxpbmVDb2xvciI6eyIkcmVmIjoiMTEyIn0sIkxpbmVXZWlnaHQiOjAuMCwiTGluZVR5cGUiOjAsIlBhcmVudFN0eWxlIjpudWxsfSwiUGFyZW50U3R5bGUiOm51bGx9LCJUaXRsZVN0eWxlIjp7IiRpZCI6Ijk1OSIsIkZvbnRTZXR0aW5ncyI6eyIkaWQiOiI5NjAiLCJGb250U2l6ZSI6MTEsIkZvbnROYW1lIjoiQ2FsaWJyaSIsIklzQm9sZCI6dHJ1ZSwiSXNJdGFsaWMiOmZhbHNlLCJJc1VuZGVybGluZWQiOmZhbHNlLCJQYXJlbnRTdHlsZSI6bnVsbH0sIkF1dG9TaXplIjowLCJGb3JlZ3JvdW5kIjp7IiRpZCI6Ijk2MSIsIkNvbG9yIjp7IiRpZCI6Ijk2Mi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5NjMiLCJUb3AiOjAsIkxlZnQiOjAsIlJpZ2h0IjowLCJCb3R0b20iOjB9LCJQYWRkaW5nIjp7IiRpZCI6Ijk2NCIsIlRvcCI6MCwiTGVmdCI6MCwiUmlnaHQiOjAsIkJvdHRvbSI6MH0sIkJhY2tncm91bmQiOnsiJHJlZiI6IjEyMCJ9LCJJc1Zpc2libGUiOnRydWUsIldpZHRoIjowLjAsIkhlaWdodCI6MC4wLCJCb3JkZXJTdHlsZSI6eyIkaWQiOiI5NjUiLCJMaW5lQ29sb3IiOm51bGwsIkxpbmVXZWlnaHQiOjAuMCwiTGluZVR5cGUiOjAsIlBhcmVudFN0eWxlIjpudWxsfSwiUGFyZW50U3R5bGUiOm51bGx9LCJEYXRlU3R5bGUiOnsiJGlkIjoiOTY2IiwiRm9udFNldHRpbmdzIjp7IiRpZCI6Ijk2NyIsIkZvbnRTaXplIjoxMCwiRm9udE5hbWUiOiJDYWxpYnJpIiwiSXNCb2xkIjpmYWxzZSwiSXNJdGFsaWMiOmZhbHNlLCJJc1VuZGVybGluZWQiOmZhbHNlLCJQYXJlbnRTdHlsZSI6bnVsbH0sIkF1dG9TaXplIjowLCJGb3JlZ3JvdW5kIjp7IiRpZCI6Ijk2OCIsIkNvbG9yIjp7IiRpZCI6Ijk2O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OTcwIiwiVG9wIjowLCJMZWZ0IjowLCJSaWdodCI6MCwiQm90dG9tIjowfSwiUGFkZGluZyI6eyIkaWQiOiI5NzEiLCJUb3AiOjAsIkxlZnQiOjAsIlJpZ2h0IjowLCJCb3R0b20iOjB9LCJCYWNrZ3JvdW5kIjp7IiRyZWYiOiIxMjcifSwiSXNWaXNpYmxlIjpmYWxzZSwiV2lkdGgiOjAuMCwiSGVpZ2h0IjowLjAsIkJvcmRlclN0eWxlIjp7IiRpZCI6Ijk3MiIsIkxpbmVDb2xvciI6bnVsbCwiTGluZVdlaWdodCI6MC4wLCJMaW5lVHlwZSI6MCwiUGFyZW50U3R5bGUiOm51bGx9LCJQYXJlbnRTdHlsZSI6bnVsbH0sIkRhdGVGb3JtYXQiOnsiJGlkIjoiOTcz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Tc0IiwiRGF0ZVBhcnRJc1Zpc2libGUiOmZhbHNlLCJUaW1lUGFydElzVmlzaWJsZSI6ZmFsc2V9fSwiV2Vla051bWJlcmluZyI6eyIkaWQiOiI5NzUiLCJGb3JtYXQiOjAsIklzVmlzaWJsZSI6ZmFsc2UsIkxhc3RLbm93blZpc2liaWxpdHlTdGF0ZSI6ZmFsc2V9LCJJc1Zpc2libGUiOmZhbHNlLCJQYXJlbnRTdHlsZSI6bnVsbH0sIkluZGV4IjoxOSwiU21hcnREdXJhdGlvbkFjdGl2YXRlZCI6ZmFsc2UsIkRhdGVGb3JtYXQiOnsiJHJlZiI6Ijk3MyJ9LCJXZWVrTnVtYmVyaW5nIjp7IiRpZCI6Ijk3NiIsIkZvcm1hdCI6MCwiSXNWaXNpYmxlIjpmYWxzZSwiTGFzdEtub3duVmlzaWJpbGl0eVN0YXRlIjpmYWxzZX0sIklkIjoiZDY3YzhjODQtY2Y0MS00NjE3LWFhMjMtY2IzNmE5ZTgyM2IwIiwiSW1wb3J0SWQiOm51bGwsIlRpdGxlIjoiQ3JlYXRlIEZpbmFuY2lhbCBQbGFuICIsIk5vdGUiOm51bGwsIkh5cGVybGluayI6eyIkaWQiOiI5NzciLCJBZGRyZXNzIjpudWxsLCJTdWJBZGRyZXNzIjpudWxsfSwiSXNDaGFuZ2VkIjpmYWxzZSwiSXNOZXciOmZhbHNlfSx7IiRpZCI6Ijk3OCIsIkdyb3VwTmFtZSI6ImFjODljNjZkLTM5M2ItNDI5My1hOGExLWNjYjIwYWU1MjY1MCIsIlN0YXJ0RGF0ZSI6IjIwMjEtMDUtMDFUMDA6MDA6MDBaIiwiRW5kRGF0ZSI6IjIwMjEtMDUtMjZUMjM6NTk6MDBaIiwiUGVyY2VudGFnZUNvbXBsZXRlIjpudWxsLCJTdHlsZSI6eyIkaWQiOiI5NzkiLCJTaGFwZSI6MSwiU2hhcGVUaGlja25lc3MiOjEsIkR1cmF0aW9uRm9ybWF0IjowLCJJbmNsdWRlTm9uV29ya2luZ0RheXNJbkR1cmF0aW9uIjpmYWxzZSwiUGVyY2VudGFnZUNvbXBsZXRlU3R5bGUiOnsiJGlkIjoiOTgwIiwiRm9udFNldHRpbmdzIjp7IiRpZCI6Ijk4MSIsIkZvbnRTaXplIjoxMCwiRm9udE5hbWUiOiJDYWxpYnJpIiwiSXNCb2xkIjpmYWxzZSwiSXNJdGFsaWMiOmZhbHNlLCJJc1VuZGVybGluZWQiOmZhbHNlLCJQYXJlbnRTdHlsZSI6bnVsbH0sIkF1dG9TaXplIjowLCJGb3JlZ3JvdW5kIjp7IiRpZCI6Ijk4MiIsIkNvbG9yIjp7IiRyZWYiOiI4OSJ9fSwiTWF4V2lkdGgiOjIwMC4wLCJNYXhIZWlnaHQiOiJJbmZpbml0eSIsIlNtYXJ0Rm9yZWdyb3VuZElzQWN0aXZlIjpmYWxzZSwiSG9yaXpvbnRhbEFsaWdubWVudCI6MCwiVmVydGljYWxBbGlnbm1lbnQiOjAsIlNtYXJ0Rm9yZWdyb3VuZCI6bnVsbCwiQmFja2dyb3VuZEZpbGxUeXBlIjowLCJNYXJnaW4iOnsiJGlkIjoiOTgzIiwiVG9wIjowLCJMZWZ0IjowLCJSaWdodCI6MCwiQm90dG9tIjowfSwiUGFkZGluZyI6eyIkaWQiOiI5ODQiLCJUb3AiOjAsIkxlZnQiOjAsIlJpZ2h0IjowLCJCb3R0b20iOjB9LCJCYWNrZ3JvdW5kIjp7IiRyZWYiOiI5MiJ9LCJJc1Zpc2libGUiOnRydWUsIldpZHRoIjowLjAsIkhlaWdodCI6MC4wLCJCb3JkZXJTdHlsZSI6eyIkaWQiOiI5ODUiLCJMaW5lQ29sb3IiOm51bGwsIkxpbmVXZWlnaHQiOjAuMCwiTGluZVR5cGUiOjAsIlBhcmVudFN0eWxlIjpudWxsfSwiUGFyZW50U3R5bGUiOm51bGx9LCJEdXJhdGlvblN0eWxlIjp7IiRpZCI6Ijk4NiIsIkZvbnRTZXR0aW5ncyI6eyIkaWQiOiI5ODciLCJGb250U2l6ZSI6MTAsIkZvbnROYW1lIjoiQ2FsaWJyaSIsIklzQm9sZCI6ZmFsc2UsIklzSXRhbGljIjpmYWxzZSwiSXNVbmRlcmxpbmVkIjpmYWxzZSwiUGFyZW50U3R5bGUiOm51bGx9LCJBdXRvU2l6ZSI6MCwiRm9yZWdyb3VuZCI6eyIkaWQiOiI5ODgiLCJDb2xvciI6eyIkcmVmIjoiOTYifX0sIk1heFdpZHRoIjoyMDAuMCwiTWF4SGVpZ2h0IjoiSW5maW5pdHkiLCJTbWFydEZvcmVncm91bmRJc0FjdGl2ZSI6ZmFsc2UsIkhvcml6b250YWxBbGlnbm1lbnQiOjAsIlZlcnRpY2FsQWxpZ25tZW50IjowLCJTbWFydEZvcmVncm91bmQiOm51bGwsIkJhY2tncm91bmRGaWxsVHlwZSI6MCwiTWFyZ2luIjp7IiRpZCI6Ijk4OSIsIlRvcCI6MCwiTGVmdCI6MCwiUmlnaHQiOjAsIkJvdHRvbSI6MH0sIlBhZGRpbmciOnsiJGlkIjoiOTkwIiwiVG9wIjowLCJMZWZ0IjowLCJSaWdodCI6MCwiQm90dG9tIjowfSwiQmFja2dyb3VuZCI6eyIkcmVmIjoiOTkifSwiSXNWaXNpYmxlIjp0cnVlLCJXaWR0aCI6MC4wLCJIZWlnaHQiOjAuMCwiQm9yZGVyU3R5bGUiOnsiJGlkIjoiOTkxIiwiTGluZUNvbG9yIjpudWxsLCJMaW5lV2VpZ2h0IjowLjAsIkxpbmVUeXBlIjowLCJQYXJlbnRTdHlsZSI6bnVsbH0sIlBhcmVudFN0eWxlIjpudWxsfSwiSG9yaXpvbnRhbENvbm5lY3RvclN0eWxlIjp7IiRpZCI6Ijk5MiIsIkxpbmVDb2xvciI6eyIkcmVmIjoiMTAxIn0sIkxpbmVXZWlnaHQiOjEuMCwiTGluZVR5cGUiOjAsIlBhcmVudFN0eWxlIjpudWxsfSwiVmVydGljYWxDb25uZWN0b3JTdHlsZSI6eyIkaWQiOiI5OTMiLCJMaW5lQ29sb3IiOnsiJHJlZiI6IjEwNC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NSwiSXNCZWxvd1RpbWViYW5kIjp0cnVlLCJQZXJjZW50YWdlQ29tcGxldGVTaGFwZU9wYWNpdHkiOjM1LCJTaGFwZVN0eWxlIjp7IiRpZCI6Ijk5NCIsIk1hcmdpbiI6eyIkaWQiOiI5OTUiLCJUb3AiOjAsIkxlZnQiOjQsIlJpZ2h0Ijo0LCJCb3R0b20iOjB9LCJQYWRkaW5nIjp7IiRpZCI6Ijk5NiIsIlRvcCI6MCwiTGVmdCI6MCwiUmlnaHQiOjAsIkJvdHRvbSI6MH0sIkJhY2tncm91bmQiOnsiJGlkIjoiOTk3IiwiQ29sb3IiOnsiJGlkIjoiOTk4IiwiQSI6MjU1LCJSIjo2OCwiRyI6MTE0LCJCIjoxOTZ9fSwiSXNWaXNpYmxlIjp0cnVlLCJXaWR0aCI6MC4wLCJIZWlnaHQiOjE2LjAsIkJvcmRlclN0eWxlIjp7IiRpZCI6Ijk5OSIsIkxpbmVDb2xvciI6eyIkcmVmIjoiMTEyIn0sIkxpbmVXZWlnaHQiOjAuMCwiTGluZVR5cGUiOjAsIlBhcmVudFN0eWxlIjpudWxsfSwiUGFyZW50U3R5bGUiOm51bGx9LCJUaXRsZVN0eWxlIjp7IiRpZCI6IjEwMDAiLCJGb250U2V0dGluZ3MiOnsiJGlkIjoiMTAwMSIsIkZvbnRTaXplIjoxMSwiRm9udE5hbWUiOiJDYWxpYnJpIiwiSXNCb2xkIjp0cnVlLCJJc0l0YWxpYyI6ZmFsc2UsIklzVW5kZXJsaW5lZCI6ZmFsc2UsIlBhcmVudFN0eWxlIjpudWxsfSwiQXV0b1NpemUiOjAsIkZvcmVncm91bmQiOnsiJGlkIjoiMTAwMiIsIkNvbG9yIjp7IiRpZCI6IjEwMDM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MTAwNCIsIlRvcCI6MCwiTGVmdCI6MCwiUmlnaHQiOjAsIkJvdHRvbSI6MH0sIlBhZGRpbmciOnsiJGlkIjoiMTAwNSIsIlRvcCI6MCwiTGVmdCI6MCwiUmlnaHQiOjAsIkJvdHRvbSI6MH0sIkJhY2tncm91bmQiOnsiJHJlZiI6IjEyMCJ9LCJJc1Zpc2libGUiOnRydWUsIldpZHRoIjowLjAsIkhlaWdodCI6MC4wLCJCb3JkZXJTdHlsZSI6eyIkaWQiOiIxMDA2IiwiTGluZUNvbG9yIjpudWxsLCJMaW5lV2VpZ2h0IjowLjAsIkxpbmVUeXBlIjowLCJQYXJlbnRTdHlsZSI6bnVsbH0sIlBhcmVudFN0eWxlIjpudWxsfSwiRGF0ZVN0eWxlIjp7IiRpZCI6IjEwMDciLCJGb250U2V0dGluZ3MiOnsiJGlkIjoiMTAwOCIsIkZvbnRTaXplIjoxMCwiRm9udE5hbWUiOiJDYWxpYnJpIiwiSXNCb2xkIjpmYWxzZSwiSXNJdGFsaWMiOmZhbHNlLCJJc1VuZGVybGluZWQiOmZhbHNlLCJQYXJlbnRTdHlsZSI6bnVsbH0sIkF1dG9TaXplIjowLCJGb3JlZ3JvdW5kIjp7IiRpZCI6IjEwMDkiLCJDb2xvciI6eyIkaWQiOiIxMDEw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MDExIiwiVG9wIjowLCJMZWZ0IjowLCJSaWdodCI6MCwiQm90dG9tIjowfSwiUGFkZGluZyI6eyIkaWQiOiIxMDEyIiwiVG9wIjowLCJMZWZ0IjowLCJSaWdodCI6MCwiQm90dG9tIjowfSwiQmFja2dyb3VuZCI6eyIkcmVmIjoiMTI3In0sIklzVmlzaWJsZSI6dHJ1ZSwiV2lkdGgiOjAuMCwiSGVpZ2h0IjowLjAsIkJvcmRlclN0eWxlIjp7IiRpZCI6IjEwMTMiLCJMaW5lQ29sb3IiOm51bGwsIkxpbmVXZWlnaHQiOjAuMCwiTGluZVR5cGUiOjAsIlBhcmVudFN0eWxlIjpudWxsfSwiUGFyZW50U3R5bGUiOm51bGx9LCJEYXRlRm9ybWF0Ijp7IiRpZCI6IjEwMTQ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DE1IiwiRGF0ZVBhcnRJc1Zpc2libGUiOmZhbHNlLCJUaW1lUGFydElzVmlzaWJsZSI6ZmFsc2V9fSwiV2Vla051bWJlcmluZyI6eyIkaWQiOiIxMDE2IiwiRm9ybWF0IjowLCJJc1Zpc2libGUiOmZhbHNlLCJMYXN0S25vd25WaXNpYmlsaXR5U3RhdGUiOmZhbHNlfSwiSXNWaXNpYmxlIjpmYWxzZSwiUGFyZW50U3R5bGUiOm51bGx9LCJJbmRleCI6MjAsIlNtYXJ0RHVyYXRpb25BY3RpdmF0ZWQiOmZhbHNlLCJEYXRlRm9ybWF0Ijp7IiRyZWYiOiIxMDE0In0sIldlZWtOdW1iZXJpbmciOnsiJGlkIjoiMTAxNyIsIkZvcm1hdCI6MCwiSXNWaXNpYmxlIjpmYWxzZSwiTGFzdEtub3duVmlzaWJpbGl0eVN0YXRlIjpmYWxzZX0sIklkIjoiNGM4ODZjZDYtZjZjOS00YzcyLTlhMGQtZDI4N2QwZGNkNTJmIiwiSW1wb3J0SWQiOm51bGwsIlRpdGxlIjoiQnJlYWsgRXZlbiBBbmFseXNpcyIsIk5vdGUiOm51bGwsIkh5cGVybGluayI6eyIkaWQiOiIxMDE4IiwiQWRkcmVzcyI6bnVsbCwiU3ViQWRkcmVzcyI6bnVsbH0sIklzQ2hhbmdlZCI6ZmFsc2UsIklzTmV3IjpmYWxzZX0seyIkaWQiOiIxMDE5IiwiR3JvdXBOYW1lIjoiYWM4OWM2NmQtMzkzYi00MjkzLWE4YTEtY2NiMjBhZTUyNjUwIiwiU3RhcnREYXRlIjoiMjAyMS0wNS0yOFQwMDowMDowMFoiLCJFbmREYXRlIjoiMjAyMS0wNi0yNFQyMzo1OTowMFoiLCJQZXJjZW50YWdlQ29tcGxldGUiOm51bGwsIlN0eWxlIjp7IiRpZCI6IjEwMjAiLCJTaGFwZSI6MSwiU2hhcGVUaGlja25lc3MiOjEsIkR1cmF0aW9uRm9ybWF0IjowLCJJbmNsdWRlTm9uV29ya2luZ0RheXNJbkR1cmF0aW9uIjpmYWxzZSwiUGVyY2VudGFnZUNvbXBsZXRlU3R5bGUiOnsiJGlkIjoiMTAyMSIsIkZvbnRTZXR0aW5ncyI6eyIkaWQiOiIxMDIyIiwiRm9udFNpemUiOjEwLCJGb250TmFtZSI6IkNhbGlicmkiLCJJc0JvbGQiOmZhbHNlLCJJc0l0YWxpYyI6ZmFsc2UsIklzVW5kZXJsaW5lZCI6ZmFsc2UsIlBhcmVudFN0eWxlIjpudWxsfSwiQXV0b1NpemUiOjAsIkZvcmVncm91bmQiOnsiJGlkIjoiMTAyMyIsIkNvbG9yIjp7IiRyZWYiOiI4OSJ9fSwiTWF4V2lkdGgiOjIwMC4wLCJNYXhIZWlnaHQiOiJJbmZpbml0eSIsIlNtYXJ0Rm9yZWdyb3VuZElzQWN0aXZlIjpmYWxzZSwiSG9yaXpvbnRhbEFsaWdubWVudCI6MCwiVmVydGljYWxBbGlnbm1lbnQiOjAsIlNtYXJ0Rm9yZWdyb3VuZCI6bnVsbCwiQmFja2dyb3VuZEZpbGxUeXBlIjowLCJNYXJnaW4iOnsiJGlkIjoiMTAyNCIsIlRvcCI6MCwiTGVmdCI6MCwiUmlnaHQiOjAsIkJvdHRvbSI6MH0sIlBhZGRpbmciOnsiJGlkIjoiMTAyNSIsIlRvcCI6MCwiTGVmdCI6MCwiUmlnaHQiOjAsIkJvdHRvbSI6MH0sIkJhY2tncm91bmQiOnsiJHJlZiI6IjkyIn0sIklzVmlzaWJsZSI6dHJ1ZSwiV2lkdGgiOjAuMCwiSGVpZ2h0IjowLjAsIkJvcmRlclN0eWxlIjp7IiRpZCI6IjEwMjYiLCJMaW5lQ29sb3IiOm51bGwsIkxpbmVXZWlnaHQiOjAuMCwiTGluZVR5cGUiOjAsIlBhcmVudFN0eWxlIjpudWxsfSwiUGFyZW50U3R5bGUiOm51bGx9LCJEdXJhdGlvblN0eWxlIjp7IiRpZCI6IjEwMjciLCJGb250U2V0dGluZ3MiOnsiJGlkIjoiMTAyOCIsIkZvbnRTaXplIjoxMCwiRm9udE5hbWUiOiJDYWxpYnJpIiwiSXNCb2xkIjpmYWxzZSwiSXNJdGFsaWMiOmZhbHNlLCJJc1VuZGVybGluZWQiOmZhbHNlLCJQYXJlbnRTdHlsZSI6bnVsbH0sIkF1dG9TaXplIjowLCJGb3JlZ3JvdW5kIjp7IiRpZCI6IjEwMjkiLCJDb2xvciI6eyIkcmVmIjoiOTYifX0sIk1heFdpZHRoIjoyMDAuMCwiTWF4SGVpZ2h0IjoiSW5maW5pdHkiLCJTbWFydEZvcmVncm91bmRJc0FjdGl2ZSI6ZmFsc2UsIkhvcml6b250YWxBbGlnbm1lbnQiOjAsIlZlcnRpY2FsQWxpZ25tZW50IjowLCJTbWFydEZvcmVncm91bmQiOm51bGwsIkJhY2tncm91bmRGaWxsVHlwZSI6MCwiTWFyZ2luIjp7IiRpZCI6IjEwMzAiLCJUb3AiOjAsIkxlZnQiOjAsIlJpZ2h0IjowLCJCb3R0b20iOjB9LCJQYWRkaW5nIjp7IiRpZCI6IjEwMzEiLCJUb3AiOjAsIkxlZnQiOjAsIlJpZ2h0IjowLCJCb3R0b20iOjB9LCJCYWNrZ3JvdW5kIjp7IiRyZWYiOiI5OSJ9LCJJc1Zpc2libGUiOnRydWUsIldpZHRoIjowLjAsIkhlaWdodCI6MC4wLCJCb3JkZXJTdHlsZSI6eyIkaWQiOiIxMDMyIiwiTGluZUNvbG9yIjpudWxsLCJMaW5lV2VpZ2h0IjowLjAsIkxpbmVUeXBlIjowLCJQYXJlbnRTdHlsZSI6bnVsbH0sIlBhcmVudFN0eWxlIjpudWxsfSwiSG9yaXpvbnRhbENvbm5lY3RvclN0eWxlIjp7IiRpZCI6IjEwMzMiLCJMaW5lQ29sb3IiOnsiJHJlZiI6IjEwMSJ9LCJMaW5lV2VpZ2h0IjoxLjAsIkxpbmVUeXBlIjowLCJQYXJlbnRTdHlsZSI6bnVsbH0sIlZlcnRpY2FsQ29ubmVjdG9yU3R5bGUiOnsiJGlkIjoiMTAzNCIsIkxpbmVDb2xvciI6eyIkcmVmIjoiMTA0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1LCJJc0JlbG93VGltZWJhbmQiOnRydWUsIlBlcmNlbnRhZ2VDb21wbGV0ZVNoYXBlT3BhY2l0eSI6MzUsIlNoYXBlU3R5bGUiOnsiJGlkIjoiMTAzNSIsIk1hcmdpbiI6eyIkaWQiOiIxMDM2IiwiVG9wIjowLCJMZWZ0Ijo0LCJSaWdodCI6NCwiQm90dG9tIjowfSwiUGFkZGluZyI6eyIkaWQiOiIxMDM3IiwiVG9wIjowLCJMZWZ0IjowLCJSaWdodCI6MCwiQm90dG9tIjowfSwiQmFja2dyb3VuZCI6eyIkaWQiOiIxMDM4IiwiQ29sb3IiOnsiJGlkIjoiMTAzOSIsIkEiOjI1NSwiUiI6NjgsIkciOjExNCwiQiI6MTk2fX0sIklzVmlzaWJsZSI6dHJ1ZSwiV2lkdGgiOjAuMCwiSGVpZ2h0IjoxNi4wLCJCb3JkZXJTdHlsZSI6eyIkaWQiOiIxMDQwIiwiTGluZUNvbG9yIjp7IiRyZWYiOiIxMTIifSwiTGluZVdlaWdodCI6MC4wLCJMaW5lVHlwZSI6MCwiUGFyZW50U3R5bGUiOm51bGx9LCJQYXJlbnRTdHlsZSI6bnVsbH0sIlRpdGxlU3R5bGUiOnsiJGlkIjoiMTA0MSIsIkZvbnRTZXR0aW5ncyI6eyIkaWQiOiIxMDQyIiwiRm9udFNpemUiOjExLCJGb250TmFtZSI6IkNhbGlicmkiLCJJc0JvbGQiOnRydWUsIklzSXRhbGljIjpmYWxzZSwiSXNVbmRlcmxpbmVkIjpmYWxzZSwiUGFyZW50U3R5bGUiOm51bGx9LCJBdXRvU2l6ZSI6MCwiRm9yZWdyb3VuZCI6eyIkaWQiOiIxMDQzIiwiQ29sb3IiOnsiJGlkIjoiMTA0NC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xMDQ1IiwiVG9wIjowLCJMZWZ0IjowLCJSaWdodCI6MCwiQm90dG9tIjowfSwiUGFkZGluZyI6eyIkaWQiOiIxMDQ2IiwiVG9wIjowLCJMZWZ0IjowLCJSaWdodCI6MCwiQm90dG9tIjowfSwiQmFja2dyb3VuZCI6eyIkcmVmIjoiMTIwIn0sIklzVmlzaWJsZSI6dHJ1ZSwiV2lkdGgiOjAuMCwiSGVpZ2h0IjowLjAsIkJvcmRlclN0eWxlIjp7IiRpZCI6IjEwNDciLCJMaW5lQ29sb3IiOm51bGwsIkxpbmVXZWlnaHQiOjAuMCwiTGluZVR5cGUiOjAsIlBhcmVudFN0eWxlIjpudWxsfSwiUGFyZW50U3R5bGUiOm51bGx9LCJEYXRlU3R5bGUiOnsiJGlkIjoiMTA0OCIsIkZvbnRTZXR0aW5ncyI6eyIkaWQiOiIxMDQ5IiwiRm9udFNpemUiOjEwLCJGb250TmFtZSI6IkNhbGlicmkiLCJJc0JvbGQiOmZhbHNlLCJJc0l0YWxpYyI6ZmFsc2UsIklzVW5kZXJsaW5lZCI6ZmFsc2UsIlBhcmVudFN0eWxlIjpudWxsfSwiQXV0b1NpemUiOjAsIkZvcmVncm91bmQiOnsiJGlkIjoiMTA1MCIsIkNvbG9yIjp7IiRyZWYiOiIxMjQifX0sIk1heFdpZHRoIjoyMDAuMCwiTWF4SGVpZ2h0IjoiSW5maW5pdHkiLCJTbWFydEZvcmVncm91bmRJc0FjdGl2ZSI6ZmFsc2UsIkhvcml6b250YWxBbGlnbm1lbnQiOjIsIlZlcnRpY2FsQWxpZ25tZW50IjowLCJTbWFydEZvcmVncm91bmQiOm51bGwsIkJhY2tncm91bmRGaWxsVHlwZSI6MCwiTWFyZ2luIjp7IiRpZCI6IjEwNTEiLCJUb3AiOjAsIkxlZnQiOjAsIlJpZ2h0IjowLCJCb3R0b20iOjB9LCJQYWRkaW5nIjp7IiRpZCI6IjEwNTIiLCJUb3AiOjAsIkxlZnQiOjAsIlJpZ2h0IjowLCJCb3R0b20iOjB9LCJCYWNrZ3JvdW5kIjp7IiRyZWYiOiIxMjcifSwiSXNWaXNpYmxlIjp0cnVlLCJXaWR0aCI6MC4wLCJIZWlnaHQiOjAuMCwiQm9yZGVyU3R5bGUiOnsiJGlkIjoiMTA1MyIsIkxpbmVDb2xvciI6bnVsbCwiTGluZVdlaWdodCI6MC4wLCJMaW5lVHlwZSI6MCwiUGFyZW50U3R5bGUiOm51bGx9LCJQYXJlbnRTdHlsZSI6bnVsbH0sIkRhdGVGb3JtYXQiOnsiJGlkIjoiMTA1N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wNTUiLCJEYXRlUGFydElzVmlzaWJsZSI6ZmFsc2UsIlRpbWVQYXJ0SXNWaXNpYmxlIjpmYWxzZX19LCJXZWVrTnVtYmVyaW5nIjp7IiRpZCI6IjEwNTYiLCJGb3JtYXQiOjAsIklzVmlzaWJsZSI6ZmFsc2UsIkxhc3RLbm93blZpc2liaWxpdHlTdGF0ZSI6ZmFsc2V9LCJJc1Zpc2libGUiOmZhbHNlLCJQYXJlbnRTdHlsZSI6bnVsbH0sIkluZGV4IjoyMSwiU21hcnREdXJhdGlvbkFjdGl2YXRlZCI6ZmFsc2UsIkRhdGVGb3JtYXQiOnsiJHJlZiI6IjEwNTQifSwiV2Vla051bWJlcmluZyI6eyIkaWQiOiIxMDU3IiwiRm9ybWF0IjowLCJJc1Zpc2libGUiOmZhbHNlLCJMYXN0S25vd25WaXNpYmlsaXR5U3RhdGUiOmZhbHNlfSwiSWQiOiI0Y2UzNTk5Ni1jYWE0LTQyNGEtODY0YS02YzIzZWUyNjE3YTEiLCJJbXBvcnRJZCI6bnVsbCwiVGl0bGUiOiJQcm9qZWN0ZWQgUHJvZml0L0xvc3MiLCJOb3RlIjpudWxsLCJIeXBlcmxpbmsiOnsiJGlkIjoiMTA1OCIsIkFkZHJlc3MiOm51bGwsIlN1YkFkZHJlc3MiOm51bGx9LCJJc0NoYW5nZWQiOmZhbHNlLCJJc05ldyI6ZmFsc2V9LHsiJGlkIjoiMTA1OSIsIkdyb3VwTmFtZSI6ImFjODljNjZkLTM5M2ItNDI5My1hOGExLWNjYjIwYWU1MjY1MCIsIlN0YXJ0RGF0ZSI6IjIwMjEtMDYtMjZUMDA6MDA6MDBaIiwiRW5kRGF0ZSI6IjIwMjEtMDctMjZUMjM6NTk6MDBaIiwiUGVyY2VudGFnZUNvbXBsZXRlIjpudWxsLCJTdHlsZSI6eyIkaWQiOiIxMDYwIiwiU2hhcGUiOjEsIlNoYXBlVGhpY2tuZXNzIjoxLCJEdXJhdGlvbkZvcm1hdCI6MCwiSW5jbHVkZU5vbldvcmtpbmdEYXlzSW5EdXJhdGlvbiI6ZmFsc2UsIlBlcmNlbnRhZ2VDb21wbGV0ZVN0eWxlIjp7IiRpZCI6IjEwNjEiLCJGb250U2V0dGluZ3MiOnsiJGlkIjoiMTA2MiIsIkZvbnRTaXplIjoxMCwiRm9udE5hbWUiOiJDYWxpYnJpIiwiSXNCb2xkIjpmYWxzZSwiSXNJdGFsaWMiOmZhbHNlLCJJc1VuZGVybGluZWQiOmZhbHNlLCJQYXJlbnRTdHlsZSI6bnVsbH0sIkF1dG9TaXplIjowLCJGb3JlZ3JvdW5kIjp7IiRpZCI6IjEwNjMiLCJDb2xvciI6eyIkcmVmIjoiODkifX0sIk1heFdpZHRoIjoyMDAuMCwiTWF4SGVpZ2h0IjoiSW5maW5pdHkiLCJTbWFydEZvcmVncm91bmRJc0FjdGl2ZSI6ZmFsc2UsIkhvcml6b250YWxBbGlnbm1lbnQiOjAsIlZlcnRpY2FsQWxpZ25tZW50IjowLCJTbWFydEZvcmVncm91bmQiOm51bGwsIkJhY2tncm91bmRGaWxsVHlwZSI6MCwiTWFyZ2luIjp7IiRpZCI6IjEwNjQiLCJUb3AiOjAsIkxlZnQiOjAsIlJpZ2h0IjowLCJCb3R0b20iOjB9LCJQYWRkaW5nIjp7IiRpZCI6IjEwNjUiLCJUb3AiOjAsIkxlZnQiOjAsIlJpZ2h0IjowLCJCb3R0b20iOjB9LCJCYWNrZ3JvdW5kIjp7IiRyZWYiOiI5MiJ9LCJJc1Zpc2libGUiOnRydWUsIldpZHRoIjowLjAsIkhlaWdodCI6MC4wLCJCb3JkZXJTdHlsZSI6eyIkaWQiOiIxMDY2IiwiTGluZUNvbG9yIjpudWxsLCJMaW5lV2VpZ2h0IjowLjAsIkxpbmVUeXBlIjowLCJQYXJlbnRTdHlsZSI6bnVsbH0sIlBhcmVudFN0eWxlIjpudWxsfSwiRHVyYXRpb25TdHlsZSI6eyIkaWQiOiIxMDY3IiwiRm9udFNldHRpbmdzIjp7IiRpZCI6IjEwNjgiLCJGb250U2l6ZSI6MTAsIkZvbnROYW1lIjoiQ2FsaWJyaSIsIklzQm9sZCI6ZmFsc2UsIklzSXRhbGljIjpmYWxzZSwiSXNVbmRlcmxpbmVkIjpmYWxzZSwiUGFyZW50U3R5bGUiOm51bGx9LCJBdXRvU2l6ZSI6MCwiRm9yZWdyb3VuZCI6eyIkaWQiOiIxMDY5IiwiQ29sb3IiOnsiJHJlZiI6Ijk2In19LCJNYXhXaWR0aCI6MjAwLjAsIk1heEhlaWdodCI6IkluZmluaXR5IiwiU21hcnRGb3JlZ3JvdW5kSXNBY3RpdmUiOmZhbHNlLCJIb3Jpem9udGFsQWxpZ25tZW50IjowLCJWZXJ0aWNhbEFsaWdubWVudCI6MCwiU21hcnRGb3JlZ3JvdW5kIjpudWxsLCJCYWNrZ3JvdW5kRmlsbFR5cGUiOjAsIk1hcmdpbiI6eyIkaWQiOiIxMDcwIiwiVG9wIjowLCJMZWZ0IjowLCJSaWdodCI6MCwiQm90dG9tIjowfSwiUGFkZGluZyI6eyIkaWQiOiIxMDcxIiwiVG9wIjowLCJMZWZ0IjowLCJSaWdodCI6MCwiQm90dG9tIjowfSwiQmFja2dyb3VuZCI6eyIkcmVmIjoiOTkifSwiSXNWaXNpYmxlIjp0cnVlLCJXaWR0aCI6MC4wLCJIZWlnaHQiOjAuMCwiQm9yZGVyU3R5bGUiOnsiJGlkIjoiMTA3MiIsIkxpbmVDb2xvciI6bnVsbCwiTGluZVdlaWdodCI6MC4wLCJMaW5lVHlwZSI6MCwiUGFyZW50U3R5bGUiOm51bGx9LCJQYXJlbnRTdHlsZSI6bnVsbH0sIkhvcml6b250YWxDb25uZWN0b3JTdHlsZSI6eyIkaWQiOiIxMDczIiwiTGluZUNvbG9yIjp7IiRyZWYiOiIxMDEifSwiTGluZVdlaWdodCI6MS4wLCJMaW5lVHlwZSI6MCwiUGFyZW50U3R5bGUiOm51bGx9LCJWZXJ0aWNhbENvbm5lY3RvclN0eWxlIjp7IiRpZCI6IjEwNzQiLCJMaW5lQ29sb3IiOnsiJHJlZiI6IjEwNC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NSwiSXNCZWxvd1RpbWViYW5kIjp0cnVlLCJQZXJjZW50YWdlQ29tcGxldGVTaGFwZU9wYWNpdHkiOjM1LCJTaGFwZVN0eWxlIjp7IiRpZCI6IjEwNzUiLCJNYXJnaW4iOnsiJGlkIjoiMTA3NiIsIlRvcCI6MCwiTGVmdCI6NCwiUmlnaHQiOjQsIkJvdHRvbSI6MH0sIlBhZGRpbmciOnsiJGlkIjoiMTA3NyIsIlRvcCI6MCwiTGVmdCI6MCwiUmlnaHQiOjAsIkJvdHRvbSI6MH0sIkJhY2tncm91bmQiOnsiJGlkIjoiMTA3OCIsIkNvbG9yIjp7IiRpZCI6IjEwNzkiLCJBIjoyNTUsIlIiOjY4LCJHIjoxMTQsIkIiOjE5Nn19LCJJc1Zpc2libGUiOnRydWUsIldpZHRoIjowLjAsIkhlaWdodCI6MTYuMCwiQm9yZGVyU3R5bGUiOnsiJGlkIjoiMTA4MCIsIkxpbmVDb2xvciI6eyIkcmVmIjoiMTEyIn0sIkxpbmVXZWlnaHQiOjAuMCwiTGluZVR5cGUiOjAsIlBhcmVudFN0eWxlIjpudWxsfSwiUGFyZW50U3R5bGUiOm51bGx9LCJUaXRsZVN0eWxlIjp7IiRpZCI6IjEwODEiLCJGb250U2V0dGluZ3MiOnsiJGlkIjoiMTA4MiIsIkZvbnRTaXplIjoxMSwiRm9udE5hbWUiOiJDYWxpYnJpIiwiSXNCb2xkIjp0cnVlLCJJc0l0YWxpYyI6ZmFsc2UsIklzVW5kZXJsaW5lZCI6ZmFsc2UsIlBhcmVudFN0eWxlIjpudWxsfSwiQXV0b1NpemUiOjAsIkZvcmVncm91bmQiOnsiJGlkIjoiMTA4MyIsIkNvbG9yIjp7IiRpZCI6IjEwODQ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MTA4NSIsIlRvcCI6MCwiTGVmdCI6MCwiUmlnaHQiOjAsIkJvdHRvbSI6MH0sIlBhZGRpbmciOnsiJGlkIjoiMTA4NiIsIlRvcCI6MCwiTGVmdCI6MCwiUmlnaHQiOjAsIkJvdHRvbSI6MH0sIkJhY2tncm91bmQiOnsiJHJlZiI6IjEyMCJ9LCJJc1Zpc2libGUiOnRydWUsIldpZHRoIjowLjAsIkhlaWdodCI6MC4wLCJCb3JkZXJTdHlsZSI6eyIkaWQiOiIxMDg3IiwiTGluZUNvbG9yIjpudWxsLCJMaW5lV2VpZ2h0IjowLjAsIkxpbmVUeXBlIjowLCJQYXJlbnRTdHlsZSI6bnVsbH0sIlBhcmVudFN0eWxlIjpudWxsfSwiRGF0ZVN0eWxlIjp7IiRpZCI6IjEwODgiLCJGb250U2V0dGluZ3MiOnsiJGlkIjoiMTA4OSIsIkZvbnRTaXplIjoxMCwiRm9udE5hbWUiOiJDYWxpYnJpIiwiSXNCb2xkIjpmYWxzZSwiSXNJdGFsaWMiOmZhbHNlLCJJc1VuZGVybGluZWQiOmZhbHNlLCJQYXJlbnRTdHlsZSI6bnVsbH0sIkF1dG9TaXplIjowLCJGb3JlZ3JvdW5kIjp7IiRpZCI6IjEwOTAiLCJDb2xvciI6eyIkcmVmIjoiMTI0In19LCJNYXhXaWR0aCI6MjAwLjAsIk1heEhlaWdodCI6IkluZmluaXR5IiwiU21hcnRGb3JlZ3JvdW5kSXNBY3RpdmUiOmZhbHNlLCJIb3Jpem9udGFsQWxpZ25tZW50IjoyLCJWZXJ0aWNhbEFsaWdubWVudCI6MCwiU21hcnRGb3JlZ3JvdW5kIjpudWxsLCJCYWNrZ3JvdW5kRmlsbFR5cGUiOjAsIk1hcmdpbiI6eyIkaWQiOiIxMDkxIiwiVG9wIjowLCJMZWZ0IjowLCJSaWdodCI6MCwiQm90dG9tIjowfSwiUGFkZGluZyI6eyIkaWQiOiIxMDkyIiwiVG9wIjowLCJMZWZ0IjowLCJSaWdodCI6MCwiQm90dG9tIjowfSwiQmFja2dyb3VuZCI6eyIkcmVmIjoiMTI3In0sIklzVmlzaWJsZSI6dHJ1ZSwiV2lkdGgiOjAuMCwiSGVpZ2h0IjowLjAsIkJvcmRlclN0eWxlIjp7IiRpZCI6IjEwOTMiLCJMaW5lQ29sb3IiOm51bGwsIkxpbmVXZWlnaHQiOjAuMCwiTGluZVR5cGUiOjAsIlBhcmVudFN0eWxlIjpudWxsfSwiUGFyZW50U3R5bGUiOm51bGx9LCJEYXRlRm9ybWF0Ijp7IiRpZCI6IjEwOTQ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Dk1IiwiRGF0ZVBhcnRJc1Zpc2libGUiOmZhbHNlLCJUaW1lUGFydElzVmlzaWJsZSI6ZmFsc2V9fSwiV2Vla051bWJlcmluZyI6eyIkaWQiOiIxMDk2IiwiRm9ybWF0IjowLCJJc1Zpc2libGUiOmZhbHNlLCJMYXN0S25vd25WaXNpYmlsaXR5U3RhdGUiOmZhbHNlfSwiSXNWaXNpYmxlIjpmYWxzZSwiUGFyZW50U3R5bGUiOm51bGx9LCJJbmRleCI6MjIsIlNtYXJ0RHVyYXRpb25BY3RpdmF0ZWQiOmZhbHNlLCJEYXRlRm9ybWF0Ijp7IiRyZWYiOiIxMDk0In0sIldlZWtOdW1iZXJpbmciOnsiJGlkIjoiMTA5NyIsIkZvcm1hdCI6MCwiSXNWaXNpYmxlIjpmYWxzZSwiTGFzdEtub3duVmlzaWJpbGl0eVN0YXRlIjpmYWxzZX0sIklkIjoiMDllMzA3MTUtNWQ4MC00MTBjLWE2MGUtNzQxNDliNGVmODZhIiwiSW1wb3J0SWQiOm51bGwsIlRpdGxlIjoiUHJvamVjdGVkIENhc2ggRmxvdyIsIk5vdGUiOm51bGwsIkh5cGVybGluayI6eyIkaWQiOiIxMDk4IiwiQWRkcmVzcyI6bnVsbCwiU3ViQWRkcmVzcyI6bnVsbH0sIklzQ2hhbmdlZCI6ZmFsc2UsIklzTmV3IjpmYWxzZX0seyIkaWQiOiIxMDk5IiwiR3JvdXBOYW1lIjoiYWM4OWM2NmQtMzkzYi00MjkzLWE4YTEtY2NiMjBhZTUyNjUwIiwiU3RhcnREYXRlIjoiMjAyMS0wNy0yOFQwMDowMDowMFoiLCJFbmREYXRlIjoiMjAyMS0wOC0zMVQyMzo1OTowMFoiLCJQZXJjZW50YWdlQ29tcGxldGUiOm51bGwsIlN0eWxlIjp7IiRpZCI6IjExMDAiLCJTaGFwZSI6MSwiU2hhcGVUaGlja25lc3MiOjEsIkR1cmF0aW9uRm9ybWF0IjowLCJJbmNsdWRlTm9uV29ya2luZ0RheXNJbkR1cmF0aW9uIjpmYWxzZSwiUGVyY2VudGFnZUNvbXBsZXRlU3R5bGUiOnsiJGlkIjoiMTEwMSIsIkZvbnRTZXR0aW5ncyI6eyIkaWQiOiIxMTAyIiwiRm9udFNpemUiOjEwLCJGb250TmFtZSI6IkNhbGlicmkiLCJJc0JvbGQiOmZhbHNlLCJJc0l0YWxpYyI6ZmFsc2UsIklzVW5kZXJsaW5lZCI6ZmFsc2UsIlBhcmVudFN0eWxlIjpudWxsfSwiQXV0b1NpemUiOjAsIkZvcmVncm91bmQiOnsiJGlkIjoiMTEwMyIsIkNvbG9yIjp7IiRyZWYiOiI4OSJ9fSwiTWF4V2lkdGgiOjIwMC4wLCJNYXhIZWlnaHQiOiJJbmZpbml0eSIsIlNtYXJ0Rm9yZWdyb3VuZElzQWN0aXZlIjpmYWxzZSwiSG9yaXpvbnRhbEFsaWdubWVudCI6MCwiVmVydGljYWxBbGlnbm1lbnQiOjAsIlNtYXJ0Rm9yZWdyb3VuZCI6bnVsbCwiQmFja2dyb3VuZEZpbGxUeXBlIjowLCJNYXJnaW4iOnsiJGlkIjoiMTEwNCIsIlRvcCI6MCwiTGVmdCI6MCwiUmlnaHQiOjAsIkJvdHRvbSI6MH0sIlBhZGRpbmciOnsiJGlkIjoiMTEwNSIsIlRvcCI6MCwiTGVmdCI6MCwiUmlnaHQiOjAsIkJvdHRvbSI6MH0sIkJhY2tncm91bmQiOnsiJHJlZiI6IjkyIn0sIklzVmlzaWJsZSI6dHJ1ZSwiV2lkdGgiOjAuMCwiSGVpZ2h0IjowLjAsIkJvcmRlclN0eWxlIjp7IiRpZCI6IjExMDYiLCJMaW5lQ29sb3IiOm51bGwsIkxpbmVXZWlnaHQiOjAuMCwiTGluZVR5cGUiOjAsIlBhcmVudFN0eWxlIjpudWxsfSwiUGFyZW50U3R5bGUiOm51bGx9LCJEdXJhdGlvblN0eWxlIjp7IiRpZCI6IjExMDciLCJGb250U2V0dGluZ3MiOnsiJGlkIjoiMTEwOCIsIkZvbnRTaXplIjoxMCwiRm9udE5hbWUiOiJDYWxpYnJpIiwiSXNCb2xkIjpmYWxzZSwiSXNJdGFsaWMiOmZhbHNlLCJJc1VuZGVybGluZWQiOmZhbHNlLCJQYXJlbnRTdHlsZSI6bnVsbH0sIkF1dG9TaXplIjowLCJGb3JlZ3JvdW5kIjp7IiRpZCI6IjExMDkiLCJDb2xvciI6eyIkcmVmIjoiOTYifX0sIk1heFdpZHRoIjoyMDAuMCwiTWF4SGVpZ2h0IjoiSW5maW5pdHkiLCJTbWFydEZvcmVncm91bmRJc0FjdGl2ZSI6ZmFsc2UsIkhvcml6b250YWxBbGlnbm1lbnQiOjAsIlZlcnRpY2FsQWxpZ25tZW50IjowLCJTbWFydEZvcmVncm91bmQiOm51bGwsIkJhY2tncm91bmRGaWxsVHlwZSI6MCwiTWFyZ2luIjp7IiRpZCI6IjExMTAiLCJUb3AiOjAsIkxlZnQiOjAsIlJpZ2h0IjowLCJCb3R0b20iOjB9LCJQYWRkaW5nIjp7IiRpZCI6IjExMTEiLCJUb3AiOjAsIkxlZnQiOjAsIlJpZ2h0IjowLCJCb3R0b20iOjB9LCJCYWNrZ3JvdW5kIjp7IiRyZWYiOiI5OSJ9LCJJc1Zpc2libGUiOnRydWUsIldpZHRoIjowLjAsIkhlaWdodCI6MC4wLCJCb3JkZXJTdHlsZSI6eyIkaWQiOiIxMTEyIiwiTGluZUNvbG9yIjpudWxsLCJMaW5lV2VpZ2h0IjowLjAsIkxpbmVUeXBlIjowLCJQYXJlbnRTdHlsZSI6bnVsbH0sIlBhcmVudFN0eWxlIjpudWxsfSwiSG9yaXpvbnRhbENvbm5lY3RvclN0eWxlIjp7IiRpZCI6IjExMTMiLCJMaW5lQ29sb3IiOnsiJHJlZiI6IjEwMSJ9LCJMaW5lV2VpZ2h0IjoxLjAsIkxpbmVUeXBlIjowLCJQYXJlbnRTdHlsZSI6bnVsbH0sIlZlcnRpY2FsQ29ubmVjdG9yU3R5bGUiOnsiJGlkIjoiMTExNCIsIkxpbmVDb2xvciI6eyIkcmVmIjoiMTA0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1LCJJc0JlbG93VGltZWJhbmQiOnRydWUsIlBlcmNlbnRhZ2VDb21wbGV0ZVNoYXBlT3BhY2l0eSI6MzUsIlNoYXBlU3R5bGUiOnsiJGlkIjoiMTExNSIsIk1hcmdpbiI6eyIkaWQiOiIxMTE2IiwiVG9wIjowLCJMZWZ0Ijo0LCJSaWdodCI6NCwiQm90dG9tIjowfSwiUGFkZGluZyI6eyIkaWQiOiIxMTE3IiwiVG9wIjowLCJMZWZ0IjowLCJSaWdodCI6MCwiQm90dG9tIjowfSwiQmFja2dyb3VuZCI6eyIkaWQiOiIxMTE4IiwiQ29sb3IiOnsiJGlkIjoiMTExOSIsIkEiOjI1NSwiUiI6NjgsIkciOjExNCwiQiI6MTk2fX0sIklzVmlzaWJsZSI6dHJ1ZSwiV2lkdGgiOjAuMCwiSGVpZ2h0IjoxNi4wLCJCb3JkZXJTdHlsZSI6eyIkaWQiOiIxMTIwIiwiTGluZUNvbG9yIjp7IiRyZWYiOiIxMTIifSwiTGluZVdlaWdodCI6MC4wLCJMaW5lVHlwZSI6MCwiUGFyZW50U3R5bGUiOm51bGx9LCJQYXJlbnRTdHlsZSI6bnVsbH0sIlRpdGxlU3R5bGUiOnsiJGlkIjoiMTEyMSIsIkZvbnRTZXR0aW5ncyI6eyIkaWQiOiIxMTIyIiwiRm9udFNpemUiOjExLCJGb250TmFtZSI6IkNhbGlicmkiLCJJc0JvbGQiOnRydWUsIklzSXRhbGljIjpmYWxzZSwiSXNVbmRlcmxpbmVkIjpmYWxzZSwiUGFyZW50U3R5bGUiOm51bGx9LCJBdXRvU2l6ZSI6MCwiRm9yZWdyb3VuZCI6eyIkaWQiOiIxMTIzIiwiQ29sb3IiOnsiJGlkIjoiMTEyNC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xMTI1IiwiVG9wIjowLCJMZWZ0IjowLCJSaWdodCI6MCwiQm90dG9tIjowfSwiUGFkZGluZyI6eyIkaWQiOiIxMTI2IiwiVG9wIjowLCJMZWZ0IjowLCJSaWdodCI6MCwiQm90dG9tIjowfSwiQmFja2dyb3VuZCI6eyIkcmVmIjoiMTIwIn0sIklzVmlzaWJsZSI6dHJ1ZSwiV2lkdGgiOjAuMCwiSGVpZ2h0IjowLjAsIkJvcmRlclN0eWxlIjp7IiRpZCI6IjExMjciLCJMaW5lQ29sb3IiOm51bGwsIkxpbmVXZWlnaHQiOjAuMCwiTGluZVR5cGUiOjAsIlBhcmVudFN0eWxlIjpudWxsfSwiUGFyZW50U3R5bGUiOm51bGx9LCJEYXRlU3R5bGUiOnsiJGlkIjoiMTEyOCIsIkZvbnRTZXR0aW5ncyI6eyIkaWQiOiIxMTI5IiwiRm9udFNpemUiOjEwLCJGb250TmFtZSI6IkNhbGlicmkiLCJJc0JvbGQiOmZhbHNlLCJJc0l0YWxpYyI6ZmFsc2UsIklzVW5kZXJsaW5lZCI6ZmFsc2UsIlBhcmVudFN0eWxlIjpudWxsfSwiQXV0b1NpemUiOjAsIkZvcmVncm91bmQiOnsiJGlkIjoiMTEzMCIsIkNvbG9yIjp7IiRyZWYiOiIxMjQifX0sIk1heFdpZHRoIjoyMDAuMCwiTWF4SGVpZ2h0IjoiSW5maW5pdHkiLCJTbWFydEZvcmVncm91bmRJc0FjdGl2ZSI6ZmFsc2UsIkhvcml6b250YWxBbGlnbm1lbnQiOjIsIlZlcnRpY2FsQWxpZ25tZW50IjowLCJTbWFydEZvcmVncm91bmQiOm51bGwsIkJhY2tncm91bmRGaWxsVHlwZSI6MCwiTWFyZ2luIjp7IiRpZCI6IjExMzEiLCJUb3AiOjAsIkxlZnQiOjAsIlJpZ2h0IjowLCJCb3R0b20iOjB9LCJQYWRkaW5nIjp7IiRpZCI6IjExMzIiLCJUb3AiOjAsIkxlZnQiOjAsIlJpZ2h0IjowLCJCb3R0b20iOjB9LCJCYWNrZ3JvdW5kIjp7IiRyZWYiOiIxMjcifSwiSXNWaXNpYmxlIjp0cnVlLCJXaWR0aCI6MC4wLCJIZWlnaHQiOjAuMCwiQm9yZGVyU3R5bGUiOnsiJGlkIjoiMTEzMyIsIkxpbmVDb2xvciI6bnVsbCwiTGluZVdlaWdodCI6MC4wLCJMaW5lVHlwZSI6MCwiUGFyZW50U3R5bGUiOm51bGx9LCJQYXJlbnRTdHlsZSI6bnVsbH0sIkRhdGVGb3JtYXQiOnsiJGlkIjoiMTEzN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xMzUiLCJEYXRlUGFydElzVmlzaWJsZSI6ZmFsc2UsIlRpbWVQYXJ0SXNWaXNpYmxlIjpmYWxzZX19LCJXZWVrTnVtYmVyaW5nIjp7IiRpZCI6IjExMzYiLCJGb3JtYXQiOjAsIklzVmlzaWJsZSI6ZmFsc2UsIkxhc3RLbm93blZpc2liaWxpdHlTdGF0ZSI6ZmFsc2V9LCJJc1Zpc2libGUiOmZhbHNlLCJQYXJlbnRTdHlsZSI6bnVsbH0sIkluZGV4IjoyMywiU21hcnREdXJhdGlvbkFjdGl2YXRlZCI6ZmFsc2UsIkRhdGVGb3JtYXQiOnsiJHJlZiI6IjExMzQifSwiV2Vla051bWJlcmluZyI6eyIkaWQiOiIxMTM3IiwiRm9ybWF0IjowLCJJc1Zpc2libGUiOmZhbHNlLCJMYXN0S25vd25WaXNpYmlsaXR5U3RhdGUiOmZhbHNlfSwiSWQiOiIyNzcyM2Y3ZC04NTE2LTRhMmUtOGNlZS03OTkwZDg5MWM4MzYiLCJJbXBvcnRJZCI6bnVsbCwiVGl0bGUiOiJQcm9qZWN0ZWQgQmFsYW5jZSBTaGVldCIsIk5vdGUiOm51bGwsIkh5cGVybGluayI6eyIkaWQiOiIxMTM4IiwiQWRkcmVzcyI6bnVsbCwiU3ViQWRkcmVzcyI6bnVsbH0sIklzQ2hhbmdlZCI6ZmFsc2UsIklzTmV3IjpmYWxzZX1dLCJTd2ltbGFuZXMiOltdLCJNc1Byb2plY3RJdGVtc1RyZWUiOm51bGwsIk1ldGFkYXRhIjp7IiRpZCI6IjExMzk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MTE0MCIsIkltcGFPcHRpb25zIjp7IiRpZCI6IjExNDE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ZmFsc2UsIkltcG9ydFR5cGUiOjAsIkZpbGVQYXRoIjpudWxsLCJUaW1lQ29uZmlndXJhdGlvbiI6eyIkaWQiOiIxMTQyIiwiVXNlVGltZSI6ZmFsc2UsIldvcmtEYXlTdGFydCI6IjAwOjAwOjAwIiwiV29ya0RheUVuZCI6IjIzOjU5OjAwIn0sIkxhc3RVc2VkVGVtcGxhdGVJZCI6ImNjMjZmODYzLTI3Y2UtNDgwZS1hNTg5LWIzZjEyZjJkNmViMCIsIkZpcnN0V2Vla09mWWVhciI6MH0="/>
  <p:tag name="__MASTER" val="__part_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Custom"/>
  <p:tag name="OTLTIMEBANDSHAPETYPE" val="RoundedCornerRectangleTimeband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08-31T23:59:00.0000000"/>
  <p:tag name="OTLMARKERSHAPE" val="OTL"/>
</p:tagLst>
</file>

<file path=ppt/tags/tag2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2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2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5-12T00:00:00.0000000Z"/>
  <p:tag name="OTLENDDATE" val="2021-07-20T23:59:00.0000000Z"/>
  <p:tag name="OTLMARKERSHAPE" val="OTL"/>
</p:tagLst>
</file>

<file path=ppt/tags/tag2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5-12T00:00:00.0000000Z"/>
  <p:tag name="OTLENDDATE" val="2021-05-30T23:59:00.0000000Z"/>
  <p:tag name="OTLMARKERSHAPE" val="OTL"/>
</p:tagLst>
</file>

<file path=ppt/tags/tag2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6-11T00:00:00.0000000Z"/>
  <p:tag name="OTLENDDATE" val="2021-07-20T23:59:00.0000000Z"/>
  <p:tag name="OTLMARKERSHAPE" val="OTL"/>
</p:tagLst>
</file>

<file path=ppt/tags/tag2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6-04T00:00:00.0000000Z"/>
  <p:tag name="OTLENDDATE" val="2021-07-02T23:59:00.0000000Z"/>
  <p:tag name="OTLMARKERSHAPE" val="OTL"/>
</p:tagLst>
</file>

<file path=ppt/tags/tag2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5-20T00:00:00.0000000Z"/>
  <p:tag name="OTLENDDATE" val="2021-06-15T23:59:00.0000000Z"/>
  <p:tag name="OTLMARKERSHAPE" val="OTL"/>
</p:tagLst>
</file>

<file path=ppt/tags/tag2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6-26T00:00:00.0000000Z"/>
  <p:tag name="OTLENDDATE" val="2021-08-20T23:59:00.0000000Z"/>
  <p:tag name="OTLMARKERSHAPE" val="OTL"/>
</p:tagLst>
</file>

<file path=ppt/tags/tag2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7-04T00:00:00.0000000Z"/>
  <p:tag name="OTLENDDATE" val="2021-07-22T23:59:00.0000000Z"/>
  <p:tag name="OTLMARKERSHAPE" val="OTL"/>
</p:tagLst>
</file>

<file path=ppt/tags/tag2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7-18T00:00:00.0000000Z"/>
  <p:tag name="OTLENDDATE" val="2021-07-30T23:59:00.0000000Z"/>
  <p:tag name="OTLMARKERSHAPE" val="OTL"/>
</p:tagLst>
</file>

<file path=ppt/tags/tag2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6-26T00:00:00.0000000Z"/>
  <p:tag name="OTLENDDATE" val="2021-08-20T23:59:00.0000000Z"/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5-01T00:00:00.0000000Z"/>
  <p:tag name="OTLENDDATE" val="2021-08-31T23:59:00.0000000Z"/>
  <p:tag name="OTLMARKERSHAPE" val="OTL"/>
</p:tagLst>
</file>

<file path=ppt/tags/tag2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5-01T00:00:00.0000000Z"/>
  <p:tag name="OTLENDDATE" val="2021-05-12T23:59:00.0000000Z"/>
  <p:tag name="OTLMARKERSHAPE" val="OTL"/>
</p:tagLst>
</file>

<file path=ppt/tags/tag2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5-14T00:00:00.0000000Z"/>
  <p:tag name="OTLENDDATE" val="2021-06-08T23:59:00.0000000Z"/>
  <p:tag name="OTLMARKERSHAPE" val="OTL"/>
</p:tagLst>
</file>

<file path=ppt/tags/tag2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6-10T00:00:00.0000000Z"/>
  <p:tag name="OTLENDDATE" val="2021-07-02T23:59:00.0000000Z"/>
  <p:tag name="OTLMARKERSHAPE" val="OTL"/>
</p:tagLst>
</file>

<file path=ppt/tags/tag2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7-04T00:00:00.0000000Z"/>
  <p:tag name="OTLENDDATE" val="2021-07-18T23:59:00.0000000Z"/>
  <p:tag name="OTLMARKERSHAPE" val="OTL"/>
</p:tagLst>
</file>

<file path=ppt/tags/tag2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7-20T00:00:00.0000000Z"/>
  <p:tag name="OTLENDDATE" val="2021-08-08T23:59:00.0000000Z"/>
  <p:tag name="OTLMARKERSHAPE" val="OTL"/>
</p:tagLst>
</file>

<file path=ppt/tags/tag2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8-10T00:00:00.0000000Z"/>
  <p:tag name="OTLENDDATE" val="2021-08-31T23:59:00.0000000Z"/>
  <p:tag name="OTLMARKERSHAPE" val="OTL"/>
</p:tagLst>
</file>

<file path=ppt/tags/tag2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VmVyc2lvbiI6eyIkaWQiOiIyIiwiVmVyc2lvbiI6IjMuMy4yIiwiT3JpZ2luYWxBc3NlbWJseVZlcnNpb24iOiIxLjAwLjAwLjAwIiwiRWRpdGlvbiI6IlBybyIsIklzUGx1c0VkaXRpb24iOnRydWUsIklzUHJvRWRpdGlvbiI6dHJ1ZX0sIkVmZmVjdCI6MSwiU3R5bGUiOnsiJGlkIjoiMyIsIlRpbWViYW5kU3R5bGUiOnsiJGlkIjoiNCIsIlNjYWxlTWFya2luZyI6MCwiU2hhcGUiOjEzLCJTaGFwZVN0eWxlIjp7IiRpZCI6IjUiLCJNYXJnaW4iOnsiJGlkIjoiNiIsIlRvcCI6MCwiTGVmdCI6MTAsIlJpZ2h0IjoxMCwiQm90dG9tIjowfSwiUGFkZGluZyI6eyIkaWQiOiI3IiwiVG9wIjozLCJMZWZ0IjoxMywiUmlnaHQiOjEzLCJCb3R0b20iOjN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b3JiZWwiLCJJc0JvbGQiOmZhbHN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gsIkZvbnROYW1lIjoiQ29yYmVsIiwiSXNCb2xkIjpmYWxz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4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mZhbHN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zMSwiRyI6MjMwLCJCIjoyMz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CwiRyI6MCwiQiI6MH19LCJBcHBlbmRZZWFyT25ZZWFyQ2hhbmdlIjp0cnVlLCJFbGFwc2VkVGltZUZvcm1hdCI6MSwiVG9kYXlNYXJrZXJQb3NpdGlvbiI6MCwiUXVpY2tQb3NpdGlvbiI6MywiQWJzb2x1dGVQb3NpdGlvbiI6MjI5LjUsIk1hcmdpbiI6eyIkaWQiOiI0OSIsIlRvcCI6MCwiTGVmdCI6MTAsIlJpZ2h0IjoxMCwiQm90dG9tIjowfSwiUGFkZGluZyI6eyIkaWQiOiI1MCIsIlRvcCI6MCwiTGVmdCI6MCwiUmlnaHQiOjAsIkJvdHRvbSI6MH0sIkJhY2tncm91bmQiOnsiJGlkIjoiNTEiLCJDb2xvciI6eyIkaWQiOiI1MiIsIkEiOjI1NSwiUiI6NjgsIkciOjg0LCJCIjoxMDZ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QsIkZvbnROYW1lIjoiQ29yYmVsIiwiSXNCb2xkIjpmYWxz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xLCJGb250TmFtZSI6IkNvcmJlbCIsIklzQm9sZCI6ZmFsc2UsIklzSXRhbGljIjpmYWxzZSwiSXNVbmRlcmxpbmVkIjpmYWxzZSwiUGFyZW50U3R5bGUiOm51bGx9LCJBdXRvU2l6ZSI6MCwiRm9yZWdyb3VuZCI6eyIkaWQiOiI3NiIsIkNvbG9yIjp7IiRpZCI6Ijc3IiwiQSI6MjU1LCJSIjoyMDksIkciOjQwLCJCIjo0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MiwiU2hhcGVUaGlja25lc3MiOjEsIkR1cmF0aW9uRm9ybWF0IjowLCJJbmNsdWRlTm9uV29ya2luZ0RheXNJbkR1cmF0aW9uIjpmYWxzZSwiUGVyY2VudGFnZUNvbXBsZXRlU3R5bGUiOnsiJGlkIjoiODUiLCJGb250U2V0dGluZ3MiOnsiJGlkIjoiODYiLCJGb250U2l6ZSI6MTAsIkZvbnROYW1lIjoiQ2FsaWJyaSIsIklzQm9sZCI6ZmFsc2UsIklzSXRhbGljIjpmYWxzZSwiSXNVbmRlcmxpbmVkIjpmYWxzZSwiUGFyZW50U3R5bGUiOm51bGx9LCJBdXRvU2l6ZSI6MCwiRm9yZWdyb3VuZCI6eyIkaWQiOiI4NyIsIkNvbG9yIjp7IiRpZCI6Ijg4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OSIsIlRvcCI6MCwiTGVmdCI6MCwiUmlnaHQiOjAsIkJvdHRvbSI6MH0sIlBhZGRpbmciOnsiJGlkIjoiOTAiLCJUb3AiOjAsIkxlZnQiOjAsIlJpZ2h0IjowLCJCb3R0b20iOjB9LCJCYWNrZ3JvdW5kIjp7IiRpZCI6IjkxIiwiQ29sb3IiOnsiJHJlZiI6IjIwIn19LCJJc1Zpc2libGUiOnRydWUsIldpZHRoIjowLjAsIkhlaWdodCI6MC4wLCJCb3JkZXJTdHlsZSI6bnVsbCwiUGFyZW50U3R5bGUiOm51bGx9LCJEdXJhdGlvblN0eWxlIjp7IiRpZCI6IjkyIiwiRm9udFNldHRpbmdzIjp7IiRpZCI6IjkzIiwiRm9udFNpemUiOjEyLCJGb250TmFtZSI6IkNhbGlicmkiLCJJc0JvbGQiOmZhbHNlLCJJc0l0YWxpYyI6ZmFsc2UsIklzVW5kZXJsaW5lZCI6ZmFsc2UsIlBhcmVudFN0eWxlIjpudWxsfSwiQXV0b1NpemUiOjAsIkZvcmVncm91bmQiOnsiJGlkIjoiOTQiLCJDb2xvciI6eyIkaWQiOiI5NS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MxLCJHIjoyMzAsIkIiOjIzMH19LCJMaW5lV2VpZ2h0IjowLjAsIkxpbmVUeXBlIjowLCJQYXJlbnRTdHlsZSI6bnVsbH0sIlZlcnRpY2FsQ29ubmVjdG9yU3R5bGUiOnsiJGlkIjoiMTAyIiwiTGluZUNvbG9yIjp7IiRpZCI6IjEwMyIsIiR0eXBlIjoiTkxSRS5Db21tb24uRG9tLlNvbGlkQ29sb3JCcnVzaCwgTkxSRS5Db21tb24iLCJDb2xvciI6eyIkaWQiOiIxMDQiLCJBIjoyNTUsIlIiOjIzMSwiRyI6MjMwLCJCIjoyMzB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MTAsIklzQmVsb3dUaW1lYmFuZCI6dHJ1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2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NCwiRm9udE5hbWUiOiJDb3JiZWwiLCJJc0JvbGQiOmZhbHNlLCJJc0l0YWxpYyI6ZmFsc2UsIklzVW5kZXJsaW5lZCI6ZmFsc2UsIlBhcmVudFN0eWxlIjpudWxsfSwiQXV0b1NpemUiOjAsIkZvcmVncm91bmQiOnsiJGlkIjoiMTE1IiwiQ29sb3IiOnsiJGlkIjoiMTE2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xNyIsIlRvcCI6MCwiTGVmdCI6MCwiUmlnaHQiOjAsIkJvdHRvbSI6MH0sIlBhZGRpbmciOnsiJGlkIjoiMTE4IiwiVG9wIjowLCJMZWZ0IjowLCJSaWdodCI6MCwiQm90dG9tIjowfSwiQmFja2dyb3VuZCI6eyIkaWQiOiIxMTkiLCJDb2xvciI6eyIkcmVmIjoiMjAifX0sIklzVmlzaWJsZSI6dHJ1ZSwiV2lkdGgiOjAuMCwiSGVpZ2h0IjowLjAsIkJvcmRlclN0eWxlIjpudWxsLCJQYXJlbnRTdHlsZSI6bnVsbH0sIkRhdGVTdHlsZSI6eyIkaWQiOiIxMjAiLCJGb250U2V0dGluZ3MiOnsiJGlkIjoiMTIxIiwiRm9udFNpemUiOjEyLCJGb250TmFtZSI6IkNhbGlicmkiLCJJc0JvbGQiOmZhbHNlLCJJc0l0YWxpYyI6ZmFsc2UsIklzVW5kZXJsaW5lZCI6ZmFsc2UsIlBhcmVudFN0eWxlIjpudWxsfSwiQXV0b1NpemUiOjAsIkZvcmVncm91bmQiOnsiJGlkIjoiMTIyIiwiQ29sb3IiOnsiJGlkIjoiMTIz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EyNCIsIlRvcCI6MCwiTGVmdCI6MCwiUmlnaHQiOjAsIkJvdHRvbSI6MH0sIlBhZGRpbmciOnsiJGlkIjoiMTI1IiwiVG9wIjowLCJMZWZ0IjowLCJSaWdodCI6MCwiQm90dG9tIjowfSwiQmFja2dyb3VuZCI6eyIkaWQiOiIxMjYiLCJDb2xvciI6eyIkcmVmIjoiMjAifX0sIklzVmlzaWJsZSI6dHJ1ZSwiV2lkdGgiOjAuMCwiSGVpZ2h0IjowLjAsIkJvcmRlclN0eWxlIjpudWxsLCJQYXJlbnRTdHlsZSI6bnVsbH0sIkRhdGVGb3JtYXQiOnsiJGlkIjoiMTI3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TI4IiwiRGF0ZVBhcnRJc1Zpc2libGUiOmZhbHNlLCJUaW1lUGFydElzVmlzaWJsZSI6ZmFsc2V9fSwiV2Vla051bWJlcmluZyI6eyIkaWQiOiIxMjkiLCJGb3JtYXQiOjAsIklzVmlzaWJsZSI6ZmFsc2UsIkxhc3RLbm93blZpc2liaWxpdHlTdGF0ZSI6ZmFsc2V9LCJJc1Zpc2libGUiOnRydWUsIlBhcmVudFN0eWxlIjpudWxsLCJfZXhwbGljaXRseVNldCI6eyIkaWQiOiIxMz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SIsIkdyaWRsaW5lU3R5bGUiOnsiJGlkIjoiMTMyIiwiTGluZUNvbG9yIjp7IiRpZCI6IjEzMyIsIiR0eXBlIjoiTkxSRS5Db21tb24uRG9tLlNvbGlkQ29sb3JCcnVzaCwgTkxSRS5Db21tb24iLCJDb2xvciI6eyIkaWQiOiIxMzQiLCJBIjozOCwiUiI6OTEsIkciOjE1NSwiQiI6MjEzfX0sIkxpbmVXZWlnaHQiOjEuMCwiTGluZVR5cGUiOjAsIlBhcmVudFN0eWxlIjpudWxsfSwiTWFyZ2luIjp7IiRpZCI6IjEzNSIsIlRvcCI6MCwiTGVmdCI6MCwiUmlnaHQiOjAsIkJvdHRvbSI6MH0sIlBhZGRpbmciOnsiJGlkIjoiMTM2IiwiVG9wIjowLCJMZWZ0IjowLCJSaWdodCI6MCwiQm90dG9tIjowfSwiQmFja2dyb3VuZCI6bnVsbCwiSXNWaXNpYmxlIjp0cnVlLCJXaWR0aCI6MC4wLCJIZWlnaHQiOjAuMCwiQm9yZGVyU3R5bGUiOm51bGwsIlBhcmVudFN0eWxlIjpudWxsfSwiU2hvd0VsYXBzZWRUaW1lR3JhZGllbnRTdHlsZSI6ZmFsc2UsIkRlZmF1bHRTd2ltbGFuZVN0eWxlIjp7IiRpZCI6IjEzNyIsIkhlYWRlclN0eWxlIjp7IiRpZCI6IjEzOCIsIlRleHRTdHlsZSI6eyIkaWQiOiIxMzkiLCJGb250U2V0dGluZ3MiOnsiJGlkIjoiMTQwIiwiRm9udFNpemUiOjEyLCJGb250TmFtZSI6IkNhbGlicmkiLCJJc0JvbGQiOmZhbHNlLCJJc0l0YWxpYyI6ZmFsc2UsIklzVW5kZXJsaW5lZCI6ZmFsc2UsIlBhcmVudFN0eWxlIjpudWxsfSwiQXV0b1NpemUiOjAsIkZvcmVncm91bmQiOnsiJGlkIjoiMTQxIiwiQ29sb3IiOnsiJGlkIjoiMTQy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MyIsIlRvcCI6MCwiTGVmdCI6MCwiUmlnaHQiOjAsIkJvdHRvbSI6MH0sIlBhZGRpbmciOnsiJGlkIjoiMTQ0IiwiVG9wIjowLCJMZWZ0IjowLCJSaWdodCI6MCwiQm90dG9tIjowfSwiQmFja2dyb3VuZCI6bnVsbCwiSXNWaXNpYmxlIjp0cnVlLCJXaWR0aCI6MC4wLCJIZWlnaHQiOjAuMCwiQm9yZGVyU3R5bGUiOm51bGwsIlBhcmVudFN0eWxlIjpudWxsfSwiUmVjdGFuZ2xlU3R5bGUiOnsiJGlkIjoiMTQ1IiwiTWFyZ2luIjp7IiRpZCI6IjE0NiIsIlRvcCI6MCwiTGVmdCI6MCwiUmlnaHQiOjAsIkJvdHRvbSI6MH0sIlBhZGRpbmciOnsiJGlkIjoiMTQ3IiwiVG9wIjowLCJMZWZ0IjowLCJSaWdodCI6MCwiQm90dG9tIjowfSwiQmFja2dyb3VuZCI6eyIkaWQiOiIxNDgiLCJDb2xvciI6eyIkaWQiOiIxNDkiLCJBIjoxMjcsIlIiOjkxLCJHIjoxNTUsIkIiOjIxM319LCJJc1Zpc2libGUiOnRydWUsIldpZHRoIjowLjAsIkhlaWdodCI6MC4wLCJCb3JkZXJTdHlsZSI6eyIkaWQiOiIxNTAiLCJMaW5lQ29sb3IiOnsiJGlkIjoiMTUxIiwiJHR5cGUiOiJOTFJFLkNvbW1vbi5Eb20uU29saWRDb2xvckJydXNoLCBOTFJFLkNvbW1vbiIsIkNvbG9yIjp7IiRpZCI6IjE1MiIsIkEiOjI1NSwiUiI6MjU1LCJHIjowLCJCIjowfX0sIkxpbmVXZWlnaHQiOjAuMCwiTGluZVR5cGUiOjAsIlBhcmVudFN0eWxlIjpudWxsfSwiUGFyZW50U3R5bGUiOm51bGx9LCJNYXJnaW4iOnsiJGlkIjoiMTUzIiwiVG9wIjowLCJMZWZ0IjowLCJSaWdodCI6MCwiQm90dG9tIjowfSwiUGFkZGluZyI6eyIkaWQiOiIxNTQiLCJUb3AiOjAsIkxlZnQiOjAsIlJpZ2h0IjowLCJCb3R0b20iOjB9LCJCYWNrZ3JvdW5kIjpudWxsLCJJc1Zpc2libGUiOnRydWUsIldpZHRoIjowLjAsIkhlaWdodCI6MC4wLCJCb3JkZXJTdHlsZSI6bnVsbCwiUGFyZW50U3R5bGUiOm51bGx9LCJCYWNrZ3JvdW5kU3R5bGUiOnsiJGlkIjoiMTU1IiwiTWFyZ2luIjp7IiRpZCI6IjE1NiIsIlRvcCI6MCwiTGVmdCI6MCwiUmlnaHQiOjAsIkJvdHRvbSI6MH0sIlBhZGRpbmciOnsiJGlkIjoiMTU3IiwiVG9wIjowLCJMZWZ0IjowLCJSaWdodCI6MCwiQm90dG9tIjowfSwiQmFja2dyb3VuZCI6eyIkaWQiOiIxNTgiLCJDb2xvciI6eyIkaWQiOiIxNTkiLCJBIjozOCwiUiI6OTEsIkciOjE1NSwiQiI6MjEzfX0sIklzVmlzaWJsZSI6dHJ1ZSwiV2lkdGgiOjAuMCwiSGVpZ2h0IjowLjAsIkJvcmRlclN0eWxlIjp7IiRpZCI6IjE2MCIsIkxpbmVDb2xvciI6eyIkaWQiOiIxNjEiLCIkdHlwZSI6Ik5MUkUuQ29tbW9uLkRvbS5Tb2xpZENvbG9yQnJ1c2gsIE5MUkUuQ29tbW9uIiwiQ29sb3IiOnsiJGlkIjoiMTYyIiwiQSI6MjU1LCJSIjoyNTUsIkciOjAsIkIiOjB9fSwiTGluZVdlaWdodCI6MC4wLCJMaW5lVHlwZSI6MCwiUGFyZW50U3R5bGUiOm51bGx9LCJQYXJlbnRTdHlsZSI6bnVsbH0sIklzQWJvdmVUaW1lYmFuZCI6ZmFsc2UsIk1hcmdpbiI6eyIkaWQiOiIxNjMiLCJUb3AiOjAsIkxlZnQiOjAsIlJpZ2h0IjowLCJCb3R0b20iOjB9LCJQYWRkaW5nIjp7IiRpZCI6IjE2NCIsIlRvcCI6MCwiTGVmdCI6MCwiUmlnaHQiOjAsIkJvdHRvbSI6MH0sIklzVmlzaWJsZSI6dHJ1ZSwiV2lkdGgiOjAuMCwiSGVpZ2h0IjowLjAsIkJvcmRlclN0eWxlIjpudWxsLCJQYXJlbnRTdHlsZSI6bnVsbH19LCJTY2FsZSI6eyIkaWQiOiIxNjUiLCJTdGFydERhdGUiOiIyMDE3LTA1LTEwVDIzOjU5OjU5Ljk5OVoiLCJFbmREYXRlIjoiMjAyMi0wMS0zMFQyMzo1OTowMCIsIkZvcm1hdCI6Ik1NTSIsIlR5cGUiOjIsIkF1dG9EYXRlUmFuZ2UiOnRydWUsIldvcmtpbmdEYXlzIjozMSwiRmlzY2FsWWVhciI6eyIkaWQiOiIxNjYiLCJTdGFydE1vbnRoIjoxLCJVc2VTdGFydGluZ1llYXJGb3JOdW1iZXJpbmciOnRydWUsIlNob3dGaXNjYWxZZWFyTGFiZWwiOnRydWV9LCJUb2RheU1hcmtlclRleHQiOiJUb2RheSIsIkF1dG9TY2FsZVR5cGUiOnRydWV9LCJNaWxlc3RvbmVzIjpbeyIkaWQiOiIxNjciLCJEYXRlIjoiMjAyMS0wNS0xMFQyMzo1OTowMCIsIlN0eWxlIjp7IiRpZCI6IjE2OCIsIlNoYXBlIjoyLCJDb25uZWN0b3JNYXJnaW4iOnsiJHJlZiI6IjU0In0sIkNvbm5lY3RvclN0eWxlIjp7IiRpZCI6IjE2OSIsIkxpbmVDb2xvciI6eyIkaWQiOiIxNzAiLCIkdHlwZSI6Ik5MUkUuQ29tbW9uLkRvbS5Tb2xpZENvbG9yQnJ1c2gsIE5MUkUuQ29tbW9uIiwiQ29sb3IiOnsiJGlkIjoiMTcxIiwiQSI6MjU1LCJSIjowLCJHIjoxMTQsIkIiOjE4OH19LCJMaW5lV2VpZ2h0IjoxLjAsIkxpbmVUeXBlIjowLCJQYXJlbnRTdHlsZSI6eyIkcmVmIjoiNTUifX0sIklzQmVsb3dUaW1lYmFuZCI6ZmFsc2UsIlBvc2l0aW9uT25UYXNrIjowLCJIaWRlRGF0ZSI6ZmFsc2UsIlNoYXBlU2l6ZSI6MSwiU3BhY2luZyI6MC4wLCJQYWRkaW5nIjp7IiRpZCI6IjE3MiIsIlRvcCI6MCwiTGVmdCI6MCwiUmlnaHQiOjAsIkJvdHRvbSI6MH0sIlNoYXBlU3R5bGUiOnsiJGlkIjoiMTczIiwiTWFyZ2luIjp7IiRyZWYiOiI2MCJ9LCJQYWRkaW5nIjp7IiRyZWYiOiI2MSJ9LCJCYWNrZ3JvdW5kIjp7IiRpZCI6IjE3NCIsIkNvbG9yIjp7IiRpZCI6IjE3NSIsIkEiOjI1NSwiUiI6OCwiRyI6MTI3LCJCIjoxOTV9fSwiSXNWaXNpYmxlIjp0cnVlLCJXaWR0aCI6MTMuMCwiSGVpZ2h0IjoxMy4wLCJCb3JkZXJTdHlsZSI6eyIkaWQiOiIxNzYiLCJMaW5lQ29sb3IiOnsiJHJlZiI6IjY1In0sIkxpbmVXZWlnaHQiOjAuMCwiTGluZVR5cGUiOjAsIlBhcmVudFN0eWxlIjp7IiRyZWYiOiI2NCJ9fSwiUGFyZW50U3R5bGUiOnsiJHJlZiI6IjU5In19LCJUaXRsZVN0eWxlIjp7IiRpZCI6IjE3NyIsIkZvbnRTZXR0aW5ncyI6eyIkaWQiOiIxNzgiLCJGb250U2l6ZSI6MTAsIkZvbnROYW1lIjoiQ2FsaWJyaSIsIklzQm9sZCI6dHJ1ZSwiSXNJdGFsaWMiOmZhbHNlLCJJc1VuZGVybGluZWQiOmZhbHNlLCJQYXJlbnRTdHlsZSI6eyIkcmVmIjoiNjgifX0sIkF1dG9TaXplIjowLCJGb3JlZ3JvdW5kIjp7IiRpZCI6IjE3OSIsIkNvbG9yIjp7IiRpZCI6IjE4MCIsIkEiOjI1NSwiUiI6NTksIkciOjg5LCJCIjoxNTJ9fSwiTWF4V2lkdGgiOjUxLjYyNTAzODE0Njk3MjY1Ni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ODEiLCJMaW5lQ29sb3IiOm51bGwsIkxpbmVXZWlnaHQiOjAuMCwiTGluZVR5cGUiOjAsIlBhcmVudFN0eWxlIjpudWxsfSwiUGFyZW50U3R5bGUiOnsiJHJlZiI6IjY3In19LCJEYXRlU3R5bGUiOnsiJGlkIjoiMTgyIiwiRm9udFNldHRpbmdzIjp7IiRpZCI6IjE4MyIsIkZvbnRTaXplIjoxMCwiRm9udE5hbWUiOiJDYWxpYnJpIiwiSXNCb2xkIjpmYWxzZSwiSXNJdGFsaWMiOmZhbHNlLCJJc1VuZGVybGluZWQiOmZhbHNlLCJQYXJlbnRTdHlsZSI6eyIkcmVmIjoiNzUifX0sIkF1dG9TaXplIjowLCJGb3JlZ3JvdW5kIjp7IiRpZCI6IjE4NCIsIkNvbG9yIjp7IiRpZCI6IjE4NSIsIkEiOjI1NSwiUiI6MTI3LCJHIjoxMjcsIkIiOjEyN3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2IiwiTGluZUNvbG9yIjpudWxsLCJMaW5lV2VpZ2h0IjowLjAsIkxpbmVUeXBlIjowLCJQYXJlbnRTdHlsZSI6bnVsbH0sIlBhcmVudFN0eWxlIjp7IiRyZWYiOiI3NCJ9fSwiRGF0ZUZvcm1hdCI6eyIkcmVmIjoiODEifSwiV2Vla051bWJlcmluZyI6eyIkaWQiOiIxODciLCJGb3JtYXQiOjAsIklzVmlzaWJsZSI6ZmFsc2UsIkxhc3RLbm93blZpc2liaWxpdHlTdGF0ZSI6ZmFsc2V9LCJJc1Zpc2libGUiOnRydWUsIlBhcmVudFN0eWxlIjp7IiRyZWYiOiI1MyJ9fSwiSW5kZXgiOjAsIlBlcmNlbnRhZ2VDb21wbGV0ZSI6bnVsbCwiUG9zaXRpb24iOnsiUmF0aW8iOjAuMTc1Mzk1ODgwODA1MTIxNTMsIklzQ3VzdG9tIjp0cnVlfSwiRGF0ZUZvcm1hdCI6eyIkcmVmIjoiODEifSwiV2Vla051bWJlcmluZyI6eyIkaWQiOiIxODgiLCJGb3JtYXQiOjAsIklzVmlzaWJsZSI6ZmFsc2UsIkxhc3RLbm93blZpc2liaWxpdHlTdGF0ZSI6ZmFsc2V9LCJSZWxhdGVkVGFza0lkIjoiMDAwMDAwMDAtMDAwMC0wMDAwLTAwMDAtMDAwMDAwMDAwMDAwIiwiSWQiOiJhNThmMjk0OC03YzAzLTQzYzAtOGFiYy1mNDE5MTNlNDBjYWUiLCJJbXBvcnRJZCI6bnVsbCwiVGl0bGUiOiJNaWxlc3RvbmUgMSIsIk5vdGUiOm51bGwsIkh5cGVybGluayI6eyIkaWQiOiIxODkiLCJBZGRyZXNzIjpudWxsLCJTdWJBZGRyZXNzIjpudWxsfSwiSXNDaGFuZ2VkIjpmYWxzZSwiSXNOZXciOnRydWV9LHsiJGlkIjoiMTkwIiwiRGF0ZSI6IjIwMjEtMDUtMTVUMjM6NTk6MDAiLCJTdHlsZSI6eyIkaWQiOiIxOTEiLCJTaGFwZSI6MiwiQ29ubmVjdG9yTWFyZ2luIjp7IiRyZWYiOiI1NCJ9LCJDb25uZWN0b3JTdHlsZSI6eyIkaWQiOiIxOTIiLCJMaW5lQ29sb3IiOnsiJGlkIjoiMTkzIiwiJHR5cGUiOiJOTFJFLkNvbW1vbi5Eb20uU29saWRDb2xvckJydXNoLCBOTFJFLkNvbW1vbiIsIkNvbG9yIjp7IiRpZCI6IjE5NCIsIkEiOjI1NSwiUiI6OCwiRyI6MTI3LCJCIjoxOTV9fSwiTGluZVdlaWdodCI6MS4wLCJMaW5lVHlwZSI6MCwiUGFyZW50U3R5bGUiOnsiJHJlZiI6IjU1In19LCJJc0JlbG93VGltZWJhbmQiOmZhbHNlLCJQb3NpdGlvbk9uVGFzayI6MCwiSGlkZURhdGUiOmZhbHNlLCJTaGFwZVNpemUiOjEsIlNwYWNpbmciOjAuMCwiUGFkZGluZyI6eyIkaWQiOiIxOTUiLCJUb3AiOjAsIkxlZnQiOjAsIlJpZ2h0IjowLCJCb3R0b20iOjB9LCJTaGFwZVN0eWxlIjp7IiRpZCI6IjE5NiIsIk1hcmdpbiI6eyIkcmVmIjoiNjAifSwiUGFkZGluZyI6eyIkcmVmIjoiNjEifSwiQmFja2dyb3VuZCI6eyIkaWQiOiIxOTciLCJDb2xvciI6eyIkaWQiOiIxOTgiLCJBIjoyNTUsIlIiOjgsIkciOjEyNywiQiI6MTk1fX0sIklzVmlzaWJsZSI6dHJ1ZSwiV2lkdGgiOjEzLjAsIkhlaWdodCI6MTMuMCwiQm9yZGVyU3R5bGUiOnsiJGlkIjoiMTk5IiwiTGluZUNvbG9yIjp7IiRyZWYiOiI2NSJ9LCJMaW5lV2VpZ2h0IjowLjAsIkxpbmVUeXBlIjowLCJQYXJlbnRTdHlsZSI6eyIkcmVmIjoiNjQifX0sIlBhcmVudFN0eWxlIjp7IiRyZWYiOiI1OSJ9fSwiVGl0bGVTdHlsZSI6eyIkaWQiOiIyMDAiLCJGb250U2V0dGluZ3MiOnsiJGlkIjoiMjAxIiwiRm9udFNpemUiOjEwLCJGb250TmFtZSI6IkNhbGlicmkiLCJJc0JvbGQiOnRydWUsIklzSXRhbGljIjpmYWxzZSwiSXNVbmRlcmxpbmVkIjpmYWxzZSwiUGFyZW50U3R5bGUiOnsiJHJlZiI6IjY4In19LCJBdXRvU2l6ZSI6MCwiRm9yZWdyb3VuZCI6eyIkaWQiOiIyMDIiLCJDb2xvciI6eyIkaWQiOiIyMDMiLCJBIjoyNTUsIlIiOjU5LCJHIjo4OSwiQiI6MTUyfX0sIk1heFdpZHRoIjo1MS42MjUwMzgxNDY5NzI2NTY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A0IiwiTGluZUNvbG9yIjpudWxsLCJMaW5lV2VpZ2h0IjowLjAsIkxpbmVUeXBlIjowLCJQYXJlbnRTdHlsZSI6bnVsbH0sIlBhcmVudFN0eWxlIjp7IiRyZWYiOiI2NyJ9fSwiRGF0ZVN0eWxlIjp7IiRpZCI6IjIwNSIsIkZvbnRTZXR0aW5ncyI6eyIkaWQiOiIyMDYiLCJGb250U2l6ZSI6MTAsIkZvbnROYW1lIjoiQ2FsaWJyaSIsIklzQm9sZCI6ZmFsc2UsIklzSXRhbGljIjpmYWxzZSwiSXNVbmRlcmxpbmVkIjpmYWxzZSwiUGFyZW50U3R5bGUiOnsiJHJlZiI6Ijc1In19LCJBdXRvU2l6ZSI6MCwiRm9yZWdyb3VuZCI6eyIkaWQiOiIyMDciLCJDb2xvciI6eyIkaWQiOiIyMDgiLCJBIjoyNTUsIlIiOjEyNywiRyI6MTI3LCJCIjoxMjd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OSIsIkxpbmVDb2xvciI6bnVsbCwiTGluZVdlaWdodCI6MC4wLCJMaW5lVHlwZSI6MCwiUGFyZW50U3R5bGUiOm51bGx9LCJQYXJlbnRTdHlsZSI6eyIkcmVmIjoiNzQifX0sIkRhdGVGb3JtYXQiOnsiJHJlZiI6IjgxIn0sIldlZWtOdW1iZXJpbmciOnsiJGlkIjoiMjEwIiwiRm9ybWF0IjowLCJJc1Zpc2libGUiOmZhbHNlLCJMYXN0S25vd25WaXNpYmlsaXR5U3RhdGUiOmZhbHNlfSwiSXNWaXNpYmxlIjp0cnVlLCJQYXJlbnRTdHlsZSI6eyIkcmVmIjoiNTMifX0sIkluZGV4IjoxLCJQZXJjZW50YWdlQ29tcGxldGUiOm51bGwsIlBvc2l0aW9uIjp7IlJhdGlvIjowLjEwODA5MzAzNTY2MjYxNTc0LCJJc0N1c3RvbSI6dHJ1ZX0sIkRhdGVGb3JtYXQiOnsiJHJlZiI6IjgxIn0sIldlZWtOdW1iZXJpbmciOnsiJGlkIjoiMjExIiwiRm9ybWF0IjowLCJJc1Zpc2libGUiOmZhbHNlLCJMYXN0S25vd25WaXNpYmlsaXR5U3RhdGUiOmZhbHNlfSwiUmVsYXRlZFRhc2tJZCI6IjAwMDAwMDAwLTAwMDAtMDAwMC0wMDAwLTAwMDAwMDAwMDAwMCIsIklkIjoiNTI3NDNkZTgtYmI2ZC00MDQ0LTg5NmYtNDczODk4ZmU5ZGE3IiwiSW1wb3J0SWQiOm51bGwsIlRpdGxlIjoiTWlsZXN0b25lIDIiLCJOb3RlIjpudWxsLCJIeXBlcmxpbmsiOnsiJGlkIjoiMjEyIiwiQWRkcmVzcyI6bnVsbCwiU3ViQWRkcmVzcyI6bnVsbH0sIklzQ2hhbmdlZCI6ZmFsc2UsIklzTmV3Ijp0cnVlfSx7IiRpZCI6IjIxMyIsIkRhdGUiOiIyMDIxLTA3LTIxVDIzOjU5OjAwIiwiU3R5bGUiOnsiJGlkIjoiMjE0IiwiU2hhcGUiOjgsIkNvbm5lY3Rvck1hcmdpbiI6eyIkcmVmIjoiNTQifSwiQ29ubmVjdG9yU3R5bGUiOnsiJGlkIjoiMjE1IiwiTGluZUNvbG9yIjp7IiRpZCI6IjIxNiIsIiR0eXBlIjoiTkxSRS5Db21tb24uRG9tLlNvbGlkQ29sb3JCcnVzaCwgTkxSRS5Db21tb24iLCJDb2xvciI6eyIkaWQiOiIyMTciLCJBIjoyNTUsIlIiOjgsIkciOjEyNywiQiI6MTk1fX0sIkxpbmVXZWlnaHQiOjEuMCwiTGluZVR5cGUiOjAsIlBhcmVudFN0eWxlIjp7IiRyZWYiOiI1NSJ9fSwiSXNCZWxvd1RpbWViYW5kIjpmYWxzZSwiUG9zaXRpb25PblRhc2siOjAsIkhpZGVEYXRlIjpmYWxzZSwiU2hhcGVTaXplIjoxLCJTcGFjaW5nIjowLjAsIlBhZGRpbmciOnsiJGlkIjoiMjE4IiwiVG9wIjowLCJMZWZ0IjowLCJSaWdodCI6MCwiQm90dG9tIjowfSwiU2hhcGVTdHlsZSI6eyIkaWQiOiIyMTkiLCJNYXJnaW4iOnsiJHJlZiI6IjYwIn0sIlBhZGRpbmciOnsiJHJlZiI6IjYxIn0sIkJhY2tncm91bmQiOnsiJGlkIjoiMjIwIiwiQ29sb3IiOnsiJGlkIjoiMjIxIiwiQSI6MjU1LCJSIjo4LCJHIjoxMjcsIkIiOjE5NX19LCJJc1Zpc2libGUiOnRydWUsIldpZHRoIjoxOC4wLCJIZWlnaHQiOjIwLjAsIkJvcmRlclN0eWxlIjp7IiRpZCI6IjIyMiIsIkxpbmVDb2xvciI6eyIkcmVmIjoiNjUifSwiTGluZVdlaWdodCI6MC4wLCJMaW5lVHlwZSI6MCwiUGFyZW50U3R5bGUiOnsiJHJlZiI6IjY0In19LCJQYXJlbnRTdHlsZSI6eyIkcmVmIjoiNTkifX0sIlRpdGxlU3R5bGUiOnsiJGlkIjoiMjIzIiwiRm9udFNldHRpbmdzIjp7IiRpZCI6IjIyNCIsIkZvbnRTaXplIjoxMCwiRm9udE5hbWUiOiJDYWxpYnJpIiwiSXNCb2xkIjp0cnVlLCJJc0l0YWxpYyI6ZmFsc2UsIklzVW5kZXJsaW5lZCI6ZmFsc2UsIlBhcmVudFN0eWxlIjp7IiRyZWYiOiI2OCJ9fSwiQXV0b1NpemUiOjAsIkZvcmVncm91bmQiOnsiJGlkIjoiMjI1IiwiQ29sb3IiOnsiJGlkIjoiMjI2IiwiQSI6MjU1LCJSIjo1OSwiRyI6ODksIkIiOjE1Mn19LCJNYXhXaWR0aCI6NTEuNjI1MDM4MTQ2OTcyNjU2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yNyIsIkxpbmVDb2xvciI6bnVsbCwiTGluZVdlaWdodCI6MC4wLCJMaW5lVHlwZSI6MCwiUGFyZW50U3R5bGUiOm51bGx9LCJQYXJlbnRTdHlsZSI6eyIkcmVmIjoiNjcifX0sIkRhdGVTdHlsZSI6eyIkaWQiOiIyMjgiLCJGb250U2V0dGluZ3MiOnsiJGlkIjoiMjI5IiwiRm9udFNpemUiOjEwLCJGb250TmFtZSI6IkNhbGlicmkiLCJJc0JvbGQiOmZhbHNlLCJJc0l0YWxpYyI6ZmFsc2UsIklzVW5kZXJsaW5lZCI6ZmFsc2UsIlBhcmVudFN0eWxlIjp7IiRyZWYiOiI3NSJ9fSwiQXV0b1NpemUiOjAsIkZvcmVncm91bmQiOnsiJGlkIjoiMjMwIiwiQ29sb3IiOnsiJGlkIjoiMjMxIiwiQSI6MjU1LCJSIjoxMjcsIkciOjEyNywiQiI6MTI3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zIiLCJMaW5lQ29sb3IiOm51bGwsIkxpbmVXZWlnaHQiOjAuMCwiTGluZVR5cGUiOjAsIlBhcmVudFN0eWxlIjpudWxsfSwiUGFyZW50U3R5bGUiOnsiJHJlZiI6Ijc0In19LCJEYXRlRm9ybWF0Ijp7IiRyZWYiOiI4MSJ9LCJXZWVrTnVtYmVyaW5nIjp7IiRpZCI6IjIzMyIsIkZvcm1hdCI6MCwiSXNWaXNpYmxlIjpmYWxzZSwiTGFzdEtub3duVmlzaWJpbGl0eVN0YXRlIjpmYWxzZX0sIklzVmlzaWJsZSI6dHJ1ZSwiUGFyZW50U3R5bGUiOnsiJHJlZiI6IjUzIn19LCJJbmRleCI6MiwiUGVyY2VudGFnZUNvbXBsZXRlIjpudWxsLCJQb3NpdGlvbiI6eyJSYXRpbyI6MC4wODQwNjI0MjA4ODAzNTMwMTIsIklzQ3VzdG9tIjp0cnVlfSwiRGF0ZUZvcm1hdCI6eyIkcmVmIjoiODEifSwiV2Vla051bWJlcmluZyI6eyIkaWQiOiIyMzQiLCJGb3JtYXQiOjAsIklzVmlzaWJsZSI6ZmFsc2UsIkxhc3RLbm93blZpc2liaWxpdHlTdGF0ZSI6ZmFsc2V9LCJSZWxhdGVkVGFza0lkIjoiMDAwMDAwMDAtMDAwMC0wMDAwLTAwMDAtMDAwMDAwMDAwMDAwIiwiSWQiOiJhNTRiYzgyNy1iMDUxLTQ2ZDEtOGI1NS05ZjYxODcyM2UyYjQiLCJJbXBvcnRJZCI6bnVsbCwiVGl0bGUiOiJNaWxlc3RvbmUgMyIsIk5vdGUiOm51bGwsIkh5cGVybGluayI6eyIkaWQiOiIyMzUiLCJBZGRyZXNzIjpudWxsLCJTdWJBZGRyZXNzIjpudWxsfSwiSXNDaGFuZ2VkIjpmYWxzZSwiSXNOZXciOnRydWV9LHsiJGlkIjoiMjM2IiwiRGF0ZSI6IjIwMjEtMDgtMTJUMjM6NTk6MDAiLCJTdHlsZSI6eyIkaWQiOiIyMzciLCJTaGFwZSI6OCwiQ29ubmVjdG9yTWFyZ2luIjp7IiRyZWYiOiI1NCJ9LCJDb25uZWN0b3JTdHlsZSI6eyIkaWQiOiIyMzgiLCJMaW5lQ29sb3IiOnsiJGlkIjoiMjM5IiwiJHR5cGUiOiJOTFJFLkNvbW1vbi5Eb20uU29saWRDb2xvckJydXNoLCBOTFJFLkNvbW1vbiIsIkNvbG9yIjp7IiRpZCI6IjI0MCIsIkEiOjI1NSwiUiI6MjIwLCJHIjo4OSwiQiI6MzZ9fSwiTGluZVdlaWdodCI6MS4wLCJMaW5lVHlwZSI6MCwiUGFyZW50U3R5bGUiOnsiJHJlZiI6IjU1In19LCJJc0JlbG93VGltZWJhbmQiOmZhbHNlLCJQb3NpdGlvbk9uVGFzayI6MCwiSGlkZURhdGUiOmZhbHNlLCJTaGFwZVNpemUiOjEsIlNwYWNpbmciOjAuMCwiUGFkZGluZyI6eyIkaWQiOiIyNDEiLCJUb3AiOjAsIkxlZnQiOjAsIlJpZ2h0IjowLCJCb3R0b20iOjB9LCJTaGFwZVN0eWxlIjp7IiRpZCI6IjI0MiIsIk1hcmdpbiI6eyIkcmVmIjoiNjAifSwiUGFkZGluZyI6eyIkcmVmIjoiNjEifSwiQmFja2dyb3VuZCI6eyIkaWQiOiIyNDMiLCJDb2xvciI6eyIkaWQiOiIyNDQiLCJBIjoyNTUsIlIiOjIyMCwiRyI6ODksIkIiOjM2fX0sIklzVmlzaWJsZSI6dHJ1ZSwiV2lkdGgiOjE4LjAsIkhlaWdodCI6MjAuMCwiQm9yZGVyU3R5bGUiOnsiJGlkIjoiMjQ1IiwiTGluZUNvbG9yIjp7IiRyZWYiOiI2NSJ9LCJMaW5lV2VpZ2h0IjowLjAsIkxpbmVUeXBlIjowLCJQYXJlbnRTdHlsZSI6eyIkcmVmIjoiNjQifX0sIlBhcmVudFN0eWxlIjp7IiRyZWYiOiI1OSJ9fSwiVGl0bGVTdHlsZSI6eyIkaWQiOiIyNDYiLCJGb250U2V0dGluZ3MiOnsiJGlkIjoiMjQ3IiwiRm9udFNpemUiOjEwLCJGb250TmFtZSI6IkNhbGlicmkiLCJJc0JvbGQiOnRydWUsIklzSXRhbGljIjpmYWxzZSwiSXNVbmRlcmxpbmVkIjpmYWxzZSwiUGFyZW50U3R5bGUiOnsiJHJlZiI6IjY4In19LCJBdXRvU2l6ZSI6MCwiRm9yZWdyb3VuZCI6eyIkaWQiOiIyNDgiLCJDb2xvciI6eyIkaWQiOiIyNDkiLCJBIjoyNTUsIlIiOjIxMCwiRyI6NzEsIkIiOjM4fX0sIk1heFdpZHRoIjo1MS42MjUwMzgxNDY5NzI2NTY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UwIiwiTGluZUNvbG9yIjpudWxsLCJMaW5lV2VpZ2h0IjowLjAsIkxpbmVUeXBlIjowLCJQYXJlbnRTdHlsZSI6bnVsbH0sIlBhcmVudFN0eWxlIjp7IiRyZWYiOiI2NyJ9fSwiRGF0ZVN0eWxlIjp7IiRpZCI6IjI1MSIsIkZvbnRTZXR0aW5ncyI6eyIkaWQiOiIyNTIiLCJGb250U2l6ZSI6MTAsIkZvbnROYW1lIjoiQ2FsaWJyaSIsIklzQm9sZCI6ZmFsc2UsIklzSXRhbGljIjpmYWxzZSwiSXNVbmRlcmxpbmVkIjpmYWxzZSwiUGFyZW50U3R5bGUiOnsiJHJlZiI6Ijc1In19LCJBdXRvU2l6ZSI6MCwiRm9yZWdyb3VuZCI6eyIkaWQiOiIyNTMiLCJDb2xvciI6eyIkaWQiOiIyNTQiLCJBIjoyNTUsIlIiOjEyNywiRyI6MTI3LCJCIjoxMjd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1NSIsIkxpbmVDb2xvciI6bnVsbCwiTGluZVdlaWdodCI6MC4wLCJMaW5lVHlwZSI6MCwiUGFyZW50U3R5bGUiOm51bGx9LCJQYXJlbnRTdHlsZSI6eyIkcmVmIjoiNzQifX0sIkRhdGVGb3JtYXQiOnsiJHJlZiI6IjgxIn0sIldlZWtOdW1iZXJpbmciOnsiJGlkIjoiMjU2IiwiRm9ybWF0IjowLCJJc1Zpc2libGUiOmZhbHNlLCJMYXN0S25vd25WaXNpYmlsaXR5U3RhdGUiOmZhbHNlfSwiSXNWaXNpYmxlIjp0cnVlLCJQYXJlbnRTdHlsZSI6eyIkcmVmIjoiNTMifX0sIkluZGV4IjozLCJQZXJjZW50YWdlQ29tcGxldGUiOm51bGwsIlBvc2l0aW9uIjp7IlJhdGlvIjowLjE0Njc1MDIxNzAxMzg4ODg4LCJJc0N1c3RvbSI6dHJ1ZX0sIkRhdGVGb3JtYXQiOnsiJHJlZiI6IjgxIn0sIldlZWtOdW1iZXJpbmciOnsiJGlkIjoiMjU3IiwiRm9ybWF0IjowLCJJc1Zpc2libGUiOmZhbHNlLCJMYXN0S25vd25WaXNpYmlsaXR5U3RhdGUiOmZhbHNlfSwiUmVsYXRlZFRhc2tJZCI6IjAwMDAwMDAwLTAwMDAtMDAwMC0wMDAwLTAwMDAwMDAwMDAwMCIsIklkIjoiOTNhZmI1NTQtNTUyYS00MjIxLWE1MzgtMGY3OTE5NDA5YWE3IiwiSW1wb3J0SWQiOm51bGwsIlRpdGxlIjoiTWlsZXN0b25lIDQiLCJOb3RlIjpudWxsLCJIeXBlcmxpbmsiOnsiJGlkIjoiMjU4IiwiQWRkcmVzcyI6bnVsbCwiU3ViQWRkcmVzcyI6bnVsbH0sIklzQ2hhbmdlZCI6ZmFsc2UsIklzTmV3Ijp0cnVlfSx7IiRpZCI6IjI1OSIsIkRhdGUiOiIyMDIxLTExLTA3VDIzOjU5OjAwIiwiU3R5bGUiOnsiJGlkIjoiMjYwIiwiU2hhcGUiOjE0LCJDb25uZWN0b3JNYXJnaW4iOnsiJHJlZiI6IjU0In0sIkNvbm5lY3RvclN0eWxlIjp7IiRpZCI6IjI2MSIsIkxpbmVDb2xvciI6eyIkaWQiOiIyNjIiLCIkdHlwZSI6Ik5MUkUuQ29tbW9uLkRvbS5Tb2xpZENvbG9yQnJ1c2gsIE5MUkUuQ29tbW9uIiwiQ29sb3IiOnsiJGlkIjoiMjYzIiwiQSI6MjU1LCJSIjoyNTUsIkciOjE5MiwiQiI6MH19LCJMaW5lV2VpZ2h0IjoxLjAsIkxpbmVUeXBlIjowLCJQYXJlbnRTdHlsZSI6eyIkcmVmIjoiNTUifX0sIklzQmVsb3dUaW1lYmFuZCI6ZmFsc2UsIlBvc2l0aW9uT25UYXNrIjowLCJIaWRlRGF0ZSI6ZmFsc2UsIlNoYXBlU2l6ZSI6MSwiU3BhY2luZyI6MC4wLCJQYWRkaW5nIjp7IiRpZCI6IjI2NCIsIlRvcCI6MCwiTGVmdCI6MCwiUmlnaHQiOjAsIkJvdHRvbSI6MH0sIlNoYXBlU3R5bGUiOnsiJGlkIjoiMjY1IiwiTWFyZ2luIjp7IiRyZWYiOiI2MCJ9LCJQYWRkaW5nIjp7IiRyZWYiOiI2MSJ9LCJCYWNrZ3JvdW5kIjp7IiRpZCI6IjI2NiIsIkNvbG9yIjp7IiRpZCI6IjI2NyIsIkEiOjI1NSwiUiI6MjU1LCJHIjoxOTIsIkIiOjB9fSwiSXNWaXNpYmxlIjp0cnVlLCJXaWR0aCI6MTguMCwiSGVpZ2h0IjoyMC4wLCJCb3JkZXJTdHlsZSI6eyIkaWQiOiIyNjgiLCJMaW5lQ29sb3IiOnsiJHJlZiI6IjY1In0sIkxpbmVXZWlnaHQiOjAuMCwiTGluZVR5cGUiOjAsIlBhcmVudFN0eWxlIjp7IiRyZWYiOiI2NCJ9fSwiUGFyZW50U3R5bGUiOnsiJHJlZiI6IjU5In19LCJUaXRsZVN0eWxlIjp7IiRpZCI6IjI2OSIsIkZvbnRTZXR0aW5ncyI6eyIkaWQiOiIyNzAiLCJGb250U2l6ZSI6MTAsIkZvbnROYW1lIjoiQ2FsaWJyaSIsIklzQm9sZCI6dHJ1ZSwiSXNJdGFsaWMiOmZhbHNlLCJJc1VuZGVybGluZWQiOmZhbHNlLCJQYXJlbnRTdHlsZSI6eyIkcmVmIjoiNjgifX0sIkF1dG9TaXplIjowLCJGb3JlZ3JvdW5kIjp7IiRpZCI6IjI3MSIsIkNvbG9yIjp7IiRpZCI6IjI3MiIsIkEiOjI1NSwiUiI6MjU1LCJHIjoxNTMsIkIiOjB9fSwiTWF4V2lkdGgiOjUxLjYyNDk2MTg1MzAyNzM0N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NzMiLCJMaW5lQ29sb3IiOm51bGwsIkxpbmVXZWlnaHQiOjAuMCwiTGluZVR5cGUiOjAsIlBhcmVudFN0eWxlIjpudWxsfSwiUGFyZW50U3R5bGUiOnsiJHJlZiI6IjY3In19LCJEYXRlU3R5bGUiOnsiJGlkIjoiMjc0IiwiRm9udFNldHRpbmdzIjp7IiRpZCI6IjI3NSIsIkZvbnRTaXplIjo4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mZhbHNlLCJXaWR0aCI6MC4wLCJIZWlnaHQiOjAuMCwiQm9yZGVyU3R5bGUiOnsiJGlkIjoiMjc2IiwiTGluZUNvbG9yIjpudWxsLCJMaW5lV2VpZ2h0IjowLjAsIkxpbmVUeXBlIjowLCJQYXJlbnRTdHlsZSI6bnVsbH0sIlBhcmVudFN0eWxlIjp7IiRyZWYiOiI3NCJ9fSwiRGF0ZUZvcm1hdCI6eyIkcmVmIjoiODEifSwiV2Vla051bWJlcmluZyI6eyIkaWQiOiIyNzciLCJGb3JtYXQiOjAsIklzVmlzaWJsZSI6ZmFsc2UsIkxhc3RLbm93blZpc2liaWxpdHlTdGF0ZSI6ZmFsc2V9LCJJc1Zpc2libGUiOnRydWUsIlBhcmVudFN0eWxlIjp7IiRyZWYiOiI1MyJ9fSwiSW5kZXgiOjQsIlBlcmNlbnRhZ2VDb21wbGV0ZSI6bnVsbCwiUG9zaXRpb24iOnsiUmF0aW8iOjAuMTAxMTM1MTY5MTM1MTk5NjUsIklzQ3VzdG9tIjp0cnVlfSwiRGF0ZUZvcm1hdCI6eyIkcmVmIjoiODEifSwiV2Vla051bWJlcmluZyI6eyIkaWQiOiIyNzgiLCJGb3JtYXQiOjAsIklzVmlzaWJsZSI6ZmFsc2UsIkxhc3RLbm93blZpc2liaWxpdHlTdGF0ZSI6ZmFsc2V9LCJSZWxhdGVkVGFza0lkIjoiMDAwMDAwMDAtMDAwMC0wMDAwLTAwMDAtMDAwMDAwMDAwMDAwIiwiSWQiOiI2YTI4M2IzNi03Mzc1LTQxNWItOTJiMC1lNWZjNGUxNmEwY2MiLCJJbXBvcnRJZCI6bnVsbCwiVGl0bGUiOiJNaWxlc3RvbmUgNSIsIk5vdGUiOm51bGwsIkh5cGVybGluayI6eyIkaWQiOiIyNzkiLCJBZGRyZXNzIjpudWxsLCJTdWJBZGRyZXNzIjpudWxsfSwiSXNDaGFuZ2VkIjpmYWxzZSwiSXNOZXciOnRydWV9LHsiJGlkIjoiMjgwIiwiRGF0ZSI6IjIwMjEtMTItMjBUMjM6NTk6MDAiLCJTdHlsZSI6eyIkaWQiOiIyODEiLCJTaGFwZSI6OCwiQ29ubmVjdG9yTWFyZ2luIjp7IiRyZWYiOiI1NCJ9LCJDb25uZWN0b3JTdHlsZSI6eyIkaWQiOiIyODIiLCJMaW5lQ29sb3IiOnsiJGlkIjoiMjgzIiwiJHR5cGUiOiJOTFJFLkNvbW1vbi5Eb20uU29saWRDb2xvckJydXNoLCBOTFJFLkNvbW1vbiIsIkNvbG9yIjp7IiRpZCI6IjI4NCIsIkEiOjI1NSwiUiI6OTgsIkciOjE4MSwiQiI6MTIzfX0sIkxpbmVXZWlnaHQiOjEuMCwiTGluZVR5cGUiOjAsIlBhcmVudFN0eWxlIjp7IiRyZWYiOiI1NSJ9fSwiSXNCZWxvd1RpbWViYW5kIjpmYWxzZSwiUG9zaXRpb25PblRhc2siOjAsIkhpZGVEYXRlIjpmYWxzZSwiU2hhcGVTaXplIjoxLCJTcGFjaW5nIjowLjAsIlBhZGRpbmciOnsiJGlkIjoiMjg1IiwiVG9wIjowLCJMZWZ0IjowLCJSaWdodCI6MCwiQm90dG9tIjowfSwiU2hhcGVTdHlsZSI6eyIkaWQiOiIyODYiLCJNYXJnaW4iOnsiJHJlZiI6IjYwIn0sIlBhZGRpbmciOnsiJHJlZiI6IjYxIn0sIkJhY2tncm91bmQiOnsiJGlkIjoiMjg3IiwiQ29sb3IiOnsiJGlkIjoiMjg4IiwiQSI6MjU1LCJSIjo5OCwiRyI6MTgxLCJCIjoxMjN9fSwiSXNWaXNpYmxlIjp0cnVlLCJXaWR0aCI6MTguMCwiSGVpZ2h0IjoyMC4wLCJCb3JkZXJTdHlsZSI6eyIkaWQiOiIyODkiLCJMaW5lQ29sb3IiOnsiJHJlZiI6IjY1In0sIkxpbmVXZWlnaHQiOjAuMCwiTGluZVR5cGUiOjAsIlBhcmVudFN0eWxlIjp7IiRyZWYiOiI2NCJ9fSwiUGFyZW50U3R5bGUiOnsiJHJlZiI6IjU5In19LCJUaXRsZVN0eWxlIjp7IiRpZCI6IjI5MCIsIkZvbnRTZXR0aW5ncyI6eyIkaWQiOiIyOTEiLCJGb250U2l6ZSI6MTAsIkZvbnROYW1lIjoiQ2FsaWJyaSIsIklzQm9sZCI6dHJ1ZSwiSXNJdGFsaWMiOmZhbHNlLCJJc1VuZGVybGluZWQiOmZhbHNlLCJQYXJlbnRTdHlsZSI6eyIkcmVmIjoiNjgifX0sIkF1dG9TaXplIjowLCJGb3JlZ3JvdW5kIjp7IiRpZCI6IjI5MiIsIkNvbG9yIjp7IiRpZCI6IjI5MyIsIkEiOjI1NSwiUiI6NzIsIkciOjE1NCwiQiI6OTd9fSwiTWF4V2lkdGgiOjUxLjYyNDk2MTg1MzAyNzM0N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OTQiLCJMaW5lQ29sb3IiOm51bGwsIkxpbmVXZWlnaHQiOjAuMCwiTGluZVR5cGUiOjAsIlBhcmVudFN0eWxlIjpudWxsfSwiUGFyZW50U3R5bGUiOnsiJHJlZiI6IjY3In19LCJEYXRlU3R5bGUiOnsiJGlkIjoiMjk1IiwiRm9udFNldHRpbmdzIjp7IiRpZCI6IjI5NiIsIkZvbnRTaXplIjo4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mZhbHNlLCJXaWR0aCI6MC4wLCJIZWlnaHQiOjAuMCwiQm9yZGVyU3R5bGUiOnsiJGlkIjoiMjk3IiwiTGluZUNvbG9yIjpudWxsLCJMaW5lV2VpZ2h0IjowLjAsIkxpbmVUeXBlIjowLCJQYXJlbnRTdHlsZSI6bnVsbH0sIlBhcmVudFN0eWxlIjp7IiRyZWYiOiI3NCJ9fSwiRGF0ZUZvcm1hdCI6eyIkcmVmIjoiODEifSwiV2Vla051bWJlcmluZyI6eyIkaWQiOiIyOTgiLCJGb3JtYXQiOjAsIklzVmlzaWJsZSI6ZmFsc2UsIkxhc3RLbm93blZpc2liaWxpdHlTdGF0ZSI6ZmFsc2V9LCJJc1Zpc2libGUiOnRydWUsIlBhcmVudFN0eWxlIjp7IiRyZWYiOiI1MyJ9fSwiSW5kZXgiOjUsIlBlcmNlbnRhZ2VDb21wbGV0ZSI6bnVsbCwiUG9zaXRpb24iOnsiUmF0aW8iOjAuMDU4NjkyMTk3NDQ2NDY5OTA0LCJJc0N1c3RvbSI6dHJ1ZX0sIkRhdGVGb3JtYXQiOnsiJHJlZiI6IjgxIn0sIldlZWtOdW1iZXJpbmciOnsiJGlkIjoiMjk5IiwiRm9ybWF0IjowLCJJc1Zpc2libGUiOmZhbHNlLCJMYXN0S25vd25WaXNpYmlsaXR5U3RhdGUiOmZhbHNlfSwiUmVsYXRlZFRhc2tJZCI6IjAwMDAwMDAwLTAwMDAtMDAwMC0wMDAwLTAwMDAwMDAwMDAwMCIsIklkIjoiN2IwOTk2NDYtNGZmZC00Y2QzLWEzYjMtODNhYjFiYTIyNDM4IiwiSW1wb3J0SWQiOm51bGwsIlRpdGxlIjoiTWlsZXN0b25lIDYiLCJOb3RlIjpudWxsLCJIeXBlcmxpbmsiOnsiJGlkIjoiMzAwIiwiQWRkcmVzcyI6bnVsbCwiU3ViQWRkcmVzcyI6bnVsbH0sIklzQ2hhbmdlZCI6ZmFsc2UsIklzTmV3Ijp0cnVlfSx7IiRpZCI6IjMwMSIsIkRhdGUiOiIyMDIyLTAxLTMwVDIzOjU5OjAwIiwiU3R5bGUiOnsiJGlkIjoiMzAyIiwiU2hhcGUiOjEzLCJDb25uZWN0b3JNYXJnaW4iOnsiJHJlZiI6IjU0In0sIkNvbm5lY3RvclN0eWxlIjp7IiRpZCI6IjMwMyIsIkxpbmVDb2xvciI6eyIkaWQiOiIzMDQiLCIkdHlwZSI6Ik5MUkUuQ29tbW9uLkRvbS5Tb2xpZENvbG9yQnJ1c2gsIE5MUkUuQ29tbW9uIiwiQ29sb3IiOnsiJGlkIjoiMzA1IiwiQSI6MjU1LCJSIjo5OCwiRyI6MTgxLCJCIjoxMjN9fSwiTGluZVdlaWdodCI6MS4wLCJMaW5lVHlwZSI6MCwiUGFyZW50U3R5bGUiOnsiJHJlZiI6IjU1In19LCJJc0JlbG93VGltZWJhbmQiOmZhbHNlLCJQb3NpdGlvbk9uVGFzayI6MCwiSGlkZURhdGUiOmZhbHNlLCJTaGFwZVNpemUiOjIsIlNwYWNpbmciOjAuMCwiUGFkZGluZyI6eyIkaWQiOiIzMDYiLCJUb3AiOjAsIkxlZnQiOjAsIlJpZ2h0IjowLCJCb3R0b20iOjB9LCJTaGFwZVN0eWxlIjp7IiRpZCI6IjMwNyIsIk1hcmdpbiI6eyIkcmVmIjoiNjAifSwiUGFkZGluZyI6eyIkcmVmIjoiNjEifSwiQmFja2dyb3VuZCI6eyIkaWQiOiIzMDgiLCJDb2xvciI6eyIkaWQiOiIzMDkiLCJBIjoyNTUsIlIiOjk4LCJHIjoxODEsIkIiOjEyM319LCJJc1Zpc2libGUiOnRydWUsIldpZHRoIjoyNC4wLCJIZWlnaHQiOjI2LjAsIkJvcmRlclN0eWxlIjp7IiRpZCI6IjMxMCIsIkxpbmVDb2xvciI6eyIkcmVmIjoiNjUifSwiTGluZVdlaWdodCI6MC4wLCJMaW5lVHlwZSI6MCwiUGFyZW50U3R5bGUiOnsiJHJlZiI6IjY0In19LCJQYXJlbnRTdHlsZSI6eyIkcmVmIjoiNTkifX0sIlRpdGxlU3R5bGUiOnsiJGlkIjoiMzExIiwiRm9udFNldHRpbmdzIjp7IiRpZCI6IjMxMiIsIkZvbnRTaXplIjoxMCwiRm9udE5hbWUiOiJDYWxpYnJpIiwiSXNCb2xkIjp0cnVlLCJJc0l0YWxpYyI6ZmFsc2UsIklzVW5kZXJsaW5lZCI6ZmFsc2UsIlBhcmVudFN0eWxlIjp7IiRyZWYiOiI2OCJ9fSwiQXV0b1NpemUiOjAsIkZvcmVncm91bmQiOnsiJGlkIjoiMzEzIiwiQ29sb3IiOnsiJGlkIjoiMzE0IiwiQSI6MjU1LCJSIjo3MiwiRyI6MTU0LCJCIjo5N319LCJNYXhXaWR0aCI6NTEuNjI0OTYxODUzMDI3MzQ0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MxNSIsIkxpbmVDb2xvciI6bnVsbCwiTGluZVdlaWdodCI6MC4wLCJMaW5lVHlwZSI6MCwiUGFyZW50U3R5bGUiOm51bGx9LCJQYXJlbnRTdHlsZSI6eyIkcmVmIjoiNjcifX0sIkRhdGVTdHlsZSI6eyIkaWQiOiIzMTYiLCJGb250U2V0dGluZ3MiOnsiJGlkIjoiMzE3IiwiRm9udFNpemUiOjEwLCJGb250TmFtZSI6IkNhbGlicmkiLCJJc0JvbGQiOmZhbHNlLCJJc0l0YWxpYyI6ZmFsc2UsIklzVW5kZXJsaW5lZCI6ZmFsc2UsIlBhcmVudFN0eWxlIjp7IiRyZWYiOiI3NSJ9fSwiQXV0b1NpemUiOjAsIkZvcmVncm91bmQiOnsiJGlkIjoiMzE4IiwiQ29sb3IiOnsiJGlkIjoiMzE5IiwiQSI6MjU1LCJSIjoxMjcsIkciOjEyNywiQiI6MTI3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MjAiLCJMaW5lQ29sb3IiOm51bGwsIkxpbmVXZWlnaHQiOjAuMCwiTGluZVR5cGUiOjAsIlBhcmVudFN0eWxlIjpudWxsfSwiUGFyZW50U3R5bGUiOnsiJHJlZiI6Ijc0In19LCJEYXRlRm9ybWF0Ijp7IiRyZWYiOiI4MSJ9LCJXZWVrTnVtYmVyaW5nIjp7IiRpZCI6IjMyMSIsIkZvcm1hdCI6MCwiSXNWaXNpYmxlIjpmYWxzZSwiTGFzdEtub3duVmlzaWJpbGl0eVN0YXRlIjpmYWxzZX0sIklzVmlzaWJsZSI6dHJ1ZSwiUGFyZW50U3R5bGUiOnsiJHJlZiI6IjUzIn19LCJJbmRleCI6NiwiUGVyY2VudGFnZUNvbXBsZXRlIjpudWxsLCJQb3NpdGlvbiI6eyJSYXRpbyI6MC4wOTE3NjUwODU4NTYxMTk4LCJJc0N1c3RvbSI6dHJ1ZX0sIkRhdGVGb3JtYXQiOnsiJHJlZiI6IjgxIn0sIldlZWtOdW1iZXJpbmciOnsiJGlkIjoiMzIyIiwiRm9ybWF0IjowLCJJc1Zpc2libGUiOmZhbHNlLCJMYXN0S25vd25WaXNpYmlsaXR5U3RhdGUiOmZhbHNlfSwiUmVsYXRlZFRhc2tJZCI6IjAwMDAwMDAwLTAwMDAtMDAwMC0wMDAwLTAwMDAwMDAwMDAwMCIsIklkIjoiN2Y1ODNkZTAtODU0YS00Y2FjLWI4OTgtMzdmM2EzNzliYjRhIiwiSW1wb3J0SWQiOm51bGwsIlRpdGxlIjoiTWlsZXN0b25lIDciLCJOb3RlIjpudWxsLCJIeXBlcmxpbmsiOnsiJGlkIjoiMzIzIiwiQWRkcmVzcyI6bnVsbCwiU3ViQWRkcmVzcyI6bnVsbH0sIklzQ2hhbmdlZCI6ZmFsc2UsIklzTmV3Ijp0cnVlfV0sIlRhc2tzIjpbeyIkaWQiOiIzMjQiLCJHcm91cE5hbWUiOm51bGwsIlN0YXJ0RGF0ZSI6IjIwMjEtMDctMjVUMDA6MDA6MDBaIiwiRW5kRGF0ZSI6IjIwMjEtMDgtMDFUMjM6NTk6MDBaIiwiUGVyY2VudGFnZUNvbXBsZXRlIjpudWxsLCJTdHlsZSI6eyIkaWQiOiIzMjUiLCJTaGFwZSI6MiwiU2hhcGVUaGlja25lc3MiOjEsIkR1cmF0aW9uRm9ybWF0IjowLCJJbmNsdWRlTm9uV29ya2luZ0RheXNJbkR1cmF0aW9uIjpmYWxzZSwiUGVyY2VudGFnZUNvbXBsZXRlU3R5bGUiOnsiJGlkIjoiMzI2IiwiRm9udFNldHRpbmdzIjp7IiRpZCI6IjMyNy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I4IiwiTGluZUNvbG9yIjpudWxsLCJMaW5lV2VpZ2h0IjowLjAsIkxpbmVUeXBlIjowLCJQYXJlbnRTdHlsZSI6bnVsbH0sIlBhcmVudFN0eWxlIjp7IiRyZWYiOiI4NSJ9fSwiRHVyYXRpb25TdHlsZSI6eyIkaWQiOiIzMjkiLCJGb250U2V0dGluZ3MiOnsiJGlkIjoiMzMwIiwiRm9udFNpemUiOjEwLCJGb250TmFtZSI6IkNhbGlicmkiLCJJc0JvbGQiOmZhbHNlLCJJc0l0YWxpYyI6ZmFsc2UsIklzVW5kZXJsaW5lZCI6ZmFsc2UsIlBhcmVudFN0eWxlIjp7IiRyZWYiOiI5MyJ9fSwiQXV0b1NpemUiOjAsIkZvcmVncm91bmQiOnsiJGlkIjoiMzMxIiwiQ29sb3IiOnsiJGlkIjoiMzMy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MzIiwiTGluZUNvbG9yIjpudWxsLCJMaW5lV2VpZ2h0IjowLjAsIkxpbmVUeXBlIjowLCJQYXJlbnRTdHlsZSI6bnVsbH0sIlBhcmVudFN0eWxlIjp7IiRyZWYiOiI5MiJ9fSwiSG9yaXpvbnRhbENvbm5lY3RvclN0eWxlIjp7IiRpZCI6IjMzNCIsIkxpbmVDb2xvciI6eyIkcmVmIjoiMTAwIn0sIkxpbmVXZWlnaHQiOjAuMCwiTGluZVR5cGUiOjAsIlBhcmVudFN0eWxlIjp7IiRyZWYiOiI5OSJ9fSwiVmVydGljYWxDb25uZWN0b3JTdHlsZSI6eyIkaWQiOiIzMzUiLCJMaW5lQ29sb3IiOnsiJHJlZiI6IjEwMyJ9LCJMaW5lV2VpZ2h0IjowLjAsIkxpbmVUeXBlIjowLCJQYXJlbnRTdHlsZSI6eyIkcmVmIjoiMTAyIn19LCJNYXJnaW4iOm51bGwsIlN0YXJ0RGF0ZVBvc2l0aW9uIjo0LCJFbmREYXRlUG9zaXRpb24iOjQsIkRhdGVJc1Zpc2libGUiOnRydWUsIlRpdGxlUG9zaXRpb24iOjMsIkR1cmF0aW9uUG9zaXRpb24iOjYsIlBlcmNlbnRhZ2VDb21wbGV0ZWRQb3NpdGlvbiI6NiwiU3BhY2luZyI6NSwiSXNCZWxvd1RpbWViYW5kIjp0cnVlLCJQZXJjZW50YWdlQ29tcGxldGVTaGFwZU9wYWNpdHkiOjM1LCJTaGFwZVN0eWxlIjp7IiRpZCI6IjMzNiIsIk1hcmdpbiI6eyIkcmVmIjoiMTA2In0sIlBhZGRpbmciOnsiJHJlZiI6IjEwNyJ9LCJCYWNrZ3JvdW5kIjp7IiRpZCI6IjMzNyIsIkNvbG9yIjp7IiRpZCI6IjMzOCIsIkEiOjI1NSwiUiI6OCwiRyI6MTI3LCJCIjoxOTV9fSwiSXNWaXNpYmxlIjp0cnVlLCJXaWR0aCI6MC4wLCJIZWlnaHQiOjE2LjAsIkJvcmRlclN0eWxlIjp7IiRpZCI6IjMzOSIsIkxpbmVDb2xvciI6eyIkaWQiOiIzNDAiLCIkdHlwZSI6Ik5MUkUuQ29tbW9uLkRvbS5Tb2xpZENvbG9yQnJ1c2gsIE5MUkUuQ29tbW9uIiwiQ29sb3IiOnsiJGlkIjoiMzQxIiwiQSI6MjU1LCJSIjoyNTUsIkciOjAsIkIiOjB9fSwiTGluZVdlaWdodCI6MC4wLCJMaW5lVHlwZSI6MCwiUGFyZW50U3R5bGUiOm51bGx9LCJQYXJlbnRTdHlsZSI6eyIkcmVmIjoiMTA1In19LCJUaXRsZVN0eWxlIjp7IiRpZCI6IjM0MiIsIkZvbnRTZXR0aW5ncyI6eyIkaWQiOiIzNDMiLCJGb250U2l6ZSI6MTAsIkZvbnROYW1lIjoiQ2FsaWJyaSIsIklzQm9sZCI6dHJ1ZSwiSXNJdGFsaWMiOmZhbHNlLCJJc1VuZGVybGluZWQiOmZhbHNlLCJQYXJlbnRTdHlsZSI6eyIkcmVmIjoiMTE0In19LCJBdXRvU2l6ZSI6MCwiRm9yZWdyb3VuZCI6eyIkaWQiOiIzNDQiLCJDb2xvciI6eyIkaWQiOiIzNDUiLCJBIjoyNTUsIlIiOjAsIkciOjExMiwiQiI6MTkyfX0sIk1heFdpZHRoIjo1MC44NjcwMDgyMDkyMjg1MTYsIk1heEhlaWdodCI6IkluZmluaXR5IiwiU21hcnRGb3JlZ3JvdW5kSXNBY3RpdmUiOmZhbHNlLCJIb3Jpem9udGFsQWxpZ25tZW50Ijoy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Q2IiwiTGluZUNvbG9yIjpudWxsLCJMaW5lV2VpZ2h0IjowLjAsIkxpbmVUeXBlIjowLCJQYXJlbnRTdHlsZSI6bnVsbH0sIlBhcmVudFN0eWxlIjp7IiRyZWYiOiIxMTMifX0sIkRhdGVTdHlsZSI6eyIkaWQiOiIzNDciLCJGb250U2V0dGluZ3MiOnsiJGlkIjoiMzQ4IiwiRm9udFNpemUiOjEwLCJGb250TmFtZSI6IkNhbGlicmkiLCJJc0JvbGQiOmZhbHNlLCJJc0l0YWxpYyI6ZmFsc2UsIklzVW5kZXJsaW5lZCI6ZmFsc2UsIlBhcmVudFN0eWxlIjp7IiRyZWYiOiIxMjEifX0sIkF1dG9TaXplIjowLCJGb3JlZ3JvdW5kIjp7IiRpZCI6IjM0OSIsIkNvbG9yIjp7IiRpZCI6IjM1MCIsIkEiOjI1NSwiUiI6MTI3LCJHIjoxMjcsIkIiOjEyN3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UxIiwiTGluZUNvbG9yIjpudWxsLCJMaW5lV2VpZ2h0IjowLjAsIkxpbmVUeXBlIjowLCJQYXJlbnRTdHlsZSI6bnVsbH0sIlBhcmVudFN0eWxlIjp7IiRyZWYiOiIxMjAifX0sIkRhdGVGb3JtYXQiOnsiJHJlZiI6IjEyNyJ9LCJXZWVrTnVtYmVyaW5nIjp7IiRpZCI6IjM1MiIsIkZvcm1hdCI6MCwiSXNWaXNpYmxlIjpmYWxzZSwiTGFzdEtub3duVmlzaWJpbGl0eVN0YXRlIjpmYWxzZX0sIklzVmlzaWJsZSI6dHJ1ZSwiUGFyZW50U3R5bGUiOnsiJHJlZiI6Ijg0In19LCJJbmRleCI6NywiU21hcnREdXJhdGlvbkFjdGl2YXRlZCI6ZmFsc2UsIkRhdGVGb3JtYXQiOnsiJHJlZiI6IjEyNyJ9LCJXZWVrTnVtYmVyaW5nIjp7IiRpZCI6IjM1MyIsIkZvcm1hdCI6MCwiSXNWaXNpYmxlIjpmYWxzZSwiTGFzdEtub3duVmlzaWJpbGl0eVN0YXRlIjpmYWxzZX0sIklkIjoiN2M1MThmYjMtN2YyMS00MmJiLThlMDQtNDU5MjBkMDQwM2I1IiwiSW1wb3J0SWQiOm51bGwsIlRpdGxlIjoiVGFzayAxIEhlcmUiLCJOb3RlIjpudWxsLCJIeXBlcmxpbmsiOnsiJGlkIjoiMzU0IiwiQWRkcmVzcyI6bnVsbCwiU3ViQWRkcmVzcyI6bnVsbH0sIklzQ2hhbmdlZCI6ZmFsc2UsIklzTmV3Ijp0cnVlfSx7IiRpZCI6IjM1NSIsIkdyb3VwTmFtZSI6bnVsbCwiU3RhcnREYXRlIjoiMjAyMS0wOC0xNVQwMDowMDowMFoiLCJFbmREYXRlIjoiMjAyMS0wOS0wN1QyMzo1OTowMFoiLCJQZXJjZW50YWdlQ29tcGxldGUiOm51bGwsIlN0eWxlIjp7IiRpZCI6IjM1NiIsIlNoYXBlIjoyLCJTaGFwZVRoaWNrbmVzcyI6MSwiRHVyYXRpb25Gb3JtYXQiOjAsIkluY2x1ZGVOb25Xb3JraW5nRGF5c0luRHVyYXRpb24iOmZhbHNlLCJQZXJjZW50YWdlQ29tcGxldGVTdHlsZSI6eyIkaWQiOiIzNTciLCJGb250U2V0dGluZ3MiOnsiJGlkIjoiMzU4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NTkiLCJMaW5lQ29sb3IiOm51bGwsIkxpbmVXZWlnaHQiOjAuMCwiTGluZVR5cGUiOjAsIlBhcmVudFN0eWxlIjpudWxsfSwiUGFyZW50U3R5bGUiOnsiJHJlZiI6Ijg1In19LCJEdXJhdGlvblN0eWxlIjp7IiRpZCI6IjM2MCIsIkZvbnRTZXR0aW5ncyI6eyIkaWQiOiIzNjEiLCJGb250U2l6ZSI6MTAsIkZvbnROYW1lIjoiQ2FsaWJyaSIsIklzQm9sZCI6ZmFsc2UsIklzSXRhbGljIjpmYWxzZSwiSXNVbmRlcmxpbmVkIjpmYWxzZSwiUGFyZW50U3R5bGUiOnsiJHJlZiI6IjkzIn19LCJBdXRvU2l6ZSI6MCwiRm9yZWdyb3VuZCI6eyIkaWQiOiIzNjIiLCJDb2xvciI6eyIkaWQiOiIzNjM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NjQiLCJMaW5lQ29sb3IiOm51bGwsIkxpbmVXZWlnaHQiOjAuMCwiTGluZVR5cGUiOjAsIlBhcmVudFN0eWxlIjpudWxsfSwiUGFyZW50U3R5bGUiOnsiJHJlZiI6IjkyIn19LCJIb3Jpem9udGFsQ29ubmVjdG9yU3R5bGUiOnsiJGlkIjoiMzY1IiwiTGluZUNvbG9yIjp7IiRyZWYiOiIxMDAifSwiTGluZVdlaWdodCI6MC4wLCJMaW5lVHlwZSI6MCwiUGFyZW50U3R5bGUiOnsiJHJlZiI6Ijk5In19LCJWZXJ0aWNhbENvbm5lY3RvclN0eWxlIjp7IiRpZCI6IjM2NiIsIkxpbmVDb2xvciI6eyIkcmVmIjoiMTAzIn0sIkxpbmVXZWlnaHQiOjAuMCwiTGluZVR5cGUiOjAsIlBhcmVudFN0eWxlIjp7IiRyZWYiOiIxMDIifX0sIk1hcmdpbiI6bnVsbCwiU3RhcnREYXRlUG9zaXRpb24iOjQsIkVuZERhdGVQb3NpdGlvbiI6NCwiRGF0ZUlzVmlzaWJsZSI6dHJ1ZSwiVGl0bGVQb3NpdGlvbiI6MywiRHVyYXRpb25Qb3NpdGlvbiI6NiwiUGVyY2VudGFnZUNvbXBsZXRlZFBvc2l0aW9uIjo2LCJTcGFjaW5nIjo1LCJJc0JlbG93VGltZWJhbmQiOnRydWUsIlBlcmNlbnRhZ2VDb21wbGV0ZVNoYXBlT3BhY2l0eSI6MzUsIlNoYXBlU3R5bGUiOnsiJGlkIjoiMzY3IiwiTWFyZ2luIjp7IiRyZWYiOiIxMDYifSwiUGFkZGluZyI6eyIkcmVmIjoiMTA3In0sIkJhY2tncm91bmQiOnsiJGlkIjoiMzY4IiwiQ29sb3IiOnsiJGlkIjoiMzY5IiwiQSI6MjU1LCJSIjoyMTAsIkciOjcxLCJCIjozOH19LCJJc1Zpc2libGUiOnRydWUsIldpZHRoIjowLjAsIkhlaWdodCI6MTYuMCwiQm9yZGVyU3R5bGUiOnsiJGlkIjoiMzcwIiwiTGluZUNvbG9yIjp7IiRpZCI6IjM3MSIsIiR0eXBlIjoiTkxSRS5Db21tb24uRG9tLlNvbGlkQ29sb3JCcnVzaCwgTkxSRS5Db21tb24iLCJDb2xvciI6eyIkaWQiOiIzNzIiLCJBIjoyNTUsIlIiOjI1NSwiRyI6MCwiQiI6MH19LCJMaW5lV2VpZ2h0IjowLjAsIkxpbmVUeXBlIjowLCJQYXJlbnRTdHlsZSI6bnVsbH0sIlBhcmVudFN0eWxlIjp7IiRyZWYiOiIxMDUifX0sIlRpdGxlU3R5bGUiOnsiJGlkIjoiMzczIiwiRm9udFNldHRpbmdzIjp7IiRpZCI6IjM3NCIsIkZvbnRTaXplIjoxMCwiRm9udE5hbWUiOiJDYWxpYnJpIiwiSXNCb2xkIjp0cnVlLCJJc0l0YWxpYyI6ZmFsc2UsIklzVW5kZXJsaW5lZCI6ZmFsc2UsIlBhcmVudFN0eWxlIjp7IiRyZWYiOiIxMTQifX0sIkF1dG9TaXplIjowLCJGb3JlZ3JvdW5kIjp7IiRpZCI6IjM3NSIsIkNvbG9yIjp7IiRpZCI6IjM3NiIsIkEiOjI1NSwiUiI6MjEwLCJHIjo3MSwiQiI6Mzh9fSwiTWF4V2lkdGgiOjUxLjQ5ODAzMTYxNjIxMDkzOCwiTWF4SGVpZ2h0IjoiSW5maW5pdHkiLCJTbWFydEZvcmVncm91bmRJc0FjdGl2ZSI6ZmFsc2UsIkhvcml6b250YWxBbGlnbm1lbnQiOjI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NzciLCJMaW5lQ29sb3IiOm51bGwsIkxpbmVXZWlnaHQiOjAuMCwiTGluZVR5cGUiOjAsIlBhcmVudFN0eWxlIjpudWxsfSwiUGFyZW50U3R5bGUiOnsiJHJlZiI6IjExMyJ9fSwiRGF0ZVN0eWxlIjp7IiRpZCI6IjM3OCIsIkZvbnRTZXR0aW5ncyI6eyIkaWQiOiIzNzkiLCJGb250U2l6ZSI6MTAsIkZvbnROYW1lIjoiQ2FsaWJyaSIsIklzQm9sZCI6ZmFsc2UsIklzSXRhbGljIjpmYWxzZSwiSXNVbmRlcmxpbmVkIjpmYWxzZSwiUGFyZW50U3R5bGUiOnsiJHJlZiI6IjEyMSJ9fSwiQXV0b1NpemUiOjAsIkZvcmVncm91bmQiOnsiJGlkIjoiMzgwIiwiQ29sb3IiOnsiJGlkIjoiMzgxIiwiQSI6MjU1LCJSIjoxMjcsIkciOjEyNywiQiI6MTI3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ODIiLCJMaW5lQ29sb3IiOm51bGwsIkxpbmVXZWlnaHQiOjAuMCwiTGluZVR5cGUiOjAsIlBhcmVudFN0eWxlIjpudWxsfSwiUGFyZW50U3R5bGUiOnsiJHJlZiI6IjEyMCJ9fSwiRGF0ZUZvcm1hdCI6eyIkcmVmIjoiMTI3In0sIldlZWtOdW1iZXJpbmciOnsiJGlkIjoiMzgzIiwiRm9ybWF0IjowLCJJc1Zpc2libGUiOmZhbHNlLCJMYXN0S25vd25WaXNpYmlsaXR5U3RhdGUiOmZhbHNlfSwiSXNWaXNpYmxlIjp0cnVlLCJQYXJlbnRTdHlsZSI6eyIkcmVmIjoiODQifX0sIkluZGV4Ijo4LCJTbWFydER1cmF0aW9uQWN0aXZhdGVkIjpmYWxzZSwiRGF0ZUZvcm1hdCI6eyIkcmVmIjoiMTI3In0sIldlZWtOdW1iZXJpbmciOnsiJGlkIjoiMzg0IiwiRm9ybWF0IjowLCJJc1Zpc2libGUiOmZhbHNlLCJMYXN0S25vd25WaXNpYmlsaXR5U3RhdGUiOmZhbHNlfSwiSWQiOiJiZTNhZTM4Zi02MGIzLTQwMmQtOGExMy1mMWU5MWVlYzQxZjUiLCJJbXBvcnRJZCI6bnVsbCwiVGl0bGUiOiJUYXNrIDIgSGVyZSIsIk5vdGUiOm51bGwsIkh5cGVybGluayI6eyIkaWQiOiIzODUiLCJBZGRyZXNzIjpudWxsLCJTdWJBZGRyZXNzIjpudWxsfSwiSXNDaGFuZ2VkIjpmYWxzZSwiSXNOZXciOnRydWV9LHsiJGlkIjoiMzg2IiwiR3JvdXBOYW1lIjpudWxsLCJTdGFydERhdGUiOiIyMDIxLTA4LTE1VDAwOjAwOjAwWiIsIkVuZERhdGUiOiIyMDIxLTA5LTE3VDIzOjU5OjAwWiIsIlBlcmNlbnRhZ2VDb21wbGV0ZSI6bnVsbCwiU3R5bGUiOnsiJGlkIjoiMzg3IiwiU2hhcGUiOjIsIlNoYXBlVGhpY2tuZXNzIjoxLCJEdXJhdGlvbkZvcm1hdCI6MCwiSW5jbHVkZU5vbldvcmtpbmdEYXlzSW5EdXJhdGlvbiI6ZmFsc2UsIlBlcmNlbnRhZ2VDb21wbGV0ZVN0eWxlIjp7IiRpZCI6IjM4OCIsIkZvbnRTZXR0aW5ncyI6eyIkaWQiOiIzODk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5MCIsIkxpbmVDb2xvciI6bnVsbCwiTGluZVdlaWdodCI6MC4wLCJMaW5lVHlwZSI6MCwiUGFyZW50U3R5bGUiOm51bGx9LCJQYXJlbnRTdHlsZSI6eyIkcmVmIjoiODUifX0sIkR1cmF0aW9uU3R5bGUiOnsiJGlkIjoiMzkxIiwiRm9udFNldHRpbmdzIjp7IiRpZCI6IjM5MiIsIkZvbnRTaXplIjoxMCwiRm9udE5hbWUiOiJDYWxpYnJpIiwiSXNCb2xkIjpmYWxzZSwiSXNJdGFsaWMiOmZhbHNlLCJJc1VuZGVybGluZWQiOmZhbHNlLCJQYXJlbnRTdHlsZSI6eyIkcmVmIjoiOTMifX0sIkF1dG9TaXplIjowLCJGb3JlZ3JvdW5kIjp7IiRpZCI6IjM5MyIsIkNvbG9yIjp7IiRpZCI6IjM5N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5NSIsIkxpbmVDb2xvciI6bnVsbCwiTGluZVdlaWdodCI6MC4wLCJMaW5lVHlwZSI6MCwiUGFyZW50U3R5bGUiOm51bGx9LCJQYXJlbnRTdHlsZSI6eyIkcmVmIjoiOTIifX0sIkhvcml6b250YWxDb25uZWN0b3JTdHlsZSI6eyIkaWQiOiIzOTYiLCJMaW5lQ29sb3IiOnsiJHJlZiI6IjEwMCJ9LCJMaW5lV2VpZ2h0IjowLjAsIkxpbmVUeXBlIjowLCJQYXJlbnRTdHlsZSI6eyIkcmVmIjoiOTkifX0sIlZlcnRpY2FsQ29ubmVjdG9yU3R5bGUiOnsiJGlkIjoiMzk3IiwiTGluZUNvbG9yIjp7IiRyZWYiOiIxMDMifSwiTGluZVdlaWdodCI6MC4wLCJMaW5lVHlwZSI6MCwiUGFyZW50U3R5bGUiOnsiJHJlZiI6IjEwMiJ9fSwiTWFyZ2luIjpudWxsLCJTdGFydERhdGVQb3NpdGlvbiI6NCwiRW5kRGF0ZVBvc2l0aW9uIjo0LCJEYXRlSXNWaXNpYmxlIjp0cnVlLCJUaXRsZVBvc2l0aW9uIjozLCJEdXJhdGlvblBvc2l0aW9uIjo2LCJQZXJjZW50YWdlQ29tcGxldGVkUG9zaXRpb24iOjYsIlNwYWNpbmciOjUsIklzQmVsb3dUaW1lYmFuZCI6dHJ1ZSwiUGVyY2VudGFnZUNvbXBsZXRlU2hhcGVPcGFjaXR5IjozNSwiU2hhcGVTdHlsZSI6eyIkaWQiOiIzOTgiLCJNYXJnaW4iOnsiJHJlZiI6IjEwNiJ9LCJQYWRkaW5nIjp7IiRyZWYiOiIxMDcifSwiQmFja2dyb3VuZCI6eyIkaWQiOiIzOTkiLCJDb2xvciI6eyIkaWQiOiI0MDAiLCJBIjoyNTUsIlIiOjIxMCwiRyI6NzEsIkIiOjM4fX0sIklzVmlzaWJsZSI6dHJ1ZSwiV2lkdGgiOjAuMCwiSGVpZ2h0IjoxNi4wLCJCb3JkZXJTdHlsZSI6eyIkaWQiOiI0MDEiLCJMaW5lQ29sb3IiOnsiJGlkIjoiNDAyIiwiJHR5cGUiOiJOTFJFLkNvbW1vbi5Eb20uU29saWRDb2xvckJydXNoLCBOTFJFLkNvbW1vbiIsIkNvbG9yIjp7IiRpZCI6IjQwMyIsIkEiOjI1NSwiUiI6MjU1LCJHIjowLCJCIjowfX0sIkxpbmVXZWlnaHQiOjAuMCwiTGluZVR5cGUiOjAsIlBhcmVudFN0eWxlIjpudWxsfSwiUGFyZW50U3R5bGUiOnsiJHJlZiI6IjEwNSJ9fSwiVGl0bGVTdHlsZSI6eyIkaWQiOiI0MDQiLCJGb250U2V0dGluZ3MiOnsiJGlkIjoiNDA1IiwiRm9udFNpemUiOjEwLCJGb250TmFtZSI6IkNhbGlicmkiLCJJc0JvbGQiOnRydWUsIklzSXRhbGljIjpmYWxzZSwiSXNVbmRlcmxpbmVkIjpmYWxzZSwiUGFyZW50U3R5bGUiOnsiJHJlZiI6IjExNCJ9fSwiQXV0b1NpemUiOjAsIkZvcmVncm91bmQiOnsiJGlkIjoiNDA2IiwiQ29sb3IiOnsiJGlkIjoiNDA3IiwiQSI6MjU1LCJSIjoyMTAsIkciOjcxLCJCIjozOH19LCJNYXhXaWR0aCI6NTAuODY3MDA4MjA5MjI4NTE2LCJNYXhIZWlnaHQiOiJJbmZpbml0eSIsIlNtYXJ0Rm9yZWdyb3VuZElzQWN0aXZlIjpmYWxzZSwiSG9yaXpvbnRhbEFsaWdubWVudCI6Mi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wOCIsIkxpbmVDb2xvciI6bnVsbCwiTGluZVdlaWdodCI6MC4wLCJMaW5lVHlwZSI6MCwiUGFyZW50U3R5bGUiOm51bGx9LCJQYXJlbnRTdHlsZSI6eyIkcmVmIjoiMTEzIn19LCJEYXRlU3R5bGUiOnsiJGlkIjoiNDA5IiwiRm9udFNldHRpbmdzIjp7IiRpZCI6IjQxMCIsIkZvbnRTaXplIjoxMCwiRm9udE5hbWUiOiJDYWxpYnJpIiwiSXNCb2xkIjpmYWxzZSwiSXNJdGFsaWMiOmZhbHNlLCJJc1VuZGVybGluZWQiOmZhbHNlLCJQYXJlbnRTdHlsZSI6eyIkcmVmIjoiMTIxIn19LCJBdXRvU2l6ZSI6MCwiRm9yZWdyb3VuZCI6eyIkaWQiOiI0MTEiLCJDb2xvciI6eyIkaWQiOiI0MTIiLCJBIjoyNTUsIlIiOjEyNywiRyI6MTI3LCJCIjoxMjd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xMyIsIkxpbmVDb2xvciI6bnVsbCwiTGluZVdlaWdodCI6MC4wLCJMaW5lVHlwZSI6MCwiUGFyZW50U3R5bGUiOm51bGx9LCJQYXJlbnRTdHlsZSI6eyIkcmVmIjoiMTIwIn19LCJEYXRlRm9ybWF0Ijp7IiRyZWYiOiIxMjcifSwiV2Vla051bWJlcmluZyI6eyIkaWQiOiI0MTQiLCJGb3JtYXQiOjAsIklzVmlzaWJsZSI6ZmFsc2UsIkxhc3RLbm93blZpc2liaWxpdHlTdGF0ZSI6ZmFsc2V9LCJJc1Zpc2libGUiOnRydWUsIlBhcmVudFN0eWxlIjp7IiRyZWYiOiI4NCJ9fSwiSW5kZXgiOjksIlNtYXJ0RHVyYXRpb25BY3RpdmF0ZWQiOmZhbHNlLCJEYXRlRm9ybWF0Ijp7IiRyZWYiOiIxMjcifSwiV2Vla051bWJlcmluZyI6eyIkaWQiOiI0MTUiLCJGb3JtYXQiOjAsIklzVmlzaWJsZSI6ZmFsc2UsIkxhc3RLbm93blZpc2liaWxpdHlTdGF0ZSI6ZmFsc2V9LCJJZCI6IjlhYTE4M2Q2LTVkZjItNGIwYy04ZmVjLWQwYTAwMjQ3MTU4MyIsIkltcG9ydElkIjpudWxsLCJUaXRsZSI6IlRhc2sgMyBIZXJlIiwiTm90ZSI6bnVsbCwiSHlwZXJsaW5rIjp7IiRpZCI6IjQxNiIsIkFkZHJlc3MiOm51bGwsIlN1YkFkZHJlc3MiOm51bGx9LCJJc0NoYW5nZWQiOmZhbHNlLCJJc05ldyI6dHJ1ZX0seyIkaWQiOiI0MTciLCJHcm91cE5hbWUiOm51bGwsIlN0YXJ0RGF0ZSI6IjIwMjEtMDktMDhUMDA6MDA6MDBaIiwiRW5kRGF0ZSI6IjIwMjEtMDktMzBUMjM6NTk6MDBaIiwiUGVyY2VudGFnZUNvbXBsZXRlIjpudWxsLCJTdHlsZSI6eyIkaWQiOiI0MTgiLCJTaGFwZSI6MiwiU2hhcGVUaGlja25lc3MiOjEsIkR1cmF0aW9uRm9ybWF0IjowLCJJbmNsdWRlTm9uV29ya2luZ0RheXNJbkR1cmF0aW9uIjpmYWxzZSwiUGVyY2VudGFnZUNvbXBsZXRlU3R5bGUiOnsiJGlkIjoiNDE5IiwiRm9udFNldHRpbmdzIjp7IiRpZCI6IjQyMC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IxIiwiTGluZUNvbG9yIjpudWxsLCJMaW5lV2VpZ2h0IjowLjAsIkxpbmVUeXBlIjowLCJQYXJlbnRTdHlsZSI6bnVsbH0sIlBhcmVudFN0eWxlIjp7IiRyZWYiOiI4NSJ9fSwiRHVyYXRpb25TdHlsZSI6eyIkaWQiOiI0MjIiLCJGb250U2V0dGluZ3MiOnsiJGlkIjoiNDIzIiwiRm9udFNpemUiOjEwLCJGb250TmFtZSI6IkNhbGlicmkiLCJJc0JvbGQiOmZhbHNlLCJJc0l0YWxpYyI6ZmFsc2UsIklzVW5kZXJsaW5lZCI6ZmFsc2UsIlBhcmVudFN0eWxlIjp7IiRyZWYiOiI5MyJ9fSwiQXV0b1NpemUiOjAsIkZvcmVncm91bmQiOnsiJGlkIjoiNDI0IiwiQ29sb3IiOnsiJGlkIjoiNDI1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I2IiwiTGluZUNvbG9yIjpudWxsLCJMaW5lV2VpZ2h0IjowLjAsIkxpbmVUeXBlIjowLCJQYXJlbnRTdHlsZSI6bnVsbH0sIlBhcmVudFN0eWxlIjp7IiRyZWYiOiI5MiJ9fSwiSG9yaXpvbnRhbENvbm5lY3RvclN0eWxlIjp7IiRpZCI6IjQyNyIsIkxpbmVDb2xvciI6eyIkcmVmIjoiMTAwIn0sIkxpbmVXZWlnaHQiOjAuMCwiTGluZVR5cGUiOjAsIlBhcmVudFN0eWxlIjp7IiRyZWYiOiI5OSJ9fSwiVmVydGljYWxDb25uZWN0b3JTdHlsZSI6eyIkaWQiOiI0MjgiLCJMaW5lQ29sb3IiOnsiJHJlZiI6IjEwMyJ9LCJMaW5lV2VpZ2h0IjowLjAsIkxpbmVUeXBlIjowLCJQYXJlbnRTdHlsZSI6eyIkcmVmIjoiMTAyIn19LCJNYXJnaW4iOm51bGwsIlN0YXJ0RGF0ZVBvc2l0aW9uIjo0LCJFbmREYXRlUG9zaXRpb24iOjQsIkRhdGVJc1Zpc2libGUiOnRydWUsIlRpdGxlUG9zaXRpb24iOjMsIkR1cmF0aW9uUG9zaXRpb24iOjYsIlBlcmNlbnRhZ2VDb21wbGV0ZWRQb3NpdGlvbiI6NiwiU3BhY2luZyI6NSwiSXNCZWxvd1RpbWViYW5kIjp0cnVlLCJQZXJjZW50YWdlQ29tcGxldGVTaGFwZU9wYWNpdHkiOjM1LCJTaGFwZVN0eWxlIjp7IiRpZCI6IjQyOSIsIk1hcmdpbiI6eyIkcmVmIjoiMTA2In0sIlBhZGRpbmciOnsiJHJlZiI6IjEwNyJ9LCJCYWNrZ3JvdW5kIjp7IiRpZCI6IjQzMCIsIkNvbG9yIjp7IiRpZCI6IjQzMSIsIkEiOjI1NSwiUiI6OTgsIkciOjE4MSwiQiI6MTIzfX0sIklzVmlzaWJsZSI6dHJ1ZSwiV2lkdGgiOjAuMCwiSGVpZ2h0IjoxNi4wLCJCb3JkZXJTdHlsZSI6eyIkaWQiOiI0MzIiLCJMaW5lQ29sb3IiOnsiJGlkIjoiNDMzIiwiJHR5cGUiOiJOTFJFLkNvbW1vbi5Eb20uU29saWRDb2xvckJydXNoLCBOTFJFLkNvbW1vbiIsIkNvbG9yIjp7IiRpZCI6IjQzNCIsIkEiOjI1NSwiUiI6MjU1LCJHIjowLCJCIjowfX0sIkxpbmVXZWlnaHQiOjAuMCwiTGluZVR5cGUiOjAsIlBhcmVudFN0eWxlIjpudWxsfSwiUGFyZW50U3R5bGUiOnsiJHJlZiI6IjEwNSJ9fSwiVGl0bGVTdHlsZSI6eyIkaWQiOiI0MzUiLCJGb250U2V0dGluZ3MiOnsiJGlkIjoiNDM2IiwiRm9udFNpemUiOjEwLCJGb250TmFtZSI6IkNhbGlicmkiLCJJc0JvbGQiOnRydWUsIklzSXRhbGljIjpmYWxzZSwiSXNVbmRlcmxpbmVkIjpmYWxzZSwiUGFyZW50U3R5bGUiOnsiJHJlZiI6IjExNCJ9fSwiQXV0b1NpemUiOjAsIkZvcmVncm91bmQiOnsiJGlkIjoiNDM3IiwiQ29sb3IiOnsiJGlkIjoiNDM4IiwiQSI6MjU1LCJSIjo3MiwiRyI6MTU0LCJCIjo5N319LCJNYXhXaWR0aCI6NTEuNDk4MDMxNjE2MjEwOTM4LCJNYXhIZWlnaHQiOiJJbmZpbml0eSIsIlNtYXJ0Rm9yZWdyb3VuZElzQWN0aXZlIjpmYWxzZSwiSG9yaXpvbnRhbEFsaWdubWVudCI6Mi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zOSIsIkxpbmVDb2xvciI6bnVsbCwiTGluZVdlaWdodCI6MC4wLCJMaW5lVHlwZSI6MCwiUGFyZW50U3R5bGUiOm51bGx9LCJQYXJlbnRTdHlsZSI6eyIkcmVmIjoiMTEzIn19LCJEYXRlU3R5bGUiOnsiJGlkIjoiNDQwIiwiRm9udFNldHRpbmdzIjp7IiRpZCI6IjQ0MSIsIkZvbnRTaXplIjoxMCwiRm9udE5hbWUiOiJDYWxpYnJpIiwiSXNCb2xkIjpmYWxzZSwiSXNJdGFsaWMiOmZhbHNlLCJJc1VuZGVybGluZWQiOmZhbHNlLCJQYXJlbnRTdHlsZSI6eyIkcmVmIjoiMTIxIn19LCJBdXRvU2l6ZSI6MCwiRm9yZWdyb3VuZCI6eyIkaWQiOiI0NDIiLCJDb2xvciI6eyIkaWQiOiI0NDMiLCJBIjoyNTUsIlIiOjEyNywiRyI6MTI3LCJCIjoxMjd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0NCIsIkxpbmVDb2xvciI6bnVsbCwiTGluZVdlaWdodCI6MC4wLCJMaW5lVHlwZSI6MCwiUGFyZW50U3R5bGUiOm51bGx9LCJQYXJlbnRTdHlsZSI6eyIkcmVmIjoiMTIwIn19LCJEYXRlRm9ybWF0Ijp7IiRyZWYiOiIxMjcifSwiV2Vla051bWJlcmluZyI6eyIkaWQiOiI0NDUiLCJGb3JtYXQiOjAsIklzVmlzaWJsZSI6ZmFsc2UsIkxhc3RLbm93blZpc2liaWxpdHlTdGF0ZSI6ZmFsc2V9LCJJc1Zpc2libGUiOnRydWUsIlBhcmVudFN0eWxlIjp7IiRyZWYiOiI4NCJ9fSwiSW5kZXgiOjEwLCJTbWFydER1cmF0aW9uQWN0aXZhdGVkIjpmYWxzZSwiRGF0ZUZvcm1hdCI6eyIkcmVmIjoiMTI3In0sIldlZWtOdW1iZXJpbmciOnsiJGlkIjoiNDQ2IiwiRm9ybWF0IjowLCJJc1Zpc2libGUiOmZhbHNlLCJMYXN0S25vd25WaXNpYmlsaXR5U3RhdGUiOmZhbHNlfSwiSWQiOiIwNmE2YTIwMC0yMWVhLTRhY2QtYWMyMC1iNDFmN2IzN2IwZGQiLCJJbXBvcnRJZCI6bnVsbCwiVGl0bGUiOiJUYXNrIDQgSGVyZSIsIk5vdGUiOm51bGwsIkh5cGVybGluayI6eyIkaWQiOiI0NDciLCJBZGRyZXNzIjpudWxsLCJTdWJBZGRyZXNzIjpudWxsfSwiSXNDaGFuZ2VkIjpmYWxzZSwiSXNOZXciOnRydWV9LHsiJGlkIjoiNDQ4IiwiR3JvdXBOYW1lIjpudWxsLCJTdGFydERhdGUiOiIyMDIxLTEwLTA0VDAwOjAwOjAwWiIsIkVuZERhdGUiOiIyMDIxLTExLTA3VDIzOjU5OjAwWiIsIlBlcmNlbnRhZ2VDb21wbGV0ZSI6bnVsbCwiU3R5bGUiOnsiJGlkIjoiNDQ5IiwiU2hhcGUiOjIsIlNoYXBlVGhpY2tuZXNzIjoxLCJEdXJhdGlvbkZvcm1hdCI6MCwiSW5jbHVkZU5vbldvcmtpbmdEYXlzSW5EdXJhdGlvbiI6ZmFsc2UsIlBlcmNlbnRhZ2VDb21wbGV0ZVN0eWxlIjp7IiRpZCI6IjQ1MCIsIkZvbnRTZXR0aW5ncyI6eyIkaWQiOiI0NTE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Q1MiIsIkxpbmVDb2xvciI6bnVsbCwiTGluZVdlaWdodCI6MC4wLCJMaW5lVHlwZSI6MCwiUGFyZW50U3R5bGUiOm51bGx9LCJQYXJlbnRTdHlsZSI6eyIkcmVmIjoiODUifX0sIkR1cmF0aW9uU3R5bGUiOnsiJGlkIjoiNDUzIiwiRm9udFNldHRpbmdzIjp7IiRpZCI6IjQ1NCIsIkZvbnRTaXplIjoxMCwiRm9udE5hbWUiOiJDYWxpYnJpIiwiSXNCb2xkIjpmYWxzZSwiSXNJdGFsaWMiOmZhbHNlLCJJc1VuZGVybGluZWQiOmZhbHNlLCJQYXJlbnRTdHlsZSI6eyIkcmVmIjoiOTMifX0sIkF1dG9TaXplIjowLCJGb3JlZ3JvdW5kIjp7IiRpZCI6IjQ1NSIsIkNvbG9yIjp7IiRpZCI6IjQ1N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1NyIsIkxpbmVDb2xvciI6bnVsbCwiTGluZVdlaWdodCI6MC4wLCJMaW5lVHlwZSI6MCwiUGFyZW50U3R5bGUiOm51bGx9LCJQYXJlbnRTdHlsZSI6eyIkcmVmIjoiOTIifX0sIkhvcml6b250YWxDb25uZWN0b3JTdHlsZSI6eyIkaWQiOiI0NTgiLCJMaW5lQ29sb3IiOnsiJHJlZiI6IjEwMCJ9LCJMaW5lV2VpZ2h0IjowLjAsIkxpbmVUeXBlIjowLCJQYXJlbnRTdHlsZSI6eyIkcmVmIjoiOTkifX0sIlZlcnRpY2FsQ29ubmVjdG9yU3R5bGUiOnsiJGlkIjoiNDU5IiwiTGluZUNvbG9yIjp7IiRyZWYiOiIxMDMifSwiTGluZVdlaWdodCI6MC4wLCJMaW5lVHlwZSI6MCwiUGFyZW50U3R5bGUiOnsiJHJlZiI6IjEwMiJ9fSwiTWFyZ2luIjpudWxsLCJTdGFydERhdGVQb3NpdGlvbiI6NCwiRW5kRGF0ZVBvc2l0aW9uIjo0LCJEYXRlSXNWaXNpYmxlIjp0cnVlLCJUaXRsZVBvc2l0aW9uIjozLCJEdXJhdGlvblBvc2l0aW9uIjo2LCJQZXJjZW50YWdlQ29tcGxldGVkUG9zaXRpb24iOjYsIlNwYWNpbmciOjUsIklzQmVsb3dUaW1lYmFuZCI6dHJ1ZSwiUGVyY2VudGFnZUNvbXBsZXRlU2hhcGVPcGFjaXR5IjozNSwiU2hhcGVTdHlsZSI6eyIkaWQiOiI0NjAiLCJNYXJnaW4iOnsiJHJlZiI6IjEwNiJ9LCJQYWRkaW5nIjp7IiRyZWYiOiIxMDcifSwiQmFja2dyb3VuZCI6eyIkaWQiOiI0NjEiLCJDb2xvciI6eyIkaWQiOiI0NjIiLCJBIjoyNTUsIlIiOjk4LCJHIjoxODEsIkIiOjEyM319LCJJc1Zpc2libGUiOnRydWUsIldpZHRoIjowLjAsIkhlaWdodCI6MTYuMCwiQm9yZGVyU3R5bGUiOnsiJGlkIjoiNDYzIiwiTGluZUNvbG9yIjp7IiRpZCI6IjQ2NCIsIiR0eXBlIjoiTkxSRS5Db21tb24uRG9tLlNvbGlkQ29sb3JCcnVzaCwgTkxSRS5Db21tb24iLCJDb2xvciI6eyIkaWQiOiI0NjUiLCJBIjoyNTUsIlIiOjI1NSwiRyI6MCwiQiI6MH19LCJMaW5lV2VpZ2h0IjowLjAsIkxpbmVUeXBlIjowLCJQYXJlbnRTdHlsZSI6bnVsbH0sIlBhcmVudFN0eWxlIjp7IiRyZWYiOiIxMDUifX0sIlRpdGxlU3R5bGUiOnsiJGlkIjoiNDY2IiwiRm9udFNldHRpbmdzIjp7IiRpZCI6IjQ2NyIsIkZvbnRTaXplIjoxMCwiRm9udE5hbWUiOiJDYWxpYnJpIiwiSXNCb2xkIjp0cnVlLCJJc0l0YWxpYyI6ZmFsc2UsIklzVW5kZXJsaW5lZCI6ZmFsc2UsIlBhcmVudFN0eWxlIjp7IiRyZWYiOiIxMTQifX0sIkF1dG9TaXplIjowLCJGb3JlZ3JvdW5kIjp7IiRpZCI6IjQ2OCIsIkNvbG9yIjp7IiRpZCI6IjQ2OSIsIkEiOjI1NSwiUiI6NzIsIkciOjE1NCwiQiI6OTd9fSwiTWF4V2lkdGgiOjUxLjExOTQ0OTYxNTQ3ODUxNiwiTWF4SGVpZ2h0IjoiSW5maW5pdHkiLCJTbWFydEZvcmVncm91bmRJc0FjdGl2ZSI6ZmFsc2UsIkhvcml6b250YWxBbGlnbm1lbnQiOjI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0NzAiLCJMaW5lQ29sb3IiOm51bGwsIkxpbmVXZWlnaHQiOjAuMCwiTGluZVR5cGUiOjAsIlBhcmVudFN0eWxlIjpudWxsfSwiUGFyZW50U3R5bGUiOnsiJHJlZiI6IjExMyJ9fSwiRGF0ZVN0eWxlIjp7IiRpZCI6IjQ3MSIsIkZvbnRTZXR0aW5ncyI6eyIkaWQiOiI0NzIiLCJGb250U2l6ZSI6MTAsIkZvbnROYW1lIjoiQ2FsaWJyaSIsIklzQm9sZCI6ZmFsc2UsIklzSXRhbGljIjpmYWxzZSwiSXNVbmRlcmxpbmVkIjpmYWxzZSwiUGFyZW50U3R5bGUiOnsiJHJlZiI6IjEyMSJ9fSwiQXV0b1NpemUiOjAsIkZvcmVncm91bmQiOnsiJGlkIjoiNDczIiwiQ29sb3IiOnsiJGlkIjoiNDc0IiwiQSI6MjU1LCJSIjoxMjcsIkciOjEyNywiQiI6MTI3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NzUiLCJMaW5lQ29sb3IiOm51bGwsIkxpbmVXZWlnaHQiOjAuMCwiTGluZVR5cGUiOjAsIlBhcmVudFN0eWxlIjpudWxsfSwiUGFyZW50U3R5bGUiOnsiJHJlZiI6IjEyMCJ9fSwiRGF0ZUZvcm1hdCI6eyIkcmVmIjoiMTI3In0sIldlZWtOdW1iZXJpbmciOnsiJGlkIjoiNDc2IiwiRm9ybWF0IjowLCJJc1Zpc2libGUiOmZhbHNlLCJMYXN0S25vd25WaXNpYmlsaXR5U3RhdGUiOmZhbHNlfSwiSXNWaXNpYmxlIjp0cnVlLCJQYXJlbnRTdHlsZSI6eyIkcmVmIjoiODQifX0sIkluZGV4IjoxMSwiU21hcnREdXJhdGlvbkFjdGl2YXRlZCI6ZmFsc2UsIkRhdGVGb3JtYXQiOnsiJHJlZiI6IjEyNyJ9LCJXZWVrTnVtYmVyaW5nIjp7IiRpZCI6IjQ3NyIsIkZvcm1hdCI6MCwiSXNWaXNpYmxlIjpmYWxzZSwiTGFzdEtub3duVmlzaWJpbGl0eVN0YXRlIjpmYWxzZX0sIklkIjoiZTZmNWM5MTgtYmRkNi00OWExLWFjOTEtOWNmMjI0NjhhMjNiIiwiSW1wb3J0SWQiOm51bGwsIlRpdGxlIjoiVGFzayA1IEhlcmUiLCJOb3RlIjpudWxsLCJIeXBlcmxpbmsiOnsiJGlkIjoiNDc4IiwiQWRkcmVzcyI6bnVsbCwiU3ViQWRkcmVzcyI6bnVsbH0sIklzQ2hhbmdlZCI6ZmFsc2UsIklzTmV3Ijp0cnVlfV0sIlN3aW1sYW5lcyI6W10sIk1zUHJvamVjdEl0ZW1zVHJlZSI6bnVsbCwiTWV0YWRhdGEiOnsiJGlkIjoiNDc5IiwiUmVjZW50Q29sb3JzQ29sbGVjdGlvbiI6Ilt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Q4MC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mZhbHNlLCJJbXBvcnRUeXBlIjowLCJGaWxlUGF0aCI6bnVsbCwiVGltZUNvbmZpZ3VyYXRpb24iOnsiJGlkIjoiNDgxIiwiVXNlVGltZSI6ZmFsc2UsIldvcmtEYXlTdGFydCI6IjAwOjAwOjAwIiwiV29ya0RheUVuZCI6IjIzOjU5OjAwIn0sIkxhc3RVc2VkVGVtcGxhdGVJZCI6ImMxMWY2ZjQ5LTdkYjgtNDVmZC1iYTMyLWJmY2FlYTQ5MmYzOSIsIkZpcnN0V2Vla09mWWVhciI6MH0="/>
  <p:tag name="__MASTER" val="__part_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Custom"/>
  <p:tag name="OTLTIMEBANDSHAPETYPE" val="EllipseTimeband"/>
  <p:tag name="OTLTIMEBANDTHREEDEFFECTS" val="Gel"/>
  <p:tag name="OTLTIMEBANDAUTODATERANGE" val="True"/>
  <p:tag name="OTLTIMEBANDSTARTDATE" val="2017-05-10T23:59:59.9990000Z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2-01-30T23:59:00.0000000"/>
  <p:tag name="OTLMARKERSHAPE" val="OTL"/>
</p:tagLst>
</file>

<file path=ppt/tags/tag2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2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2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7-25T00:00:00.0000000Z"/>
  <p:tag name="OTLENDDATE" val="2021-08-01T23:59:00.0000000Z"/>
  <p:tag name="OTLMARKERSHAPE" val="OTL"/>
</p:tagLst>
</file>

<file path=ppt/tags/tag2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8-15T00:00:00.0000000Z"/>
  <p:tag name="OTLENDDATE" val="2021-09-07T23:59:00.0000000Z"/>
  <p:tag name="OTLMARKERSHAPE" val="OTL"/>
</p:tagLst>
</file>

<file path=ppt/tags/tag2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8-15T00:00:00.0000000Z"/>
  <p:tag name="OTLENDDATE" val="2021-09-17T23:59:00.0000000Z"/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9-08T00:00:00.0000000Z"/>
  <p:tag name="OTLENDDATE" val="2021-09-30T23:59:00.0000000Z"/>
  <p:tag name="OTLMARKERSHAPE" val="OTL"/>
</p:tagLst>
</file>

<file path=ppt/tags/tag2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10-04T00:00:00.0000000Z"/>
  <p:tag name="OTLENDDATE" val="2021-11-07T23:59:00.0000000Z"/>
  <p:tag name="OTLMARKERSHAPE" val="OTL"/>
</p:tagLst>
</file>

<file path=ppt/tags/tag2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"/>
  <p:tag name="OTLPOSITIONONTASK" val="None"/>
  <p:tag name="OTLRELATEDTASKID" val="00000000-0000-0000-0000-000000000000"/>
  <p:tag name="OTLWEEKNUMBERINGFORMAT" val="WNFormat1"/>
  <p:tag name="OTLWEEKNUMBERINGISVISIBLE" val="False"/>
  <p:tag name="OTLDATE" val="2021-05-10T23:59:00.0000000"/>
  <p:tag name="OTLMARKERSHAPE" val="OTL"/>
</p:tagLst>
</file>

<file path=ppt/tags/tag2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2"/>
  <p:tag name="OTLPOSITIONONTASK" val="None"/>
  <p:tag name="OTLRELATEDTASKID" val="00000000-0000-0000-0000-000000000000"/>
  <p:tag name="OTLWEEKNUMBERINGFORMAT" val="WNFormat1"/>
  <p:tag name="OTLWEEKNUMBERINGISVISIBLE" val="False"/>
  <p:tag name="OTLDATE" val="2021-05-15T23:59:00.0000000"/>
  <p:tag name="OTLMARKERSHAPE" val="OTL"/>
</p:tagLst>
</file>

<file path=ppt/tags/tag2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3"/>
  <p:tag name="OTLPOSITIONONTASK" val="None"/>
  <p:tag name="OTLRELATEDTASKID" val="00000000-0000-0000-0000-000000000000"/>
  <p:tag name="OTLWEEKNUMBERINGFORMAT" val="WNFormat1"/>
  <p:tag name="OTLWEEKNUMBERINGISVISIBLE" val="False"/>
  <p:tag name="OTLDATE" val="2021-07-21T23:59:00.0000000"/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2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4"/>
  <p:tag name="OTLPOSITIONONTASK" val="None"/>
  <p:tag name="OTLRELATEDTASKID" val="00000000-0000-0000-0000-000000000000"/>
  <p:tag name="OTLWEEKNUMBERINGFORMAT" val="WNFormat1"/>
  <p:tag name="OTLWEEKNUMBERINGISVISIBLE" val="False"/>
  <p:tag name="OTLDATE" val="2021-08-12T23:59:00.0000000"/>
  <p:tag name="OTLMARKERSHAPE" val="OTL"/>
</p:tagLst>
</file>

<file path=ppt/tags/tag2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5"/>
  <p:tag name="OTLPOSITIONONTASK" val="None"/>
  <p:tag name="OTLRELATEDTASKID" val="00000000-0000-0000-0000-000000000000"/>
  <p:tag name="OTLWEEKNUMBERINGFORMAT" val="WNFormat1"/>
  <p:tag name="OTLWEEKNUMBERINGISVISIBLE" val="False"/>
  <p:tag name="OTLDATE" val="2021-11-07T23:59:00.0000000"/>
  <p:tag name="OTLMARKERSHAPE" val="OTL"/>
</p:tagLst>
</file>

<file path=ppt/tags/tag2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6"/>
  <p:tag name="OTLPOSITIONONTASK" val="None"/>
  <p:tag name="OTLRELATEDTASKID" val="00000000-0000-0000-0000-000000000000"/>
  <p:tag name="OTLWEEKNUMBERINGFORMAT" val="WNFormat1"/>
  <p:tag name="OTLWEEKNUMBERINGISVISIBLE" val="False"/>
  <p:tag name="OTLDATE" val="2021-12-20T23:59:00.0000000"/>
  <p:tag name="OTLMARKERSHAPE" val="OTL"/>
</p:tagLst>
</file>

<file path=ppt/tags/tag2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7"/>
  <p:tag name="OTLPOSITIONONTASK" val="None"/>
  <p:tag name="OTLRELATEDTASKID" val="00000000-0000-0000-0000-000000000000"/>
  <p:tag name="OTLWEEKNUMBERINGFORMAT" val="WNFormat1"/>
  <p:tag name="OTLWEEKNUMBERINGISVISIBLE" val="False"/>
  <p:tag name="OTLDATE" val="2022-01-30T23:59:00.0000000"/>
  <p:tag name="OTLMARKERSHAPE" val="OTL"/>
</p:tagLst>
</file>

<file path=ppt/tags/tag2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Nb2Rlcm4iLCJWZXJzaW9uIjp7IiRpZCI6IjIiLCJWZXJzaW9uIjoiMy4zLjIiLCJPcmlnaW5hbEFzc2VtYmx5VmVyc2lvbiI6IjMuMDEuMDYuMDAiLCJFZGl0aW9uIjoiUHJvIiwiSXNQbHVzRWRpdGlvbiI6dHJ1ZSwiSXNQcm9FZGl0aW9uIjp0cnVlfSwiRWZmZWN0IjoxLCJTdHlsZSI6eyIkaWQiOiIzIiwiVGltZWJhbmRTdHlsZSI6eyIkaWQiOiI0IiwiU2NhbGVNYXJraW5nIjowLCJTaGFwZSI6NiwiU2hhcGVTdHlsZSI6eyIkaWQiOiI1IiwiTWFyZ2luIjp7IiRpZCI6IjYiLCJUb3AiOjAsIkxlZnQiOjEwLCJSaWdodCI6MTAsIkJvdHRvbSI6MH0sIlBhZGRpbmciOnsiJGlkIjoiNyIsIlRvcCI6MywiTGVmdCI6MTMsIlJpZ2h0IjoxMywiQm90dG9tIjozfSwiQmFja2dyb3VuZCI6eyIkaWQiOiI4IiwiQ29sb3IiOnsiJGlkIjoiOSIsIkEiOjI1NSwiUiI6MTc4LCJHIjo3OSwiQiI6NDF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zNSwiRyI6MTMyLCJCIjoxOT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zNSwiRyI6MTMyLCJCIjoxOT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wLCJHIjowLCJCIjowfX0sIkFwcGVuZFllYXJPblllYXJDaGFuZ2UiOnRydWUsIkVsYXBzZWRUaW1lRm9ybWF0IjoxLCJUb2RheU1hcmtlclBvc2l0aW9uIjozLCJRdWlja1Bvc2l0aW9uIjozLCJBYnNvbHV0ZVBvc2l0aW9uIjoyNDMuMCwiTWFyZ2luIjp7IiRpZCI6IjQ5IiwiVG9wIjowLCJMZWZ0IjoxMCwiUmlnaHQiOjEwLCJCb3R0b20iOjB9LCJQYWRkaW5nIjp7IiRpZCI6IjUwIiwiVG9wIjowLCJMZWZ0IjowLCJSaWdodCI6MCwiQm90dG9tIjowfSwiQmFja2dyb3VuZCI6eyIkaWQiOiI1MSIsIkNvbG9yIjp7IiRpZCI6IjUyIiwiQSI6MjU1LCJSIjoxMTUsIkciOjExNSwiQiI6MTE1fX0sIklzVmlzaWJsZSI6dHJ1ZSwiV2lkdGgiOjAuMCwiSGVpZ2h0IjowLjAsIkJvcmRlclN0eWxlIjpudWxsLCJQYXJlbnRTdHlsZSI6bnVsbH0sIkRlZmF1bHRNaWxlc3RvbmVTdHlsZSI6eyIkaWQiOiI1MyIsIlNoYXBlIjoz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ZmFsc2UsIklzSXRhbGljIjpmYWxzZSwiSXNVbmRlcmxpbmVkIjpmYWxzZSwiUGFyZW50U3R5bGUiOm51bGx9LCJBdXRvU2l6ZSI6MCwiRm9yZWdyb3VuZCI6eyIkaWQiOiI2OSIsIkNvbG9yIjp7IiRpZCI6IjcwIiwiQSI6MjU1LCJSIjo5OCwiRyI6NjcsIkIiOjU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EwNywiRyI6MTY1LCJCIjozMX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NywiU2hhcGVUaGlja25lc3MiOjEsIkR1cmF0aW9uRm9ybWF0IjowLCJJbmNsdWRlTm9uV29ya2luZ0RheXNJbkR1cmF0aW9uIjp0cnVlLCJQZXJjZW50YWdlQ29tcGxld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EzNSwiRyI6MTMyLCJCIjoxOTl9fSwiTWF4V2lkdGgiOjIwMC4wLCJNYXhIZWlnaHQiOiJJbmZpbml0eSIsIlNtYXJ0Rm9yZWdyb3VuZElzQWN0aXZlIjpmYWxzZSwiSG9yaXpvbnRhbEFsaWdubWVudCI6MCwiVmVydGljYWxBbGlnbm1lbnQiOjAsIlNtYXJ0Rm9yZWdyb3VuZCI6bnVsbCwiQmFja2dyb3VuZEZpbGxUeXBlIjowLCJNYXJnaW4iOnsiJGlkIjoiOTYiLCJUb3AiOjAsIkxlZnQiOjAsIlJpZ2h0IjowLCJCb3R0b20iOjB9LCJQYWRkaW5nIjp7IiRpZCI6Ijk3IiwiVG9wIjowLCJMZWZ0IjowLCJSaWdodCI6MCwiQm90dG9tIjowfSwiQmFja2dyb3VuZCI6eyIkaWQiOiI5OCIsIkNvbG9yIjp7IiRyZWYiOiIyMCJ9fSwiSXNWaXNpYmxlIjp0cnVlLCJXaWR0aCI6MC4wLCJIZWlnaHQiOjAuMCwiQm9yZGVyU3R5bGUiOm51bGwsIlBhcmVudFN0eWxlIjpudWxsfSwiSG9yaXpvbnRhbENvbm5lY3RvclN0eWxlIjp7IiRpZCI6Ijk5IiwiTGluZUNvbG9yIjp7IiRpZCI6IjEwMCIsIiR0eXBlIjoiTkxSRS5Db21tb24uRG9tLlNvbGlkQ29sb3JCcnVzaCwgTkxSRS5Db21tb24iLCJDb2xvciI6eyIkaWQiOiIxMDEiLCJBIjoyNTUsIlIiOjIwNCwiRyI6MjA0LCJCIjoyMDR9fSwiTGluZVdlaWdodCI6MS4wLCJMaW5lVHlwZSI6MCwiUGFyZW50U3R5bGUiOm51bGx9LCJWZXJ0aWNhbENvbm5lY3RvclN0eWxlIjp7IiRpZCI6IjEwMiIsIkxpbmVDb2xvciI6eyIkaWQiOiIxMDMiLCIkdHlwZSI6Ik5MUkUuQ29tbW9uLkRvbS5Tb2xpZENvbG9yQnJ1c2gsIE5MUkUuQ29tbW9uIiwiQ29sb3IiOnsiJGlkIjoiMTA0IiwiQSI6MjU1LCJSIjoyMjAsIkciOjIxNiwiQiI6MjIwfX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ZmFsc2UsIlBlcmNlbnRhZ2VDb21wbGV0ZVNoYXBlT3BhY2l0eSI6MzUsIlNoYXBlU3R5bGUiOnsiJGlkIjoiMTA1IiwiTWFyZ2luIjp7IiRpZCI6IjEwNiIsIlRvcCI6MCwiTGVmdCI6NCwiUmlnaHQiOjQsIkJvdHRvbSI6MH0sIlBhZGRpbmciOnsiJGlkIjoiMTA3IiwiVG9wIjowLCJMZWZ0IjowLCJSaWdodCI6MCwiQm90dG9tIjowfSwiQmFja2dyb3VuZCI6eyIkaWQiOiIxMDgiLCJDb2xvciI6eyIkaWQiOiIxMDkiLCJBIjoyNTUsIlIiOjAsIkciOjExNCwiQiI6MTg4fX0sIklzVmlzaWJsZSI6dHJ1ZSwiV2lkdGgiOjAuMCwiSGVpZ2h0IjoxNi4wLCJCb3JkZXJTdHlsZSI6eyIkaWQiOiIxMTAiLCJMaW5lQ29sb3IiOnsiJGlkIjoiMTExIiwiJHR5cGUiOiJOTFJFLkNvbW1vbi5Eb20uU29saWRDb2xvckJydXNoLCBOTFJFLkNvbW1vbiIsIkNvbG9yIjp7IiRpZCI6IjExMiIsIkEiOjI1NSwiUiI6MjU1LCJHIjowLCJCIjowfX0sIkxpbmVXZWlnaHQiOjAuMCwiTGluZVR5cGUiOjAsIlBhcmVudFN0eWxlIjpudWxsfSwiUGFyZW50U3R5bGUiOm51bGx9LCJUaXRsZVN0eWxlIjp7IiRpZCI6IjExMyIsIkZvbnRTZXR0aW5ncyI6eyIkaWQiOiIxMTQiLCJGb250U2l6ZSI6MTEsIkZvbnROYW1lIjoiQ2FsaWJyaSIsIklzQm9sZCI6dHJ1ZSwiSXNJdGFsaWMiOmZhbHNlLCJJc1VuZGVybGluZWQiOmZhbHNlLCJQYXJlbnRTdHlsZSI6bnVsbH0sIkF1dG9TaXplIjowLCJGb3JlZ3JvdW5kIjp7IiRpZCI6IjExNSIsIkNvbG9yIjp7IiRpZCI6IjExNiIsIkEiOjI1NSwiUiI6OTYsIkciOjQyLCJCIjoyNH19LCJNYXhXaWR0aCI6NzIwLjAsIk1heEhlaWdodCI6IkluZmluaXR5IiwiU21hcnRGb3JlZ3JvdW5kSXNBY3RpdmUiOmZhbHNlLCJIb3Jpem9udGFsQWxpZ25tZW50Ijow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CwiRm9udE5hbWUiOiJDYWxpYnJpIiwiSXNCb2xkIjpmYWxzZSwiSXNJdGFsaWMiOmZhbHNlLCJJc1VuZGVybGluZWQiOmZhbHNlLCJQYXJlbnRTdHlsZSI6bnVsbH0sIkF1dG9TaXplIjowLCJGb3JlZ3JvdW5kIjp7IiRpZCI6IjEyMiIsIkNvbG9yIjp7IiRpZCI6IjEyMy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yOCIsIkRhdGVQYXJ0SXNWaXNpYmxlIjpmYWxzZSwiVGltZVBhcnRJc1Zpc2libGUiOmZhbHNlfX0sIldlZWtOdW1iZXJpbmciOnsiJGlkIjoiMTI5IiwiRm9ybWF0IjowLCJJc1Zpc2libGUiOmZhbHNlLCJMYXN0S25vd25WaXNpYmlsaXR5U3RhdGUiOmZhbHNlfSwiSXNWaXNpYmxlIjp0cnVlLCJQYXJlbnRTdHlsZSI6bnVsbCwiX2V4cGxpY2l0bHlTZXQiOnsiJGlkIjoiMTM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EiLCJHcmlkbGluZVN0eWxlIjp7IiRpZCI6IjEzMiIsIkxpbmVDb2xvciI6eyIkaWQiOiIxMzMiLCIkdHlwZSI6Ik5MUkUuQ29tbW9uLkRvbS5Tb2xpZENvbG9yQnJ1c2gsIE5MUkUuQ29tbW9uIiwiQ29sb3IiOnsiJGlkIjoiMTM0IiwiQSI6MzgsIlIiOjkxLCJHIjoxNTUsIkIiOjIxM319LCJMaW5lV2VpZ2h0IjoxLjAsIkxpbmVUeXBlIjowLCJQYXJlbnRTdHlsZSI6bnVsbH0sIk1hcmdpbiI6eyIkaWQiOiIxMzUiLCJUb3AiOjAsIkxlZnQiOjAsIlJpZ2h0IjowLCJCb3R0b20iOjB9LCJQYWRkaW5nIjp7IiRpZCI6IjEzNi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ciLCJIZWFkZXJTdHlsZSI6eyIkaWQiOiIxMzgiLCJUZXh0U3R5bGUiOnsiJGlkIjoiMTM5IiwiRm9udFNldHRpbmdzIjp7IiRpZCI6IjE0MCIsIkZvbnRTaXplIjoxMiwiRm9udE5hbWUiOiJDYWxpYnJpIiwiSXNCb2xkIjpmYWxzZSwiSXNJdGFsaWMiOmZhbHNlLCJJc1VuZGVybGluZWQiOmZhbHNlLCJQYXJlbnRTdHlsZSI6bnVsbH0sIkF1dG9TaXplIjowLCJGb3JlZ3JvdW5kIjp7IiRpZCI6IjE0MSIsIkNvbG9yIjp7IiRpZCI6IjE0Mi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dHJ1ZSwiV2lkdGgiOjAuMCwiSGVpZ2h0IjowLjAsIkJvcmRlclN0eWxlIjpudWxsLCJQYXJlbnRTdHlsZSI6bnVsbH0sIlJlY3RhbmdsZVN0eWxlIjp7IiRpZCI6IjE0NSIsIk1hcmdpbiI6eyIkaWQiOiIxNDYiLCJUb3AiOjAsIkxlZnQiOjAsIlJpZ2h0IjowLCJCb3R0b20iOjB9LCJQYWRkaW5nIjp7IiRpZCI6IjE0NyIsIlRvcCI6MCwiTGVmdCI6MCwiUmlnaHQiOjAsIkJvdHRvbSI6MH0sIkJhY2tncm91bmQiOnsiJGlkIjoiMTQ4IiwiQ29sb3IiOnsiJGlkIjoiMTQ5IiwiQSI6MTI3LCJSIjo5MSwiRyI6MTU1LCJCIjoyMTN9fSwiSXNWaXNpYmxlIjp0cnVlLCJXaWR0aCI6MC4wLCJIZWlnaHQiOjAuMCwiQm9yZGVyU3R5bGUiOnsiJGlkIjoiMTUwIiwiTGluZUNvbG9yIjp7IiRpZCI6IjE1MSIsIiR0eXBlIjoiTkxSRS5Db21tb24uRG9tLlNvbGlkQ29sb3JCcnVzaCwgTkxSRS5Db21tb24iLCJDb2xvciI6eyIkaWQiOiIxNTIiLCJBIjoyNTUsIlIiOjI1NSwiRyI6MCwiQiI6MH19LCJMaW5lV2VpZ2h0IjowLjAsIkxpbmVUeXBlIjowLCJQYXJlbnRTdHlsZSI6bnVsbH0sIlBhcmVudFN0eWxlIjpudWxsfSwiTWFyZ2luIjp7IiRpZCI6IjE1MyIsIlRvcCI6MCwiTGVmdCI6MCwiUmlnaHQiOjAsIkJvdHRvbSI6MH0sIlBhZGRpbmciOnsiJGlkIjoiMTU0IiwiVG9wIjowLCJMZWZ0IjowLCJSaWdodCI6MCwiQm90dG9tIjowfSwiQmFja2dyb3VuZCI6bnVsbCwiSXNWaXNpYmxlIjp0cnVlLCJXaWR0aCI6MC4wLCJIZWlnaHQiOjAuMCwiQm9yZGVyU3R5bGUiOm51bGwsIlBhcmVudFN0eWxlIjpudWxsfSwiQmFja2dyb3VuZFN0eWxlIjp7IiRpZCI6IjE1NSIsIk1hcmdpbiI6eyIkaWQiOiIxNTYiLCJUb3AiOjAsIkxlZnQiOjAsIlJpZ2h0IjowLCJCb3R0b20iOjB9LCJQYWRkaW5nIjp7IiRpZCI6IjE1NyIsIlRvcCI6MCwiTGVmdCI6MCwiUmlnaHQiOjAsIkJvdHRvbSI6MH0sIkJhY2tncm91bmQiOnsiJGlkIjoiMTU4IiwiQ29sb3IiOnsiJGlkIjoiMTU5IiwiQSI6MzgsIlIiOjkxLCJHIjoxNTUsIkIiOjIxM319LCJJc1Zpc2libGUiOnRydWUsIldpZHRoIjowLjAsIkhlaWdodCI6MC4wLCJCb3JkZXJTdHlsZSI6eyIkaWQiOiIxNjAiLCJMaW5lQ29sb3IiOnsiJGlkIjoiMTYxIiwiJHR5cGUiOiJOTFJFLkNvbW1vbi5Eb20uU29saWRDb2xvckJydXNoLCBOTFJFLkNvbW1vbiIsIkNvbG9yIjp7IiRpZCI6IjE2MiIsIkEiOjI1NSwiUiI6MjU1LCJHIjowLCJCIjowfX0sIkxpbmVXZWlnaHQiOjAuMCwiTGluZVR5cGUiOjAsIlBhcmVudFN0eWxlIjpudWxsfSwiUGFyZW50U3R5bGUiOm51bGx9LCJJc0Fib3ZlVGltZWJhbmQiOmZhbHNlLCJNYXJnaW4iOnsiJGlkIjoiMTYzIiwiVG9wIjowLCJMZWZ0IjowLCJSaWdodCI6MCwiQm90dG9tIjowfSwiUGFkZGluZyI6eyIkaWQiOiIxNjQiLCJUb3AiOjAsIkxlZnQiOjAsIlJpZ2h0IjowLCJCb3R0b20iOjB9LCJJc1Zpc2libGUiOnRydWUsIldpZHRoIjowLjAsIkhlaWdodCI6MC4wLCJCb3JkZXJTdHlsZSI6bnVsbCwiUGFyZW50U3R5bGUiOm51bGx9fSwiU2NhbGUiOnsiJGlkIjoiMTY1IiwiU3RhcnREYXRlIjoiMjAxNy0wOC0wMlQyMzo1OTo1OS45OTlaIiwiRW5kRGF0ZSI6IjIwMjEtMTItMTVUMjM6NTk6MDAiLCJGb3JtYXQiOiJ3IiwiVHlwZSI6MSwiQXV0b0RhdGVSYW5nZSI6dHJ1ZSwiV29ya2luZ0RheXMiOjEyNywiRmlzY2FsWWVhciI6eyIkaWQiOiIxNjYiLCJTdGFydE1vbnRoIjoxLCJVc2VTdGFydGluZ1llYXJGb3JOdW1iZXJpbmciOnRydWUsIlNob3dGaXNjYWxZZWFyTGFiZWwiOnRydWV9LCJUb2RheU1hcmtlclRleHQiOiJUb2RheSIsIkF1dG9TY2FsZVR5cGUiOmZhbHNlfSwiTWlsZXN0b25lcyI6W3siJGlkIjoiMTY3IiwiRGF0ZSI6IjIwMjEtMDgtMDJUMjM6NTk6MDAiLCJTdHlsZSI6eyIkaWQiOiIxNjgiLCJTaGFwZSI6MTQsIkNvbm5lY3Rvck1hcmdpbiI6eyIkcmVmIjoiNTQifSwiQ29ubmVjdG9yU3R5bGUiOnsiJGlkIjoiMTY5IiwiTGluZUNvbG9yIjp7IiRpZCI6IjE3MCIsIiR0eXBlIjoiTkxSRS5Db21tb24uRG9tLlNvbGlkQ29sb3JCcnVzaCwgTkxSRS5Db21tb24iLCJDb2xvciI6eyIkaWQiOiIxNzEiLCJBIjoyNTUsIlIiOjEyMSwiRyI6MTc4LCJCIjo0Nn19LCJMaW5lV2VpZ2h0IjoxLjAsIkxpbmVUeXBlIjowLCJQYXJlbnRTdHlsZSI6eyIkcmVmIjoiNTUifX0sIklzQmVsb3dUaW1lYmFuZCI6ZmFsc2UsIlBvc2l0aW9uT25UYXNrIjowLCJIaWRlRGF0ZSI6ZmFsc2UsIlNoYXBlU2l6ZSI6MSwiU3BhY2luZyI6Mi4wLCJQYWRkaW5nIjp7IiRyZWYiOiI1OCJ9LCJTaGFwZVN0eWxlIjp7IiRpZCI6IjE3MiIsIk1hcmdpbiI6eyIkcmVmIjoiNjAifSwiUGFkZGluZyI6eyIkcmVmIjoiNjEifSwiQmFja2dyb3VuZCI6eyIkaWQiOiIxNzMiLCJDb2xvciI6eyIkaWQiOiIxNzQiLCJBIjoyNTUsIlIiOjEyMSwiRyI6MTc4LCJCIjo0Nn19LCJJc1Zpc2libGUiOnRydWUsIldpZHRoIjoxOC4wLCJIZWlnaHQiOjIwLjAsIkJvcmRlclN0eWxlIjp7IiRpZCI6IjE3NSIsIkxpbmVDb2xvciI6eyIkcmVmIjoiNjUifSwiTGluZVdlaWdodCI6MC4wLCJMaW5lVHlwZSI6MCwiUGFyZW50U3R5bGUiOnsiJHJlZiI6IjY0In19LCJQYXJlbnRTdHlsZSI6eyIkcmVmIjoiNTkifX0sIlRpdGxlU3R5bGUiOnsiJGlkIjoiMTc2IiwiRm9udFNldHRpbmdzIjp7IiRpZCI6IjE3NyIsIkZvbnRTaXplIjoxMSwiRm9udE5hbWUiOiJDYWxpYnJpIiwiSXNCb2xkIjp0cnVlLCJJc0l0YWxpYyI6ZmFsc2UsIklzVW5kZXJsaW5lZCI6ZmFsc2UsIlBhcmVudFN0eWxlIjp7IiRyZWYiOiI2OCJ9fSwiQXV0b1NpemUiOjIsIkZvcmVncm91bmQiOnsiJHJlZiI6IjY5In0sIk1heFdpZHRoIjoxNTIuMzU3MDg2MTgxNjQwNjM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Tc4IiwiTGluZUNvbG9yIjpudWxsLCJMaW5lV2VpZ2h0IjowLjAsIkxpbmVUeXBlIjowLCJQYXJlbnRTdHlsZSI6bnVsbH0sIlBhcmVudFN0eWxlIjp7IiRyZWYiOiI2NyJ9fSwiRGF0ZVN0eWxlIjp7IiRpZCI6IjE3OSIsIkZvbnRTZXR0aW5ncyI6eyIkaWQiOiIxODA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4MSIsIkxpbmVDb2xvciI6bnVsbCwiTGluZVdlaWdodCI6MC4wLCJMaW5lVHlwZSI6MCwiUGFyZW50U3R5bGUiOm51bGx9LCJQYXJlbnRTdHlsZSI6eyIkcmVmIjoiNzQifX0sIkRhdGVGb3JtYXQiOnsiJHJlZiI6IjgxIn0sIldlZWtOdW1iZXJpbmciOnsiJGlkIjoiMTgyIiwiRm9ybWF0IjowLCJJc1Zpc2libGUiOmZhbHNlLCJMYXN0S25vd25WaXNpYmlsaXR5U3RhdGUiOmZhbHNlfSwiSXNWaXNpYmxlIjp0cnVlLCJQYXJlbnRTdHlsZSI6eyIkcmVmIjoiNTMifX0sIkluZGV4IjowLCJQZXJjZW50YWdlQ29tcGxldGUiOm51bGwsIlBvc2l0aW9uIjp7IlJhdGlvIjowLjE4NTEyMzgxMDk0NDczMzc5LCJJc0N1c3RvbSI6dHJ1ZX0sIkRhdGVGb3JtYXQiOnsiJHJlZiI6IjgxIn0sIldlZWtOdW1iZXJpbmciOnsiJGlkIjoiMTgzIiwiRm9ybWF0IjowLCJJc1Zpc2libGUiOmZhbHNlLCJMYXN0S25vd25WaXNpYmlsaXR5U3RhdGUiOmZhbHNlfSwiUmVsYXRlZFRhc2tJZCI6IjAwMDAwMDAwLTAwMDAtMDAwMC0wMDAwLTAwMDAwMDAwMDAwMCIsIklkIjoiOWRkOGVkOWItNjZmYy00MGM3LWI5ZWEtYTZjZDRlYjA1NzkxIiwiSW1wb3J0SWQiOm51bGwsIlRpdGxlIjoiUHJvamVjdCBhcHByb3ZhbCBhbmQga2lja29mZiIsIk5vdGUiOm51bGwsIkh5cGVybGluayI6eyIkaWQiOiIxODQiLCJBZGRyZXNzIjpudWxsLCJTdWJBZGRyZXNzIjpudWxsfSwiSXNDaGFuZ2VkIjpmYWxzZSwiSXNOZXciOmZhbHNlfSx7IiRpZCI6IjE4NSIsIkRhdGUiOiIyMDIxLTA4LTE5VDIzOjU5OjAwIiwiU3R5bGUiOnsiJGlkIjoiMTg2IiwiU2hhcGUiOjMsIkNvbm5lY3Rvck1hcmdpbiI6eyIkcmVmIjoiNTQifSwiQ29ubmVjdG9yU3R5bGUiOnsiJGlkIjoiMTg3IiwiTGluZUNvbG9yIjp7IiRpZCI6IjE4OCIsIiR0eXBlIjoiTkxSRS5Db21tb24uRG9tLlNvbGlkQ29sb3JCcnVzaCwgTkxSRS5Db21tb24iLCJDb2xvciI6eyIkaWQiOiIxODkiLCJBIjoxMjcsIlIiOjIsIkciOjE3OCwiQiI6MjM4fX0sIkxpbmVXZWlnaHQiOjEuMCwiTGluZVR5cGUiOjAsIlBhcmVudFN0eWxlIjp7IiRyZWYiOiI1NSJ9fSwiSXNCZWxvd1RpbWViYW5kIjpmYWxzZSwiUG9zaXRpb25PblRhc2siOjAsIkhpZGVEYXRlIjpmYWxzZSwiU2hhcGVTaXplIjoxLCJTcGFjaW5nIjoyLjAsIlBhZGRpbmciOnsiJHJlZiI6IjU4In0sIlNoYXBlU3R5bGUiOnsiJGlkIjoiMTkwIiwiTWFyZ2luIjp7IiRyZWYiOiI2MCJ9LCJQYWRkaW5nIjp7IiRyZWYiOiI2MSJ9LCJCYWNrZ3JvdW5kIjp7IiRpZCI6IjE5MSIsIkNvbG9yIjp7IiRpZCI6IjE5MiIsIkEiOjI1NSwiUiI6MTUwLCJHIjoyMTQsIkIiOjY2fX0sIklzVmlzaWJsZSI6dHJ1ZSwiV2lkdGgiOjE4LjAsIkhlaWdodCI6MjAuMCwiQm9yZGVyU3R5bGUiOnsiJGlkIjoiMTkzIiwiTGluZUNvbG9yIjp7IiRyZWYiOiI2NSJ9LCJMaW5lV2VpZ2h0IjowLjAsIkxpbmVUeXBlIjowLCJQYXJlbnRTdHlsZSI6eyIkcmVmIjoiNjQifX0sIlBhcmVudFN0eWxlIjp7IiRyZWYiOiI1OSJ9fSwiVGl0bGVTdHlsZSI6eyIkaWQiOiIxOTQiLCJGb250U2V0dGluZ3MiOnsiJGlkIjoiMTk1IiwiRm9udFNpemUiOjExLCJGb250TmFtZSI6IkNhbGlicmkiLCJJc0JvbGQiOnRydWUsIklzSXRhbGljIjpmYWxzZSwiSXNVbmRlcmxpbmVkIjpmYWxzZSwiUGFyZW50U3R5bGUiOnsiJHJlZiI6IjY4In19LCJBdXRvU2l6ZSI6MiwiRm9yZWdyb3VuZCI6eyIkcmVmIjoiNjkifSwiTWF4V2lkdGgiOjEwNi4wODk2ODM1MzI3MTQ4N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OTYiLCJMaW5lQ29sb3IiOm51bGwsIkxpbmVXZWlnaHQiOjAuMCwiTGluZVR5cGUiOjAsIlBhcmVudFN0eWxlIjpudWxsfSwiUGFyZW50U3R5bGUiOnsiJHJlZiI6IjY3In19LCJEYXRlU3R5bGUiOnsiJGlkIjoiMTk3IiwiRm9udFNldHRpbmdzIjp7IiRpZCI6IjE5O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k5IiwiTGluZUNvbG9yIjpudWxsLCJMaW5lV2VpZ2h0IjowLjAsIkxpbmVUeXBlIjowLCJQYXJlbnRTdHlsZSI6bnVsbH0sIlBhcmVudFN0eWxlIjp7IiRyZWYiOiI3NCJ9fSwiRGF0ZUZvcm1hdCI6eyIkcmVmIjoiODEifSwiV2Vla051bWJlcmluZyI6eyIkaWQiOiIyMDAiLCJGb3JtYXQiOjAsIklzVmlzaWJsZSI6ZmFsc2UsIkxhc3RLbm93blZpc2liaWxpdHlTdGF0ZSI6ZmFsc2V9LCJJc1Zpc2libGUiOnRydWUsIlBhcmVudFN0eWxlIjp7IiRyZWYiOiI1MyJ9fSwiSW5kZXgiOjEsIlBlcmNlbnRhZ2VDb21wbGV0ZSI6bnVsbCwiUG9zaXRpb24iOnsiUmF0aW8iOjAuMDk2OTM4MzIzOTc0NjA5MzcyLCJJc0N1c3RvbSI6dHJ1ZX0sIkRhdGVGb3JtYXQiOnsiJHJlZiI6IjgxIn0sIldlZWtOdW1iZXJpbmciOnsiJGlkIjoiMjAxIiwiRm9ybWF0IjowLCJJc1Zpc2libGUiOmZhbHNlLCJMYXN0S25vd25WaXNpYmlsaXR5U3RhdGUiOmZhbHNlfSwiUmVsYXRlZFRhc2tJZCI6IjAwMDAwMDAwLTAwMDAtMDAwMC0wMDAwLTAwMDAwMDAwMDAwMCIsIklkIjoiMWQ3YjdkZTctNTY5NC00MWVkLTg0ZmQtZjQwYTNkNTEyMTVlIiwiSW1wb3J0SWQiOm51bGwsIlRpdGxlIjoiUHJvZHVjdGlvbiBjb3N0IHN0dWR5IiwiTm90ZSI6bnVsbCwiSHlwZXJsaW5rIjp7IiRpZCI6IjIwMiIsIkFkZHJlc3MiOm51bGwsIlN1YkFkZHJlc3MiOm51bGx9LCJJc0NoYW5nZWQiOmZhbHNlLCJJc05ldyI6ZmFsc2V9LHsiJGlkIjoiMjAzIiwiRGF0ZSI6IjIwMjEtMDktMDdUMjM6NTk6MDAiLCJTdHlsZSI6eyIkaWQiOiIyMDQiLCJTaGFwZSI6MywiQ29ubmVjdG9yTWFyZ2luIjp7IiRyZWYiOiI1NCJ9LCJDb25uZWN0b3JTdHlsZSI6eyIkaWQiOiIyMDUiLCJMaW5lQ29sb3IiOnsiJGlkIjoiMjA2IiwiJHR5cGUiOiJOTFJFLkNvbW1vbi5Eb20uU29saWRDb2xvckJydXNoLCBOTFJFLkNvbW1vbiIsIkNvbG9yIjp7IiRpZCI6IjIwNyIsIkEiOjI1NSwiUiI6MTc3LCJHIjo4NCwiQiI6NDR9fSwiTGluZVdlaWdodCI6MS4wLCJMaW5lVHlwZSI6MCwiUGFyZW50U3R5bGUiOnsiJHJlZiI6IjU1In19LCJJc0JlbG93VGltZWJhbmQiOnRydWUsIlBvc2l0aW9uT25UYXNrIjowLCJIaWRlRGF0ZSI6ZmFsc2UsIlNoYXBlU2l6ZSI6MiwiU3BhY2luZyI6Mi4wLCJQYWRkaW5nIjp7IiRyZWYiOiI1OCJ9LCJTaGFwZVN0eWxlIjp7IiRpZCI6IjIwOCIsIk1hcmdpbiI6eyIkcmVmIjoiNjAifSwiUGFkZGluZyI6eyIkcmVmIjoiNjEifSwiQmFja2dyb3VuZCI6eyIkaWQiOiIyMDkiLCJDb2xvciI6eyIkaWQiOiIyMTAiLCJBIjoyNTUsIlIiOjE4NiwiRyI6OTgsIkIiOjMwfX0sIklzVmlzaWJsZSI6dHJ1ZSwiV2lkdGgiOjI0LjAsIkhlaWdodCI6MjYuMCwiQm9yZGVyU3R5bGUiOnsiJGlkIjoiMjExIiwiTGluZUNvbG9yIjp7IiRyZWYiOiI2NSJ9LCJMaW5lV2VpZ2h0IjowLjAsIkxpbmVUeXBlIjowLCJQYXJlbnRTdHlsZSI6eyIkcmVmIjoiNjQifX0sIlBhcmVudFN0eWxlIjp7IiRyZWYiOiI1OSJ9fSwiVGl0bGVTdHlsZSI6eyIkaWQiOiIyMTIiLCJGb250U2V0dGluZ3MiOnsiJGlkIjoiMjEzIiwiRm9udFNpemUiOjExLCJGb250TmFtZSI6IkNhbGlicmkiLCJJc0JvbGQiOnRydWUsIklzSXRhbGljIjpmYWxzZSwiSXNVbmRlcmxpbmVkIjpmYWxzZSwiUGFyZW50U3R5bGUiOnsiJHJlZiI6IjY4In19LCJBdXRvU2l6ZSI6MiwiRm9yZWdyb3VuZCI6eyIkcmVmIjoiNjkifSwiTWF4V2lkdGgiOjE0Ni4xOTk1MjM5MjU3ODEyN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yMTQiLCJMaW5lQ29sb3IiOm51bGwsIkxpbmVXZWlnaHQiOjAuMCwiTGluZVR5cGUiOjAsIlBhcmVudFN0eWxlIjpudWxsfSwiUGFyZW50U3R5bGUiOnsiJHJlZiI6IjY3In19LCJEYXRlU3R5bGUiOnsiJGlkIjoiMjE1IiwiRm9udFNldHRpbmdzIjp7IiRpZCI6IjIxNi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E3IiwiTGluZUNvbG9yIjpudWxsLCJMaW5lV2VpZ2h0IjowLjAsIkxpbmVUeXBlIjowLCJQYXJlbnRTdHlsZSI6bnVsbH0sIlBhcmVudFN0eWxlIjp7IiRyZWYiOiI3NCJ9fSwiRGF0ZUZvcm1hdCI6eyIkcmVmIjoiODEifSwiV2Vla051bWJlcmluZyI6eyIkaWQiOiIyMTgiLCJGb3JtYXQiOjAsIklzVmlzaWJsZSI6ZmFsc2UsIkxhc3RLbm93blZpc2liaWxpdHlTdGF0ZSI6ZmFsc2V9LCJJc1Zpc2libGUiOnRydWUsIlBhcmVudFN0eWxlIjp7IiRyZWYiOiI1MyJ9fSwiSW5kZXgiOjIsIlBlcmNlbnRhZ2VDb21wbGV0ZSI6bnVsbCwiUG9zaXRpb24iOnsiUmF0aW8iOjAuMTUzMzcxMDc3OTk2NzEzMTUsIklzQ3VzdG9tIjp0cnVlfSwiRGF0ZUZvcm1hdCI6eyIkcmVmIjoiODEifSwiV2Vla051bWJlcmluZyI6eyIkaWQiOiIyMTkiLCJGb3JtYXQiOjAsIklzVmlzaWJsZSI6ZmFsc2UsIkxhc3RLbm93blZpc2liaWxpdHlTdGF0ZSI6ZmFsc2V9LCJSZWxhdGVkVGFza0lkIjoiMDAwMDAwMDAtMDAwMC0wMDAwLTAwMDAtMDAwMDAwMDAwMDAwIiwiSWQiOiIyNTMwNDBjMy01ZjhjLTRmYzktOGM3ZS1hNWI0MDk2NGI0NDIiLCJJbXBvcnRJZCI6bnVsbCwiVGl0bGUiOiJTRU8gcmVzZWFyY2gsIG1hcmtldGluZyBhbmFseXNpcyBhbmQgYnVzaW5lc3MgcGxhbm5pbmciLCJOb3RlIjpudWxsLCJIeXBlcmxpbmsiOnsiJGlkIjoiMjIwIiwiQWRkcmVzcyI6bnVsbCwiU3ViQWRkcmVzcyI6bnVsbH0sIklzQ2hhbmdlZCI6ZmFsc2UsIklzTmV3IjpmYWxzZX0seyIkaWQiOiIyMjEiLCJEYXRlIjoiMjAyMS0wOS0yN1QyMzo1OTowMCIsIlN0eWxlIjp7IiRpZCI6IjIyMiIsIlNoYXBlIjowLCJDb25uZWN0b3JNYXJnaW4iOnsiJHJlZiI6IjU0In0sIkNvbm5lY3RvclN0eWxlIjp7IiRpZCI6IjIyMyIsIkxpbmVDb2xvciI6eyIkaWQiOiIyMjQiLCIkdHlwZSI6Ik5MUkUuQ29tbW9uLkRvbS5Tb2xpZENvbG9yQnJ1c2gsIE5MUkUuQ29tbW9uIiwiQ29sb3IiOnsiJGlkIjoiMjI1IiwiQSI6MTI3LCJSIjoxNTAsIkciOjIxNCwiQiI6NjZ9fSwiTGluZVdlaWdodCI6MS4wLCJMaW5lVHlwZSI6MCwiUGFyZW50U3R5bGUiOnsiJHJlZiI6IjU1In19LCJJc0JlbG93VGltZWJhbmQiOmZhbHNlLCJQb3NpdGlvbk9uVGFzayI6MCwiSGlkZURhdGUiOmZhbHNlLCJTaGFwZVNpemUiOjEsIlNwYWNpbmciOjIuMCwiUGFkZGluZyI6eyIkcmVmIjoiNTgifSwiU2hhcGVTdHlsZSI6eyIkaWQiOiIyMjYiLCJNYXJnaW4iOnsiJHJlZiI6IjYwIn0sIlBhZGRpbmciOnsiJHJlZiI6IjYxIn0sIkJhY2tncm91bmQiOnsiJGlkIjoiMjI3IiwiQ29sb3IiOnsiJGlkIjoiMjI4IiwiQSI6MjU1LCJSIjoxNTAsIkciOjIxNCwiQiI6NjZ9fSwiSXNWaXNpYmxlIjp0cnVlLCJXaWR0aCI6MTguMCwiSGVpZ2h0IjoyMC4wLCJCb3JkZXJTdHlsZSI6eyIkaWQiOiIyMjkiLCJMaW5lQ29sb3IiOnsiJHJlZiI6IjY1In0sIkxpbmVXZWlnaHQiOjAuMCwiTGluZVR5cGUiOjAsIlBhcmVudFN0eWxlIjp7IiRyZWYiOiI2NCJ9fSwiUGFyZW50U3R5bGUiOnsiJHJlZiI6IjU5In19LCJUaXRsZVN0eWxlIjp7IiRpZCI6IjIzMCIsIkZvbnRTZXR0aW5ncyI6eyIkaWQiOiIyMzEiLCJGb250U2l6ZSI6MTEsIkZvbnROYW1lIjoiQ2FsaWJyaSIsIklzQm9sZCI6dHJ1ZSwiSXNJdGFsaWMiOmZhbHNlLCJJc1VuZGVybGluZWQiOmZhbHNlLCJQYXJlbnRTdHlsZSI6eyIkcmVmIjoiNjgifX0sIkF1dG9TaXplIjoyLCJGb3JlZ3JvdW5kIjp7IiRyZWYiOiI2OSJ9LCJNYXhXaWR0aCI6ODUuODc4NTg1ODE1NDI5Njg4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IzMiIsIkxpbmVDb2xvciI6bnVsbCwiTGluZVdlaWdodCI6MC4wLCJMaW5lVHlwZSI6MCwiUGFyZW50U3R5bGUiOm51bGx9LCJQYXJlbnRTdHlsZSI6eyIkcmVmIjoiNjcifX0sIkRhdGVTdHlsZSI6eyIkaWQiOiIyMzMiLCJGb250U2V0dGluZ3MiOnsiJGlkIjoiMjM0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zUiLCJMaW5lQ29sb3IiOm51bGwsIkxpbmVXZWlnaHQiOjAuMCwiTGluZVR5cGUiOjAsIlBhcmVudFN0eWxlIjpudWxsfSwiUGFyZW50U3R5bGUiOnsiJHJlZiI6Ijc0In19LCJEYXRlRm9ybWF0Ijp7IiRyZWYiOiI4MSJ9LCJXZWVrTnVtYmVyaW5nIjp7IiRpZCI6IjIzNiIsIkZvcm1hdCI6MCwiSXNWaXNpYmxlIjpmYWxzZSwiTGFzdEtub3duVmlzaWJpbGl0eVN0YXRlIjpmYWxzZX0sIklzVmlzaWJsZSI6dHJ1ZSwiUGFyZW50U3R5bGUiOnsiJHJlZiI6IjUzIn19LCJJbmRleCI6MywiUGVyY2VudGFnZUNvbXBsZXRlIjpudWxsLCJQb3NpdGlvbiI6eyJSYXRpbyI6MC4xMjYxMzYzMjc2NzI4ODc3NCwiSXNDdXN0b20iOnRydWV9LCJEYXRlRm9ybWF0Ijp7IiRyZWYiOiI4MSJ9LCJXZWVrTnVtYmVyaW5nIjp7IiRpZCI6IjIzNyIsIkZvcm1hdCI6MCwiSXNWaXNpYmxlIjpmYWxzZSwiTGFzdEtub3duVmlzaWJpbGl0eVN0YXRlIjpmYWxzZX0sIlJlbGF0ZWRUYXNrSWQiOiIwMDAwMDAwMC0wMDAwLTAwMDAtMDAwMC0wMDAwMDAwMDAwMDAiLCJJZCI6IjY4M2NhMTZlLWMwMGQtNDZhMS04MWE3LWIwNmJlNjQyMGQ3ZCIsIkltcG9ydElkIjpudWxsLCJUaXRsZSI6Ik1pbGVzdG9uZSBhbmQgcmVzb3VyY2UgcGxhbm5pbmciLCJOb3RlIjpudWxsLCJIeXBlcmxpbmsiOnsiJGlkIjoiMjM4IiwiQWRkcmVzcyI6bnVsbCwiU3ViQWRkcmVzcyI6bnVsbH0sIklzQ2hhbmdlZCI6ZmFsc2UsIklzTmV3IjpmYWxzZX0seyIkaWQiOiIyMzkiLCJEYXRlIjoiMjAyMS0xMC0wOVQyMzo1OTowMCIsIlN0eWxlIjp7IiRpZCI6IjI0MCIsIlNoYXBlIjozLCJDb25uZWN0b3JNYXJnaW4iOnsiJHJlZiI6IjU0In0sIkNvbm5lY3RvclN0eWxlIjp7IiRpZCI6IjI0MSIsIkxpbmVDb2xvciI6eyIkaWQiOiIyNDIiLCIkdHlwZSI6Ik5MUkUuQ29tbW9uLkRvbS5Tb2xpZENvbG9yQnJ1c2gsIE5MUkUuQ29tbW9uIiwiQ29sb3IiOnsiJGlkIjoiMjQzIiwiQSI6MTI3LCJSIjoxNTAsIkciOjIxNCwiQiI6NjZ9fSwiTGluZVdlaWdodCI6MS4wLCJMaW5lVHlwZSI6MCwiUGFyZW50U3R5bGUiOnsiJHJlZiI6IjU1In19LCJJc0JlbG93VGltZWJhbmQiOnRydWUsIlBvc2l0aW9uT25UYXNrIjowLCJIaWRlRGF0ZSI6ZmFsc2UsIlNoYXBlU2l6ZSI6MSwiU3BhY2luZyI6Mi4wLCJQYWRkaW5nIjp7IiRyZWYiOiI1OCJ9LCJTaGFwZVN0eWxlIjp7IiRpZCI6IjI0NCIsIk1hcmdpbiI6eyIkcmVmIjoiNjAifSwiUGFkZGluZyI6eyIkcmVmIjoiNjEifSwiQmFja2dyb3VuZCI6eyIkaWQiOiIyNDUiLCJDb2xvciI6eyIkaWQiOiIyNDYiLCJBIjoyNTUsIlIiOjE1MCwiRyI6MjE0LCJCIjo2Nn19LCJJc1Zpc2libGUiOnRydWUsIldpZHRoIjoxOC4wLCJIZWlnaHQiOjIwLjAsIkJvcmRlclN0eWxlIjp7IiRpZCI6IjI0NyIsIkxpbmVDb2xvciI6eyIkcmVmIjoiNjUifSwiTGluZVdlaWdodCI6MC4wLCJMaW5lVHlwZSI6MCwiUGFyZW50U3R5bGUiOnsiJHJlZiI6IjY0In19LCJQYXJlbnRTdHlsZSI6eyIkcmVmIjoiNTkifX0sIlRpdGxlU3R5bGUiOnsiJGlkIjoiMjQ4IiwiRm9udFNldHRpbmdzIjp7IiRpZCI6IjI0OSIsIkZvbnRTaXplIjoxMSwiRm9udE5hbWUiOiJDYWxpYnJpIiwiSXNCb2xkIjp0cnVlLCJJc0l0YWxpYyI6ZmFsc2UsIklzVW5kZXJsaW5lZCI6ZmFsc2UsIlBhcmVudFN0eWxlIjp7IiRyZWYiOiI2OCJ9fSwiQXV0b1NpemUiOjIsIkZvcmVncm91bmQiOnsiJHJlZiI6IjY5In0sIk1heFdpZHRoIjoxMTQ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yNTAiLCJMaW5lQ29sb3IiOm51bGwsIkxpbmVXZWlnaHQiOjAuMCwiTGluZVR5cGUiOjAsIlBhcmVudFN0eWxlIjpudWxsfSwiUGFyZW50U3R5bGUiOnsiJHJlZiI6IjY3In19LCJEYXRlU3R5bGUiOnsiJGlkIjoiMjUxIiwiRm9udFNldHRpbmdzIjp7IiRpZCI6IjI1Mi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UzIiwiTGluZUNvbG9yIjpudWxsLCJMaW5lV2VpZ2h0IjowLjAsIkxpbmVUeXBlIjowLCJQYXJlbnRTdHlsZSI6bnVsbH0sIlBhcmVudFN0eWxlIjp7IiRyZWYiOiI3NCJ9fSwiRGF0ZUZvcm1hdCI6eyIkcmVmIjoiODEifSwiV2Vla051bWJlcmluZyI6eyIkaWQiOiIyNTQiLCJGb3JtYXQiOjAsIklzVmlzaWJsZSI6ZmFsc2UsIkxhc3RLbm93blZpc2liaWxpdHlTdGF0ZSI6ZmFsc2V9LCJJc1Zpc2libGUiOnRydWUsIlBhcmVudFN0eWxlIjp7IiRyZWYiOiI1MyJ9fSwiSW5kZXgiOjQsIlBlcmNlbnRhZ2VDb21wbGV0ZSI6bnVsbCwiUG9zaXRpb24iOnsiUmF0aW8iOjAuMjYyNzkyOTIyODMyMzQ3NzMsIklzQ3VzdG9tIjp0cnVlfSwiRGF0ZUZvcm1hdCI6eyIkcmVmIjoiODEifSwiV2Vla051bWJlcmluZyI6eyIkaWQiOiIyNTUiLCJGb3JtYXQiOjAsIklzVmlzaWJsZSI6ZmFsc2UsIkxhc3RLbm93blZpc2liaWxpdHlTdGF0ZSI6ZmFsc2V9LCJSZWxhdGVkVGFza0lkIjoiMDAwMDAwMDAtMDAwMC0wMDAwLTAwMDAtMDAwMDAwMDAwMDAwIiwiSWQiOiI1OTRlYzZkMC04MGU3LTRlNzktODNmNy0yNWY2MzNiYTdmYzciLCJJbXBvcnRJZCI6bnVsbCwiVGl0bGUiOiJEZXZlbG9wIHN0YWdlIDEgZnVuZGluZyBwbGFuIGFuZCBhcHByb3ZhbCIsIk5vdGUiOm51bGwsIkh5cGVybGluayI6eyIkaWQiOiIyNTYiLCJBZGRyZXNzIjpudWxsLCJTdWJBZGRyZXNzIjpudWxsfSwiSXNDaGFuZ2VkIjpmYWxzZSwiSXNOZXciOmZhbHNlfSx7IiRpZCI6IjI1NyIsIkRhdGUiOiIyMDIxLTEwLTIyVDIzOjU5OjAwIiwiU3R5bGUiOnsiJGlkIjoiMjU4IiwiU2hhcGUiOjMsIkNvbm5lY3Rvck1hcmdpbiI6eyIkcmVmIjoiNTQifSwiQ29ubmVjdG9yU3R5bGUiOnsiJGlkIjoiMjU5IiwiTGluZUNvbG9yIjp7IiRpZCI6IjI2MCIsIiR0eXBlIjoiTkxSRS5Db21tb24uRG9tLlNvbGlkQ29sb3JCcnVzaCwgTkxSRS5Db21tb24iLCJDb2xvciI6eyIkaWQiOiIyNjEiLCJBIjoxMjcsIlIiOjEwOSwiRyI6MTYyLCJCIjo0MH19LCJMaW5lV2VpZ2h0IjoxLjAsIkxpbmVUeXBlIjowLCJQYXJlbnRTdHlsZSI6eyIkcmVmIjoiNTUifX0sIklzQmVsb3dUaW1lYmFuZCI6ZmFsc2UsIlBvc2l0aW9uT25UYXNrIjowLCJIaWRlRGF0ZSI6ZmFsc2UsIlNoYXBlU2l6ZSI6MCwiU3BhY2luZyI6Mi4wLCJQYWRkaW5nIjp7IiRyZWYiOiI1OCJ9LCJTaGFwZVN0eWxlIjp7IiRpZCI6IjI2MiIsIk1hcmdpbiI6eyIkcmVmIjoiNjAifSwiUGFkZGluZyI6eyIkcmVmIjoiNjEifSwiQmFja2dyb3VuZCI6eyIkaWQiOiIyNjMiLCJDb2xvciI6eyIkaWQiOiIyNjQiLCJBIjoyNTUsIlIiOjEwOSwiRyI6MTYyLCJCIjo0MH19LCJJc1Zpc2libGUiOnRydWUsIldpZHRoIjoxMi4wLCJIZWlnaHQiOjE0LjAsIkJvcmRlclN0eWxlIjp7IiRpZCI6IjI2NSIsIkxpbmVDb2xvciI6eyIkcmVmIjoiNjUifSwiTGluZVdlaWdodCI6MC4wLCJMaW5lVHlwZSI6MCwiUGFyZW50U3R5bGUiOnsiJHJlZiI6IjY0In19LCJQYXJlbnRTdHlsZSI6eyIkcmVmIjoiNTkifX0sIlRpdGxlU3R5bGUiOnsiJGlkIjoiMjY2IiwiRm9udFNldHRpbmdzIjp7IiRpZCI6IjI2NyIsIkZvbnRTaXplIjoxMSwiRm9udE5hbWUiOiJDYWxpYnJpIiwiSXNCb2xkIjp0cnVlLCJJc0l0YWxpYyI6ZmFsc2UsIklzVW5kZXJsaW5lZCI6ZmFsc2UsIlBhcmVudFN0eWxlIjp7IiRyZWYiOiI2OCJ9fSwiQXV0b1NpemUiOjIsIkZvcmVncm91bmQiOnsiJHJlZiI6IjY5In0sIk1heFdpZHRoIjoxMTYuMjA5ODM4ODY3MTg3NS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yNjgiLCJMaW5lQ29sb3IiOm51bGwsIkxpbmVXZWlnaHQiOjAuMCwiTGluZVR5cGUiOjAsIlBhcmVudFN0eWxlIjpudWxsfSwiUGFyZW50U3R5bGUiOnsiJHJlZiI6IjY3In19LCJEYXRlU3R5bGUiOnsiJGlkIjoiMjY5IiwiRm9udFNldHRpbmdzIjp7IiRpZCI6IjI3M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cxIiwiTGluZUNvbG9yIjpudWxsLCJMaW5lV2VpZ2h0IjowLjAsIkxpbmVUeXBlIjowLCJQYXJlbnRTdHlsZSI6bnVsbH0sIlBhcmVudFN0eWxlIjp7IiRyZWYiOiI3NCJ9fSwiRGF0ZUZvcm1hdCI6eyIkcmVmIjoiODEifSwiV2Vla051bWJlcmluZyI6eyIkaWQiOiIyNzIiLCJGb3JtYXQiOjAsIklzVmlzaWJsZSI6ZmFsc2UsIkxhc3RLbm93blZpc2liaWxpdHlTdGF0ZSI6ZmFsc2V9LCJJc1Zpc2libGUiOnRydWUsIlBhcmVudFN0eWxlIjp7IiRyZWYiOiI1MyJ9fSwiSW5kZXgiOjUsIlBlcmNlbnRhZ2VDb21wbGV0ZSI6bnVsbCwiUG9zaXRpb24iOnsiUmF0aW8iOjAuMjAxNTQzNDU0NzcwNjg4NjYsIklzQ3VzdG9tIjp0cnVlfSwiRGF0ZUZvcm1hdCI6eyIkcmVmIjoiODEifSwiV2Vla051bWJlcmluZyI6eyIkaWQiOiIyNzMiLCJGb3JtYXQiOjAsIklzVmlzaWJsZSI6ZmFsc2UsIkxhc3RLbm93blZpc2liaWxpdHlTdGF0ZSI6ZmFsc2V9LCJSZWxhdGVkVGFza0lkIjoiMDAwMDAwMDAtMDAwMC0wMDAwLTAwMDAtMDAwMDAwMDAwMDAwIiwiSWQiOiJlMDA1YjlmYS00OWNiLTRlMmItOGIxYS1mYmQyMGMzN2EyMmIiLCJJbXBvcnRJZCI6bnVsbCwiVGl0bGUiOiJCZXRhIHRlc3QgMS4yIHJvbGxvdXQsIGRvY3VtZW50YXRpb24gYW5kIHVzYWJpbGl0eSBmZWVkYmFjayIsIk5vdGUiOm51bGwsIkh5cGVybGluayI6eyIkaWQiOiIyNzQiLCJBZGRyZXNzIjpudWxsLCJTdWJBZGRyZXNzIjpudWxsfSwiSXNDaGFuZ2VkIjpmYWxzZSwiSXNOZXciOmZhbHNlfSx7IiRpZCI6IjI3NSIsIkRhdGUiOiIyMDIxLTExLTAxVDIzOjU5OjAwIiwiU3R5bGUiOnsiJGlkIjoiMjc2IiwiU2hhcGUiOjAsIkNvbm5lY3Rvck1hcmdpbiI6eyIkcmVmIjoiNTQifSwiQ29ubmVjdG9yU3R5bGUiOnsiJGlkIjoiMjc3IiwiTGluZUNvbG9yIjp7IiRpZCI6IjI3OCIsIiR0eXBlIjoiTkxSRS5Db21tb24uRG9tLlNvbGlkQ29sb3JCcnVzaCwgTkxSRS5Db21tb24iLCJDb2xvciI6eyIkaWQiOiIyNzkiLCJBIjoxMjcsIlIiOjE1MCwiRyI6MjE0LCJCIjo2Nn19LCJMaW5lV2VpZ2h0IjoxLjAsIkxpbmVUeXBlIjowLCJQYXJlbnRTdHlsZSI6eyIkcmVmIjoiNTUifX0sIklzQmVsb3dUaW1lYmFuZCI6dHJ1ZSwiUG9zaXRpb25PblRhc2siOjAsIkhpZGVEYXRlIjpmYWxzZSwiU2hhcGVTaXplIjoxLCJTcGFjaW5nIjoyLjAsIlBhZGRpbmciOnsiJHJlZiI6IjU4In0sIlNoYXBlU3R5bGUiOnsiJGlkIjoiMjgwIiwiTWFyZ2luIjp7IiRyZWYiOiI2MCJ9LCJQYWRkaW5nIjp7IiRyZWYiOiI2MSJ9LCJCYWNrZ3JvdW5kIjp7IiRpZCI6IjI4MSIsIkNvbG9yIjp7IiRpZCI6IjI4MiIsIkEiOjI1NSwiUiI6MTUwLCJHIjoyMTQsIkIiOjY2fX0sIklzVmlzaWJsZSI6dHJ1ZSwiV2lkdGgiOjE4LjAsIkhlaWdodCI6MjAuMCwiQm9yZGVyU3R5bGUiOnsiJGlkIjoiMjgzIiwiTGluZUNvbG9yIjp7IiRyZWYiOiI2NSJ9LCJMaW5lV2VpZ2h0IjowLjAsIkxpbmVUeXBlIjowLCJQYXJlbnRTdHlsZSI6eyIkcmVmIjoiNjQifX0sIlBhcmVudFN0eWxlIjp7IiRyZWYiOiI1OSJ9fSwiVGl0bGVTdHlsZSI6eyIkaWQiOiIyODQiLCJGb250U2V0dGluZ3MiOnsiJGlkIjoiMjg1IiwiRm9udFNpemUiOjExLCJGb250TmFtZSI6IkNhbGlicmkiLCJJc0JvbGQiOnRydWUsIklzSXRhbGljIjpmYWxzZSwiSXNVbmRlcmxpbmVkIjpmYWxzZSwiUGFyZW50U3R5bGUiOnsiJHJlZiI6IjY4In19LCJBdXRvU2l6ZSI6MiwiRm9yZWdyb3VuZCI6eyIkcmVmIjoiNjkifSwiTWF4V2lkdGgiOjEyMi4xOTE0OTc4MDI3MzQzO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yODYiLCJMaW5lQ29sb3IiOm51bGwsIkxpbmVXZWlnaHQiOjAuMCwiTGluZVR5cGUiOjAsIlBhcmVudFN0eWxlIjpudWxsfSwiUGFyZW50U3R5bGUiOnsiJHJlZiI6IjY3In19LCJEYXRlU3R5bGUiOnsiJGlkIjoiMjg3IiwiRm9udFNldHRpbmdzIjp7IiRpZCI6IjI4O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g5IiwiTGluZUNvbG9yIjpudWxsLCJMaW5lV2VpZ2h0IjowLjAsIkxpbmVUeXBlIjowLCJQYXJlbnRTdHlsZSI6bnVsbH0sIlBhcmVudFN0eWxlIjp7IiRyZWYiOiI3NCJ9fSwiRGF0ZUZvcm1hdCI6eyIkcmVmIjoiODEifSwiV2Vla051bWJlcmluZyI6eyIkaWQiOiIyOTAiLCJGb3JtYXQiOjAsIklzVmlzaWJsZSI6ZmFsc2UsIkxhc3RLbm93blZpc2liaWxpdHlTdGF0ZSI6ZmFsc2V9LCJJc1Zpc2libGUiOnRydWUsIlBhcmVudFN0eWxlIjp7IiRyZWYiOiI1MyJ9fSwiSW5kZXgiOjYsIlBlcmNlbnRhZ2VDb21wbGV0ZSI6bnVsbCwiUG9zaXRpb24iOnsiUmF0aW8iOjAuMTY1NjI3NTcxMzg4NTI3MjEsIklzQ3VzdG9tIjp0cnVlfSwiRGF0ZUZvcm1hdCI6eyIkcmVmIjoiODEifSwiV2Vla051bWJlcmluZyI6eyIkaWQiOiIyOTEiLCJGb3JtYXQiOjAsIklzVmlzaWJsZSI6ZmFsc2UsIkxhc3RLbm93blZpc2liaWxpdHlTdGF0ZSI6ZmFsc2V9LCJSZWxhdGVkVGFza0lkIjoiMDAwMDAwMDAtMDAwMC0wMDAwLTAwMDAtMDAwMDAwMDAwMDAwIiwiSWQiOiIyNTBlYTJiZS0wNTg1LTRiODAtYmNkYi1lYzA3ZmFhYTJkNjkiLCJJbXBvcnRJZCI6bnVsbCwiVGl0bGUiOiJEZXZlbG9wIHN0YWdlIDIgcHJvZ3JhbSBhbmQgY2VydGlmaWNhdGlvbiBwcm9jZXNzIiwiTm90ZSI6bnVsbCwiSHlwZXJsaW5rIjp7IiRpZCI6IjI5MiIsIkFkZHJlc3MiOm51bGwsIlN1YkFkZHJlc3MiOm51bGx9LCJJc0NoYW5nZWQiOmZhbHNlLCJJc05ldyI6ZmFsc2V9LHsiJGlkIjoiMjkzIiwiRGF0ZSI6IjIwMjEtMTEtMTJUMjM6NTk6MDAiLCJTdHlsZSI6eyIkaWQiOiIyOTQiLCJTaGFwZSI6MywiQ29ubmVjdG9yTWFyZ2luIjp7IiRyZWYiOiI1NCJ9LCJDb25uZWN0b3JTdHlsZSI6eyIkaWQiOiIyOTUiLCJMaW5lQ29sb3IiOnsiJGlkIjoiMjk2IiwiJHR5cGUiOiJOTFJFLkNvbW1vbi5Eb20uU29saWRDb2xvckJydXNoLCBOTFJFLkNvbW1vbiIsIkNvbG9yIjp7IiRpZCI6IjI5NyIsIkEiOjEyNywiUiI6MTk2LCJHIjoxMDQsIkIiOjMyfX0sIkxpbmVXZWlnaHQiOjEuMCwiTGluZVR5cGUiOjAsIlBhcmVudFN0eWxlIjp7IiRyZWYiOiI1NSJ9fSwiSXNCZWxvd1RpbWViYW5kIjpmYWxzZSwiUG9zaXRpb25PblRhc2siOjAsIkhpZGVEYXRlIjpmYWxzZSwiU2hhcGVTaXplIjoxLCJTcGFjaW5nIjoyLjAsIlBhZGRpbmciOnsiJHJlZiI6IjU4In0sIlNoYXBlU3R5bGUiOnsiJGlkIjoiMjk4IiwiTWFyZ2luIjp7IiRyZWYiOiI2MCJ9LCJQYWRkaW5nIjp7IiRyZWYiOiI2MSJ9LCJCYWNrZ3JvdW5kIjp7IiRpZCI6IjI5OSIsIkNvbG9yIjp7IiRpZCI6IjMwMCIsIkEiOjI1NSwiUiI6MTk2LCJHIjoxMDQsIkIiOjMyfX0sIklzVmlzaWJsZSI6dHJ1ZSwiV2lkdGgiOjE4LjAsIkhlaWdodCI6MjAuMCwiQm9yZGVyU3R5bGUiOnsiJGlkIjoiMzAxIiwiTGluZUNvbG9yIjp7IiRyZWYiOiI2NSJ9LCJMaW5lV2VpZ2h0IjowLjAsIkxpbmVUeXBlIjowLCJQYXJlbnRTdHlsZSI6eyIkcmVmIjoiNjQifX0sIlBhcmVudFN0eWxlIjp7IiRyZWYiOiI1OSJ9fSwiVGl0bGVTdHlsZSI6eyIkaWQiOiIzMDIiLCJGb250U2V0dGluZ3MiOnsiJGlkIjoiMzAzIiwiRm9udFNpemUiOjExLCJGb250TmFtZSI6IkNhbGlicmkiLCJJc0JvbGQiOnRydWUsIklzSXRhbGljIjpmYWxzZSwiSXNVbmRlcmxpbmVkIjpmYWxzZSwiUGFyZW50U3R5bGUiOnsiJHJlZiI6IjY4In19LCJBdXRvU2l6ZSI6MiwiRm9yZWdyb3VuZCI6eyIkcmVmIjoiNjkifSwiTWF4V2lkdGgiOjY5Ljc3Njc3MTU0NTQxMDE1Ni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zMDQiLCJMaW5lQ29sb3IiOm51bGwsIkxpbmVXZWlnaHQiOjAuMCwiTGluZVR5cGUiOjAsIlBhcmVudFN0eWxlIjpudWxsfSwiUGFyZW50U3R5bGUiOnsiJHJlZiI6IjY3In19LCJEYXRlU3R5bGUiOnsiJGlkIjoiMzA1IiwiRm9udFNldHRpbmdzIjp7IiRpZCI6IjMwNi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A3IiwiTGluZUNvbG9yIjpudWxsLCJMaW5lV2VpZ2h0IjowLjAsIkxpbmVUeXBlIjowLCJQYXJlbnRTdHlsZSI6bnVsbH0sIlBhcmVudFN0eWxlIjp7IiRyZWYiOiI3NCJ9fSwiRGF0ZUZvcm1hdCI6eyIkcmVmIjoiODEifSwiV2Vla051bWJlcmluZyI6eyIkaWQiOiIzMDgiLCJGb3JtYXQiOjAsIklzVmlzaWJsZSI6ZmFsc2UsIkxhc3RLbm93blZpc2liaWxpdHlTdGF0ZSI6ZmFsc2V9LCJJc1Zpc2libGUiOnRydWUsIlBhcmVudFN0eWxlIjp7IiRyZWYiOiI1MyJ9fSwiSW5kZXgiOjcsIlBlcmNlbnRhZ2VDb21wbGV0ZSI6bnVsbCwiUG9zaXRpb24iOnsiUmF0aW8iOjAuMDk0ODI3MjEzOTkzNzc4OTQyLCJJc0N1c3RvbSI6dHJ1ZX0sIkRhdGVGb3JtYXQiOnsiJHJlZiI6IjgxIn0sIldlZWtOdW1iZXJpbmciOnsiJGlkIjoiMzA5IiwiRm9ybWF0IjowLCJJc1Zpc2libGUiOmZhbHNlLCJMYXN0S25vd25WaXNpYmlsaXR5U3RhdGUiOmZhbHNlfSwiUmVsYXRlZFRhc2tJZCI6IjAwMDAwMDAwLTAwMDAtMDAwMC0wMDAwLTAwMDAwMDAwMDAwMCIsIklkIjoiMzNkYjRjOWYtMmIyZi00OWMwLWE0OGQtNjI1NDg1OTgwMGEzIiwiSW1wb3J0SWQiOm51bGwsIlRpdGxlIjoiQmV0YSBUZXN0IDIuMiIsIk5vdGUiOm51bGwsIkh5cGVybGluayI6eyIkaWQiOiIzMTAiLCJBZGRyZXNzIjpudWxsLCJTdWJBZGRyZXNzIjpudWxsfSwiSXNDaGFuZ2VkIjpmYWxzZSwiSXNOZXciOmZhbHNlfSx7IiRpZCI6IjMxMSIsIkRhdGUiOiIyMDIxLTEyLTE1VDIzOjU5OjAwIiwiU3R5bGUiOnsiJGlkIjoiMzEyIiwiU2hhcGUiOjE0LCJDb25uZWN0b3JNYXJnaW4iOnsiJHJlZiI6IjU0In0sIkNvbm5lY3RvclN0eWxlIjp7IiRpZCI6IjMxMyIsIkxpbmVDb2xvciI6eyIkaWQiOiIzMTQiLCIkdHlwZSI6Ik5MUkUuQ29tbW9uLkRvbS5Tb2xpZENvbG9yQnJ1c2gsIE5MUkUuQ29tbW9uIiwiQ29sb3IiOnsiJGlkIjoiMzE1IiwiQSI6MjU1LCJSIjoxMjksIkciOjE4NywiQiI6NTJ9fSwiTGluZVdlaWdodCI6MS4wLCJMaW5lVHlwZSI6MCwiUGFyZW50U3R5bGUiOnsiJHJlZiI6IjU1In19LCJJc0JlbG93VGltZWJhbmQiOmZhbHNlLCJQb3NpdGlvbk9uVGFzayI6MCwiSGlkZURhdGUiOmZhbHNlLCJTaGFwZVNpemUiOjEsIlNwYWNpbmciOjIuMCwiUGFkZGluZyI6eyIkcmVmIjoiNTgifSwiU2hhcGVTdHlsZSI6eyIkaWQiOiIzMTYiLCJNYXJnaW4iOnsiJHJlZiI6IjYwIn0sIlBhZGRpbmciOnsiJHJlZiI6IjYxIn0sIkJhY2tncm91bmQiOnsiJGlkIjoiMzE3IiwiQ29sb3IiOnsiJGlkIjoiMzE4IiwiQSI6MjU1LCJSIjoxMjksIkciOjE4NywiQiI6NTJ9fSwiSXNWaXNpYmxlIjp0cnVlLCJXaWR0aCI6MTguMCwiSGVpZ2h0IjoyMC4wLCJCb3JkZXJTdHlsZSI6eyIkaWQiOiIzMTkiLCJMaW5lQ29sb3IiOnsiJHJlZiI6IjY1In0sIkxpbmVXZWlnaHQiOjAuMCwiTGluZVR5cGUiOjAsIlBhcmVudFN0eWxlIjp7IiRyZWYiOiI2NCJ9fSwiUGFyZW50U3R5bGUiOnsiJHJlZiI6IjU5In19LCJUaXRsZVN0eWxlIjp7IiRpZCI6IjMyMCIsIkZvbnRTZXR0aW5ncyI6eyIkaWQiOiIzMjEiLCJGb250U2l6ZSI6MTEsIkZvbnROYW1lIjoiQ2FsaWJyaSIsIklzQm9sZCI6dHJ1ZSwiSXNJdGFsaWMiOmZhbHNlLCJJc1VuZGVybGluZWQiOmZhbHNlLCJQYXJlbnRTdHlsZSI6eyIkcmVmIjoiNjgifX0sIkF1dG9TaXplIjoyLCJGb3JlZ3JvdW5kIjp7IiRyZWYiOiI2OSJ9LCJNYXhXaWR0aCI6MTAxLjg2NzI0MDkwNTc2MTcy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MyMiIsIkxpbmVDb2xvciI6bnVsbCwiTGluZVdlaWdodCI6MC4wLCJMaW5lVHlwZSI6MCwiUGFyZW50U3R5bGUiOm51bGx9LCJQYXJlbnRTdHlsZSI6eyIkcmVmIjoiNjcifX0sIkRhdGVTdHlsZSI6eyIkaWQiOiIzMjMiLCJGb250U2V0dGluZ3MiOnsiJGlkIjoiMzI0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MjUiLCJMaW5lQ29sb3IiOm51bGwsIkxpbmVXZWlnaHQiOjAuMCwiTGluZVR5cGUiOjAsIlBhcmVudFN0eWxlIjpudWxsfSwiUGFyZW50U3R5bGUiOnsiJHJlZiI6Ijc0In19LCJEYXRlRm9ybWF0Ijp7IiRyZWYiOiI4MSJ9LCJXZWVrTnVtYmVyaW5nIjp7IiRpZCI6IjMyNiIsIkZvcm1hdCI6MCwiSXNWaXNpYmxlIjpmYWxzZSwiTGFzdEtub3duVmlzaWJpbGl0eVN0YXRlIjpmYWxzZX0sIklzVmlzaWJsZSI6dHJ1ZSwiUGFyZW50U3R5bGUiOnsiJHJlZiI6IjUzIn19LCJJbmRleCI6OCwiUGVyY2VudGFnZUNvbXBsZXRlIjpudWxsLCJQb3NpdGlvbiI6eyJSYXRpbyI6MC4xOTI1MzA5MDc1MjQ5NTY2MSwiSXNDdXN0b20iOnRydWV9LCJEYXRlRm9ybWF0Ijp7IiRyZWYiOiI4MSJ9LCJXZWVrTnVtYmVyaW5nIjp7IiRpZCI6IjMyNyIsIkZvcm1hdCI6MCwiSXNWaXNpYmxlIjpmYWxzZSwiTGFzdEtub3duVmlzaWJpbGl0eVN0YXRlIjpmYWxzZX0sIlJlbGF0ZWRUYXNrSWQiOiIwMDAwMDAwMC0wMDAwLTAwMDAtMDAwMC0wMDAwMDAwMDAwMDAiLCJJZCI6IjAwMTg2OTFhLWY4OGQtNDgzOC1iM2VjLTJkMTI1NmI5ZWVlNSIsIkltcG9ydElkIjpudWxsLCJUaXRsZSI6IkZpbmFsIHByb2plY3QgY2hlY2twb2ludCBhbmQgY2xvc2UiLCJOb3RlIjpudWxsLCJIeXBlcmxpbmsiOnsiJGlkIjoiMzI4IiwiQWRkcmVzcyI6bnVsbCwiU3ViQWRkcmVzcyI6bnVsbH0sIklzQ2hhbmdlZCI6ZmFsc2UsIklzTmV3IjpmYWxzZX1dLCJUYXNrcyI6W3siJGlkIjoiMzI5IiwiR3JvdXBOYW1lIjpudWxsLCJTdGFydERhdGUiOiIyMDIxLTA4LTEzVDAwOjAwOjAwWiIsIkVuZERhdGUiOiIyMDIxLTA5LTAxVDIzOjU5OjAwWiIsIlBlcmNlbnRhZ2VDb21wbGV0ZSI6NTAuMCwiU3R5bGUiOnsiJGlkIjoiMzMwIiwiU2hhcGUiOjcsIlNoYXBlVGhpY2tuZXNzIjoxLCJEdXJhdGlvbkZvcm1hdCI6MCwiSW5jbHVkZU5vbldvcmtpbmdEYXlzSW5EdXJhdGlvbiI6dHJ1ZSwiUGVyY2VudGFnZUNvbXBsZXRlU3R5bGUiOnsiJGlkIjoiMzMxIiwiRm9udFNldHRpbmdzIjp7IiRpZCI6IjMzMi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MzIiwiTGluZUNvbG9yIjpudWxsLCJMaW5lV2VpZ2h0IjowLjAsIkxpbmVUeXBlIjowLCJQYXJlbnRTdHlsZSI6bnVsbH0sIlBhcmVudFN0eWxlIjp7IiRyZWYiOiI4NSJ9fSwiRHVyYXRpb25TdHlsZSI6eyIkaWQiOiIzMzQiLCJGb250U2V0dGluZ3MiOnsiJGlkIjoiMzM1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MzYiLCJMaW5lQ29sb3IiOm51bGwsIkxpbmVXZWlnaHQiOjAuMCwiTGluZVR5cGUiOjAsIlBhcmVudFN0eWxlIjpudWxsfSwiUGFyZW50U3R5bGUiOnsiJHJlZiI6IjkyIn19LCJIb3Jpem9udGFsQ29ubmVjdG9yU3R5bGUiOnsiJGlkIjoiMzM3IiwiTGluZUNvbG9yIjp7IiRyZWYiOiIxMDAifSwiTGluZVdlaWdodCI6MS4wLCJMaW5lVHlwZSI6MCwiUGFyZW50U3R5bGUiOnsiJHJlZiI6Ijk5In19LCJWZXJ0aWNhbENvbm5lY3RvclN0eWxlIjp7IiRpZCI6IjMzOCIsIkxpbmVDb2xvciI6eyIkcmVmIjoiMTAzIn0sIkxpbmVXZWlnaHQiOjEuMCwiTGluZVR5cGUiOjAsIlBhcmVudFN0eWxlIjp7IiRyZWYiOiIxMDIifX0sIk1hcmdpbiI6bnVsbCwiU3RhcnREYXRlUG9zaXRpb24iOjQsIkVuZERhdGVQb3NpdGlvbiI6NCwiRGF0ZUlzVmlzaWJsZSI6dHJ1ZSwiVGl0bGVQb3NpdGlvbiI6NSwiRHVyYXRpb25Qb3NpdGlvbiI6NiwiUGVyY2VudGFnZUNvbXBsZXRlZFBvc2l0aW9uIjoyLCJTcGFjaW5nIjo1LCJJc0JlbG93VGltZWJhbmQiOmZhbHNlLCJQZXJjZW50YWdlQ29tcGxldGVTaGFwZU9wYWNpdHkiOjM1LCJTaGFwZVN0eWxlIjp7IiRpZCI6IjMzOSIsIk1hcmdpbiI6eyIkcmVmIjoiMTA2In0sIlBhZGRpbmciOnsiJHJlZiI6IjEwNyJ9LCJCYWNrZ3JvdW5kIjp7IiRpZCI6IjM0MCIsIkNvbG9yIjp7IiRpZCI6IjM0MSIsIkEiOjI1NSwiUiI6MTY0LCJHIjo3MCwiQiI6MjN9fSwiSXNWaXNpYmxlIjp0cnVlLCJXaWR0aCI6MC4wLCJIZWlnaHQiOjE2LjAsIkJvcmRlclN0eWxlIjp7IiRpZCI6IjM0MiIsIkxpbmVDb2xvciI6eyIkcmVmIjoiMTExIn0sIkxpbmVXZWlnaHQiOjAuMCwiTGluZVR5cGUiOjAsIlBhcmVudFN0eWxlIjp7IiRyZWYiOiIxMTAifX0sIlBhcmVudFN0eWxlIjp7IiRyZWYiOiIxMDUifX0sIlRpdGxlU3R5bGUiOnsiJGlkIjoiMzQzIiwiRm9udFNldHRpbmdzIjp7IiRpZCI6IjM0NCIsIkZvbnRTaXplIjoxMSwiRm9udE5hbWUiOiJDYWxpYnJpIiwiSXNCb2xkIjpmYWxzZSwiSXNJdGFsaWMiOmZhbHNlLCJJc1VuZGVybGluZWQiOmZhbHNlLCJQYXJlbnRTdHlsZSI6eyIkcmVmIjoiMTE0In19LCJBdXRvU2l6ZSI6MCwiRm9yZWdyb3VuZCI6eyIkcmVmIjoiMTE1In0sIk1heFdpZHRoIjo3MjA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NDUiLCJMaW5lQ29sb3IiOm51bGwsIkxpbmVXZWlnaHQiOjAuMCwiTGluZVR5cGUiOjAsIlBhcmVudFN0eWxlIjpudWxsfSwiUGFyZW50U3R5bGUiOnsiJHJlZiI6IjExMyJ9fSwiRGF0ZVN0eWxlIjp7IiRpZCI6IjM0NiIsIkZvbnRTZXR0aW5ncyI6eyIkaWQiOiIzNDciLCJGb250U2l6ZSI6MTAsIkZvbnROYW1lIjoiQ2FsaWJyaSIsIklzQm9sZCI6ZmFsc2UsIklzSXRhbGljIjpmYWxzZSwiSXNVbmRlcmxpbmVkIjpmYWxzZSwiUGFyZW50U3R5bGUiOnsiJHJlZiI6IjEyMSJ9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Q4IiwiTGluZUNvbG9yIjpudWxsLCJMaW5lV2VpZ2h0IjowLjAsIkxpbmVUeXBlIjowLCJQYXJlbnRTdHlsZSI6bnVsbH0sIlBhcmVudFN0eWxlIjp7IiRyZWYiOiIxMjAifX0sIkRhdGVGb3JtYXQiOnsiJHJlZiI6IjEyNyJ9LCJXZWVrTnVtYmVyaW5nIjp7IiRpZCI6IjM0OSIsIkZvcm1hdCI6MCwiSXNWaXNpYmxlIjpmYWxzZSwiTGFzdEtub3duVmlzaWJpbGl0eVN0YXRlIjpmYWxzZX0sIklzVmlzaWJsZSI6ZmFsc2UsIlBhcmVudFN0eWxlIjp7IiRyZWYiOiI4NCJ9fSwiSW5kZXgiOjksIlNtYXJ0RHVyYXRpb25BY3RpdmF0ZWQiOmZhbHNlLCJEYXRlRm9ybWF0Ijp7IiRyZWYiOiIxMjcifSwiV2Vla051bWJlcmluZyI6eyIkaWQiOiIzNTAiLCJGb3JtYXQiOjAsIklzVmlzaWJsZSI6ZmFsc2UsIkxhc3RLbm93blZpc2liaWxpdHlTdGF0ZSI6ZmFsc2V9LCJJZCI6IjQxNWU1MDg0LTEzNTYtNGYzOS04MDc1LTMzMDI5NTY4MTk4MCIsIkltcG9ydElkIjpudWxsLCJUaXRsZSI6IlRhc2sgMSIsIk5vdGUiOm51bGwsIkh5cGVybGluayI6eyIkaWQiOiIzNTEiLCJBZGRyZXNzIjpudWxsLCJTdWJBZGRyZXNzIjpudWxsfSwiSXNDaGFuZ2VkIjpmYWxzZSwiSXNOZXciOmZhbHNlfSx7IiRpZCI6IjM1MiIsIkdyb3VwTmFtZSI6bnVsbCwiU3RhcnREYXRlIjoiMjAyMS0wOS0xNlQwMDowMDowMFoiLCJFbmREYXRlIjoiMjAyMS0xMC0xNVQyMzo1OTowMFoiLCJQZXJjZW50YWdlQ29tcGxldGUiOjcwLjAsIlN0eWxlIjp7IiRpZCI6IjM1MyIsIlNoYXBlIjo3LCJTaGFwZVRoaWNrbmVzcyI6MSwiRHVyYXRpb25Gb3JtYXQiOjAsIkluY2x1ZGVOb25Xb3JraW5nRGF5c0luRHVyYXRpb24iOnRydWUsIlBlcmNlbnRhZ2VDb21wbGV0ZVN0eWxlIjp7IiRpZCI6IjM1NCIsIkZvbnRTZXR0aW5ncyI6eyIkaWQiOiIzNTU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1NiIsIkxpbmVDb2xvciI6bnVsbCwiTGluZVdlaWdodCI6MC4wLCJMaW5lVHlwZSI6MCwiUGFyZW50U3R5bGUiOm51bGx9LCJQYXJlbnRTdHlsZSI6eyIkcmVmIjoiODUifX0sIkR1cmF0aW9uU3R5bGUiOnsiJGlkIjoiMzU3IiwiRm9udFNldHRpbmdzIjp7IiRpZCI6IjM1OC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U5IiwiTGluZUNvbG9yIjpudWxsLCJMaW5lV2VpZ2h0IjowLjAsIkxpbmVUeXBlIjowLCJQYXJlbnRTdHlsZSI6bnVsbH0sIlBhcmVudFN0eWxlIjp7IiRyZWYiOiI5MiJ9fSwiSG9yaXpvbnRhbENvbm5lY3RvclN0eWxlIjp7IiRpZCI6IjM2MCIsIkxpbmVDb2xvciI6eyIkcmVmIjoiMTAwIn0sIkxpbmVXZWlnaHQiOjEuMCwiTGluZVR5cGUiOjAsIlBhcmVudFN0eWxlIjp7IiRyZWYiOiI5OSJ9fSwiVmVydGljYWxDb25uZWN0b3JTdHlsZSI6eyIkaWQiOiIzNjEiLCJMaW5lQ29sb3IiOnsiJHJlZiI6IjEwMyJ9LCJMaW5lV2VpZ2h0IjoxLjAsIkxpbmVUeXBlIjowLCJQYXJlbnRTdHlsZSI6eyIkcmVmIjoiMTAyIn19LCJNYXJnaW4iOm51bGwsIlN0YXJ0RGF0ZVBvc2l0aW9uIjo0LCJFbmREYXRlUG9zaXRpb24iOjQsIkRhdGVJc1Zpc2libGUiOnRydWUsIlRpdGxlUG9zaXRpb24iOjUsIkR1cmF0aW9uUG9zaXRpb24iOjYsIlBlcmNlbnRhZ2VDb21wbGV0ZWRQb3NpdGlvbiI6MiwiU3BhY2luZyI6NSwiSXNCZWxvd1RpbWViYW5kIjpmYWxzZSwiUGVyY2VudGFnZUNvbXBsZXRlU2hhcGVPcGFjaXR5IjozNSwiU2hhcGVTdHlsZSI6eyIkaWQiOiIzNjIiLCJNYXJnaW4iOnsiJHJlZiI6IjEwNiJ9LCJQYWRkaW5nIjp7IiRyZWYiOiIxMDcifSwiQmFja2dyb3VuZCI6eyIkaWQiOiIzNjMiLCJDb2xvciI6eyIkaWQiOiIzNjQiLCJBIjoyNTUsIlIiOjIwNCwiRyI6ODYsIkIiOjQ1fX0sIklzVmlzaWJsZSI6dHJ1ZSwiV2lkdGgiOjAuMCwiSGVpZ2h0IjoxNi4wLCJCb3JkZXJTdHlsZSI6eyIkaWQiOiIzNjUiLCJMaW5lQ29sb3IiOnsiJHJlZiI6IjExMSJ9LCJMaW5lV2VpZ2h0IjowLjAsIkxpbmVUeXBlIjowLCJQYXJlbnRTdHlsZSI6eyIkcmVmIjoiMTEwIn19LCJQYXJlbnRTdHlsZSI6eyIkcmVmIjoiMTA1In19LCJUaXRsZVN0eWxlIjp7IiRpZCI6IjM2NiIsIkZvbnRTZXR0aW5ncyI6eyIkaWQiOiIzNjciLCJGb250U2l6ZSI6MTEsIkZvbnROYW1lIjoiQ2FsaWJyaSIsIklzQm9sZCI6ZmFsc2UsIklzSXRhbGljIjpmYWxzZSwiSXNVbmRlcmxpbmVkIjpmYWxzZSwiUGFyZW50U3R5bGUiOnsiJHJlZiI6IjExNCJ9fSwiQXV0b1NpemUiOjAsIkZvcmVncm91bmQiOnsiJHJlZiI6IjExNSJ9LCJNYXhXaWR0aCI6NzIwLjA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Y4IiwiTGluZUNvbG9yIjpudWxsLCJMaW5lV2VpZ2h0IjowLjAsIkxpbmVUeXBlIjowLCJQYXJlbnRTdHlsZSI6bnVsbH0sIlBhcmVudFN0eWxlIjp7IiRyZWYiOiIxMTMifX0sIkRhdGVTdHlsZSI6eyIkaWQiOiIzNjkiLCJGb250U2V0dGluZ3MiOnsiJGlkIjoiMzcwIiwiRm9udFNpemUiOjEwLCJGb250TmFtZSI6IkNhbGlicmkiLCJJc0JvbGQiOmZhbHNlLCJJc0l0YWxpYyI6ZmFsc2UsIklzVW5kZXJsaW5lZCI6ZmFsc2UsIlBhcmVudFN0eWxlIjp7IiRyZWYiOiIxMjEifX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3MSIsIkxpbmVDb2xvciI6bnVsbCwiTGluZVdlaWdodCI6MC4wLCJMaW5lVHlwZSI6MCwiUGFyZW50U3R5bGUiOm51bGx9LCJQYXJlbnRTdHlsZSI6eyIkcmVmIjoiMTIwIn19LCJEYXRlRm9ybWF0Ijp7IiRyZWYiOiIxMjcifSwiV2Vla051bWJlcmluZyI6eyIkaWQiOiIzNzIiLCJGb3JtYXQiOjAsIklzVmlzaWJsZSI6ZmFsc2UsIkxhc3RLbm93blZpc2liaWxpdHlTdGF0ZSI6ZmFsc2V9LCJJc1Zpc2libGUiOmZhbHNlLCJQYXJlbnRTdHlsZSI6eyIkcmVmIjoiODQifX0sIkluZGV4IjoxMCwiU21hcnREdXJhdGlvbkFjdGl2YXRlZCI6ZmFsc2UsIkRhdGVGb3JtYXQiOnsiJHJlZiI6IjEyNyJ9LCJXZWVrTnVtYmVyaW5nIjp7IiRpZCI6IjM3MyIsIkZvcm1hdCI6MCwiSXNWaXNpYmxlIjpmYWxzZSwiTGFzdEtub3duVmlzaWJpbGl0eVN0YXRlIjpmYWxzZX0sIklkIjoiNjNjMWI0YTgtNWVjYS00ZDk0LWIyZmMtMDAyYjBmNzJhNjM2IiwiSW1wb3J0SWQiOm51bGwsIlRpdGxlIjoiVGFzayAyIiwiTm90ZSI6bnVsbCwiSHlwZXJsaW5rIjp7IiRpZCI6IjM3NCIsIkFkZHJlc3MiOm51bGwsIlN1YkFkZHJlc3MiOm51bGx9LCJJc0NoYW5nZWQiOmZhbHNlLCJJc05ldyI6ZmFsc2V9LHsiJGlkIjoiMzc1IiwiR3JvdXBOYW1lIjpudWxsLCJTdGFydERhdGUiOiIyMDIxLTEwLTI2VDAwOjAwOjAwWiIsIkVuZERhdGUiOiIyMDIxLTEyLTA0VDIzOjU5OjAwWiIsIlBlcmNlbnRhZ2VDb21wbGV0ZSI6NDAuMCwiU3R5bGUiOnsiJGlkIjoiMzc2IiwiU2hhcGUiOjcsIlNoYXBlVGhpY2tuZXNzIjoxLCJEdXJhdGlvbkZvcm1hdCI6MCwiSW5jbHVkZU5vbldvcmtpbmdEYXlzSW5EdXJhdGlvbiI6dHJ1ZSwiUGVyY2VudGFnZUNvbXBsZXRlU3R5bGUiOnsiJGlkIjoiMzc3IiwiRm9udFNldHRpbmdzIjp7IiRpZCI6IjM3OC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c5IiwiTGluZUNvbG9yIjpudWxsLCJMaW5lV2VpZ2h0IjowLjAsIkxpbmVUeXBlIjowLCJQYXJlbnRTdHlsZSI6bnVsbH0sIlBhcmVudFN0eWxlIjp7IiRyZWYiOiI4NSJ9fSwiRHVyYXRpb25TdHlsZSI6eyIkaWQiOiIzODAiLCJGb250U2V0dGluZ3MiOnsiJGlkIjoiMzgx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ODIiLCJMaW5lQ29sb3IiOm51bGwsIkxpbmVXZWlnaHQiOjAuMCwiTGluZVR5cGUiOjAsIlBhcmVudFN0eWxlIjpudWxsfSwiUGFyZW50U3R5bGUiOnsiJHJlZiI6IjkyIn19LCJIb3Jpem9udGFsQ29ubmVjdG9yU3R5bGUiOnsiJGlkIjoiMzgzIiwiTGluZUNvbG9yIjp7IiRyZWYiOiIxMDAifSwiTGluZVdlaWdodCI6MS4wLCJMaW5lVHlwZSI6MCwiUGFyZW50U3R5bGUiOnsiJHJlZiI6Ijk5In19LCJWZXJ0aWNhbENvbm5lY3RvclN0eWxlIjp7IiRpZCI6IjM4NCIsIkxpbmVDb2xvciI6eyIkcmVmIjoiMTAzIn0sIkxpbmVXZWlnaHQiOjEuMCwiTGluZVR5cGUiOjAsIlBhcmVudFN0eWxlIjp7IiRyZWYiOiIxMDIifX0sIk1hcmdpbiI6bnVsbCwiU3RhcnREYXRlUG9zaXRpb24iOjQsIkVuZERhdGVQb3NpdGlvbiI6NCwiRGF0ZUlzVmlzaWJsZSI6dHJ1ZSwiVGl0bGVQb3NpdGlvbiI6NSwiRHVyYXRpb25Qb3NpdGlvbiI6NiwiUGVyY2VudGFnZUNvbXBsZXRlZFBvc2l0aW9uIjoyLCJTcGFjaW5nIjo1LCJJc0JlbG93VGltZWJhbmQiOmZhbHNlLCJQZXJjZW50YWdlQ29tcGxldGVTaGFwZU9wYWNpdHkiOjM1LCJTaGFwZVN0eWxlIjp7IiRpZCI6IjM4NSIsIk1hcmdpbiI6eyIkcmVmIjoiMTA2In0sIlBhZGRpbmciOnsiJHJlZiI6IjEwNyJ9LCJCYWNrZ3JvdW5kIjp7IiRpZCI6IjM4NiIsIkNvbG9yIjp7IiRpZCI6IjM4NyIsIkEiOjI1NSwiUiI6MTgxLCJHIjo4MywiQiI6MjZ9fSwiSXNWaXNpYmxlIjp0cnVlLCJXaWR0aCI6MC4wLCJIZWlnaHQiOjE2LjAsIkJvcmRlclN0eWxlIjp7IiRpZCI6IjM4OCIsIkxpbmVDb2xvciI6eyIkcmVmIjoiMTExIn0sIkxpbmVXZWlnaHQiOjAuMCwiTGluZVR5cGUiOjAsIlBhcmVudFN0eWxlIjp7IiRyZWYiOiIxMTAifX0sIlBhcmVudFN0eWxlIjp7IiRyZWYiOiIxMDUifX0sIlRpdGxlU3R5bGUiOnsiJGlkIjoiMzg5IiwiRm9udFNldHRpbmdzIjp7IiRpZCI6IjM5MCIsIkZvbnRTaXplIjoxMSwiRm9udE5hbWUiOiJDYWxpYnJpIiwiSXNCb2xkIjpmYWxzZSwiSXNJdGFsaWMiOmZhbHNlLCJJc1VuZGVybGluZWQiOmZhbHNlLCJQYXJlbnRTdHlsZSI6eyIkcmVmIjoiMTE0In19LCJBdXRvU2l6ZSI6MCwiRm9yZWdyb3VuZCI6eyIkcmVmIjoiMTE1In0sIk1heFdpZHRoIjo3MjA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OTEiLCJMaW5lQ29sb3IiOm51bGwsIkxpbmVXZWlnaHQiOjAuMCwiTGluZVR5cGUiOjAsIlBhcmVudFN0eWxlIjpudWxsfSwiUGFyZW50U3R5bGUiOnsiJHJlZiI6IjExMyJ9fSwiRGF0ZVN0eWxlIjp7IiRpZCI6IjM5MiIsIkZvbnRTZXR0aW5ncyI6eyIkaWQiOiIzOTMiLCJGb250U2l6ZSI6MTAsIkZvbnROYW1lIjoiQ2FsaWJyaSIsIklzQm9sZCI6ZmFsc2UsIklzSXRhbGljIjpmYWxzZSwiSXNVbmRlcmxpbmVkIjpmYWxzZSwiUGFyZW50U3R5bGUiOnsiJHJlZiI6IjEyMSJ9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k0IiwiTGluZUNvbG9yIjpudWxsLCJMaW5lV2VpZ2h0IjowLjAsIkxpbmVUeXBlIjowLCJQYXJlbnRTdHlsZSI6bnVsbH0sIlBhcmVudFN0eWxlIjp7IiRyZWYiOiIxMjAifX0sIkRhdGVGb3JtYXQiOnsiJHJlZiI6IjEyNyJ9LCJXZWVrTnVtYmVyaW5nIjp7IiRpZCI6IjM5NSIsIkZvcm1hdCI6MCwiSXNWaXNpYmxlIjpmYWxzZSwiTGFzdEtub3duVmlzaWJpbGl0eVN0YXRlIjpmYWxzZX0sIklzVmlzaWJsZSI6ZmFsc2UsIlBhcmVudFN0eWxlIjp7IiRyZWYiOiI4NCJ9fSwiSW5kZXgiOjExLCJTbWFydER1cmF0aW9uQWN0aXZhdGVkIjpmYWxzZSwiRGF0ZUZvcm1hdCI6eyIkcmVmIjoiMTI3In0sIldlZWtOdW1iZXJpbmciOnsiJGlkIjoiMzk2IiwiRm9ybWF0IjowLCJJc1Zpc2libGUiOmZhbHNlLCJMYXN0S25vd25WaXNpYmlsaXR5U3RhdGUiOmZhbHNlfSwiSWQiOiJiZmQ1Njg1Zi04ODZiLTQyYzMtYjFiNy04YWVlOGMxOGNjMTEiLCJJbXBvcnRJZCI6bnVsbCwiVGl0bGUiOiJUYXNrIDMiLCJOb3RlIjpudWxsLCJIeXBlcmxpbmsiOnsiJGlkIjoiMzk3IiwiQWRkcmVzcyI6bnVsbCwiU3ViQWRkcmVzcyI6bnVsbH0sIklzQ2hhbmdlZCI6ZmFsc2UsIklzTmV3IjpmYWxzZX1dLCJTd2ltbGFuZXMiOltdLCJNc1Byb2plY3RJdGVtc1RyZWUiOm51bGwsIk1ldGFkYXRhIjp7IiRpZCI6IjM5OC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zOTkiLCJJbXBhT3B0aW9ucyI6eyIkaWQiOiI0MDA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mZhbHNlLCJJbXBvcnRUeXBlIjowLCJGaWxlUGF0aCI6bnVsbCwiVGltZUNvbmZpZ3VyYXRpb24iOnsiJGlkIjoiNDAxIiwiVXNlVGltZSI6ZmFsc2UsIldvcmtEYXlTdGFydCI6IjAwOjAwOjAwIiwiV29ya0RheUVuZCI6IjIzOjU5OjAwIn0sIkxhc3RVc2VkVGVtcGxhdGVJZCI6IjRiNjlmYjNlLWZhMTktNDBlNi1iYzhjLTI1YTBmOTFhMzI5MiIsIkZpcnN0V2Vla09mWWVhciI6MH0="/>
  <p:tag name="__MASTER" val="__part_0"/>
</p:tagLst>
</file>

<file path=ppt/tags/tag2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2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My4yMy4wMC4wMCIsIkVkaXRpb24iOiJQcm8iLCJJc1BsdXNFZGl0aW9uIjp0cnVlLCJJc1Byb0VkaXRpb24iOnRydW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MjU1LCJSIjoyNTUsIkciOjI1NSwiQiI6MjU1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pZCI6IjI4IiwiQSI6ODksIlIiOjAsIkciOjAsIkIiOjB9fSwiSXNWaXNpYmxlIjpmYWxzZSwiV2lkdGgiOjAuMCwiSGVpZ2h0IjowLjAsIkJvcmRlclN0eWxlIjpudWxsLCJQYXJlbnRTdHlsZSI6bnVsbH0sIlRvZGF5VGV4dFN0eWxlIjp7IiRpZCI6IjI5IiwiRm9udFNldHRpbmdzIjp7IiRpZCI6IjMwIiwiRm9udFNpemUiOjEyLCJGb250TmFtZSI6IkNhbGlicmkiLCJJc0JvbGQiOmZhbHNlLCJJc0l0YWxpYyI6ZmFsc2UsIklzVW5kZXJsaW5lZCI6ZmFsc2UsIlBhcmVudFN0eWxlIjpudWxsfSwiQXV0b1NpemUiOjAsIkZvcmVncm91bmQiOnsiJGlkIjoiMzEiLCJDb2xvciI6eyIkaWQiOiIz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yIsIlRvcCI6MCwiTGVmdCI6MCwiUmlnaHQiOjAsIkJvdHRvbSI6MH0sIlBhZGRpbmciOnsiJGlkIjoiMzQiLCJUb3AiOjAsIkxlZnQiOjAsIlJpZ2h0IjowLCJCb3R0b20iOjB9LCJCYWNrZ3JvdW5kIjp7IiRpZCI6IjM1IiwiQ29sb3IiOnsiJGlkIjoiMzYiLCJBIjoyNTUsIlIiOjI1NSwiRyI6MjU1LCJCIjoyNTV9fSwiSXNWaXNpYmxlIjp0cnVlLCJXaWR0aCI6MC4wLCJIZWlnaHQiOjAuMCwiQm9yZGVyU3R5bGUiOm51bGwsIlBhcmVudFN0eWxlIjpudWxsfSwiVG9kYXlNYXJrZXJTdHlsZSI6eyIkaWQiOiIzNyIsIk1hcmdpbiI6eyIkaWQiOiIzOCIsIlRvcCI6MCwiTGVmdCI6MCwiUmlnaHQiOjAsIkJvdHRvbSI6MH0sIlBhZGRpbmciOnsiJGlkIjoiMzkiLCJUb3AiOjAsIkxlZnQiOjAsIlJpZ2h0IjowLCJCb3R0b20iOjB9LCJCYWNrZ3JvdW5kIjp7IiRpZCI6IjQwIiwiQ29sb3IiOnsiJGlkIjoiNDEiLCJBIjoyNTUsIlIiOjI1NSwiRyI6MCwiQiI6MH19LCJJc1Zpc2libGUiOnRydWUsIldpZHRoIjowLjAsIkhlaWdodCI6MC4wLCJCb3JkZXJTdHlsZSI6bnVsbCwiUGFyZW50U3R5bGUiOm51bGx9LCJTY2FsZVN0eWxlIjp7IiRpZCI6IjQyIiwiU2hvd1NlZ21lbnRTZXBhcmF0b3JzIjpmYWxzZSwiU2VnbWVudFNlcGFyYXRvck9wYWNpdHkiOjMwLCJGb250U2V0dGluZ3MiOnsiJGlkIjoiNDMiLCJGb250U2l6ZSI6MTIsIkZvbnROYW1lIjoiQ2FsaWJyaSIsIklzQm9sZCI6ZmFsc2UsIklzSXRhbGljIjpmYWxzZSwiSXNVbmRlcmxpbmVkIjpmYWxzZSwiUGFyZW50U3R5bGUiOm51bGx9LCJBdXRvU2l6ZSI6MCwiRm9yZWdyb3VuZCI6eyIkaWQiOiI0NCIsIkNvbG9yIjp7IiRpZCI6IjQ1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2IiwiVG9wIjowLCJMZWZ0Ijo1LCJSaWdodCI6MCwiQm90dG9tIjowfSwiUGFkZGluZyI6eyIkaWQiOiI0NyIsIlRvcCI6MCwiTGVmdCI6MCwiUmlnaHQiOjAsIkJvdHRvbSI6MH0sIkJhY2tncm91bmQiOnsiJGlkIjoiNDgiLCJDb2xvciI6eyIkcmVmIjoiMjgifX0sIklzVmlzaWJsZSI6dHJ1ZSwiV2lkdGgiOjAuMCwiSGVpZ2h0IjowLjAsIkJvcmRlclN0eWxlIjpudWxsLCJQYXJlbnRTdHlsZSI6bnVsbH0sIkVsYXBzZWRUaW1lQmFja2dyb3VuZCI6eyIkaWQiOiI0OSIsIkNvbG9yIjp7IiRpZCI6IjUwIiwiQSI6MTkxLCJSIjoyNTUsIkciOjAsIkIiOjB9fSwiQXBwZW5kWWVhck9uWWVhckNoYW5nZSI6ZmFsc2UsIkVsYXBzZWRUaW1lRm9ybWF0IjoyLCJUb2RheU1hcmtlclBvc2l0aW9uIjozLCJRdWlja1Bvc2l0aW9uIjozLCJBYnNvbHV0ZVBvc2l0aW9uIjo0NTIuMCwiTWFyZ2luIjp7IiRpZCI6IjUxIiwiVG9wIjowLCJMZWZ0IjoxMCwiUmlnaHQiOjEwLCJCb3R0b20iOjB9LCJQYWRkaW5nIjp7IiRpZCI6IjUyIiwiVG9wIjowLCJMZWZ0IjowLCJSaWdodCI6MCwiQm90dG9tIjowfSwiQmFja2dyb3VuZCI6eyIkaWQiOiI1MyIsIkNvbG9yIjp7IiRpZCI6IjU0IiwiQSI6MjU1LCJSIjo0NywiRyI6NTQsIkIiOjE1M319LCJJc1Zpc2libGUiOnRydWUsIldpZHRoIjowLjAsIkhlaWdodCI6MC4wLCJCb3JkZXJTdHlsZSI6bnVsbCwiUGFyZW50U3R5bGUiOm51bGx9LCJEZWZhdWx0TWlsZXN0b25lU3R5bGUiOnsiJGlkIjoiNTUiLCJTaGFwZSI6MiwiQ29ubmVjdG9yTWFyZ2luIjp7IiRpZCI6IjU2IiwiVG9wIjowLCJMZWZ0IjoyLCJSaWdodCI6MiwiQm90dG9tIjowfSwiQ29ubmVjdG9yU3R5bGUiOnsiJGlkIjoiNTciLCJMaW5lQ29sb3IiOnsiJGlkIjoiNTgiLCIkdHlwZSI6Ik5MUkUuQ29tbW9uLkRvbS5Tb2xpZENvbG9yQnJ1c2gsIE5MUkUuQ29tbW9uIiwiQ29sb3IiOnsiJGlkIjoiNTkiLCJBIjoxMjcsIlIiOjc5LCJHIjoxMjksIkIiOjE4OX19LCJMaW5lV2VpZ2h0IjoxLjAsIkxpbmVUeXBlIjowLCJQYXJlbnRTdHlsZSI6bnVsbH0sIklzQmVsb3dUaW1lYmFuZCI6ZmFsc2UsIlBvc2l0aW9uT25UYXNrIjowLCJIaWRlRGF0ZSI6ZmFsc2UsIlNoYXBlU2l6ZSI6MSwiU3BhY2luZyI6Mi4wLCJQYWRkaW5nIjp7IiRpZCI6IjYwIiwiVG9wIjo3LCJMZWZ0IjozLCJSaWdodCI6MCwiQm90dG9tIjoyfSwiU2hhcGVTdHlsZSI6eyIkaWQiOiI2MSIsIk1hcmdpbiI6eyIkaWQiOiI2MiIsIlRvcCI6MCwiTGVmdCI6MCwiUmlnaHQiOjAsIkJvdHRvbSI6MH0sIlBhZGRpbmciOnsiJGlkIjoiNjMiLCJUb3AiOjAsIkxlZnQiOjAsIlJpZ2h0IjowLCJCb3R0b20iOjB9LCJCYWNrZ3JvdW5kIjp7IiRpZCI6IjY0IiwiQ29sb3IiOnsiJGlkIjoiNjUiLCJBIjoyNTUsIlIiOjAsIkciOjExNCwiQiI6MTg4fX0sIklzVmlzaWJsZSI6dHJ1ZSwiV2lkdGgiOjEzLjAsIkhlaWdodCI6MTMuMCwiQm9yZGVyU3R5bGUiOnsiJGlkIjoiNjYiLCJMaW5lQ29sb3IiOnsiJGlkIjoiNjciLCIkdHlwZSI6Ik5MUkUuQ29tbW9uLkRvbS5Tb2xpZENvbG9yQnJ1c2gsIE5MUkUuQ29tbW9uIiwiQ29sb3IiOnsiJGlkIjoiNjgiLCJBIjoyNTUsIlIiOjI1NSwiRyI6MCwiQiI6MH19LCJMaW5lV2VpZ2h0IjowLjAsIkxpbmVUeXBlIjowLCJQYXJlbnRTdHlsZSI6bnVsbH0sIlBhcmVudFN0eWxlIjpudWxsfSwiVGl0bGVTdHlsZSI6eyIkaWQiOiI2OSIsIkZvbnRTZXR0aW5ncyI6eyIkaWQiOiI3MCIsIkZvbnRTaXplIjoxMSwiRm9udE5hbWUiOiJDYWxpYnJpIiwiSXNCb2xkIjp0cnVlLCJJc0l0YWxpYyI6ZmFsc2UsIklzVW5kZXJsaW5lZCI6ZmFsc2UsIlBhcmVudFN0eWxlIjpudWxsfSwiQXV0b1NpemUiOjAsIkZvcmVncm91bmQiOnsiJGlkIjoiNzEiLCJDb2xvciI6eyIkaWQiOiI3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MyIsIlRvcCI6MCwiTGVmdCI6MCwiUmlnaHQiOjAsIkJvdHRvbSI6MH0sIlBhZGRpbmciOnsiJGlkIjoiNzQiLCJUb3AiOjAsIkxlZnQiOjAsIlJpZ2h0IjowLCJCb3R0b20iOjB9LCJCYWNrZ3JvdW5kIjp7IiRpZCI6Ijc1IiwiQ29sb3IiOnsiJHJlZiI6IjI4In19LCJJc1Zpc2libGUiOnRydWUsIldpZHRoIjowLjAsIkhlaWdodCI6MC4wLCJCb3JkZXJTdHlsZSI6bnVsbCwiUGFyZW50U3R5bGUiOm51bGx9LCJEYXRlU3R5bGUiOnsiJGlkIjoiNzYiLCJGb250U2V0dGluZ3MiOnsiJGlkIjoiNzciLCJGb250U2l6ZSI6MTAsIkZvbnROYW1lIjoiQ2FsaWJyaSIsIklzQm9sZCI6ZmFsc2UsIklzSXRhbGljIjpmYWxzZSwiSXNVbmRlcmxpbmVkIjpmYWxzZSwiUGFyZW50U3R5bGUiOm51bGx9LCJBdXRvU2l6ZSI6MCwiRm9yZWdyb3VuZCI6eyIkaWQiOiI3OCIsIkNvbG9yIjp7IiRpZCI6Ijc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MCIsIlRvcCI6MCwiTGVmdCI6MCwiUmlnaHQiOjAsIkJvdHRvbSI6MH0sIlBhZGRpbmciOnsiJGlkIjoiODEiLCJUb3AiOjAsIkxlZnQiOjAsIlJpZ2h0IjowLCJCb3R0b20iOjB9LCJCYWNrZ3JvdW5kIjp7IiRpZCI6IjgyIiwiQ29sb3IiOnsiJHJlZiI6IjI4In19LCJJc1Zpc2libGUiOnRydWUsIldpZHRoIjowLjAsIkhlaWdodCI6MC4wLCJCb3JkZXJTdHlsZSI6bnVsbCwiUGFyZW50U3R5bGUiOm51bGx9LCJEYXRlRm9ybWF0Ijp7IiRpZCI6Ijgz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QiLCJEYXRlUGFydElzVmlzaWJsZSI6ZmFsc2UsIlRpbWVQYXJ0SXNWaXNpYmxlIjpmYWxzZX19LCJXZWVrTnVtYmVyaW5nIjp7IiRpZCI6Ijg1IiwiRm9ybWF0IjowLCJJc1Zpc2libGUiOmZhbHNlLCJMYXN0S25vd25WaXNpYmlsaXR5U3RhdGUiOmZhbHNlfSwiSXNWaXNpYmxlIjp0cnVlLCJQYXJlbnRTdHlsZSI6bnVsbH0sIkRlZmF1bHRUYXNrU3R5bGUiOnsiJGlkIjoiODYiLCJTaGFwZSI6MSwiU2hhcGVUaGlja25lc3MiOjAsIkR1cmF0aW9uRm9ybWF0IjowLCJJbmNsdWRlTm9uV29ya2luZ0RheXNJbkR1cmF0aW9uIjpmYWxzZSwiUGVyY2VudGFnZUNvbXBsZXRlU3R5bGUiOnsiJGlkIjoiODciLCJGb250U2V0dGluZ3MiOnsiJGlkIjoiODgiLCJGb250U2l6ZSI6MTAsIkZvbnROYW1lIjoiQ2FsaWJyaSIsIklzQm9sZCI6ZmFsc2UsIklzSXRhbGljIjpmYWxzZSwiSXNVbmRlcmxpbmVkIjpmYWxzZSwiUGFyZW50U3R5bGUiOm51bGx9LCJBdXRvU2l6ZSI6MCwiRm9yZWdyb3VuZCI6eyIkaWQiOiI4OSIsIkNvbG9yIjp7IiRpZCI6Ijk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EiLCJUb3AiOjAsIkxlZnQiOjAsIlJpZ2h0IjowLCJCb3R0b20iOjB9LCJQYWRkaW5nIjp7IiRpZCI6IjkyIiwiVG9wIjowLCJMZWZ0IjowLCJSaWdodCI6MCwiQm90dG9tIjowfSwiQmFja2dyb3VuZCI6eyIkaWQiOiI5MyIsIkNvbG9yIjp7IiRyZWYiOiIyOCJ9fSwiSXNWaXNpYmxlIjp0cnVlLCJXaWR0aCI6MC4wLCJIZWlnaHQiOjAuMCwiQm9yZGVyU3R5bGUiOm51bGwsIlBhcmVudFN0eWxlIjpudWxsfSwiRHVyYXRpb25TdHlsZSI6eyIkaWQiOiI5NCIsIkZvbnRTZXR0aW5ncyI6eyIkaWQiOiI5NSIsIkZvbnRTaXplIjoxMCwiRm9udE5hbWUiOiJDYWxpYnJpIiwiSXNCb2xkIjpmYWxzZSwiSXNJdGFsaWMiOmZhbHNlLCJJc1VuZGVybGluZWQiOmZhbHNlLCJQYXJlbnRTdHlsZSI6bnVsbH0sIkF1dG9TaXplIjowLCJGb3JlZ3JvdW5kIjp7IiRpZCI6Ijk2IiwiQ29sb3IiOnsiJGlkIjoiOT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OCIsIlRvcCI6MCwiTGVmdCI6MCwiUmlnaHQiOjAsIkJvdHRvbSI6MH0sIlBhZGRpbmciOnsiJGlkIjoiOTkiLCJUb3AiOjAsIkxlZnQiOjAsIlJpZ2h0IjowLCJCb3R0b20iOjB9LCJCYWNrZ3JvdW5kIjp7IiRpZCI6IjEwMCIsIkNvbG9yIjp7IiRyZWYiOiIyOCJ9fSwiSXNWaXNpYmxlIjp0cnVlLCJXaWR0aCI6MC4wLCJIZWlnaHQiOjAuMCwiQm9yZGVyU3R5bGUiOm51bGwsIlBhcmVudFN0eWxlIjpudWxsfSwiSG9yaXpvbnRhbENvbm5lY3RvclN0eWxlIjp7IiRpZCI6IjEwMSIsIkxpbmVDb2xvciI6eyIkaWQiOiIxMDIiLCIkdHlwZSI6Ik5MUkUuQ29tbW9uLkRvbS5Tb2xpZENvbG9yQnJ1c2gsIE5MUkUuQ29tbW9uIiwiQ29sb3IiOnsiJGlkIjoiMTAzIiwiQSI6MjU1LCJSIjoyMDQsIkciOjIwNCwiQiI6MjA0fX0sIkxpbmVXZWlnaHQiOjEuMCwiTGluZVR5cGUiOjAsIlBhcmVudFN0eWxlIjpudWxsfSwiVmVydGljYWxDb25uZWN0b3JTdHlsZSI6eyIkaWQiOiIxMDQiLCJMaW5lQ29sb3IiOnsiJGlkIjoiMTA1IiwiJHR5cGUiOiJOTFJFLkNvbW1vbi5Eb20uU29saWRDb2xvckJydXNoLCBOTFJFLkNvbW1vbiIsIkNvbG9yIjp7IiRpZCI6IjEwNi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EwNyIsIk1hcmdpbiI6eyIkaWQiOiIxMDgiLCJUb3AiOjAsIkxlZnQiOjQsIlJpZ2h0Ijo0LCJCb3R0b20iOjB9LCJQYWRkaW5nIjp7IiRpZCI6IjEwOSIsIlRvcCI6MCwiTGVmdCI6MCwiUmlnaHQiOjAsIkJvdHRvbSI6MH0sIkJhY2tncm91bmQiOnsiJGlkIjoiMTEwIiwiQ29sb3IiOnsiJGlkIjoiMTExIiwiQSI6MjU1LCJSIjowLCJHIjoxMTQsIkIiOjE4OH19LCJJc1Zpc2libGUiOnRydWUsIldpZHRoIjowLjAsIkhlaWdodCI6MTAuMCwiQm9yZGVyU3R5bGUiOnsiJGlkIjoiMTEyIiwiTGluZUNvbG9yIjp7IiRpZCI6IjExMyIsIiR0eXBlIjoiTkxSRS5Db21tb24uRG9tLlNvbGlkQ29sb3JCcnVzaCwgTkxSRS5Db21tb24iLCJDb2xvciI6eyIkaWQiOiIxMTQiLCJBIjoyNTUsIlIiOjI1NSwiRyI6MCwiQiI6MH19LCJMaW5lV2VpZ2h0IjowLjAsIkxpbmVUeXBlIjowLCJQYXJlbnRTdHlsZSI6bnVsbH0sIlBhcmVudFN0eWxlIjpudWxsfSwiVGl0bGVTdHlsZSI6eyIkaWQiOiIxMTUiLCJGb250U2V0dGluZ3MiOnsiJGlkIjoiMTE2IiwiRm9udFNpemUiOjExLCJGb250TmFtZSI6IkNhbGlicmkiLCJJc0JvbGQiOnRydWUsIklzSXRhbGljIjpmYWxzZSwiSXNVbmRlcmxpbmVkIjpmYWxzZSwiUGFyZW50U3R5bGUiOm51bGx9LCJBdXRvU2l6ZSI6MCwiRm9yZWdyb3VuZCI6eyIkaWQiOiIxMTciLCJDb2xvciI6eyIkaWQiOiIxMTg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5IiwiVG9wIjowLCJMZWZ0IjowLCJSaWdodCI6MCwiQm90dG9tIjowfSwiUGFkZGluZyI6eyIkaWQiOiIxMjAiLCJUb3AiOjAsIkxlZnQiOjAsIlJpZ2h0IjowLCJCb3R0b20iOjB9LCJCYWNrZ3JvdW5kIjp7IiRpZCI6IjEyMSIsIkNvbG9yIjp7IiRyZWYiOiIyOCJ9fSwiSXNWaXNpYmxlIjp0cnVlLCJXaWR0aCI6MC4wLCJIZWlnaHQiOjAuMCwiQm9yZGVyU3R5bGUiOm51bGwsIlBhcmVudFN0eWxlIjpudWxsfSwiRGF0ZVN0eWxlIjp7IiRpZCI6IjEyMiIsIkZvbnRTZXR0aW5ncyI6eyIkaWQiOiIxMjMiLCJGb250U2l6ZSI6MTAsIkZvbnROYW1lIjoiQ2FsaWJyaSIsIklzQm9sZCI6ZmFsc2UsIklzSXRhbGljIjpmYWxzZSwiSXNVbmRlcmxpbmVkIjpmYWxzZSwiUGFyZW50U3R5bGUiOm51bGx9LCJBdXRvU2l6ZSI6MCwiRm9yZWdyb3VuZCI6eyIkaWQiOiIxMjQiLCJDb2xvciI6eyIkaWQiOiIxMj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NiIsIlRvcCI6MCwiTGVmdCI6MCwiUmlnaHQiOjAsIkJvdHRvbSI6MH0sIlBhZGRpbmciOnsiJGlkIjoiMTI3IiwiVG9wIjowLCJMZWZ0IjowLCJSaWdodCI6MCwiQm90dG9tIjowfSwiQmFja2dyb3VuZCI6eyIkaWQiOiIxMjgiLCJDb2xvciI6eyIkcmVmIjoiMjgifX0sIklzVmlzaWJsZSI6dHJ1ZSwiV2lkdGgiOjAuMCwiSGVpZ2h0IjowLjAsIkJvcmRlclN0eWxlIjpudWxsLCJQYXJlbnRTdHlsZSI6bnVsbH0sIkRhdGVGb3JtYXQiOnsiJGlkIjoiMT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zMCIsIkZvcm1hdCI6MCwiSXNWaXNpYmxlIjpmYWxzZSwiTGFzdEtub3duVmlzaWJpbGl0eVN0YXRlIjpmYWxzZX0sIklzVmlzaWJsZSI6dHJ1ZSwiUGFyZW50U3R5bGUiOm51bGwsIl9leHBsaWNpdGx5U2V0Ijp7IiRpZCI6IjEzM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MyIiwiR3JpZGxpbmVTdHlsZSI6eyIkaWQiOiIxMzMiLCJMaW5lQ29sb3IiOnsiJGlkIjoiMTM0IiwiJHR5cGUiOiJOTFJFLkNvbW1vbi5Eb20uU29saWRDb2xvckJydXNoLCBOTFJFLkNvbW1vbiIsIkNvbG9yIjp7IiRpZCI6IjEzNSIsIkEiOjM4LCJSIjo5MSwiRyI6MTU1LCJCIjoyMTN9fSwiTGluZVdlaWdodCI6MS4wLCJMaW5lVHlwZSI6MCwiUGFyZW50U3R5bGUiOm51bGx9LCJNYXJnaW4iOnsiJGlkIjoiMTM2IiwiVG9wIjowLCJMZWZ0IjowLCJSaWdodCI6MCwiQm90dG9tIjowfSwiUGFkZGluZyI6eyIkaWQiOiIxMzciLCJUb3AiOjAsIkxlZnQiOjAsIlJpZ2h0IjowLCJCb3R0b20iOjB9LCJCYWNrZ3JvdW5kIjpudWxsLCJJc1Zpc2libGUiOnRydWUsIldpZHRoIjowLjAsIkhlaWdodCI6MC4wLCJCb3JkZXJTdHlsZSI6bnVsbCwiUGFyZW50U3R5bGUiOm51bGx9LCJTaG93RWxhcHNlZFRpbWVHcmFkaWVudFN0eWxlIjpmYWxzZSwiRGVmYXVsdFN3aW1sYW5lU3R5bGUiOnsiJGlkIjoiMTM4IiwiSGVhZGVyU3R5bGUiOnsiJGlkIjoiMTM5IiwiVGV4dFN0eWxlIjp7IiRpZCI6IjE0MCIsIkZvbnRTZXR0aW5ncyI6eyIkaWQiOiIxNDEiLCJGb250U2l6ZSI6MTIsIkZvbnROYW1lIjoiQ2FsaWJyaSIsIklzQm9sZCI6ZmFsc2UsIklzSXRhbGljIjpmYWxzZSwiSXNVbmRlcmxpbmVkIjpmYWxzZSwiUGFyZW50U3R5bGUiOm51bGx9LCJBdXRvU2l6ZSI6MCwiRm9yZWdyb3VuZCI6eyIkaWQiOiIxNDIiLCJDb2xvciI6eyIkaWQiOiIxNDM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0IiwiVG9wIjowLCJMZWZ0IjowLCJSaWdodCI6MCwiQm90dG9tIjowfSwiUGFkZGluZyI6eyIkaWQiOiIxNDUiLCJUb3AiOjAsIkxlZnQiOjAsIlJpZ2h0IjowLCJCb3R0b20iOjB9LCJCYWNrZ3JvdW5kIjpudWxsLCJJc1Zpc2libGUiOnRydWUsIldpZHRoIjowLjAsIkhlaWdodCI6MC4wLCJCb3JkZXJTdHlsZSI6bnVsbCwiUGFyZW50U3R5bGUiOm51bGx9LCJSZWN0YW5nbGVTdHlsZSI6eyIkaWQiOiIxNDYiLCJNYXJnaW4iOnsiJGlkIjoiMTQ3IiwiVG9wIjowLCJMZWZ0IjowLCJSaWdodCI6MCwiQm90dG9tIjowfSwiUGFkZGluZyI6eyIkaWQiOiIxNDgiLCJUb3AiOjAsIkxlZnQiOjAsIlJpZ2h0IjowLCJCb3R0b20iOjB9LCJCYWNrZ3JvdW5kIjp7IiRpZCI6IjE0OSIsIkNvbG9yIjp7IiRpZCI6IjE1MCIsIkEiOjEyNywiUiI6OTEsIkciOjE1NSwiQiI6MjEzfX0sIklzVmlzaWJsZSI6dHJ1ZSwiV2lkdGgiOjAuMCwiSGVpZ2h0IjowLjAsIkJvcmRlclN0eWxlIjp7IiRpZCI6IjE1MSIsIkxpbmVDb2xvciI6eyIkaWQiOiIxNTIiLCIkdHlwZSI6Ik5MUkUuQ29tbW9uLkRvbS5Tb2xpZENvbG9yQnJ1c2gsIE5MUkUuQ29tbW9uIiwiQ29sb3IiOnsiJGlkIjoiMTUzIiwiQSI6MjU1LCJSIjoyNTUsIkciOjAsIkIiOjB9fSwiTGluZVdlaWdodCI6MC4wLCJMaW5lVHlwZSI6MCwiUGFyZW50U3R5bGUiOm51bGx9LCJQYXJlbnRTdHlsZSI6bnVsbH0sIk1hcmdpbiI6eyIkaWQiOiIxNTQiLCJUb3AiOjAsIkxlZnQiOjAsIlJpZ2h0IjowLCJCb3R0b20iOjB9LCJQYWRkaW5nIjp7IiRpZCI6IjE1NSIsIlRvcCI6MCwiTGVmdCI6MCwiUmlnaHQiOjAsIkJvdHRvbSI6MH0sIkJhY2tncm91bmQiOm51bGwsIklzVmlzaWJsZSI6dHJ1ZSwiV2lkdGgiOjAuMCwiSGVpZ2h0IjowLjAsIkJvcmRlclN0eWxlIjpudWxsLCJQYXJlbnRTdHlsZSI6bnVsbH0sIkJhY2tncm91bmRTdHlsZSI6eyIkaWQiOiIxNTYiLCJNYXJnaW4iOnsiJGlkIjoiMTU3IiwiVG9wIjowLCJMZWZ0IjowLCJSaWdodCI6MCwiQm90dG9tIjowfSwiUGFkZGluZyI6eyIkaWQiOiIxNTgiLCJUb3AiOjAsIkxlZnQiOjAsIlJpZ2h0IjowLCJCb3R0b20iOjB9LCJCYWNrZ3JvdW5kIjp7IiRpZCI6IjE1OSIsIkNvbG9yIjp7IiRpZCI6IjE2MCIsIkEiOjM4LCJSIjo5MSwiRyI6MTU1LCJCIjoyMTN9fSwiSXNWaXNpYmxlIjp0cnVlLCJXaWR0aCI6MC4wLCJIZWlnaHQiOjAuMCwiQm9yZGVyU3R5bGUiOnsiJGlkIjoiMTYxIiwiTGluZUNvbG9yIjp7IiRpZCI6IjE2MiIsIiR0eXBlIjoiTkxSRS5Db21tb24uRG9tLlNvbGlkQ29sb3JCcnVzaCwgTkxSRS5Db21tb24iLCJDb2xvciI6eyIkaWQiOiIxNjMiLCJBIjoyNTUsIlIiOjI1NSwiRyI6MCwiQiI6MH19LCJMaW5lV2VpZ2h0IjowLjAsIkxpbmVUeXBlIjowLCJQYXJlbnRTdHlsZSI6bnVsbH0sIlBhcmVudFN0eWxlIjpudWxsfSwiSXNBYm92ZVRpbWViYW5kIjpmYWxzZSwiTWFyZ2luIjp7IiRpZCI6IjE2NCIsIlRvcCI6MCwiTGVmdCI6MCwiUmlnaHQiOjAsIkJvdHRvbSI6MH0sIlBhZGRpbmciOnsiJGlkIjoiMTY1IiwiVG9wIjowLCJMZWZ0IjowLCJSaWdodCI6MCwiQm90dG9tIjowfSwiSXNWaXNpYmxlIjp0cnVlLCJXaWR0aCI6MC4wLCJIZWlnaHQiOjAuMCwiQm9yZGVyU3R5bGUiOm51bGwsIlBhcmVudFN0eWxlIjpudWxsfX0sIlNjYWxlIjp7IiRpZCI6IjE2NiIsIlN0YXJ0RGF0ZSI6IjAwMDEtMDEtMDFUMDA6MDA6MDAiLCJFbmREYXRlIjoiMjAyMS0wOC0yNlQyMzo1OTowMCIsIkZvcm1hdCI6Ik1NTSIsIlR5cGUiOjIsIkF1dG9EYXRlUmFuZ2UiOnRydWUsIldvcmtpbmdEYXlzIjozMSwiRmlzY2FsWWVhciI6eyIkaWQiOiIxNjciLCJTdGFydE1vbnRoIjoxLCJVc2VTdGFydGluZ1llYXJGb3JOdW1iZXJpbmciOnRydWUsIlNob3dGaXNjYWxZZWFyTGFiZWwiOnRydWV9LCJUb2RheU1hcmtlclRleHQiOiJUb2RheSIsIkF1dG9TY2FsZVR5cGUiOnRydWV9LCJNaWxlc3RvbmVzIjpbeyIkaWQiOiIxNjgiLCJEYXRlIjoiMjAyMS0wNS0wMVQwMDowMDowMCIsIlN0eWxlIjp7IiRpZCI6IjE2OSIsIlNoYXBlIjoxLCJDb25uZWN0b3JNYXJnaW4iOnsiJHJlZiI6IjU2In0sIkNvbm5lY3RvclN0eWxlIjp7IiRpZCI6IjE3MCIsIkxpbmVDb2xvciI6eyIkcmVmIjoiNTgifSwiTGluZVdlaWdodCI6MS4wLCJMaW5lVHlwZSI6MCwiUGFyZW50U3R5bGUiOm51bGx9LCJJc0JlbG93VGltZWJhbmQiOnRydWUsIlBvc2l0aW9uT25UYXNrIjowLCJIaWRlRGF0ZSI6ZmFsc2UsIlNoYXBlU2l6ZSI6MSwiU3BhY2luZyI6Mi4wLCJQYWRkaW5nIjp7IiRyZWYiOiI2MCJ9LCJTaGFwZVN0eWxlIjp7IiRpZCI6IjE3MSIsIk1hcmdpbiI6eyIkcmVmIjoiNjIifSwiUGFkZGluZyI6eyIkcmVmIjoiNjMifSwiQmFja2dyb3VuZCI6eyIkaWQiOiIxNzIiLCJDb2xvciI6eyIkaWQiOiIxNzMiLCJBIjoyNTUsIlIiOjY4LCJHIjoxMTQsIkIiOjE5Nn19LCJJc1Zpc2libGUiOnRydWUsIldpZHRoIjoxMy4wLCJIZWlnaHQiOjEzLjAsIkJvcmRlclN0eWxlIjp7IiRpZCI6IjE3NCIsIkxpbmVDb2xvciI6eyIkcmVmIjoiNjcifSwiTGluZVdlaWdodCI6MC4wLCJMaW5lVHlwZSI6MCwiUGFyZW50U3R5bGUiOm51bGx9LCJQYXJlbnRTdHlsZSI6bnVsbH0sIlRpdGxlU3R5bGUiOnsiJGlkIjoiMTc1IiwiRm9udFNldHRpbmdzIjp7IiRpZCI6IjE3NiIsIkZvbnRTaXplIjoxMSwiRm9udE5hbWUiOiJDYWxpYnJpIiwiSXNCb2xkIjp0cnVlLCJJc0l0YWxpYyI6ZmFsc2UsIklzVW5kZXJsaW5lZCI6ZmFsc2UsIlBhcmVudFN0eWxlIjpudWxsfSwiQXV0b1NpemUiOjAsIkZvcmVncm91bmQiOnsiJHJlZiI6IjcxIn0sIk1heFdpZHRoIjoyMDAuMCwiTWF4SGVpZ2h0IjoiSW5maW5pdHkiLCJTbWFydEZvcmVncm91bmRJc0FjdGl2ZSI6ZmFsc2UsIkhvcml6b250YWxBbGlnbm1lbnQiOjAsIlZlcnRpY2FsQWxpZ25tZW50IjowLCJTbWFydEZvcmVncm91bmQiOm51bGwsIkJhY2tncm91bmRGaWxsVHlwZSI6MCwiTWFyZ2luIjp7IiRyZWYiOiI3MyJ9LCJQYWRkaW5nIjp7IiRyZWYiOiI3NCJ9LCJCYWNrZ3JvdW5kIjp7IiRyZWYiOiI3NSJ9LCJJc1Zpc2libGUiOnRydWUsIldpZHRoIjowLjAsIkhlaWdodCI6MC4wLCJCb3JkZXJTdHlsZSI6eyIkaWQiOiIxNzciLCJMaW5lQ29sb3IiOm51bGwsIkxpbmVXZWlnaHQiOjAuMCwiTGluZVR5cGUiOjAsIlBhcmVudFN0eWxlIjpudWxsfSwiUGFyZW50U3R5bGUiOm51bGx9LCJEYXRlU3R5bGUiOnsiJGlkIjoiMTc4IiwiRm9udFNldHRpbmdzIjp7IiRpZCI6IjE3OSIsIkZvbnRTaXplIjoxMCwiRm9udE5hbWUiOiJDYWxpYnJpIiwiSXNCb2xkIjpmYWxzZSwiSXNJdGFsaWMiOmZhbHNlLCJJc1VuZGVybGluZWQiOmZhbHNlLCJQYXJlbnRTdHlsZSI6bnVsbH0sIkF1dG9TaXplIjowLCJGb3JlZ3JvdW5kIjp7IiRyZWYiOiI3OCJ9LCJNYXhXaWR0aCI6MjAwLjAsIk1heEhlaWdodCI6IkluZmluaXR5IiwiU21hcnRGb3JlZ3JvdW5kSXNBY3RpdmUiOmZhbHNlLCJIb3Jpem9udGFsQWxpZ25tZW50IjowLCJWZXJ0aWNhbEFsaWdubWVudCI6MCwiU21hcnRGb3JlZ3JvdW5kIjpudWxsLCJCYWNrZ3JvdW5kRmlsbFR5cGUiOjAsIk1hcmdpbiI6eyIkcmVmIjoiODAifSwiUGFkZGluZyI6eyIkcmVmIjoiODEifSwiQmFja2dyb3VuZCI6eyIkcmVmIjoiODIifSwiSXNWaXNpYmxlIjp0cnVlLCJXaWR0aCI6MC4wLCJIZWlnaHQiOjAuMCwiQm9yZGVyU3R5bGUiOnsiJGlkIjoiMTgwIiwiTGluZUNvbG9yIjpudWxsLCJMaW5lV2VpZ2h0IjowLjAsIkxpbmVUeXBlIjowLCJQYXJlbnRTdHlsZSI6bnVsbH0sIlBhcmVudFN0eWxlIjpudWxsfSwiRGF0ZUZvcm1hdCI6eyIkcmVmIjoiODMifSwiV2Vla051bWJlcmluZyI6eyIkaWQiOiIxODEiLCJGb3JtYXQiOjAsIklzVmlzaWJsZSI6ZmFsc2UsIkxhc3RLbm93blZpc2liaWxpdHlTdGF0ZSI6ZmFsc2V9LCJJc1Zpc2libGUiOnRydWUsIlBhcmVudFN0eWxlIjpudWxsfSwiSW5kZXgiOjIsIlBlcmNlbnRhZ2VDb21wbGV0ZSI6bnVsbCwiUG9zaXRpb24iOnsiUmF0aW8iOjAuMCwiSXNDdXN0b20iOmZhbHNlfSwiRGF0ZUZvcm1hdCI6eyIkcmVmIjoiODMifSwiV2Vla051bWJlcmluZyI6eyIkaWQiOiIxODIiLCJGb3JtYXQiOjAsIklzVmlzaWJsZSI6ZmFsc2UsIkxhc3RLbm93blZpc2liaWxpdHlTdGF0ZSI6ZmFsc2V9LCJSZWxhdGVkVGFza0lkIjoiMDAwMDAwMDAtMDAwMC0wMDAwLTAwMDAtMDAwMDAwMDAwMDAwIiwiSWQiOiIwOTk4NzUzZi04MDQ5LTQxYjUtOTI5OC0xZGJiNjFlNGZkN2UiLCJJbXBvcnRJZCI6bnVsbCwiVGl0bGUiOiJTZWN1cmUgdGVhbSBzdXBwb3J0IiwiTm90ZSI6bnVsbCwiSHlwZXJsaW5rIjp7IiRpZCI6IjE4MyIsIkFkZHJlc3MiOm51bGwsIlN1YkFkZHJlc3MiOm51bGx9LCJJc0NoYW5nZWQiOmZhbHNlLCJJc05ldyI6ZmFsc2V9LHsiJGlkIjoiMTg0IiwiRGF0ZSI6IjIwMjEtMDUtMThUMDA6MDA6MDAiLCJTdHlsZSI6eyIkaWQiOiIxODUiLCJTaGFwZSI6MSwiQ29ubmVjdG9yTWFyZ2luIjp7IiRyZWYiOiI1NiJ9LCJDb25uZWN0b3JTdHlsZSI6eyIkaWQiOiIxODYiLCJMaW5lQ29sb3IiOnsiJHJlZiI6IjU4In0sIkxpbmVXZWlnaHQiOjEuMCwiTGluZVR5cGUiOjAsIlBhcmVudFN0eWxlIjpudWxsfSwiSXNCZWxvd1RpbWViYW5kIjpmYWxzZSwiUG9zaXRpb25PblRhc2siOjAsIkhpZGVEYXRlIjpmYWxzZSwiU2hhcGVTaXplIjoxLCJTcGFjaW5nIjoyLjAsIlBhZGRpbmciOnsiJHJlZiI6IjYwIn0sIlNoYXBlU3R5bGUiOnsiJGlkIjoiMTg3IiwiTWFyZ2luIjp7IiRyZWYiOiI2MiJ9LCJQYWRkaW5nIjp7IiRyZWYiOiI2MyJ9LCJCYWNrZ3JvdW5kIjp7IiRpZCI6IjE4OCIsIkNvbG9yIjp7IiRpZCI6IjE4OSIsIkEiOjI1NSwiUiI6MTEyLCJHIjoxNzMsIkIiOjcxfX0sIklzVmlzaWJsZSI6dHJ1ZSwiV2lkdGgiOjEzLjAsIkhlaWdodCI6MTMuMCwiQm9yZGVyU3R5bGUiOnsiJGlkIjoiMTkwIiwiTGluZUNvbG9yIjp7IiRyZWYiOiI2NyJ9LCJMaW5lV2VpZ2h0IjowLjAsIkxpbmVUeXBlIjowLCJQYXJlbnRTdHlsZSI6bnVsbH0sIlBhcmVudFN0eWxlIjpudWxsfSwiVGl0bGVTdHlsZSI6eyIkaWQiOiIxOTEiLCJGb250U2V0dGluZ3MiOnsiJGlkIjoiMTkyIiwiRm9udFNpemUiOjExLCJGb250TmFtZSI6IkNhbGlicmkiLCJJc0JvbGQiOnRydWUsIklzSXRhbGljIjpmYWxzZSwiSXNVbmRlcmxpbmVkIjpmYWxzZSwiUGFyZW50U3R5bGUiOm51bGx9LCJBdXRvU2l6ZSI6MCwiRm9yZWdyb3VuZCI6eyIkcmVmIjoiNzEifSwiTWF4V2lkdGgiOjIwMC4wLCJNYXhIZWlnaHQiOiJJbmZpbml0eSIsIlNtYXJ0Rm9yZWdyb3VuZElzQWN0aXZlIjpmYWxzZSwiSG9yaXpvbnRhbEFsaWdubWVudCI6MCwiVmVydGljYWxBbGlnbm1lbnQiOjAsIlNtYXJ0Rm9yZWdyb3VuZCI6bnVsbCwiQmFja2dyb3VuZEZpbGxUeXBlIjowLCJNYXJnaW4iOnsiJHJlZiI6IjczIn0sIlBhZGRpbmciOnsiJHJlZiI6Ijc0In0sIkJhY2tncm91bmQiOnsiJHJlZiI6Ijc1In0sIklzVmlzaWJsZSI6dHJ1ZSwiV2lkdGgiOjAuMCwiSGVpZ2h0IjowLjAsIkJvcmRlclN0eWxlIjp7IiRpZCI6IjE5MyIsIkxpbmVDb2xvciI6bnVsbCwiTGluZVdlaWdodCI6MC4wLCJMaW5lVHlwZSI6MCwiUGFyZW50U3R5bGUiOm51bGx9LCJQYXJlbnRTdHlsZSI6bnVsbH0sIkRhdGVTdHlsZSI6eyIkaWQiOiIxOTQiLCJGb250U2V0dGluZ3MiOnsiJGlkIjoiMTk1IiwiRm9udFNpemUiOjEwLCJGb250TmFtZSI6IkNhbGlicmkiLCJJc0JvbGQiOmZhbHNlLCJJc0l0YWxpYyI6ZmFsc2UsIklzVW5kZXJsaW5lZCI6ZmFsc2UsIlBhcmVudFN0eWxlIjpudWxsfSwiQXV0b1NpemUiOjAsIkZvcmVncm91bmQiOnsiJHJlZiI6Ijc4In0sIk1heFdpZHRoIjoyMDAuMCwiTWF4SGVpZ2h0IjoiSW5maW5pdHkiLCJTbWFydEZvcmVncm91bmRJc0FjdGl2ZSI6ZmFsc2UsIkhvcml6b250YWxBbGlnbm1lbnQiOjAsIlZlcnRpY2FsQWxpZ25tZW50IjowLCJTbWFydEZvcmVncm91bmQiOm51bGwsIkJhY2tncm91bmRGaWxsVHlwZSI6MCwiTWFyZ2luIjp7IiRyZWYiOiI4MCJ9LCJQYWRkaW5nIjp7IiRyZWYiOiI4MSJ9LCJCYWNrZ3JvdW5kIjp7IiRyZWYiOiI4MiJ9LCJJc1Zpc2libGUiOnRydWUsIldpZHRoIjowLjAsIkhlaWdodCI6MC4wLCJCb3JkZXJTdHlsZSI6eyIkaWQiOiIxOTYiLCJMaW5lQ29sb3IiOm51bGwsIkxpbmVXZWlnaHQiOjAuMCwiTGluZVR5cGUiOjAsIlBhcmVudFN0eWxlIjpudWxsfSwiUGFyZW50U3R5bGUiOm51bGx9LCJEYXRlRm9ybWF0Ijp7IiRyZWYiOiI4MyJ9LCJXZWVrTnVtYmVyaW5nIjp7IiRpZCI6IjE5NyIsIkZvcm1hdCI6MCwiSXNWaXNpYmxlIjpmYWxzZSwiTGFzdEtub3duVmlzaWJpbGl0eVN0YXRlIjpmYWxzZX0sIklzVmlzaWJsZSI6dHJ1ZSwiUGFyZW50U3R5bGUiOm51bGx9LCJJbmRleCI6NCwiUGVyY2VudGFnZUNvbXBsZXRlIjpudWxsLCJQb3NpdGlvbiI6eyJSYXRpbyI6MC4wLCJJc0N1c3RvbSI6ZmFsc2V9LCJEYXRlRm9ybWF0Ijp7IiRyZWYiOiI4MyJ9LCJXZWVrTnVtYmVyaW5nIjp7IiRpZCI6IjE5OCIsIkZvcm1hdCI6MCwiSXNWaXNpYmxlIjpmYWxzZSwiTGFzdEtub3duVmlzaWJpbGl0eVN0YXRlIjpmYWxzZX0sIlJlbGF0ZWRUYXNrSWQiOiIwMDAwMDAwMC0wMDAwLTAwMDAtMDAwMC0wMDAwMDAwMDAwMDAiLCJJZCI6ImIzNjdkZWNjLWMzOWUtNDI5ZS1iYzVmLWRmMmJlNGMyMzFlZCIsIkltcG9ydElkIjpudWxsLCJUaXRsZSI6IkNyZWF0ZSB0YXJnZXQgbGlzdCIsIk5vdGUiOm51bGwsIkh5cGVybGluayI6eyIkaWQiOiIxOTkiLCJBZGRyZXNzIjpudWxsLCJTdWJBZGRyZXNzIjpudWxsfSwiSXNDaGFuZ2VkIjpmYWxzZSwiSXNOZXciOmZhbHNlfSx7IiRpZCI6IjIwMCIsIkRhdGUiOiIyMDIxLTA2LTA2VDAwOjAwOjAwIiwiU3R5bGUiOnsiJGlkIjoiMjAxIiwiU2hhcGUiOjYsIkNvbm5lY3Rvck1hcmdpbiI6eyIkcmVmIjoiNTYifSwiQ29ubmVjdG9yU3R5bGUiOnsiJGlkIjoiMjAyIiwiTGluZUNvbG9yIjp7IiRyZWYiOiI1OCJ9LCJMaW5lV2VpZ2h0IjoxLjAsIkxpbmVUeXBlIjowLCJQYXJlbnRTdHlsZSI6bnVsbH0sIklzQmVsb3dUaW1lYmFuZCI6ZmFsc2UsIlBvc2l0aW9uT25UYXNrIjowLCJIaWRlRGF0ZSI6ZmFsc2UsIlNoYXBlU2l6ZSI6MSwiU3BhY2luZyI6Mi4wLCJQYWRkaW5nIjp7IiRyZWYiOiI2MCJ9LCJTaGFwZVN0eWxlIjp7IiRpZCI6IjIwMyIsIk1hcmdpbiI6eyIkcmVmIjoiNjIifSwiUGFkZGluZyI6eyIkcmVmIjoiNjMifSwiQmFja2dyb3VuZCI6eyIkaWQiOiIyMDQiLCJDb2xvciI6eyIkaWQiOiIyMDUiLCJBIjoyNTUsIlIiOjExMiwiRyI6MTczLCJCIjo3MX19LCJJc1Zpc2libGUiOnRydWUsIldpZHRoIjoxMy4wLCJIZWlnaHQiOjEzLjAsIkJvcmRlclN0eWxlIjp7IiRpZCI6IjIwNiIsIkxpbmVDb2xvciI6eyIkcmVmIjoiNjcifSwiTGluZVdlaWdodCI6MC4wLCJMaW5lVHlwZSI6MCwiUGFyZW50U3R5bGUiOm51bGx9LCJQYXJlbnRTdHlsZSI6bnVsbH0sIlRpdGxlU3R5bGUiOnsiJGlkIjoiMjA3IiwiRm9udFNldHRpbmdzIjp7IiRpZCI6IjIwOCIsIkZvbnRTaXplIjoxMSwiRm9udE5hbWUiOiJDYWxpYnJpIiwiSXNCb2xkIjp0cnVlLCJJc0l0YWxpYyI6ZmFsc2UsIklzVW5kZXJsaW5lZCI6ZmFsc2UsIlBhcmVudFN0eWxlIjpudWxsfSwiQXV0b1NpemUiOjAsIkZvcmVncm91bmQiOnsiJHJlZiI6IjcxIn0sIk1heFdpZHRoIjoyMDAuMCwiTWF4SGVpZ2h0IjoiSW5maW5pdHkiLCJTbWFydEZvcmVncm91bmRJc0FjdGl2ZSI6ZmFsc2UsIkhvcml6b250YWxBbGlnbm1lbnQiOjAsIlZlcnRpY2FsQWxpZ25tZW50IjowLCJTbWFydEZvcmVncm91bmQiOm51bGwsIkJhY2tncm91bmRGaWxsVHlwZSI6MCwiTWFyZ2luIjp7IiRyZWYiOiI3MyJ9LCJQYWRkaW5nIjp7IiRyZWYiOiI3NCJ9LCJCYWNrZ3JvdW5kIjp7IiRyZWYiOiI3NSJ9LCJJc1Zpc2libGUiOnRydWUsIldpZHRoIjowLjAsIkhlaWdodCI6MC4wLCJCb3JkZXJTdHlsZSI6eyIkaWQiOiIyMDkiLCJMaW5lQ29sb3IiOm51bGwsIkxpbmVXZWlnaHQiOjAuMCwiTGluZVR5cGUiOjAsIlBhcmVudFN0eWxlIjpudWxsfSwiUGFyZW50U3R5bGUiOm51bGx9LCJEYXRlU3R5bGUiOnsiJGlkIjoiMjEwIiwiRm9udFNldHRpbmdzIjp7IiRpZCI6IjIxMSIsIkZvbnRTaXplIjoxMCwiRm9udE5hbWUiOiJDYWxpYnJpIiwiSXNCb2xkIjpmYWxzZSwiSXNJdGFsaWMiOmZhbHNlLCJJc1VuZGVybGluZWQiOmZhbHNlLCJQYXJlbnRTdHlsZSI6bnVsbH0sIkF1dG9TaXplIjowLCJGb3JlZ3JvdW5kIjp7IiRyZWYiOiI3OCJ9LCJNYXhXaWR0aCI6MjAwLjAsIk1heEhlaWdodCI6IkluZmluaXR5IiwiU21hcnRGb3JlZ3JvdW5kSXNBY3RpdmUiOmZhbHNlLCJIb3Jpem9udGFsQWxpZ25tZW50IjowLCJWZXJ0aWNhbEFsaWdubWVudCI6MCwiU21hcnRGb3JlZ3JvdW5kIjpudWxsLCJCYWNrZ3JvdW5kRmlsbFR5cGUiOjAsIk1hcmdpbiI6eyIkcmVmIjoiODAifSwiUGFkZGluZyI6eyIkcmVmIjoiODEifSwiQmFja2dyb3VuZCI6eyIkcmVmIjoiODIifSwiSXNWaXNpYmxlIjp0cnVlLCJXaWR0aCI6MC4wLCJIZWlnaHQiOjAuMCwiQm9yZGVyU3R5bGUiOnsiJGlkIjoiMjEyIiwiTGluZUNvbG9yIjpudWxsLCJMaW5lV2VpZ2h0IjowLjAsIkxpbmVUeXBlIjowLCJQYXJlbnRTdHlsZSI6bnVsbH0sIlBhcmVudFN0eWxlIjpudWxsfSwiRGF0ZUZvcm1hdCI6eyIkcmVmIjoiODMifSwiV2Vla051bWJlcmluZyI6eyIkaWQiOiIyMTMiLCJGb3JtYXQiOjAsIklzVmlzaWJsZSI6ZmFsc2UsIkxhc3RLbm93blZpc2liaWxpdHlTdGF0ZSI6ZmFsc2V9LCJJc1Zpc2libGUiOnRydWUsIlBhcmVudFN0eWxlIjpudWxsfSwiSW5kZXgiOjcsIlBlcmNlbnRhZ2VDb21wbGV0ZSI6bnVsbCwiUG9zaXRpb24iOnsiUmF0aW8iOjAuMCwiSXNDdXN0b20iOmZhbHNlfSwiRGF0ZUZvcm1hdCI6eyIkcmVmIjoiODMifSwiV2Vla051bWJlcmluZyI6eyIkaWQiOiIyMTQiLCJGb3JtYXQiOjAsIklzVmlzaWJsZSI6ZmFsc2UsIkxhc3RLbm93blZpc2liaWxpdHlTdGF0ZSI6ZmFsc2V9LCJSZWxhdGVkVGFza0lkIjoiMDAwMDAwMDAtMDAwMC0wMDAwLTAwMDAtMDAwMDAwMDAwMDAwIiwiSWQiOiJiYmEzNTNmZi1lYjc2LTRkZWEtYmQ3Zi02ZWM3ZjM3MzljODQiLCJJbXBvcnRJZCI6bnVsbCwiVGl0bGUiOiJQcmVzZW50IGZpbmRpbmdzIHRvIFBNIiwiTm90ZSI6bnVsbCwiSHlwZXJsaW5rIjp7IiRpZCI6IjIxNSIsIkFkZHJlc3MiOm51bGwsIlN1YkFkZHJlc3MiOm51bGx9LCJJc0NoYW5nZWQiOmZhbHNlLCJJc05ldyI6ZmFsc2V9LHsiJGlkIjoiMjE2IiwiRGF0ZSI6IjIwMjEtMDYtMjBUMDA6MDA6MDAiLCJTdHlsZSI6eyIkaWQiOiIyMTciLCJTaGFwZSI6MCwiQ29ubmVjdG9yTWFyZ2luIjp7IiRyZWYiOiI1NiJ9LCJDb25uZWN0b3JTdHlsZSI6eyIkaWQiOiIyMTgiLCJMaW5lQ29sb3IiOnsiJHJlZiI6IjU4In0sIkxpbmVXZWlnaHQiOjEuMCwiTGluZVR5cGUiOjAsIlBhcmVudFN0eWxlIjpudWxsfSwiSXNCZWxvd1RpbWViYW5kIjp0cnVlLCJQb3NpdGlvbk9uVGFzayI6MCwiSGlkZURhdGUiOmZhbHNlLCJTaGFwZVNpemUiOjEsIlNwYWNpbmciOjIuMCwiUGFkZGluZyI6eyIkcmVmIjoiNjAifSwiU2hhcGVTdHlsZSI6eyIkaWQiOiIyMTkiLCJNYXJnaW4iOnsiJHJlZiI6IjYyIn0sIlBhZGRpbmciOnsiJHJlZiI6IjYzIn0sIkJhY2tncm91bmQiOnsiJGlkIjoiMjIwIiwiQ29sb3IiOnsiJGlkIjoiMjIxIiwiQSI6MjU1LCJSIjoxNzgsIkciOjE0LCJCIjoxOH19LCJJc1Zpc2libGUiOnRydWUsIldpZHRoIjoxMy4wLCJIZWlnaHQiOjEzLjAsIkJvcmRlclN0eWxlIjp7IiRpZCI6IjIyMiIsIkxpbmVDb2xvciI6eyIkcmVmIjoiNjcifSwiTGluZVdlaWdodCI6MC4wLCJMaW5lVHlwZSI6MCwiUGFyZW50U3R5bGUiOm51bGx9LCJQYXJlbnRTdHlsZSI6bnVsbH0sIlRpdGxlU3R5bGUiOnsiJGlkIjoiMjIzIiwiRm9udFNldHRpbmdzIjp7IiRpZCI6IjIyNCIsIkZvbnRTaXplIjoxMSwiRm9udE5hbWUiOiJDYWxpYnJpIiwiSXNCb2xkIjp0cnVlLCJJc0l0YWxpYyI6ZmFsc2UsIklzVW5kZXJsaW5lZCI6ZmFsc2UsIlBhcmVudFN0eWxlIjpudWxsfSwiQXV0b1NpemUiOjAsIkZvcmVncm91bmQiOnsiJHJlZiI6IjcxIn0sIk1heFdpZHRoIjoyMDAuMCwiTWF4SGVpZ2h0IjoiSW5maW5pdHkiLCJTbWFydEZvcmVncm91bmRJc0FjdGl2ZSI6ZmFsc2UsIkhvcml6b250YWxBbGlnbm1lbnQiOjAsIlZlcnRpY2FsQWxpZ25tZW50IjowLCJTbWFydEZvcmVncm91bmQiOm51bGwsIkJhY2tncm91bmRGaWxsVHlwZSI6MCwiTWFyZ2luIjp7IiRyZWYiOiI3MyJ9LCJQYWRkaW5nIjp7IiRyZWYiOiI3NCJ9LCJCYWNrZ3JvdW5kIjp7IiRyZWYiOiI3NSJ9LCJJc1Zpc2libGUiOnRydWUsIldpZHRoIjowLjAsIkhlaWdodCI6MC4wLCJCb3JkZXJTdHlsZSI6eyIkaWQiOiIyMjUiLCJMaW5lQ29sb3IiOm51bGwsIkxpbmVXZWlnaHQiOjAuMCwiTGluZVR5cGUiOjAsIlBhcmVudFN0eWxlIjpudWxsfSwiUGFyZW50U3R5bGUiOm51bGx9LCJEYXRlU3R5bGUiOnsiJGlkIjoiMjI2IiwiRm9udFNldHRpbmdzIjp7IiRpZCI6IjIyNyIsIkZvbnRTaXplIjoxMCwiRm9udE5hbWUiOiJDYWxpYnJpIiwiSXNCb2xkIjpmYWxzZSwiSXNJdGFsaWMiOmZhbHNlLCJJc1VuZGVybGluZWQiOmZhbHNlLCJQYXJlbnRTdHlsZSI6bnVsbH0sIkF1dG9TaXplIjowLCJGb3JlZ3JvdW5kIjp7IiRyZWYiOiI3OCJ9LCJNYXhXaWR0aCI6MjAwLjAsIk1heEhlaWdodCI6IkluZmluaXR5IiwiU21hcnRGb3JlZ3JvdW5kSXNBY3RpdmUiOmZhbHNlLCJIb3Jpem9udGFsQWxpZ25tZW50IjowLCJWZXJ0aWNhbEFsaWdubWVudCI6MCwiU21hcnRGb3JlZ3JvdW5kIjpudWxsLCJCYWNrZ3JvdW5kRmlsbFR5cGUiOjAsIk1hcmdpbiI6eyIkcmVmIjoiODAifSwiUGFkZGluZyI6eyIkcmVmIjoiODEifSwiQmFja2dyb3VuZCI6eyIkcmVmIjoiODIifSwiSXNWaXNpYmxlIjp0cnVlLCJXaWR0aCI6MC4wLCJIZWlnaHQiOjAuMCwiQm9yZGVyU3R5bGUiOnsiJGlkIjoiMjI4IiwiTGluZUNvbG9yIjpudWxsLCJMaW5lV2VpZ2h0IjowLjAsIkxpbmVUeXBlIjowLCJQYXJlbnRTdHlsZSI6bnVsbH0sIlBhcmVudFN0eWxlIjpudWxsfSwiRGF0ZUZvcm1hdCI6eyIkcmVmIjoiODMifSwiV2Vla051bWJlcmluZyI6eyIkaWQiOiIyMjkiLCJGb3JtYXQiOjAsIklzVmlzaWJsZSI6ZmFsc2UsIkxhc3RLbm93blZpc2liaWxpdHlTdGF0ZSI6ZmFsc2V9LCJJc1Zpc2libGUiOnRydWUsIlBhcmVudFN0eWxlIjpudWxsfSwiSW5kZXgiOjEyLCJQZXJjZW50YWdlQ29tcGxldGUiOm51bGwsIlBvc2l0aW9uIjp7IlJhdGlvIjowLjAsIklzQ3VzdG9tIjpmYWxzZX0sIkRhdGVGb3JtYXQiOnsiJHJlZiI6IjgzIn0sIldlZWtOdW1iZXJpbmciOnsiJGlkIjoiMjMwIiwiRm9ybWF0IjowLCJJc1Zpc2libGUiOmZhbHNlLCJMYXN0S25vd25WaXNpYmlsaXR5U3RhdGUiOmZhbHNlfSwiUmVsYXRlZFRhc2tJZCI6IjAwMDAwMDAwLTAwMDAtMDAwMC0wMDAwLTAwMDAwMDAwMDAwMCIsIklkIjoiYTY3Zjk0ODctOTBmYy00OGZiLWEzYjItZjc0MWQ0ZDc0YWQ3IiwiSW1wb3J0SWQiOm51bGwsIlRpdGxlIjoiSXNzdWUgcHVyY2hhc2Ugb3JkZXJzIiwiTm90ZSI6bnVsbCwiSHlwZXJsaW5rIjp7IiRpZCI6IjIzMSIsIkFkZHJlc3MiOm51bGwsIlN1YkFkZHJlc3MiOm51bGx9LCJJc0NoYW5nZWQiOmZhbHNlLCJJc05ldyI6ZmFsc2V9LHsiJGlkIjoiMjMyIiwiRGF0ZSI6IjIwMjEtMDctMDRUMDA6MDA6MDAiLCJTdHlsZSI6eyIkaWQiOiIyMzMiLCJTaGFwZSI6MCwiQ29ubmVjdG9yTWFyZ2luIjp7IiRyZWYiOiI1NiJ9LCJDb25uZWN0b3JTdHlsZSI6eyIkaWQiOiIyMzQiLCJMaW5lQ29sb3IiOnsiJHJlZiI6IjU4In0sIkxpbmVXZWlnaHQiOjEuMCwiTGluZVR5cGUiOjAsIlBhcmVudFN0eWxlIjpudWxsfSwiSXNCZWxvd1RpbWViYW5kIjpmYWxzZSwiUG9zaXRpb25PblRhc2siOjAsIkhpZGVEYXRlIjpmYWxzZSwiU2hhcGVTaXplIjoxLCJTcGFjaW5nIjoyLjAsIlBhZGRpbmciOnsiJHJlZiI6IjYwIn0sIlNoYXBlU3R5bGUiOnsiJGlkIjoiMjM1IiwiTWFyZ2luIjp7IiRyZWYiOiI2MiJ9LCJQYWRkaW5nIjp7IiRyZWYiOiI2MyJ9LCJCYWNrZ3JvdW5kIjp7IiRpZCI6IjIzNiIsIkNvbG9yIjp7IiRpZCI6IjIzNyIsIkEiOjI1NSwiUiI6OTEsIkciOjE1NSwiQiI6MjEzfX0sIklzVmlzaWJsZSI6dHJ1ZSwiV2lkdGgiOjEzLjAsIkhlaWdodCI6MTMuMCwiQm9yZGVyU3R5bGUiOnsiJGlkIjoiMjM4IiwiTGluZUNvbG9yIjp7IiRyZWYiOiI2NyJ9LCJMaW5lV2VpZ2h0IjowLjAsIkxpbmVUeXBlIjowLCJQYXJlbnRTdHlsZSI6bnVsbH0sIlBhcmVudFN0eWxlIjpudWxsfSwiVGl0bGVTdHlsZSI6eyIkaWQiOiIyMzkiLCJGb250U2V0dGluZ3MiOnsiJGlkIjoiMjQwIiwiRm9udFNpemUiOjExLCJGb250TmFtZSI6IkNhbGlicmkiLCJJc0JvbGQiOnRydWUsIklzSXRhbGljIjpmYWxzZSwiSXNVbmRlcmxpbmVkIjpmYWxzZSwiUGFyZW50U3R5bGUiOm51bGx9LCJBdXRvU2l6ZSI6MCwiRm9yZWdyb3VuZCI6eyIkcmVmIjoiNzEifSwiTWF4V2lkdGgiOjIwMC4wLCJNYXhIZWlnaHQiOiJJbmZpbml0eSIsIlNtYXJ0Rm9yZWdyb3VuZElzQWN0aXZlIjpmYWxzZSwiSG9yaXpvbnRhbEFsaWdubWVudCI6MCwiVmVydGljYWxBbGlnbm1lbnQiOjAsIlNtYXJ0Rm9yZWdyb3VuZCI6bnVsbCwiQmFja2dyb3VuZEZpbGxUeXBlIjowLCJNYXJnaW4iOnsiJHJlZiI6IjczIn0sIlBhZGRpbmciOnsiJHJlZiI6Ijc0In0sIkJhY2tncm91bmQiOnsiJHJlZiI6Ijc1In0sIklzVmlzaWJsZSI6dHJ1ZSwiV2lkdGgiOjAuMCwiSGVpZ2h0IjowLjAsIkJvcmRlclN0eWxlIjp7IiRpZCI6IjI0MSIsIkxpbmVDb2xvciI6bnVsbCwiTGluZVdlaWdodCI6MC4wLCJMaW5lVHlwZSI6MCwiUGFyZW50U3R5bGUiOm51bGx9LCJQYXJlbnRTdHlsZSI6bnVsbH0sIkRhdGVTdHlsZSI6eyIkaWQiOiIyNDIiLCJGb250U2V0dGluZ3MiOnsiJGlkIjoiMjQzIiwiRm9udFNpemUiOjEwLCJGb250TmFtZSI6IkNhbGlicmkiLCJJc0JvbGQiOmZhbHNlLCJJc0l0YWxpYyI6ZmFsc2UsIklzVW5kZXJsaW5lZCI6ZmFsc2UsIlBhcmVudFN0eWxlIjpudWxsfSwiQXV0b1NpemUiOjAsIkZvcmVncm91bmQiOnsiJHJlZiI6Ijc4In0sIk1heFdpZHRoIjoyMDAuMCwiTWF4SGVpZ2h0IjoiSW5maW5pdHkiLCJTbWFydEZvcmVncm91bmRJc0FjdGl2ZSI6ZmFsc2UsIkhvcml6b250YWxBbGlnbm1lbnQiOjAsIlZlcnRpY2FsQWxpZ25tZW50IjowLCJTbWFydEZvcmVncm91bmQiOm51bGwsIkJhY2tncm91bmRGaWxsVHlwZSI6MCwiTWFyZ2luIjp7IiRyZWYiOiI4MCJ9LCJQYWRkaW5nIjp7IiRyZWYiOiI4MSJ9LCJCYWNrZ3JvdW5kIjp7IiRyZWYiOiI4MiJ9LCJJc1Zpc2libGUiOnRydWUsIldpZHRoIjowLjAsIkhlaWdodCI6MC4wLCJCb3JkZXJTdHlsZSI6eyIkaWQiOiIyNDQiLCJMaW5lQ29sb3IiOm51bGwsIkxpbmVXZWlnaHQiOjAuMCwiTGluZVR5cGUiOjAsIlBhcmVudFN0eWxlIjpudWxsfSwiUGFyZW50U3R5bGUiOm51bGx9LCJEYXRlRm9ybWF0Ijp7IiRyZWYiOiI4MyJ9LCJXZWVrTnVtYmVyaW5nIjp7IiRpZCI6IjI0NSIsIkZvcm1hdCI6MCwiSXNWaXNpYmxlIjpmYWxzZSwiTGFzdEtub3duVmlzaWJpbGl0eVN0YXRlIjpmYWxzZX0sIklzVmlzaWJsZSI6dHJ1ZSwiUGFyZW50U3R5bGUiOm51bGx9LCJJbmRleCI6MTksIlBlcmNlbnRhZ2VDb21wbGV0ZSI6bnVsbCwiUG9zaXRpb24iOnsiUmF0aW8iOjAuMCwiSXNDdXN0b20iOmZhbHNlfSwiRGF0ZUZvcm1hdCI6eyIkcmVmIjoiODMifSwiV2Vla051bWJlcmluZyI6eyIkaWQiOiIyNDYiLCJGb3JtYXQiOjAsIklzVmlzaWJsZSI6ZmFsc2UsIkxhc3RLbm93blZpc2liaWxpdHlTdGF0ZSI6ZmFsc2V9LCJSZWxhdGVkVGFza0lkIjoiMDAwMDAwMDAtMDAwMC0wMDAwLTAwMDAtMDAwMDAwMDAwMDAwIiwiSWQiOiJlMjM2ZTE0OS1lOTAzLTQzNjEtODZkMC04MmI0YmQ5NGI1ZmQiLCJJbXBvcnRJZCI6bnVsbCwiVGl0bGUiOiJQb3N0IHByb2dyYW0gb25saW5lIiwiTm90ZSI6bnVsbCwiSHlwZXJsaW5rIjp7IiRpZCI6IjI0NyIsIkFkZHJlc3MiOm51bGwsIlN1YkFkZHJlc3MiOm51bGx9LCJJc0NoYW5nZWQiOmZhbHNlLCJJc05ldyI6ZmFsc2V9LHsiJGlkIjoiMjQ4IiwiRGF0ZSI6IjIwMjEtMDctMjBUMDA6MDA6MDAiLCJTdHlsZSI6eyIkaWQiOiIyNDkiLCJTaGFwZSI6MCwiQ29ubmVjdG9yTWFyZ2luIjp7IiRyZWYiOiI1NiJ9LCJDb25uZWN0b3JTdHlsZSI6eyIkaWQiOiIyNTAiLCJMaW5lQ29sb3IiOnsiJHJlZiI6IjU4In0sIkxpbmVXZWlnaHQiOjEuMCwiTGluZVR5cGUiOjAsIlBhcmVudFN0eWxlIjpudWxsfSwiSXNCZWxvd1RpbWViYW5kIjpmYWxzZSwiUG9zaXRpb25PblRhc2siOjAsIkhpZGVEYXRlIjpmYWxzZSwiU2hhcGVTaXplIjoxLCJTcGFjaW5nIjoyLjAsIlBhZGRpbmciOnsiJHJlZiI6IjYwIn0sIlNoYXBlU3R5bGUiOnsiJGlkIjoiMjUxIiwiTWFyZ2luIjp7IiRyZWYiOiI2MiJ9LCJQYWRkaW5nIjp7IiRyZWYiOiI2MyJ9LCJCYWNrZ3JvdW5kIjp7IiRpZCI6IjI1MiIsIkNvbG9yIjp7IiRpZCI6IjI1MyIsIkEiOjI1NSwiUiI6OTEsIkciOjE1NSwiQiI6MjEzfX0sIklzVmlzaWJsZSI6dHJ1ZSwiV2lkdGgiOjEzLjAsIkhlaWdodCI6MTMuMCwiQm9yZGVyU3R5bGUiOnsiJGlkIjoiMjU0IiwiTGluZUNvbG9yIjp7IiRyZWYiOiI2NyJ9LCJMaW5lV2VpZ2h0IjowLjAsIkxpbmVUeXBlIjowLCJQYXJlbnRTdHlsZSI6bnVsbH0sIlBhcmVudFN0eWxlIjpudWxsfSwiVGl0bGVTdHlsZSI6eyIkaWQiOiIyNTUiLCJGb250U2V0dGluZ3MiOnsiJGlkIjoiMjU2IiwiRm9udFNpemUiOjExLCJGb250TmFtZSI6IkNhbGlicmkiLCJJc0JvbGQiOnRydWUsIklzSXRhbGljIjpmYWxzZSwiSXNVbmRlcmxpbmVkIjpmYWxzZSwiUGFyZW50U3R5bGUiOm51bGx9LCJBdXRvU2l6ZSI6MCwiRm9yZWdyb3VuZCI6eyIkcmVmIjoiNzEifSwiTWF4V2lkdGgiOjIwMC4wLCJNYXhIZWlnaHQiOiJJbmZpbml0eSIsIlNtYXJ0Rm9yZWdyb3VuZElzQWN0aXZlIjpmYWxzZSwiSG9yaXpvbnRhbEFsaWdubWVudCI6MCwiVmVydGljYWxBbGlnbm1lbnQiOjAsIlNtYXJ0Rm9yZWdyb3VuZCI6bnVsbCwiQmFja2dyb3VuZEZpbGxUeXBlIjowLCJNYXJnaW4iOnsiJHJlZiI6IjczIn0sIlBhZGRpbmciOnsiJHJlZiI6Ijc0In0sIkJhY2tncm91bmQiOnsiJHJlZiI6Ijc1In0sIklzVmlzaWJsZSI6dHJ1ZSwiV2lkdGgiOjAuMCwiSGVpZ2h0IjowLjAsIkJvcmRlclN0eWxlIjp7IiRpZCI6IjI1NyIsIkxpbmVDb2xvciI6bnVsbCwiTGluZVdlaWdodCI6MC4wLCJMaW5lVHlwZSI6MCwiUGFyZW50U3R5bGUiOm51bGx9LCJQYXJlbnRTdHlsZSI6bnVsbH0sIkRhdGVTdHlsZSI6eyIkaWQiOiIyNTgiLCJGb250U2V0dGluZ3MiOnsiJGlkIjoiMjU5IiwiRm9udFNpemUiOjEwLCJGb250TmFtZSI6IkNhbGlicmkiLCJJc0JvbGQiOmZhbHNlLCJJc0l0YWxpYyI6ZmFsc2UsIklzVW5kZXJsaW5lZCI6ZmFsc2UsIlBhcmVudFN0eWxlIjpudWxsfSwiQXV0b1NpemUiOjAsIkZvcmVncm91bmQiOnsiJHJlZiI6Ijc4In0sIk1heFdpZHRoIjoyMDAuMCwiTWF4SGVpZ2h0IjoiSW5maW5pdHkiLCJTbWFydEZvcmVncm91bmRJc0FjdGl2ZSI6ZmFsc2UsIkhvcml6b250YWxBbGlnbm1lbnQiOjAsIlZlcnRpY2FsQWxpZ25tZW50IjowLCJTbWFydEZvcmVncm91bmQiOm51bGwsIkJhY2tncm91bmRGaWxsVHlwZSI6MCwiTWFyZ2luIjp7IiRyZWYiOiI4MCJ9LCJQYWRkaW5nIjp7IiRyZWYiOiI4MSJ9LCJCYWNrZ3JvdW5kIjp7IiRyZWYiOiI4MiJ9LCJJc1Zpc2libGUiOnRydWUsIldpZHRoIjowLjAsIkhlaWdodCI6MC4wLCJCb3JkZXJTdHlsZSI6eyIkaWQiOiIyNjAiLCJMaW5lQ29sb3IiOm51bGwsIkxpbmVXZWlnaHQiOjAuMCwiTGluZVR5cGUiOjAsIlBhcmVudFN0eWxlIjpudWxsfSwiUGFyZW50U3R5bGUiOm51bGx9LCJEYXRlRm9ybWF0Ijp7IiRyZWYiOiI4MyJ9LCJXZWVrTnVtYmVyaW5nIjp7IiRpZCI6IjI2MSIsIkZvcm1hdCI6MCwiSXNWaXNpYmxlIjpmYWxzZSwiTGFzdEtub3duVmlzaWJpbGl0eVN0YXRlIjpmYWxzZX0sIklzVmlzaWJsZSI6dHJ1ZSwiUGFyZW50U3R5bGUiOm51bGx9LCJJbmRleCI6MjIsIlBlcmNlbnRhZ2VDb21wbGV0ZSI6bnVsbCwiUG9zaXRpb24iOnsiUmF0aW8iOjAuMCwiSXNDdXN0b20iOmZhbHNlfSwiRGF0ZUZvcm1hdCI6eyIkcmVmIjoiODMifSwiV2Vla051bWJlcmluZyI6eyIkaWQiOiIyNjIiLCJGb3JtYXQiOjAsIklzVmlzaWJsZSI6ZmFsc2UsIkxhc3RLbm93blZpc2liaWxpdHlTdGF0ZSI6ZmFsc2V9LCJSZWxhdGVkVGFza0lkIjoiMDAwMDAwMDAtMDAwMC0wMDAwLTAwMDAtMDAwMDAwMDAwMDAwIiwiSWQiOiI3MzMxY2ZkZC1iODBkLTRmYzctOGJlZS1hY2E0ZTUzMmFjY2MiLCJJbXBvcnRJZCI6bnVsbCwiVGl0bGUiOiIgRS1tYWlsIGludml0YXRpb25zIiwiTm90ZSI6bnVsbCwiSHlwZXJsaW5rIjp7IiRpZCI6IjI2MyIsIkFkZHJlc3MiOm51bGwsIlN1YkFkZHJlc3MiOm51bGx9LCJJc0NoYW5nZWQiOmZhbHNlLCJJc05ldyI6ZmFsc2V9LHsiJGlkIjoiMjY0IiwiRGF0ZSI6IjIwMjEtMDgtMTZUMDA6MDA6MDAiLCJTdHlsZSI6eyIkaWQiOiIyNjUiLCJTaGFwZSI6MCwiQ29ubmVjdG9yTWFyZ2luIjp7IiRyZWYiOiI1NiJ9LCJDb25uZWN0b3JTdHlsZSI6eyIkaWQiOiIyNjYiLCJMaW5lQ29sb3IiOnsiJHJlZiI6IjU4In0sIkxpbmVXZWlnaHQiOjEuMCwiTGluZVR5cGUiOjAsIlBhcmVudFN0eWxlIjpudWxsfSwiSXNCZWxvd1RpbWViYW5kIjp0cnVlLCJQb3NpdGlvbk9uVGFzayI6MCwiSGlkZURhdGUiOmZhbHNlLCJTaGFwZVNpemUiOjEsIlNwYWNpbmciOjIuMCwiUGFkZGluZyI6eyIkcmVmIjoiNjAifSwiU2hhcGVTdHlsZSI6eyIkaWQiOiIyNjciLCJNYXJnaW4iOnsiJHJlZiI6IjYyIn0sIlBhZGRpbmciOnsiJHJlZiI6IjYzIn0sIkJhY2tncm91bmQiOnsiJGlkIjoiMjY4IiwiQ29sb3IiOnsiJGlkIjoiMjY5IiwiQSI6MjU1LCJSIjoxMTEsIkciOjQ5LCJCIjoxNTJ9fSwiSXNWaXNpYmxlIjp0cnVlLCJXaWR0aCI6MTMuMCwiSGVpZ2h0IjoxMy4wLCJCb3JkZXJTdHlsZSI6eyIkaWQiOiIyNzAiLCJMaW5lQ29sb3IiOnsiJHJlZiI6IjY3In0sIkxpbmVXZWlnaHQiOjAuMCwiTGluZVR5cGUiOjAsIlBhcmVudFN0eWxlIjpudWxsfSwiUGFyZW50U3R5bGUiOm51bGx9LCJUaXRsZVN0eWxlIjp7IiRpZCI6IjI3MSIsIkZvbnRTZXR0aW5ncyI6eyIkaWQiOiIyNzIiLCJGb250U2l6ZSI6MTEsIkZvbnROYW1lIjoiQ2FsaWJyaSIsIklzQm9sZCI6dHJ1ZSwiSXNJdGFsaWMiOmZhbHNlLCJJc1VuZGVybGluZWQiOmZhbHNlLCJQYXJlbnRTdHlsZSI6bnVsbH0sIkF1dG9TaXplIjowLCJGb3JlZ3JvdW5kIjp7IiRyZWYiOiI3MSJ9LCJNYXhXaWR0aCI6MjAwLjAsIk1heEhlaWdodCI6IkluZmluaXR5IiwiU21hcnRGb3JlZ3JvdW5kSXNBY3RpdmUiOmZhbHNlLCJIb3Jpem9udGFsQWxpZ25tZW50IjowLCJWZXJ0aWNhbEFsaWdubWVudCI6MCwiU21hcnRGb3JlZ3JvdW5kIjpudWxsLCJCYWNrZ3JvdW5kRmlsbFR5cGUiOjAsIk1hcmdpbiI6eyIkcmVmIjoiNzMifSwiUGFkZGluZyI6eyIkcmVmIjoiNzQifSwiQmFja2dyb3VuZCI6eyIkcmVmIjoiNzUifSwiSXNWaXNpYmxlIjp0cnVlLCJXaWR0aCI6MC4wLCJIZWlnaHQiOjAuMCwiQm9yZGVyU3R5bGUiOnsiJGlkIjoiMjczIiwiTGluZUNvbG9yIjpudWxsLCJMaW5lV2VpZ2h0IjowLjAsIkxpbmVUeXBlIjowLCJQYXJlbnRTdHlsZSI6bnVsbH0sIlBhcmVudFN0eWxlIjpudWxsfSwiRGF0ZVN0eWxlIjp7IiRpZCI6IjI3NCIsIkZvbnRTZXR0aW5ncyI6eyIkaWQiOiIyNzUiLCJGb250U2l6ZSI6MTAsIkZvbnROYW1lIjoiQ2FsaWJyaSIsIklzQm9sZCI6ZmFsc2UsIklzSXRhbGljIjpmYWxzZSwiSXNVbmRlcmxpbmVkIjpmYWxzZSwiUGFyZW50U3R5bGUiOm51bGx9LCJBdXRvU2l6ZSI6MCwiRm9yZWdyb3VuZCI6eyIkcmVmIjoiNzgifSwiTWF4V2lkdGgiOjIwMC4wLCJNYXhIZWlnaHQiOiJJbmZpbml0eSIsIlNtYXJ0Rm9yZWdyb3VuZElzQWN0aXZlIjpmYWxzZSwiSG9yaXpvbnRhbEFsaWdubWVudCI6MCwiVmVydGljYWxBbGlnbm1lbnQiOjAsIlNtYXJ0Rm9yZWdyb3VuZCI6bnVsbCwiQmFja2dyb3VuZEZpbGxUeXBlIjowLCJNYXJnaW4iOnsiJHJlZiI6IjgwIn0sIlBhZGRpbmciOnsiJHJlZiI6IjgxIn0sIkJhY2tncm91bmQiOnsiJHJlZiI6IjgyIn0sIklzVmlzaWJsZSI6dHJ1ZSwiV2lkdGgiOjAuMCwiSGVpZ2h0IjowLjAsIkJvcmRlclN0eWxlIjp7IiRpZCI6IjI3NiIsIkxpbmVDb2xvciI6bnVsbCwiTGluZVdlaWdodCI6MC4wLCJMaW5lVHlwZSI6MCwiUGFyZW50U3R5bGUiOm51bGx9LCJQYXJlbnRTdHlsZSI6bnVsbH0sIkRhdGVGb3JtYXQiOnsiJHJlZiI6IjgzIn0sIldlZWtOdW1iZXJpbmciOnsiJGlkIjoiMjc3IiwiRm9ybWF0IjowLCJJc1Zpc2libGUiOmZhbHNlLCJMYXN0S25vd25WaXNpYmlsaXR5U3RhdGUiOmZhbHNlfSwiSXNWaXNpYmxlIjp0cnVlLCJQYXJlbnRTdHlsZSI6bnVsbH0sIkluZGV4IjoyOSwiUGVyY2VudGFnZUNvbXBsZXRlIjpudWxsLCJQb3NpdGlvbiI6eyJSYXRpbyI6MC4wLCJJc0N1c3RvbSI6ZmFsc2V9LCJEYXRlRm9ybWF0Ijp7IiRyZWYiOiI4MyJ9LCJXZWVrTnVtYmVyaW5nIjp7IiRpZCI6IjI3OCIsIkZvcm1hdCI6MCwiSXNWaXNpYmxlIjpmYWxzZSwiTGFzdEtub3duVmlzaWJpbGl0eVN0YXRlIjpmYWxzZX0sIlJlbGF0ZWRUYXNrSWQiOiIwMDAwMDAwMC0wMDAwLTAwMDAtMDAwMC0wMDAwMDAwMDAwMDAiLCJJZCI6ImQ5NjRmMjY0LWE0YTEtNDkxZi05NDA5LWM4NGJlNzQxOTYyMCIsIkltcG9ydElkIjpudWxsLCJUaXRsZSI6IiAgICAgIElzc3VlIGNlcnRpZmljYXRlcyIsIk5vdGUiOm51bGwsIkh5cGVybGluayI6eyIkaWQiOiIyNzkiLCJBZGRyZXNzIjpudWxsLCJTdWJBZGRyZXNzIjpudWxsfSwiSXNDaGFuZ2VkIjpmYWxzZSwiSXNOZXciOmZhbHNlfV0sIlRhc2tzIjpbeyIkaWQiOiIyODAiLCJHcm91cE5hbWUiOm51bGwsIlN0YXJ0RGF0ZSI6IjIwMjEtMDUtMDFUMDA6MDA6MDBaIiwiRW5kRGF0ZSI6IjIwMjEtMDUtMjlUMjM6NTk6MDBaIiwiUGVyY2VudGFnZUNvbXBsZXRlIjpudWxsLCJTdHlsZSI6eyIkaWQiOiIyODEiLCJTaGFwZSI6MSwiU2hhcGVUaGlja25lc3MiOjAsIkR1cmF0aW9uRm9ybWF0IjowLCJJbmNsdWRlTm9uV29ya2luZ0RheXNJbkR1cmF0aW9uIjpmYWxzZSwiUGVyY2VudGFnZUNvbXBsZXRlU3R5bGUiOnsiJGlkIjoiMjgyIiwiRm9udFNldHRpbmdzIjp7IiRpZCI6IjI4MyIsIkZvbnRTaXplIjoxMCwiRm9udE5hbWUiOiJDYWxpYnJpIiwiSXNCb2xkIjpmYWxzZSwiSXNJdGFsaWMiOmZhbHNlLCJJc1VuZGVybGluZWQiOmZhbHNlLCJQYXJlbnRTdHlsZSI6bnVsbH0sIkF1dG9TaXplIjowLCJGb3JlZ3JvdW5kIjp7IiRpZCI6IjI4NCIsIkNvbG9yIjp7IiRyZWYiOiI5MCJ9fSwiTWF4V2lkdGgiOjIwMC4wLCJNYXhIZWlnaHQiOiJJbmZpbml0eSIsIlNtYXJ0Rm9yZWdyb3VuZElzQWN0aXZlIjpmYWxzZSwiSG9yaXpvbnRhbEFsaWdubWVudCI6MCwiVmVydGljYWxBbGlnbm1lbnQiOjAsIlNtYXJ0Rm9yZWdyb3VuZCI6bnVsbCwiQmFja2dyb3VuZEZpbGxUeXBlIjowLCJNYXJnaW4iOnsiJGlkIjoiMjg1IiwiVG9wIjowLCJMZWZ0IjowLCJSaWdodCI6MCwiQm90dG9tIjowfSwiUGFkZGluZyI6eyIkaWQiOiIyODYiLCJUb3AiOjAsIkxlZnQiOjAsIlJpZ2h0IjowLCJCb3R0b20iOjB9LCJCYWNrZ3JvdW5kIjp7IiRyZWYiOiI5MyJ9LCJJc1Zpc2libGUiOnRydWUsIldpZHRoIjowLjAsIkhlaWdodCI6MC4wLCJCb3JkZXJTdHlsZSI6eyIkaWQiOiIyODciLCJMaW5lQ29sb3IiOm51bGwsIkxpbmVXZWlnaHQiOjAuMCwiTGluZVR5cGUiOjAsIlBhcmVudFN0eWxlIjpudWxsfSwiUGFyZW50U3R5bGUiOm51bGx9LCJEdXJhdGlvblN0eWxlIjp7IiRpZCI6IjI4OCIsIkZvbnRTZXR0aW5ncyI6eyIkaWQiOiIyODkiLCJGb250U2l6ZSI6MTAsIkZvbnROYW1lIjoiQ2FsaWJyaSIsIklzQm9sZCI6ZmFsc2UsIklzSXRhbGljIjpmYWxzZSwiSXNVbmRlcmxpbmVkIjpmYWxzZSwiUGFyZW50U3R5bGUiOm51bGx9LCJBdXRvU2l6ZSI6MCwiRm9yZWdyb3VuZCI6eyIkaWQiOiIyOTAiLCJDb2xvciI6eyIkcmVmIjoiOTcifX0sIk1heFdpZHRoIjoyMDAuMCwiTWF4SGVpZ2h0IjoiSW5maW5pdHkiLCJTbWFydEZvcmVncm91bmRJc0FjdGl2ZSI6ZmFsc2UsIkhvcml6b250YWxBbGlnbm1lbnQiOjAsIlZlcnRpY2FsQWxpZ25tZW50IjowLCJTbWFydEZvcmVncm91bmQiOm51bGwsIkJhY2tncm91bmRGaWxsVHlwZSI6MCwiTWFyZ2luIjp7IiRpZCI6IjI5MSIsIlRvcCI6MCwiTGVmdCI6MCwiUmlnaHQiOjAsIkJvdHRvbSI6MH0sIlBhZGRpbmciOnsiJGlkIjoiMjkyIiwiVG9wIjowLCJMZWZ0IjowLCJSaWdodCI6MCwiQm90dG9tIjowfSwiQmFja2dyb3VuZCI6eyIkcmVmIjoiMTAwIn0sIklzVmlzaWJsZSI6dHJ1ZSwiV2lkdGgiOjAuMCwiSGVpZ2h0IjowLjAsIkJvcmRlclN0eWxlIjp7IiRpZCI6IjI5MyIsIkxpbmVDb2xvciI6bnVsbCwiTGluZVdlaWdodCI6MC4wLCJMaW5lVHlwZSI6MCwiUGFyZW50U3R5bGUiOm51bGx9LCJQYXJlbnRTdHlsZSI6bnVsbH0sIkhvcml6b250YWxDb25uZWN0b3JTdHlsZSI6eyIkaWQiOiIyOTQiLCJMaW5lQ29sb3IiOnsiJHJlZiI6IjEwMiJ9LCJMaW5lV2VpZ2h0IjoxLjAsIkxpbmVUeXBlIjowLCJQYXJlbnRTdHlsZSI6bnVsbH0sIlZlcnRpY2FsQ29ubmVjdG9yU3R5bGUiOnsiJGlkIjoiMjk1IiwiTGluZUNvbG9yIjp7IiRyZWYiOiIxMDUifSwiTGluZVdlaWdodCI6MC4wLCJMaW5lVHlwZSI6MCwiUGFyZW50U3R5bGUiOm51bGx9LCJNYXJnaW4iOm51bGwsIlN0YXJ0RGF0ZVBvc2l0aW9uIjo2LCJFbmREYXRlUG9zaXRpb24iOjYsIkRhdGVJc1Zpc2libGUiOmZhbHNlLCJUaXRsZVBvc2l0aW9uIjo0LCJEdXJhdGlvblBvc2l0aW9uIjo2LCJQZXJjZW50YWdlQ29tcGxldGVkUG9zaXRpb24iOjYsIlNwYWNpbmciOjMsIklzQmVsb3dUaW1lYmFuZCI6ZmFsc2UsIlBlcmNlbnRhZ2VDb21wbGV0ZVNoYXBlT3BhY2l0eSI6MzUsIlNoYXBlU3R5bGUiOnsiJGlkIjoiMjk2IiwiTWFyZ2luIjp7IiRpZCI6IjI5NyIsIlRvcCI6MCwiTGVmdCI6NCwiUmlnaHQiOjQsIkJvdHRvbSI6MH0sIlBhZGRpbmciOnsiJGlkIjoiMjk4IiwiVG9wIjowLCJMZWZ0IjowLCJSaWdodCI6MCwiQm90dG9tIjowfSwiQmFja2dyb3VuZCI6eyIkaWQiOiIyOTkiLCJDb2xvciI6eyIkaWQiOiIzMDAiLCJBIjoyNTUsIlIiOjY4LCJHIjoxMTQsIkIiOjE5Nn19LCJJc1Zpc2libGUiOnRydWUsIldpZHRoIjowLjAsIkhlaWdodCI6MTAuMCwiQm9yZGVyU3R5bGUiOnsiJGlkIjoiMzAxIiwiTGluZUNvbG9yIjp7IiRyZWYiOiIxMTMifSwiTGluZVdlaWdodCI6MC4wLCJMaW5lVHlwZSI6MCwiUGFyZW50U3R5bGUiOm51bGx9LCJQYXJlbnRTdHlsZSI6bnVsbH0sIlRpdGxlU3R5bGUiOnsiJGlkIjoiMzAyIiwiRm9udFNldHRpbmdzIjp7IiRpZCI6IjMwMyIsIkZvbnRTaXplIjoxMSwiRm9udE5hbWUiOiJDYWxpYnJpIiwiSXNCb2xkIjp0cnVlLCJJc0l0YWxpYyI6ZmFsc2UsIklzVW5kZXJsaW5lZCI6ZmFsc2UsIlBhcmVudFN0eWxlIjpudWxsfSwiQXV0b1NpemUiOjAsIkZvcmVncm91bmQiOnsiJGlkIjoiMzA0IiwiQ29sb3IiOnsiJGlkIjoiMzA1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MwNiIsIlRvcCI6MCwiTGVmdCI6MCwiUmlnaHQiOjAsIkJvdHRvbSI6MH0sIlBhZGRpbmciOnsiJGlkIjoiMzA3IiwiVG9wIjowLCJMZWZ0IjowLCJSaWdodCI6MCwiQm90dG9tIjowfSwiQmFja2dyb3VuZCI6eyIkcmVmIjoiMTIxIn0sIklzVmlzaWJsZSI6dHJ1ZSwiV2lkdGgiOjAuMCwiSGVpZ2h0IjowLjAsIkJvcmRlclN0eWxlIjp7IiRpZCI6IjMwOCIsIkxpbmVDb2xvciI6bnVsbCwiTGluZVdlaWdodCI6MC4wLCJMaW5lVHlwZSI6MCwiUGFyZW50U3R5bGUiOm51bGx9LCJQYXJlbnRTdHlsZSI6bnVsbH0sIkRhdGVTdHlsZSI6eyIkaWQiOiIzMDkiLCJGb250U2V0dGluZ3MiOnsiJGlkIjoiMzEwIiwiRm9udFNpemUiOjEwLCJGb250TmFtZSI6IkNhbGlicmkiLCJJc0JvbGQiOmZhbHNlLCJJc0l0YWxpYyI6ZmFsc2UsIklzVW5kZXJsaW5lZCI6ZmFsc2UsIlBhcmVudFN0eWxlIjpudWxsfSwiQXV0b1NpemUiOjAsIkZvcmVncm91bmQiOnsiJGlkIjoiMzExIiwiQ29sb3IiOnsiJGlkIjoiMzE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zMTMiLCJUb3AiOjAsIkxlZnQiOjAsIlJpZ2h0IjowLCJCb3R0b20iOjB9LCJQYWRkaW5nIjp7IiRpZCI6IjMxNCIsIlRvcCI6MCwiTGVmdCI6MCwiUmlnaHQiOjAsIkJvdHRvbSI6MH0sIkJhY2tncm91bmQiOnsiJHJlZiI6IjEyOCJ9LCJJc1Zpc2libGUiOnRydWUsIldpZHRoIjowLjAsIkhlaWdodCI6MC4wLCJCb3JkZXJTdHlsZSI6eyIkaWQiOiIzMTUiLCJMaW5lQ29sb3IiOm51bGwsIkxpbmVXZWlnaHQiOjAuMCwiTGluZVR5cGUiOjAsIlBhcmVudFN0eWxlIjpudWxsfSwiUGFyZW50U3R5bGUiOm51bGx9LCJEYXRlRm9ybWF0Ijp7IiRpZCI6IjMxN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MxNyIsIkRhdGVQYXJ0SXNWaXNpYmxlIjpmYWxzZSwiVGltZVBhcnRJc1Zpc2libGUiOmZhbHNlfX0sIldlZWtOdW1iZXJpbmciOnsiJGlkIjoiMzE4IiwiRm9ybWF0IjowLCJJc1Zpc2libGUiOmZhbHNlLCJMYXN0S25vd25WaXNpYmlsaXR5U3RhdGUiOmZhbHNlfSwiSXNWaXNpYmxlIjp0cnVlLCJQYXJlbnRTdHlsZSI6bnVsbH0sIkluZGV4IjowLCJTbWFydER1cmF0aW9uQWN0aXZhdGVkIjpmYWxzZSwiRGF0ZUZvcm1hdCI6eyIkcmVmIjoiMzE2In0sIldlZWtOdW1iZXJpbmciOnsiJGlkIjoiMzE5IiwiRm9ybWF0IjowLCJJc1Zpc2libGUiOmZhbHNlLCJMYXN0S25vd25WaXNpYmlsaXR5U3RhdGUiOmZhbHNlfSwiSWQiOiI5MmZkNDQ4ZC0wMGY5LTQ2NjYtOGZlZi03NGQ1ZTRlMDVmODIiLCJJbXBvcnRJZCI6bnVsbCwiVGl0bGUiOiIgUHJvZ3JhbSBQbGFubmluZyIsIk5vdGUiOm51bGwsIkh5cGVybGluayI6eyIkaWQiOiIzMjAiLCJBZGRyZXNzIjpudWxsLCJTdWJBZGRyZXNzIjpudWxsfSwiSXNDaGFuZ2VkIjpmYWxzZSwiSXNOZXciOmZhbHNlfSx7IiRpZCI6IjMyMSIsIkdyb3VwTmFtZSI6bnVsbCwiU3RhcnREYXRlIjoiMjAyMS0wNS0wMVQwMDowMDowMFoiLCJFbmREYXRlIjoiMjAyMS0wNS0xNVQyMzo1OTowMFoiLCJQZXJjZW50YWdlQ29tcGxldGUiOm51bGwsIlN0eWxlIjp7IiRpZCI6IjMyMiIsIlNoYXBlIjoxLCJTaGFwZVRoaWNrbmVzcyI6MCwiRHVyYXRpb25Gb3JtYXQiOjAsIkluY2x1ZGVOb25Xb3JraW5nRGF5c0luRHVyYXRpb24iOmZhbHNlLCJQZXJjZW50YWdlQ29tcGxldGVTdHlsZSI6eyIkaWQiOiIzMjMiLCJGb250U2V0dGluZ3MiOnsiJGlkIjoiMzI0IiwiRm9udFNpemUiOjEwLCJGb250TmFtZSI6IkNhbGlicmkiLCJJc0JvbGQiOmZhbHNlLCJJc0l0YWxpYyI6ZmFsc2UsIklzVW5kZXJsaW5lZCI6ZmFsc2UsIlBhcmVudFN0eWxlIjpudWxsfSwiQXV0b1NpemUiOjAsIkZvcmVncm91bmQiOnsiJGlkIjoiMzI1IiwiQ29sb3IiOnsiJHJlZiI6IjkwIn19LCJNYXhXaWR0aCI6MjAwLjAsIk1heEhlaWdodCI6IkluZmluaXR5IiwiU21hcnRGb3JlZ3JvdW5kSXNBY3RpdmUiOmZhbHNlLCJIb3Jpem9udGFsQWxpZ25tZW50IjowLCJWZXJ0aWNhbEFsaWdubWVudCI6MCwiU21hcnRGb3JlZ3JvdW5kIjpudWxsLCJCYWNrZ3JvdW5kRmlsbFR5cGUiOjAsIk1hcmdpbiI6eyIkaWQiOiIzMjYiLCJUb3AiOjAsIkxlZnQiOjAsIlJpZ2h0IjowLCJCb3R0b20iOjB9LCJQYWRkaW5nIjp7IiRpZCI6IjMyNyIsIlRvcCI6MCwiTGVmdCI6MCwiUmlnaHQiOjAsIkJvdHRvbSI6MH0sIkJhY2tncm91bmQiOnsiJHJlZiI6IjkzIn0sIklzVmlzaWJsZSI6dHJ1ZSwiV2lkdGgiOjAuMCwiSGVpZ2h0IjowLjAsIkJvcmRlclN0eWxlIjp7IiRpZCI6IjMyOCIsIkxpbmVDb2xvciI6bnVsbCwiTGluZVdlaWdodCI6MC4wLCJMaW5lVHlwZSI6MCwiUGFyZW50U3R5bGUiOm51bGx9LCJQYXJlbnRTdHlsZSI6bnVsbH0sIkR1cmF0aW9uU3R5bGUiOnsiJGlkIjoiMzI5IiwiRm9udFNldHRpbmdzIjp7IiRpZCI6IjMzMCIsIkZvbnRTaXplIjoxMCwiRm9udE5hbWUiOiJDYWxpYnJpIiwiSXNCb2xkIjpmYWxzZSwiSXNJdGFsaWMiOmZhbHNlLCJJc1VuZGVybGluZWQiOmZhbHNlLCJQYXJlbnRTdHlsZSI6bnVsbH0sIkF1dG9TaXplIjowLCJGb3JlZ3JvdW5kIjp7IiRpZCI6IjMzMSIsIkNvbG9yIjp7IiRyZWYiOiI5NyJ9fSwiTWF4V2lkdGgiOjIwMC4wLCJNYXhIZWlnaHQiOiJJbmZpbml0eSIsIlNtYXJ0Rm9yZWdyb3VuZElzQWN0aXZlIjpmYWxzZSwiSG9yaXpvbnRhbEFsaWdubWVudCI6MCwiVmVydGljYWxBbGlnbm1lbnQiOjAsIlNtYXJ0Rm9yZWdyb3VuZCI6bnVsbCwiQmFja2dyb3VuZEZpbGxUeXBlIjowLCJNYXJnaW4iOnsiJGlkIjoiMzMyIiwiVG9wIjowLCJMZWZ0IjowLCJSaWdodCI6MCwiQm90dG9tIjowfSwiUGFkZGluZyI6eyIkaWQiOiIzMzMiLCJUb3AiOjAsIkxlZnQiOjAsIlJpZ2h0IjowLCJCb3R0b20iOjB9LCJCYWNrZ3JvdW5kIjp7IiRyZWYiOiIxMDAifSwiSXNWaXNpYmxlIjp0cnVlLCJXaWR0aCI6MC4wLCJIZWlnaHQiOjAuMCwiQm9yZGVyU3R5bGUiOnsiJGlkIjoiMzM0IiwiTGluZUNvbG9yIjpudWxsLCJMaW5lV2VpZ2h0IjowLjAsIkxpbmVUeXBlIjowLCJQYXJlbnRTdHlsZSI6bnVsbH0sIlBhcmVudFN0eWxlIjpudWxsfSwiSG9yaXpvbnRhbENvbm5lY3RvclN0eWxlIjp7IiRpZCI6IjMzNSIsIkxpbmVDb2xvciI6eyIkcmVmIjoiMTAyIn0sIkxpbmVXZWlnaHQiOjEuMCwiTGluZVR5cGUiOjAsIlBhcmVudFN0eWxlIjpudWxsfSwiVmVydGljYWxDb25uZWN0b3JTdHlsZSI6eyIkaWQiOiIzMzYiLCJMaW5lQ29sb3IiOnsiJHJlZiI6IjEwNSJ9LCJMaW5lV2VpZ2h0IjowLjAsIkxpbmVUeXBlIjowLCJQYXJlbnRTdHlsZSI6bnVsbH0sIk1hcmdpbiI6bnVsbCwiU3RhcnREYXRlUG9zaXRpb24iOjEsIkVuZERhdGVQb3NpdGlvbiI6MSwiRGF0ZUlzVmlzaWJsZSI6dHJ1ZSwiVGl0bGVQb3NpdGlvbiI6NCwiRHVyYXRpb25Qb3NpdGlvbiI6NiwiUGVyY2VudGFnZUNvbXBsZXRlZFBvc2l0aW9uIjo2LCJTcGFjaW5nIjozLCJJc0JlbG93VGltZWJhbmQiOmZhbHNlLCJQZXJjZW50YWdlQ29tcGxldGVTaGFwZU9wYWNpdHkiOjM1LCJTaGFwZVN0eWxlIjp7IiRpZCI6IjMzNyIsIk1hcmdpbiI6eyIkaWQiOiIzMzgiLCJUb3AiOjAsIkxlZnQiOjQsIlJpZ2h0Ijo0LCJCb3R0b20iOjB9LCJQYWRkaW5nIjp7IiRpZCI6IjMzOSIsIlRvcCI6MCwiTGVmdCI6MCwiUmlnaHQiOjAsIkJvdHRvbSI6MH0sIkJhY2tncm91bmQiOnsiJGlkIjoiMzQwIiwiQ29sb3IiOnsiJGlkIjoiMzQxIiwiQSI6MjU1LCJSIjo2OCwiRyI6MTE0LCJCIjoxOTZ9fSwiSXNWaXNpYmxlIjp0cnVlLCJXaWR0aCI6MC4wLCJIZWlnaHQiOjEwLjAsIkJvcmRlclN0eWxlIjp7IiRpZCI6IjM0MiIsIkxpbmVDb2xvciI6eyIkcmVmIjoiMTEzIn0sIkxpbmVXZWlnaHQiOjAuMCwiTGluZVR5cGUiOjAsIlBhcmVudFN0eWxlIjpudWxsfSwiUGFyZW50U3R5bGUiOm51bGx9LCJUaXRsZVN0eWxlIjp7IiRpZCI6IjM0MyIsIkZvbnRTZXR0aW5ncyI6eyIkaWQiOiIzNDQiLCJGb250U2l6ZSI6MTEsIkZvbnROYW1lIjoiQ2FsaWJyaSIsIklzQm9sZCI6dHJ1ZSwiSXNJdGFsaWMiOmZhbHNlLCJJc1VuZGVybGluZWQiOmZhbHNlLCJQYXJlbnRTdHlsZSI6bnVsbH0sIkF1dG9TaXplIjowLCJGb3JlZ3JvdW5kIjp7IiRpZCI6IjM0NSIsIkNvbG9yIjp7IiRyZWYiOiIxMTgifX0sIk1heFdpZHRoIjo3MjAuMCwiTWF4SGVpZ2h0IjoiSW5maW5pdHkiLCJTbWFydEZvcmVncm91bmRJc0FjdGl2ZSI6ZmFsc2UsIkhvcml6b250YWxBbGlnbm1lbnQiOjAsIlZlcnRpY2FsQWxpZ25tZW50IjowLCJTbWFydEZvcmVncm91bmQiOm51bGwsIkJhY2tncm91bmRGaWxsVHlwZSI6MCwiTWFyZ2luIjp7IiRpZCI6IjM0NiIsIlRvcCI6MCwiTGVmdCI6MCwiUmlnaHQiOjAsIkJvdHRvbSI6MH0sIlBhZGRpbmciOnsiJGlkIjoiMzQ3IiwiVG9wIjowLCJMZWZ0IjowLCJSaWdodCI6MCwiQm90dG9tIjowfSwiQmFja2dyb3VuZCI6eyIkcmVmIjoiMTIxIn0sIklzVmlzaWJsZSI6dHJ1ZSwiV2lkdGgiOjAuMCwiSGVpZ2h0IjowLjAsIkJvcmRlclN0eWxlIjp7IiRpZCI6IjM0OCIsIkxpbmVDb2xvciI6bnVsbCwiTGluZVdlaWdodCI6MC4wLCJMaW5lVHlwZSI6MCwiUGFyZW50U3R5bGUiOm51bGx9LCJQYXJlbnRTdHlsZSI6bnVsbH0sIkRhdGVTdHlsZSI6eyIkaWQiOiIzNDkiLCJGb250U2V0dGluZ3MiOnsiJGlkIjoiMzUwIiwiRm9udFNpemUiOjEwLCJGb250TmFtZSI6IkNhbGlicmkiLCJJc0JvbGQiOmZhbHNlLCJJc0l0YWxpYyI6ZmFsc2UsIklzVW5kZXJsaW5lZCI6ZmFsc2UsIlBhcmVudFN0eWxlIjpudWxsfSwiQXV0b1NpemUiOjAsIkZvcmVncm91bmQiOnsiJGlkIjoiMzUxIiwiQ29sb3IiOnsiJGlkIjoiMzU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zNTMiLCJUb3AiOjAsIkxlZnQiOjAsIlJpZ2h0IjowLCJCb3R0b20iOjB9LCJQYWRkaW5nIjp7IiRpZCI6IjM1NCIsIlRvcCI6MCwiTGVmdCI6MCwiUmlnaHQiOjAsIkJvdHRvbSI6MH0sIkJhY2tncm91bmQiOnsiJHJlZiI6IjEyOCJ9LCJJc1Zpc2libGUiOnRydWUsIldpZHRoIjowLjAsIkhlaWdodCI6MC4wLCJCb3JkZXJTdHlsZSI6eyIkaWQiOiIzNTUiLCJMaW5lQ29sb3IiOm51bGwsIkxpbmVXZWlnaHQiOjAuMCwiTGluZVR5cGUiOjAsIlBhcmVudFN0eWxlIjpudWxsfSwiUGFyZW50U3R5bGUiOm51bGx9LCJEYXRlRm9ybWF0Ijp7IiRpZCI6IjM1N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M1NyIsIkRhdGVQYXJ0SXNWaXNpYmxlIjpmYWxzZSwiVGltZVBhcnRJc1Zpc2libGUiOmZhbHNlfX0sIldlZWtOdW1iZXJpbmciOnsiJGlkIjoiMzU4IiwiRm9ybWF0IjowLCJJc1Zpc2libGUiOmZhbHNlLCJMYXN0S25vd25WaXNpYmlsaXR5U3RhdGUiOmZhbHNlfSwiSXNWaXNpYmxlIjp0cnVlLCJQYXJlbnRTdHlsZSI6bnVsbH0sIkluZGV4IjoxLCJTbWFydER1cmF0aW9uQWN0aXZhdGVkIjpmYWxzZSwiRGF0ZUZvcm1hdCI6eyIkcmVmIjoiMzU2In0sIldlZWtOdW1iZXJpbmciOnsiJGlkIjoiMzU5IiwiRm9ybWF0IjowLCJJc1Zpc2libGUiOmZhbHNlLCJMYXN0S25vd25WaXNpYmlsaXR5U3RhdGUiOmZhbHNlfSwiSWQiOiJiYjcyYmQ1NC02NmI4LTRlZTAtODJlOS01MTFiYmU2YjQyYWMiLCJJbXBvcnRJZCI6bnVsbCwiVGl0bGUiOiJEZWZpbmUgcGxhbiBvYmplY3RpdmVzIiwiTm90ZSI6bnVsbCwiSHlwZXJsaW5rIjp7IiRpZCI6IjM2MCIsIkFkZHJlc3MiOm51bGwsIlN1YkFkZHJlc3MiOm51bGx9LCJJc0NoYW5nZWQiOmZhbHNlLCJJc05ldyI6ZmFsc2V9LHsiJGlkIjoiMzYxIiwiR3JvdXBOYW1lIjpudWxsLCJTdGFydERhdGUiOiIyMDIxLTA1LTE4VDAwOjAwOjAwWiIsIkVuZERhdGUiOiIyMDIxLTA2LTIyVDIzOjU5OjAwWiIsIlBlcmNlbnRhZ2VDb21wbGV0ZSI6bnVsbCwiU3R5bGUiOnsiJGlkIjoiMzYyIiwiU2hhcGUiOjEsIlNoYXBlVGhpY2tuZXNzIjowLCJEdXJhdGlvbkZvcm1hdCI6MCwiSW5jbHVkZU5vbldvcmtpbmdEYXlzSW5EdXJhdGlvbiI6ZmFsc2UsIlBlcmNlbnRhZ2VDb21wbGV0ZVN0eWxlIjp7IiRpZCI6IjM2MyIsIkZvbnRTZXR0aW5ncyI6eyIkaWQiOiIzNjQiLCJGb250U2l6ZSI6MTAsIkZvbnROYW1lIjoiQ2FsaWJyaSIsIklzQm9sZCI6ZmFsc2UsIklzSXRhbGljIjpmYWxzZSwiSXNVbmRlcmxpbmVkIjpmYWxzZSwiUGFyZW50U3R5bGUiOm51bGx9LCJBdXRvU2l6ZSI6MCwiRm9yZWdyb3VuZCI6eyIkaWQiOiIzNjUiLCJDb2xvciI6eyIkcmVmIjoiOTAifX0sIk1heFdpZHRoIjoyMDAuMCwiTWF4SGVpZ2h0IjoiSW5maW5pdHkiLCJTbWFydEZvcmVncm91bmRJc0FjdGl2ZSI6ZmFsc2UsIkhvcml6b250YWxBbGlnbm1lbnQiOjAsIlZlcnRpY2FsQWxpZ25tZW50IjowLCJTbWFydEZvcmVncm91bmQiOm51bGwsIkJhY2tncm91bmRGaWxsVHlwZSI6MCwiTWFyZ2luIjp7IiRpZCI6IjM2NiIsIlRvcCI6MCwiTGVmdCI6MCwiUmlnaHQiOjAsIkJvdHRvbSI6MH0sIlBhZGRpbmciOnsiJGlkIjoiMzY3IiwiVG9wIjowLCJMZWZ0IjowLCJSaWdodCI6MCwiQm90dG9tIjowfSwiQmFja2dyb3VuZCI6eyIkcmVmIjoiOTMifSwiSXNWaXNpYmxlIjp0cnVlLCJXaWR0aCI6MC4wLCJIZWlnaHQiOjAuMCwiQm9yZGVyU3R5bGUiOnsiJGlkIjoiMzY4IiwiTGluZUNvbG9yIjpudWxsLCJMaW5lV2VpZ2h0IjowLjAsIkxpbmVUeXBlIjowLCJQYXJlbnRTdHlsZSI6bnVsbH0sIlBhcmVudFN0eWxlIjpudWxsfSwiRHVyYXRpb25TdHlsZSI6eyIkaWQiOiIzNjkiLCJGb250U2V0dGluZ3MiOnsiJGlkIjoiMzcwIiwiRm9udFNpemUiOjEwLCJGb250TmFtZSI6IkNhbGlicmkiLCJJc0JvbGQiOmZhbHNlLCJJc0l0YWxpYyI6ZmFsc2UsIklzVW5kZXJsaW5lZCI6ZmFsc2UsIlBhcmVudFN0eWxlIjpudWxsfSwiQXV0b1NpemUiOjAsIkZvcmVncm91bmQiOnsiJGlkIjoiMzcxIiwiQ29sb3IiOnsiJHJlZiI6Ijk3In19LCJNYXhXaWR0aCI6MjAwLjAsIk1heEhlaWdodCI6IkluZmluaXR5IiwiU21hcnRGb3JlZ3JvdW5kSXNBY3RpdmUiOmZhbHNlLCJIb3Jpem9udGFsQWxpZ25tZW50IjowLCJWZXJ0aWNhbEFsaWdubWVudCI6MCwiU21hcnRGb3JlZ3JvdW5kIjpudWxsLCJCYWNrZ3JvdW5kRmlsbFR5cGUiOjAsIk1hcmdpbiI6eyIkaWQiOiIzNzIiLCJUb3AiOjAsIkxlZnQiOjAsIlJpZ2h0IjowLCJCb3R0b20iOjB9LCJQYWRkaW5nIjp7IiRpZCI6IjM3MyIsIlRvcCI6MCwiTGVmdCI6MCwiUmlnaHQiOjAsIkJvdHRvbSI6MH0sIkJhY2tncm91bmQiOnsiJHJlZiI6IjEwMCJ9LCJJc1Zpc2libGUiOnRydWUsIldpZHRoIjowLjAsIkhlaWdodCI6MC4wLCJCb3JkZXJTdHlsZSI6eyIkaWQiOiIzNzQiLCJMaW5lQ29sb3IiOm51bGwsIkxpbmVXZWlnaHQiOjAuMCwiTGluZVR5cGUiOjAsIlBhcmVudFN0eWxlIjpudWxsfSwiUGFyZW50U3R5bGUiOm51bGx9LCJIb3Jpem9udGFsQ29ubmVjdG9yU3R5bGUiOnsiJGlkIjoiMzc1IiwiTGluZUNvbG9yIjp7IiRyZWYiOiIxMDIifSwiTGluZVdlaWdodCI6MS4wLCJMaW5lVHlwZSI6MCwiUGFyZW50U3R5bGUiOm51bGx9LCJWZXJ0aWNhbENvbm5lY3RvclN0eWxlIjp7IiRpZCI6IjM3NiIsIkxpbmVDb2xvciI6eyIkcmVmIjoiMTA1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mZhbHNlLCJQZXJjZW50YWdlQ29tcGxldGVTaGFwZU9wYWNpdHkiOjM1LCJTaGFwZVN0eWxlIjp7IiRpZCI6IjM3NyIsIk1hcmdpbiI6eyIkaWQiOiIzNzgiLCJUb3AiOjAsIkxlZnQiOjQsIlJpZ2h0Ijo0LCJCb3R0b20iOjB9LCJQYWRkaW5nIjp7IiRpZCI6IjM3OSIsIlRvcCI6MCwiTGVmdCI6MCwiUmlnaHQiOjAsIkJvdHRvbSI6MH0sIkJhY2tncm91bmQiOnsiJGlkIjoiMzgwIiwiQ29sb3IiOnsiJGlkIjoiMzgxIiwiQSI6MjU1LCJSIjoxMTIsIkciOjE3MywiQiI6NzF9fSwiSXNWaXNpYmxlIjp0cnVlLCJXaWR0aCI6MC4wLCJIZWlnaHQiOjEwLjAsIkJvcmRlclN0eWxlIjp7IiRpZCI6IjM4MiIsIkxpbmVDb2xvciI6eyIkcmVmIjoiMTEzIn0sIkxpbmVXZWlnaHQiOjAuMCwiTGluZVR5cGUiOjAsIlBhcmVudFN0eWxlIjpudWxsfSwiUGFyZW50U3R5bGUiOm51bGx9LCJUaXRsZVN0eWxlIjp7IiRpZCI6IjM4MyIsIkZvbnRTZXR0aW5ncyI6eyIkaWQiOiIzODQiLCJGb250U2l6ZSI6MTEsIkZvbnROYW1lIjoiQ2FsaWJyaSIsIklzQm9sZCI6dHJ1ZSwiSXNJdGFsaWMiOmZhbHNlLCJJc1VuZGVybGluZWQiOmZhbHNlLCJQYXJlbnRTdHlsZSI6bnVsbH0sIkF1dG9TaXplIjowLCJGb3JlZ3JvdW5kIjp7IiRpZCI6IjM4NSIsIkNvbG9yIjp7IiRpZCI6IjM4Ni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zODciLCJUb3AiOjAsIkxlZnQiOjAsIlJpZ2h0IjowLCJCb3R0b20iOjB9LCJQYWRkaW5nIjp7IiRpZCI6IjM4OCIsIlRvcCI6MCwiTGVmdCI6MCwiUmlnaHQiOjAsIkJvdHRvbSI6MH0sIkJhY2tncm91bmQiOnsiJHJlZiI6IjEyMSJ9LCJJc1Zpc2libGUiOnRydWUsIldpZHRoIjowLjAsIkhlaWdodCI6MC4wLCJCb3JkZXJTdHlsZSI6eyIkaWQiOiIzODkiLCJMaW5lQ29sb3IiOm51bGwsIkxpbmVXZWlnaHQiOjAuMCwiTGluZVR5cGUiOjAsIlBhcmVudFN0eWxlIjpudWxsfSwiUGFyZW50U3R5bGUiOm51bGx9LCJEYXRlU3R5bGUiOnsiJGlkIjoiMzkwIiwiRm9udFNldHRpbmdzIjp7IiRpZCI6IjM5MSIsIkZvbnRTaXplIjoxMCwiRm9udE5hbWUiOiJDYWxpYnJpIiwiSXNCb2xkIjpmYWxzZSwiSXNJdGFsaWMiOmZhbHNlLCJJc1VuZGVybGluZWQiOmZhbHNlLCJQYXJlbnRTdHlsZSI6bnVsbH0sIkF1dG9TaXplIjowLCJGb3JlZ3JvdW5kIjp7IiRpZCI6IjM5MiIsIkNvbG9yIjp7IiRpZCI6IjM5M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k0IiwiVG9wIjowLCJMZWZ0IjowLCJSaWdodCI6MCwiQm90dG9tIjowfSwiUGFkZGluZyI6eyIkaWQiOiIzOTUiLCJUb3AiOjAsIkxlZnQiOjAsIlJpZ2h0IjowLCJCb3R0b20iOjB9LCJCYWNrZ3JvdW5kIjp7IiRyZWYiOiIxMjgifSwiSXNWaXNpYmxlIjp0cnVlLCJXaWR0aCI6MC4wLCJIZWlnaHQiOjAuMCwiQm9yZGVyU3R5bGUiOnsiJGlkIjoiMzk2IiwiTGluZUNvbG9yIjpudWxsLCJMaW5lV2VpZ2h0IjowLjAsIkxpbmVUeXBlIjowLCJQYXJlbnRTdHlsZSI6bnVsbH0sIlBhcmVudFN0eWxlIjpudWxsfSwiRGF0ZUZvcm1hdCI6eyIkaWQiOiIzOTc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zOTgiLCJEYXRlUGFydElzVmlzaWJsZSI6ZmFsc2UsIlRpbWVQYXJ0SXNWaXNpYmxlIjpmYWxzZX19LCJXZWVrTnVtYmVyaW5nIjp7IiRpZCI6IjM5OSIsIkZvcm1hdCI6MCwiSXNWaXNpYmxlIjpmYWxzZSwiTGFzdEtub3duVmlzaWJpbGl0eVN0YXRlIjpmYWxzZX0sIklzVmlzaWJsZSI6dHJ1ZSwiUGFyZW50U3R5bGUiOm51bGx9LCJJbmRleCI6MywiU21hcnREdXJhdGlvbkFjdGl2YXRlZCI6ZmFsc2UsIkRhdGVGb3JtYXQiOnsiJHJlZiI6IjM5NyJ9LCJXZWVrTnVtYmVyaW5nIjp7IiRpZCI6IjQwMCIsIkZvcm1hdCI6MCwiSXNWaXNpYmxlIjpmYWxzZSwiTGFzdEtub3duVmlzaWJpbGl0eVN0YXRlIjpmYWxzZX0sIklkIjoiMzRlMjZiNTgtNmEzYi00ZjEyLWEyOGYtN2QxYWYwNzVmYzg2IiwiSW1wb3J0SWQiOm51bGwsIlRpdGxlIjoiSWRlbnRpZnkgQ29tbXVuaXR5IiwiTm90ZSI6bnVsbCwiSHlwZXJsaW5rIjp7IiRpZCI6IjQwMSIsIkFkZHJlc3MiOm51bGwsIlN1YkFkZHJlc3MiOm51bGx9LCJJc0NoYW5nZWQiOmZhbHNlLCJJc05ldyI6ZmFsc2V9LHsiJGlkIjoiNDAyIiwiR3JvdXBOYW1lIjoiNTcxMTAzYjItNWIxMS00YTFmLWFlNmMtNmE1YWJlNzhjYzFkIiwiU3RhcnREYXRlIjoiMjAyMS0wNS0xOFQwMDowMDowMFoiLCJFbmREYXRlIjoiMjAyMS0wNi0wNlQyMzo1OTowMFoiLCJQZXJjZW50YWdlQ29tcGxldGUiOm51bGwsIlN0eWxlIjp7IiRpZCI6IjQwMyIsIlNoYXBlIjoxLCJTaGFwZVRoaWNrbmVzcyI6MCwiRHVyYXRpb25Gb3JtYXQiOjAsIkluY2x1ZGVOb25Xb3JraW5nRGF5c0luRHVyYXRpb24iOmZhbHNlLCJQZXJjZW50YWdlQ29tcGxldGVTdHlsZSI6eyIkaWQiOiI0MDQiLCJGb250U2V0dGluZ3MiOnsiJGlkIjoiNDA1IiwiRm9udFNpemUiOjEwLCJGb250TmFtZSI6IkNhbGlicmkiLCJJc0JvbGQiOmZhbHNlLCJJc0l0YWxpYyI6ZmFsc2UsIklzVW5kZXJsaW5lZCI6ZmFsc2UsIlBhcmVudFN0eWxlIjpudWxsfSwiQXV0b1NpemUiOjAsIkZvcmVncm91bmQiOnsiJGlkIjoiNDA2IiwiQ29sb3IiOnsiJHJlZiI6IjkwIn19LCJNYXhXaWR0aCI6MjAwLjAsIk1heEhlaWdodCI6IkluZmluaXR5IiwiU21hcnRGb3JlZ3JvdW5kSXNBY3RpdmUiOmZhbHNlLCJIb3Jpem9udGFsQWxpZ25tZW50IjowLCJWZXJ0aWNhbEFsaWdubWVudCI6MCwiU21hcnRGb3JlZ3JvdW5kIjpudWxsLCJCYWNrZ3JvdW5kRmlsbFR5cGUiOjAsIk1hcmdpbiI6eyIkaWQiOiI0MDciLCJUb3AiOjAsIkxlZnQiOjAsIlJpZ2h0IjowLCJCb3R0b20iOjB9LCJQYWRkaW5nIjp7IiRpZCI6IjQwOCIsIlRvcCI6MCwiTGVmdCI6MCwiUmlnaHQiOjAsIkJvdHRvbSI6MH0sIkJhY2tncm91bmQiOnsiJHJlZiI6IjkzIn0sIklzVmlzaWJsZSI6dHJ1ZSwiV2lkdGgiOjAuMCwiSGVpZ2h0IjowLjAsIkJvcmRlclN0eWxlIjp7IiRpZCI6IjQwOSIsIkxpbmVDb2xvciI6bnVsbCwiTGluZVdlaWdodCI6MC4wLCJMaW5lVHlwZSI6MCwiUGFyZW50U3R5bGUiOm51bGx9LCJQYXJlbnRTdHlsZSI6bnVsbH0sIkR1cmF0aW9uU3R5bGUiOnsiJGlkIjoiNDEwIiwiRm9udFNldHRpbmdzIjp7IiRpZCI6IjQxMSIsIkZvbnRTaXplIjoxMCwiRm9udE5hbWUiOiJDYWxpYnJpIiwiSXNCb2xkIjpmYWxzZSwiSXNJdGFsaWMiOmZhbHNlLCJJc1VuZGVybGluZWQiOmZhbHNlLCJQYXJlbnRTdHlsZSI6bnVsbH0sIkF1dG9TaXplIjowLCJGb3JlZ3JvdW5kIjp7IiRpZCI6IjQxMiIsIkNvbG9yIjp7IiRyZWYiOiI5NyJ9fSwiTWF4V2lkdGgiOjIwMC4wLCJNYXhIZWlnaHQiOiJJbmZpbml0eSIsIlNtYXJ0Rm9yZWdyb3VuZElzQWN0aXZlIjpmYWxzZSwiSG9yaXpvbnRhbEFsaWdubWVudCI6MCwiVmVydGljYWxBbGlnbm1lbnQiOjAsIlNtYXJ0Rm9yZWdyb3VuZCI6bnVsbCwiQmFja2dyb3VuZEZpbGxUeXBlIjowLCJNYXJnaW4iOnsiJGlkIjoiNDEzIiwiVG9wIjowLCJMZWZ0IjowLCJSaWdodCI6MCwiQm90dG9tIjowfSwiUGFkZGluZyI6eyIkaWQiOiI0MTQiLCJUb3AiOjAsIkxlZnQiOjAsIlJpZ2h0IjowLCJCb3R0b20iOjB9LCJCYWNrZ3JvdW5kIjp7IiRyZWYiOiIxMDAifSwiSXNWaXNpYmxlIjp0cnVlLCJXaWR0aCI6MC4wLCJIZWlnaHQiOjAuMCwiQm9yZGVyU3R5bGUiOnsiJGlkIjoiNDE1IiwiTGluZUNvbG9yIjpudWxsLCJMaW5lV2VpZ2h0IjowLjAsIkxpbmVUeXBlIjowLCJQYXJlbnRTdHlsZSI6bnVsbH0sIlBhcmVudFN0eWxlIjpudWxsfSwiSG9yaXpvbnRhbENvbm5lY3RvclN0eWxlIjp7IiRpZCI6IjQxNiIsIkxpbmVDb2xvciI6eyIkcmVmIjoiMTAyIn0sIkxpbmVXZWlnaHQiOjEuMCwiTGluZVR5cGUiOjAsIlBhcmVudFN0eWxlIjpudWxsfSwiVmVydGljYWxDb25uZWN0b3JTdHlsZSI6eyIkaWQiOiI0MTciLCJMaW5lQ29sb3IiOnsiJHJlZiI6IjEwNSJ9LCJMaW5lV2VpZ2h0IjowLjAsIkxpbmVUeXBlIjowLCJQYXJlbnRTdHlsZSI6bnVsbH0sIk1hcmdpbiI6bnVsbCwiU3RhcnREYXRlUG9zaXRpb24iOjEsIkVuZERhdGVQb3NpdGlvbiI6MSwiRGF0ZUlzVmlzaWJsZSI6dHJ1ZSwiVGl0bGVQb3NpdGlvbiI6MiwiRHVyYXRpb25Qb3NpdGlvbiI6NiwiUGVyY2VudGFnZUNvbXBsZXRlZFBvc2l0aW9uIjoyLCJTcGFjaW5nIjozLCJJc0JlbG93VGltZWJhbmQiOmZhbHNlLCJQZXJjZW50YWdlQ29tcGxldGVTaGFwZU9wYWNpdHkiOjM1LCJTaGFwZVN0eWxlIjp7IiRpZCI6IjQxOCIsIk1hcmdpbiI6eyIkaWQiOiI0MTkiLCJUb3AiOjAsIkxlZnQiOjQsIlJpZ2h0Ijo0LCJCb3R0b20iOjB9LCJQYWRkaW5nIjp7IiRpZCI6IjQyMCIsIlRvcCI6MCwiTGVmdCI6MCwiUmlnaHQiOjAsIkJvdHRvbSI6MH0sIkJhY2tncm91bmQiOnsiJGlkIjoiNDIxIiwiQ29sb3IiOnsiJGlkIjoiNDIyIiwiQSI6MjU1LCJSIjoxNTAsIkciOjIxNCwiQiI6NjZ9fSwiSXNWaXNpYmxlIjp0cnVlLCJXaWR0aCI6MC4wLCJIZWlnaHQiOjEwLjAsIkJvcmRlclN0eWxlIjp7IiRpZCI6IjQyMyIsIkxpbmVDb2xvciI6eyIkcmVmIjoiMTEzIn0sIkxpbmVXZWlnaHQiOjAuMCwiTGluZVR5cGUiOjAsIlBhcmVudFN0eWxlIjpudWxsfSwiUGFyZW50U3R5bGUiOm51bGx9LCJUaXRsZVN0eWxlIjp7IiRpZCI6IjQyNCIsIkZvbnRTZXR0aW5ncyI6eyIkaWQiOiI0MjUiLCJGb250U2l6ZSI6MTEsIkZvbnROYW1lIjoiQ2FsaWJyaSIsIklzQm9sZCI6dHJ1ZSwiSXNJdGFsaWMiOmZhbHNlLCJJc1VuZGVybGluZWQiOmZhbHNlLCJQYXJlbnRTdHlsZSI6bnVsbH0sIkF1dG9TaXplIjowLCJGb3JlZ3JvdW5kIjp7IiRpZCI6IjQyNiIsIkNvbG9yIjp7IiRpZCI6IjQyNy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0MjgiLCJUb3AiOjAsIkxlZnQiOjAsIlJpZ2h0IjowLCJCb3R0b20iOjB9LCJQYWRkaW5nIjp7IiRpZCI6IjQyOSIsIlRvcCI6MCwiTGVmdCI6MCwiUmlnaHQiOjAsIkJvdHRvbSI6MH0sIkJhY2tncm91bmQiOnsiJHJlZiI6IjEyMSJ9LCJJc1Zpc2libGUiOnRydWUsIldpZHRoIjowLjAsIkhlaWdodCI6MC4wLCJCb3JkZXJTdHlsZSI6eyIkaWQiOiI0MzAiLCJMaW5lQ29sb3IiOm51bGwsIkxpbmVXZWlnaHQiOjAuMCwiTGluZVR5cGUiOjAsIlBhcmVudFN0eWxlIjpudWxsfSwiUGFyZW50U3R5bGUiOm51bGx9LCJEYXRlU3R5bGUiOnsiJGlkIjoiNDMxIiwiRm9udFNldHRpbmdzIjp7IiRpZCI6IjQzMiIsIkZvbnRTaXplIjoxMCwiRm9udE5hbWUiOiJDYWxpYnJpIiwiSXNCb2xkIjpmYWxzZSwiSXNJdGFsaWMiOmZhbHNlLCJJc1VuZGVybGluZWQiOmZhbHNlLCJQYXJlbnRTdHlsZSI6bnVsbH0sIkF1dG9TaXplIjowLCJGb3JlZ3JvdW5kIjp7IiRpZCI6IjQzMyIsIkNvbG9yIjp7IiRpZCI6IjQzN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DM1IiwiVG9wIjowLCJMZWZ0IjowLCJSaWdodCI6MCwiQm90dG9tIjowfSwiUGFkZGluZyI6eyIkaWQiOiI0MzYiLCJUb3AiOjAsIkxlZnQiOjAsIlJpZ2h0IjowLCJCb3R0b20iOjB9LCJCYWNrZ3JvdW5kIjp7IiRyZWYiOiIxMjgifSwiSXNWaXNpYmxlIjp0cnVlLCJXaWR0aCI6MC4wLCJIZWlnaHQiOjAuMCwiQm9yZGVyU3R5bGUiOnsiJGlkIjoiNDM3IiwiTGluZUNvbG9yIjpudWxsLCJMaW5lV2VpZ2h0IjowLjAsIkxpbmVUeXBlIjowLCJQYXJlbnRTdHlsZSI6bnVsbH0sIlBhcmVudFN0eWxlIjpudWxsfSwiRGF0ZUZvcm1hdCI6eyIkaWQiOiI0Mz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0MzkiLCJEYXRlUGFydElzVmlzaWJsZSI6ZmFsc2UsIlRpbWVQYXJ0SXNWaXNpYmxlIjpmYWxzZX19LCJXZWVrTnVtYmVyaW5nIjp7IiRpZCI6IjQ0MCIsIkZvcm1hdCI6MCwiSXNWaXNpYmxlIjpmYWxzZSwiTGFzdEtub3duVmlzaWJpbGl0eVN0YXRlIjpmYWxzZX0sIklzVmlzaWJsZSI6dHJ1ZSwiUGFyZW50U3R5bGUiOm51bGx9LCJJbmRleCI6NSwiU21hcnREdXJhdGlvbkFjdGl2YXRlZCI6ZmFsc2UsIkRhdGVGb3JtYXQiOnsiJHJlZiI6IjQzOCJ9LCJXZWVrTnVtYmVyaW5nIjp7IiRpZCI6IjQ0MSIsIkZvcm1hdCI6MCwiSXNWaXNpYmxlIjpmYWxzZSwiTGFzdEtub3duVmlzaWJpbGl0eVN0YXRlIjpmYWxzZX0sIklkIjoiNWMwNjhlOGUtOTdhMi00OWVkLTg3ZTktZjViZjFjOWZiYzNlIiwiSW1wb3J0SWQiOm51bGwsIlRpdGxlIjoiVHJhaW5pbmcgbmVlZHMgYW5hbHlzaXMiLCJOb3RlIjpudWxsLCJIeXBlcmxpbmsiOnsiJGlkIjoiNDQyIiwiQWRkcmVzcyI6bnVsbCwiU3ViQWRkcmVzcyI6bnVsbH0sIklzQ2hhbmdlZCI6ZmFsc2UsIklzTmV3IjpmYWxzZX0seyIkaWQiOiI0NDMiLCJHcm91cE5hbWUiOiI1NzExMDNiMi01YjExLTRhMWYtYWU2Yy02YTVhYmU3OGNjMWQiLCJTdGFydERhdGUiOiIyMDIxLTA2LTA4VDAwOjAwOjAwWiIsIkVuZERhdGUiOiIyMDIxLTA2LTIyVDIzOjU5OjAwWiIsIlBlcmNlbnRhZ2VDb21wbGV0ZSI6bnVsbCwiU3R5bGUiOnsiJGlkIjoiNDQ0IiwiU2hhcGUiOjEsIlNoYXBlVGhpY2tuZXNzIjowLCJEdXJhdGlvbkZvcm1hdCI6MCwiSW5jbHVkZU5vbldvcmtpbmdEYXlzSW5EdXJhdGlvbiI6ZmFsc2UsIlBlcmNlbnRhZ2VDb21wbGV0ZVN0eWxlIjp7IiRpZCI6IjQ0NSIsIkZvbnRTZXR0aW5ncyI6eyIkaWQiOiI0NDYiLCJGb250U2l6ZSI6MTAsIkZvbnROYW1lIjoiQ2FsaWJyaSIsIklzQm9sZCI6ZmFsc2UsIklzSXRhbGljIjpmYWxzZSwiSXNVbmRlcmxpbmVkIjpmYWxzZSwiUGFyZW50U3R5bGUiOm51bGx9LCJBdXRvU2l6ZSI6MCwiRm9yZWdyb3VuZCI6eyIkaWQiOiI0NDciLCJDb2xvciI6eyIkcmVmIjoiOTAifX0sIk1heFdpZHRoIjoyMDAuMCwiTWF4SGVpZ2h0IjoiSW5maW5pdHkiLCJTbWFydEZvcmVncm91bmRJc0FjdGl2ZSI6ZmFsc2UsIkhvcml6b250YWxBbGlnbm1lbnQiOjAsIlZlcnRpY2FsQWxpZ25tZW50IjowLCJTbWFydEZvcmVncm91bmQiOm51bGwsIkJhY2tncm91bmRGaWxsVHlwZSI6MCwiTWFyZ2luIjp7IiRpZCI6IjQ0OCIsIlRvcCI6MCwiTGVmdCI6MCwiUmlnaHQiOjAsIkJvdHRvbSI6MH0sIlBhZGRpbmciOnsiJGlkIjoiNDQ5IiwiVG9wIjowLCJMZWZ0IjowLCJSaWdodCI6MCwiQm90dG9tIjowfSwiQmFja2dyb3VuZCI6eyIkcmVmIjoiOTMifSwiSXNWaXNpYmxlIjp0cnVlLCJXaWR0aCI6MC4wLCJIZWlnaHQiOjAuMCwiQm9yZGVyU3R5bGUiOnsiJGlkIjoiNDUwIiwiTGluZUNvbG9yIjpudWxsLCJMaW5lV2VpZ2h0IjowLjAsIkxpbmVUeXBlIjowLCJQYXJlbnRTdHlsZSI6bnVsbH0sIlBhcmVudFN0eWxlIjpudWxsfSwiRHVyYXRpb25TdHlsZSI6eyIkaWQiOiI0NTEiLCJGb250U2V0dGluZ3MiOnsiJGlkIjoiNDUyIiwiRm9udFNpemUiOjEwLCJGb250TmFtZSI6IkNhbGlicmkiLCJJc0JvbGQiOmZhbHNlLCJJc0l0YWxpYyI6ZmFsc2UsIklzVW5kZXJsaW5lZCI6ZmFsc2UsIlBhcmVudFN0eWxlIjpudWxsfSwiQXV0b1NpemUiOjAsIkZvcmVncm91bmQiOnsiJGlkIjoiNDUzIiwiQ29sb3IiOnsiJHJlZiI6Ijk3In19LCJNYXhXaWR0aCI6MjAwLjAsIk1heEhlaWdodCI6IkluZmluaXR5IiwiU21hcnRGb3JlZ3JvdW5kSXNBY3RpdmUiOmZhbHNlLCJIb3Jpem9udGFsQWxpZ25tZW50IjowLCJWZXJ0aWNhbEFsaWdubWVudCI6MCwiU21hcnRGb3JlZ3JvdW5kIjpudWxsLCJCYWNrZ3JvdW5kRmlsbFR5cGUiOjAsIk1hcmdpbiI6eyIkaWQiOiI0NTQiLCJUb3AiOjAsIkxlZnQiOjAsIlJpZ2h0IjowLCJCb3R0b20iOjB9LCJQYWRkaW5nIjp7IiRpZCI6IjQ1NSIsIlRvcCI6MCwiTGVmdCI6MCwiUmlnaHQiOjAsIkJvdHRvbSI6MH0sIkJhY2tncm91bmQiOnsiJHJlZiI6IjEwMCJ9LCJJc1Zpc2libGUiOnRydWUsIldpZHRoIjowLjAsIkhlaWdodCI6MC4wLCJCb3JkZXJTdHlsZSI6eyIkaWQiOiI0NTYiLCJMaW5lQ29sb3IiOm51bGwsIkxpbmVXZWlnaHQiOjAuMCwiTGluZVR5cGUiOjAsIlBhcmVudFN0eWxlIjpudWxsfSwiUGFyZW50U3R5bGUiOm51bGx9LCJIb3Jpem9udGFsQ29ubmVjdG9yU3R5bGUiOnsiJGlkIjoiNDU3IiwiTGluZUNvbG9yIjp7IiRyZWYiOiIxMDIifSwiTGluZVdlaWdodCI6MS4wLCJMaW5lVHlwZSI6MCwiUGFyZW50U3R5bGUiOm51bGx9LCJWZXJ0aWNhbENvbm5lY3RvclN0eWxlIjp7IiRpZCI6IjQ1OCIsIkxpbmVDb2xvciI6eyIkcmVmIjoiMTA1In0sIkxpbmVXZWlnaHQiOjAuMCwiTGluZVR5cGUiOjAsIlBhcmVudFN0eWxlIjpudWxsfSwiTWFyZ2luIjpudWxsLCJTdGFydERhdGVQb3NpdGlvbiI6MSwiRW5kRGF0ZVBvc2l0aW9uIjoxLCJEYXRlSXNWaXNpYmxlIjp0cnVlLCJUaXRsZVBvc2l0aW9uIjoyLCJEdXJhdGlvblBvc2l0aW9uIjo2LCJQZXJjZW50YWdlQ29tcGxldGVkUG9zaXRpb24iOjIsIlNwYWNpbmciOjUsIklzQmVsb3dUaW1lYmFuZCI6ZmFsc2UsIlBlcmNlbnRhZ2VDb21wbGV0ZVNoYXBlT3BhY2l0eSI6MzUsIlNoYXBlU3R5bGUiOnsiJGlkIjoiNDU5IiwiTWFyZ2luIjp7IiRpZCI6IjQ2MCIsIlRvcCI6MCwiTGVmdCI6NCwiUmlnaHQiOjQsIkJvdHRvbSI6MH0sIlBhZGRpbmciOnsiJGlkIjoiNDYxIiwiVG9wIjowLCJMZWZ0IjowLCJSaWdodCI6MCwiQm90dG9tIjowfSwiQmFja2dyb3VuZCI6eyIkaWQiOiI0NjIiLCJDb2xvciI6eyIkaWQiOiI0NjMiLCJBIjoyNTUsIlIiOjE1MCwiRyI6MjE0LCJCIjo2Nn19LCJJc1Zpc2libGUiOnRydWUsIldpZHRoIjowLjAsIkhlaWdodCI6MTAuMCwiQm9yZGVyU3R5bGUiOnsiJGlkIjoiNDY0IiwiTGluZUNvbG9yIjp7IiRyZWYiOiIxMTMifSwiTGluZVdlaWdodCI6MC4wLCJMaW5lVHlwZSI6MCwiUGFyZW50U3R5bGUiOm51bGx9LCJQYXJlbnRTdHlsZSI6bnVsbH0sIlRpdGxlU3R5bGUiOnsiJGlkIjoiNDY1IiwiRm9udFNldHRpbmdzIjp7IiRpZCI6IjQ2NiIsIkZvbnRTaXplIjoxMSwiRm9udE5hbWUiOiJDYWxpYnJpIiwiSXNCb2xkIjp0cnVlLCJJc0l0YWxpYyI6ZmFsc2UsIklzVW5kZXJsaW5lZCI6ZmFsc2UsIlBhcmVudFN0eWxlIjpudWxsfSwiQXV0b1NpemUiOjAsIkZvcmVncm91bmQiOnsiJGlkIjoiNDY3IiwiQ29sb3IiOnsiJGlkIjoiNDY4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Q2OSIsIlRvcCI6MCwiTGVmdCI6MCwiUmlnaHQiOjAsIkJvdHRvbSI6MH0sIlBhZGRpbmciOnsiJGlkIjoiNDcwIiwiVG9wIjowLCJMZWZ0IjowLCJSaWdodCI6MCwiQm90dG9tIjowfSwiQmFja2dyb3VuZCI6eyIkcmVmIjoiMTIxIn0sIklzVmlzaWJsZSI6dHJ1ZSwiV2lkdGgiOjAuMCwiSGVpZ2h0IjowLjAsIkJvcmRlclN0eWxlIjp7IiRpZCI6IjQ3MSIsIkxpbmVDb2xvciI6bnVsbCwiTGluZVdlaWdodCI6MC4wLCJMaW5lVHlwZSI6MCwiUGFyZW50U3R5bGUiOm51bGx9LCJQYXJlbnRTdHlsZSI6bnVsbH0sIkRhdGVTdHlsZSI6eyIkaWQiOiI0NzIiLCJGb250U2V0dGluZ3MiOnsiJGlkIjoiNDczIiwiRm9udFNpemUiOjEwLCJGb250TmFtZSI6IkNhbGlicmkiLCJJc0JvbGQiOmZhbHNlLCJJc0l0YWxpYyI6ZmFsc2UsIklzVW5kZXJsaW5lZCI6ZmFsc2UsIlBhcmVudFN0eWxlIjpudWxsfSwiQXV0b1NpemUiOjAsIkZvcmVncm91bmQiOnsiJGlkIjoiNDc0IiwiQ29sb3IiOnsiJGlkIjoiNDc1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0NzYiLCJUb3AiOjAsIkxlZnQiOjAsIlJpZ2h0IjowLCJCb3R0b20iOjB9LCJQYWRkaW5nIjp7IiRpZCI6IjQ3NyIsIlRvcCI6MCwiTGVmdCI6MCwiUmlnaHQiOjAsIkJvdHRvbSI6MH0sIkJhY2tncm91bmQiOnsiJHJlZiI6IjEyOCJ9LCJJc1Zpc2libGUiOnRydWUsIldpZHRoIjowLjAsIkhlaWdodCI6MC4wLCJCb3JkZXJTdHlsZSI6eyIkaWQiOiI0NzgiLCJMaW5lQ29sb3IiOm51bGwsIkxpbmVXZWlnaHQiOjAuMCwiTGluZVR5cGUiOjAsIlBhcmVudFN0eWxlIjpudWxsfSwiUGFyZW50U3R5bGUiOm51bGx9LCJEYXRlRm9ybWF0Ijp7IiRpZCI6IjQ3O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Q4MCIsIkRhdGVQYXJ0SXNWaXNpYmxlIjpmYWxzZSwiVGltZVBhcnRJc1Zpc2libGUiOmZhbHNlfX0sIldlZWtOdW1iZXJpbmciOnsiJGlkIjoiNDgxIiwiRm9ybWF0IjowLCJJc1Zpc2libGUiOmZhbHNlLCJMYXN0S25vd25WaXNpYmlsaXR5U3RhdGUiOmZhbHNlfSwiSXNWaXNpYmxlIjp0cnVlLCJQYXJlbnRTdHlsZSI6bnVsbH0sIkluZGV4Ijo2LCJTbWFydER1cmF0aW9uQWN0aXZhdGVkIjpmYWxzZSwiRGF0ZUZvcm1hdCI6eyIkcmVmIjoiNDc5In0sIldlZWtOdW1iZXJpbmciOnsiJGlkIjoiNDgyIiwiRm9ybWF0IjowLCJJc1Zpc2libGUiOmZhbHNlLCJMYXN0S25vd25WaXNpYmlsaXR5U3RhdGUiOmZhbHNlfSwiSWQiOiJjYWEzMTU3Mi0yYmVjLTRlYmUtYWMzNS0zZGVjMDc4MTdmNjMiLCJJbXBvcnRJZCI6bnVsbCwiVGl0bGUiOiJQcmlvcml0aXplIG5lZWRzIiwiTm90ZSI6bnVsbCwiSHlwZXJsaW5rIjp7IiRpZCI6IjQ4MyIsIkFkZHJlc3MiOm51bGwsIlN1YkFkZHJlc3MiOm51bGx9LCJJc0NoYW5nZWQiOmZhbHNlLCJJc05ldyI6ZmFsc2V9LHsiJGlkIjoiNDg0IiwiR3JvdXBOYW1lIjpudWxsLCJTdGFydERhdGUiOiIyMDIxLTA2LTA4VDAwOjAwOjAwWiIsIkVuZERhdGUiOiIyMDIxLTA3LTA3VDIzOjU5OjAwWiIsIlBlcmNlbnRhZ2VDb21wbGV0ZSI6bnVsbCwiU3R5bGUiOnsiJGlkIjoiNDg1IiwiU2hhcGUiOjEsIlNoYXBlVGhpY2tuZXNzIjowLCJEdXJhdGlvbkZvcm1hdCI6MCwiSW5jbHVkZU5vbldvcmtpbmdEYXlzSW5EdXJhdGlvbiI6ZmFsc2UsIlBlcmNlbnRhZ2VDb21wbGV0ZVN0eWxlIjp7IiRpZCI6IjQ4NiIsIkZvbnRTZXR0aW5ncyI6eyIkaWQiOiI0ODciLCJGb250U2l6ZSI6MTAsIkZvbnROYW1lIjoiQ2FsaWJyaSIsIklzQm9sZCI6ZmFsc2UsIklzSXRhbGljIjpmYWxzZSwiSXNVbmRlcmxpbmVkIjpmYWxzZSwiUGFyZW50U3R5bGUiOm51bGx9LCJBdXRvU2l6ZSI6MCwiRm9yZWdyb3VuZCI6eyIkaWQiOiI0ODgiLCJDb2xvciI6eyIkcmVmIjoiOTAifX0sIk1heFdpZHRoIjoyMDAuMCwiTWF4SGVpZ2h0IjoiSW5maW5pdHkiLCJTbWFydEZvcmVncm91bmRJc0FjdGl2ZSI6ZmFsc2UsIkhvcml6b250YWxBbGlnbm1lbnQiOjAsIlZlcnRpY2FsQWxpZ25tZW50IjowLCJTbWFydEZvcmVncm91bmQiOm51bGwsIkJhY2tncm91bmRGaWxsVHlwZSI6MCwiTWFyZ2luIjp7IiRpZCI6IjQ4OSIsIlRvcCI6MCwiTGVmdCI6MCwiUmlnaHQiOjAsIkJvdHRvbSI6MH0sIlBhZGRpbmciOnsiJGlkIjoiNDkwIiwiVG9wIjowLCJMZWZ0IjowLCJSaWdodCI6MCwiQm90dG9tIjowfSwiQmFja2dyb3VuZCI6eyIkcmVmIjoiOTMifSwiSXNWaXNpYmxlIjp0cnVlLCJXaWR0aCI6MC4wLCJIZWlnaHQiOjAuMCwiQm9yZGVyU3R5bGUiOnsiJGlkIjoiNDkxIiwiTGluZUNvbG9yIjpudWxsLCJMaW5lV2VpZ2h0IjowLjAsIkxpbmVUeXBlIjowLCJQYXJlbnRTdHlsZSI6bnVsbH0sIlBhcmVudFN0eWxlIjpudWxsfSwiRHVyYXRpb25TdHlsZSI6eyIkaWQiOiI0OTIiLCJGb250U2V0dGluZ3MiOnsiJGlkIjoiNDkzIiwiRm9udFNpemUiOjEwLCJGb250TmFtZSI6IkNhbGlicmkiLCJJc0JvbGQiOmZhbHNlLCJJc0l0YWxpYyI6ZmFsc2UsIklzVW5kZXJsaW5lZCI6ZmFsc2UsIlBhcmVudFN0eWxlIjpudWxsfSwiQXV0b1NpemUiOjAsIkZvcmVncm91bmQiOnsiJGlkIjoiNDk0IiwiQ29sb3IiOnsiJHJlZiI6Ijk3In19LCJNYXhXaWR0aCI6MjAwLjAsIk1heEhlaWdodCI6IkluZmluaXR5IiwiU21hcnRGb3JlZ3JvdW5kSXNBY3RpdmUiOmZhbHNlLCJIb3Jpem9udGFsQWxpZ25tZW50IjowLCJWZXJ0aWNhbEFsaWdubWVudCI6MCwiU21hcnRGb3JlZ3JvdW5kIjpudWxsLCJCYWNrZ3JvdW5kRmlsbFR5cGUiOjAsIk1hcmdpbiI6eyIkaWQiOiI0OTUiLCJUb3AiOjAsIkxlZnQiOjAsIlJpZ2h0IjowLCJCb3R0b20iOjB9LCJQYWRkaW5nIjp7IiRpZCI6IjQ5NiIsIlRvcCI6MCwiTGVmdCI6MCwiUmlnaHQiOjAsIkJvdHRvbSI6MH0sIkJhY2tncm91bmQiOnsiJHJlZiI6IjEwMCJ9LCJJc1Zpc2libGUiOnRydWUsIldpZHRoIjowLjAsIkhlaWdodCI6MC4wLCJCb3JkZXJTdHlsZSI6eyIkaWQiOiI0OTciLCJMaW5lQ29sb3IiOm51bGwsIkxpbmVXZWlnaHQiOjAuMCwiTGluZVR5cGUiOjAsIlBhcmVudFN0eWxlIjpudWxsfSwiUGFyZW50U3R5bGUiOm51bGx9LCJIb3Jpem9udGFsQ29ubmVjdG9yU3R5bGUiOnsiJGlkIjoiNDk4IiwiTGluZUNvbG9yIjp7IiRyZWYiOiIxMDIifSwiTGluZVdlaWdodCI6MS4wLCJMaW5lVHlwZSI6MCwiUGFyZW50U3R5bGUiOm51bGx9LCJWZXJ0aWNhbENvbm5lY3RvclN0eWxlIjp7IiRpZCI6IjQ5OSIsIkxpbmVDb2xvciI6eyIkcmVmIjoiMTA1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mZhbHNlLCJQZXJjZW50YWdlQ29tcGxldGVTaGFwZU9wYWNpdHkiOjM1LCJTaGFwZVN0eWxlIjp7IiRpZCI6IjUwMCIsIk1hcmdpbiI6eyIkaWQiOiI1MDEiLCJUb3AiOjAsIkxlZnQiOjQsIlJpZ2h0Ijo0LCJCb3R0b20iOjB9LCJQYWRkaW5nIjp7IiRpZCI6IjUwMiIsIlRvcCI6MCwiTGVmdCI6MCwiUmlnaHQiOjAsIkJvdHRvbSI6MH0sIkJhY2tncm91bmQiOnsiJGlkIjoiNTAzIiwiQ29sb3IiOnsiJGlkIjoiNTA0IiwiQSI6MjU1LCJSIjoxNzgsIkciOjE0LCJCIjoxOH19LCJJc1Zpc2libGUiOnRydWUsIldpZHRoIjowLjAsIkhlaWdodCI6MTAuMCwiQm9yZGVyU3R5bGUiOnsiJGlkIjoiNTA1IiwiTGluZUNvbG9yIjp7IiRyZWYiOiIxMTMifSwiTGluZVdlaWdodCI6MC4wLCJMaW5lVHlwZSI6MCwiUGFyZW50U3R5bGUiOm51bGx9LCJQYXJlbnRTdHlsZSI6bnVsbH0sIlRpdGxlU3R5bGUiOnsiJGlkIjoiNTA2IiwiRm9udFNldHRpbmdzIjp7IiRpZCI6IjUwNyIsIkZvbnRTaXplIjoxMSwiRm9udE5hbWUiOiJDYWxpYnJpIiwiSXNCb2xkIjp0cnVlLCJJc0l0YWxpYyI6ZmFsc2UsIklzVW5kZXJsaW5lZCI6ZmFsc2UsIlBhcmVudFN0eWxlIjpudWxsfSwiQXV0b1NpemUiOjAsIkZvcmVncm91bmQiOnsiJGlkIjoiNTA4IiwiQ29sb3IiOnsiJGlkIjoiNTA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UxMCIsIlRvcCI6MCwiTGVmdCI6MCwiUmlnaHQiOjAsIkJvdHRvbSI6MH0sIlBhZGRpbmciOnsiJGlkIjoiNTExIiwiVG9wIjowLCJMZWZ0IjowLCJSaWdodCI6MCwiQm90dG9tIjowfSwiQmFja2dyb3VuZCI6eyIkcmVmIjoiMTIxIn0sIklzVmlzaWJsZSI6dHJ1ZSwiV2lkdGgiOjAuMCwiSGVpZ2h0IjowLjAsIkJvcmRlclN0eWxlIjp7IiRpZCI6IjUxMiIsIkxpbmVDb2xvciI6bnVsbCwiTGluZVdlaWdodCI6MC4wLCJMaW5lVHlwZSI6MCwiUGFyZW50U3R5bGUiOm51bGx9LCJQYXJlbnRTdHlsZSI6bnVsbH0sIkRhdGVTdHlsZSI6eyIkaWQiOiI1MTMiLCJGb250U2V0dGluZ3MiOnsiJGlkIjoiNTE0IiwiRm9udFNpemUiOjEwLCJGb250TmFtZSI6IkNhbGlicmkiLCJJc0JvbGQiOmZhbHNlLCJJc0l0YWxpYyI6ZmFsc2UsIklzVW5kZXJsaW5lZCI6ZmFsc2UsIlBhcmVudFN0eWxlIjpudWxsfSwiQXV0b1NpemUiOjAsIkZvcmVncm91bmQiOnsiJGlkIjoiNTE1IiwiQ29sb3IiOnsiJGlkIjoiNTE2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1MTciLCJUb3AiOjAsIkxlZnQiOjAsIlJpZ2h0IjowLCJCb3R0b20iOjB9LCJQYWRkaW5nIjp7IiRpZCI6IjUxOCIsIlRvcCI6MCwiTGVmdCI6MCwiUmlnaHQiOjAsIkJvdHRvbSI6MH0sIkJhY2tncm91bmQiOnsiJHJlZiI6IjEyOCJ9LCJJc1Zpc2libGUiOnRydWUsIldpZHRoIjowLjAsIkhlaWdodCI6MC4wLCJCb3JkZXJTdHlsZSI6eyIkaWQiOiI1MTkiLCJMaW5lQ29sb3IiOm51bGwsIkxpbmVXZWlnaHQiOjAuMCwiTGluZVR5cGUiOjAsIlBhcmVudFN0eWxlIjpudWxsfSwiUGFyZW50U3R5bGUiOm51bGx9LCJEYXRlRm9ybWF0Ijp7IiRpZCI6IjUyM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UyMSIsIkRhdGVQYXJ0SXNWaXNpYmxlIjpmYWxzZSwiVGltZVBhcnRJc1Zpc2libGUiOmZhbHNlfX0sIldlZWtOdW1iZXJpbmciOnsiJGlkIjoiNTIyIiwiRm9ybWF0IjowLCJJc1Zpc2libGUiOmZhbHNlLCJMYXN0S25vd25WaXNpYmlsaXR5U3RhdGUiOmZhbHNlfSwiSXNWaXNpYmxlIjp0cnVlLCJQYXJlbnRTdHlsZSI6bnVsbH0sIkluZGV4Ijo4LCJTbWFydER1cmF0aW9uQWN0aXZhdGVkIjpmYWxzZSwiRGF0ZUZvcm1hdCI6eyIkcmVmIjoiNTIwIn0sIldlZWtOdW1iZXJpbmciOnsiJGlkIjoiNTIzIiwiRm9ybWF0IjowLCJJc1Zpc2libGUiOmZhbHNlLCJMYXN0S25vd25WaXNpYmlsaXR5U3RhdGUiOmZhbHNlfSwiSWQiOiJmM2FmZmEwZi1mYjg5LTQzYzItYWMxZS05MTU5NDgwMWZhYWEiLCJJbXBvcnRJZCI6bnVsbCwiVGl0bGUiOiJWZW5kb3IgSW5wdXQiLCJOb3RlIjpudWxsLCJIeXBlcmxpbmsiOnsiJGlkIjoiNTI0IiwiQWRkcmVzcyI6bnVsbCwiU3ViQWRkcmVzcyI6bnVsbH0sIklzQ2hhbmdlZCI6ZmFsc2UsIklzTmV3IjpmYWxzZX0seyIkaWQiOiI1MjUiLCJHcm91cE5hbWUiOm51bGwsIlN0YXJ0RGF0ZSI6IjIwMjEtMDYtMDhUMDA6MDA6MDBaIiwiRW5kRGF0ZSI6IjIwMjEtMDYtMjBUMjM6NTk6MDBaIiwiUGVyY2VudGFnZUNvbXBsZXRlIjpudWxsLCJTdHlsZSI6eyIkaWQiOiI1MjYiLCJTaGFwZSI6MSwiU2hhcGVUaGlja25lc3MiOjAsIkR1cmF0aW9uRm9ybWF0IjowLCJJbmNsdWRlTm9uV29ya2luZ0RheXNJbkR1cmF0aW9uIjpmYWxzZSwiUGVyY2VudGFnZUNvbXBsZXRlU3R5bGUiOnsiJGlkIjoiNTI3IiwiRm9udFNldHRpbmdzIjp7IiRpZCI6IjUyOCIsIkZvbnRTaXplIjoxMCwiRm9udE5hbWUiOiJDYWxpYnJpIiwiSXNCb2xkIjpmYWxzZSwiSXNJdGFsaWMiOmZhbHNlLCJJc1VuZGVybGluZWQiOmZhbHNlLCJQYXJlbnRTdHlsZSI6bnVsbH0sIkF1dG9TaXplIjowLCJGb3JlZ3JvdW5kIjp7IiRpZCI6IjUyOSIsIkNvbG9yIjp7IiRyZWYiOiI5MCJ9fSwiTWF4V2lkdGgiOjIwMC4wLCJNYXhIZWlnaHQiOiJJbmZpbml0eSIsIlNtYXJ0Rm9yZWdyb3VuZElzQWN0aXZlIjpmYWxzZSwiSG9yaXpvbnRhbEFsaWdubWVudCI6MCwiVmVydGljYWxBbGlnbm1lbnQiOjAsIlNtYXJ0Rm9yZWdyb3VuZCI6bnVsbCwiQmFja2dyb3VuZEZpbGxUeXBlIjowLCJNYXJnaW4iOnsiJGlkIjoiNTMwIiwiVG9wIjowLCJMZWZ0IjowLCJSaWdodCI6MCwiQm90dG9tIjowfSwiUGFkZGluZyI6eyIkaWQiOiI1MzEiLCJUb3AiOjAsIkxlZnQiOjAsIlJpZ2h0IjowLCJCb3R0b20iOjB9LCJCYWNrZ3JvdW5kIjp7IiRyZWYiOiI5MyJ9LCJJc1Zpc2libGUiOnRydWUsIldpZHRoIjowLjAsIkhlaWdodCI6MC4wLCJCb3JkZXJTdHlsZSI6eyIkaWQiOiI1MzIiLCJMaW5lQ29sb3IiOm51bGwsIkxpbmVXZWlnaHQiOjAuMCwiTGluZVR5cGUiOjAsIlBhcmVudFN0eWxlIjpudWxsfSwiUGFyZW50U3R5bGUiOm51bGx9LCJEdXJhdGlvblN0eWxlIjp7IiRpZCI6IjUzMyIsIkZvbnRTZXR0aW5ncyI6eyIkaWQiOiI1MzQiLCJGb250U2l6ZSI6MTAsIkZvbnROYW1lIjoiQ2FsaWJyaSIsIklzQm9sZCI6ZmFsc2UsIklzSXRhbGljIjpmYWxzZSwiSXNVbmRlcmxpbmVkIjpmYWxzZSwiUGFyZW50U3R5bGUiOm51bGx9LCJBdXRvU2l6ZSI6MCwiRm9yZWdyb3VuZCI6eyIkaWQiOiI1MzUiLCJDb2xvciI6eyIkcmVmIjoiOTcifX0sIk1heFdpZHRoIjoyMDAuMCwiTWF4SGVpZ2h0IjoiSW5maW5pdHkiLCJTbWFydEZvcmVncm91bmRJc0FjdGl2ZSI6ZmFsc2UsIkhvcml6b250YWxBbGlnbm1lbnQiOjAsIlZlcnRpY2FsQWxpZ25tZW50IjowLCJTbWFydEZvcmVncm91bmQiOm51bGwsIkJhY2tncm91bmRGaWxsVHlwZSI6MCwiTWFyZ2luIjp7IiRpZCI6IjUzNiIsIlRvcCI6MCwiTGVmdCI6MCwiUmlnaHQiOjAsIkJvdHRvbSI6MH0sIlBhZGRpbmciOnsiJGlkIjoiNTM3IiwiVG9wIjowLCJMZWZ0IjowLCJSaWdodCI6MCwiQm90dG9tIjowfSwiQmFja2dyb3VuZCI6eyIkcmVmIjoiMTAwIn0sIklzVmlzaWJsZSI6dHJ1ZSwiV2lkdGgiOjAuMCwiSGVpZ2h0IjowLjAsIkJvcmRlclN0eWxlIjp7IiRpZCI6IjUzOCIsIkxpbmVDb2xvciI6bnVsbCwiTGluZVdlaWdodCI6MC4wLCJMaW5lVHlwZSI6MCwiUGFyZW50U3R5bGUiOm51bGx9LCJQYXJlbnRTdHlsZSI6bnVsbH0sIkhvcml6b250YWxDb25uZWN0b3JTdHlsZSI6eyIkaWQiOiI1MzkiLCJMaW5lQ29sb3IiOnsiJHJlZiI6IjEwMiJ9LCJMaW5lV2VpZ2h0IjoxLjAsIkxpbmVUeXBlIjowLCJQYXJlbnRTdHlsZSI6bnVsbH0sIlZlcnRpY2FsQ29ubmVjdG9yU3R5bGUiOnsiJGlkIjoiNTQwIiwiTGluZUNvbG9yIjp7IiRyZWYiOiIxMDU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mYWxzZSwiUGVyY2VudGFnZUNvbXBsZXRlU2hhcGVPcGFjaXR5IjozNSwiU2hhcGVTdHlsZSI6eyIkaWQiOiI1NDEiLCJNYXJnaW4iOnsiJGlkIjoiNTQyIiwiVG9wIjowLCJMZWZ0Ijo0LCJSaWdodCI6NCwiQm90dG9tIjowfSwiUGFkZGluZyI6eyIkaWQiOiI1NDMiLCJUb3AiOjAsIkxlZnQiOjAsIlJpZ2h0IjowLCJCb3R0b20iOjB9LCJCYWNrZ3JvdW5kIjp7IiRpZCI6IjU0NCIsIkNvbG9yIjp7IiRpZCI6IjU0NSIsIkEiOjI1NSwiUiI6MTc4LCJHIjoxNCwiQiI6MTh9fSwiSXNWaXNpYmxlIjp0cnVlLCJXaWR0aCI6MC4wLCJIZWlnaHQiOjEwLjAsIkJvcmRlclN0eWxlIjp7IiRpZCI6IjU0NiIsIkxpbmVDb2xvciI6eyIkcmVmIjoiMTEzIn0sIkxpbmVXZWlnaHQiOjAuMCwiTGluZVR5cGUiOjAsIlBhcmVudFN0eWxlIjpudWxsfSwiUGFyZW50U3R5bGUiOm51bGx9LCJUaXRsZVN0eWxlIjp7IiRpZCI6IjU0NyIsIkZvbnRTZXR0aW5ncyI6eyIkaWQiOiI1NDgiLCJGb250U2l6ZSI6MTEsIkZvbnROYW1lIjoiQ2FsaWJyaSIsIklzQm9sZCI6dHJ1ZSwiSXNJdGFsaWMiOmZhbHNlLCJJc1VuZGVybGluZWQiOmZhbHNlLCJQYXJlbnRTdHlsZSI6bnVsbH0sIkF1dG9TaXplIjowLCJGb3JlZ3JvdW5kIjp7IiRpZCI6IjU0OSIsIkNvbG9yIjp7IiRpZCI6IjU1MC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1NTEiLCJUb3AiOjAsIkxlZnQiOjAsIlJpZ2h0IjowLCJCb3R0b20iOjB9LCJQYWRkaW5nIjp7IiRpZCI6IjU1MiIsIlRvcCI6MCwiTGVmdCI6MCwiUmlnaHQiOjAsIkJvdHRvbSI6MH0sIkJhY2tncm91bmQiOnsiJHJlZiI6IjEyMSJ9LCJJc1Zpc2libGUiOnRydWUsIldpZHRoIjowLjAsIkhlaWdodCI6MC4wLCJCb3JkZXJTdHlsZSI6eyIkaWQiOiI1NTMiLCJMaW5lQ29sb3IiOm51bGwsIkxpbmVXZWlnaHQiOjAuMCwiTGluZVR5cGUiOjAsIlBhcmVudFN0eWxlIjpudWxsfSwiUGFyZW50U3R5bGUiOm51bGx9LCJEYXRlU3R5bGUiOnsiJGlkIjoiNTU0IiwiRm9udFNldHRpbmdzIjp7IiRpZCI6IjU1NSIsIkZvbnRTaXplIjoxMCwiRm9udE5hbWUiOiJDYWxpYnJpIiwiSXNCb2xkIjpmYWxzZSwiSXNJdGFsaWMiOmZhbHNlLCJJc1VuZGVybGluZWQiOmZhbHNlLCJQYXJlbnRTdHlsZSI6bnVsbH0sIkF1dG9TaXplIjowLCJGb3JlZ3JvdW5kIjp7IiRpZCI6IjU1NiIsIkNvbG9yIjp7IiRyZWYiOiIxMjUifX0sIk1heFdpZHRoIjoyMDAuMCwiTWF4SGVpZ2h0IjoiSW5maW5pdHkiLCJTbWFydEZvcmVncm91bmRJc0FjdGl2ZSI6ZmFsc2UsIkhvcml6b250YWxBbGlnbm1lbnQiOjIsIlZlcnRpY2FsQWxpZ25tZW50IjowLCJTbWFydEZvcmVncm91bmQiOm51bGwsIkJhY2tncm91bmRGaWxsVHlwZSI6MCwiTWFyZ2luIjp7IiRpZCI6IjU1NyIsIlRvcCI6MCwiTGVmdCI6MCwiUmlnaHQiOjAsIkJvdHRvbSI6MH0sIlBhZGRpbmciOnsiJGlkIjoiNTU4IiwiVG9wIjowLCJMZWZ0IjowLCJSaWdodCI6MCwiQm90dG9tIjowfSwiQmFja2dyb3VuZCI6eyIkcmVmIjoiMTI4In0sIklzVmlzaWJsZSI6dHJ1ZSwiV2lkdGgiOjAuMCwiSGVpZ2h0IjowLjAsIkJvcmRlclN0eWxlIjp7IiRpZCI6IjU1OSIsIkxpbmVDb2xvciI6bnVsbCwiTGluZVdlaWdodCI6MC4wLCJMaW5lVHlwZSI6MCwiUGFyZW50U3R5bGUiOm51bGx9LCJQYXJlbnRTdHlsZSI6bnVsbH0sIkRhdGVGb3JtYXQiOnsiJGlkIjoiNTYw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NTYxIiwiRGF0ZVBhcnRJc1Zpc2libGUiOmZhbHNlLCJUaW1lUGFydElzVmlzaWJsZSI6ZmFsc2V9fSwiV2Vla051bWJlcmluZyI6eyIkaWQiOiI1NjIiLCJGb3JtYXQiOjAsIklzVmlzaWJsZSI6ZmFsc2UsIkxhc3RLbm93blZpc2liaWxpdHlTdGF0ZSI6ZmFsc2V9LCJJc1Zpc2libGUiOnRydWUsIlBhcmVudFN0eWxlIjpudWxsfSwiSW5kZXgiOjksIlNtYXJ0RHVyYXRpb25BY3RpdmF0ZWQiOmZhbHNlLCJEYXRlRm9ybWF0Ijp7IiRyZWYiOiI1NjAifSwiV2Vla051bWJlcmluZyI6eyIkaWQiOiI1NjMiLCJGb3JtYXQiOjAsIklzVmlzaWJsZSI6ZmFsc2UsIkxhc3RLbm93blZpc2liaWxpdHlTdGF0ZSI6ZmFsc2V9LCJJZCI6ImZlNGIyOWVjLWY0ODAtNGRlMy1hMTc3LTEzZWFmY2VjYWNjNSIsIkltcG9ydElkIjpudWxsLCJUaXRsZSI6IkRlZmluZSB2ZW5kb3IgZGVsaXZlcmFibGVzIiwiTm90ZSI6bnVsbCwiSHlwZXJsaW5rIjp7IiRpZCI6IjU2NCIsIkFkZHJlc3MiOm51bGwsIlN1YkFkZHJlc3MiOm51bGx9LCJJc0NoYW5nZWQiOmZhbHNlLCJJc05ldyI6ZmFsc2V9LHsiJGlkIjoiNTY1IiwiR3JvdXBOYW1lIjpudWxsLCJTdGFydERhdGUiOiIyMDIxLTA2LTEyVDAwOjAwOjAwWiIsIkVuZERhdGUiOiIyMDIxLTA2LTI0VDIzOjU5OjAwWiIsIlBlcmNlbnRhZ2VDb21wbGV0ZSI6bnVsbCwiU3R5bGUiOnsiJGlkIjoiNTY2IiwiU2hhcGUiOjEsIlNoYXBlVGhpY2tuZXNzIjowLCJEdXJhdGlvbkZvcm1hdCI6MCwiSW5jbHVkZU5vbldvcmtpbmdEYXlzSW5EdXJhdGlvbiI6ZmFsc2UsIlBlcmNlbnRhZ2VDb21wbGV0ZVN0eWxlIjp7IiRpZCI6IjU2NyIsIkZvbnRTZXR0aW5ncyI6eyIkaWQiOiI1NjgiLCJGb250U2l6ZSI6MTAsIkZvbnROYW1lIjoiQ2FsaWJyaSIsIklzQm9sZCI6ZmFsc2UsIklzSXRhbGljIjpmYWxzZSwiSXNVbmRlcmxpbmVkIjpmYWxzZSwiUGFyZW50U3R5bGUiOm51bGx9LCJBdXRvU2l6ZSI6MCwiRm9yZWdyb3VuZCI6eyIkaWQiOiI1NjkiLCJDb2xvciI6eyIkcmVmIjoiOTAifX0sIk1heFdpZHRoIjoyMDAuMCwiTWF4SGVpZ2h0IjoiSW5maW5pdHkiLCJTbWFydEZvcmVncm91bmRJc0FjdGl2ZSI6ZmFsc2UsIkhvcml6b250YWxBbGlnbm1lbnQiOjAsIlZlcnRpY2FsQWxpZ25tZW50IjowLCJTbWFydEZvcmVncm91bmQiOm51bGwsIkJhY2tncm91bmRGaWxsVHlwZSI6MCwiTWFyZ2luIjp7IiRpZCI6IjU3MCIsIlRvcCI6MCwiTGVmdCI6MCwiUmlnaHQiOjAsIkJvdHRvbSI6MH0sIlBhZGRpbmciOnsiJGlkIjoiNTcxIiwiVG9wIjowLCJMZWZ0IjowLCJSaWdodCI6MCwiQm90dG9tIjowfSwiQmFja2dyb3VuZCI6eyIkcmVmIjoiOTMifSwiSXNWaXNpYmxlIjp0cnVlLCJXaWR0aCI6MC4wLCJIZWlnaHQiOjAuMCwiQm9yZGVyU3R5bGUiOnsiJGlkIjoiNTcyIiwiTGluZUNvbG9yIjpudWxsLCJMaW5lV2VpZ2h0IjowLjAsIkxpbmVUeXBlIjowLCJQYXJlbnRTdHlsZSI6bnVsbH0sIlBhcmVudFN0eWxlIjpudWxsfSwiRHVyYXRpb25TdHlsZSI6eyIkaWQiOiI1NzMiLCJGb250U2V0dGluZ3MiOnsiJGlkIjoiNTc0IiwiRm9udFNpemUiOjEwLCJGb250TmFtZSI6IkNhbGlicmkiLCJJc0JvbGQiOmZhbHNlLCJJc0l0YWxpYyI6ZmFsc2UsIklzVW5kZXJsaW5lZCI6ZmFsc2UsIlBhcmVudFN0eWxlIjpudWxsfSwiQXV0b1NpemUiOjAsIkZvcmVncm91bmQiOnsiJGlkIjoiNTc1IiwiQ29sb3IiOnsiJHJlZiI6Ijk3In19LCJNYXhXaWR0aCI6MjAwLjAsIk1heEhlaWdodCI6IkluZmluaXR5IiwiU21hcnRGb3JlZ3JvdW5kSXNBY3RpdmUiOmZhbHNlLCJIb3Jpem9udGFsQWxpZ25tZW50IjowLCJWZXJ0aWNhbEFsaWdubWVudCI6MCwiU21hcnRGb3JlZ3JvdW5kIjpudWxsLCJCYWNrZ3JvdW5kRmlsbFR5cGUiOjAsIk1hcmdpbiI6eyIkaWQiOiI1NzYiLCJUb3AiOjAsIkxlZnQiOjAsIlJpZ2h0IjowLCJCb3R0b20iOjB9LCJQYWRkaW5nIjp7IiRpZCI6IjU3NyIsIlRvcCI6MCwiTGVmdCI6MCwiUmlnaHQiOjAsIkJvdHRvbSI6MH0sIkJhY2tncm91bmQiOnsiJHJlZiI6IjEwMCJ9LCJJc1Zpc2libGUiOnRydWUsIldpZHRoIjowLjAsIkhlaWdodCI6MC4wLCJCb3JkZXJTdHlsZSI6eyIkaWQiOiI1NzgiLCJMaW5lQ29sb3IiOm51bGwsIkxpbmVXZWlnaHQiOjAuMCwiTGluZVR5cGUiOjAsIlBhcmVudFN0eWxlIjpudWxsfSwiUGFyZW50U3R5bGUiOm51bGx9LCJIb3Jpem9udGFsQ29ubmVjdG9yU3R5bGUiOnsiJGlkIjoiNTc5IiwiTGluZUNvbG9yIjp7IiRyZWYiOiIxMDIifSwiTGluZVdlaWdodCI6MS4wLCJMaW5lVHlwZSI6MCwiUGFyZW50U3R5bGUiOm51bGx9LCJWZXJ0aWNhbENvbm5lY3RvclN0eWxlIjp7IiRpZCI6IjU4MCIsIkxpbmVDb2xvciI6eyIkcmVmIjoiMTA1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EwLCJJc0JlbG93VGltZWJhbmQiOmZhbHNlLCJQZXJjZW50YWdlQ29tcGxldGVTaGFwZU9wYWNpdHkiOjM1LCJTaGFwZVN0eWxlIjp7IiRpZCI6IjU4MSIsIk1hcmdpbiI6eyIkaWQiOiI1ODIiLCJUb3AiOjAsIkxlZnQiOjQsIlJpZ2h0Ijo0LCJCb3R0b20iOjB9LCJQYWRkaW5nIjp7IiRpZCI6IjU4MyIsIlRvcCI6MCwiTGVmdCI6MCwiUmlnaHQiOjAsIkJvdHRvbSI6MH0sIkJhY2tncm91bmQiOnsiJGlkIjoiNTg0IiwiQ29sb3IiOnsiJGlkIjoiNTg1IiwiQSI6MjU1LCJSIjoxNzgsIkciOjE0LCJCIjoxOH19LCJJc1Zpc2libGUiOnRydWUsIldpZHRoIjowLjAsIkhlaWdodCI6MTAuMCwiQm9yZGVyU3R5bGUiOnsiJGlkIjoiNTg2IiwiTGluZUNvbG9yIjp7IiRyZWYiOiIxMTMifSwiTGluZVdlaWdodCI6MC4wLCJMaW5lVHlwZSI6MCwiUGFyZW50U3R5bGUiOm51bGx9LCJQYXJlbnRTdHlsZSI6bnVsbH0sIlRpdGxlU3R5bGUiOnsiJGlkIjoiNTg3IiwiRm9udFNldHRpbmdzIjp7IiRpZCI6IjU4OCIsIkZvbnRTaXplIjoxMSwiRm9udE5hbWUiOiJDYWxpYnJpIiwiSXNCb2xkIjp0cnVlLCJJc0l0YWxpYyI6ZmFsc2UsIklzVW5kZXJsaW5lZCI6ZmFsc2UsIlBhcmVudFN0eWxlIjpudWxsfSwiQXV0b1NpemUiOjAsIkZvcmVncm91bmQiOnsiJGlkIjoiNTg5IiwiQ29sb3IiOnsiJHJlZiI6IjExOCJ9fSwiTWF4V2lkdGgiOjcyMC4wLCJNYXhIZWlnaHQiOiJJbmZpbml0eSIsIlNtYXJ0Rm9yZWdyb3VuZElzQWN0aXZlIjpmYWxzZSwiSG9yaXpvbnRhbEFsaWdubWVudCI6MCwiVmVydGljYWxBbGlnbm1lbnQiOjAsIlNtYXJ0Rm9yZWdyb3VuZCI6bnVsbCwiQmFja2dyb3VuZEZpbGxUeXBlIjowLCJNYXJnaW4iOnsiJGlkIjoiNTkwIiwiVG9wIjowLCJMZWZ0IjowLCJSaWdodCI6MCwiQm90dG9tIjowfSwiUGFkZGluZyI6eyIkaWQiOiI1OTEiLCJUb3AiOjAsIkxlZnQiOjAsIlJpZ2h0IjowLCJCb3R0b20iOjB9LCJCYWNrZ3JvdW5kIjp7IiRyZWYiOiIxMjEifSwiSXNWaXNpYmxlIjp0cnVlLCJXaWR0aCI6MC4wLCJIZWlnaHQiOjAuMCwiQm9yZGVyU3R5bGUiOnsiJGlkIjoiNTkyIiwiTGluZUNvbG9yIjpudWxsLCJMaW5lV2VpZ2h0IjowLjAsIkxpbmVUeXBlIjowLCJQYXJlbnRTdHlsZSI6bnVsbH0sIlBhcmVudFN0eWxlIjpudWxsfSwiRGF0ZVN0eWxlIjp7IiRpZCI6IjU5MyIsIkZvbnRTZXR0aW5ncyI6eyIkaWQiOiI1OTQiLCJGb250U2l6ZSI6MTAsIkZvbnROYW1lIjoiQ2FsaWJyaSIsIklzQm9sZCI6ZmFsc2UsIklzSXRhbGljIjpmYWxzZSwiSXNVbmRlcmxpbmVkIjpmYWxzZSwiUGFyZW50U3R5bGUiOm51bGx9LCJBdXRvU2l6ZSI6MCwiRm9yZWdyb3VuZCI6eyIkaWQiOiI1OTUiLCJDb2xvciI6eyIkcmVmIjoiMTI1In19LCJNYXhXaWR0aCI6MjAwLjAsIk1heEhlaWdodCI6IkluZmluaXR5IiwiU21hcnRGb3JlZ3JvdW5kSXNBY3RpdmUiOmZhbHNlLCJIb3Jpem9udGFsQWxpZ25tZW50IjoyLCJWZXJ0aWNhbEFsaWdubWVudCI6MCwiU21hcnRGb3JlZ3JvdW5kIjpudWxsLCJCYWNrZ3JvdW5kRmlsbFR5cGUiOjAsIk1hcmdpbiI6eyIkaWQiOiI1OTYiLCJUb3AiOjAsIkxlZnQiOjAsIlJpZ2h0IjowLCJCb3R0b20iOjB9LCJQYWRkaW5nIjp7IiRpZCI6IjU5NyIsIlRvcCI6MCwiTGVmdCI6MCwiUmlnaHQiOjAsIkJvdHRvbSI6MH0sIkJhY2tncm91bmQiOnsiJHJlZiI6IjEyOCJ9LCJJc1Zpc2libGUiOnRydWUsIldpZHRoIjowLjAsIkhlaWdodCI6MC4wLCJCb3JkZXJTdHlsZSI6eyIkaWQiOiI1OTgiLCJMaW5lQ29sb3IiOm51bGwsIkxpbmVXZWlnaHQiOjAuMCwiTGluZVR5cGUiOjAsIlBhcmVudFN0eWxlIjpudWxsfSwiUGFyZW50U3R5bGUiOm51bGx9LCJEYXRlRm9ybWF0Ijp7IiRpZCI6IjU5O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YwMCIsIkRhdGVQYXJ0SXNWaXNpYmxlIjpmYWxzZSwiVGltZVBhcnRJc1Zpc2libGUiOmZhbHNlfX0sIldlZWtOdW1iZXJpbmciOnsiJGlkIjoiNjAxIiwiRm9ybWF0IjowLCJJc1Zpc2libGUiOmZhbHNlLCJMYXN0S25vd25WaXNpYmlsaXR5U3RhdGUiOmZhbHNlfSwiSXNWaXNpYmxlIjp0cnVlLCJQYXJlbnRTdHlsZSI6bnVsbH0sIkluZGV4IjoxMCwiU21hcnREdXJhdGlvbkFjdGl2YXRlZCI6ZmFsc2UsIkRhdGVGb3JtYXQiOnsiJHJlZiI6IjU5OSJ9LCJXZWVrTnVtYmVyaW5nIjp7IiRpZCI6IjYwMiIsIkZvcm1hdCI6MCwiSXNWaXNpYmxlIjpmYWxzZSwiTGFzdEtub3duVmlzaWJpbGl0eVN0YXRlIjpmYWxzZX0sIklkIjoiZjZhNDAyODItMWJiNS00NTIxLTg2OTAtNTg1ZDNkZGUwZjFhIiwiSW1wb3J0SWQiOm51bGwsIlRpdGxlIjoiT2J0YWluIHZlbmRvciBjb21taXRtZW50IiwiTm90ZSI6bnVsbCwiSHlwZXJsaW5rIjp7IiRpZCI6IjYwMyIsIkFkZHJlc3MiOm51bGwsIlN1YkFkZHJlc3MiOm51bGx9LCJJc0NoYW5nZWQiOmZhbHNlLCJJc05ldyI6ZmFsc2V9LHsiJGlkIjoiNjA0IiwiR3JvdXBOYW1lIjpudWxsLCJTdGFydERhdGUiOiIyMDIxLTA2LTEzVDAwOjAwOjAwWiIsIkVuZERhdGUiOiIyMDIxLTA2LTIwVDIzOjU5OjAwWiIsIlBlcmNlbnRhZ2VDb21wbGV0ZSI6bnVsbCwiU3R5bGUiOnsiJGlkIjoiNjA1IiwiU2hhcGUiOjEsIlNoYXBlVGhpY2tuZXNzIjowLCJEdXJhdGlvbkZvcm1hdCI6MCwiSW5jbHVkZU5vbldvcmtpbmdEYXlzSW5EdXJhdGlvbiI6ZmFsc2UsIlBlcmNlbnRhZ2VDb21wbGV0ZVN0eWxlIjp7IiRpZCI6IjYwNiIsIkZvbnRTZXR0aW5ncyI6eyIkaWQiOiI2MDciLCJGb250U2l6ZSI6MTAsIkZvbnROYW1lIjoiQ2FsaWJyaSIsIklzQm9sZCI6ZmFsc2UsIklzSXRhbGljIjpmYWxzZSwiSXNVbmRlcmxpbmVkIjpmYWxzZSwiUGFyZW50U3R5bGUiOm51bGx9LCJBdXRvU2l6ZSI6MCwiRm9yZWdyb3VuZCI6eyIkaWQiOiI2MDgiLCJDb2xvciI6eyIkcmVmIjoiOTAifX0sIk1heFdpZHRoIjoyMDAuMCwiTWF4SGVpZ2h0IjoiSW5maW5pdHkiLCJTbWFydEZvcmVncm91bmRJc0FjdGl2ZSI6ZmFsc2UsIkhvcml6b250YWxBbGlnbm1lbnQiOjAsIlZlcnRpY2FsQWxpZ25tZW50IjowLCJTbWFydEZvcmVncm91bmQiOm51bGwsIkJhY2tncm91bmRGaWxsVHlwZSI6MCwiTWFyZ2luIjp7IiRpZCI6IjYwOSIsIlRvcCI6MCwiTGVmdCI6MCwiUmlnaHQiOjAsIkJvdHRvbSI6MH0sIlBhZGRpbmciOnsiJGlkIjoiNjEwIiwiVG9wIjowLCJMZWZ0IjowLCJSaWdodCI6MCwiQm90dG9tIjowfSwiQmFja2dyb3VuZCI6eyIkcmVmIjoiOTMifSwiSXNWaXNpYmxlIjp0cnVlLCJXaWR0aCI6MC4wLCJIZWlnaHQiOjAuMCwiQm9yZGVyU3R5bGUiOnsiJGlkIjoiNjExIiwiTGluZUNvbG9yIjpudWxsLCJMaW5lV2VpZ2h0IjowLjAsIkxpbmVUeXBlIjowLCJQYXJlbnRTdHlsZSI6bnVsbH0sIlBhcmVudFN0eWxlIjpudWxsfSwiRHVyYXRpb25TdHlsZSI6eyIkaWQiOiI2MTIiLCJGb250U2V0dGluZ3MiOnsiJGlkIjoiNjEzIiwiRm9udFNpemUiOjEwLCJGb250TmFtZSI6IkNhbGlicmkiLCJJc0JvbGQiOmZhbHNlLCJJc0l0YWxpYyI6ZmFsc2UsIklzVW5kZXJsaW5lZCI6ZmFsc2UsIlBhcmVudFN0eWxlIjpudWxsfSwiQXV0b1NpemUiOjAsIkZvcmVncm91bmQiOnsiJGlkIjoiNjE0IiwiQ29sb3IiOnsiJHJlZiI6Ijk3In19LCJNYXhXaWR0aCI6MjAwLjAsIk1heEhlaWdodCI6IkluZmluaXR5IiwiU21hcnRGb3JlZ3JvdW5kSXNBY3RpdmUiOmZhbHNlLCJIb3Jpem9udGFsQWxpZ25tZW50IjowLCJWZXJ0aWNhbEFsaWdubWVudCI6MCwiU21hcnRGb3JlZ3JvdW5kIjpudWxsLCJCYWNrZ3JvdW5kRmlsbFR5cGUiOjAsIk1hcmdpbiI6eyIkaWQiOiI2MTUiLCJUb3AiOjAsIkxlZnQiOjAsIlJpZ2h0IjowLCJCb3R0b20iOjB9LCJQYWRkaW5nIjp7IiRpZCI6IjYxNiIsIlRvcCI6MCwiTGVmdCI6MCwiUmlnaHQiOjAsIkJvdHRvbSI6MH0sIkJhY2tncm91bmQiOnsiJHJlZiI6IjEwMCJ9LCJJc1Zpc2libGUiOnRydWUsIldpZHRoIjowLjAsIkhlaWdodCI6MC4wLCJCb3JkZXJTdHlsZSI6eyIkaWQiOiI2MTciLCJMaW5lQ29sb3IiOm51bGwsIkxpbmVXZWlnaHQiOjAuMCwiTGluZVR5cGUiOjAsIlBhcmVudFN0eWxlIjpudWxsfSwiUGFyZW50U3R5bGUiOm51bGx9LCJIb3Jpem9udGFsQ29ubmVjdG9yU3R5bGUiOnsiJGlkIjoiNjE4IiwiTGluZUNvbG9yIjp7IiRyZWYiOiIxMDIifSwiTGluZVdlaWdodCI6MS4wLCJMaW5lVHlwZSI6MCwiUGFyZW50U3R5bGUiOm51bGx9LCJWZXJ0aWNhbENvbm5lY3RvclN0eWxlIjp7IiRpZCI6IjYxOSIsIkxpbmVDb2xvciI6eyIkcmVmIjoiMTA1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NjIwIiwiTWFyZ2luIjp7IiRpZCI6IjYyMSIsIlRvcCI6MCwiTGVmdCI6NCwiUmlnaHQiOjQsIkJvdHRvbSI6MH0sIlBhZGRpbmciOnsiJGlkIjoiNjIyIiwiVG9wIjowLCJMZWZ0IjowLCJSaWdodCI6MCwiQm90dG9tIjowfSwiQmFja2dyb3VuZCI6eyIkaWQiOiI2MjMiLCJDb2xvciI6eyIkaWQiOiI2MjQiLCJBIjoyNTUsIlIiOjE3OCwiRyI6MTQsIkIiOjE4fX0sIklzVmlzaWJsZSI6dHJ1ZSwiV2lkdGgiOjAuMCwiSGVpZ2h0IjoxMC4wLCJCb3JkZXJTdHlsZSI6eyIkaWQiOiI2MjUiLCJMaW5lQ29sb3IiOnsiJHJlZiI6IjExMyJ9LCJMaW5lV2VpZ2h0IjowLjAsIkxpbmVUeXBlIjowLCJQYXJlbnRTdHlsZSI6bnVsbH0sIlBhcmVudFN0eWxlIjpudWxsfSwiVGl0bGVTdHlsZSI6eyIkaWQiOiI2MjYiLCJGb250U2V0dGluZ3MiOnsiJGlkIjoiNjI3IiwiRm9udFNpemUiOjExLCJGb250TmFtZSI6IkNhbGlicmkiLCJJc0JvbGQiOnRydWUsIklzSXRhbGljIjpmYWxzZSwiSXNVbmRlcmxpbmVkIjpmYWxzZSwiUGFyZW50U3R5bGUiOm51bGx9LCJBdXRvU2l6ZSI6MCwiRm9yZWdyb3VuZCI6eyIkaWQiOiI2MjgiLCJDb2xvciI6eyIkcmVmIjoiMTE4In19LCJNYXhXaWR0aCI6NzIwLjAsIk1heEhlaWdodCI6IkluZmluaXR5IiwiU21hcnRGb3JlZ3JvdW5kSXNBY3RpdmUiOmZhbHNlLCJIb3Jpem9udGFsQWxpZ25tZW50IjowLCJWZXJ0aWNhbEFsaWdubWVudCI6MCwiU21hcnRGb3JlZ3JvdW5kIjpudWxsLCJCYWNrZ3JvdW5kRmlsbFR5cGUiOjAsIk1hcmdpbiI6eyIkaWQiOiI2MjkiLCJUb3AiOjAsIkxlZnQiOjAsIlJpZ2h0IjowLCJCb3R0b20iOjB9LCJQYWRkaW5nIjp7IiRpZCI6IjYzMCIsIlRvcCI6MCwiTGVmdCI6MCwiUmlnaHQiOjAsIkJvdHRvbSI6MH0sIkJhY2tncm91bmQiOnsiJHJlZiI6IjEyMSJ9LCJJc1Zpc2libGUiOnRydWUsIldpZHRoIjowLjAsIkhlaWdodCI6MC4wLCJCb3JkZXJTdHlsZSI6eyIkaWQiOiI2MzEiLCJMaW5lQ29sb3IiOm51bGwsIkxpbmVXZWlnaHQiOjAuMCwiTGluZVR5cGUiOjAsIlBhcmVudFN0eWxlIjpudWxsfSwiUGFyZW50U3R5bGUiOm51bGx9LCJEYXRlU3R5bGUiOnsiJGlkIjoiNjMyIiwiRm9udFNldHRpbmdzIjp7IiRpZCI6IjYzMyIsIkZvbnRTaXplIjoxMCwiRm9udE5hbWUiOiJDYWxpYnJpIiwiSXNCb2xkIjpmYWxzZSwiSXNJdGFsaWMiOmZhbHNlLCJJc1VuZGVybGluZWQiOmZhbHNlLCJQYXJlbnRTdHlsZSI6bnVsbH0sIkF1dG9TaXplIjowLCJGb3JlZ3JvdW5kIjp7IiRpZCI6IjYzNCIsIkNvbG9yIjp7IiRyZWYiOiIxMjUifX0sIk1heFdpZHRoIjoyMDAuMCwiTWF4SGVpZ2h0IjoiSW5maW5pdHkiLCJTbWFydEZvcmVncm91bmRJc0FjdGl2ZSI6ZmFsc2UsIkhvcml6b250YWxBbGlnbm1lbnQiOjIsIlZlcnRpY2FsQWxpZ25tZW50IjowLCJTbWFydEZvcmVncm91bmQiOm51bGwsIkJhY2tncm91bmRGaWxsVHlwZSI6MCwiTWFyZ2luIjp7IiRpZCI6IjYzNSIsIlRvcCI6MCwiTGVmdCI6MCwiUmlnaHQiOjAsIkJvdHRvbSI6MH0sIlBhZGRpbmciOnsiJGlkIjoiNjM2IiwiVG9wIjowLCJMZWZ0IjowLCJSaWdodCI6MCwiQm90dG9tIjowfSwiQmFja2dyb3VuZCI6eyIkcmVmIjoiMTI4In0sIklzVmlzaWJsZSI6dHJ1ZSwiV2lkdGgiOjAuMCwiSGVpZ2h0IjowLjAsIkJvcmRlclN0eWxlIjp7IiRpZCI6IjYzNyIsIkxpbmVDb2xvciI6bnVsbCwiTGluZVdlaWdodCI6MC4wLCJMaW5lVHlwZSI6MCwiUGFyZW50U3R5bGUiOm51bGx9LCJQYXJlbnRTdHlsZSI6bnVsbH0sIkRhdGVGb3JtYXQiOnsiJGlkIjoiNjM4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NjM5IiwiRGF0ZVBhcnRJc1Zpc2libGUiOmZhbHNlLCJUaW1lUGFydElzVmlzaWJsZSI6ZmFsc2V9fSwiV2Vla051bWJlcmluZyI6eyIkaWQiOiI2NDAiLCJGb3JtYXQiOjAsIklzVmlzaWJsZSI6ZmFsc2UsIkxhc3RLbm93blZpc2liaWxpdHlTdGF0ZSI6ZmFsc2V9LCJJc1Zpc2libGUiOmZhbHNlLCJQYXJlbnRTdHlsZSI6bnVsbH0sIkluZGV4IjoxMSwiU21hcnREdXJhdGlvbkFjdGl2YXRlZCI6ZmFsc2UsIkRhdGVGb3JtYXQiOnsiJHJlZiI6IjYzOCJ9LCJXZWVrTnVtYmVyaW5nIjp7IiRpZCI6IjY0MSIsIkZvcm1hdCI6MCwiSXNWaXNpYmxlIjpmYWxzZSwiTGFzdEtub3duVmlzaWJpbGl0eVN0YXRlIjpmYWxzZX0sIklkIjoiYzdlMDY2NTAtNTliMC00ZTExLWJhYTEtODQwOGYyMjA2ZGQ3IiwiSW1wb3J0SWQiOm51bGwsIlRpdGxlIjoiUmV2aWV3IG1hdGVyaWFscyIsIk5vdGUiOm51bGwsIkh5cGVybGluayI6eyIkaWQiOiI2NDIiLCJBZGRyZXNzIjpudWxsLCJTdWJBZGRyZXNzIjpudWxsfSwiSXNDaGFuZ2VkIjpmYWxzZSwiSXNOZXciOmZhbHNlfSx7IiRpZCI6IjY0MyIsIkdyb3VwTmFtZSI6bnVsbCwiU3RhcnREYXRlIjoiMjAyMS0wNi0xNVQwMDowMDowMFoiLCJFbmREYXRlIjoiMjAyMS0wOC0xMFQyMzo1OTowMFoiLCJQZXJjZW50YWdlQ29tcGxldGUiOm51bGwsIlN0eWxlIjp7IiRpZCI6IjY0NCIsIlNoYXBlIjoxLCJTaGFwZVRoaWNrbmVzcyI6MCwiRHVyYXRpb25Gb3JtYXQiOjAsIkluY2x1ZGVOb25Xb3JraW5nRGF5c0luRHVyYXRpb24iOmZhbHNlLCJQZXJjZW50YWdlQ29tcGxldGVTdHlsZSI6eyIkaWQiOiI2NDUiLCJGb250U2V0dGluZ3MiOnsiJGlkIjoiNjQ2IiwiRm9udFNpemUiOjEwLCJGb250TmFtZSI6IkNhbGlicmkiLCJJc0JvbGQiOmZhbHNlLCJJc0l0YWxpYyI6ZmFsc2UsIklzVW5kZXJsaW5lZCI6ZmFsc2UsIlBhcmVudFN0eWxlIjpudWxsfSwiQXV0b1NpemUiOjAsIkZvcmVncm91bmQiOnsiJGlkIjoiNjQ3IiwiQ29sb3IiOnsiJHJlZiI6IjkwIn19LCJNYXhXaWR0aCI6MjAwLjAsIk1heEhlaWdodCI6IkluZmluaXR5IiwiU21hcnRGb3JlZ3JvdW5kSXNBY3RpdmUiOmZhbHNlLCJIb3Jpem9udGFsQWxpZ25tZW50IjowLCJWZXJ0aWNhbEFsaWdubWVudCI6MCwiU21hcnRGb3JlZ3JvdW5kIjpudWxsLCJCYWNrZ3JvdW5kRmlsbFR5cGUiOjAsIk1hcmdpbiI6eyIkaWQiOiI2NDgiLCJUb3AiOjAsIkxlZnQiOjAsIlJpZ2h0IjowLCJCb3R0b20iOjB9LCJQYWRkaW5nIjp7IiRpZCI6IjY0OSIsIlRvcCI6MCwiTGVmdCI6MCwiUmlnaHQiOjAsIkJvdHRvbSI6MH0sIkJhY2tncm91bmQiOnsiJHJlZiI6IjkzIn0sIklzVmlzaWJsZSI6dHJ1ZSwiV2lkdGgiOjAuMCwiSGVpZ2h0IjowLjAsIkJvcmRlclN0eWxlIjp7IiRpZCI6IjY1MCIsIkxpbmVDb2xvciI6bnVsbCwiTGluZVdlaWdodCI6MC4wLCJMaW5lVHlwZSI6MCwiUGFyZW50U3R5bGUiOm51bGx9LCJQYXJlbnRTdHlsZSI6bnVsbH0sIkR1cmF0aW9uU3R5bGUiOnsiJGlkIjoiNjUxIiwiRm9udFNldHRpbmdzIjp7IiRpZCI6IjY1MiIsIkZvbnRTaXplIjoxMCwiRm9udE5hbWUiOiJDYWxpYnJpIiwiSXNCb2xkIjpmYWxzZSwiSXNJdGFsaWMiOmZhbHNlLCJJc1VuZGVybGluZWQiOmZhbHNlLCJQYXJlbnRTdHlsZSI6bnVsbH0sIkF1dG9TaXplIjowLCJGb3JlZ3JvdW5kIjp7IiRpZCI6IjY1MyIsIkNvbG9yIjp7IiRyZWYiOiI5NyJ9fSwiTWF4V2lkdGgiOjIwMC4wLCJNYXhIZWlnaHQiOiJJbmZpbml0eSIsIlNtYXJ0Rm9yZWdyb3VuZElzQWN0aXZlIjpmYWxzZSwiSG9yaXpvbnRhbEFsaWdubWVudCI6MCwiVmVydGljYWxBbGlnbm1lbnQiOjAsIlNtYXJ0Rm9yZWdyb3VuZCI6bnVsbCwiQmFja2dyb3VuZEZpbGxUeXBlIjowLCJNYXJnaW4iOnsiJGlkIjoiNjU0IiwiVG9wIjowLCJMZWZ0IjowLCJSaWdodCI6MCwiQm90dG9tIjowfSwiUGFkZGluZyI6eyIkaWQiOiI2NTUiLCJUb3AiOjAsIkxlZnQiOjAsIlJpZ2h0IjowLCJCb3R0b20iOjB9LCJCYWNrZ3JvdW5kIjp7IiRyZWYiOiIxMDAifSwiSXNWaXNpYmxlIjp0cnVlLCJXaWR0aCI6MC4wLCJIZWlnaHQiOjAuMCwiQm9yZGVyU3R5bGUiOnsiJGlkIjoiNjU2IiwiTGluZUNvbG9yIjpudWxsLCJMaW5lV2VpZ2h0IjowLjAsIkxpbmVUeXBlIjowLCJQYXJlbnRTdHlsZSI6bnVsbH0sIlBhcmVudFN0eWxlIjpudWxsfSwiSG9yaXpvbnRhbENvbm5lY3RvclN0eWxlIjp7IiRpZCI6IjY1NyIsIkxpbmVDb2xvciI6eyIkcmVmIjoiMTAyIn0sIkxpbmVXZWlnaHQiOjEuMCwiTGluZVR5cGUiOjAsIlBhcmVudFN0eWxlIjpudWxsfSwiVmVydGljYWxDb25uZWN0b3JTdHlsZSI6eyIkaWQiOiI2NTgiLCJMaW5lQ29sb3IiOnsiJHJlZiI6IjEwNSJ9LCJMaW5lV2VpZ2h0IjowLjAsIkxpbmVUeXBlIjowLCJQYXJlbnRTdHlsZSI6bnVsbH0sIk1hcmdpbiI6bnVsbCwiU3RhcnREYXRlUG9zaXRpb24iOjMsIkVuZERhdGVQb3NpdGlvbiI6MywiRGF0ZUlzVmlzaWJsZSI6dHJ1ZSwiVGl0bGVQb3NpdGlvbiI6MiwiRHVyYXRpb25Qb3NpdGlvbiI6NiwiUGVyY2VudGFnZUNvbXBsZXRlZFBvc2l0aW9uIjo2LCJTcGFjaW5nIjozLCJJc0JlbG93VGltZWJhbmQiOmZhbHNlLCJQZXJjZW50YWdlQ29tcGxldGVTaGFwZU9wYWNpdHkiOjM1LCJTaGFwZVN0eWxlIjp7IiRpZCI6IjY1OSIsIk1hcmdpbiI6eyIkaWQiOiI2NjAiLCJUb3AiOjAsIkxlZnQiOjQsIlJpZ2h0Ijo0LCJCb3R0b20iOjB9LCJQYWRkaW5nIjp7IiRpZCI6IjY2MSIsIlRvcCI6MCwiTGVmdCI6MCwiUmlnaHQiOjAsIkJvdHRvbSI6MH0sIkJhY2tncm91bmQiOnsiJGlkIjoiNjYyIiwiQ29sb3IiOnsiJGlkIjoiNjYzIiwiQSI6MjU1LCJSIjoyNTUsIkciOjE5MiwiQiI6MH19LCJJc1Zpc2libGUiOnRydWUsIldpZHRoIjowLjAsIkhlaWdodCI6MTAuMCwiQm9yZGVyU3R5bGUiOnsiJGlkIjoiNjY0IiwiTGluZUNvbG9yIjp7IiRyZWYiOiIxMTMifSwiTGluZVdlaWdodCI6MC4wLCJMaW5lVHlwZSI6MCwiUGFyZW50U3R5bGUiOm51bGx9LCJQYXJlbnRTdHlsZSI6bnVsbH0sIlRpdGxlU3R5bGUiOnsiJGlkIjoiNjY1IiwiRm9udFNldHRpbmdzIjp7IiRpZCI6IjY2NiIsIkZvbnRTaXplIjoxMSwiRm9udE5hbWUiOiJDYWxpYnJpIiwiSXNCb2xkIjp0cnVlLCJJc0l0YWxpYyI6ZmFsc2UsIklzVW5kZXJsaW5lZCI6ZmFsc2UsIlBhcmVudFN0eWxlIjpudWxsfSwiQXV0b1NpemUiOjAsIkZvcmVncm91bmQiOnsiJGlkIjoiNjY3IiwiQ29sb3IiOnsiJGlkIjoiNjY4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Y2OSIsIlRvcCI6MCwiTGVmdCI6MCwiUmlnaHQiOjAsIkJvdHRvbSI6MH0sIlBhZGRpbmciOnsiJGlkIjoiNjcwIiwiVG9wIjowLCJMZWZ0IjowLCJSaWdodCI6MCwiQm90dG9tIjowfSwiQmFja2dyb3VuZCI6eyIkcmVmIjoiMTIxIn0sIklzVmlzaWJsZSI6dHJ1ZSwiV2lkdGgiOjAuMCwiSGVpZ2h0IjowLjAsIkJvcmRlclN0eWxlIjp7IiRpZCI6IjY3MSIsIkxpbmVDb2xvciI6bnVsbCwiTGluZVdlaWdodCI6MC4wLCJMaW5lVHlwZSI6MCwiUGFyZW50U3R5bGUiOm51bGx9LCJQYXJlbnRTdHlsZSI6bnVsbH0sIkRhdGVTdHlsZSI6eyIkaWQiOiI2NzIiLCJGb250U2V0dGluZ3MiOnsiJGlkIjoiNjczIiwiRm9udFNpemUiOjEwLCJGb250TmFtZSI6IkNhbGlicmkiLCJJc0JvbGQiOmZhbHNlLCJJc0l0YWxpYyI6ZmFsc2UsIklzVW5kZXJsaW5lZCI6ZmFsc2UsIlBhcmVudFN0eWxlIjpudWxsfSwiQXV0b1NpemUiOjAsIkZvcmVncm91bmQiOnsiJGlkIjoiNjc0IiwiQ29sb3IiOnsiJHJlZiI6IjEyNSJ9fSwiTWF4V2lkdGgiOjIwMC4wLCJNYXhIZWlnaHQiOiJJbmZpbml0eSIsIlNtYXJ0Rm9yZWdyb3VuZElzQWN0aXZlIjpmYWxzZSwiSG9yaXpvbnRhbEFsaWdubWVudCI6MiwiVmVydGljYWxBbGlnbm1lbnQiOjAsIlNtYXJ0Rm9yZWdyb3VuZCI6bnVsbCwiQmFja2dyb3VuZEZpbGxUeXBlIjowLCJNYXJnaW4iOnsiJGlkIjoiNjc1IiwiVG9wIjowLCJMZWZ0IjowLCJSaWdodCI6MCwiQm90dG9tIjowfSwiUGFkZGluZyI6eyIkaWQiOiI2NzYiLCJUb3AiOjAsIkxlZnQiOjAsIlJpZ2h0IjowLCJCb3R0b20iOjB9LCJCYWNrZ3JvdW5kIjp7IiRyZWYiOiIxMjgifSwiSXNWaXNpYmxlIjp0cnVlLCJXaWR0aCI6MC4wLCJIZWlnaHQiOjAuMCwiQm9yZGVyU3R5bGUiOnsiJGlkIjoiNjc3IiwiTGluZUNvbG9yIjpudWxsLCJMaW5lV2VpZ2h0IjowLjAsIkxpbmVUeXBlIjowLCJQYXJlbnRTdHlsZSI6bnVsbH0sIlBhcmVudFN0eWxlIjpudWxsfSwiRGF0ZUZvcm1hdCI6eyIkaWQiOiI2Nz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2NzkiLCJEYXRlUGFydElzVmlzaWJsZSI6ZmFsc2UsIlRpbWVQYXJ0SXNWaXNpYmxlIjpmYWxzZX19LCJXZWVrTnVtYmVyaW5nIjp7IiRpZCI6IjY4MCIsIkZvcm1hdCI6MCwiSXNWaXNpYmxlIjpmYWxzZSwiTGFzdEtub3duVmlzaWJpbGl0eVN0YXRlIjpmYWxzZX0sIklzVmlzaWJsZSI6dHJ1ZSwiUGFyZW50U3R5bGUiOm51bGx9LCJJbmRleCI6MTMsIlNtYXJ0RHVyYXRpb25BY3RpdmF0ZWQiOmZhbHNlLCJEYXRlRm9ybWF0Ijp7IiRyZWYiOiI2NzgifSwiV2Vla051bWJlcmluZyI6eyIkaWQiOiI2ODEiLCJGb3JtYXQiOjAsIklzVmlzaWJsZSI6ZmFsc2UsIkxhc3RLbm93blZpc2liaWxpdHlTdGF0ZSI6ZmFsc2V9LCJJZCI6IjljN2RmNTg1LTg3MWYtNDViMi05NGI5LTMzYzZlMDM1ODIzMyIsIkltcG9ydElkIjpudWxsLCJUaXRsZSI6IiBTa2lsbCBBc3Nlc3NtZW50IiwiTm90ZSI6bnVsbCwiSHlwZXJsaW5rIjp7IiRpZCI6IjY4MiIsIkFkZHJlc3MiOm51bGwsIlN1YkFkZHJlc3MiOm51bGx9LCJJc0NoYW5nZWQiOmZhbHNlLCJJc05ldyI6ZmFsc2V9LHsiJGlkIjoiNjgzIiwiR3JvdXBOYW1lIjoiNWUxNzgxNDgtNGZlYy00Y2ZjLWJmMjItOWVhZDExYjRmZTIzIiwiU3RhcnREYXRlIjoiMjAyMS0wNi0xNVQwMDowMDowMFoiLCJFbmREYXRlIjoiMjAyMS0wNi0yOVQyMzo1OTowMFoiLCJQZXJjZW50YWdlQ29tcGxldGUiOm51bGwsIlN0eWxlIjp7IiRpZCI6IjY4NCIsIlNoYXBlIjoxLCJTaGFwZVRoaWNrbmVzcyI6MCwiRHVyYXRpb25Gb3JtYXQiOjAsIkluY2x1ZGVOb25Xb3JraW5nRGF5c0luRHVyYXRpb24iOmZhbHNlLCJQZXJjZW50YWdlQ29tcGxldGVTdHlsZSI6eyIkaWQiOiI2ODUiLCJGb250U2V0dGluZ3MiOnsiJGlkIjoiNjg2IiwiRm9udFNpemUiOjEwLCJGb250TmFtZSI6IkNhbGlicmkiLCJJc0JvbGQiOmZhbHNlLCJJc0l0YWxpYyI6ZmFsc2UsIklzVW5kZXJsaW5lZCI6ZmFsc2UsIlBhcmVudFN0eWxlIjpudWxsfSwiQXV0b1NpemUiOjAsIkZvcmVncm91bmQiOnsiJGlkIjoiNjg3IiwiQ29sb3IiOnsiJHJlZiI6IjkwIn19LCJNYXhXaWR0aCI6MjAwLjAsIk1heEhlaWdodCI6IkluZmluaXR5IiwiU21hcnRGb3JlZ3JvdW5kSXNBY3RpdmUiOmZhbHNlLCJIb3Jpem9udGFsQWxpZ25tZW50IjowLCJWZXJ0aWNhbEFsaWdubWVudCI6MCwiU21hcnRGb3JlZ3JvdW5kIjpudWxsLCJCYWNrZ3JvdW5kRmlsbFR5cGUiOjAsIk1hcmdpbiI6eyIkaWQiOiI2ODgiLCJUb3AiOjAsIkxlZnQiOjAsIlJpZ2h0IjowLCJCb3R0b20iOjB9LCJQYWRkaW5nIjp7IiRpZCI6IjY4OSIsIlRvcCI6MCwiTGVmdCI6MCwiUmlnaHQiOjAsIkJvdHRvbSI6MH0sIkJhY2tncm91bmQiOnsiJHJlZiI6IjkzIn0sIklzVmlzaWJsZSI6dHJ1ZSwiV2lkdGgiOjAuMCwiSGVpZ2h0IjowLjAsIkJvcmRlclN0eWxlIjp7IiRpZCI6IjY5MCIsIkxpbmVDb2xvciI6bnVsbCwiTGluZVdlaWdodCI6MC4wLCJMaW5lVHlwZSI6MCwiUGFyZW50U3R5bGUiOm51bGx9LCJQYXJlbnRTdHlsZSI6bnVsbH0sIkR1cmF0aW9uU3R5bGUiOnsiJGlkIjoiNjkxIiwiRm9udFNldHRpbmdzIjp7IiRpZCI6IjY5MiIsIkZvbnRTaXplIjoxMCwiRm9udE5hbWUiOiJDYWxpYnJpIiwiSXNCb2xkIjpmYWxzZSwiSXNJdGFsaWMiOmZhbHNlLCJJc1VuZGVybGluZWQiOmZhbHNlLCJQYXJlbnRTdHlsZSI6bnVsbH0sIkF1dG9TaXplIjowLCJGb3JlZ3JvdW5kIjp7IiRpZCI6IjY5MyIsIkNvbG9yIjp7IiRyZWYiOiI5NyJ9fSwiTWF4V2lkdGgiOjIwMC4wLCJNYXhIZWlnaHQiOiJJbmZpbml0eSIsIlNtYXJ0Rm9yZWdyb3VuZElzQWN0aXZlIjpmYWxzZSwiSG9yaXpvbnRhbEFsaWdubWVudCI6MCwiVmVydGljYWxBbGlnbm1lbnQiOjAsIlNtYXJ0Rm9yZWdyb3VuZCI6bnVsbCwiQmFja2dyb3VuZEZpbGxUeXBlIjowLCJNYXJnaW4iOnsiJGlkIjoiNjk0IiwiVG9wIjowLCJMZWZ0IjowLCJSaWdodCI6MCwiQm90dG9tIjowfSwiUGFkZGluZyI6eyIkaWQiOiI2OTUiLCJUb3AiOjAsIkxlZnQiOjAsIlJpZ2h0IjowLCJCb3R0b20iOjB9LCJCYWNrZ3JvdW5kIjp7IiRyZWYiOiIxMDAifSwiSXNWaXNpYmxlIjp0cnVlLCJXaWR0aCI6MC4wLCJIZWlnaHQiOjAuMCwiQm9yZGVyU3R5bGUiOnsiJGlkIjoiNjk2IiwiTGluZUNvbG9yIjpudWxsLCJMaW5lV2VpZ2h0IjowLjAsIkxpbmVUeXBlIjowLCJQYXJlbnRTdHlsZSI6bnVsbH0sIlBhcmVudFN0eWxlIjpudWxsfSwiSG9yaXpvbnRhbENvbm5lY3RvclN0eWxlIjp7IiRpZCI6IjY5NyIsIkxpbmVDb2xvciI6eyIkcmVmIjoiMTAyIn0sIkxpbmVXZWlnaHQiOjEuMCwiTGluZVR5cGUiOjAsIlBhcmVudFN0eWxlIjpudWxsfSwiVmVydGljYWxDb25uZWN0b3JTdHlsZSI6eyIkaWQiOiI2OTgiLCJMaW5lQ29sb3IiOnsiJHJlZiI6IjEwNSJ9LCJMaW5lV2VpZ2h0IjowLjAsIkxpbmVUeXBlIjowLCJQYXJlbnRTdHlsZSI6bnVsbH0sIk1hcmdpbiI6bnVsbCwiU3RhcnREYXRlUG9zaXRpb24iOjEsIkVuZERhdGVQb3NpdGlvbiI6MSwiRGF0ZUlzVmlzaWJsZSI6dHJ1ZSwiVGl0bGVQb3NpdGlvbiI6MiwiRHVyYXRpb25Qb3NpdGlvbiI6NiwiUGVyY2VudGFnZUNvbXBsZXRlZFBvc2l0aW9uIjoyLCJTcGFjaW5nIjozLCJJc0JlbG93VGltZWJhbmQiOmZhbHNlLCJQZXJjZW50YWdlQ29tcGxldGVTaGFwZU9wYWNpdHkiOjM1LCJTaGFwZVN0eWxlIjp7IiRpZCI6IjY5OSIsIk1hcmdpbiI6eyIkaWQiOiI3MDAiLCJUb3AiOjAsIkxlZnQiOjQsIlJpZ2h0Ijo0LCJCb3R0b20iOjB9LCJQYWRkaW5nIjp7IiRpZCI6IjcwMSIsIlRvcCI6MCwiTGVmdCI6MCwiUmlnaHQiOjAsIkJvdHRvbSI6MH0sIkJhY2tncm91bmQiOnsiJGlkIjoiNzAyIiwiQ29sb3IiOnsiJGlkIjoiNzAzIiwiQSI6MjU1LCJSIjoyNTQsIkciOjE4NiwiQiI6MTB9fSwiSXNWaXNpYmxlIjp0cnVlLCJXaWR0aCI6MC4wLCJIZWlnaHQiOjEwLjAsIkJvcmRlclN0eWxlIjp7IiRpZCI6IjcwNCIsIkxpbmVDb2xvciI6eyIkcmVmIjoiMTEzIn0sIkxpbmVXZWlnaHQiOjAuMCwiTGluZVR5cGUiOjAsIlBhcmVudFN0eWxlIjpudWxsfSwiUGFyZW50U3R5bGUiOm51bGx9LCJUaXRsZVN0eWxlIjp7IiRpZCI6IjcwNSIsIkZvbnRTZXR0aW5ncyI6eyIkaWQiOiI3MDYiLCJGb250U2l6ZSI6MTEsIkZvbnROYW1lIjoiQ2FsaWJyaSIsIklzQm9sZCI6dHJ1ZSwiSXNJdGFsaWMiOmZhbHNlLCJJc1VuZGVybGluZWQiOmZhbHNlLCJQYXJlbnRTdHlsZSI6bnVsbH0sIkF1dG9TaXplIjowLCJGb3JlZ3JvdW5kIjp7IiRpZCI6IjcwNyIsIkNvbG9yIjp7IiRpZCI6IjcwOC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3MDkiLCJUb3AiOjAsIkxlZnQiOjAsIlJpZ2h0IjowLCJCb3R0b20iOjB9LCJQYWRkaW5nIjp7IiRpZCI6IjcxMCIsIlRvcCI6MCwiTGVmdCI6MCwiUmlnaHQiOjAsIkJvdHRvbSI6MH0sIkJhY2tncm91bmQiOnsiJHJlZiI6IjEyMSJ9LCJJc1Zpc2libGUiOnRydWUsIldpZHRoIjowLjAsIkhlaWdodCI6MC4wLCJCb3JkZXJTdHlsZSI6eyIkaWQiOiI3MTEiLCJMaW5lQ29sb3IiOm51bGwsIkxpbmVXZWlnaHQiOjAuMCwiTGluZVR5cGUiOjAsIlBhcmVudFN0eWxlIjpudWxsfSwiUGFyZW50U3R5bGUiOm51bGx9LCJEYXRlU3R5bGUiOnsiJGlkIjoiNzEyIiwiRm9udFNldHRpbmdzIjp7IiRpZCI6IjcxMyIsIkZvbnRTaXplIjoxMCwiRm9udE5hbWUiOiJDYWxpYnJpIiwiSXNCb2xkIjpmYWxzZSwiSXNJdGFsaWMiOmZhbHNlLCJJc1VuZGVybGluZWQiOmZhbHNlLCJQYXJlbnRTdHlsZSI6bnVsbH0sIkF1dG9TaXplIjowLCJGb3JlZ3JvdW5kIjp7IiRpZCI6IjcxNCIsIkNvbG9yIjp7IiRpZCI6Ijcx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zE2IiwiVG9wIjowLCJMZWZ0IjowLCJSaWdodCI6MCwiQm90dG9tIjowfSwiUGFkZGluZyI6eyIkaWQiOiI3MTciLCJUb3AiOjAsIkxlZnQiOjAsIlJpZ2h0IjowLCJCb3R0b20iOjB9LCJCYWNrZ3JvdW5kIjp7IiRyZWYiOiIxMjgifSwiSXNWaXNpYmxlIjp0cnVlLCJXaWR0aCI6MC4wLCJIZWlnaHQiOjAuMCwiQm9yZGVyU3R5bGUiOnsiJGlkIjoiNzE4IiwiTGluZUNvbG9yIjpudWxsLCJMaW5lV2VpZ2h0IjowLjAsIkxpbmVUeXBlIjowLCJQYXJlbnRTdHlsZSI6bnVsbH0sIlBhcmVudFN0eWxlIjpudWxsfSwiRGF0ZUZvcm1hdCI6eyIkaWQiOiI3MTk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3MjAiLCJEYXRlUGFydElzVmlzaWJsZSI6ZmFsc2UsIlRpbWVQYXJ0SXNWaXNpYmxlIjpmYWxzZX19LCJXZWVrTnVtYmVyaW5nIjp7IiRpZCI6IjcyMSIsIkZvcm1hdCI6MCwiSXNWaXNpYmxlIjpmYWxzZSwiTGFzdEtub3duVmlzaWJpbGl0eVN0YXRlIjpmYWxzZX0sIklzVmlzaWJsZSI6dHJ1ZSwiUGFyZW50U3R5bGUiOm51bGx9LCJJbmRleCI6MTQsIlNtYXJ0RHVyYXRpb25BY3RpdmF0ZWQiOmZhbHNlLCJEYXRlRm9ybWF0Ijp7IiRyZWYiOiI3MTkifSwiV2Vla051bWJlcmluZyI6eyIkaWQiOiI3MjIiLCJGb3JtYXQiOjAsIklzVmlzaWJsZSI6ZmFsc2UsIkxhc3RLbm93blZpc2liaWxpdHlTdGF0ZSI6ZmFsc2V9LCJJZCI6ImRiOTAxNjZiLTNiNjAtNGVmYi04YTkyLTBlYTM0ZWUyMDQ2MSIsIkltcG9ydElkIjpudWxsLCJUaXRsZSI6IklkZW50aWZ5IHJlY2lwaWVudHMiLCJOb3RlIjpudWxsLCJIeXBlcmxpbmsiOnsiJGlkIjoiNzIzIiwiQWRkcmVzcyI6bnVsbCwiU3ViQWRkcmVzcyI6bnVsbH0sIklzQ2hhbmdlZCI6ZmFsc2UsIklzTmV3IjpmYWxzZX0seyIkaWQiOiI3MjQiLCJHcm91cE5hbWUiOiI1ZTE3ODE0OC00ZmVjLTRjZmMtYmYyMi05ZWFkMTFiNGZlMjMiLCJTdGFydERhdGUiOiIyMDIxLTA3LTAxVDAwOjAwOjAwWiIsIkVuZERhdGUiOiIyMDIxLTA3LTIwVDIzOjU5OjAwWiIsIlBlcmNlbnRhZ2VDb21wbGV0ZSI6bnVsbCwiU3R5bGUiOnsiJGlkIjoiNzI1IiwiU2hhcGUiOjEsIlNoYXBlVGhpY2tuZXNzIjowLCJEdXJhdGlvbkZvcm1hdCI6MCwiSW5jbHVkZU5vbldvcmtpbmdEYXlzSW5EdXJhdGlvbiI6ZmFsc2UsIlBlcmNlbnRhZ2VDb21wbGV0ZVN0eWxlIjp7IiRpZCI6IjcyNiIsIkZvbnRTZXR0aW5ncyI6eyIkaWQiOiI3MjciLCJGb250U2l6ZSI6MTAsIkZvbnROYW1lIjoiQ2FsaWJyaSIsIklzQm9sZCI6ZmFsc2UsIklzSXRhbGljIjpmYWxzZSwiSXNVbmRlcmxpbmVkIjpmYWxzZSwiUGFyZW50U3R5bGUiOm51bGx9LCJBdXRvU2l6ZSI6MCwiRm9yZWdyb3VuZCI6eyIkaWQiOiI3MjgiLCJDb2xvciI6eyIkcmVmIjoiOTAifX0sIk1heFdpZHRoIjoyMDAuMCwiTWF4SGVpZ2h0IjoiSW5maW5pdHkiLCJTbWFydEZvcmVncm91bmRJc0FjdGl2ZSI6ZmFsc2UsIkhvcml6b250YWxBbGlnbm1lbnQiOjAsIlZlcnRpY2FsQWxpZ25tZW50IjowLCJTbWFydEZvcmVncm91bmQiOm51bGwsIkJhY2tncm91bmRGaWxsVHlwZSI6MCwiTWFyZ2luIjp7IiRpZCI6IjcyOSIsIlRvcCI6MCwiTGVmdCI6MCwiUmlnaHQiOjAsIkJvdHRvbSI6MH0sIlBhZGRpbmciOnsiJGlkIjoiNzMwIiwiVG9wIjowLCJMZWZ0IjowLCJSaWdodCI6MCwiQm90dG9tIjowfSwiQmFja2dyb3VuZCI6eyIkcmVmIjoiOTMifSwiSXNWaXNpYmxlIjp0cnVlLCJXaWR0aCI6MC4wLCJIZWlnaHQiOjAuMCwiQm9yZGVyU3R5bGUiOnsiJGlkIjoiNzMxIiwiTGluZUNvbG9yIjpudWxsLCJMaW5lV2VpZ2h0IjowLjAsIkxpbmVUeXBlIjowLCJQYXJlbnRTdHlsZSI6bnVsbH0sIlBhcmVudFN0eWxlIjpudWxsfSwiRHVyYXRpb25TdHlsZSI6eyIkaWQiOiI3MzIiLCJGb250U2V0dGluZ3MiOnsiJGlkIjoiNzMzIiwiRm9udFNpemUiOjEwLCJGb250TmFtZSI6IkNhbGlicmkiLCJJc0JvbGQiOmZhbHNlLCJJc0l0YWxpYyI6ZmFsc2UsIklzVW5kZXJsaW5lZCI6ZmFsc2UsIlBhcmVudFN0eWxlIjpudWxsfSwiQXV0b1NpemUiOjAsIkZvcmVncm91bmQiOnsiJGlkIjoiNzM0IiwiQ29sb3IiOnsiJHJlZiI6Ijk3In19LCJNYXhXaWR0aCI6MjAwLjAsIk1heEhlaWdodCI6IkluZmluaXR5IiwiU21hcnRGb3JlZ3JvdW5kSXNBY3RpdmUiOmZhbHNlLCJIb3Jpem9udGFsQWxpZ25tZW50IjowLCJWZXJ0aWNhbEFsaWdubWVudCI6MCwiU21hcnRGb3JlZ3JvdW5kIjpudWxsLCJCYWNrZ3JvdW5kRmlsbFR5cGUiOjAsIk1hcmdpbiI6eyIkaWQiOiI3MzUiLCJUb3AiOjAsIkxlZnQiOjAsIlJpZ2h0IjowLCJCb3R0b20iOjB9LCJQYWRkaW5nIjp7IiRpZCI6IjczNiIsIlRvcCI6MCwiTGVmdCI6MCwiUmlnaHQiOjAsIkJvdHRvbSI6MH0sIkJhY2tncm91bmQiOnsiJHJlZiI6IjEwMCJ9LCJJc1Zpc2libGUiOnRydWUsIldpZHRoIjowLjAsIkhlaWdodCI6MC4wLCJCb3JkZXJTdHlsZSI6eyIkaWQiOiI3MzciLCJMaW5lQ29sb3IiOm51bGwsIkxpbmVXZWlnaHQiOjAuMCwiTGluZVR5cGUiOjAsIlBhcmVudFN0eWxlIjpudWxsfSwiUGFyZW50U3R5bGUiOm51bGx9LCJIb3Jpem9udGFsQ29ubmVjdG9yU3R5bGUiOnsiJGlkIjoiNzM4IiwiTGluZUNvbG9yIjp7IiRyZWYiOiIxMDIifSwiTGluZVdlaWdodCI6MS4wLCJMaW5lVHlwZSI6MCwiUGFyZW50U3R5bGUiOm51bGx9LCJWZXJ0aWNhbENvbm5lY3RvclN0eWxlIjp7IiRpZCI6IjczOSIsIkxpbmVDb2xvciI6eyIkcmVmIjoiMTA1In0sIkxpbmVXZWlnaHQiOjAuMCwiTGluZVR5cGUiOjAsIlBhcmVudFN0eWxlIjpudWxsfSwiTWFyZ2luIjpudWxsLCJTdGFydERhdGVQb3NpdGlvbiI6MSwiRW5kRGF0ZVBvc2l0aW9uIjoxLCJEYXRlSXNWaXNpYmxlIjp0cnVlLCJUaXRsZVBvc2l0aW9uIjoyLCJEdXJhdGlvblBvc2l0aW9uIjo2LCJQZXJjZW50YWdlQ29tcGxldGVkUG9zaXRpb24iOjIsIlNwYWNpbmciOjMsIklzQmVsb3dUaW1lYmFuZCI6ZmFsc2UsIlBlcmNlbnRhZ2VDb21wbGV0ZVNoYXBlT3BhY2l0eSI6MzUsIlNoYXBlU3R5bGUiOnsiJGlkIjoiNzQwIiwiTWFyZ2luIjp7IiRpZCI6Ijc0MSIsIlRvcCI6MCwiTGVmdCI6NCwiUmlnaHQiOjQsIkJvdHRvbSI6MH0sIlBhZGRpbmciOnsiJGlkIjoiNzQyIiwiVG9wIjowLCJMZWZ0IjowLCJSaWdodCI6MCwiQm90dG9tIjowfSwiQmFja2dyb3VuZCI6eyIkaWQiOiI3NDMiLCJDb2xvciI6eyIkaWQiOiI3NDQiLCJBIjoyNTUsIlIiOjI1NCwiRyI6MTg2LCJCIjoxMH19LCJJc1Zpc2libGUiOnRydWUsIldpZHRoIjowLjAsIkhlaWdodCI6MTAuMCwiQm9yZGVyU3R5bGUiOnsiJGlkIjoiNzQ1IiwiTGluZUNvbG9yIjp7IiRyZWYiOiIxMTMifSwiTGluZVdlaWdodCI6MC4wLCJMaW5lVHlwZSI6MCwiUGFyZW50U3R5bGUiOm51bGx9LCJQYXJlbnRTdHlsZSI6bnVsbH0sIlRpdGxlU3R5bGUiOnsiJGlkIjoiNzQ2IiwiRm9udFNldHRpbmdzIjp7IiRpZCI6Ijc0NyIsIkZvbnRTaXplIjoxMSwiRm9udE5hbWUiOiJDYWxpYnJpIiwiSXNCb2xkIjp0cnVlLCJJc0l0YWxpYyI6ZmFsc2UsIklzVW5kZXJsaW5lZCI6ZmFsc2UsIlBhcmVudFN0eWxlIjpudWxsfSwiQXV0b1NpemUiOjAsIkZvcmVncm91bmQiOnsiJGlkIjoiNzQ4IiwiQ29sb3IiOnsiJGlkIjoiNzQ5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c1MCIsIlRvcCI6MCwiTGVmdCI6MCwiUmlnaHQiOjAsIkJvdHRvbSI6MH0sIlBhZGRpbmciOnsiJGlkIjoiNzUxIiwiVG9wIjowLCJMZWZ0IjowLCJSaWdodCI6MCwiQm90dG9tIjowfSwiQmFja2dyb3VuZCI6eyIkcmVmIjoiMTIxIn0sIklzVmlzaWJsZSI6dHJ1ZSwiV2lkdGgiOjAuMCwiSGVpZ2h0IjowLjAsIkJvcmRlclN0eWxlIjp7IiRpZCI6Ijc1MiIsIkxpbmVDb2xvciI6bnVsbCwiTGluZVdlaWdodCI6MC4wLCJMaW5lVHlwZSI6MCwiUGFyZW50U3R5bGUiOm51bGx9LCJQYXJlbnRTdHlsZSI6bnVsbH0sIkRhdGVTdHlsZSI6eyIkaWQiOiI3NTMiLCJGb250U2V0dGluZ3MiOnsiJGlkIjoiNzU0IiwiRm9udFNpemUiOjEwLCJGb250TmFtZSI6IkNhbGlicmkiLCJJc0JvbGQiOmZhbHNlLCJJc0l0YWxpYyI6ZmFsc2UsIklzVW5kZXJsaW5lZCI6ZmFsc2UsIlBhcmVudFN0eWxlIjpudWxsfSwiQXV0b1NpemUiOjAsIkZvcmVncm91bmQiOnsiJGlkIjoiNzU1IiwiQ29sb3IiOnsiJGlkIjoiNzU2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3NTciLCJUb3AiOjAsIkxlZnQiOjAsIlJpZ2h0IjowLCJCb3R0b20iOjB9LCJQYWRkaW5nIjp7IiRpZCI6Ijc1OCIsIlRvcCI6MCwiTGVmdCI6MCwiUmlnaHQiOjAsIkJvdHRvbSI6MH0sIkJhY2tncm91bmQiOnsiJHJlZiI6IjEyOCJ9LCJJc1Zpc2libGUiOnRydWUsIldpZHRoIjowLjAsIkhlaWdodCI6MC4wLCJCb3JkZXJTdHlsZSI6eyIkaWQiOiI3NTkiLCJMaW5lQ29sb3IiOm51bGwsIkxpbmVXZWlnaHQiOjAuMCwiTGluZVR5cGUiOjAsIlBhcmVudFN0eWxlIjpudWxsfSwiUGFyZW50U3R5bGUiOm51bGx9LCJEYXRlRm9ybWF0Ijp7IiRpZCI6Ijc2M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c2MSIsIkRhdGVQYXJ0SXNWaXNpYmxlIjpmYWxzZSwiVGltZVBhcnRJc1Zpc2libGUiOmZhbHNlfX0sIldlZWtOdW1iZXJpbmciOnsiJGlkIjoiNzYyIiwiRm9ybWF0IjowLCJJc1Zpc2libGUiOmZhbHNlLCJMYXN0S25vd25WaXNpYmlsaXR5U3RhdGUiOmZhbHNlfSwiSXNWaXNpYmxlIjp0cnVlLCJQYXJlbnRTdHlsZSI6bnVsbH0sIkluZGV4IjoxNSwiU21hcnREdXJhdGlvbkFjdGl2YXRlZCI6ZmFsc2UsIkRhdGVGb3JtYXQiOnsiJHJlZiI6Ijc2MCJ9LCJXZWVrTnVtYmVyaW5nIjp7IiRpZCI6Ijc2MyIsIkZvcm1hdCI6MCwiSXNWaXNpYmxlIjpmYWxzZSwiTGFzdEtub3duVmlzaWJpbGl0eVN0YXRlIjpmYWxzZX0sIklkIjoiNzdkNjMwNTEtZjBkMS00MjI4LWIwYzktNTA4ZTI1OTI1ZGI4IiwiSW1wb3J0SWQiOm51bGwsIlRpdGxlIjoiUHJvZ3JhbSBhd2FyZCBtYXRyaXggIiwiTm90ZSI6bnVsbCwiSHlwZXJsaW5rIjp7IiRpZCI6Ijc2NCIsIkFkZHJlc3MiOm51bGwsIlN1YkFkZHJlc3MiOm51bGx9LCJJc0NoYW5nZWQiOmZhbHNlLCJJc05ldyI6ZmFsc2V9LHsiJGlkIjoiNzY1IiwiR3JvdXBOYW1lIjoiNWUxNzgxNDgtNGZlYy00Y2ZjLWJmMjItOWVhZDExYjRmZTIzIiwiU3RhcnREYXRlIjoiMjAyMS0wNy0yMlQwMDowMDowMFoiLCJFbmREYXRlIjoiMjAyMS0wOC0xMFQyMzo1OTowMFoiLCJQZXJjZW50YWdlQ29tcGxldGUiOm51bGwsIlN0eWxlIjp7IiRpZCI6Ijc2NiIsIlNoYXBlIjoxLCJTaGFwZVRoaWNrbmVzcyI6MCwiRHVyYXRpb25Gb3JtYXQiOjAsIkluY2x1ZGVOb25Xb3JraW5nRGF5c0luRHVyYXRpb24iOmZhbHNlLCJQZXJjZW50YWdlQ29tcGxldGVTdHlsZSI6eyIkaWQiOiI3NjciLCJGb250U2V0dGluZ3MiOnsiJGlkIjoiNzY4IiwiRm9udFNpemUiOjEwLCJGb250TmFtZSI6IkNhbGlicmkiLCJJc0JvbGQiOmZhbHNlLCJJc0l0YWxpYyI6ZmFsc2UsIklzVW5kZXJsaW5lZCI6ZmFsc2UsIlBhcmVudFN0eWxlIjpudWxsfSwiQXV0b1NpemUiOjAsIkZvcmVncm91bmQiOnsiJGlkIjoiNzY5IiwiQ29sb3IiOnsiJHJlZiI6IjkwIn19LCJNYXhXaWR0aCI6MjAwLjAsIk1heEhlaWdodCI6IkluZmluaXR5IiwiU21hcnRGb3JlZ3JvdW5kSXNBY3RpdmUiOmZhbHNlLCJIb3Jpem9udGFsQWxpZ25tZW50IjowLCJWZXJ0aWNhbEFsaWdubWVudCI6MCwiU21hcnRGb3JlZ3JvdW5kIjpudWxsLCJCYWNrZ3JvdW5kRmlsbFR5cGUiOjAsIk1hcmdpbiI6eyIkaWQiOiI3NzAiLCJUb3AiOjAsIkxlZnQiOjAsIlJpZ2h0IjowLCJCb3R0b20iOjB9LCJQYWRkaW5nIjp7IiRpZCI6Ijc3MSIsIlRvcCI6MCwiTGVmdCI6MCwiUmlnaHQiOjAsIkJvdHRvbSI6MH0sIkJhY2tncm91bmQiOnsiJHJlZiI6IjkzIn0sIklzVmlzaWJsZSI6dHJ1ZSwiV2lkdGgiOjAuMCwiSGVpZ2h0IjowLjAsIkJvcmRlclN0eWxlIjp7IiRpZCI6Ijc3MiIsIkxpbmVDb2xvciI6bnVsbCwiTGluZVdlaWdodCI6MC4wLCJMaW5lVHlwZSI6MCwiUGFyZW50U3R5bGUiOm51bGx9LCJQYXJlbnRTdHlsZSI6bnVsbH0sIkR1cmF0aW9uU3R5bGUiOnsiJGlkIjoiNzczIiwiRm9udFNldHRpbmdzIjp7IiRpZCI6Ijc3NCIsIkZvbnRTaXplIjoxMCwiRm9udE5hbWUiOiJDYWxpYnJpIiwiSXNCb2xkIjpmYWxzZSwiSXNJdGFsaWMiOmZhbHNlLCJJc1VuZGVybGluZWQiOmZhbHNlLCJQYXJlbnRTdHlsZSI6bnVsbH0sIkF1dG9TaXplIjowLCJGb3JlZ3JvdW5kIjp7IiRpZCI6Ijc3NSIsIkNvbG9yIjp7IiRyZWYiOiI5NyJ9fSwiTWF4V2lkdGgiOjIwMC4wLCJNYXhIZWlnaHQiOiJJbmZpbml0eSIsIlNtYXJ0Rm9yZWdyb3VuZElzQWN0aXZlIjpmYWxzZSwiSG9yaXpvbnRhbEFsaWdubWVudCI6MCwiVmVydGljYWxBbGlnbm1lbnQiOjAsIlNtYXJ0Rm9yZWdyb3VuZCI6bnVsbCwiQmFja2dyb3VuZEZpbGxUeXBlIjowLCJNYXJnaW4iOnsiJGlkIjoiNzc2IiwiVG9wIjowLCJMZWZ0IjowLCJSaWdodCI6MCwiQm90dG9tIjowfSwiUGFkZGluZyI6eyIkaWQiOiI3NzciLCJUb3AiOjAsIkxlZnQiOjAsIlJpZ2h0IjowLCJCb3R0b20iOjB9LCJCYWNrZ3JvdW5kIjp7IiRyZWYiOiIxMDAifSwiSXNWaXNpYmxlIjp0cnVlLCJXaWR0aCI6MC4wLCJIZWlnaHQiOjAuMCwiQm9yZGVyU3R5bGUiOnsiJGlkIjoiNzc4IiwiTGluZUNvbG9yIjpudWxsLCJMaW5lV2VpZ2h0IjowLjAsIkxpbmVUeXBlIjowLCJQYXJlbnRTdHlsZSI6bnVsbH0sIlBhcmVudFN0eWxlIjpudWxsfSwiSG9yaXpvbnRhbENvbm5lY3RvclN0eWxlIjp7IiRpZCI6Ijc3OSIsIkxpbmVDb2xvciI6eyIkcmVmIjoiMTAyIn0sIkxpbmVXZWlnaHQiOjEuMCwiTGluZVR5cGUiOjAsIlBhcmVudFN0eWxlIjpudWxsfSwiVmVydGljYWxDb25uZWN0b3JTdHlsZSI6eyIkaWQiOiI3ODAiLCJMaW5lQ29sb3IiOnsiJHJlZiI6IjEwNSJ9LCJMaW5lV2VpZ2h0IjowLjAsIkxpbmVUeXBlIjowLCJQYXJlbnRTdHlsZSI6bnVsbH0sIk1hcmdpbiI6bnVsbCwiU3RhcnREYXRlUG9zaXRpb24iOjEsIkVuZERhdGVQb3NpdGlvbiI6MSwiRGF0ZUlzVmlzaWJsZSI6dHJ1ZSwiVGl0bGVQb3NpdGlvbiI6MiwiRHVyYXRpb25Qb3NpdGlvbiI6NiwiUGVyY2VudGFnZUNvbXBsZXRlZFBvc2l0aW9uIjoyLCJTcGFjaW5nIjo1LCJJc0JlbG93VGltZWJhbmQiOmZhbHNlLCJQZXJjZW50YWdlQ29tcGxldGVTaGFwZU9wYWNpdHkiOjM1LCJTaGFwZVN0eWxlIjp7IiRpZCI6Ijc4MSIsIk1hcmdpbiI6eyIkaWQiOiI3ODIiLCJUb3AiOjAsIkxlZnQiOjQsIlJpZ2h0Ijo0LCJCb3R0b20iOjB9LCJQYWRkaW5nIjp7IiRpZCI6Ijc4MyIsIlRvcCI6MCwiTGVmdCI6MCwiUmlnaHQiOjAsIkJvdHRvbSI6MH0sIkJhY2tncm91bmQiOnsiJGlkIjoiNzg0IiwiQ29sb3IiOnsiJGlkIjoiNzg1IiwiQSI6MjU1LCJSIjoyNTQsIkciOjE4NiwiQiI6MTB9fSwiSXNWaXNpYmxlIjp0cnVlLCJXaWR0aCI6MC4wLCJIZWlnaHQiOjEwLjAsIkJvcmRlclN0eWxlIjp7IiRpZCI6Ijc4NiIsIkxpbmVDb2xvciI6eyIkcmVmIjoiMTEzIn0sIkxpbmVXZWlnaHQiOjAuMCwiTGluZVR5cGUiOjAsIlBhcmVudFN0eWxlIjpudWxsfSwiUGFyZW50U3R5bGUiOm51bGx9LCJUaXRsZVN0eWxlIjp7IiRpZCI6Ijc4NyIsIkZvbnRTZXR0aW5ncyI6eyIkaWQiOiI3ODgiLCJGb250U2l6ZSI6MTEsIkZvbnROYW1lIjoiQ2FsaWJyaSIsIklzQm9sZCI6dHJ1ZSwiSXNJdGFsaWMiOmZhbHNlLCJJc1VuZGVybGluZWQiOmZhbHNlLCJQYXJlbnRTdHlsZSI6bnVsbH0sIkF1dG9TaXplIjowLCJGb3JlZ3JvdW5kIjp7IiRpZCI6Ijc4OSIsIkNvbG9yIjp7IiRpZCI6Ijc5MC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3OTEiLCJUb3AiOjAsIkxlZnQiOjAsIlJpZ2h0IjowLCJCb3R0b20iOjB9LCJQYWRkaW5nIjp7IiRpZCI6Ijc5MiIsIlRvcCI6MCwiTGVmdCI6MCwiUmlnaHQiOjAsIkJvdHRvbSI6MH0sIkJhY2tncm91bmQiOnsiJHJlZiI6IjEyMSJ9LCJJc1Zpc2libGUiOnRydWUsIldpZHRoIjowLjAsIkhlaWdodCI6MC4wLCJCb3JkZXJTdHlsZSI6eyIkaWQiOiI3OTMiLCJMaW5lQ29sb3IiOm51bGwsIkxpbmVXZWlnaHQiOjAuMCwiTGluZVR5cGUiOjAsIlBhcmVudFN0eWxlIjpudWxsfSwiUGFyZW50U3R5bGUiOm51bGx9LCJEYXRlU3R5bGUiOnsiJGlkIjoiNzk0IiwiRm9udFNldHRpbmdzIjp7IiRpZCI6Ijc5NSIsIkZvbnRTaXplIjoxMCwiRm9udE5hbWUiOiJDYWxpYnJpIiwiSXNCb2xkIjpmYWxzZSwiSXNJdGFsaWMiOmZhbHNlLCJJc1VuZGVybGluZWQiOmZhbHNlLCJQYXJlbnRTdHlsZSI6bnVsbH0sIkF1dG9TaXplIjowLCJGb3JlZ3JvdW5kIjp7IiRpZCI6Ijc5NiIsIkNvbG9yIjp7IiRpZCI6Ijc5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zk4IiwiVG9wIjowLCJMZWZ0IjowLCJSaWdodCI6MCwiQm90dG9tIjowfSwiUGFkZGluZyI6eyIkaWQiOiI3OTkiLCJUb3AiOjAsIkxlZnQiOjAsIlJpZ2h0IjowLCJCb3R0b20iOjB9LCJCYWNrZ3JvdW5kIjp7IiRyZWYiOiIxMjgifSwiSXNWaXNpYmxlIjp0cnVlLCJXaWR0aCI6MC4wLCJIZWlnaHQiOjAuMCwiQm9yZGVyU3R5bGUiOnsiJGlkIjoiODAwIiwiTGluZUNvbG9yIjpudWxsLCJMaW5lV2VpZ2h0IjowLjAsIkxpbmVUeXBlIjowLCJQYXJlbnRTdHlsZSI6bnVsbH0sIlBhcmVudFN0eWxlIjpudWxsfSwiRGF0ZUZvcm1hdCI6eyIkaWQiOiI4MDE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MDIiLCJEYXRlUGFydElzVmlzaWJsZSI6ZmFsc2UsIlRpbWVQYXJ0SXNWaXNpYmxlIjpmYWxzZX19LCJXZWVrTnVtYmVyaW5nIjp7IiRpZCI6IjgwMyIsIkZvcm1hdCI6MCwiSXNWaXNpYmxlIjpmYWxzZSwiTGFzdEtub3duVmlzaWJpbGl0eVN0YXRlIjpmYWxzZX0sIklzVmlzaWJsZSI6dHJ1ZSwiUGFyZW50U3R5bGUiOm51bGx9LCJJbmRleCI6MTYsIlNtYXJ0RHVyYXRpb25BY3RpdmF0ZWQiOmZhbHNlLCJEYXRlRm9ybWF0Ijp7IiRyZWYiOiI4MDEifSwiV2Vla051bWJlcmluZyI6eyIkaWQiOiI4MDQiLCJGb3JtYXQiOjAsIklzVmlzaWJsZSI6ZmFsc2UsIkxhc3RLbm93blZpc2liaWxpdHlTdGF0ZSI6ZmFsc2V9LCJJZCI6ImM0NGJjY2RjLTA5ZDUtNGIyOS1iMDNkLTc0ZmM2NTQ3ZDBiZiIsIkltcG9ydElkIjpudWxsLCJUaXRsZSI6IkZpbmFsaXplIHByb2dyYW0gYnVkZ2V0IiwiTm90ZSI6bnVsbCwiSHlwZXJsaW5rIjp7IiRpZCI6IjgwNSIsIkFkZHJlc3MiOm51bGwsIlN1YkFkZHJlc3MiOm51bGx9LCJJc0NoYW5nZWQiOmZhbHNlLCJJc05ldyI6ZmFsc2V9LHsiJGlkIjoiODA2IiwiR3JvdXBOYW1lIjpudWxsLCJTdGFydERhdGUiOiIyMDIxLTA2LTIxVDAwOjAwOjAwWiIsIkVuZERhdGUiOiIyMDIxLTA3LTI4VDIzOjU5OjAwWiIsIlBlcmNlbnRhZ2VDb21wbGV0ZSI6bnVsbCwiU3R5bGUiOnsiJGlkIjoiODA3IiwiU2hhcGUiOjEsIlNoYXBlVGhpY2tuZXNzIjowLCJEdXJhdGlvbkZvcm1hdCI6MCwiSW5jbHVkZU5vbldvcmtpbmdEYXlzSW5EdXJhdGlvbiI6ZmFsc2UsIlBlcmNlbnRhZ2VDb21wbGV0ZVN0eWxlIjp7IiRpZCI6IjgwOCIsIkZvbnRTZXR0aW5ncyI6eyIkaWQiOiI4MDkiLCJGb250U2l6ZSI6MTAsIkZvbnROYW1lIjoiQ2FsaWJyaSIsIklzQm9sZCI6ZmFsc2UsIklzSXRhbGljIjpmYWxzZSwiSXNVbmRlcmxpbmVkIjpmYWxzZSwiUGFyZW50U3R5bGUiOm51bGx9LCJBdXRvU2l6ZSI6MCwiRm9yZWdyb3VuZCI6eyIkaWQiOiI4MTAiLCJDb2xvciI6eyIkcmVmIjoiOTAifX0sIk1heFdpZHRoIjoyMDAuMCwiTWF4SGVpZ2h0IjoiSW5maW5pdHkiLCJTbWFydEZvcmVncm91bmRJc0FjdGl2ZSI6ZmFsc2UsIkhvcml6b250YWxBbGlnbm1lbnQiOjAsIlZlcnRpY2FsQWxpZ25tZW50IjowLCJTbWFydEZvcmVncm91bmQiOm51bGwsIkJhY2tncm91bmRGaWxsVHlwZSI6MCwiTWFyZ2luIjp7IiRpZCI6IjgxMSIsIlRvcCI6MCwiTGVmdCI6MCwiUmlnaHQiOjAsIkJvdHRvbSI6MH0sIlBhZGRpbmciOnsiJGlkIjoiODEyIiwiVG9wIjowLCJMZWZ0IjowLCJSaWdodCI6MCwiQm90dG9tIjowfSwiQmFja2dyb3VuZCI6eyIkcmVmIjoiOTMifSwiSXNWaXNpYmxlIjp0cnVlLCJXaWR0aCI6MC4wLCJIZWlnaHQiOjAuMCwiQm9yZGVyU3R5bGUiOnsiJGlkIjoiODEzIiwiTGluZUNvbG9yIjpudWxsLCJMaW5lV2VpZ2h0IjowLjAsIkxpbmVUeXBlIjowLCJQYXJlbnRTdHlsZSI6bnVsbH0sIlBhcmVudFN0eWxlIjpudWxsfSwiRHVyYXRpb25TdHlsZSI6eyIkaWQiOiI4MTQiLCJGb250U2V0dGluZ3MiOnsiJGlkIjoiODE1IiwiRm9udFNpemUiOjEwLCJGb250TmFtZSI6IkNhbGlicmkiLCJJc0JvbGQiOmZhbHNlLCJJc0l0YWxpYyI6ZmFsc2UsIklzVW5kZXJsaW5lZCI6ZmFsc2UsIlBhcmVudFN0eWxlIjpudWxsfSwiQXV0b1NpemUiOjAsIkZvcmVncm91bmQiOnsiJGlkIjoiODE2IiwiQ29sb3IiOnsiJHJlZiI6Ijk3In19LCJNYXhXaWR0aCI6MjAwLjAsIk1heEhlaWdodCI6IkluZmluaXR5IiwiU21hcnRGb3JlZ3JvdW5kSXNBY3RpdmUiOmZhbHNlLCJIb3Jpem9udGFsQWxpZ25tZW50IjowLCJWZXJ0aWNhbEFsaWdubWVudCI6MCwiU21hcnRGb3JlZ3JvdW5kIjpudWxsLCJCYWNrZ3JvdW5kRmlsbFR5cGUiOjAsIk1hcmdpbiI6eyIkaWQiOiI4MTciLCJUb3AiOjAsIkxlZnQiOjAsIlJpZ2h0IjowLCJCb3R0b20iOjB9LCJQYWRkaW5nIjp7IiRpZCI6IjgxOCIsIlRvcCI6MCwiTGVmdCI6MCwiUmlnaHQiOjAsIkJvdHRvbSI6MH0sIkJhY2tncm91bmQiOnsiJHJlZiI6IjEwMCJ9LCJJc1Zpc2libGUiOnRydWUsIldpZHRoIjowLjAsIkhlaWdodCI6MC4wLCJCb3JkZXJTdHlsZSI6eyIkaWQiOiI4MTkiLCJMaW5lQ29sb3IiOm51bGwsIkxpbmVXZWlnaHQiOjAuMCwiTGluZVR5cGUiOjAsIlBhcmVudFN0eWxlIjpudWxsfSwiUGFyZW50U3R5bGUiOm51bGx9LCJIb3Jpem9udGFsQ29ubmVjdG9yU3R5bGUiOnsiJGlkIjoiODIwIiwiTGluZUNvbG9yIjp7IiRyZWYiOiIxMDIifSwiTGluZVdlaWdodCI6MS4wLCJMaW5lVHlwZSI6MCwiUGFyZW50U3R5bGUiOm51bGx9LCJWZXJ0aWNhbENvbm5lY3RvclN0eWxlIjp7IiRpZCI6IjgyMSIsIkxpbmVDb2xvciI6eyIkcmVmIjoiMTA1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mZhbHNlLCJQZXJjZW50YWdlQ29tcGxldGVTaGFwZU9wYWNpdHkiOjM1LCJTaGFwZVN0eWxlIjp7IiRpZCI6IjgyMiIsIk1hcmdpbiI6eyIkaWQiOiI4MjMiLCJUb3AiOjAsIkxlZnQiOjQsIlJpZ2h0Ijo0LCJCb3R0b20iOjB9LCJQYWRkaW5nIjp7IiRpZCI6IjgyNCIsIlRvcCI6MCwiTGVmdCI6MCwiUmlnaHQiOjAsIkJvdHRvbSI6MH0sIkJhY2tncm91bmQiOnsiJGlkIjoiODI1IiwiQ29sb3IiOnsiJGlkIjoiODI2IiwiQSI6MjU1LCJSIjo5MSwiRyI6MTU1LCJCIjoyMTN9fSwiSXNWaXNpYmxlIjp0cnVlLCJXaWR0aCI6MC4wLCJIZWlnaHQiOjEwLjAsIkJvcmRlclN0eWxlIjp7IiRpZCI6IjgyNyIsIkxpbmVDb2xvciI6eyIkcmVmIjoiMTEzIn0sIkxpbmVXZWlnaHQiOjAuMCwiTGluZVR5cGUiOjAsIlBhcmVudFN0eWxlIjpudWxsfSwiUGFyZW50U3R5bGUiOm51bGx9LCJUaXRsZVN0eWxlIjp7IiRpZCI6IjgyOCIsIkZvbnRTZXR0aW5ncyI6eyIkaWQiOiI4MjkiLCJGb250U2l6ZSI6MTEsIkZvbnROYW1lIjoiQ2FsaWJyaSIsIklzQm9sZCI6dHJ1ZSwiSXNJdGFsaWMiOmZhbHNlLCJJc1VuZGVybGluZWQiOmZhbHNlLCJQYXJlbnRTdHlsZSI6bnVsbH0sIkF1dG9TaXplIjowLCJGb3JlZ3JvdW5kIjp7IiRpZCI6IjgzMCIsIkNvbG9yIjp7IiRpZCI6IjgzMS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4MzIiLCJUb3AiOjAsIkxlZnQiOjAsIlJpZ2h0IjowLCJCb3R0b20iOjB9LCJQYWRkaW5nIjp7IiRpZCI6IjgzMyIsIlRvcCI6MCwiTGVmdCI6MCwiUmlnaHQiOjAsIkJvdHRvbSI6MH0sIkJhY2tncm91bmQiOnsiJHJlZiI6IjEyMSJ9LCJJc1Zpc2libGUiOnRydWUsIldpZHRoIjowLjAsIkhlaWdodCI6MC4wLCJCb3JkZXJTdHlsZSI6eyIkaWQiOiI4MzQiLCJMaW5lQ29sb3IiOm51bGwsIkxpbmVXZWlnaHQiOjAuMCwiTGluZVR5cGUiOjAsIlBhcmVudFN0eWxlIjpudWxsfSwiUGFyZW50U3R5bGUiOm51bGx9LCJEYXRlU3R5bGUiOnsiJGlkIjoiODM1IiwiRm9udFNldHRpbmdzIjp7IiRpZCI6IjgzNiIsIkZvbnRTaXplIjoxMCwiRm9udE5hbWUiOiJDYWxpYnJpIiwiSXNCb2xkIjpmYWxzZSwiSXNJdGFsaWMiOmZhbHNlLCJJc1VuZGVybGluZWQiOmZhbHNlLCJQYXJlbnRTdHlsZSI6bnVsbH0sIkF1dG9TaXplIjowLCJGb3JlZ3JvdW5kIjp7IiRpZCI6IjgzNyIsIkNvbG9yIjp7IiRpZCI6Ijgz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ODM5IiwiVG9wIjowLCJMZWZ0IjowLCJSaWdodCI6MCwiQm90dG9tIjowfSwiUGFkZGluZyI6eyIkaWQiOiI4NDAiLCJUb3AiOjAsIkxlZnQiOjAsIlJpZ2h0IjowLCJCb3R0b20iOjB9LCJCYWNrZ3JvdW5kIjp7IiRyZWYiOiIxMjgifSwiSXNWaXNpYmxlIjp0cnVlLCJXaWR0aCI6MC4wLCJIZWlnaHQiOjAuMCwiQm9yZGVyU3R5bGUiOnsiJGlkIjoiODQxIiwiTGluZUNvbG9yIjpudWxsLCJMaW5lV2VpZ2h0IjowLjAsIkxpbmVUeXBlIjowLCJQYXJlbnRTdHlsZSI6bnVsbH0sIlBhcmVudFN0eWxlIjpudWxsfSwiRGF0ZUZvcm1hdCI6eyIkaWQiOiI4NDI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NDMiLCJEYXRlUGFydElzVmlzaWJsZSI6ZmFsc2UsIlRpbWVQYXJ0SXNWaXNpYmxlIjpmYWxzZX19LCJXZWVrTnVtYmVyaW5nIjp7IiRpZCI6Ijg0NCIsIkZvcm1hdCI6MCwiSXNWaXNpYmxlIjpmYWxzZSwiTGFzdEtub3duVmlzaWJpbGl0eVN0YXRlIjpmYWxzZX0sIklzVmlzaWJsZSI6dHJ1ZSwiUGFyZW50U3R5bGUiOm51bGx9LCJJbmRleCI6MTcsIlNtYXJ0RHVyYXRpb25BY3RpdmF0ZWQiOmZhbHNlLCJEYXRlRm9ybWF0Ijp7IiRyZWYiOiI4NDIifSwiV2Vla051bWJlcmluZyI6eyIkaWQiOiI4NDUiLCJGb3JtYXQiOjAsIklzVmlzaWJsZSI6ZmFsc2UsIkxhc3RLbm93blZpc2liaWxpdHlTdGF0ZSI6ZmFsc2V9LCJJZCI6Ijk4MGUwMDg1LThmMjUtNDRlOC1hNWEyLWM2NTI2NWY3ODZhNiIsIkltcG9ydElkIjpudWxsLCJUaXRsZSI6IlByb2dyYW0gQ29tbWVuY2VtZW50IiwiTm90ZSI6bnVsbCwiSHlwZXJsaW5rIjp7IiRpZCI6Ijg0NiIsIkFkZHJlc3MiOm51bGwsIlN1YkFkZHJlc3MiOm51bGx9LCJJc0NoYW5nZWQiOmZhbHNlLCJJc05ldyI6ZmFsc2V9LHsiJGlkIjoiODQ3IiwiR3JvdXBOYW1lIjpudWxsLCJTdGFydERhdGUiOiIyMDIxLTA2LTIyVDAwOjAwOjAwWiIsIkVuZERhdGUiOiIyMDIxLTA3LTIwVDIzOjU5OjAwWiIsIlBlcmNlbnRhZ2VDb21wbGV0ZSI6bnVsbCwiU3R5bGUiOnsiJGlkIjoiODQ4IiwiU2hhcGUiOjEsIlNoYXBlVGhpY2tuZXNzIjowLCJEdXJhdGlvbkZvcm1hdCI6MCwiSW5jbHVkZU5vbldvcmtpbmdEYXlzSW5EdXJhdGlvbiI6ZmFsc2UsIlBlcmNlbnRhZ2VDb21wbGV0ZVN0eWxlIjp7IiRpZCI6Ijg0OSIsIkZvbnRTZXR0aW5ncyI6eyIkaWQiOiI4NTAiLCJGb250U2l6ZSI6MTAsIkZvbnROYW1lIjoiQ2FsaWJyaSIsIklzQm9sZCI6ZmFsc2UsIklzSXRhbGljIjpmYWxzZSwiSXNVbmRlcmxpbmVkIjpmYWxzZSwiUGFyZW50U3R5bGUiOm51bGx9LCJBdXRvU2l6ZSI6MCwiRm9yZWdyb3VuZCI6eyIkaWQiOiI4NTEiLCJDb2xvciI6eyIkcmVmIjoiOTAifX0sIk1heFdpZHRoIjoyMDAuMCwiTWF4SGVpZ2h0IjoiSW5maW5pdHkiLCJTbWFydEZvcmVncm91bmRJc0FjdGl2ZSI6ZmFsc2UsIkhvcml6b250YWxBbGlnbm1lbnQiOjAsIlZlcnRpY2FsQWxpZ25tZW50IjowLCJTbWFydEZvcmVncm91bmQiOm51bGwsIkJhY2tncm91bmRGaWxsVHlwZSI6MCwiTWFyZ2luIjp7IiRpZCI6Ijg1MiIsIlRvcCI6MCwiTGVmdCI6MCwiUmlnaHQiOjAsIkJvdHRvbSI6MH0sIlBhZGRpbmciOnsiJGlkIjoiODUzIiwiVG9wIjowLCJMZWZ0IjowLCJSaWdodCI6MCwiQm90dG9tIjowfSwiQmFja2dyb3VuZCI6eyIkcmVmIjoiOTMifSwiSXNWaXNpYmxlIjp0cnVlLCJXaWR0aCI6MC4wLCJIZWlnaHQiOjAuMCwiQm9yZGVyU3R5bGUiOnsiJGlkIjoiODU0IiwiTGluZUNvbG9yIjpudWxsLCJMaW5lV2VpZ2h0IjowLjAsIkxpbmVUeXBlIjowLCJQYXJlbnRTdHlsZSI6bnVsbH0sIlBhcmVudFN0eWxlIjpudWxsfSwiRHVyYXRpb25TdHlsZSI6eyIkaWQiOiI4NTUiLCJGb250U2V0dGluZ3MiOnsiJGlkIjoiODU2IiwiRm9udFNpemUiOjEwLCJGb250TmFtZSI6IkNhbGlicmkiLCJJc0JvbGQiOmZhbHNlLCJJc0l0YWxpYyI6ZmFsc2UsIklzVW5kZXJsaW5lZCI6ZmFsc2UsIlBhcmVudFN0eWxlIjpudWxsfSwiQXV0b1NpemUiOjAsIkZvcmVncm91bmQiOnsiJGlkIjoiODU3IiwiQ29sb3IiOnsiJHJlZiI6Ijk3In19LCJNYXhXaWR0aCI6MjAwLjAsIk1heEhlaWdodCI6IkluZmluaXR5IiwiU21hcnRGb3JlZ3JvdW5kSXNBY3RpdmUiOmZhbHNlLCJIb3Jpem9udGFsQWxpZ25tZW50IjowLCJWZXJ0aWNhbEFsaWdubWVudCI6MCwiU21hcnRGb3JlZ3JvdW5kIjpudWxsLCJCYWNrZ3JvdW5kRmlsbFR5cGUiOjAsIk1hcmdpbiI6eyIkaWQiOiI4NTgiLCJUb3AiOjAsIkxlZnQiOjAsIlJpZ2h0IjowLCJCb3R0b20iOjB9LCJQYWRkaW5nIjp7IiRpZCI6Ijg1OSIsIlRvcCI6MCwiTGVmdCI6MCwiUmlnaHQiOjAsIkJvdHRvbSI6MH0sIkJhY2tncm91bmQiOnsiJHJlZiI6IjEwMCJ9LCJJc1Zpc2libGUiOnRydWUsIldpZHRoIjowLjAsIkhlaWdodCI6MC4wLCJCb3JkZXJTdHlsZSI6eyIkaWQiOiI4NjAiLCJMaW5lQ29sb3IiOm51bGwsIkxpbmVXZWlnaHQiOjAuMCwiTGluZVR5cGUiOjAsIlBhcmVudFN0eWxlIjpudWxsfSwiUGFyZW50U3R5bGUiOm51bGx9LCJIb3Jpem9udGFsQ29ubmVjdG9yU3R5bGUiOnsiJGlkIjoiODYxIiwiTGluZUNvbG9yIjp7IiRyZWYiOiIxMDIifSwiTGluZVdlaWdodCI6MS4wLCJMaW5lVHlwZSI6MCwiUGFyZW50U3R5bGUiOm51bGx9LCJWZXJ0aWNhbENvbm5lY3RvclN0eWxlIjp7IiRpZCI6Ijg2MiIsIkxpbmVDb2xvciI6eyIkcmVmIjoiMTA1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EwLCJJc0JlbG93VGltZWJhbmQiOmZhbHNlLCJQZXJjZW50YWdlQ29tcGxldGVTaGFwZU9wYWNpdHkiOjM1LCJTaGFwZVN0eWxlIjp7IiRpZCI6Ijg2MyIsIk1hcmdpbiI6eyIkaWQiOiI4NjQiLCJUb3AiOjAsIkxlZnQiOjQsIlJpZ2h0Ijo0LCJCb3R0b20iOjB9LCJQYWRkaW5nIjp7IiRpZCI6Ijg2NSIsIlRvcCI6MCwiTGVmdCI6MCwiUmlnaHQiOjAsIkJvdHRvbSI6MH0sIkJhY2tncm91bmQiOnsiJGlkIjoiODY2IiwiQ29sb3IiOnsiJGlkIjoiODY3IiwiQSI6MjU1LCJSIjo5MSwiRyI6MTU1LCJCIjoyMTN9fSwiSXNWaXNpYmxlIjp0cnVlLCJXaWR0aCI6MC4wLCJIZWlnaHQiOjEwLjAsIkJvcmRlclN0eWxlIjp7IiRpZCI6Ijg2OCIsIkxpbmVDb2xvciI6eyIkcmVmIjoiMTEzIn0sIkxpbmVXZWlnaHQiOjAuMCwiTGluZVR5cGUiOjAsIlBhcmVudFN0eWxlIjpudWxsfSwiUGFyZW50U3R5bGUiOm51bGx9LCJUaXRsZVN0eWxlIjp7IiRpZCI6Ijg2OSIsIkZvbnRTZXR0aW5ncyI6eyIkaWQiOiI4NzAiLCJGb250U2l6ZSI6MTEsIkZvbnROYW1lIjoiQ2FsaWJyaSIsIklzQm9sZCI6dHJ1ZSwiSXNJdGFsaWMiOmZhbHNlLCJJc1VuZGVybGluZWQiOmZhbHNlLCJQYXJlbnRTdHlsZSI6bnVsbH0sIkF1dG9TaXplIjowLCJGb3JlZ3JvdW5kIjp7IiRpZCI6Ijg3MSIsIkNvbG9yIjp7IiRyZWYiOiIxMTgifX0sIk1heFdpZHRoIjo3MjAuMCwiTWF4SGVpZ2h0IjoiSW5maW5pdHkiLCJTbWFydEZvcmVncm91bmRJc0FjdGl2ZSI6ZmFsc2UsIkhvcml6b250YWxBbGlnbm1lbnQiOjAsIlZlcnRpY2FsQWxpZ25tZW50IjowLCJTbWFydEZvcmVncm91bmQiOm51bGwsIkJhY2tncm91bmRGaWxsVHlwZSI6MCwiTWFyZ2luIjp7IiRpZCI6Ijg3MiIsIlRvcCI6MCwiTGVmdCI6MCwiUmlnaHQiOjAsIkJvdHRvbSI6MH0sIlBhZGRpbmciOnsiJGlkIjoiODczIiwiVG9wIjowLCJMZWZ0IjowLCJSaWdodCI6MCwiQm90dG9tIjowfSwiQmFja2dyb3VuZCI6eyIkcmVmIjoiMTIxIn0sIklzVmlzaWJsZSI6dHJ1ZSwiV2lkdGgiOjAuMCwiSGVpZ2h0IjowLjAsIkJvcmRlclN0eWxlIjp7IiRpZCI6Ijg3NCIsIkxpbmVDb2xvciI6bnVsbCwiTGluZVdlaWdodCI6MC4wLCJMaW5lVHlwZSI6MCwiUGFyZW50U3R5bGUiOm51bGx9LCJQYXJlbnRTdHlsZSI6bnVsbH0sIkRhdGVTdHlsZSI6eyIkaWQiOiI4NzUiLCJGb250U2V0dGluZ3MiOnsiJGlkIjoiODc2IiwiRm9udFNpemUiOjEwLCJGb250TmFtZSI6IkNhbGlicmkiLCJJc0JvbGQiOmZhbHNlLCJJc0l0YWxpYyI6ZmFsc2UsIklzVW5kZXJsaW5lZCI6ZmFsc2UsIlBhcmVudFN0eWxlIjpudWxsfSwiQXV0b1NpemUiOjAsIkZvcmVncm91bmQiOnsiJGlkIjoiODc3IiwiQ29sb3IiOnsiJHJlZiI6IjEyNSJ9fSwiTWF4V2lkdGgiOjIwMC4wLCJNYXhIZWlnaHQiOiJJbmZpbml0eSIsIlNtYXJ0Rm9yZWdyb3VuZElzQWN0aXZlIjpmYWxzZSwiSG9yaXpvbnRhbEFsaWdubWVudCI6MiwiVmVydGljYWxBbGlnbm1lbnQiOjAsIlNtYXJ0Rm9yZWdyb3VuZCI6bnVsbCwiQmFja2dyb3VuZEZpbGxUeXBlIjowLCJNYXJnaW4iOnsiJGlkIjoiODc4IiwiVG9wIjowLCJMZWZ0IjowLCJSaWdodCI6MCwiQm90dG9tIjowfSwiUGFkZGluZyI6eyIkaWQiOiI4NzkiLCJUb3AiOjAsIkxlZnQiOjAsIlJpZ2h0IjowLCJCb3R0b20iOjB9LCJCYWNrZ3JvdW5kIjp7IiRyZWYiOiIxMjgifSwiSXNWaXNpYmxlIjp0cnVlLCJXaWR0aCI6MC4wLCJIZWlnaHQiOjAuMCwiQm9yZGVyU3R5bGUiOnsiJGlkIjoiODgwIiwiTGluZUNvbG9yIjpudWxsLCJMaW5lV2VpZ2h0IjowLjAsIkxpbmVUeXBlIjowLCJQYXJlbnRTdHlsZSI6bnVsbH0sIlBhcmVudFN0eWxlIjpudWxsfSwiRGF0ZUZvcm1hdCI6eyIkaWQiOiI4ODE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ODIiLCJEYXRlUGFydElzVmlzaWJsZSI6ZmFsc2UsIlRpbWVQYXJ0SXNWaXNpYmxlIjpmYWxzZX19LCJXZWVrTnVtYmVyaW5nIjp7IiRpZCI6Ijg4MyIsIkZvcm1hdCI6MCwiSXNWaXNpYmxlIjpmYWxzZSwiTGFzdEtub3duVmlzaWJpbGl0eVN0YXRlIjpmYWxzZX0sIklzVmlzaWJsZSI6dHJ1ZSwiUGFyZW50U3R5bGUiOm51bGx9LCJJbmRleCI6MTgsIlNtYXJ0RHVyYXRpb25BY3RpdmF0ZWQiOmZhbHNlLCJEYXRlRm9ybWF0Ijp7IiRyZWYiOiI4ODEifSwiV2Vla051bWJlcmluZyI6eyIkaWQiOiI4ODQiLCJGb3JtYXQiOjAsIklzVmlzaWJsZSI6ZmFsc2UsIkxhc3RLbm93blZpc2liaWxpdHlTdGF0ZSI6ZmFsc2V9LCJJZCI6IjkyMTk0OWE0LWU4YTctNDgyZS04ZjMwLWIzZWUxZDJmNGJkZSIsIkltcG9ydElkIjpudWxsLCJUaXRsZSI6IkRldGVybWluZSBsb2NhdGlvbnMiLCJOb3RlIjpudWxsLCJIeXBlcmxpbmsiOnsiJGlkIjoiODg1IiwiQWRkcmVzcyI6bnVsbCwiU3ViQWRkcmVzcyI6bnVsbH0sIklzQ2hhbmdlZCI6ZmFsc2UsIklzTmV3IjpmYWxzZX0seyIkaWQiOiI4ODYiLCJHcm91cE5hbWUiOm51bGwsIlN0YXJ0RGF0ZSI6IjIwMjEtMDYtMjZUMDA6MDA6MDBaIiwiRW5kRGF0ZSI6IjIwMjEtMDctMDhUMjM6NTk6MDBaIiwiUGVyY2VudGFnZUNvbXBsZXRlIjpudWxsLCJTdHlsZSI6eyIkaWQiOiI4ODciLCJTaGFwZSI6MSwiU2hhcGVUaGlja25lc3MiOjAsIkR1cmF0aW9uRm9ybWF0IjowLCJJbmNsdWRlTm9uV29ya2luZ0RheXNJbkR1cmF0aW9uIjpmYWxzZSwiUGVyY2VudGFnZUNvbXBsZXRlU3R5bGUiOnsiJGlkIjoiODg4IiwiRm9udFNldHRpbmdzIjp7IiRpZCI6Ijg4OSIsIkZvbnRTaXplIjoxMCwiRm9udE5hbWUiOiJDYWxpYnJpIiwiSXNCb2xkIjpmYWxzZSwiSXNJdGFsaWMiOmZhbHNlLCJJc1VuZGVybGluZWQiOmZhbHNlLCJQYXJlbnRTdHlsZSI6bnVsbH0sIkF1dG9TaXplIjowLCJGb3JlZ3JvdW5kIjp7IiRpZCI6Ijg5MCIsIkNvbG9yIjp7IiRyZWYiOiI5MCJ9fSwiTWF4V2lkdGgiOjIwMC4wLCJNYXhIZWlnaHQiOiJJbmZpbml0eSIsIlNtYXJ0Rm9yZWdyb3VuZElzQWN0aXZlIjpmYWxzZSwiSG9yaXpvbnRhbEFsaWdubWVudCI6MCwiVmVydGljYWxBbGlnbm1lbnQiOjAsIlNtYXJ0Rm9yZWdyb3VuZCI6bnVsbCwiQmFja2dyb3VuZEZpbGxUeXBlIjowLCJNYXJnaW4iOnsiJGlkIjoiODkxIiwiVG9wIjowLCJMZWZ0IjowLCJSaWdodCI6MCwiQm90dG9tIjowfSwiUGFkZGluZyI6eyIkaWQiOiI4OTIiLCJUb3AiOjAsIkxlZnQiOjAsIlJpZ2h0IjowLCJCb3R0b20iOjB9LCJCYWNrZ3JvdW5kIjp7IiRyZWYiOiI5MyJ9LCJJc1Zpc2libGUiOnRydWUsIldpZHRoIjowLjAsIkhlaWdodCI6MC4wLCJCb3JkZXJTdHlsZSI6eyIkaWQiOiI4OTMiLCJMaW5lQ29sb3IiOm51bGwsIkxpbmVXZWlnaHQiOjAuMCwiTGluZVR5cGUiOjAsIlBhcmVudFN0eWxlIjpudWxsfSwiUGFyZW50U3R5bGUiOm51bGx9LCJEdXJhdGlvblN0eWxlIjp7IiRpZCI6Ijg5NCIsIkZvbnRTZXR0aW5ncyI6eyIkaWQiOiI4OTUiLCJGb250U2l6ZSI6MTAsIkZvbnROYW1lIjoiQ2FsaWJyaSIsIklzQm9sZCI6ZmFsc2UsIklzSXRhbGljIjpmYWxzZSwiSXNVbmRlcmxpbmVkIjpmYWxzZSwiUGFyZW50U3R5bGUiOm51bGx9LCJBdXRvU2l6ZSI6MCwiRm9yZWdyb3VuZCI6eyIkaWQiOiI4OTYiLCJDb2xvciI6eyIkcmVmIjoiOTcifX0sIk1heFdpZHRoIjoyMDAuMCwiTWF4SGVpZ2h0IjoiSW5maW5pdHkiLCJTbWFydEZvcmVncm91bmRJc0FjdGl2ZSI6ZmFsc2UsIkhvcml6b250YWxBbGlnbm1lbnQiOjAsIlZlcnRpY2FsQWxpZ25tZW50IjowLCJTbWFydEZvcmVncm91bmQiOm51bGwsIkJhY2tncm91bmRGaWxsVHlwZSI6MCwiTWFyZ2luIjp7IiRpZCI6Ijg5NyIsIlRvcCI6MCwiTGVmdCI6MCwiUmlnaHQiOjAsIkJvdHRvbSI6MH0sIlBhZGRpbmciOnsiJGlkIjoiODk4IiwiVG9wIjowLCJMZWZ0IjowLCJSaWdodCI6MCwiQm90dG9tIjowfSwiQmFja2dyb3VuZCI6eyIkcmVmIjoiMTAwIn0sIklzVmlzaWJsZSI6dHJ1ZSwiV2lkdGgiOjAuMCwiSGVpZ2h0IjowLjAsIkJvcmRlclN0eWxlIjp7IiRpZCI6Ijg5OSIsIkxpbmVDb2xvciI6bnVsbCwiTGluZVdlaWdodCI6MC4wLCJMaW5lVHlwZSI6MCwiUGFyZW50U3R5bGUiOm51bGx9LCJQYXJlbnRTdHlsZSI6bnVsbH0sIkhvcml6b250YWxDb25uZWN0b3JTdHlsZSI6eyIkaWQiOiI5MDAiLCJMaW5lQ29sb3IiOnsiJHJlZiI6IjEwMiJ9LCJMaW5lV2VpZ2h0IjoxLjAsIkxpbmVUeXBlIjowLCJQYXJlbnRTdHlsZSI6bnVsbH0sIlZlcnRpY2FsQ29ubmVjdG9yU3R5bGUiOnsiJGlkIjoiOTAxIiwiTGluZUNvbG9yIjp7IiRyZWYiOiIxMDU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mYWxzZSwiUGVyY2VudGFnZUNvbXBsZXRlU2hhcGVPcGFjaXR5IjozNSwiU2hhcGVTdHlsZSI6eyIkaWQiOiI5MDIiLCJNYXJnaW4iOnsiJGlkIjoiOTAzIiwiVG9wIjowLCJMZWZ0Ijo0LCJSaWdodCI6NCwiQm90dG9tIjowfSwiUGFkZGluZyI6eyIkaWQiOiI5MDQiLCJUb3AiOjAsIkxlZnQiOjAsIlJpZ2h0IjowLCJCb3R0b20iOjB9LCJCYWNrZ3JvdW5kIjp7IiRpZCI6IjkwNSIsIkNvbG9yIjp7IiRpZCI6IjkwNiIsIkEiOjI1NSwiUiI6OTEsIkciOjE1NSwiQiI6MjEzfX0sIklzVmlzaWJsZSI6dHJ1ZSwiV2lkdGgiOjAuMCwiSGVpZ2h0IjoxMC4wLCJCb3JkZXJTdHlsZSI6eyIkaWQiOiI5MDciLCJMaW5lQ29sb3IiOnsiJHJlZiI6IjExMyJ9LCJMaW5lV2VpZ2h0IjowLjAsIkxpbmVUeXBlIjowLCJQYXJlbnRTdHlsZSI6bnVsbH0sIlBhcmVudFN0eWxlIjpudWxsfSwiVGl0bGVTdHlsZSI6eyIkaWQiOiI5MDgiLCJGb250U2V0dGluZ3MiOnsiJGlkIjoiOTA5IiwiRm9udFNpemUiOjExLCJGb250TmFtZSI6IkNhbGlicmkiLCJJc0JvbGQiOnRydWUsIklzSXRhbGljIjpmYWxzZSwiSXNVbmRlcmxpbmVkIjpmYWxzZSwiUGFyZW50U3R5bGUiOm51bGx9LCJBdXRvU2l6ZSI6MCwiRm9yZWdyb3VuZCI6eyIkaWQiOiI5MTAiLCJDb2xvciI6eyIkcmVmIjoiMTE4In19LCJNYXhXaWR0aCI6NzIwLjAsIk1heEhlaWdodCI6IkluZmluaXR5IiwiU21hcnRGb3JlZ3JvdW5kSXNBY3RpdmUiOmZhbHNlLCJIb3Jpem9udGFsQWxpZ25tZW50IjowLCJWZXJ0aWNhbEFsaWdubWVudCI6MCwiU21hcnRGb3JlZ3JvdW5kIjpudWxsLCJCYWNrZ3JvdW5kRmlsbFR5cGUiOjAsIk1hcmdpbiI6eyIkaWQiOiI5MTEiLCJUb3AiOjAsIkxlZnQiOjAsIlJpZ2h0IjowLCJCb3R0b20iOjB9LCJQYWRkaW5nIjp7IiRpZCI6IjkxMiIsIlRvcCI6MCwiTGVmdCI6MCwiUmlnaHQiOjAsIkJvdHRvbSI6MH0sIkJhY2tncm91bmQiOnsiJHJlZiI6IjEyMSJ9LCJJc1Zpc2libGUiOnRydWUsIldpZHRoIjowLjAsIkhlaWdodCI6MC4wLCJCb3JkZXJTdHlsZSI6eyIkaWQiOiI5MTMiLCJMaW5lQ29sb3IiOm51bGwsIkxpbmVXZWlnaHQiOjAuMCwiTGluZVR5cGUiOjAsIlBhcmVudFN0eWxlIjpudWxsfSwiUGFyZW50U3R5bGUiOm51bGx9LCJEYXRlU3R5bGUiOnsiJGlkIjoiOTE0IiwiRm9udFNldHRpbmdzIjp7IiRpZCI6IjkxNSIsIkZvbnRTaXplIjoxMCwiRm9udE5hbWUiOiJDYWxpYnJpIiwiSXNCb2xkIjpmYWxzZSwiSXNJdGFsaWMiOmZhbHNlLCJJc1VuZGVybGluZWQiOmZhbHNlLCJQYXJlbnRTdHlsZSI6bnVsbH0sIkF1dG9TaXplIjowLCJGb3JlZ3JvdW5kIjp7IiRpZCI6IjkxNiIsIkNvbG9yIjp7IiRyZWYiOiIxMjUifX0sIk1heFdpZHRoIjoyMDAuMCwiTWF4SGVpZ2h0IjoiSW5maW5pdHkiLCJTbWFydEZvcmVncm91bmRJc0FjdGl2ZSI6ZmFsc2UsIkhvcml6b250YWxBbGlnbm1lbnQiOjIsIlZlcnRpY2FsQWxpZ25tZW50IjowLCJTbWFydEZvcmVncm91bmQiOm51bGwsIkJhY2tncm91bmRGaWxsVHlwZSI6MCwiTWFyZ2luIjp7IiRpZCI6IjkxNyIsIlRvcCI6MCwiTGVmdCI6MCwiUmlnaHQiOjAsIkJvdHRvbSI6MH0sIlBhZGRpbmciOnsiJGlkIjoiOTE4IiwiVG9wIjowLCJMZWZ0IjowLCJSaWdodCI6MCwiQm90dG9tIjowfSwiQmFja2dyb3VuZCI6eyIkcmVmIjoiMTI4In0sIklzVmlzaWJsZSI6dHJ1ZSwiV2lkdGgiOjAuMCwiSGVpZ2h0IjowLjAsIkJvcmRlclN0eWxlIjp7IiRpZCI6IjkxOSIsIkxpbmVDb2xvciI6bnVsbCwiTGluZVdlaWdodCI6MC4wLCJMaW5lVHlwZSI6MCwiUGFyZW50U3R5bGUiOm51bGx9LCJQYXJlbnRTdHlsZSI6bnVsbH0sIkRhdGVGb3JtYXQiOnsiJGlkIjoiOTIw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TIxIiwiRGF0ZVBhcnRJc1Zpc2libGUiOmZhbHNlLCJUaW1lUGFydElzVmlzaWJsZSI6ZmFsc2V9fSwiV2Vla051bWJlcmluZyI6eyIkaWQiOiI5MjIiLCJGb3JtYXQiOjAsIklzVmlzaWJsZSI6ZmFsc2UsIkxhc3RLbm93blZpc2liaWxpdHlTdGF0ZSI6ZmFsc2V9LCJJc1Zpc2libGUiOmZhbHNlLCJQYXJlbnRTdHlsZSI6bnVsbH0sIkluZGV4IjoyMCwiU21hcnREdXJhdGlvbkFjdGl2YXRlZCI6ZmFsc2UsIkRhdGVGb3JtYXQiOnsiJHJlZiI6IjkyMCJ9LCJXZWVrTnVtYmVyaW5nIjp7IiRpZCI6IjkyMyIsIkZvcm1hdCI6MCwiSXNWaXNpYmxlIjpmYWxzZSwiTGFzdEtub3duVmlzaWJpbGl0eVN0YXRlIjpmYWxzZX0sIklkIjoiZWJlOGQxZWItYTE0Yi00MzQ3LWI4ZDAtODc1NWVhZTJhNWNiIiwiSW1wb3J0SWQiOm51bGwsIlRpdGxlIjoiUmVzZXJ2ZSB2ZW51ZXMiLCJOb3RlIjpudWxsLCJIeXBlcmxpbmsiOnsiJGlkIjoiOTI0IiwiQWRkcmVzcyI6bnVsbCwiU3ViQWRkcmVzcyI6bnVsbH0sIklzQ2hhbmdlZCI6ZmFsc2UsIklzTmV3IjpmYWxzZX0seyIkaWQiOiI5MjUiLCJHcm91cE5hbWUiOm51bGwsIlN0YXJ0RGF0ZSI6IjIwMjEtMDYtMjdUMDA6MDA6MDBaIiwiRW5kRGF0ZSI6IjIwMjEtMDctMjVUMjM6NTk6MDBaIiwiUGVyY2VudGFnZUNvbXBsZXRlIjpudWxsLCJTdHlsZSI6eyIkaWQiOiI5MjYiLCJTaGFwZSI6MSwiU2hhcGVUaGlja25lc3MiOjAsIkR1cmF0aW9uRm9ybWF0IjowLCJJbmNsdWRlTm9uV29ya2luZ0RheXNJbkR1cmF0aW9uIjpmYWxzZSwiUGVyY2VudGFnZUNvbXBsZXRlU3R5bGUiOnsiJGlkIjoiOTI3IiwiRm9udFNldHRpbmdzIjp7IiRpZCI6IjkyOCIsIkZvbnRTaXplIjoxMCwiRm9udE5hbWUiOiJDYWxpYnJpIiwiSXNCb2xkIjpmYWxzZSwiSXNJdGFsaWMiOmZhbHNlLCJJc1VuZGVybGluZWQiOmZhbHNlLCJQYXJlbnRTdHlsZSI6bnVsbH0sIkF1dG9TaXplIjowLCJGb3JlZ3JvdW5kIjp7IiRpZCI6IjkyOSIsIkNvbG9yIjp7IiRyZWYiOiI5MCJ9fSwiTWF4V2lkdGgiOjIwMC4wLCJNYXhIZWlnaHQiOiJJbmZpbml0eSIsIlNtYXJ0Rm9yZWdyb3VuZElzQWN0aXZlIjpmYWxzZSwiSG9yaXpvbnRhbEFsaWdubWVudCI6MCwiVmVydGljYWxBbGlnbm1lbnQiOjAsIlNtYXJ0Rm9yZWdyb3VuZCI6bnVsbCwiQmFja2dyb3VuZEZpbGxUeXBlIjowLCJNYXJnaW4iOnsiJGlkIjoiOTMwIiwiVG9wIjowLCJMZWZ0IjowLCJSaWdodCI6MCwiQm90dG9tIjowfSwiUGFkZGluZyI6eyIkaWQiOiI5MzEiLCJUb3AiOjAsIkxlZnQiOjAsIlJpZ2h0IjowLCJCb3R0b20iOjB9LCJCYWNrZ3JvdW5kIjp7IiRyZWYiOiI5MyJ9LCJJc1Zpc2libGUiOnRydWUsIldpZHRoIjowLjAsIkhlaWdodCI6MC4wLCJCb3JkZXJTdHlsZSI6eyIkaWQiOiI5MzIiLCJMaW5lQ29sb3IiOm51bGwsIkxpbmVXZWlnaHQiOjAuMCwiTGluZVR5cGUiOjAsIlBhcmVudFN0eWxlIjpudWxsfSwiUGFyZW50U3R5bGUiOm51bGx9LCJEdXJhdGlvblN0eWxlIjp7IiRpZCI6IjkzMyIsIkZvbnRTZXR0aW5ncyI6eyIkaWQiOiI5MzQiLCJGb250U2l6ZSI6MTAsIkZvbnROYW1lIjoiQ2FsaWJyaSIsIklzQm9sZCI6ZmFsc2UsIklzSXRhbGljIjpmYWxzZSwiSXNVbmRlcmxpbmVkIjpmYWxzZSwiUGFyZW50U3R5bGUiOm51bGx9LCJBdXRvU2l6ZSI6MCwiRm9yZWdyb3VuZCI6eyIkaWQiOiI5MzUiLCJDb2xvciI6eyIkcmVmIjoiOTcifX0sIk1heFdpZHRoIjoyMDAuMCwiTWF4SGVpZ2h0IjoiSW5maW5pdHkiLCJTbWFydEZvcmVncm91bmRJc0FjdGl2ZSI6ZmFsc2UsIkhvcml6b250YWxBbGlnbm1lbnQiOjAsIlZlcnRpY2FsQWxpZ25tZW50IjowLCJTbWFydEZvcmVncm91bmQiOm51bGwsIkJhY2tncm91bmRGaWxsVHlwZSI6MCwiTWFyZ2luIjp7IiRpZCI6IjkzNiIsIlRvcCI6MCwiTGVmdCI6MCwiUmlnaHQiOjAsIkJvdHRvbSI6MH0sIlBhZGRpbmciOnsiJGlkIjoiOTM3IiwiVG9wIjowLCJMZWZ0IjowLCJSaWdodCI6MCwiQm90dG9tIjowfSwiQmFja2dyb3VuZCI6eyIkcmVmIjoiMTAwIn0sIklzVmlzaWJsZSI6dHJ1ZSwiV2lkdGgiOjAuMCwiSGVpZ2h0IjowLjAsIkJvcmRlclN0eWxlIjp7IiRpZCI6IjkzOCIsIkxpbmVDb2xvciI6bnVsbCwiTGluZVdlaWdodCI6MC4wLCJMaW5lVHlwZSI6MCwiUGFyZW50U3R5bGUiOm51bGx9LCJQYXJlbnRTdHlsZSI6bnVsbH0sIkhvcml6b250YWxDb25uZWN0b3JTdHlsZSI6eyIkaWQiOiI5MzkiLCJMaW5lQ29sb3IiOnsiJHJlZiI6IjEwMiJ9LCJMaW5lV2VpZ2h0IjoxLjAsIkxpbmVUeXBlIjowLCJQYXJlbnRTdHlsZSI6bnVsbH0sIlZlcnRpY2FsQ29ubmVjdG9yU3R5bGUiOnsiJGlkIjoiOTQwIiwiTGluZUNvbG9yIjp7IiRyZWYiOiIxMDU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TAsIklzQmVsb3dUaW1lYmFuZCI6ZmFsc2UsIlBlcmNlbnRhZ2VDb21wbGV0ZVNoYXBlT3BhY2l0eSI6MzUsIlNoYXBlU3R5bGUiOnsiJGlkIjoiOTQxIiwiTWFyZ2luIjp7IiRpZCI6Ijk0MiIsIlRvcCI6MCwiTGVmdCI6NCwiUmlnaHQiOjQsIkJvdHRvbSI6MH0sIlBhZGRpbmciOnsiJGlkIjoiOTQzIiwiVG9wIjowLCJMZWZ0IjowLCJSaWdodCI6MCwiQm90dG9tIjowfSwiQmFja2dyb3VuZCI6eyIkaWQiOiI5NDQiLCJDb2xvciI6eyIkaWQiOiI5NDUiLCJBIjoyNTUsIlIiOjkxLCJHIjoxNTUsIkIiOjIxM319LCJJc1Zpc2libGUiOnRydWUsIldpZHRoIjowLjAsIkhlaWdodCI6MTAuMCwiQm9yZGVyU3R5bGUiOnsiJGlkIjoiOTQ2IiwiTGluZUNvbG9yIjp7IiRyZWYiOiIxMTMifSwiTGluZVdlaWdodCI6MC4wLCJMaW5lVHlwZSI6MCwiUGFyZW50U3R5bGUiOm51bGx9LCJQYXJlbnRTdHlsZSI6bnVsbH0sIlRpdGxlU3R5bGUiOnsiJGlkIjoiOTQ3IiwiRm9udFNldHRpbmdzIjp7IiRpZCI6Ijk0OCIsIkZvbnRTaXplIjoxMSwiRm9udE5hbWUiOiJDYWxpYnJpIiwiSXNCb2xkIjp0cnVlLCJJc0l0YWxpYyI6ZmFsc2UsIklzVW5kZXJsaW5lZCI6ZmFsc2UsIlBhcmVudFN0eWxlIjpudWxsfSwiQXV0b1NpemUiOjAsIkZvcmVncm91bmQiOnsiJGlkIjoiOTQ5IiwiQ29sb3IiOnsiJHJlZiI6IjExOCJ9fSwiTWF4V2lkdGgiOjcyMC4wLCJNYXhIZWlnaHQiOiJJbmZpbml0eSIsIlNtYXJ0Rm9yZWdyb3VuZElzQWN0aXZlIjpmYWxzZSwiSG9yaXpvbnRhbEFsaWdubWVudCI6MCwiVmVydGljYWxBbGlnbm1lbnQiOjAsIlNtYXJ0Rm9yZWdyb3VuZCI6bnVsbCwiQmFja2dyb3VuZEZpbGxUeXBlIjowLCJNYXJnaW4iOnsiJGlkIjoiOTUwIiwiVG9wIjowLCJMZWZ0IjowLCJSaWdodCI6MCwiQm90dG9tIjowfSwiUGFkZGluZyI6eyIkaWQiOiI5NTEiLCJUb3AiOjAsIkxlZnQiOjAsIlJpZ2h0IjowLCJCb3R0b20iOjB9LCJCYWNrZ3JvdW5kIjp7IiRyZWYiOiIxMjEifSwiSXNWaXNpYmxlIjp0cnVlLCJXaWR0aCI6MC4wLCJIZWlnaHQiOjAuMCwiQm9yZGVyU3R5bGUiOnsiJGlkIjoiOTUyIiwiTGluZUNvbG9yIjpudWxsLCJMaW5lV2VpZ2h0IjowLjAsIkxpbmVUeXBlIjowLCJQYXJlbnRTdHlsZSI6bnVsbH0sIlBhcmVudFN0eWxlIjpudWxsfSwiRGF0ZVN0eWxlIjp7IiRpZCI6Ijk1MyIsIkZvbnRTZXR0aW5ncyI6eyIkaWQiOiI5NTQiLCJGb250U2l6ZSI6MTAsIkZvbnROYW1lIjoiQ2FsaWJyaSIsIklzQm9sZCI6ZmFsc2UsIklzSXRhbGljIjpmYWxzZSwiSXNVbmRlcmxpbmVkIjpmYWxzZSwiUGFyZW50U3R5bGUiOm51bGx9LCJBdXRvU2l6ZSI6MCwiRm9yZWdyb3VuZCI6eyIkaWQiOiI5NTUiLCJDb2xvciI6eyIkcmVmIjoiMTI1In19LCJNYXhXaWR0aCI6MjAwLjAsIk1heEhlaWdodCI6IkluZmluaXR5IiwiU21hcnRGb3JlZ3JvdW5kSXNBY3RpdmUiOmZhbHNlLCJIb3Jpem9udGFsQWxpZ25tZW50IjoyLCJWZXJ0aWNhbEFsaWdubWVudCI6MCwiU21hcnRGb3JlZ3JvdW5kIjpudWxsLCJCYWNrZ3JvdW5kRmlsbFR5cGUiOjAsIk1hcmdpbiI6eyIkaWQiOiI5NTYiLCJUb3AiOjAsIkxlZnQiOjAsIlJpZ2h0IjowLCJCb3R0b20iOjB9LCJQYWRkaW5nIjp7IiRpZCI6Ijk1NyIsIlRvcCI6MCwiTGVmdCI6MCwiUmlnaHQiOjAsIkJvdHRvbSI6MH0sIkJhY2tncm91bmQiOnsiJHJlZiI6IjEyOCJ9LCJJc1Zpc2libGUiOnRydWUsIldpZHRoIjowLjAsIkhlaWdodCI6MC4wLCJCb3JkZXJTdHlsZSI6eyIkaWQiOiI5NTgiLCJMaW5lQ29sb3IiOm51bGwsIkxpbmVXZWlnaHQiOjAuMCwiTGluZVR5cGUiOjAsIlBhcmVudFN0eWxlIjpudWxsfSwiUGFyZW50U3R5bGUiOm51bGx9LCJEYXRlRm9ybWF0Ijp7IiRpZCI6Ijk1O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k2MCIsIkRhdGVQYXJ0SXNWaXNpYmxlIjpmYWxzZSwiVGltZVBhcnRJc1Zpc2libGUiOmZhbHNlfX0sIldlZWtOdW1iZXJpbmciOnsiJGlkIjoiOTYxIiwiRm9ybWF0IjowLCJJc1Zpc2libGUiOmZhbHNlLCJMYXN0S25vd25WaXNpYmlsaXR5U3RhdGUiOmZhbHNlfSwiSXNWaXNpYmxlIjpmYWxzZSwiUGFyZW50U3R5bGUiOm51bGx9LCJJbmRleCI6MjEsIlNtYXJ0RHVyYXRpb25BY3RpdmF0ZWQiOmZhbHNlLCJEYXRlRm9ybWF0Ijp7IiRyZWYiOiI5NTkifSwiV2Vla051bWJlcmluZyI6eyIkaWQiOiI5NjIiLCJGb3JtYXQiOjAsIklzVmlzaWJsZSI6ZmFsc2UsIkxhc3RLbm93blZpc2liaWxpdHlTdGF0ZSI6ZmFsc2V9LCJJZCI6ImZlOTNiN2I2LThhYWYtNDQ1Yi1iNzNmLTk0OTIwMWFhMDY4YSIsIkltcG9ydElkIjpudWxsLCJUaXRsZSI6Ik9yZGVyIG1hdGVyaWFscyIsIk5vdGUiOm51bGwsIkh5cGVybGluayI6eyIkaWQiOiI5NjMiLCJBZGRyZXNzIjpudWxsLCJTdWJBZGRyZXNzIjpudWxsfSwiSXNDaGFuZ2VkIjpmYWxzZSwiSXNOZXciOmZhbHNlfSx7IiRpZCI6Ijk2NCIsIkdyb3VwTmFtZSI6bnVsbCwiU3RhcnREYXRlIjoiMjAyMS0wNi0yOVQwMDowMDowMFoiLCJFbmREYXRlIjoiMjAyMS0wNy0wOFQyMzo1OTowMFoiLCJQZXJjZW50YWdlQ29tcGxldGUiOm51bGwsIlN0eWxlIjp7IiRpZCI6Ijk2NSIsIlNoYXBlIjoxLCJTaGFwZVRoaWNrbmVzcyI6MCwiRHVyYXRpb25Gb3JtYXQiOjAsIkluY2x1ZGVOb25Xb3JraW5nRGF5c0luRHVyYXRpb24iOmZhbHNlLCJQZXJjZW50YWdlQ29tcGxldGVTdHlsZSI6eyIkaWQiOiI5NjYiLCJGb250U2V0dGluZ3MiOnsiJGlkIjoiOTY3IiwiRm9udFNpemUiOjEwLCJGb250TmFtZSI6IkNhbGlicmkiLCJJc0JvbGQiOmZhbHNlLCJJc0l0YWxpYyI6ZmFsc2UsIklzVW5kZXJsaW5lZCI6ZmFsc2UsIlBhcmVudFN0eWxlIjpudWxsfSwiQXV0b1NpemUiOjAsIkZvcmVncm91bmQiOnsiJGlkIjoiOTY4IiwiQ29sb3IiOnsiJHJlZiI6IjkwIn19LCJNYXhXaWR0aCI6MjAwLjAsIk1heEhlaWdodCI6IkluZmluaXR5IiwiU21hcnRGb3JlZ3JvdW5kSXNBY3RpdmUiOmZhbHNlLCJIb3Jpem9udGFsQWxpZ25tZW50IjowLCJWZXJ0aWNhbEFsaWdubWVudCI6MCwiU21hcnRGb3JlZ3JvdW5kIjpudWxsLCJCYWNrZ3JvdW5kRmlsbFR5cGUiOjAsIk1hcmdpbiI6eyIkaWQiOiI5NjkiLCJUb3AiOjAsIkxlZnQiOjAsIlJpZ2h0IjowLCJCb3R0b20iOjB9LCJQYWRkaW5nIjp7IiRpZCI6Ijk3MCIsIlRvcCI6MCwiTGVmdCI6MCwiUmlnaHQiOjAsIkJvdHRvbSI6MH0sIkJhY2tncm91bmQiOnsiJHJlZiI6IjkzIn0sIklzVmlzaWJsZSI6dHJ1ZSwiV2lkdGgiOjAuMCwiSGVpZ2h0IjowLjAsIkJvcmRlclN0eWxlIjp7IiRpZCI6Ijk3MSIsIkxpbmVDb2xvciI6bnVsbCwiTGluZVdlaWdodCI6MC4wLCJMaW5lVHlwZSI6MCwiUGFyZW50U3R5bGUiOm51bGx9LCJQYXJlbnRTdHlsZSI6bnVsbH0sIkR1cmF0aW9uU3R5bGUiOnsiJGlkIjoiOTcyIiwiRm9udFNldHRpbmdzIjp7IiRpZCI6Ijk3MyIsIkZvbnRTaXplIjoxMCwiRm9udE5hbWUiOiJDYWxpYnJpIiwiSXNCb2xkIjpmYWxzZSwiSXNJdGFsaWMiOmZhbHNlLCJJc1VuZGVybGluZWQiOmZhbHNlLCJQYXJlbnRTdHlsZSI6bnVsbH0sIkF1dG9TaXplIjowLCJGb3JlZ3JvdW5kIjp7IiRpZCI6Ijk3NCIsIkNvbG9yIjp7IiRyZWYiOiI5NyJ9fSwiTWF4V2lkdGgiOjIwMC4wLCJNYXhIZWlnaHQiOiJJbmZpbml0eSIsIlNtYXJ0Rm9yZWdyb3VuZElzQWN0aXZlIjpmYWxzZSwiSG9yaXpvbnRhbEFsaWdubWVudCI6MCwiVmVydGljYWxBbGlnbm1lbnQiOjAsIlNtYXJ0Rm9yZWdyb3VuZCI6bnVsbCwiQmFja2dyb3VuZEZpbGxUeXBlIjowLCJNYXJnaW4iOnsiJGlkIjoiOTc1IiwiVG9wIjowLCJMZWZ0IjowLCJSaWdodCI6MCwiQm90dG9tIjowfSwiUGFkZGluZyI6eyIkaWQiOiI5NzYiLCJUb3AiOjAsIkxlZnQiOjAsIlJpZ2h0IjowLCJCb3R0b20iOjB9LCJCYWNrZ3JvdW5kIjp7IiRyZWYiOiIxMDAifSwiSXNWaXNpYmxlIjp0cnVlLCJXaWR0aCI6MC4wLCJIZWlnaHQiOjAuMCwiQm9yZGVyU3R5bGUiOnsiJGlkIjoiOTc3IiwiTGluZUNvbG9yIjpudWxsLCJMaW5lV2VpZ2h0IjowLjAsIkxpbmVUeXBlIjowLCJQYXJlbnRTdHlsZSI6bnVsbH0sIlBhcmVudFN0eWxlIjpudWxsfSwiSG9yaXpvbnRhbENvbm5lY3RvclN0eWxlIjp7IiRpZCI6Ijk3OCIsIkxpbmVDb2xvciI6eyIkcmVmIjoiMTAyIn0sIkxpbmVXZWlnaHQiOjEuMCwiTGluZVR5cGUiOjAsIlBhcmVudFN0eWxlIjpudWxsfSwiVmVydGljYWxDb25uZWN0b3JTdHlsZSI6eyIkaWQiOiI5NzkiLCJMaW5lQ29sb3IiOnsiJHJlZiI6IjEwN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k4MCIsIk1hcmdpbiI6eyIkaWQiOiI5ODEiLCJUb3AiOjAsIkxlZnQiOjQsIlJpZ2h0Ijo0LCJCb3R0b20iOjB9LCJQYWRkaW5nIjp7IiRpZCI6Ijk4MiIsIlRvcCI6MCwiTGVmdCI6MCwiUmlnaHQiOjAsIkJvdHRvbSI6MH0sIkJhY2tncm91bmQiOnsiJGlkIjoiOTgzIiwiQ29sb3IiOnsiJGlkIjoiOTg0IiwiQSI6MjU1LCJSIjo5MSwiRyI6MTU1LCJCIjoyMTN9fSwiSXNWaXNpYmxlIjp0cnVlLCJXaWR0aCI6MC4wLCJIZWlnaHQiOjEwLjAsIkJvcmRlclN0eWxlIjp7IiRpZCI6Ijk4NSIsIkxpbmVDb2xvciI6eyIkcmVmIjoiMTEzIn0sIkxpbmVXZWlnaHQiOjAuMCwiTGluZVR5cGUiOjAsIlBhcmVudFN0eWxlIjpudWxsfSwiUGFyZW50U3R5bGUiOm51bGx9LCJUaXRsZVN0eWxlIjp7IiRpZCI6Ijk4NiIsIkZvbnRTZXR0aW5ncyI6eyIkaWQiOiI5ODciLCJGb250U2l6ZSI6MTEsIkZvbnROYW1lIjoiQ2FsaWJyaSIsIklzQm9sZCI6dHJ1ZSwiSXNJdGFsaWMiOmZhbHNlLCJJc1VuZGVybGluZWQiOmZhbHNlLCJQYXJlbnRTdHlsZSI6bnVsbH0sIkF1dG9TaXplIjowLCJGb3JlZ3JvdW5kIjp7IiRpZCI6Ijk4OCIsIkNvbG9yIjp7IiRyZWYiOiIxMTgifX0sIk1heFdpZHRoIjo3MjAuMCwiTWF4SGVpZ2h0IjoiSW5maW5pdHkiLCJTbWFydEZvcmVncm91bmRJc0FjdGl2ZSI6ZmFsc2UsIkhvcml6b250YWxBbGlnbm1lbnQiOjAsIlZlcnRpY2FsQWxpZ25tZW50IjowLCJTbWFydEZvcmVncm91bmQiOm51bGwsIkJhY2tncm91bmRGaWxsVHlwZSI6MCwiTWFyZ2luIjp7IiRpZCI6Ijk4OSIsIlRvcCI6MCwiTGVmdCI6MCwiUmlnaHQiOjAsIkJvdHRvbSI6MH0sIlBhZGRpbmciOnsiJGlkIjoiOTkwIiwiVG9wIjowLCJMZWZ0IjowLCJSaWdodCI6MCwiQm90dG9tIjowfSwiQmFja2dyb3VuZCI6eyIkcmVmIjoiMTIxIn0sIklzVmlzaWJsZSI6dHJ1ZSwiV2lkdGgiOjAuMCwiSGVpZ2h0IjowLjAsIkJvcmRlclN0eWxlIjp7IiRpZCI6Ijk5MSIsIkxpbmVDb2xvciI6bnVsbCwiTGluZVdlaWdodCI6MC4wLCJMaW5lVHlwZSI6MCwiUGFyZW50U3R5bGUiOm51bGx9LCJQYXJlbnRTdHlsZSI6bnVsbH0sIkRhdGVTdHlsZSI6eyIkaWQiOiI5OTIiLCJGb250U2V0dGluZ3MiOnsiJGlkIjoiOTkzIiwiRm9udFNpemUiOjEwLCJGb250TmFtZSI6IkNhbGlicmkiLCJJc0JvbGQiOmZhbHNlLCJJc0l0YWxpYyI6ZmFsc2UsIklzVW5kZXJsaW5lZCI6ZmFsc2UsIlBhcmVudFN0eWxlIjpudWxsfSwiQXV0b1NpemUiOjAsIkZvcmVncm91bmQiOnsiJGlkIjoiOTk0IiwiQ29sb3IiOnsiJHJlZiI6IjEyNSJ9fSwiTWF4V2lkdGgiOjIwMC4wLCJNYXhIZWlnaHQiOiJJbmZpbml0eSIsIlNtYXJ0Rm9yZWdyb3VuZElzQWN0aXZlIjpmYWxzZSwiSG9yaXpvbnRhbEFsaWdubWVudCI6MiwiVmVydGljYWxBbGlnbm1lbnQiOjAsIlNtYXJ0Rm9yZWdyb3VuZCI6bnVsbCwiQmFja2dyb3VuZEZpbGxUeXBlIjowLCJNYXJnaW4iOnsiJGlkIjoiOTk1IiwiVG9wIjowLCJMZWZ0IjowLCJSaWdodCI6MCwiQm90dG9tIjowfSwiUGFkZGluZyI6eyIkaWQiOiI5OTYiLCJUb3AiOjAsIkxlZnQiOjAsIlJpZ2h0IjowLCJCb3R0b20iOjB9LCJCYWNrZ3JvdW5kIjp7IiRyZWYiOiIxMjgifSwiSXNWaXNpYmxlIjp0cnVlLCJXaWR0aCI6MC4wLCJIZWlnaHQiOjAuMCwiQm9yZGVyU3R5bGUiOnsiJGlkIjoiOTk3IiwiTGluZUNvbG9yIjpudWxsLCJMaW5lV2VpZ2h0IjowLjAsIkxpbmVUeXBlIjowLCJQYXJlbnRTdHlsZSI6bnVsbH0sIlBhcmVudFN0eWxlIjpudWxsfSwiRGF0ZUZvcm1hdCI6eyIkaWQiOiI5OT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5OTkiLCJEYXRlUGFydElzVmlzaWJsZSI6ZmFsc2UsIlRpbWVQYXJ0SXNWaXNpYmxlIjpmYWxzZX19LCJXZWVrTnVtYmVyaW5nIjp7IiRpZCI6IjEwMDAiLCJGb3JtYXQiOjAsIklzVmlzaWJsZSI6ZmFsc2UsIkxhc3RLbm93blZpc2liaWxpdHlTdGF0ZSI6ZmFsc2V9LCJJc1Zpc2libGUiOmZhbHNlLCJQYXJlbnRTdHlsZSI6bnVsbH0sIkluZGV4IjoyMywiU21hcnREdXJhdGlvbkFjdGl2YXRlZCI6ZmFsc2UsIkRhdGVGb3JtYXQiOnsiJHJlZiI6Ijk5OCJ9LCJXZWVrTnVtYmVyaW5nIjp7IiRpZCI6IjEwMDEiLCJGb3JtYXQiOjAsIklzVmlzaWJsZSI6ZmFsc2UsIkxhc3RLbm93blZpc2liaWxpdHlTdGF0ZSI6ZmFsc2V9LCJJZCI6ImE5OWFhNzc4LTNhMzQtNDg0NC05NmVjLWIyNGI3ODVlN2M1MyIsIkltcG9ydElkIjpudWxsLCJUaXRsZSI6IkFycmFuZ2UgbG9naXN0aWNzIiwiTm90ZSI6bnVsbCwiSHlwZXJsaW5rIjp7IiRpZCI6IjEwMDIiLCJBZGRyZXNzIjpudWxsLCJTdWJBZGRyZXNzIjpudWxsfSwiSXNDaGFuZ2VkIjpmYWxzZSwiSXNOZXciOmZhbHNlfSx7IiRpZCI6IjEwMDMiLCJHcm91cE5hbWUiOm51bGwsIlN0YXJ0RGF0ZSI6IjIwMjEtMDctMDNUMDA6MDA6MDBaIiwiRW5kRGF0ZSI6IjIwMjEtMDgtMjZUMjM6NTk6MDBaIiwiUGVyY2VudGFnZUNvbXBsZXRlIjpudWxsLCJTdHlsZSI6eyIkaWQiOiIxMDA0IiwiU2hhcGUiOjEsIlNoYXBlVGhpY2tuZXNzIjowLCJEdXJhdGlvbkZvcm1hdCI6MCwiSW5jbHVkZU5vbldvcmtpbmdEYXlzSW5EdXJhdGlvbiI6ZmFsc2UsIlBlcmNlbnRhZ2VDb21wbGV0ZVN0eWxlIjp7IiRpZCI6IjEwMDUiLCJGb250U2V0dGluZ3MiOnsiJGlkIjoiMTAwNiIsIkZvbnRTaXplIjoxMCwiRm9udE5hbWUiOiJDYWxpYnJpIiwiSXNCb2xkIjpmYWxzZSwiSXNJdGFsaWMiOmZhbHNlLCJJc1VuZGVybGluZWQiOmZhbHNlLCJQYXJlbnRTdHlsZSI6bnVsbH0sIkF1dG9TaXplIjowLCJGb3JlZ3JvdW5kIjp7IiRpZCI6IjEwMDciLCJDb2xvciI6eyIkcmVmIjoiOTAifX0sIk1heFdpZHRoIjoyMDAuMCwiTWF4SGVpZ2h0IjoiSW5maW5pdHkiLCJTbWFydEZvcmVncm91bmRJc0FjdGl2ZSI6ZmFsc2UsIkhvcml6b250YWxBbGlnbm1lbnQiOjAsIlZlcnRpY2FsQWxpZ25tZW50IjowLCJTbWFydEZvcmVncm91bmQiOm51bGwsIkJhY2tncm91bmRGaWxsVHlwZSI6MCwiTWFyZ2luIjp7IiRpZCI6IjEwMDgiLCJUb3AiOjAsIkxlZnQiOjAsIlJpZ2h0IjowLCJCb3R0b20iOjB9LCJQYWRkaW5nIjp7IiRpZCI6IjEwMDkiLCJUb3AiOjAsIkxlZnQiOjAsIlJpZ2h0IjowLCJCb3R0b20iOjB9LCJCYWNrZ3JvdW5kIjp7IiRyZWYiOiI5MyJ9LCJJc1Zpc2libGUiOnRydWUsIldpZHRoIjowLjAsIkhlaWdodCI6MC4wLCJCb3JkZXJTdHlsZSI6eyIkaWQiOiIxMDEwIiwiTGluZUNvbG9yIjpudWxsLCJMaW5lV2VpZ2h0IjowLjAsIkxpbmVUeXBlIjowLCJQYXJlbnRTdHlsZSI6bnVsbH0sIlBhcmVudFN0eWxlIjpudWxsfSwiRHVyYXRpb25TdHlsZSI6eyIkaWQiOiIxMDExIiwiRm9udFNldHRpbmdzIjp7IiRpZCI6IjEwMTIiLCJGb250U2l6ZSI6MTAsIkZvbnROYW1lIjoiQ2FsaWJyaSIsIklzQm9sZCI6ZmFsc2UsIklzSXRhbGljIjpmYWxzZSwiSXNVbmRlcmxpbmVkIjpmYWxzZSwiUGFyZW50U3R5bGUiOm51bGx9LCJBdXRvU2l6ZSI6MCwiRm9yZWdyb3VuZCI6eyIkaWQiOiIxMDEzIiwiQ29sb3IiOnsiJHJlZiI6Ijk3In19LCJNYXhXaWR0aCI6MjAwLjAsIk1heEhlaWdodCI6IkluZmluaXR5IiwiU21hcnRGb3JlZ3JvdW5kSXNBY3RpdmUiOmZhbHNlLCJIb3Jpem9udGFsQWxpZ25tZW50IjowLCJWZXJ0aWNhbEFsaWdubWVudCI6MCwiU21hcnRGb3JlZ3JvdW5kIjpudWxsLCJCYWNrZ3JvdW5kRmlsbFR5cGUiOjAsIk1hcmdpbiI6eyIkaWQiOiIxMDE0IiwiVG9wIjowLCJMZWZ0IjowLCJSaWdodCI6MCwiQm90dG9tIjowfSwiUGFkZGluZyI6eyIkaWQiOiIxMDE1IiwiVG9wIjowLCJMZWZ0IjowLCJSaWdodCI6MCwiQm90dG9tIjowfSwiQmFja2dyb3VuZCI6eyIkcmVmIjoiMTAwIn0sIklzVmlzaWJsZSI6dHJ1ZSwiV2lkdGgiOjAuMCwiSGVpZ2h0IjowLjAsIkJvcmRlclN0eWxlIjp7IiRpZCI6IjEwMTYiLCJMaW5lQ29sb3IiOm51bGwsIkxpbmVXZWlnaHQiOjAuMCwiTGluZVR5cGUiOjAsIlBhcmVudFN0eWxlIjpudWxsfSwiUGFyZW50U3R5bGUiOm51bGx9LCJIb3Jpem9udGFsQ29ubmVjdG9yU3R5bGUiOnsiJGlkIjoiMTAxNyIsIkxpbmVDb2xvciI6eyIkcmVmIjoiMTAyIn0sIkxpbmVXZWlnaHQiOjEuMCwiTGluZVR5cGUiOjAsIlBhcmVudFN0eWxlIjpudWxsfSwiVmVydGljYWxDb25uZWN0b3JTdHlsZSI6eyIkaWQiOiIxMDE4IiwiTGluZUNvbG9yIjp7IiRyZWYiOiIxMDU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ZmFsc2UsIlBlcmNlbnRhZ2VDb21wbGV0ZVNoYXBlT3BhY2l0eSI6MzUsIlNoYXBlU3R5bGUiOnsiJGlkIjoiMTAxOSIsIk1hcmdpbiI6eyIkaWQiOiIxMDIwIiwiVG9wIjowLCJMZWZ0Ijo0LCJSaWdodCI6NCwiQm90dG9tIjowfSwiUGFkZGluZyI6eyIkaWQiOiIxMDIxIiwiVG9wIjowLCJMZWZ0IjowLCJSaWdodCI6MCwiQm90dG9tIjowfSwiQmFja2dyb3VuZCI6eyIkaWQiOiIxMDIyIiwiQ29sb3IiOnsiJGlkIjoiMTAyMyIsIkEiOjI1NSwiUiI6MTExLCJHIjo0OSwiQiI6MTUyfX0sIklzVmlzaWJsZSI6dHJ1ZSwiV2lkdGgiOjAuMCwiSGVpZ2h0IjoxMC4wLCJCb3JkZXJTdHlsZSI6eyIkaWQiOiIxMDI0IiwiTGluZUNvbG9yIjp7IiRyZWYiOiIxMTMifSwiTGluZVdlaWdodCI6MC4wLCJMaW5lVHlwZSI6MCwiUGFyZW50U3R5bGUiOm51bGx9LCJQYXJlbnRTdHlsZSI6bnVsbH0sIlRpdGxlU3R5bGUiOnsiJGlkIjoiMTAyNSIsIkZvbnRTZXR0aW5ncyI6eyIkaWQiOiIxMDI2IiwiRm9udFNpemUiOjExLCJGb250TmFtZSI6IkNhbGlicmkiLCJJc0JvbGQiOnRydWUsIklzSXRhbGljIjpmYWxzZSwiSXNVbmRlcmxpbmVkIjpmYWxzZSwiUGFyZW50U3R5bGUiOm51bGx9LCJBdXRvU2l6ZSI6MCwiRm9yZWdyb3VuZCI6eyIkaWQiOiIxMDI3IiwiQ29sb3IiOnsiJGlkIjoiMTAyOC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xMDI5IiwiVG9wIjowLCJMZWZ0IjowLCJSaWdodCI6MCwiQm90dG9tIjowfSwiUGFkZGluZyI6eyIkaWQiOiIxMDMwIiwiVG9wIjowLCJMZWZ0IjowLCJSaWdodCI6MCwiQm90dG9tIjowfSwiQmFja2dyb3VuZCI6eyIkcmVmIjoiMTIxIn0sIklzVmlzaWJsZSI6dHJ1ZSwiV2lkdGgiOjAuMCwiSGVpZ2h0IjowLjAsIkJvcmRlclN0eWxlIjp7IiRpZCI6IjEwMzEiLCJMaW5lQ29sb3IiOm51bGwsIkxpbmVXZWlnaHQiOjAuMCwiTGluZVR5cGUiOjAsIlBhcmVudFN0eWxlIjpudWxsfSwiUGFyZW50U3R5bGUiOm51bGx9LCJEYXRlU3R5bGUiOnsiJGlkIjoiMTAzMiIsIkZvbnRTZXR0aW5ncyI6eyIkaWQiOiIxMDMzIiwiRm9udFNpemUiOjEwLCJGb250TmFtZSI6IkNhbGlicmkiLCJJc0JvbGQiOmZhbHNlLCJJc0l0YWxpYyI6ZmFsc2UsIklzVW5kZXJsaW5lZCI6ZmFsc2UsIlBhcmVudFN0eWxlIjpudWxsfSwiQXV0b1NpemUiOjAsIkZvcmVncm91bmQiOnsiJGlkIjoiMTAzNCIsIkNvbG9yIjp7IiRpZCI6IjEwMzU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EwMzYiLCJUb3AiOjAsIkxlZnQiOjAsIlJpZ2h0IjowLCJCb3R0b20iOjB9LCJQYWRkaW5nIjp7IiRpZCI6IjEwMzciLCJUb3AiOjAsIkxlZnQiOjAsIlJpZ2h0IjowLCJCb3R0b20iOjB9LCJCYWNrZ3JvdW5kIjp7IiRyZWYiOiIxMjgifSwiSXNWaXNpYmxlIjp0cnVlLCJXaWR0aCI6MC4wLCJIZWlnaHQiOjAuMCwiQm9yZGVyU3R5bGUiOnsiJGlkIjoiMTAzOCIsIkxpbmVDb2xvciI6bnVsbCwiTGluZVdlaWdodCI6MC4wLCJMaW5lVHlwZSI6MCwiUGFyZW50U3R5bGUiOm51bGx9LCJQYXJlbnRTdHlsZSI6bnVsbH0sIkRhdGVGb3JtYXQiOnsiJGlkIjoiMTAzO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wNDAiLCJEYXRlUGFydElzVmlzaWJsZSI6ZmFsc2UsIlRpbWVQYXJ0SXNWaXNpYmxlIjpmYWxzZX19LCJXZWVrTnVtYmVyaW5nIjp7IiRpZCI6IjEwNDEiLCJGb3JtYXQiOjAsIklzVmlzaWJsZSI6ZmFsc2UsIkxhc3RLbm93blZpc2liaWxpdHlTdGF0ZSI6ZmFsc2V9LCJJc1Zpc2libGUiOnRydWUsIlBhcmVudFN0eWxlIjpudWxsfSwiSW5kZXgiOjI0LCJTbWFydER1cmF0aW9uQWN0aXZhdGVkIjpmYWxzZSwiRGF0ZUZvcm1hdCI6eyIkcmVmIjoiMTAzOSJ9LCJXZWVrTnVtYmVyaW5nIjp7IiRpZCI6IjEwNDIiLCJGb3JtYXQiOjAsIklzVmlzaWJsZSI6ZmFsc2UsIkxhc3RLbm93blZpc2liaWxpdHlTdGF0ZSI6ZmFsc2V9LCJJZCI6IjBjM2FlOGMyLTgyNGUtNDQ1Ni05MjJkLTk1ZTNlNGRhN2IyNiIsIkltcG9ydElkIjpudWxsLCJUaXRsZSI6IiBQcm9ncmFtIEltcGxlbWVudGF0aW9uIiwiTm90ZSI6bnVsbCwiSHlwZXJsaW5rIjp7IiRpZCI6IjEwNDMiLCJBZGRyZXNzIjpudWxsLCJTdWJBZGRyZXNzIjpudWxsfSwiSXNDaGFuZ2VkIjpmYWxzZSwiSXNOZXciOmZhbHNlfSx7IiRpZCI6IjEwNDQiLCJHcm91cE5hbWUiOiIxNmU4NTlmMy0yMzdhLTQwZjQtOTEzZi04NGM2NzNmYzQ4YTIiLCJTdGFydERhdGUiOiIyMDIxLTA3LTAzVDAwOjAwOjAwWiIsIkVuZERhdGUiOiIyMDIxLTA3LTE1VDIzOjU5OjAwWiIsIlBlcmNlbnRhZ2VDb21wbGV0ZSI6bnVsbCwiU3R5bGUiOnsiJGlkIjoiMTA0NSIsIlNoYXBlIjoxLCJTaGFwZVRoaWNrbmVzcyI6MCwiRHVyYXRpb25Gb3JtYXQiOjAsIkluY2x1ZGVOb25Xb3JraW5nRGF5c0luRHVyYXRpb24iOmZhbHNlLCJQZXJjZW50YWdlQ29tcGxldGVTdHlsZSI6eyIkaWQiOiIxMDQ2IiwiRm9udFNldHRpbmdzIjp7IiRpZCI6IjEwNDciLCJGb250U2l6ZSI6MTAsIkZvbnROYW1lIjoiQ2FsaWJyaSIsIklzQm9sZCI6ZmFsc2UsIklzSXRhbGljIjpmYWxzZSwiSXNVbmRlcmxpbmVkIjpmYWxzZSwiUGFyZW50U3R5bGUiOm51bGx9LCJBdXRvU2l6ZSI6MCwiRm9yZWdyb3VuZCI6eyIkaWQiOiIxMDQ4IiwiQ29sb3IiOnsiJHJlZiI6IjkwIn19LCJNYXhXaWR0aCI6MjAwLjAsIk1heEhlaWdodCI6IkluZmluaXR5IiwiU21hcnRGb3JlZ3JvdW5kSXNBY3RpdmUiOmZhbHNlLCJIb3Jpem9udGFsQWxpZ25tZW50IjowLCJWZXJ0aWNhbEFsaWdubWVudCI6MCwiU21hcnRGb3JlZ3JvdW5kIjpudWxsLCJCYWNrZ3JvdW5kRmlsbFR5cGUiOjAsIk1hcmdpbiI6eyIkaWQiOiIxMDQ5IiwiVG9wIjowLCJMZWZ0IjowLCJSaWdodCI6MCwiQm90dG9tIjowfSwiUGFkZGluZyI6eyIkaWQiOiIxMDUwIiwiVG9wIjowLCJMZWZ0IjowLCJSaWdodCI6MCwiQm90dG9tIjowfSwiQmFja2dyb3VuZCI6eyIkcmVmIjoiOTMifSwiSXNWaXNpYmxlIjp0cnVlLCJXaWR0aCI6MC4wLCJIZWlnaHQiOjAuMCwiQm9yZGVyU3R5bGUiOnsiJGlkIjoiMTA1MSIsIkxpbmVDb2xvciI6bnVsbCwiTGluZVdlaWdodCI6MC4wLCJMaW5lVHlwZSI6MCwiUGFyZW50U3R5bGUiOm51bGx9LCJQYXJlbnRTdHlsZSI6bnVsbH0sIkR1cmF0aW9uU3R5bGUiOnsiJGlkIjoiMTA1MiIsIkZvbnRTZXR0aW5ncyI6eyIkaWQiOiIxMDUzIiwiRm9udFNpemUiOjEwLCJGb250TmFtZSI6IkNhbGlicmkiLCJJc0JvbGQiOmZhbHNlLCJJc0l0YWxpYyI6ZmFsc2UsIklzVW5kZXJsaW5lZCI6ZmFsc2UsIlBhcmVudFN0eWxlIjpudWxsfSwiQXV0b1NpemUiOjAsIkZvcmVncm91bmQiOnsiJGlkIjoiMTA1NCIsIkNvbG9yIjp7IiRyZWYiOiI5NyJ9fSwiTWF4V2lkdGgiOjIwMC4wLCJNYXhIZWlnaHQiOiJJbmZpbml0eSIsIlNtYXJ0Rm9yZWdyb3VuZElzQWN0aXZlIjpmYWxzZSwiSG9yaXpvbnRhbEFsaWdubWVudCI6MCwiVmVydGljYWxBbGlnbm1lbnQiOjAsIlNtYXJ0Rm9yZWdyb3VuZCI6bnVsbCwiQmFja2dyb3VuZEZpbGxUeXBlIjowLCJNYXJnaW4iOnsiJGlkIjoiMTA1NSIsIlRvcCI6MCwiTGVmdCI6MCwiUmlnaHQiOjAsIkJvdHRvbSI6MH0sIlBhZGRpbmciOnsiJGlkIjoiMTA1NiIsIlRvcCI6MCwiTGVmdCI6MCwiUmlnaHQiOjAsIkJvdHRvbSI6MH0sIkJhY2tncm91bmQiOnsiJHJlZiI6IjEwMCJ9LCJJc1Zpc2libGUiOnRydWUsIldpZHRoIjowLjAsIkhlaWdodCI6MC4wLCJCb3JkZXJTdHlsZSI6eyIkaWQiOiIxMDU3IiwiTGluZUNvbG9yIjpudWxsLCJMaW5lV2VpZ2h0IjowLjAsIkxpbmVUeXBlIjowLCJQYXJlbnRTdHlsZSI6bnVsbH0sIlBhcmVudFN0eWxlIjpudWxsfSwiSG9yaXpvbnRhbENvbm5lY3RvclN0eWxlIjp7IiRpZCI6IjEwNTgiLCJMaW5lQ29sb3IiOnsiJHJlZiI6IjEwMiJ9LCJMaW5lV2VpZ2h0IjoxLjAsIkxpbmVUeXBlIjowLCJQYXJlbnRTdHlsZSI6bnVsbH0sIlZlcnRpY2FsQ29ubmVjdG9yU3R5bGUiOnsiJGlkIjoiMTA1OSIsIkxpbmVDb2xvciI6eyIkcmVmIjoiMTA1In0sIkxpbmVXZWlnaHQiOjAuMCwiTGluZVR5cGUiOjAsIlBhcmVudFN0eWxlIjpudWxsfSwiTWFyZ2luIjpudWxsLCJTdGFydERhdGVQb3NpdGlvbiI6MSwiRW5kRGF0ZVBvc2l0aW9uIjoxLCJEYXRlSXNWaXNpYmxlIjp0cnVlLCJUaXRsZVBvc2l0aW9uIjoyLCJEdXJhdGlvblBvc2l0aW9uIjo2LCJQZXJjZW50YWdlQ29tcGxldGVkUG9zaXRpb24iOjIsIlNwYWNpbmciOjMsIklzQmVsb3dUaW1lYmFuZCI6ZmFsc2UsIlBlcmNlbnRhZ2VDb21wbGV0ZVNoYXBlT3BhY2l0eSI6MzUsIlNoYXBlU3R5bGUiOnsiJGlkIjoiMTA2MCIsIk1hcmdpbiI6eyIkaWQiOiIxMDYxIiwiVG9wIjowLCJMZWZ0Ijo0LCJSaWdodCI6NCwiQm90dG9tIjowfSwiUGFkZGluZyI6eyIkaWQiOiIxMDYyIiwiVG9wIjowLCJMZWZ0IjowLCJSaWdodCI6MCwiQm90dG9tIjowfSwiQmFja2dyb3VuZCI6eyIkaWQiOiIxMDYzIiwiQ29sb3IiOnsiJGlkIjoiMTA2NCIsIkEiOjI1NSwiUiI6MTExLCJHIjo0OSwiQiI6MTUyfX0sIklzVmlzaWJsZSI6dHJ1ZSwiV2lkdGgiOjAuMCwiSGVpZ2h0IjoxMC4wLCJCb3JkZXJTdHlsZSI6eyIkaWQiOiIxMDY1IiwiTGluZUNvbG9yIjp7IiRyZWYiOiIxMTMifSwiTGluZVdlaWdodCI6MC4wLCJMaW5lVHlwZSI6MCwiUGFyZW50U3R5bGUiOm51bGx9LCJQYXJlbnRTdHlsZSI6bnVsbH0sIlRpdGxlU3R5bGUiOnsiJGlkIjoiMTA2NiIsIkZvbnRTZXR0aW5ncyI6eyIkaWQiOiIxMDY3IiwiRm9udFNpemUiOjExLCJGb250TmFtZSI6IkNhbGlicmkiLCJJc0JvbGQiOnRydWUsIklzSXRhbGljIjpmYWxzZSwiSXNVbmRlcmxpbmVkIjpmYWxzZSwiUGFyZW50U3R5bGUiOm51bGx9LCJBdXRvU2l6ZSI6MCwiRm9yZWdyb3VuZCI6eyIkaWQiOiIxMDY4IiwiQ29sb3IiOnsiJGlkIjoiMTA2OSIsIkEiOjI1NSwiUiI6MjU1LCJHIjoyNTUsIkIiOjI1NX19LCJNYXhXaWR0aCI6NzIwLjAsIk1heEhlaWdodCI6IkluZmluaXR5IiwiU21hcnRGb3JlZ3JvdW5kSXNBY3RpdmUiOmZhbHNlLCJIb3Jpem9udGFsQWxpZ25tZW50IjowLCJWZXJ0aWNhbEFsaWdubWVudCI6MCwiU21hcnRGb3JlZ3JvdW5kIjpudWxsLCJCYWNrZ3JvdW5kRmlsbFR5cGUiOjAsIk1hcmdpbiI6eyIkaWQiOiIxMDcwIiwiVG9wIjowLCJMZWZ0IjowLCJSaWdodCI6MCwiQm90dG9tIjowfSwiUGFkZGluZyI6eyIkaWQiOiIxMDcxIiwiVG9wIjowLCJMZWZ0IjowLCJSaWdodCI6MCwiQm90dG9tIjowfSwiQmFja2dyb3VuZCI6eyIkcmVmIjoiMTIxIn0sIklzVmlzaWJsZSI6dHJ1ZSwiV2lkdGgiOjAuMCwiSGVpZ2h0IjowLjAsIkJvcmRlclN0eWxlIjp7IiRpZCI6IjEwNzIiLCJMaW5lQ29sb3IiOm51bGwsIkxpbmVXZWlnaHQiOjAuMCwiTGluZVR5cGUiOjAsIlBhcmVudFN0eWxlIjpudWxsfSwiUGFyZW50U3R5bGUiOm51bGx9LCJEYXRlU3R5bGUiOnsiJGlkIjoiMTA3MyIsIkZvbnRTZXR0aW5ncyI6eyIkaWQiOiIxMDc0IiwiRm9udFNpemUiOjEwLCJGb250TmFtZSI6IkNhbGlicmkiLCJJc0JvbGQiOmZhbHNlLCJJc0l0YWxpYyI6ZmFsc2UsIklzVW5kZXJsaW5lZCI6ZmFsc2UsIlBhcmVudFN0eWxlIjpudWxsfSwiQXV0b1NpemUiOjAsIkZvcmVncm91bmQiOnsiJGlkIjoiMTA3NSIsIkNvbG9yIjp7IiRpZCI6IjEwNzY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EwNzciLCJUb3AiOjAsIkxlZnQiOjAsIlJpZ2h0IjowLCJCb3R0b20iOjB9LCJQYWRkaW5nIjp7IiRpZCI6IjEwNzgiLCJUb3AiOjAsIkxlZnQiOjAsIlJpZ2h0IjowLCJCb3R0b20iOjB9LCJCYWNrZ3JvdW5kIjp7IiRyZWYiOiIxMjgifSwiSXNWaXNpYmxlIjp0cnVlLCJXaWR0aCI6MC4wLCJIZWlnaHQiOjAuMCwiQm9yZGVyU3R5bGUiOnsiJGlkIjoiMTA3OSIsIkxpbmVDb2xvciI6bnVsbCwiTGluZVdlaWdodCI6MC4wLCJMaW5lVHlwZSI6MCwiUGFyZW50U3R5bGUiOm51bGx9LCJQYXJlbnRTdHlsZSI6bnVsbH0sIkRhdGVGb3JtYXQiOnsiJGlkIjoiMTA4M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wODEiLCJEYXRlUGFydElzVmlzaWJsZSI6ZmFsc2UsIlRpbWVQYXJ0SXNWaXNpYmxlIjpmYWxzZX19LCJXZWVrTnVtYmVyaW5nIjp7IiRpZCI6IjEwODIiLCJGb3JtYXQiOjAsIklzVmlzaWJsZSI6ZmFsc2UsIkxhc3RLbm93blZpc2liaWxpdHlTdGF0ZSI6ZmFsc2V9LCJJc1Zpc2libGUiOnRydWUsIlBhcmVudFN0eWxlIjpudWxsfSwiSW5kZXgiOjI1LCJTbWFydER1cmF0aW9uQWN0aXZhdGVkIjpmYWxzZSwiRGF0ZUZvcm1hdCI6eyIkcmVmIjoiMTA4MCJ9LCJXZWVrTnVtYmVyaW5nIjp7IiRpZCI6IjEwODMiLCJGb3JtYXQiOjAsIklzVmlzaWJsZSI6ZmFsc2UsIkxhc3RLbm93blZpc2liaWxpdHlTdGF0ZSI6ZmFsc2V9LCJJZCI6IjVhMmM1ZGNiLTUxZGYtNGU0MC05MmExLWE2ZGI0ZGE3MTJhMyIsIkltcG9ydElkIjpudWxsLCJUaXRsZSI6IkV4ZWN1dGUgcHJvZ3JhbSIsIk5vdGUiOm51bGwsIkh5cGVybGluayI6eyIkaWQiOiIxMDg0IiwiQWRkcmVzcyI6bnVsbCwiU3ViQWRkcmVzcyI6bnVsbH0sIklzQ2hhbmdlZCI6ZmFsc2UsIklzTmV3IjpmYWxzZX0seyIkaWQiOiIxMDg1IiwiR3JvdXBOYW1lIjoiMTZlODU5ZjMtMjM3YS00MGY0LTkxM2YtODRjNjczZmM0OGEyIiwiU3RhcnREYXRlIjoiMjAyMS0wNy0xN1QwMDowMDowMFoiLCJFbmREYXRlIjoiMjAyMS0wNy0yOVQyMzo1OTowMFoiLCJQZXJjZW50YWdlQ29tcGxldGUiOm51bGwsIlN0eWxlIjp7IiRpZCI6IjEwODYiLCJTaGFwZSI6MSwiU2hhcGVUaGlja25lc3MiOjAsIkR1cmF0aW9uRm9ybWF0IjowLCJJbmNsdWRlTm9uV29ya2luZ0RheXNJbkR1cmF0aW9uIjpmYWxzZSwiUGVyY2VudGFnZUNvbXBsZXRlU3R5bGUiOnsiJGlkIjoiMTA4NyIsIkZvbnRTZXR0aW5ncyI6eyIkaWQiOiIxMDg4IiwiRm9udFNpemUiOjEwLCJGb250TmFtZSI6IkNhbGlicmkiLCJJc0JvbGQiOmZhbHNlLCJJc0l0YWxpYyI6ZmFsc2UsIklzVW5kZXJsaW5lZCI6ZmFsc2UsIlBhcmVudFN0eWxlIjpudWxsfSwiQXV0b1NpemUiOjAsIkZvcmVncm91bmQiOnsiJGlkIjoiMTA4OSIsIkNvbG9yIjp7IiRyZWYiOiI5MCJ9fSwiTWF4V2lkdGgiOjIwMC4wLCJNYXhIZWlnaHQiOiJJbmZpbml0eSIsIlNtYXJ0Rm9yZWdyb3VuZElzQWN0aXZlIjpmYWxzZSwiSG9yaXpvbnRhbEFsaWdubWVudCI6MCwiVmVydGljYWxBbGlnbm1lbnQiOjAsIlNtYXJ0Rm9yZWdyb3VuZCI6bnVsbCwiQmFja2dyb3VuZEZpbGxUeXBlIjowLCJNYXJnaW4iOnsiJGlkIjoiMTA5MCIsIlRvcCI6MCwiTGVmdCI6MCwiUmlnaHQiOjAsIkJvdHRvbSI6MH0sIlBhZGRpbmciOnsiJGlkIjoiMTA5MSIsIlRvcCI6MCwiTGVmdCI6MCwiUmlnaHQiOjAsIkJvdHRvbSI6MH0sIkJhY2tncm91bmQiOnsiJHJlZiI6IjkzIn0sIklzVmlzaWJsZSI6dHJ1ZSwiV2lkdGgiOjAuMCwiSGVpZ2h0IjowLjAsIkJvcmRlclN0eWxlIjp7IiRpZCI6IjEwOTIiLCJMaW5lQ29sb3IiOm51bGwsIkxpbmVXZWlnaHQiOjAuMCwiTGluZVR5cGUiOjAsIlBhcmVudFN0eWxlIjpudWxsfSwiUGFyZW50U3R5bGUiOm51bGx9LCJEdXJhdGlvblN0eWxlIjp7IiRpZCI6IjEwOTMiLCJGb250U2V0dGluZ3MiOnsiJGlkIjoiMTA5NCIsIkZvbnRTaXplIjoxMCwiRm9udE5hbWUiOiJDYWxpYnJpIiwiSXNCb2xkIjpmYWxzZSwiSXNJdGFsaWMiOmZhbHNlLCJJc1VuZGVybGluZWQiOmZhbHNlLCJQYXJlbnRTdHlsZSI6bnVsbH0sIkF1dG9TaXplIjowLCJGb3JlZ3JvdW5kIjp7IiRpZCI6IjEwOTUiLCJDb2xvciI6eyIkcmVmIjoiOTcifX0sIk1heFdpZHRoIjoyMDAuMCwiTWF4SGVpZ2h0IjoiSW5maW5pdHkiLCJTbWFydEZvcmVncm91bmRJc0FjdGl2ZSI6ZmFsc2UsIkhvcml6b250YWxBbGlnbm1lbnQiOjAsIlZlcnRpY2FsQWxpZ25tZW50IjowLCJTbWFydEZvcmVncm91bmQiOm51bGwsIkJhY2tncm91bmRGaWxsVHlwZSI6MCwiTWFyZ2luIjp7IiRpZCI6IjEwOTYiLCJUb3AiOjAsIkxlZnQiOjAsIlJpZ2h0IjowLCJCb3R0b20iOjB9LCJQYWRkaW5nIjp7IiRpZCI6IjEwOTciLCJUb3AiOjAsIkxlZnQiOjAsIlJpZ2h0IjowLCJCb3R0b20iOjB9LCJCYWNrZ3JvdW5kIjp7IiRyZWYiOiIxMDAifSwiSXNWaXNpYmxlIjp0cnVlLCJXaWR0aCI6MC4wLCJIZWlnaHQiOjAuMCwiQm9yZGVyU3R5bGUiOnsiJGlkIjoiMTA5OCIsIkxpbmVDb2xvciI6bnVsbCwiTGluZVdlaWdodCI6MC4wLCJMaW5lVHlwZSI6MCwiUGFyZW50U3R5bGUiOm51bGx9LCJQYXJlbnRTdHlsZSI6bnVsbH0sIkhvcml6b250YWxDb25uZWN0b3JTdHlsZSI6eyIkaWQiOiIxMDk5IiwiTGluZUNvbG9yIjp7IiRyZWYiOiIxMDIifSwiTGluZVdlaWdodCI6MS4wLCJMaW5lVHlwZSI6MCwiUGFyZW50U3R5bGUiOm51bGx9LCJWZXJ0aWNhbENvbm5lY3RvclN0eWxlIjp7IiRpZCI6IjExMDAiLCJMaW5lQ29sb3IiOnsiJHJlZiI6IjEwNSJ9LCJMaW5lV2VpZ2h0IjowLjAsIkxpbmVUeXBlIjowLCJQYXJlbnRTdHlsZSI6bnVsbH0sIk1hcmdpbiI6bnVsbCwiU3RhcnREYXRlUG9zaXRpb24iOjEsIkVuZERhdGVQb3NpdGlvbiI6MSwiRGF0ZUlzVmlzaWJsZSI6dHJ1ZSwiVGl0bGVQb3NpdGlvbiI6MiwiRHVyYXRpb25Qb3NpdGlvbiI6NiwiUGVyY2VudGFnZUNvbXBsZXRlZFBvc2l0aW9uIjoyLCJTcGFjaW5nIjozLCJJc0JlbG93VGltZWJhbmQiOmZhbHNlLCJQZXJjZW50YWdlQ29tcGxldGVTaGFwZU9wYWNpdHkiOjM1LCJTaGFwZVN0eWxlIjp7IiRpZCI6IjExMDEiLCJNYXJnaW4iOnsiJGlkIjoiMTEwMiIsIlRvcCI6MCwiTGVmdCI6NCwiUmlnaHQiOjQsIkJvdHRvbSI6MH0sIlBhZGRpbmciOnsiJGlkIjoiMTEwMyIsIlRvcCI6MCwiTGVmdCI6MCwiUmlnaHQiOjAsIkJvdHRvbSI6MH0sIkJhY2tncm91bmQiOnsiJGlkIjoiMTEwNCIsIkNvbG9yIjp7IiRpZCI6IjExMDUiLCJBIjoyNTUsIlIiOjExMSwiRyI6NDksIkIiOjE1Mn19LCJJc1Zpc2libGUiOnRydWUsIldpZHRoIjowLjAsIkhlaWdodCI6MTAuMCwiQm9yZGVyU3R5bGUiOnsiJGlkIjoiMTEwNiIsIkxpbmVDb2xvciI6eyIkcmVmIjoiMTEzIn0sIkxpbmVXZWlnaHQiOjAuMCwiTGluZVR5cGUiOjAsIlBhcmVudFN0eWxlIjpudWxsfSwiUGFyZW50U3R5bGUiOm51bGx9LCJUaXRsZVN0eWxlIjp7IiRpZCI6IjExMDciLCJGb250U2V0dGluZ3MiOnsiJGlkIjoiMTEwOCIsIkZvbnRTaXplIjoxMSwiRm9udE5hbWUiOiJDYWxpYnJpIiwiSXNCb2xkIjp0cnVlLCJJc0l0YWxpYyI6ZmFsc2UsIklzVW5kZXJsaW5lZCI6ZmFsc2UsIlBhcmVudFN0eWxlIjpudWxsfSwiQXV0b1NpemUiOjAsIkZvcmVncm91bmQiOnsiJGlkIjoiMTEwOSIsIkNvbG9yIjp7IiRpZCI6IjExMTAiLCJBIjoyNTUsIlIiOjI1NSwiRyI6MjU1LCJCIjoyNTV9fSwiTWF4V2lkdGgiOjcyMC4wLCJNYXhIZWlnaHQiOiJJbmZpbml0eSIsIlNtYXJ0Rm9yZWdyb3VuZElzQWN0aXZlIjpmYWxzZSwiSG9yaXpvbnRhbEFsaWdubWVudCI6MCwiVmVydGljYWxBbGlnbm1lbnQiOjAsIlNtYXJ0Rm9yZWdyb3VuZCI6bnVsbCwiQmFja2dyb3VuZEZpbGxUeXBlIjowLCJNYXJnaW4iOnsiJGlkIjoiMTExMSIsIlRvcCI6MCwiTGVmdCI6MCwiUmlnaHQiOjAsIkJvdHRvbSI6MH0sIlBhZGRpbmciOnsiJGlkIjoiMTExMiIsIlRvcCI6MCwiTGVmdCI6MCwiUmlnaHQiOjAsIkJvdHRvbSI6MH0sIkJhY2tncm91bmQiOnsiJHJlZiI6IjEyMSJ9LCJJc1Zpc2libGUiOnRydWUsIldpZHRoIjowLjAsIkhlaWdodCI6MC4wLCJCb3JkZXJTdHlsZSI6eyIkaWQiOiIxMTEzIiwiTGluZUNvbG9yIjpudWxsLCJMaW5lV2VpZ2h0IjowLjAsIkxpbmVUeXBlIjowLCJQYXJlbnRTdHlsZSI6bnVsbH0sIlBhcmVudFN0eWxlIjpudWxsfSwiRGF0ZVN0eWxlIjp7IiRpZCI6IjExMTQiLCJGb250U2V0dGluZ3MiOnsiJGlkIjoiMTExNSIsIkZvbnRTaXplIjoxMCwiRm9udE5hbWUiOiJDYWxpYnJpIiwiSXNCb2xkIjpmYWxzZSwiSXNJdGFsaWMiOmZhbHNlLCJJc1VuZGVybGluZWQiOmZhbHNlLCJQYXJlbnRTdHlsZSI6bnVsbH0sIkF1dG9TaXplIjowLCJGb3JlZ3JvdW5kIjp7IiRpZCI6IjExMTYiLCJDb2xvciI6eyIkaWQiOiIxMTE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MTE4IiwiVG9wIjowLCJMZWZ0IjowLCJSaWdodCI6MCwiQm90dG9tIjowfSwiUGFkZGluZyI6eyIkaWQiOiIxMTE5IiwiVG9wIjowLCJMZWZ0IjowLCJSaWdodCI6MCwiQm90dG9tIjowfSwiQmFja2dyb3VuZCI6eyIkcmVmIjoiMTI4In0sIklzVmlzaWJsZSI6dHJ1ZSwiV2lkdGgiOjAuMCwiSGVpZ2h0IjowLjAsIkJvcmRlclN0eWxlIjp7IiRpZCI6IjExMjAiLCJMaW5lQ29sb3IiOm51bGwsIkxpbmVXZWlnaHQiOjAuMCwiTGluZVR5cGUiOjAsIlBhcmVudFN0eWxlIjpudWxsfSwiUGFyZW50U3R5bGUiOm51bGx9LCJEYXRlRm9ybWF0Ijp7IiRpZCI6IjExMjE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TIyIiwiRGF0ZVBhcnRJc1Zpc2libGUiOmZhbHNlLCJUaW1lUGFydElzVmlzaWJsZSI6ZmFsc2V9fSwiV2Vla051bWJlcmluZyI6eyIkaWQiOiIxMTIzIiwiRm9ybWF0IjowLCJJc1Zpc2libGUiOmZhbHNlLCJMYXN0S25vd25WaXNpYmlsaXR5U3RhdGUiOmZhbHNlfSwiSXNWaXNpYmxlIjp0cnVlLCJQYXJlbnRTdHlsZSI6bnVsbH0sIkluZGV4IjoyNiwiU21hcnREdXJhdGlvbkFjdGl2YXRlZCI6ZmFsc2UsIkRhdGVGb3JtYXQiOnsiJHJlZiI6IjExMjEifSwiV2Vla051bWJlcmluZyI6eyIkaWQiOiIxMTI0IiwiRm9ybWF0IjowLCJJc1Zpc2libGUiOmZhbHNlLCJMYXN0S25vd25WaXNpYmlsaXR5U3RhdGUiOmZhbHNlfSwiSWQiOiI2YTcwMzJjMS1jY2QxLTQzZmMtYjIwMy1hMjFjYjgxYjliYTQiLCJJbXBvcnRJZCI6bnVsbCwiVGl0bGUiOiJDb2xsZWN0IGZlZWRiYWNrIiwiTm90ZSI6bnVsbCwiSHlwZXJsaW5rIjp7IiRpZCI6IjExMjUiLCJBZGRyZXNzIjpudWxsLCJTdWJBZGRyZXNzIjpudWxsfSwiSXNDaGFuZ2VkIjpmYWxzZSwiSXNOZXciOmZhbHNlfSx7IiRpZCI6IjExMjYiLCJHcm91cE5hbWUiOiIxNmU4NTlmMy0yMzdhLTQwZjQtOTEzZi04NGM2NzNmYzQ4YTIiLCJTdGFydERhdGUiOiIyMDIxLTA3LTMxVDAwOjAwOjAwWiIsIkVuZERhdGUiOiIyMDIxLTA4LTE0VDIzOjU5OjAwWiIsIlBlcmNlbnRhZ2VDb21wbGV0ZSI6bnVsbCwiU3R5bGUiOnsiJGlkIjoiMTEyNyIsIlNoYXBlIjoxLCJTaGFwZVRoaWNrbmVzcyI6MCwiRHVyYXRpb25Gb3JtYXQiOjAsIkluY2x1ZGVOb25Xb3JraW5nRGF5c0luRHVyYXRpb24iOmZhbHNlLCJQZXJjZW50YWdlQ29tcGxldGVTdHlsZSI6eyIkaWQiOiIxMTI4IiwiRm9udFNldHRpbmdzIjp7IiRpZCI6IjExMjkiLCJGb250U2l6ZSI6MTAsIkZvbnROYW1lIjoiQ2FsaWJyaSIsIklzQm9sZCI6ZmFsc2UsIklzSXRhbGljIjpmYWxzZSwiSXNVbmRlcmxpbmVkIjpmYWxzZSwiUGFyZW50U3R5bGUiOm51bGx9LCJBdXRvU2l6ZSI6MCwiRm9yZWdyb3VuZCI6eyIkaWQiOiIxMTMwIiwiQ29sb3IiOnsiJHJlZiI6IjkwIn19LCJNYXhXaWR0aCI6MjAwLjAsIk1heEhlaWdodCI6IkluZmluaXR5IiwiU21hcnRGb3JlZ3JvdW5kSXNBY3RpdmUiOmZhbHNlLCJIb3Jpem9udGFsQWxpZ25tZW50IjowLCJWZXJ0aWNhbEFsaWdubWVudCI6MCwiU21hcnRGb3JlZ3JvdW5kIjpudWxsLCJCYWNrZ3JvdW5kRmlsbFR5cGUiOjAsIk1hcmdpbiI6eyIkaWQiOiIxMTMxIiwiVG9wIjowLCJMZWZ0IjowLCJSaWdodCI6MCwiQm90dG9tIjowfSwiUGFkZGluZyI6eyIkaWQiOiIxMTMyIiwiVG9wIjowLCJMZWZ0IjowLCJSaWdodCI6MCwiQm90dG9tIjowfSwiQmFja2dyb3VuZCI6eyIkcmVmIjoiOTMifSwiSXNWaXNpYmxlIjp0cnVlLCJXaWR0aCI6MC4wLCJIZWlnaHQiOjAuMCwiQm9yZGVyU3R5bGUiOnsiJGlkIjoiMTEzMyIsIkxpbmVDb2xvciI6bnVsbCwiTGluZVdlaWdodCI6MC4wLCJMaW5lVHlwZSI6MCwiUGFyZW50U3R5bGUiOm51bGx9LCJQYXJlbnRTdHlsZSI6bnVsbH0sIkR1cmF0aW9uU3R5bGUiOnsiJGlkIjoiMTEzNCIsIkZvbnRTZXR0aW5ncyI6eyIkaWQiOiIxMTM1IiwiRm9udFNpemUiOjEwLCJGb250TmFtZSI6IkNhbGlicmkiLCJJc0JvbGQiOmZhbHNlLCJJc0l0YWxpYyI6ZmFsc2UsIklzVW5kZXJsaW5lZCI6ZmFsc2UsIlBhcmVudFN0eWxlIjpudWxsfSwiQXV0b1NpemUiOjAsIkZvcmVncm91bmQiOnsiJGlkIjoiMTEzNiIsIkNvbG9yIjp7IiRyZWYiOiI5NyJ9fSwiTWF4V2lkdGgiOjIwMC4wLCJNYXhIZWlnaHQiOiJJbmZpbml0eSIsIlNtYXJ0Rm9yZWdyb3VuZElzQWN0aXZlIjpmYWxzZSwiSG9yaXpvbnRhbEFsaWdubWVudCI6MCwiVmVydGljYWxBbGlnbm1lbnQiOjAsIlNtYXJ0Rm9yZWdyb3VuZCI6bnVsbCwiQmFja2dyb3VuZEZpbGxUeXBlIjowLCJNYXJnaW4iOnsiJGlkIjoiMTEzNyIsIlRvcCI6MCwiTGVmdCI6MCwiUmlnaHQiOjAsIkJvdHRvbSI6MH0sIlBhZGRpbmciOnsiJGlkIjoiMTEzOCIsIlRvcCI6MCwiTGVmdCI6MCwiUmlnaHQiOjAsIkJvdHRvbSI6MH0sIkJhY2tncm91bmQiOnsiJHJlZiI6IjEwMCJ9LCJJc1Zpc2libGUiOnRydWUsIldpZHRoIjowLjAsIkhlaWdodCI6MC4wLCJCb3JkZXJTdHlsZSI6eyIkaWQiOiIxMTM5IiwiTGluZUNvbG9yIjpudWxsLCJMaW5lV2VpZ2h0IjowLjAsIkxpbmVUeXBlIjowLCJQYXJlbnRTdHlsZSI6bnVsbH0sIlBhcmVudFN0eWxlIjpudWxsfSwiSG9yaXpvbnRhbENvbm5lY3RvclN0eWxlIjp7IiRpZCI6IjExNDAiLCJMaW5lQ29sb3IiOnsiJHJlZiI6IjEwMiJ9LCJMaW5lV2VpZ2h0IjoxLjAsIkxpbmVUeXBlIjowLCJQYXJlbnRTdHlsZSI6bnVsbH0sIlZlcnRpY2FsQ29ubmVjdG9yU3R5bGUiOnsiJGlkIjoiMTE0MSIsIkxpbmVDb2xvciI6eyIkcmVmIjoiMTA1In0sIkxpbmVXZWlnaHQiOjAuMCwiTGluZVR5cGUiOjAsIlBhcmVudFN0eWxlIjpudWxsfSwiTWFyZ2luIjpudWxsLCJTdGFydERhdGVQb3NpdGlvbiI6MSwiRW5kRGF0ZVBvc2l0aW9uIjoxLCJEYXRlSXNWaXNpYmxlIjp0cnVlLCJUaXRsZVBvc2l0aW9uIjoyLCJEdXJhdGlvblBvc2l0aW9uIjo2LCJQZXJjZW50YWdlQ29tcGxldGVkUG9zaXRpb24iOjIsIlNwYWNpbmciOjMsIklzQmVsb3dUaW1lYmFuZCI6ZmFsc2UsIlBlcmNlbnRhZ2VDb21wbGV0ZVNoYXBlT3BhY2l0eSI6MzUsIlNoYXBlU3R5bGUiOnsiJGlkIjoiMTE0MiIsIk1hcmdpbiI6eyIkaWQiOiIxMTQzIiwiVG9wIjowLCJMZWZ0Ijo0LCJSaWdodCI6NCwiQm90dG9tIjowfSwiUGFkZGluZyI6eyIkaWQiOiIxMTQ0IiwiVG9wIjowLCJMZWZ0IjowLCJSaWdodCI6MCwiQm90dG9tIjowfSwiQmFja2dyb3VuZCI6eyIkaWQiOiIxMTQ1IiwiQ29sb3IiOnsiJGlkIjoiMTE0NiIsIkEiOjI1NSwiUiI6MTExLCJHIjo0OSwiQiI6MTUyfX0sIklzVmlzaWJsZSI6dHJ1ZSwiV2lkdGgiOjAuMCwiSGVpZ2h0IjoxMC4wLCJCb3JkZXJTdHlsZSI6eyIkaWQiOiIxMTQ3IiwiTGluZUNvbG9yIjp7IiRyZWYiOiIxMTMifSwiTGluZVdlaWdodCI6MC4wLCJMaW5lVHlwZSI6MCwiUGFyZW50U3R5bGUiOm51bGx9LCJQYXJlbnRTdHlsZSI6bnVsbH0sIlRpdGxlU3R5bGUiOnsiJGlkIjoiMTE0OCIsIkZvbnRTZXR0aW5ncyI6eyIkaWQiOiIxMTQ5IiwiRm9udFNpemUiOjExLCJGb250TmFtZSI6IkNhbGlicmkiLCJJc0JvbGQiOnRydWUsIklzSXRhbGljIjpmYWxzZSwiSXNVbmRlcmxpbmVkIjpmYWxzZSwiUGFyZW50U3R5bGUiOm51bGx9LCJBdXRvU2l6ZSI6MCwiRm9yZWdyb3VuZCI6eyIkaWQiOiIxMTUwIiwiQ29sb3IiOnsiJGlkIjoiMTE1MS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xMTUyIiwiVG9wIjowLCJMZWZ0IjowLCJSaWdodCI6MCwiQm90dG9tIjowfSwiUGFkZGluZyI6eyIkaWQiOiIxMTUzIiwiVG9wIjowLCJMZWZ0IjowLCJSaWdodCI6MCwiQm90dG9tIjowfSwiQmFja2dyb3VuZCI6eyIkcmVmIjoiMTIxIn0sIklzVmlzaWJsZSI6dHJ1ZSwiV2lkdGgiOjAuMCwiSGVpZ2h0IjowLjAsIkJvcmRlclN0eWxlIjp7IiRpZCI6IjExNTQiLCJMaW5lQ29sb3IiOm51bGwsIkxpbmVXZWlnaHQiOjAuMCwiTGluZVR5cGUiOjAsIlBhcmVudFN0eWxlIjpudWxsfSwiUGFyZW50U3R5bGUiOm51bGx9LCJEYXRlU3R5bGUiOnsiJGlkIjoiMTE1NSIsIkZvbnRTZXR0aW5ncyI6eyIkaWQiOiIxMTU2IiwiRm9udFNpemUiOjEwLCJGb250TmFtZSI6IkNhbGlicmkiLCJJc0JvbGQiOmZhbHNlLCJJc0l0YWxpYyI6ZmFsc2UsIklzVW5kZXJsaW5lZCI6ZmFsc2UsIlBhcmVudFN0eWxlIjpudWxsfSwiQXV0b1NpemUiOjAsIkZvcmVncm91bmQiOnsiJGlkIjoiMTE1NyIsIkNvbG9yIjp7IiRpZCI6IjExNTg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ExNTkiLCJUb3AiOjAsIkxlZnQiOjAsIlJpZ2h0IjowLCJCb3R0b20iOjB9LCJQYWRkaW5nIjp7IiRpZCI6IjExNjAiLCJUb3AiOjAsIkxlZnQiOjAsIlJpZ2h0IjowLCJCb3R0b20iOjB9LCJCYWNrZ3JvdW5kIjp7IiRyZWYiOiIxMjgifSwiSXNWaXNpYmxlIjp0cnVlLCJXaWR0aCI6MC4wLCJIZWlnaHQiOjAuMCwiQm9yZGVyU3R5bGUiOnsiJGlkIjoiMTE2MSIsIkxpbmVDb2xvciI6bnVsbCwiTGluZVdlaWdodCI6MC4wLCJMaW5lVHlwZSI6MCwiUGFyZW50U3R5bGUiOm51bGx9LCJQYXJlbnRTdHlsZSI6bnVsbH0sIkRhdGVGb3JtYXQiOnsiJGlkIjoiMTE2M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xNjMiLCJEYXRlUGFydElzVmlzaWJsZSI6ZmFsc2UsIlRpbWVQYXJ0SXNWaXNpYmxlIjpmYWxzZX19LCJXZWVrTnVtYmVyaW5nIjp7IiRpZCI6IjExNjQiLCJGb3JtYXQiOjAsIklzVmlzaWJsZSI6ZmFsc2UsIkxhc3RLbm93blZpc2liaWxpdHlTdGF0ZSI6ZmFsc2V9LCJJc1Zpc2libGUiOnRydWUsIlBhcmVudFN0eWxlIjpudWxsfSwiSW5kZXgiOjI3LCJTbWFydER1cmF0aW9uQWN0aXZhdGVkIjpmYWxzZSwiRGF0ZUZvcm1hdCI6eyIkcmVmIjoiMTE2MiJ9LCJXZWVrTnVtYmVyaW5nIjp7IiRpZCI6IjExNjUiLCJGb3JtYXQiOjAsIklzVmlzaWJsZSI6ZmFsc2UsIkxhc3RLbm93blZpc2liaWxpdHlTdGF0ZSI6ZmFsc2V9LCJJZCI6ImY1NmJjOTRiLTM5NWUtNDA3ZS1hNDhiLWY4MTY4ZjAyOTU2MyIsIkltcG9ydElkIjpudWxsLCJUaXRsZSI6IkZvbGxvdy11cCB0cmFpbmluZyIsIk5vdGUiOm51bGwsIkh5cGVybGluayI6eyIkaWQiOiIxMTY2IiwiQWRkcmVzcyI6bnVsbCwiU3ViQWRkcmVzcyI6bnVsbH0sIklzQ2hhbmdlZCI6ZmFsc2UsIklzTmV3IjpmYWxzZX0seyIkaWQiOiIxMTY3IiwiR3JvdXBOYW1lIjoiMTZlODU5ZjMtMjM3YS00MGY0LTkxM2YtODRjNjczZmM0OGEyIiwiU3RhcnREYXRlIjoiMjAyMS0wOC0xNlQwMDowMDowMFoiLCJFbmREYXRlIjoiMjAyMS0wOC0yNlQyMzo1OTowMFoiLCJQZXJjZW50YWdlQ29tcGxldGUiOm51bGwsIlN0eWxlIjp7IiRpZCI6IjExNjgiLCJTaGFwZSI6MSwiU2hhcGVUaGlja25lc3MiOjAsIkR1cmF0aW9uRm9ybWF0IjowLCJJbmNsdWRlTm9uV29ya2luZ0RheXNJbkR1cmF0aW9uIjpmYWxzZSwiUGVyY2VudGFnZUNvbXBsZXRlU3R5bGUiOnsiJGlkIjoiMTE2OSIsIkZvbnRTZXR0aW5ncyI6eyIkaWQiOiIxMTcwIiwiRm9udFNpemUiOjEwLCJGb250TmFtZSI6IkNhbGlicmkiLCJJc0JvbGQiOmZhbHNlLCJJc0l0YWxpYyI6ZmFsc2UsIklzVW5kZXJsaW5lZCI6ZmFsc2UsIlBhcmVudFN0eWxlIjpudWxsfSwiQXV0b1NpemUiOjAsIkZvcmVncm91bmQiOnsiJGlkIjoiMTE3MSIsIkNvbG9yIjp7IiRyZWYiOiI5MCJ9fSwiTWF4V2lkdGgiOjIwMC4wLCJNYXhIZWlnaHQiOiJJbmZpbml0eSIsIlNtYXJ0Rm9yZWdyb3VuZElzQWN0aXZlIjpmYWxzZSwiSG9yaXpvbnRhbEFsaWdubWVudCI6MCwiVmVydGljYWxBbGlnbm1lbnQiOjAsIlNtYXJ0Rm9yZWdyb3VuZCI6bnVsbCwiQmFja2dyb3VuZEZpbGxUeXBlIjowLCJNYXJnaW4iOnsiJGlkIjoiMTE3MiIsIlRvcCI6MCwiTGVmdCI6MCwiUmlnaHQiOjAsIkJvdHRvbSI6MH0sIlBhZGRpbmciOnsiJGlkIjoiMTE3MyIsIlRvcCI6MCwiTGVmdCI6MCwiUmlnaHQiOjAsIkJvdHRvbSI6MH0sIkJhY2tncm91bmQiOnsiJHJlZiI6IjkzIn0sIklzVmlzaWJsZSI6dHJ1ZSwiV2lkdGgiOjAuMCwiSGVpZ2h0IjowLjAsIkJvcmRlclN0eWxlIjp7IiRpZCI6IjExNzQiLCJMaW5lQ29sb3IiOm51bGwsIkxpbmVXZWlnaHQiOjAuMCwiTGluZVR5cGUiOjAsIlBhcmVudFN0eWxlIjpudWxsfSwiUGFyZW50U3R5bGUiOm51bGx9LCJEdXJhdGlvblN0eWxlIjp7IiRpZCI6IjExNzUiLCJGb250U2V0dGluZ3MiOnsiJGlkIjoiMTE3NiIsIkZvbnRTaXplIjoxMCwiRm9udE5hbWUiOiJDYWxpYnJpIiwiSXNCb2xkIjpmYWxzZSwiSXNJdGFsaWMiOmZhbHNlLCJJc1VuZGVybGluZWQiOmZhbHNlLCJQYXJlbnRTdHlsZSI6bnVsbH0sIkF1dG9TaXplIjowLCJGb3JlZ3JvdW5kIjp7IiRpZCI6IjExNzciLCJDb2xvciI6eyIkcmVmIjoiOTcifX0sIk1heFdpZHRoIjoyMDAuMCwiTWF4SGVpZ2h0IjoiSW5maW5pdHkiLCJTbWFydEZvcmVncm91bmRJc0FjdGl2ZSI6ZmFsc2UsIkhvcml6b250YWxBbGlnbm1lbnQiOjAsIlZlcnRpY2FsQWxpZ25tZW50IjowLCJTbWFydEZvcmVncm91bmQiOm51bGwsIkJhY2tncm91bmRGaWxsVHlwZSI6MCwiTWFyZ2luIjp7IiRpZCI6IjExNzgiLCJUb3AiOjAsIkxlZnQiOjAsIlJpZ2h0IjowLCJCb3R0b20iOjB9LCJQYWRkaW5nIjp7IiRpZCI6IjExNzkiLCJUb3AiOjAsIkxlZnQiOjAsIlJpZ2h0IjowLCJCb3R0b20iOjB9LCJCYWNrZ3JvdW5kIjp7IiRyZWYiOiIxMDAifSwiSXNWaXNpYmxlIjp0cnVlLCJXaWR0aCI6MC4wLCJIZWlnaHQiOjAuMCwiQm9yZGVyU3R5bGUiOnsiJGlkIjoiMTE4MCIsIkxpbmVDb2xvciI6bnVsbCwiTGluZVdlaWdodCI6MC4wLCJMaW5lVHlwZSI6MCwiUGFyZW50U3R5bGUiOm51bGx9LCJQYXJlbnRTdHlsZSI6bnVsbH0sIkhvcml6b250YWxDb25uZWN0b3JTdHlsZSI6eyIkaWQiOiIxMTgxIiwiTGluZUNvbG9yIjp7IiRyZWYiOiIxMDIifSwiTGluZVdlaWdodCI6MS4wLCJMaW5lVHlwZSI6MCwiUGFyZW50U3R5bGUiOm51bGx9LCJWZXJ0aWNhbENvbm5lY3RvclN0eWxlIjp7IiRpZCI6IjExODIiLCJMaW5lQ29sb3IiOnsiJHJlZiI6IjEwNSJ9LCJMaW5lV2VpZ2h0IjowLjAsIkxpbmVUeXBlIjowLCJQYXJlbnRTdHlsZSI6bnVsbH0sIk1hcmdpbiI6bnVsbCwiU3RhcnREYXRlUG9zaXRpb24iOjEsIkVuZERhdGVQb3NpdGlvbiI6MSwiRGF0ZUlzVmlzaWJsZSI6dHJ1ZSwiVGl0bGVQb3NpdGlvbiI6MiwiRHVyYXRpb25Qb3NpdGlvbiI6NiwiUGVyY2VudGFnZUNvbXBsZXRlZFBvc2l0aW9uIjoyLCJTcGFjaW5nIjozLCJJc0JlbG93VGltZWJhbmQiOmZhbHNlLCJQZXJjZW50YWdlQ29tcGxldGVTaGFwZU9wYWNpdHkiOjM1LCJTaGFwZVN0eWxlIjp7IiRpZCI6IjExODMiLCJNYXJnaW4iOnsiJGlkIjoiMTE4NCIsIlRvcCI6MCwiTGVmdCI6NCwiUmlnaHQiOjQsIkJvdHRvbSI6MH0sIlBhZGRpbmciOnsiJGlkIjoiMTE4NSIsIlRvcCI6MCwiTGVmdCI6MCwiUmlnaHQiOjAsIkJvdHRvbSI6MH0sIkJhY2tncm91bmQiOnsiJGlkIjoiMTE4NiIsIkNvbG9yIjp7IiRpZCI6IjExODciLCJBIjoyNTUsIlIiOjExMSwiRyI6NDksIkIiOjE1Mn19LCJJc1Zpc2libGUiOnRydWUsIldpZHRoIjowLjAsIkhlaWdodCI6MTAuMCwiQm9yZGVyU3R5bGUiOnsiJGlkIjoiMTE4OCIsIkxpbmVDb2xvciI6eyIkcmVmIjoiMTEzIn0sIkxpbmVXZWlnaHQiOjAuMCwiTGluZVR5cGUiOjAsIlBhcmVudFN0eWxlIjpudWxsfSwiUGFyZW50U3R5bGUiOm51bGx9LCJUaXRsZVN0eWxlIjp7IiRpZCI6IjExODkiLCJGb250U2V0dGluZ3MiOnsiJGlkIjoiMTE5MCIsIkZvbnRTaXplIjoxMSwiRm9udE5hbWUiOiJDYWxpYnJpIiwiSXNCb2xkIjp0cnVlLCJJc0l0YWxpYyI6ZmFsc2UsIklzVW5kZXJsaW5lZCI6ZmFsc2UsIlBhcmVudFN0eWxlIjpudWxsfSwiQXV0b1NpemUiOjAsIkZvcmVncm91bmQiOnsiJGlkIjoiMTE5MSIsIkNvbG9yIjp7IiRpZCI6IjExOTIiLCJBIjoyNTUsIlIiOjI1NSwiRyI6MjU1LCJCIjoyNTV9fSwiTWF4V2lkdGgiOjcyMC4wLCJNYXhIZWlnaHQiOiJJbmZpbml0eSIsIlNtYXJ0Rm9yZWdyb3VuZElzQWN0aXZlIjpmYWxzZSwiSG9yaXpvbnRhbEFsaWdubWVudCI6MCwiVmVydGljYWxBbGlnbm1lbnQiOjAsIlNtYXJ0Rm9yZWdyb3VuZCI6bnVsbCwiQmFja2dyb3VuZEZpbGxUeXBlIjowLCJNYXJnaW4iOnsiJGlkIjoiMTE5MyIsIlRvcCI6MCwiTGVmdCI6MCwiUmlnaHQiOjAsIkJvdHRvbSI6MH0sIlBhZGRpbmciOnsiJGlkIjoiMTE5NCIsIlRvcCI6MCwiTGVmdCI6MCwiUmlnaHQiOjAsIkJvdHRvbSI6MH0sIkJhY2tncm91bmQiOnsiJHJlZiI6IjEyMSJ9LCJJc1Zpc2libGUiOnRydWUsIldpZHRoIjowLjAsIkhlaWdodCI6MC4wLCJCb3JkZXJTdHlsZSI6eyIkaWQiOiIxMTk1IiwiTGluZUNvbG9yIjpudWxsLCJMaW5lV2VpZ2h0IjowLjAsIkxpbmVUeXBlIjowLCJQYXJlbnRTdHlsZSI6bnVsbH0sIlBhcmVudFN0eWxlIjpudWxsfSwiRGF0ZVN0eWxlIjp7IiRpZCI6IjExOTYiLCJGb250U2V0dGluZ3MiOnsiJGlkIjoiMTE5NyIsIkZvbnRTaXplIjoxMCwiRm9udE5hbWUiOiJDYWxpYnJpIiwiSXNCb2xkIjpmYWxzZSwiSXNJdGFsaWMiOmZhbHNlLCJJc1VuZGVybGluZWQiOmZhbHNlLCJQYXJlbnRTdHlsZSI6bnVsbH0sIkF1dG9TaXplIjowLCJGb3JlZ3JvdW5kIjp7IiRpZCI6IjExOTgiLCJDb2xvciI6eyIkaWQiOiIxMTk5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MjAwIiwiVG9wIjowLCJMZWZ0IjowLCJSaWdodCI6MCwiQm90dG9tIjowfSwiUGFkZGluZyI6eyIkaWQiOiIxMjAxIiwiVG9wIjowLCJMZWZ0IjowLCJSaWdodCI6MCwiQm90dG9tIjowfSwiQmFja2dyb3VuZCI6eyIkcmVmIjoiMTI4In0sIklzVmlzaWJsZSI6dHJ1ZSwiV2lkdGgiOjAuMCwiSGVpZ2h0IjowLjAsIkJvcmRlclN0eWxlIjp7IiRpZCI6IjEyMDIiLCJMaW5lQ29sb3IiOm51bGwsIkxpbmVXZWlnaHQiOjAuMCwiTGluZVR5cGUiOjAsIlBhcmVudFN0eWxlIjpudWxsfSwiUGFyZW50U3R5bGUiOm51bGx9LCJEYXRlRm9ybWF0Ijp7IiRpZCI6IjEyMDM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jA0IiwiRGF0ZVBhcnRJc1Zpc2libGUiOmZhbHNlLCJUaW1lUGFydElzVmlzaWJsZSI6ZmFsc2V9fSwiV2Vla051bWJlcmluZyI6eyIkaWQiOiIxMjA1IiwiRm9ybWF0IjowLCJJc1Zpc2libGUiOmZhbHNlLCJMYXN0S25vd25WaXNpYmlsaXR5U3RhdGUiOmZhbHNlfSwiSXNWaXNpYmxlIjp0cnVlLCJQYXJlbnRTdHlsZSI6bnVsbH0sIkluZGV4IjoyOCwiU21hcnREdXJhdGlvbkFjdGl2YXRlZCI6ZmFsc2UsIkRhdGVGb3JtYXQiOnsiJHJlZiI6IjEyMDMifSwiV2Vla051bWJlcmluZyI6eyIkaWQiOiIxMjA2IiwiRm9ybWF0IjowLCJJc1Zpc2libGUiOmZhbHNlLCJMYXN0S25vd25WaXNpYmlsaXR5U3RhdGUiOmZhbHNlfSwiSWQiOiJhOTFhYzgxMC01NjFhLTQxZTgtOWM4Ny02NTg3MzI2ZmM1NGIiLCJJbXBvcnRJZCI6bnVsbCwiVGl0bGUiOiJSZXBvcnQgcmVzdWx0cyIsIk5vdGUiOm51bGwsIkh5cGVybGluayI6eyIkaWQiOiIxMjA3IiwiQWRkcmVzcyI6bnVsbCwiU3ViQWRkcmVzcyI6bnVsbH0sIklzQ2hhbmdlZCI6ZmFsc2UsIklzTmV3IjpmYWxzZX1dLCJTd2ltbGFuZXMiOltdLCJNc1Byb2plY3RJdGVtc1RyZWUiOm51bGwsIk1ldGFkYXRhIjp7IiRpZCI6IjEyMDg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MTIwOSIsIkltcGFPcHRpb25zIjp7IiRpZCI6IjEyMTA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ZmFsc2UsIkltcG9ydFR5cGUiOjAsIkZpbGVQYXRoIjpudWxsLCJUaW1lQ29uZmlndXJhdGlvbiI6eyIkaWQiOiIxMjExIiwiVXNlVGltZSI6ZmFsc2UsIldvcmtEYXlTdGFydCI6IjAwOjAwOjAwIiwiV29ya0RheUVuZCI6IjIzOjU5OjAwIn0sIkxhc3RVc2VkVGVtcGxhdGVJZCI6ImNjMjZmODYzLTI3Y2UtNDgwZS1hNTg5LWIzZjEyZjJkNmViMCIsIkZpcnN0V2Vla09mWWVhciI6MH0="/>
  <p:tag name="__MASTER" val="__part_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Custom"/>
  <p:tag name="OTLTIMEBANDSHAPETYPE" val="RoundedCornerRectangleTimeband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08-26T23:59:00.0000000"/>
  <p:tag name="OTLMARKERSHAPE" val="OTL"/>
</p:tagLst>
</file>

<file path=ppt/tags/tag2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2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2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5-01T00:00:00.0000000Z"/>
  <p:tag name="OTLENDDATE" val="2021-05-29T23:59:00.0000000Z"/>
  <p:tag name="OTLMARKERSHAPE" val="OTL"/>
</p:tagLst>
</file>

<file path=ppt/tags/tag2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5-01T00:00:00.0000000Z"/>
  <p:tag name="OTLENDDATE" val="2021-05-15T23:59:00.0000000Z"/>
  <p:tag name="OTLMARKERSHAPE" val="OTL"/>
</p:tagLst>
</file>

<file path=ppt/tags/tag2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5-18T00:00:00.0000000Z"/>
  <p:tag name="OTLENDDATE" val="2021-06-22T23:59:00.0000000Z"/>
  <p:tag name="OTLMARKERSHAPE" val="OTL"/>
</p:tagLst>
</file>

<file path=ppt/tags/tag2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5-18T00:00:00.0000000Z"/>
  <p:tag name="OTLENDDATE" val="2021-06-06T23:59:00.0000000Z"/>
  <p:tag name="OTLMARKERSHAPE" val="OTL"/>
</p:tagLst>
</file>

<file path=ppt/tags/tag2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6-08T00:00:00.0000000Z"/>
  <p:tag name="OTLENDDATE" val="2021-06-22T23:59:00.0000000Z"/>
  <p:tag name="OTLMARKERSHAPE" val="OTL"/>
</p:tagLst>
</file>

<file path=ppt/tags/tag2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6-08T00:00:00.0000000Z"/>
  <p:tag name="OTLENDDATE" val="2021-07-07T23:59:00.0000000Z"/>
  <p:tag name="OTLMARKERSHAPE" val="OTL"/>
</p:tagLst>
</file>

<file path=ppt/tags/tag2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6-08T00:00:00.0000000Z"/>
  <p:tag name="OTLENDDATE" val="2021-06-20T23:59:00.0000000Z"/>
  <p:tag name="OTLMARKERSHAPE" val="OTL"/>
</p:tagLst>
</file>

<file path=ppt/tags/tag2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Thin"/>
  <p:tag name="OTLWEEKNUMBERINGFORMAT" val="WNFormat1"/>
  <p:tag name="OTLWEEKNUMBERINGISVISIBLE" val="False"/>
  <p:tag name="OTLSTARTDATE" val="2021-06-12T00:00:00.0000000Z"/>
  <p:tag name="OTLENDDATE" val="2021-06-24T23:59:00.0000000Z"/>
  <p:tag name="OTLMARKERSHAPE" val="OTL"/>
</p:tagLst>
</file>

<file path=ppt/tags/tag2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6-15T00:00:00.0000000Z"/>
  <p:tag name="OTLENDDATE" val="2021-08-10T23:59:00.0000000Z"/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6-15T00:00:00.0000000Z"/>
  <p:tag name="OTLENDDATE" val="2021-06-29T23:59:00.0000000Z"/>
  <p:tag name="OTLMARKERSHAPE" val="OTL"/>
</p:tagLst>
</file>

<file path=ppt/tags/tag2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7-01T00:00:00.0000000Z"/>
  <p:tag name="OTLENDDATE" val="2021-07-20T23:59:00.0000000Z"/>
  <p:tag name="OTLMARKERSHAPE" val="OTL"/>
</p:tagLst>
</file>

<file path=ppt/tags/tag2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1-07-22T00:00:00.0000000Z"/>
  <p:tag name="OTLENDDATE" val="2021-08-10T23:59:00.0000000Z"/>
  <p:tag name="OTLMARKERSHAPE" val="OTL"/>
</p:tagLst>
</file>

<file path=ppt/tags/tag2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6-21T00:00:00.0000000Z"/>
  <p:tag name="OTLENDDATE" val="2021-07-28T23:59:00.0000000Z"/>
  <p:tag name="OTLMARKERSHAPE" val="OTL"/>
</p:tagLst>
</file>

<file path=ppt/tags/tag2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Thin"/>
  <p:tag name="OTLWEEKNUMBERINGFORMAT" val="WNFormat1"/>
  <p:tag name="OTLWEEKNUMBERINGISVISIBLE" val="False"/>
  <p:tag name="OTLSTARTDATE" val="2021-06-22T00:00:00.0000000Z"/>
  <p:tag name="OTLENDDATE" val="2021-07-20T23:59:00.0000000Z"/>
  <p:tag name="OTLMARKERSHAPE" val="OTL"/>
</p:tagLst>
</file>

<file path=ppt/tags/tag2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7-03T00:00:00.0000000Z"/>
  <p:tag name="OTLENDDATE" val="2021-08-26T23:59:00.0000000Z"/>
  <p:tag name="OTLMARKERSHAPE" val="OTL"/>
</p:tagLst>
</file>

<file path=ppt/tags/tag2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7-03T00:00:00.0000000Z"/>
  <p:tag name="OTLENDDATE" val="2021-07-15T23:59:00.0000000Z"/>
  <p:tag name="OTLMARKERSHAPE" val="OTL"/>
</p:tagLst>
</file>

<file path=ppt/tags/tag2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7-17T00:00:00.0000000Z"/>
  <p:tag name="OTLENDDATE" val="2021-07-29T23:59:00.0000000Z"/>
  <p:tag name="OTLMARKERSHAPE" val="OTL"/>
</p:tagLst>
</file>

<file path=ppt/tags/tag2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7-31T00:00:00.0000000Z"/>
  <p:tag name="OTLENDDATE" val="2021-08-14T23:59:00.0000000Z"/>
  <p:tag name="OTLMARKERSHAPE" val="OTL"/>
</p:tagLst>
</file>

<file path=ppt/tags/tag2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8-16T00:00:00.0000000Z"/>
  <p:tag name="OTLENDDATE" val="2021-08-26T23:59:00.0000000Z"/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w"/>
  <p:tag name="OTLTIMEBANDSCALETYPE" val="Weeks"/>
  <p:tag name="OTLTIMEBANDQUICKPOSITION" val="Custom"/>
  <p:tag name="OTLTIMEBANDSHAPETYPE" val="ModernTimeband"/>
  <p:tag name="OTLTIMEBANDTHREEDEFFECTS" val="Gel"/>
  <p:tag name="OTLTIMEBANDAUTODATERANGE" val="True"/>
  <p:tag name="OTLTIMEBANDSTARTDATE" val="2017-08-02T23:59:59.9990000Z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12-15T23:59:00.0000000"/>
  <p:tag name="OTLMARKERSHAPE" val="OTL"/>
</p:tagLst>
</file>

<file path=ppt/tags/tag2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2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2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reate target list"/>
  <p:tag name="OTLPOSITIONONTASK" val="None"/>
  <p:tag name="OTLRELATEDTASKID" val="00000000-0000-0000-0000-000000000000"/>
  <p:tag name="OTLWEEKNUMBERINGFORMAT" val="WNFormat1"/>
  <p:tag name="OTLWEEKNUMBERINGISVISIBLE" val="False"/>
  <p:tag name="OTLDATE" val="2021-05-18T00:00:00.0000000"/>
  <p:tag name="OTLMARKERSHAPE" val="OTL"/>
</p:tagLst>
</file>

<file path=ppt/tags/tag2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sent findings to PM"/>
  <p:tag name="OTLPOSITIONONTASK" val="None"/>
  <p:tag name="OTLRELATEDTASKID" val="00000000-0000-0000-0000-000000000000"/>
  <p:tag name="OTLWEEKNUMBERINGFORMAT" val="WNFormat1"/>
  <p:tag name="OTLWEEKNUMBERINGISVISIBLE" val="False"/>
  <p:tag name="OTLDATE" val="2021-06-06T00:00:00.0000000"/>
  <p:tag name="OTLMARKERSHAPE" val="OTL"/>
</p:tagLst>
</file>

<file path=ppt/tags/tag2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ost program online"/>
  <p:tag name="OTLPOSITIONONTASK" val="None"/>
  <p:tag name="OTLRELATEDTASKID" val="00000000-0000-0000-0000-000000000000"/>
  <p:tag name="OTLWEEKNUMBERINGFORMAT" val="WNFormat1"/>
  <p:tag name="OTLWEEKNUMBERINGISVISIBLE" val="False"/>
  <p:tag name="OTLDATE" val="2021-07-04T00:00:00.0000000"/>
  <p:tag name="OTLMARKERSHAPE" val="OTL"/>
</p:tagLst>
</file>

<file path=ppt/tags/tag2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 E-mail invitations"/>
  <p:tag name="OTLPOSITIONONTASK" val="None"/>
  <p:tag name="OTLRELATEDTASKID" val="00000000-0000-0000-0000-000000000000"/>
  <p:tag name="OTLWEEKNUMBERINGFORMAT" val="WNFormat1"/>
  <p:tag name="OTLWEEKNUMBERINGISVISIBLE" val="False"/>
  <p:tag name="OTLDATE" val="2021-07-20T00:00:00.0000000"/>
  <p:tag name="OTLMARKERSHAPE" val="OTL"/>
</p:tagLst>
</file>

<file path=ppt/tags/tag2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Issue purchase orders"/>
  <p:tag name="OTLPOSITIONONTASK" val="None"/>
  <p:tag name="OTLRELATEDTASKID" val="00000000-0000-0000-0000-000000000000"/>
  <p:tag name="OTLWEEKNUMBERINGFORMAT" val="WNFormat1"/>
  <p:tag name="OTLWEEKNUMBERINGISVISIBLE" val="False"/>
  <p:tag name="OTLDATE" val="2021-06-20T00:00:00.0000000"/>
  <p:tag name="OTLMARKERSHAPE" val="OTL"/>
</p:tagLst>
</file>

<file path=ppt/tags/tag2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      Issue certificates"/>
  <p:tag name="OTLPOSITIONONTASK" val="None"/>
  <p:tag name="OTLRELATEDTASKID" val="00000000-0000-0000-0000-000000000000"/>
  <p:tag name="OTLWEEKNUMBERINGFORMAT" val="WNFormat1"/>
  <p:tag name="OTLWEEKNUMBERINGISVISIBLE" val="False"/>
  <p:tag name="OTLDATE" val="2021-08-16T00:00:00.0000000"/>
  <p:tag name="OTLMARKERSHAPE" val="OTL"/>
</p:tagLst>
</file>

<file path=ppt/tags/tag2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cure team support"/>
  <p:tag name="OTLPOSITIONONTASK" val="None"/>
  <p:tag name="OTLRELATEDTASKID" val="00000000-0000-0000-0000-000000000000"/>
  <p:tag name="OTLWEEKNUMBERINGFORMAT" val="WNFormat1"/>
  <p:tag name="OTLWEEKNUMBERINGISVISIBLE" val="False"/>
  <p:tag name="OTLDATE" val="2021-05-01T00:00:00.0000000"/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My4yMy4wMC4wMCIsIkVkaXRpb24iOiJQcm8iLCJJc1BsdXNFZGl0aW9uIjp0cnVlLCJJc1Byb0VkaXRpb24iOnRydWV9LCJFZmZlY3QiOjE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UsIkJvdHRvbSI6MH0sIlBhZGRpbmciOnsiJGlkIjoiMTgiLCJUb3AiOjAsIkxlZnQiOjAsIlJpZ2h0IjowLCJCb3R0b20iOjB9LCJCYWNrZ3JvdW5kIjp7IiRpZCI6IjE5IiwiQ29sb3IiOnsiJGlkIjoiMjAiLCJBIjoyNTUsIlIiOjI1NSwiRyI6MjU1LCJCIjoyNTV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GlkIjoiMjgiLCJBIjoyNTUsIlIiOjI1NSwiRyI6MjU1LCJCIjoyNTV9fSwiSXNWaXNpYmxlIjpmYWxzZSwiV2lkdGgiOjAuMCwiSGVpZ2h0IjowLjAsIkJvcmRlclN0eWxlIjpudWxsLCJQYXJlbnRTdHlsZSI6bnVsbH0sIlRvZGF5VGV4dFN0eWxlIjp7IiRpZCI6IjI5IiwiRm9udFNldHRpbmdzIjp7IiRpZCI6IjMwIiwiRm9udFNpemUiOjEyLCJGb250TmFtZSI6IkNhbGlicmkiLCJJc0JvbGQiOmZhbHNlLCJJc0l0YWxpYyI6ZmFsc2UsIklzVW5kZXJsaW5lZCI6ZmFsc2UsIlBhcmVudFN0eWxlIjpudWxsfSwiQXV0b1NpemUiOjAsIkZvcmVncm91bmQiOnsiJGlkIjoiMzEiLCJDb2xvciI6eyIkaWQiOiIz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yIsIlRvcCI6MCwiTGVmdCI6MCwiUmlnaHQiOjAsIkJvdHRvbSI6MH0sIlBhZGRpbmciOnsiJGlkIjoiMzQiLCJUb3AiOjAsIkxlZnQiOjAsIlJpZ2h0IjowLCJCb3R0b20iOjB9LCJCYWNrZ3JvdW5kIjp7IiRpZCI6IjM1IiwiQ29sb3IiOnsiJGlkIjoiMzYiLCJBIjoyNTUsIlIiOjI1NSwiRyI6MjU1LCJCIjoyNTV9fSwiSXNWaXNpYmxlIjp0cnVlLCJXaWR0aCI6MC4wLCJIZWlnaHQiOjAuMCwiQm9yZGVyU3R5bGUiOm51bGwsIlBhcmVudFN0eWxlIjpudWxsfSwiVG9kYXlNYXJrZXJTdHlsZSI6eyIkaWQiOiIzNyIsIk1hcmdpbiI6eyIkaWQiOiIzOCIsIlRvcCI6MCwiTGVmdCI6MCwiUmlnaHQiOjAsIkJvdHRvbSI6MH0sIlBhZGRpbmciOnsiJGlkIjoiMzkiLCJUb3AiOjAsIkxlZnQiOjAsIlJpZ2h0IjowLCJCb3R0b20iOjB9LCJCYWNrZ3JvdW5kIjp7IiRpZCI6IjQwIiwiQ29sb3IiOnsiJGlkIjoiNDEiLCJBIjoyNTUsIlIiOjI1NSwiRyI6MCwiQiI6MH19LCJJc1Zpc2libGUiOnRydWUsIldpZHRoIjowLjAsIkhlaWdodCI6MC4wLCJCb3JkZXJTdHlsZSI6bnVsbCwiUGFyZW50U3R5bGUiOm51bGx9LCJTY2FsZVN0eWxlIjp7IiRpZCI6IjQyIiwiU2hvd1NlZ21lbnRTZXBhcmF0b3JzIjp0cnVlLCJTZWdtZW50U2VwYXJhdG9yT3BhY2l0eSI6MzAsIkZvbnRTZXR0aW5ncyI6eyIkaWQiOiI0MyIsIkZvbnRTaXplIjoxMiwiRm9udE5hbWUiOiJDYWxpYnJpIiwiSXNCb2xkIjpmYWxzZSwiSXNJdGFsaWMiOmZhbHNlLCJJc1VuZGVybGluZWQiOmZhbHNlLCJQYXJlbnRTdHlsZSI6bnVsbH0sIkF1dG9TaXplIjowLCJGb3JlZ3JvdW5kIjp7IiRpZCI6IjQ0IiwiQ29sb3IiOnsiJGlkIjoiNDU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YiLCJUb3AiOjAsIkxlZnQiOjUsIlJpZ2h0IjowLCJCb3R0b20iOjB9LCJQYWRkaW5nIjp7IiRpZCI6IjQ3IiwiVG9wIjowLCJMZWZ0IjowLCJSaWdodCI6MCwiQm90dG9tIjowfSwiQmFja2dyb3VuZCI6eyIkaWQiOiI0OCIsIkNvbG9yIjp7IiRpZCI6IjQ5IiwiQSI6ODksIlIiOjAsIkciOjAsIkIiOjB9fSwiSXNWaXNpYmxlIjp0cnVlLCJXaWR0aCI6MC4wLCJIZWlnaHQiOjAuMCwiQm9yZGVyU3R5bGUiOm51bGwsIlBhcmVudFN0eWxlIjpudWxsfSwiRWxhcHNlZFRpbWVCYWNrZ3JvdW5kIjp7IiRpZCI6IjUwIiwiQ29sb3IiOnsiJGlkIjoiNTEiLCJBIjoxOTEsIlIiOjI1NSwiRyI6MCwiQiI6MH19LCJBcHBlbmRZZWFyT25ZZWFyQ2hhbmdlIjp0cnVlLCJFbGFwc2VkVGltZUZvcm1hdCI6MiwiVG9kYXlNYXJrZXJQb3NpdGlvbiI6MywiUXVpY2tQb3NpdGlvbiI6MCwiQWJzb2x1dGVQb3NpdGlvbiI6MTM1LjAsIk1hcmdpbiI6eyIkaWQiOiI1MiIsIlRvcCI6MCwiTGVmdCI6MTAsIlJpZ2h0IjoxMCwiQm90dG9tIjowfSwiUGFkZGluZyI6eyIkaWQiOiI1MyIsIlRvcCI6MCwiTGVmdCI6MCwiUmlnaHQiOjAsIkJvdHRvbSI6MH0sIkJhY2tncm91bmQiOnsiJGlkIjoiNTQiLCJDb2xvciI6eyIkaWQiOiI1NSIsIkEiOjI1NSwiUiI6MzEsIkciOjczLCJCIjoxMjV9fSwiSXNWaXNpYmxlIjp0cnVlLCJXaWR0aCI6MC4wLCJIZWlnaHQiOjAuMCwiQm9yZGVyU3R5bGUiOm51bGwsIlBhcmVudFN0eWxlIjpudWxsfSwiRGVmYXVsdE1pbGVzdG9uZVN0eWxlIjp7IiRpZCI6IjU2IiwiU2hhcGUiOjAsIkNvbm5lY3Rvck1hcmdpbiI6eyIkaWQiOiI1NyIsIlRvcCI6MCwiTGVmdCI6MiwiUmlnaHQiOjIsIkJvdHRvbSI6MH0sIkNvbm5lY3RvclN0eWxlIjp7IiRpZCI6IjU4IiwiTGluZUNvbG9yIjp7IiRpZCI6IjU5IiwiJHR5cGUiOiJOTFJFLkNvbW1vbi5Eb20uU29saWRDb2xvckJydXNoLCBOTFJFLkNvbW1vbiIsIkNvbG9yIjp7IiRpZCI6IjYwIiwiQSI6MTI3LCJSIjozMSwiRyI6NzMsIkIiOjEyNn19LCJMaW5lV2VpZ2h0IjoxLjAsIkxpbmVUeXBlIjowLCJQYXJlbnRTdHlsZSI6bnVsbH0sIklzQmVsb3dUaW1lYmFuZCI6ZmFsc2UsIlBvc2l0aW9uT25UYXNrIjowLCJIaWRlRGF0ZSI6ZmFsc2UsIlNoYXBlU2l6ZSI6MSwiU3BhY2luZyI6MS4wLCJQYWRkaW5nIjp7IiRpZCI6IjYxIiwiVG9wIjo3LCJMZWZ0IjozLCJSaWdodCI6MCwiQm90dG9tIjoyfSwiU2hhcGVTdHlsZSI6eyIkaWQiOiI2MiIsIk1hcmdpbiI6eyIkaWQiOiI2MyIsIlRvcCI6MCwiTGVmdCI6MCwiUmlnaHQiOjAsIkJvdHRvbSI6MH0sIlBhZGRpbmciOnsiJGlkIjoiNjQiLCJUb3AiOjAsIkxlZnQiOjAsIlJpZ2h0IjowLCJCb3R0b20iOjB9LCJCYWNrZ3JvdW5kIjp7IiRpZCI6IjY1IiwiQ29sb3IiOnsiJGlkIjoiNjYiLCJBIjoyNTUsIlIiOjAsIkciOjExNCwiQiI6MTg4fX0sIklzVmlzaWJsZSI6dHJ1ZSwiV2lkdGgiOjE4LjAsIkhlaWdodCI6MjAuMCwiQm9yZGVyU3R5bGUiOnsiJGlkIjoiNjciLCJMaW5lQ29sb3IiOnsiJGlkIjoiNjgiLCIkdHlwZSI6Ik5MUkUuQ29tbW9uLkRvbS5Tb2xpZENvbG9yQnJ1c2gsIE5MUkUuQ29tbW9uIiwiQ29sb3IiOnsiJGlkIjoiNjkiLCJBIjoyNTUsIlIiOjI1NSwiRyI6MCwiQiI6MH19LCJMaW5lV2VpZ2h0IjowLjAsIkxpbmVUeXBlIjowLCJQYXJlbnRTdHlsZSI6bnVsbH0sIlBhcmVudFN0eWxlIjpudWxsfSwiVGl0bGVTdHlsZSI6eyIkaWQiOiI3MCIsIkZvbnRTZXR0aW5ncyI6eyIkaWQiOiI3MSIsIkZvbnRTaXplIjoxMSwiRm9udE5hbWUiOiJDYWxpYnJpIiwiSXNCb2xkIjp0cnVlLCJJc0l0YWxpYyI6ZmFsc2UsIklzVW5kZXJsaW5lZCI6ZmFsc2UsIlBhcmVudFN0eWxlIjpudWxsfSwiQXV0b1NpemUiOjAsIkZvcmVncm91bmQiOnsiJGlkIjoiNzIiLCJDb2xvciI6eyIkaWQiOiI3M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NCIsIlRvcCI6MCwiTGVmdCI6MCwiUmlnaHQiOjAsIkJvdHRvbSI6MH0sIlBhZGRpbmciOnsiJGlkIjoiNzUiLCJUb3AiOjAsIkxlZnQiOjAsIlJpZ2h0IjowLCJCb3R0b20iOjB9LCJCYWNrZ3JvdW5kIjp7IiRpZCI6Ijc2IiwiQ29sb3IiOnsiJHJlZiI6IjQ5In19LCJJc1Zpc2libGUiOnRydWUsIldpZHRoIjowLjAsIkhlaWdodCI6MC4wLCJCb3JkZXJTdHlsZSI6bnVsbCwiUGFyZW50U3R5bGUiOm51bGx9LCJEYXRlU3R5bGUiOnsiJGlkIjoiNzciLCJGb250U2V0dGluZ3MiOnsiJGlkIjoiNzgiLCJGb250U2l6ZSI6MTAsIkZvbnROYW1lIjoiQ2FsaWJyaSIsIklzQm9sZCI6ZmFsc2UsIklzSXRhbGljIjpmYWxzZSwiSXNVbmRlcmxpbmVkIjpmYWxzZSwiUGFyZW50U3R5bGUiOm51bGx9LCJBdXRvU2l6ZSI6MCwiRm9yZWdyb3VuZCI6eyIkaWQiOiI3OSIsIkNvbG9yIjp7IiRpZCI6Ijg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MSIsIlRvcCI6MCwiTGVmdCI6MCwiUmlnaHQiOjAsIkJvdHRvbSI6MH0sIlBhZGRpbmciOnsiJGlkIjoiODIiLCJUb3AiOjAsIkxlZnQiOjAsIlJpZ2h0IjowLCJCb3R0b20iOjB9LCJCYWNrZ3JvdW5kIjp7IiRpZCI6IjgzIiwiQ29sb3IiOnsiJHJlZiI6IjQ5In19LCJJc1Zpc2libGUiOnRydWUsIldpZHRoIjowLjAsIkhlaWdodCI6MC4wLCJCb3JkZXJTdHlsZSI6bnVsbCwiUGFyZW50U3R5bGUiOm51bGx9LCJEYXRlRm9ybWF0Ijp7IiRpZCI6Ijg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1IiwiRm9ybWF0IjowLCJJc1Zpc2libGUiOmZhbHNlLCJMYXN0S25vd25WaXNpYmlsaXR5U3RhdGUiOmZhbHNlfSwiSXNWaXNpYmxlIjp0cnVlLCJQYXJlbnRTdHlsZSI6bnVsbH0sIkRlZmF1bHRUYXNrU3R5bGUiOnsiJGlkIjoiODYiLCJTaGFwZSI6MCwiU2hhcGVUaGlja25lc3MiOjAsIkR1cmF0aW9uRm9ybWF0IjowLCJJbmNsdWRlTm9uV29ya2luZ0RheXNJbkR1cmF0aW9uIjpmYWxzZSwiUGVyY2VudGFnZUNvbXBsZXRlU3R5bGUiOnsiJGlkIjoiODciLCJGb250U2V0dGluZ3MiOnsiJGlkIjoiODgiLCJGb250U2l6ZSI6MTAsIkZvbnROYW1lIjoiQ2FsaWJyaSIsIklzQm9sZCI6ZmFsc2UsIklzSXRhbGljIjpmYWxzZSwiSXNVbmRlcmxpbmVkIjpmYWxzZSwiUGFyZW50U3R5bGUiOm51bGx9LCJBdXRvU2l6ZSI6MCwiRm9yZWdyb3VuZCI6eyIkaWQiOiI4OSIsIkNvbG9yIjp7IiRpZCI6Ijkw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kxIiwiVG9wIjowLCJMZWZ0IjowLCJSaWdodCI6MCwiQm90dG9tIjowfSwiUGFkZGluZyI6eyIkaWQiOiI5MiIsIlRvcCI6MCwiTGVmdCI6MCwiUmlnaHQiOjAsIkJvdHRvbSI6MH0sIkJhY2tncm91bmQiOnsiJGlkIjoiOTMiLCJDb2xvciI6eyIkcmVmIjoiNDkifX0sIklzVmlzaWJsZSI6dHJ1ZSwiV2lkdGgiOjAuMCwiSGVpZ2h0IjowLjAsIkJvcmRlclN0eWxlIjpudWxsLCJQYXJlbnRTdHlsZSI6bnVsbH0sIkR1cmF0aW9uU3R5bGUiOnsiJGlkIjoiOTQiLCJGb250U2V0dGluZ3MiOnsiJGlkIjoiOTUiLCJGb250U2l6ZSI6MTAsIkZvbnROYW1lIjoiQ2FsaWJyaSIsIklzQm9sZCI6ZmFsc2UsIklzSXRhbGljIjpmYWxzZSwiSXNVbmRlcmxpbmVkIjpmYWxzZSwiUGFyZW50U3R5bGUiOm51bGx9LCJBdXRvU2l6ZSI6MCwiRm9yZWdyb3VuZCI6eyIkaWQiOiI5NiIsIkNvbG9yIjp7IiRpZCI6Ijk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giLCJUb3AiOjAsIkxlZnQiOjAsIlJpZ2h0IjowLCJCb3R0b20iOjB9LCJQYWRkaW5nIjp7IiRpZCI6Ijk5IiwiVG9wIjowLCJMZWZ0IjowLCJSaWdodCI6MCwiQm90dG9tIjowfSwiQmFja2dyb3VuZCI6eyIkaWQiOiIxMDAiLCJDb2xvciI6eyIkcmVmIjoiNDkifX0sIklzVmlzaWJsZSI6dHJ1ZSwiV2lkdGgiOjAuMCwiSGVpZ2h0IjowLjAsIkJvcmRlclN0eWxlIjpudWxsLCJQYXJlbnRTdHlsZSI6bnVsbH0sIkhvcml6b250YWxDb25uZWN0b3JTdHlsZSI6eyIkaWQiOiIxMDEiLCJMaW5lQ29sb3IiOnsiJGlkIjoiMTAyIiwiJHR5cGUiOiJOTFJFLkNvbW1vbi5Eb20uU29saWRDb2xvckJydXNoLCBOTFJFLkNvbW1vbiIsIkNvbG9yIjp7IiRpZCI6IjEwMyIsIkEiOjI1NSwiUiI6MjA0LCJHIjoyMDQsIkIiOjIwNH19LCJMaW5lV2VpZ2h0IjoxLjAsIkxpbmVUeXBlIjowLCJQYXJlbnRTdHlsZSI6bnVsbH0sIlZlcnRpY2FsQ29ubmVjdG9yU3R5bGUiOnsiJGlkIjoiMTA0IiwiTGluZUNvbG9yIjp7IiRpZCI6IjEwNSIsIiR0eXBlIjoiTkxSRS5Db21tb24uRG9tLlNvbGlkQ29sb3JCcnVzaCwgTkxSRS5Db21tb24iLCJDb2xvciI6eyIkaWQiOiIxMDY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MiwiU3BhY2luZyI6MywiSXNCZWxvd1RpbWViYW5kIjp0cnVlLCJQZXJjZW50YWdlQ29tcGxldGVTaGFwZU9wYWNpdHkiOjM1LCJTaGFwZVN0eWxlIjp7IiRpZCI6IjEwNyIsIk1hcmdpbiI6eyIkaWQiOiIxMDgiLCJUb3AiOjAsIkxlZnQiOjQsIlJpZ2h0Ijo0LCJCb3R0b20iOjB9LCJQYWRkaW5nIjp7IiRpZCI6IjEwOSIsIlRvcCI6MCwiTGVmdCI6MCwiUmlnaHQiOjAsIkJvdHRvbSI6MH0sIkJhY2tncm91bmQiOnsiJGlkIjoiMTEwIiwiQ29sb3IiOnsiJGlkIjoiMTExIiwiQSI6MjU1LCJSIjowLCJHIjoxMTQsIkIiOjE4OH19LCJJc1Zpc2libGUiOnRydWUsIldpZHRoIjowLjAsIkhlaWdodCI6MTAuMCwiQm9yZGVyU3R5bGUiOnsiJGlkIjoiMTEyIiwiTGluZUNvbG9yIjp7IiRpZCI6IjExMyIsIiR0eXBlIjoiTkxSRS5Db21tb24uRG9tLlNvbGlkQ29sb3JCcnVzaCwgTkxSRS5Db21tb24iLCJDb2xvciI6eyIkaWQiOiIxMTQiLCJBIjoyNTUsIlIiOjI1NSwiRyI6MCwiQiI6MH19LCJMaW5lV2VpZ2h0IjowLjAsIkxpbmVUeXBlIjowLCJQYXJlbnRTdHlsZSI6bnVsbH0sIlBhcmVudFN0eWxlIjpudWxsfSwiVGl0bGVTdHlsZSI6eyIkaWQiOiIxMTUiLCJGb250U2V0dGluZ3MiOnsiJGlkIjoiMTE2IiwiRm9udFNpemUiOjExLCJGb250TmFtZSI6IkNhbGlicmkiLCJJc0JvbGQiOnRydWUsIklzSXRhbGljIjpmYWxzZSwiSXNVbmRlcmxpbmVkIjpmYWxzZSwiUGFyZW50U3R5bGUiOm51bGx9LCJBdXRvU2l6ZSI6MCwiRm9yZWdyb3VuZCI6eyIkaWQiOiIxMTciLCJDb2xvciI6eyIkaWQiOiIxMTg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5IiwiVG9wIjowLCJMZWZ0IjowLCJSaWdodCI6MCwiQm90dG9tIjowfSwiUGFkZGluZyI6eyIkaWQiOiIxMjAiLCJUb3AiOjAsIkxlZnQiOjAsIlJpZ2h0IjowLCJCb3R0b20iOjB9LCJCYWNrZ3JvdW5kIjp7IiRpZCI6IjEyMSIsIkNvbG9yIjp7IiRyZWYiOiI0OSJ9fSwiSXNWaXNpYmxlIjp0cnVlLCJXaWR0aCI6MC4wLCJIZWlnaHQiOjAuMCwiQm9yZGVyU3R5bGUiOm51bGwsIlBhcmVudFN0eWxlIjpudWxsfSwiRGF0ZVN0eWxlIjp7IiRpZCI6IjEyMiIsIkZvbnRTZXR0aW5ncyI6eyIkaWQiOiIxMjMiLCJGb250U2l6ZSI6MTAsIkZvbnROYW1lIjoiQ2FsaWJyaSIsIklzQm9sZCI6ZmFsc2UsIklzSXRhbGljIjpmYWxzZSwiSXNVbmRlcmxpbmVkIjpmYWxzZSwiUGFyZW50U3R5bGUiOm51bGx9LCJBdXRvU2l6ZSI6MCwiRm9yZWdyb3VuZCI6eyIkaWQiOiIxMjQiLCJDb2xvciI6eyIkaWQiOiIxMj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NiIsIlRvcCI6MCwiTGVmdCI6MCwiUmlnaHQiOjAsIkJvdHRvbSI6MH0sIlBhZGRpbmciOnsiJGlkIjoiMTI3IiwiVG9wIjowLCJMZWZ0IjowLCJSaWdodCI6MCwiQm90dG9tIjowfSwiQmFja2dyb3VuZCI6eyIkaWQiOiIxMjgiLCJDb2xvciI6eyIkcmVmIjoiNDkifX0sIklzVmlzaWJsZSI6dHJ1ZSwiV2lkdGgiOjAuMCwiSGVpZ2h0IjowLjAsIkJvcmRlclN0eWxlIjpudWxsLCJQYXJlbnRTdHlsZSI6bnVsbH0sIkRhdGVGb3JtYXQiOnsiJGlkIjoiMT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zMCIsIkZvcm1hdCI6MCwiSXNWaXNpYmxlIjpmYWxzZSwiTGFzdEtub3duVmlzaWJpbGl0eVN0YXRlIjpmYWxzZX0sIklzVmlzaWJsZSI6dHJ1ZSwiUGFyZW50U3R5bGUiOm51bGwsIl9leHBsaWNpdGx5U2V0Ijp7IiRpZCI6IjEzM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MyIiwiR3JpZGxpbmVTdHlsZSI6eyIkaWQiOiIxMzMiLCJMaW5lQ29sb3IiOnsiJGlkIjoiMTM0IiwiJHR5cGUiOiJOTFJFLkNvbW1vbi5Eb20uU29saWRDb2xvckJydXNoLCBOTFJFLkNvbW1vbiIsIkNvbG9yIjp7IiRpZCI6IjEzNSIsIkEiOjM4LCJSIjo5MSwiRyI6MTU1LCJCIjoyMTN9fSwiTGluZVdlaWdodCI6MS4wLCJMaW5lVHlwZSI6MCwiUGFyZW50U3R5bGUiOm51bGx9LCJNYXJnaW4iOnsiJGlkIjoiMTM2IiwiVG9wIjowLCJMZWZ0IjowLCJSaWdodCI6MCwiQm90dG9tIjowfSwiUGFkZGluZyI6eyIkaWQiOiIxMzciLCJUb3AiOjAsIkxlZnQiOjAsIlJpZ2h0IjowLCJCb3R0b20iOjB9LCJCYWNrZ3JvdW5kIjpudWxsLCJJc1Zpc2libGUiOnRydWUsIldpZHRoIjowLjAsIkhlaWdodCI6MC4wLCJCb3JkZXJTdHlsZSI6bnVsbCwiUGFyZW50U3R5bGUiOm51bGx9LCJTaG93RWxhcHNlZFRpbWVHcmFkaWVudFN0eWxlIjpmYWxzZSwiRGVmYXVsdFN3aW1sYW5lU3R5bGUiOnsiJGlkIjoiMTM4IiwiSGVhZGVyU3R5bGUiOnsiJGlkIjoiMTM5IiwiVGV4dFN0eWxlIjp7IiRpZCI6IjE0MCIsIkZvbnRTZXR0aW5ncyI6eyIkaWQiOiIxNDEiLCJGb250U2l6ZSI6MTIsIkZvbnROYW1lIjoiQ2FsaWJyaSIsIklzQm9sZCI6ZmFsc2UsIklzSXRhbGljIjpmYWxzZSwiSXNVbmRlcmxpbmVkIjpmYWxzZSwiUGFyZW50U3R5bGUiOm51bGx9LCJBdXRvU2l6ZSI6MCwiRm9yZWdyb3VuZCI6eyIkaWQiOiIxNDIiLCJDb2xvciI6eyIkaWQiOiIxNDM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0IiwiVG9wIjowLCJMZWZ0IjowLCJSaWdodCI6MCwiQm90dG9tIjowfSwiUGFkZGluZyI6eyIkaWQiOiIxNDUiLCJUb3AiOjAsIkxlZnQiOjAsIlJpZ2h0IjowLCJCb3R0b20iOjB9LCJCYWNrZ3JvdW5kIjpudWxsLCJJc1Zpc2libGUiOnRydWUsIldpZHRoIjowLjAsIkhlaWdodCI6MC4wLCJCb3JkZXJTdHlsZSI6bnVsbCwiUGFyZW50U3R5bGUiOm51bGx9LCJSZWN0YW5nbGVTdHlsZSI6eyIkaWQiOiIxNDYiLCJNYXJnaW4iOnsiJGlkIjoiMTQ3IiwiVG9wIjowLCJMZWZ0IjowLCJSaWdodCI6MCwiQm90dG9tIjowfSwiUGFkZGluZyI6eyIkaWQiOiIxNDgiLCJUb3AiOjAsIkxlZnQiOjAsIlJpZ2h0IjowLCJCb3R0b20iOjB9LCJCYWNrZ3JvdW5kIjp7IiRpZCI6IjE0OSIsIkNvbG9yIjp7IiRpZCI6IjE1MCIsIkEiOjEyNywiUiI6OTEsIkciOjE1NSwiQiI6MjEzfX0sIklzVmlzaWJsZSI6dHJ1ZSwiV2lkdGgiOjAuMCwiSGVpZ2h0IjowLjAsIkJvcmRlclN0eWxlIjp7IiRpZCI6IjE1MSIsIkxpbmVDb2xvciI6eyIkaWQiOiIxNTIiLCIkdHlwZSI6Ik5MUkUuQ29tbW9uLkRvbS5Tb2xpZENvbG9yQnJ1c2gsIE5MUkUuQ29tbW9uIiwiQ29sb3IiOnsiJGlkIjoiMTUzIiwiQSI6MjU1LCJSIjoyNTUsIkciOjAsIkIiOjB9fSwiTGluZVdlaWdodCI6MC4wLCJMaW5lVHlwZSI6MCwiUGFyZW50U3R5bGUiOm51bGx9LCJQYXJlbnRTdHlsZSI6bnVsbH0sIk1hcmdpbiI6eyIkaWQiOiIxNTQiLCJUb3AiOjAsIkxlZnQiOjAsIlJpZ2h0IjowLCJCb3R0b20iOjB9LCJQYWRkaW5nIjp7IiRpZCI6IjE1NSIsIlRvcCI6MCwiTGVmdCI6MCwiUmlnaHQiOjAsIkJvdHRvbSI6MH0sIkJhY2tncm91bmQiOm51bGwsIklzVmlzaWJsZSI6dHJ1ZSwiV2lkdGgiOjAuMCwiSGVpZ2h0IjowLjAsIkJvcmRlclN0eWxlIjpudWxsLCJQYXJlbnRTdHlsZSI6bnVsbH0sIkJhY2tncm91bmRTdHlsZSI6eyIkaWQiOiIxNTYiLCJNYXJnaW4iOnsiJGlkIjoiMTU3IiwiVG9wIjowLCJMZWZ0IjowLCJSaWdodCI6MCwiQm90dG9tIjowfSwiUGFkZGluZyI6eyIkaWQiOiIxNTgiLCJUb3AiOjAsIkxlZnQiOjAsIlJpZ2h0IjowLCJCb3R0b20iOjB9LCJCYWNrZ3JvdW5kIjp7IiRpZCI6IjE1OSIsIkNvbG9yIjp7IiRpZCI6IjE2MCIsIkEiOjM4LCJSIjo5MSwiRyI6MTU1LCJCIjoyMTN9fSwiSXNWaXNpYmxlIjp0cnVlLCJXaWR0aCI6MC4wLCJIZWlnaHQiOjAuMCwiQm9yZGVyU3R5bGUiOnsiJGlkIjoiMTYxIiwiTGluZUNvbG9yIjp7IiRpZCI6IjE2MiIsIiR0eXBlIjoiTkxSRS5Db21tb24uRG9tLlNvbGlkQ29sb3JCcnVzaCwgTkxSRS5Db21tb24iLCJDb2xvciI6eyIkaWQiOiIxNjMiLCJBIjoyNTUsIlIiOjI1NSwiRyI6MCwiQiI6MH19LCJMaW5lV2VpZ2h0IjowLjAsIkxpbmVUeXBlIjowLCJQYXJlbnRTdHlsZSI6bnVsbH0sIlBhcmVudFN0eWxlIjpudWxsfSwiSXNBYm92ZVRpbWViYW5kIjpmYWxzZSwiTWFyZ2luIjp7IiRpZCI6IjE2NCIsIlRvcCI6MCwiTGVmdCI6MCwiUmlnaHQiOjAsIkJvdHRvbSI6MH0sIlBhZGRpbmciOnsiJGlkIjoiMTY1IiwiVG9wIjowLCJMZWZ0IjowLCJSaWdodCI6MCwiQm90dG9tIjowfSwiSXNWaXNpYmxlIjp0cnVlLCJXaWR0aCI6MC4wLCJIZWlnaHQiOjAuMCwiQm9yZGVyU3R5bGUiOm51bGwsIlBhcmVudFN0eWxlIjpudWxsfX0sIlNjYWxlIjp7IiRpZCI6IjE2NiIsIlN0YXJ0RGF0ZSI6IjAwMDEtMDEtMDFUMDA6MDA6MDAiLCJFbmREYXRlIjoiMjAyMi0wNS0zMVQyMzo1OTowMCIsIkZvcm1hdCI6ImQiLCJUeXBlIjowLCJBdXRvRGF0ZVJhbmdlIjp0cnVlLCJXb3JraW5nRGF5cyI6MzEsIkZpc2NhbFllYXIiOnsiJGlkIjoiMTY3IiwiU3RhcnRNb250aCI6MSwiVXNlU3RhcnRpbmdZZWFyRm9yTnVtYmVyaW5nIjp0cnVlLCJTaG93RmlzY2FsWWVhckxhYmVsIjp0cnVlfSwiVG9kYXlNYXJrZXJUZXh0IjoiVG9kYXkiLCJBdXRvU2NhbGVUeXBlIjpmYWxzZX0sIk1pbGVzdG9uZXMiOltdLCJUYXNrcyI6W3siJGlkIjoiMTY4IiwiR3JvdXBOYW1lIjpudWxsLCJTdGFydERhdGUiOiIyMDIxLTA1LTAxVDAwOjAwOjAwWiIsIkVuZERhdGUiOiIyMDIyLTA1LTMxVDIzOjU5OjAwWiIsIlBlcmNlbnRhZ2VDb21wbGV0ZSI6bnVsbCwiU3R5bGUiOnsiJGlkIjoiMTY5IiwiU2hhcGUiOjAsIlNoYXBlVGhpY2tuZXNzIjowLCJEdXJhdGlvbkZvcm1hdCI6MCwiSW5jbHVkZU5vbldvcmtpbmdEYXlzSW5EdXJhdGlvbiI6ZmFsc2UsIlBlcmNlbnRhZ2VDb21wbGV0ZVN0eWxlIjp7IiRpZCI6IjE3MCIsIkZvbnRTZXR0aW5ncyI6eyIkaWQiOiIxNzEiLCJGb250U2l6ZSI6MTAsIkZvbnROYW1lIjoiQ2FsaWJyaSIsIklzQm9sZCI6ZmFsc2UsIklzSXRhbGljIjpmYWxzZSwiSXNVbmRlcmxpbmVkIjpmYWxzZSwiUGFyZW50U3R5bGUiOm51bGx9LCJBdXRvU2l6ZSI6MCwiRm9yZWdyb3VuZCI6eyIkaWQiOiIxNzIiLCJDb2xvciI6eyIkaWQiOiIxNz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zQiLCJUb3AiOjAsIkxlZnQiOjAsIlJpZ2h0IjowLCJCb3R0b20iOjB9LCJQYWRkaW5nIjp7IiRpZCI6IjE3NSIsIlRvcCI6MCwiTGVmdCI6MCwiUmlnaHQiOjAsIkJvdHRvbSI6MH0sIkJhY2tncm91bmQiOnsiJHJlZiI6IjkzIn0sIklzVmlzaWJsZSI6dHJ1ZSwiV2lkdGgiOjAuMCwiSGVpZ2h0IjowLjAsIkJvcmRlclN0eWxlIjp7IiRpZCI6IjE3NiIsIkxpbmVDb2xvciI6bnVsbCwiTGluZVdlaWdodCI6MC4wLCJMaW5lVHlwZSI6MCwiUGFyZW50U3R5bGUiOm51bGx9LCJQYXJlbnRTdHlsZSI6bnVsbH0sIkR1cmF0aW9uU3R5bGUiOnsiJGlkIjoiMTc3IiwiRm9udFNldHRpbmdzIjp7IiRpZCI6IjE3OCIsIkZvbnRTaXplIjoxMCwiRm9udE5hbWUiOiJDYWxpYnJpIiwiSXNCb2xkIjpmYWxzZSwiSXNJdGFsaWMiOmZhbHNlLCJJc1VuZGVybGluZWQiOmZhbHNlLCJQYXJlbnRTdHlsZSI6bnVsbH0sIkF1dG9TaXplIjowLCJGb3JlZ3JvdW5kIjp7IiRpZCI6IjE3OSIsIkNvbG9yIjp7IiRyZWYiOiI5NyJ9fSwiTWF4V2lkdGgiOjIwMC4wLCJNYXhIZWlnaHQiOiJJbmZpbml0eSIsIlNtYXJ0Rm9yZWdyb3VuZElzQWN0aXZlIjpmYWxzZSwiSG9yaXpvbnRhbEFsaWdubWVudCI6MCwiVmVydGljYWxBbGlnbm1lbnQiOjAsIlNtYXJ0Rm9yZWdyb3VuZCI6bnVsbCwiQmFja2dyb3VuZEZpbGxUeXBlIjowLCJNYXJnaW4iOnsiJGlkIjoiMTgwIiwiVG9wIjowLCJMZWZ0IjowLCJSaWdodCI6MCwiQm90dG9tIjowfSwiUGFkZGluZyI6eyIkaWQiOiIxODEiLCJUb3AiOjAsIkxlZnQiOjAsIlJpZ2h0IjowLCJCb3R0b20iOjB9LCJCYWNrZ3JvdW5kIjp7IiRyZWYiOiIxMDAifSwiSXNWaXNpYmxlIjp0cnVlLCJXaWR0aCI6MC4wLCJIZWlnaHQiOjAuMCwiQm9yZGVyU3R5bGUiOnsiJGlkIjoiMTgyIiwiTGluZUNvbG9yIjpudWxsLCJMaW5lV2VpZ2h0IjowLjAsIkxpbmVUeXBlIjowLCJQYXJlbnRTdHlsZSI6bnVsbH0sIlBhcmVudFN0eWxlIjpudWxsfSwiSG9yaXpvbnRhbENvbm5lY3RvclN0eWxlIjp7IiRpZCI6IjE4MyIsIkxpbmVDb2xvciI6eyIkcmVmIjoiMTAyIn0sIkxpbmVXZWlnaHQiOjEuMCwiTGluZVR5cGUiOjAsIlBhcmVudFN0eWxlIjpudWxsfSwiVmVydGljYWxDb25uZWN0b3JTdHlsZSI6eyIkaWQiOiIxODQiLCJMaW5lQ29sb3IiOnsiJHJlZiI6IjEwNSJ9LCJMaW5lV2VpZ2h0IjowLjAsIkxpbmVUeXBlIjowLCJQYXJlbnRTdHlsZSI6bnVsbH0sIk1hcmdpbiI6bnVsbCwiU3RhcnREYXRlUG9zaXRpb24iOjYsIkVuZERhdGVQb3NpdGlvbiI6NiwiRGF0ZUlzVmlzaWJsZSI6ZmFsc2UsIlRpdGxlUG9zaXRpb24iOjAsIkR1cmF0aW9uUG9zaXRpb24iOjYsIlBlcmNlbnRhZ2VDb21wbGV0ZWRQb3NpdGlvbiI6NiwiU3BhY2luZyI6MTAsIklzQmVsb3dUaW1lYmFuZCI6dHJ1ZSwiUGVyY2VudGFnZUNvbXBsZXRlU2hhcGVPcGFjaXR5IjozNSwiU2hhcGVTdHlsZSI6eyIkaWQiOiIxODUiLCJNYXJnaW4iOnsiJGlkIjoiMTg2IiwiVG9wIjowLCJMZWZ0Ijo0LCJSaWdodCI6NCwiQm90dG9tIjowfSwiUGFkZGluZyI6eyIkaWQiOiIxODciLCJUb3AiOjAsIkxlZnQiOjAsIlJpZ2h0IjowLCJCb3R0b20iOjB9LCJCYWNrZ3JvdW5kIjp7IiRpZCI6IjE4OCIsIkNvbG9yIjp7IiRpZCI6IjE4OSIsIkEiOjI1NSwiUiI6OTEsIkciOjE1NSwiQiI6MjEzfX0sIklzVmlzaWJsZSI6dHJ1ZSwiV2lkdGgiOjAuMCwiSGVpZ2h0IjoxMC4wLCJCb3JkZXJTdHlsZSI6eyIkaWQiOiIxOTAiLCJMaW5lQ29sb3IiOnsiJHJlZiI6IjExMyJ9LCJMaW5lV2VpZ2h0IjowLjAsIkxpbmVUeXBlIjowLCJQYXJlbnRTdHlsZSI6bnVsbH0sIlBhcmVudFN0eWxlIjpudWxsfSwiVGl0bGVTdHlsZSI6eyIkaWQiOiIxOTEiLCJGb250U2V0dGluZ3MiOnsiJGlkIjoiMTkyIiwiRm9udFNpemUiOjExLCJGb250TmFtZSI6IkNhbGlicmkiLCJJc0JvbGQiOnRydWUsIklzSXRhbGljIjpmYWxzZSwiSXNVbmRlcmxpbmVkIjpmYWxzZSwiUGFyZW50U3R5bGUiOm51bGx9LCJBdXRvU2l6ZSI6MCwiRm9yZWdyb3VuZCI6eyIkaWQiOiIxOTMiLCJDb2xvciI6eyIkaWQiOiIxOTQ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MTk1IiwiVG9wIjowLCJMZWZ0IjowLCJSaWdodCI6MCwiQm90dG9tIjowfSwiUGFkZGluZyI6eyIkaWQiOiIxOTYiLCJUb3AiOjAsIkxlZnQiOjAsIlJpZ2h0IjowLCJCb3R0b20iOjB9LCJCYWNrZ3JvdW5kIjp7IiRyZWYiOiIxMjEifSwiSXNWaXNpYmxlIjp0cnVlLCJXaWR0aCI6MC4wLCJIZWlnaHQiOjAuMCwiQm9yZGVyU3R5bGUiOnsiJGlkIjoiMTk3IiwiTGluZUNvbG9yIjpudWxsLCJMaW5lV2VpZ2h0IjowLjAsIkxpbmVUeXBlIjowLCJQYXJlbnRTdHlsZSI6bnVsbH0sIlBhcmVudFN0eWxlIjpudWxsfSwiRGF0ZVN0eWxlIjp7IiRpZCI6IjE5OCIsIkZvbnRTZXR0aW5ncyI6eyIkaWQiOiIxOTkiLCJGb250U2l6ZSI6MTAsIkZvbnROYW1lIjoiQ2FsaWJyaSIsIklzQm9sZCI6ZmFsc2UsIklzSXRhbGljIjpmYWxzZSwiSXNVbmRlcmxpbmVkIjpmYWxzZSwiUGFyZW50U3R5bGUiOm51bGx9LCJBdXRvU2l6ZSI6MCwiRm9yZWdyb3VuZCI6eyIkaWQiOiIyMDAiLCJDb2xvciI6eyIkaWQiOiIyMD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MTI4In0sIklzVmlzaWJsZSI6dHJ1ZSwiV2lkdGgiOjAuMCwiSGVpZ2h0IjowLjAsIkJvcmRlclN0eWxlIjp7IiRpZCI6IjIwNCIsIkxpbmVDb2xvciI6bnVsbCwiTGluZVdlaWdodCI6MC4wLCJMaW5lVHlwZSI6MCwiUGFyZW50U3R5bGUiOm51bGx9LCJQYXJlbnRTdHlsZSI6bnVsbH0sIkRhdGVGb3JtYXQiOnsiJGlkIjoiMjA1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jA2IiwiRGF0ZVBhcnRJc1Zpc2libGUiOmZhbHNlLCJUaW1lUGFydElzVmlzaWJsZSI6ZmFsc2V9fSwiV2Vla051bWJlcmluZyI6eyIkaWQiOiIyMDciLCJGb3JtYXQiOjAsIklzVmlzaWJsZSI6ZmFsc2UsIkxhc3RLbm93blZpc2liaWxpdHlTdGF0ZSI6ZmFsc2V9LCJJc1Zpc2libGUiOnRydWUsIlBhcmVudFN0eWxlIjpudWxsfSwiSW5kZXgiOjAsIlNtYXJ0RHVyYXRpb25BY3RpdmF0ZWQiOmZhbHNlLCJEYXRlRm9ybWF0Ijp7IiRyZWYiOiIyMDUifSwiV2Vla051bWJlcmluZyI6eyIkaWQiOiIyMDgiLCJGb3JtYXQiOjAsIklzVmlzaWJsZSI6ZmFsc2UsIkxhc3RLbm93blZpc2liaWxpdHlTdGF0ZSI6ZmFsc2V9LCJJZCI6IjcwZTBjYzdkLTU2NTctNGFlNS05YWU5LWU1OTllYzA2NmIzZiIsIkltcG9ydElkIjpudWxsLCJUaXRsZSI6IlN0cmF0ZWd5IEJ1ZGdldDogJDEzLDAwMCIsIk5vdGUiOm51bGwsIkh5cGVybGluayI6eyIkaWQiOiIyMDkiLCJBZGRyZXNzIjpudWxsLCJTdWJBZGRyZXNzIjpudWxsfSwiSXNDaGFuZ2VkIjpmYWxzZSwiSXNOZXciOmZhbHNlfSx7IiRpZCI6IjIxMCIsIkdyb3VwTmFtZSI6ImU3OTQ2NjVkLWNhZDktNDQzZC04YWZkLTY3ZjA0YTEyOWEzNyIsIlN0YXJ0RGF0ZSI6IjIwMjEtMDUtMDFUMDA6MDA6MDBaIiwiRW5kRGF0ZSI6IjIwMjEtMDctMTJUMjM6NTk6MDBaIiwiUGVyY2VudGFnZUNvbXBsZXRlIjo5MC4wLCJTdHlsZSI6eyIkaWQiOiIyMTEiLCJTaGFwZSI6MCwiU2hhcGVUaGlja25lc3MiOjIsIkR1cmF0aW9uRm9ybWF0IjowLCJJbmNsdWRlTm9uV29ya2luZ0RheXNJbkR1cmF0aW9uIjpmYWxzZSwiUGVyY2VudGFnZUNvbXBsZXRlU3R5bGUiOnsiJGlkIjoiMjEyIiwiRm9udFNldHRpbmdzIjp7IiRpZCI6IjIxMyIsIkZvbnRTaXplIjoxMCwiRm9udE5hbWUiOiJDYWxpYnJpIiwiSXNCb2xkIjpmYWxzZSwiSXNJdGFsaWMiOmZhbHNlLCJJc1VuZGVybGluZWQiOmZhbHNlLCJQYXJlbnRTdHlsZSI6bnVsbH0sIkF1dG9TaXplIjowLCJGb3JlZ3JvdW5kIjp7IiRpZCI6IjIxNCIsIkNvbG9yIjp7IiRpZCI6IjIxNS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yMTYiLCJUb3AiOjAsIkxlZnQiOjAsIlJpZ2h0IjowLCJCb3R0b20iOjB9LCJQYWRkaW5nIjp7IiRpZCI6IjIxNyIsIlRvcCI6MCwiTGVmdCI6MCwiUmlnaHQiOjAsIkJvdHRvbSI6MH0sIkJhY2tncm91bmQiOnsiJHJlZiI6IjkzIn0sIklzVmlzaWJsZSI6dHJ1ZSwiV2lkdGgiOjAuMCwiSGVpZ2h0IjowLjAsIkJvcmRlclN0eWxlIjp7IiRpZCI6IjIxOCIsIkxpbmVDb2xvciI6bnVsbCwiTGluZVdlaWdodCI6MC4wLCJMaW5lVHlwZSI6MCwiUGFyZW50U3R5bGUiOm51bGx9LCJQYXJlbnRTdHlsZSI6bnVsbH0sIkR1cmF0aW9uU3R5bGUiOnsiJGlkIjoiMjE5IiwiRm9udFNldHRpbmdzIjp7IiRpZCI6IjIyMCIsIkZvbnRTaXplIjoxMCwiRm9udE5hbWUiOiJDYWxpYnJpIiwiSXNCb2xkIjpmYWxzZSwiSXNJdGFsaWMiOmZhbHNlLCJJc1VuZGVybGluZWQiOmZhbHNlLCJQYXJlbnRTdHlsZSI6bnVsbH0sIkF1dG9TaXplIjowLCJGb3JlZ3JvdW5kIjp7IiRpZCI6IjIyMSIsIkNvbG9yIjp7IiRyZWYiOiI5NyJ9fSwiTWF4V2lkdGgiOjIwMC4wLCJNYXhIZWlnaHQiOiJJbmZpbml0eSIsIlNtYXJ0Rm9yZWdyb3VuZElzQWN0aXZlIjpmYWxzZSwiSG9yaXpvbnRhbEFsaWdubWVudCI6MCwiVmVydGljYWxBbGlnbm1lbnQiOjAsIlNtYXJ0Rm9yZWdyb3VuZCI6bnVsbCwiQmFja2dyb3VuZEZpbGxUeXBlIjowLCJNYXJnaW4iOnsiJGlkIjoiMjIyIiwiVG9wIjowLCJMZWZ0IjowLCJSaWdodCI6MCwiQm90dG9tIjowfSwiUGFkZGluZyI6eyIkaWQiOiIyMjMiLCJUb3AiOjAsIkxlZnQiOjAsIlJpZ2h0IjowLCJCb3R0b20iOjB9LCJCYWNrZ3JvdW5kIjp7IiRyZWYiOiIxMDAifSwiSXNWaXNpYmxlIjp0cnVlLCJXaWR0aCI6MC4wLCJIZWlnaHQiOjAuMCwiQm9yZGVyU3R5bGUiOnsiJGlkIjoiMjI0IiwiTGluZUNvbG9yIjpudWxsLCJMaW5lV2VpZ2h0IjowLjAsIkxpbmVUeXBlIjowLCJQYXJlbnRTdHlsZSI6bnVsbH0sIlBhcmVudFN0eWxlIjpudWxsfSwiSG9yaXpvbnRhbENvbm5lY3RvclN0eWxlIjp7IiRpZCI6IjIyNSIsIkxpbmVDb2xvciI6eyIkcmVmIjoiMTAyIn0sIkxpbmVXZWlnaHQiOjEuMCwiTGluZVR5cGUiOjAsIlBhcmVudFN0eWxlIjpudWxsfSwiVmVydGljYWxDb25uZWN0b3JTdHlsZSI6eyIkaWQiOiIyMjYiLCJMaW5lQ29sb3IiOnsiJHJlZiI6IjEwNSJ9LCJMaW5lV2VpZ2h0IjowLjAsIkxpbmVUeXBlIjowLCJQYXJlbnRTdHlsZSI6bnVsbH0sIk1hcmdpbiI6bnVsbCwiU3RhcnREYXRlUG9zaXRpb24iOjYsIkVuZERhdGVQb3NpdGlvbiI6NiwiRGF0ZUlzVmlzaWJsZSI6ZmFsc2UsIlRpdGxlUG9zaXRpb24iOjEsIkR1cmF0aW9uUG9zaXRpb24iOjYsIlBlcmNlbnRhZ2VDb21wbGV0ZWRQb3NpdGlvbiI6MiwiU3BhY2luZyI6MywiSXNCZWxvd1RpbWViYW5kIjp0cnVlLCJQZXJjZW50YWdlQ29tcGxldGVTaGFwZU9wYWNpdHkiOjM1LCJTaGFwZVN0eWxlIjp7IiRpZCI6IjIyNyIsIk1hcmdpbiI6eyIkaWQiOiIyMjgiLCJUb3AiOjAsIkxlZnQiOjQsIlJpZ2h0Ijo0LCJCb3R0b20iOjB9LCJQYWRkaW5nIjp7IiRpZCI6IjIyOSIsIlRvcCI6MCwiTGVmdCI6MCwiUmlnaHQiOjAsIkJvdHRvbSI6MH0sIkJhY2tncm91bmQiOnsiJGlkIjoiMjMwIiwiQ29sb3IiOnsiJGlkIjoiMjMxIiwiQSI6MjU1LCJSIjo5MSwiRyI6MTU1LCJCIjoyMTN9fSwiSXNWaXNpYmxlIjp0cnVlLCJXaWR0aCI6MC4wLCJIZWlnaHQiOjIyLjAsIkJvcmRlclN0eWxlIjp7IiRpZCI6IjIzMiIsIkxpbmVDb2xvciI6eyIkcmVmIjoiMTEzIn0sIkxpbmVXZWlnaHQiOjAuMCwiTGluZVR5cGUiOjAsIlBhcmVudFN0eWxlIjpudWxsfSwiUGFyZW50U3R5bGUiOm51bGx9LCJUaXRsZVN0eWxlIjp7IiRpZCI6IjIzMyIsIkZvbnRTZXR0aW5ncyI6eyIkaWQiOiIyMzQiLCJGb250U2l6ZSI6MTEsIkZvbnROYW1lIjoiQ2FsaWJyaSIsIklzQm9sZCI6dHJ1ZSwiSXNJdGFsaWMiOmZhbHNlLCJJc1VuZGVybGluZWQiOmZhbHNlLCJQYXJlbnRTdHlsZSI6bnVsbH0sIkF1dG9TaXplIjowLCJGb3JlZ3JvdW5kIjp7IiRpZCI6IjIzNSIsIkNvbG9yIjp7IiRpZCI6IjIzNiIsIkEiOjI1NSwiUiI6MTc4LCJHIjoxNCwiQiI6MTh9fSwiTWF4V2lkdGgiOjk2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xMjEifSwiSXNWaXNpYmxlIjp0cnVlLCJXaWR0aCI6MC4wLCJIZWlnaHQiOjAuMCwiQm9yZGVyU3R5bGUiOnsiJGlkIjoiMjM5IiwiTGluZUNvbG9yIjpudWxsLCJMaW5lV2VpZ2h0IjowLjAsIkxpbmVUeXBlIjowLCJQYXJlbnRTdHlsZSI6bnVsbH0sIlBhcmVudFN0eWxlIjpudWxsfSwiRGF0ZVN0eWxlIjp7IiRpZCI6IjI0MCIsIkZvbnRTZXR0aW5ncyI6eyIkaWQiOiIyNDEiLCJGb250U2l6ZSI6MTAsIkZvbnROYW1lIjoiQ2FsaWJyaSIsIklzQm9sZCI6ZmFsc2UsIklzSXRhbGljIjpmYWxzZSwiSXNVbmRlcmxpbmVkIjpmYWxzZSwiUGFyZW50U3R5bGUiOm51bGx9LCJBdXRvU2l6ZSI6MCwiRm9yZWdyb3VuZCI6eyIkaWQiOiIyNDIiLCJDb2xvciI6eyIkaWQiOiIyND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0NCIsIlRvcCI6MCwiTGVmdCI6MCwiUmlnaHQiOjAsIkJvdHRvbSI6MH0sIlBhZGRpbmciOnsiJGlkIjoiMjQ1IiwiVG9wIjowLCJMZWZ0IjowLCJSaWdodCI6MCwiQm90dG9tIjowfSwiQmFja2dyb3VuZCI6eyIkcmVmIjoiMTI4In0sIklzVmlzaWJsZSI6dHJ1ZSwiV2lkdGgiOjAuMCwiSGVpZ2h0IjowLjAsIkJvcmRlclN0eWxlIjp7IiRpZCI6IjI0NiIsIkxpbmVDb2xvciI6bnVsbCwiTGluZVdlaWdodCI6MC4wLCJMaW5lVHlwZSI6MCwiUGFyZW50U3R5bGUiOm51bGx9LCJQYXJlbnRTdHlsZSI6bnVsbH0sIkRhdGVGb3JtYXQiOnsiJGlkIjoiMjQ3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jQ4IiwiRGF0ZVBhcnRJc1Zpc2libGUiOmZhbHNlLCJUaW1lUGFydElzVmlzaWJsZSI6ZmFsc2V9fSwiV2Vla051bWJlcmluZyI6eyIkaWQiOiIyNDkiLCJGb3JtYXQiOjAsIklzVmlzaWJsZSI6ZmFsc2UsIkxhc3RLbm93blZpc2liaWxpdHlTdGF0ZSI6ZmFsc2V9LCJJc1Zpc2libGUiOnRydWUsIlBhcmVudFN0eWxlIjpudWxsfSwiSW5kZXgiOjEsIlNtYXJ0RHVyYXRpb25BY3RpdmF0ZWQiOmZhbHNlLCJEYXRlRm9ybWF0Ijp7IiRyZWYiOiIyNDcifSwiV2Vla051bWJlcmluZyI6eyIkaWQiOiIyNTAiLCJGb3JtYXQiOjAsIklzVmlzaWJsZSI6ZmFsc2UsIkxhc3RLbm93blZpc2liaWxpdHlTdGF0ZSI6ZmFsc2V9LCJJZCI6ImQxZDU3NDM2LTBiNmQtNDYxMC1iOGNlLTllM2U0MDNlOWQ0OSIsIkltcG9ydElkIjpudWxsLCJUaXRsZSI6IlN0cmF0ZWd5OiAkNCw1MDAiLCJOb3RlIjpudWxsLCJIeXBlcmxpbmsiOnsiJGlkIjoiMjUxIiwiQWRkcmVzcyI6bnVsbCwiU3ViQWRkcmVzcyI6bnVsbH0sIklzQ2hhbmdlZCI6ZmFsc2UsIklzTmV3IjpmYWxzZX0seyIkaWQiOiIyNTIiLCJHcm91cE5hbWUiOiJlNzk0NjY1ZC1jYWQ5LTQ0M2QtOGFmZC02N2YwNGExMjlhMzciLCJTdGFydERhdGUiOiIyMDIxLTA3LTEzVDAwOjAwOjAwWiIsIkVuZERhdGUiOiIyMDIyLTAxLTA4VDIzOjU5OjAwWiIsIlBlcmNlbnRhZ2VDb21wbGV0ZSI6MjAuMCwiU3R5bGUiOnsiJGlkIjoiMjUzIiwiU2hhcGUiOjAsIlNoYXBlVGhpY2tuZXNzIjoxLCJEdXJhdGlvbkZvcm1hdCI6MCwiSW5jbHVkZU5vbldvcmtpbmdEYXlzSW5EdXJhdGlvbiI6ZmFsc2UsIlBlcmNlbnRhZ2VDb21wbGV0ZVN0eWxlIjp7IiRpZCI6IjI1NCIsIkZvbnRTZXR0aW5ncyI6eyIkaWQiOiIyNTUiLCJGb250U2l6ZSI6MTAsIkZvbnROYW1lIjoiQ2FsaWJyaSIsIklzQm9sZCI6ZmFsc2UsIklzSXRhbGljIjpmYWxzZSwiSXNVbmRlcmxpbmVkIjpmYWxzZSwiUGFyZW50U3R5bGUiOm51bGx9LCJBdXRvU2l6ZSI6MCwiRm9yZWdyb3VuZCI6eyIkaWQiOiIyNTYiLCJDb2xvciI6eyIkaWQiOiIyNTc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MjU4IiwiVG9wIjowLCJMZWZ0IjowLCJSaWdodCI6MCwiQm90dG9tIjowfSwiUGFkZGluZyI6eyIkaWQiOiIyNTkiLCJUb3AiOjAsIkxlZnQiOjAsIlJpZ2h0IjowLCJCb3R0b20iOjB9LCJCYWNrZ3JvdW5kIjp7IiRyZWYiOiI5MyJ9LCJJc1Zpc2libGUiOnRydWUsIldpZHRoIjowLjAsIkhlaWdodCI6MC4wLCJCb3JkZXJTdHlsZSI6eyIkaWQiOiIyNjAiLCJMaW5lQ29sb3IiOm51bGwsIkxpbmVXZWlnaHQiOjAuMCwiTGluZVR5cGUiOjAsIlBhcmVudFN0eWxlIjpudWxsfSwiUGFyZW50U3R5bGUiOm51bGx9LCJEdXJhdGlvblN0eWxlIjp7IiRpZCI6IjI2MSIsIkZvbnRTZXR0aW5ncyI6eyIkaWQiOiIyNjIiLCJGb250U2l6ZSI6MTAsIkZvbnROYW1lIjoiQ2FsaWJyaSIsIklzQm9sZCI6ZmFsc2UsIklzSXRhbGljIjpmYWxzZSwiSXNVbmRlcmxpbmVkIjpmYWxzZSwiUGFyZW50U3R5bGUiOm51bGx9LCJBdXRvU2l6ZSI6MCwiRm9yZWdyb3VuZCI6eyIkaWQiOiIyNjMiLCJDb2xvciI6eyIkcmVmIjoiOTcifX0sIk1heFdpZHRoIjoyMDAuMCwiTWF4SGVpZ2h0IjoiSW5maW5pdHkiLCJTbWFydEZvcmVncm91bmRJc0FjdGl2ZSI6ZmFsc2UsIkhvcml6b250YWxBbGlnbm1lbnQiOjAsIlZlcnRpY2FsQWxpZ25tZW50IjowLCJTbWFydEZvcmVncm91bmQiOm51bGwsIkJhY2tncm91bmRGaWxsVHlwZSI6MCwiTWFyZ2luIjp7IiRpZCI6IjI2NCIsIlRvcCI6MCwiTGVmdCI6MCwiUmlnaHQiOjAsIkJvdHRvbSI6MH0sIlBhZGRpbmciOnsiJGlkIjoiMjY1IiwiVG9wIjowLCJMZWZ0IjowLCJSaWdodCI6MCwiQm90dG9tIjowfSwiQmFja2dyb3VuZCI6eyIkcmVmIjoiMTAwIn0sIklzVmlzaWJsZSI6dHJ1ZSwiV2lkdGgiOjAuMCwiSGVpZ2h0IjowLjAsIkJvcmRlclN0eWxlIjp7IiRpZCI6IjI2NiIsIkxpbmVDb2xvciI6bnVsbCwiTGluZVdlaWdodCI6MC4wLCJMaW5lVHlwZSI6MCwiUGFyZW50U3R5bGUiOm51bGx9LCJQYXJlbnRTdHlsZSI6bnVsbH0sIkhvcml6b250YWxDb25uZWN0b3JTdHlsZSI6eyIkaWQiOiIyNjciLCJMaW5lQ29sb3IiOnsiJHJlZiI6IjEwMiJ9LCJMaW5lV2VpZ2h0IjoxLjAsIkxpbmVUeXBlIjowLCJQYXJlbnRTdHlsZSI6bnVsbH0sIlZlcnRpY2FsQ29ubmVjdG9yU3R5bGUiOnsiJGlkIjoiMjY4IiwiTGluZUNvbG9yIjp7IiRyZWYiOiIxMDUifSwiTGluZVdlaWdodCI6MC4wLCJMaW5lVHlwZSI6MCwiUGFyZW50U3R5bGUiOm51bGx9LCJNYXJnaW4iOm51bGwsIlN0YXJ0RGF0ZVBvc2l0aW9uIjo2LCJFbmREYXRlUG9zaXRpb24iOjYsIkRhdGVJc1Zpc2libGUiOmZhbHNlLCJUaXRsZVBvc2l0aW9uIjoxLCJEdXJhdGlvblBvc2l0aW9uIjo2LCJQZXJjZW50YWdlQ29tcGxldGVkUG9zaXRpb24iOjIsIlNwYWNpbmciOjEwLCJJc0JlbG93VGltZWJhbmQiOnRydWUsIlBlcmNlbnRhZ2VDb21wbGV0ZVNoYXBlT3BhY2l0eSI6MzUsIlNoYXBlU3R5bGUiOnsiJGlkIjoiMjY5IiwiTWFyZ2luIjp7IiRpZCI6IjI3MCIsIlRvcCI6MCwiTGVmdCI6NCwiUmlnaHQiOjQsIkJvdHRvbSI6MH0sIlBhZGRpbmciOnsiJGlkIjoiMjcxIiwiVG9wIjowLCJMZWZ0IjowLCJSaWdodCI6MCwiQm90dG9tIjowfSwiQmFja2dyb3VuZCI6eyIkaWQiOiIyNzIiLCJDb2xvciI6eyIkaWQiOiIyNzMiLCJBIjoyNTUsIlIiOjkxLCJHIjoxNTUsIkIiOjIxM319LCJJc1Zpc2libGUiOnRydWUsIldpZHRoIjowLjAsIkhlaWdodCI6MTYuMCwiQm9yZGVyU3R5bGUiOnsiJGlkIjoiMjc0IiwiTGluZUNvbG9yIjp7IiRyZWYiOiIxMTMifSwiTGluZVdlaWdodCI6MC4wLCJMaW5lVHlwZSI6MCwiUGFyZW50U3R5bGUiOm51bGx9LCJQYXJlbnRTdHlsZSI6bnVsbH0sIlRpdGxlU3R5bGUiOnsiJGlkIjoiMjc1IiwiRm9udFNldHRpbmdzIjp7IiRpZCI6IjI3NiIsIkZvbnRTaXplIjoxMSwiRm9udE5hbWUiOiJDYWxpYnJpIiwiSXNCb2xkIjp0cnVlLCJJc0l0YWxpYyI6ZmFsc2UsIklzVW5kZXJsaW5lZCI6ZmFsc2UsIlBhcmVudFN0eWxlIjpudWxsfSwiQXV0b1NpemUiOjAsIkZvcmVncm91bmQiOnsiJGlkIjoiMjc3IiwiQ29sb3IiOnsiJGlkIjoiMjc4IiwiQSI6MjU1LCJSIjoxMTIsIkciOjE3MywiQiI6NzF9fSwiTWF4V2lkdGgiOjk2MC4wLCJNYXhIZWlnaHQiOiJJbmZpbml0eSIsIlNtYXJ0Rm9yZWdyb3VuZElzQWN0aXZlIjpmYWxzZSwiSG9yaXpvbnRhbEFsaWdubWVudCI6MCwiVmVydGljYWxBbGlnbm1lbnQiOjAsIlNtYXJ0Rm9yZWdyb3VuZCI6bnVsbCwiQmFja2dyb3VuZEZpbGxUeXBlIjowLCJNYXJnaW4iOnsiJGlkIjoiMjc5IiwiVG9wIjowLCJMZWZ0IjowLCJSaWdodCI6MCwiQm90dG9tIjowfSwiUGFkZGluZyI6eyIkaWQiOiIyODAiLCJUb3AiOjAsIkxlZnQiOjAsIlJpZ2h0IjowLCJCb3R0b20iOjB9LCJCYWNrZ3JvdW5kIjp7IiRyZWYiOiIxMjEifSwiSXNWaXNpYmxlIjp0cnVlLCJXaWR0aCI6MC4wLCJIZWlnaHQiOjAuMCwiQm9yZGVyU3R5bGUiOnsiJGlkIjoiMjgxIiwiTGluZUNvbG9yIjpudWxsLCJMaW5lV2VpZ2h0IjowLjAsIkxpbmVUeXBlIjowLCJQYXJlbnRTdHlsZSI6bnVsbH0sIlBhcmVudFN0eWxlIjpudWxsfSwiRGF0ZVN0eWxlIjp7IiRpZCI6IjI4MiIsIkZvbnRTZXR0aW5ncyI6eyIkaWQiOiIyODMiLCJGb250U2l6ZSI6MTAsIkZvbnROYW1lIjoiQ2FsaWJyaSIsIklzQm9sZCI6ZmFsc2UsIklzSXRhbGljIjpmYWxzZSwiSXNVbmRlcmxpbmVkIjpmYWxzZSwiUGFyZW50U3R5bGUiOm51bGx9LCJBdXRvU2l6ZSI6MCwiRm9yZWdyb3VuZCI6eyIkaWQiOiIyODQiLCJDb2xvciI6eyIkaWQiOiIyOD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4NiIsIlRvcCI6MCwiTGVmdCI6MCwiUmlnaHQiOjAsIkJvdHRvbSI6MH0sIlBhZGRpbmciOnsiJGlkIjoiMjg3IiwiVG9wIjowLCJMZWZ0IjowLCJSaWdodCI6MCwiQm90dG9tIjowfSwiQmFja2dyb3VuZCI6eyIkcmVmIjoiMTI4In0sIklzVmlzaWJsZSI6dHJ1ZSwiV2lkdGgiOjAuMCwiSGVpZ2h0IjowLjAsIkJvcmRlclN0eWxlIjp7IiRpZCI6IjI4OCIsIkxpbmVDb2xvciI6bnVsbCwiTGluZVdlaWdodCI6MC4wLCJMaW5lVHlwZSI6MCwiUGFyZW50U3R5bGUiOm51bGx9LCJQYXJlbnRTdHlsZSI6bnVsbH0sIkRhdGVGb3JtYXQiOnsiJGlkIjoiMjg5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jkwIiwiRGF0ZVBhcnRJc1Zpc2libGUiOmZhbHNlLCJUaW1lUGFydElzVmlzaWJsZSI6ZmFsc2V9fSwiV2Vla051bWJlcmluZyI6eyIkaWQiOiIyOTEiLCJGb3JtYXQiOjAsIklzVmlzaWJsZSI6ZmFsc2UsIkxhc3RLbm93blZpc2liaWxpdHlTdGF0ZSI6ZmFsc2V9LCJJc1Zpc2libGUiOnRydWUsIlBhcmVudFN0eWxlIjpudWxsfSwiSW5kZXgiOjIsIlNtYXJ0RHVyYXRpb25BY3RpdmF0ZWQiOmZhbHNlLCJEYXRlRm9ybWF0Ijp7IiRyZWYiOiIyODkifSwiV2Vla051bWJlcmluZyI6eyIkaWQiOiIyOTIiLCJGb3JtYXQiOjAsIklzVmlzaWJsZSI6ZmFsc2UsIkxhc3RLbm93blZpc2liaWxpdHlTdGF0ZSI6ZmFsc2V9LCJJZCI6IjJhYjI5YzhkLTg0YmItNDgwYy04YzAyLTExMmNmYWUzYTc2MCIsIkltcG9ydElkIjpudWxsLCJUaXRsZSI6Ik1ldGhvZG9sb2d5OiAkMiw1MDAiLCJOb3RlIjpudWxsLCJIeXBlcmxpbmsiOnsiJGlkIjoiMjkzIiwiQWRkcmVzcyI6bnVsbCwiU3ViQWRkcmVzcyI6bnVsbH0sIklzQ2hhbmdlZCI6ZmFsc2UsIklzTmV3IjpmYWxzZX0seyIkaWQiOiIyOTQiLCJHcm91cE5hbWUiOiJlNzk0NjY1ZC1jYWQ5LTQ0M2QtOGFmZC02N2YwNGExMjlhMzciLCJTdGFydERhdGUiOiIyMDIyLTAxLTA5VDAwOjAwOjAwWiIsIkVuZERhdGUiOiIyMDIyLTA1LTMxVDIzOjU5OjAwWiIsIlBlcmNlbnRhZ2VDb21wbGV0ZSI6NzMuMCwiU3R5bGUiOnsiJGlkIjoiMjk1IiwiU2hhcGUiOjAsIlNoYXBlVGhpY2tuZXNzIjoxLCJEdXJhdGlvbkZvcm1hdCI6MCwiSW5jbHVkZU5vbldvcmtpbmdEYXlzSW5EdXJhdGlvbiI6ZmFsc2UsIlBlcmNlbnRhZ2VDb21wbGV0ZVN0eWxlIjp7IiRpZCI6IjI5NiIsIkZvbnRTZXR0aW5ncyI6eyIkaWQiOiIyOTciLCJGb250U2l6ZSI6MTAsIkZvbnROYW1lIjoiQ2FsaWJyaSIsIklzQm9sZCI6ZmFsc2UsIklzSXRhbGljIjpmYWxzZSwiSXNVbmRlcmxpbmVkIjpmYWxzZSwiUGFyZW50U3R5bGUiOm51bGx9LCJBdXRvU2l6ZSI6MCwiRm9yZWdyb3VuZCI6eyIkaWQiOiIyOTgiLCJDb2xvciI6eyIkaWQiOiIyOTk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MzAwIiwiVG9wIjowLCJMZWZ0IjowLCJSaWdodCI6MCwiQm90dG9tIjowfSwiUGFkZGluZyI6eyIkaWQiOiIzMDEiLCJUb3AiOjAsIkxlZnQiOjAsIlJpZ2h0IjowLCJCb3R0b20iOjB9LCJCYWNrZ3JvdW5kIjp7IiRyZWYiOiI5MyJ9LCJJc1Zpc2libGUiOnRydWUsIldpZHRoIjowLjAsIkhlaWdodCI6MC4wLCJCb3JkZXJTdHlsZSI6eyIkaWQiOiIzMDIiLCJMaW5lQ29sb3IiOm51bGwsIkxpbmVXZWlnaHQiOjAuMCwiTGluZVR5cGUiOjAsIlBhcmVudFN0eWxlIjpudWxsfSwiUGFyZW50U3R5bGUiOm51bGx9LCJEdXJhdGlvblN0eWxlIjp7IiRpZCI6IjMwMyIsIkZvbnRTZXR0aW5ncyI6eyIkaWQiOiIzMDQiLCJGb250U2l6ZSI6MTAsIkZvbnROYW1lIjoiQ2FsaWJyaSIsIklzQm9sZCI6ZmFsc2UsIklzSXRhbGljIjpmYWxzZSwiSXNVbmRlcmxpbmVkIjpmYWxzZSwiUGFyZW50U3R5bGUiOm51bGx9LCJBdXRvU2l6ZSI6MCwiRm9yZWdyb3VuZCI6eyIkaWQiOiIzMDUiLCJDb2xvciI6eyIkcmVmIjoiOTcifX0sIk1heFdpZHRoIjoyMDAuMCwiTWF4SGVpZ2h0IjoiSW5maW5pdHkiLCJTbWFydEZvcmVncm91bmRJc0FjdGl2ZSI6ZmFsc2UsIkhvcml6b250YWxBbGlnbm1lbnQiOjAsIlZlcnRpY2FsQWxpZ25tZW50IjowLCJTbWFydEZvcmVncm91bmQiOm51bGwsIkJhY2tncm91bmRGaWxsVHlwZSI6MCwiTWFyZ2luIjp7IiRpZCI6IjMwNiIsIlRvcCI6MCwiTGVmdCI6MCwiUmlnaHQiOjAsIkJvdHRvbSI6MH0sIlBhZGRpbmciOnsiJGlkIjoiMzA3IiwiVG9wIjowLCJMZWZ0IjowLCJSaWdodCI6MCwiQm90dG9tIjowfSwiQmFja2dyb3VuZCI6eyIkcmVmIjoiMTAwIn0sIklzVmlzaWJsZSI6dHJ1ZSwiV2lkdGgiOjAuMCwiSGVpZ2h0IjowLjAsIkJvcmRlclN0eWxlIjp7IiRpZCI6IjMwOCIsIkxpbmVDb2xvciI6bnVsbCwiTGluZVdlaWdodCI6MC4wLCJMaW5lVHlwZSI6MCwiUGFyZW50U3R5bGUiOm51bGx9LCJQYXJlbnRTdHlsZSI6bnVsbH0sIkhvcml6b250YWxDb25uZWN0b3JTdHlsZSI6eyIkaWQiOiIzMDkiLCJMaW5lQ29sb3IiOnsiJHJlZiI6IjEwMiJ9LCJMaW5lV2VpZ2h0IjoxLjAsIkxpbmVUeXBlIjowLCJQYXJlbnRTdHlsZSI6bnVsbH0sIlZlcnRpY2FsQ29ubmVjdG9yU3R5bGUiOnsiJGlkIjoiMzEwIiwiTGluZUNvbG9yIjp7IiRyZWYiOiIxMDUifSwiTGluZVdlaWdodCI6MC4wLCJMaW5lVHlwZSI6MCwiUGFyZW50U3R5bGUiOm51bGx9LCJNYXJnaW4iOm51bGwsIlN0YXJ0RGF0ZVBvc2l0aW9uIjo2LCJFbmREYXRlUG9zaXRpb24iOjYsIkRhdGVJc1Zpc2libGUiOmZhbHNlLCJUaXRsZVBvc2l0aW9uIjoxLCJEdXJhdGlvblBvc2l0aW9uIjo2LCJQZXJjZW50YWdlQ29tcGxldGVkUG9zaXRpb24iOjIsIlNwYWNpbmciOjMsIklzQmVsb3dUaW1lYmFuZCI6dHJ1ZSwiUGVyY2VudGFnZUNvbXBsZXRlU2hhcGVPcGFjaXR5IjozNSwiU2hhcGVTdHlsZSI6eyIkaWQiOiIzMTEiLCJNYXJnaW4iOnsiJGlkIjoiMzEyIiwiVG9wIjowLCJMZWZ0Ijo0LCJSaWdodCI6NCwiQm90dG9tIjowfSwiUGFkZGluZyI6eyIkaWQiOiIzMTMiLCJUb3AiOjAsIkxlZnQiOjAsIlJpZ2h0IjowLCJCb3R0b20iOjB9LCJCYWNrZ3JvdW5kIjp7IiRpZCI6IjMxNCIsIkNvbG9yIjp7IiRpZCI6IjMxNSIsIkEiOjI1NSwiUiI6OTEsIkciOjE1NSwiQiI6MjEzfX0sIklzVmlzaWJsZSI6dHJ1ZSwiV2lkdGgiOjAuMCwiSGVpZ2h0IjoxNi4wLCJCb3JkZXJTdHlsZSI6eyIkaWQiOiIzMTYiLCJMaW5lQ29sb3IiOnsiJHJlZiI6IjExMyJ9LCJMaW5lV2VpZ2h0IjowLjAsIkxpbmVUeXBlIjowLCJQYXJlbnRTdHlsZSI6bnVsbH0sIlBhcmVudFN0eWxlIjpudWxsfSwiVGl0bGVTdHlsZSI6eyIkaWQiOiIzMTciLCJGb250U2V0dGluZ3MiOnsiJGlkIjoiMzE4IiwiRm9udFNpemUiOjExLCJGb250TmFtZSI6IkNhbGlicmkiLCJJc0JvbGQiOnRydWUsIklzSXRhbGljIjpmYWxzZSwiSXNVbmRlcmxpbmVkIjpmYWxzZSwiUGFyZW50U3R5bGUiOm51bGx9LCJBdXRvU2l6ZSI6MCwiRm9yZWdyb3VuZCI6eyIkaWQiOiIzMTkiLCJDb2xvciI6eyIkaWQiOiIzMjAiLCJBIjoyNTUsIlIiOjIzNywiRyI6MTI1LCJCIjo0OX19LCJNYXhXaWR0aCI6OTYwLjAsIk1heEhlaWdodCI6IkluZmluaXR5IiwiU21hcnRGb3JlZ3JvdW5kSXNBY3RpdmUiOmZhbHNlLCJIb3Jpem9udGFsQWxpZ25tZW50IjowLCJWZXJ0aWNhbEFsaWdubWVudCI6MCwiU21hcnRGb3JlZ3JvdW5kIjpudWxsLCJCYWNrZ3JvdW5kRmlsbFR5cGUiOjAsIk1hcmdpbiI6eyIkaWQiOiIzMjEiLCJUb3AiOjAsIkxlZnQiOjAsIlJpZ2h0IjowLCJCb3R0b20iOjB9LCJQYWRkaW5nIjp7IiRpZCI6IjMyMiIsIlRvcCI6MCwiTGVmdCI6MCwiUmlnaHQiOjAsIkJvdHRvbSI6MH0sIkJhY2tncm91bmQiOnsiJHJlZiI6IjEyMSJ9LCJJc1Zpc2libGUiOnRydWUsIldpZHRoIjowLjAsIkhlaWdodCI6MC4wLCJCb3JkZXJTdHlsZSI6eyIkaWQiOiIzMjMiLCJMaW5lQ29sb3IiOm51bGwsIkxpbmVXZWlnaHQiOjAuMCwiTGluZVR5cGUiOjAsIlBhcmVudFN0eWxlIjpudWxsfSwiUGFyZW50U3R5bGUiOm51bGx9LCJEYXRlU3R5bGUiOnsiJGlkIjoiMzI0IiwiRm9udFNldHRpbmdzIjp7IiRpZCI6IjMyNSIsIkZvbnRTaXplIjoxMCwiRm9udE5hbWUiOiJDYWxpYnJpIiwiSXNCb2xkIjpmYWxzZSwiSXNJdGFsaWMiOmZhbHNlLCJJc1VuZGVybGluZWQiOmZhbHNlLCJQYXJlbnRTdHlsZSI6bnVsbH0sIkF1dG9TaXplIjowLCJGb3JlZ3JvdW5kIjp7IiRpZCI6IjMyNiIsIkNvbG9yIjp7IiRpZCI6IjMy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I4IiwiVG9wIjowLCJMZWZ0IjowLCJSaWdodCI6MCwiQm90dG9tIjowfSwiUGFkZGluZyI6eyIkaWQiOiIzMjkiLCJUb3AiOjAsIkxlZnQiOjAsIlJpZ2h0IjowLCJCb3R0b20iOjB9LCJCYWNrZ3JvdW5kIjp7IiRyZWYiOiIxMjgifSwiSXNWaXNpYmxlIjp0cnVlLCJXaWR0aCI6MC4wLCJIZWlnaHQiOjAuMCwiQm9yZGVyU3R5bGUiOnsiJGlkIjoiMzMwIiwiTGluZUNvbG9yIjpudWxsLCJMaW5lV2VpZ2h0IjowLjAsIkxpbmVUeXBlIjowLCJQYXJlbnRTdHlsZSI6bnVsbH0sIlBhcmVudFN0eWxlIjpudWxsfSwiRGF0ZUZvcm1hdCI6eyIkaWQiOiIzMzE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zMzIiLCJEYXRlUGFydElzVmlzaWJsZSI6ZmFsc2UsIlRpbWVQYXJ0SXNWaXNpYmxlIjpmYWxzZX19LCJXZWVrTnVtYmVyaW5nIjp7IiRpZCI6IjMzMyIsIkZvcm1hdCI6MCwiSXNWaXNpYmxlIjpmYWxzZSwiTGFzdEtub3duVmlzaWJpbGl0eVN0YXRlIjpmYWxzZX0sIklzVmlzaWJsZSI6dHJ1ZSwiUGFyZW50U3R5bGUiOm51bGx9LCJJbmRleCI6MywiU21hcnREdXJhdGlvbkFjdGl2YXRlZCI6ZmFsc2UsIkRhdGVGb3JtYXQiOnsiJHJlZiI6IjMzMSJ9LCJXZWVrTnVtYmVyaW5nIjp7IiRpZCI6IjMzNCIsIkZvcm1hdCI6MCwiSXNWaXNpYmxlIjpmYWxzZSwiTGFzdEtub3duVmlzaWJpbGl0eVN0YXRlIjpmYWxzZX0sIklkIjoiZGY2NzNlMDItOTMyMi00NWE4LWJkMjgtMDAzNjYyNzMyNTYwIiwiSW1wb3J0SWQiOm51bGwsIlRpdGxlIjoiVmFsaWRhdGlvbjogJDYsMDAwIiwiTm90ZSI6bnVsbCwiSHlwZXJsaW5rIjp7IiRpZCI6IjMzNSIsIkFkZHJlc3MiOm51bGwsIlN1YkFkZHJlc3MiOm51bGx9LCJJc0NoYW5nZWQiOmZhbHNlLCJJc05ldyI6ZmFsc2V9LHsiJGlkIjoiMzM2IiwiR3JvdXBOYW1lIjpudWxsLCJTdGFydERhdGUiOiIyMDIxLTA1LTAxVDAwOjAwOjAwWiIsIkVuZERhdGUiOiIyMDIyLTA1LTMxVDIzOjU5OjAwWiIsIlBlcmNlbnRhZ2VDb21wbGV0ZSI6bnVsbCwiU3R5bGUiOnsiJGlkIjoiMzM3IiwiU2hhcGUiOjAsIlNoYXBlVGhpY2tuZXNzIjowLCJEdXJhdGlvbkZvcm1hdCI6MCwiSW5jbHVkZU5vbldvcmtpbmdEYXlzSW5EdXJhdGlvbiI6ZmFsc2UsIlBlcmNlbnRhZ2VDb21wbGV0ZVN0eWxlIjp7IiRpZCI6IjMzOCIsIkZvbnRTZXR0aW5ncyI6eyIkaWQiOiIzMzkiLCJGb250U2l6ZSI6MTAsIkZvbnROYW1lIjoiQ2FsaWJyaSIsIklzQm9sZCI6ZmFsc2UsIklzSXRhbGljIjpmYWxzZSwiSXNVbmRlcmxpbmVkIjpmYWxzZSwiUGFyZW50U3R5bGUiOm51bGx9LCJBdXRvU2l6ZSI6MCwiRm9yZWdyb3VuZCI6eyIkaWQiOiIzNDAiLCJDb2xvciI6eyIkcmVmIjoiMTczIn19LCJNYXhXaWR0aCI6MjAwLjAsIk1heEhlaWdodCI6IkluZmluaXR5IiwiU21hcnRGb3JlZ3JvdW5kSXNBY3RpdmUiOmZhbHNlLCJIb3Jpem9udGFsQWxpZ25tZW50IjowLCJWZXJ0aWNhbEFsaWdubWVudCI6MCwiU21hcnRGb3JlZ3JvdW5kIjpudWxsLCJCYWNrZ3JvdW5kRmlsbFR5cGUiOjAsIk1hcmdpbiI6eyIkaWQiOiIzNDEiLCJUb3AiOjAsIkxlZnQiOjAsIlJpZ2h0IjowLCJCb3R0b20iOjB9LCJQYWRkaW5nIjp7IiRpZCI6IjM0MiIsIlRvcCI6MCwiTGVmdCI6MCwiUmlnaHQiOjAsIkJvdHRvbSI6MH0sIkJhY2tncm91bmQiOnsiJHJlZiI6IjkzIn0sIklzVmlzaWJsZSI6dHJ1ZSwiV2lkdGgiOjAuMCwiSGVpZ2h0IjowLjAsIkJvcmRlclN0eWxlIjp7IiRpZCI6IjM0MyIsIkxpbmVDb2xvciI6bnVsbCwiTGluZVdlaWdodCI6MC4wLCJMaW5lVHlwZSI6MCwiUGFyZW50U3R5bGUiOm51bGx9LCJQYXJlbnRTdHlsZSI6bnVsbH0sIkR1cmF0aW9uU3R5bGUiOnsiJGlkIjoiMzQ0IiwiRm9udFNldHRpbmdzIjp7IiRpZCI6IjM0NSIsIkZvbnRTaXplIjoxMCwiRm9udE5hbWUiOiJDYWxpYnJpIiwiSXNCb2xkIjpmYWxzZSwiSXNJdGFsaWMiOmZhbHNlLCJJc1VuZGVybGluZWQiOmZhbHNlLCJQYXJlbnRTdHlsZSI6bnVsbH0sIkF1dG9TaXplIjowLCJGb3JlZ3JvdW5kIjp7IiRpZCI6IjM0NiIsIkNvbG9yIjp7IiRyZWYiOiI5NyJ9fSwiTWF4V2lkdGgiOjIwMC4wLCJNYXhIZWlnaHQiOiJJbmZpbml0eSIsIlNtYXJ0Rm9yZWdyb3VuZElzQWN0aXZlIjpmYWxzZSwiSG9yaXpvbnRhbEFsaWdubWVudCI6MCwiVmVydGljYWxBbGlnbm1lbnQiOjAsIlNtYXJ0Rm9yZWdyb3VuZCI6bnVsbCwiQmFja2dyb3VuZEZpbGxUeXBlIjowLCJNYXJnaW4iOnsiJGlkIjoiMzQ3IiwiVG9wIjowLCJMZWZ0IjowLCJSaWdodCI6MCwiQm90dG9tIjowfSwiUGFkZGluZyI6eyIkaWQiOiIzNDgiLCJUb3AiOjAsIkxlZnQiOjAsIlJpZ2h0IjowLCJCb3R0b20iOjB9LCJCYWNrZ3JvdW5kIjp7IiRyZWYiOiIxMDAifSwiSXNWaXNpYmxlIjp0cnVlLCJXaWR0aCI6MC4wLCJIZWlnaHQiOjAuMCwiQm9yZGVyU3R5bGUiOnsiJGlkIjoiMzQ5IiwiTGluZUNvbG9yIjpudWxsLCJMaW5lV2VpZ2h0IjowLjAsIkxpbmVUeXBlIjowLCJQYXJlbnRTdHlsZSI6bnVsbH0sIlBhcmVudFN0eWxlIjpudWxsfSwiSG9yaXpvbnRhbENvbm5lY3RvclN0eWxlIjp7IiRpZCI6IjM1MCIsIkxpbmVDb2xvciI6eyIkcmVmIjoiMTAyIn0sIkxpbmVXZWlnaHQiOjEuMCwiTGluZVR5cGUiOjAsIlBhcmVudFN0eWxlIjpudWxsfSwiVmVydGljYWxDb25uZWN0b3JTdHlsZSI6eyIkaWQiOiIzNTEiLCJMaW5lQ29sb3IiOnsiJHJlZiI6IjEwNSJ9LCJMaW5lV2VpZ2h0IjowLjAsIkxpbmVUeXBlIjowLCJQYXJlbnRTdHlsZSI6bnVsbH0sIk1hcmdpbiI6bnVsbCwiU3RhcnREYXRlUG9zaXRpb24iOjYsIkVuZERhdGVQb3NpdGlvbiI6NiwiRGF0ZUlzVmlzaWJsZSI6ZmFsc2UsIlRpdGxlUG9zaXRpb24iOjAsIkR1cmF0aW9uUG9zaXRpb24iOjYsIlBlcmNlbnRhZ2VDb21wbGV0ZWRQb3NpdGlvbiI6NiwiU3BhY2luZyI6MTAsIklzQmVsb3dUaW1lYmFuZCI6dHJ1ZSwiUGVyY2VudGFnZUNvbXBsZXRlU2hhcGVPcGFjaXR5IjozNSwiU2hhcGVTdHlsZSI6eyIkaWQiOiIzNTIiLCJNYXJnaW4iOnsiJGlkIjoiMzUzIiwiVG9wIjowLCJMZWZ0Ijo0LCJSaWdodCI6NCwiQm90dG9tIjowfSwiUGFkZGluZyI6eyIkaWQiOiIzNTQiLCJUb3AiOjAsIkxlZnQiOjAsIlJpZ2h0IjowLCJCb3R0b20iOjB9LCJCYWNrZ3JvdW5kIjp7IiRpZCI6IjM1NSIsIkNvbG9yIjp7IiRpZCI6IjM1NiIsIkEiOjI1NSwiUiI6OTEsIkciOjE1NSwiQiI6MjEzfX0sIklzVmlzaWJsZSI6dHJ1ZSwiV2lkdGgiOjAuMCwiSGVpZ2h0IjoxMC4wLCJCb3JkZXJTdHlsZSI6eyIkaWQiOiIzNTciLCJMaW5lQ29sb3IiOnsiJHJlZiI6IjExMyJ9LCJMaW5lV2VpZ2h0IjowLjAsIkxpbmVUeXBlIjowLCJQYXJlbnRTdHlsZSI6bnVsbH0sIlBhcmVudFN0eWxlIjpudWxsfSwiVGl0bGVTdHlsZSI6eyIkaWQiOiIzNTgiLCJGb250U2V0dGluZ3MiOnsiJGlkIjoiMzU5IiwiRm9udFNpemUiOjExLCJGb250TmFtZSI6IkNhbGlicmkiLCJJc0JvbGQiOnRydWUsIklzSXRhbGljIjpmYWxzZSwiSXNVbmRlcmxpbmVkIjpmYWxzZSwiUGFyZW50U3R5bGUiOm51bGx9LCJBdXRvU2l6ZSI6MCwiRm9yZWdyb3VuZCI6eyIkaWQiOiIzNjAiLCJDb2xvciI6eyIkaWQiOiIzNjE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jE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aWQiOiIzNj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2OSIsIlRvcCI6MCwiTGVmdCI6MCwiUmlnaHQiOjAsIkJvdHRvbSI6MH0sIlBhZGRpbmciOnsiJGlkIjoiMzcwIiwiVG9wIjowLCJMZWZ0IjowLCJSaWdodCI6MCwiQm90dG9tIjowfSwiQmFja2dyb3VuZCI6eyIkcmVmIjoiMTI4In0sIklzVmlzaWJsZSI6dHJ1ZSwiV2lkdGgiOjAuMCwiSGVpZ2h0IjowLjAsIkJvcmRlclN0eWxlIjp7IiRpZCI6IjM3MSIsIkxpbmVDb2xvciI6bnVsbCwiTGluZVdlaWdodCI6MC4wLCJMaW5lVHlwZSI6MCwiUGFyZW50U3R5bGUiOm51bGx9LCJQYXJlbnRTdHlsZSI6bnVsbH0sIkRhdGVGb3JtYXQiOnsiJGlkIjoiMzcy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zczIiwiRGF0ZVBhcnRJc1Zpc2libGUiOmZhbHNlLCJUaW1lUGFydElzVmlzaWJsZSI6ZmFsc2V9fSwiV2Vla051bWJlcmluZyI6eyIkaWQiOiIzNzQiLCJGb3JtYXQiOjAsIklzVmlzaWJsZSI6ZmFsc2UsIkxhc3RLbm93blZpc2liaWxpdHlTdGF0ZSI6ZmFsc2V9LCJJc1Zpc2libGUiOmZhbHNlLCJQYXJlbnRTdHlsZSI6bnVsbH0sIkluZGV4Ijo0LCJTbWFydER1cmF0aW9uQWN0aXZhdGVkIjpmYWxzZSwiRGF0ZUZvcm1hdCI6eyIkcmVmIjoiMzcyIn0sIldlZWtOdW1iZXJpbmciOnsiJGlkIjoiMzc1IiwiRm9ybWF0IjowLCJJc1Zpc2libGUiOmZhbHNlLCJMYXN0S25vd25WaXNpYmlsaXR5U3RhdGUiOmZhbHNlfSwiSWQiOiIyNGQ0YmFiOC1hMTBlLTRiM2QtYjU5ZC0wZGZhYjE1NWQ1YTAiLCJJbXBvcnRJZCI6bnVsbCwiVGl0bGUiOiJSZWFkaW5lc3MgQnVkZ2V0OiAkMTksMDAwIiwiTm90ZSI6bnVsbCwiSHlwZXJsaW5rIjp7IiRpZCI6IjM3NiIsIkFkZHJlc3MiOm51bGwsIlN1YkFkZHJlc3MiOm51bGx9LCJJc0NoYW5nZWQiOmZhbHNlLCJJc05ldyI6ZmFsc2V9LHsiJGlkIjoiMzc3IiwiR3JvdXBOYW1lIjoiNDkyNzVkMTAtMjFlNC00YmMwLTg1NTItMjNkMDYwMjNiZGVhIiwiU3RhcnREYXRlIjoiMjAyMS0wNS0wMVQwMDowMDowMFoiLCJFbmREYXRlIjoiMjAyMS0wOC0wMVQyMzo1OTowMFoiLCJQZXJjZW50YWdlQ29tcGxldGUiOjE4LjAsIlN0eWxlIjp7IiRpZCI6IjM3OCIsIlNoYXBlIjowLCJTaGFwZVRoaWNrbmVzcyI6MiwiRHVyYXRpb25Gb3JtYXQiOjAsIkluY2x1ZGVOb25Xb3JraW5nRGF5c0luRHVyYXRpb24iOmZhbHNlLCJQZXJjZW50YWdlQ29tcGxldGVTdHlsZSI6eyIkaWQiOiIzNzkiLCJGb250U2V0dGluZ3MiOnsiJGlkIjoiMzgwIiwiRm9udFNpemUiOjEwLCJGb250TmFtZSI6IkNhbGlicmkiLCJJc0JvbGQiOmZhbHNlLCJJc0l0YWxpYyI6ZmFsc2UsIklzVW5kZXJsaW5lZCI6ZmFsc2UsIlBhcmVudFN0eWxlIjpudWxsfSwiQXV0b1NpemUiOjAsIkZvcmVncm91bmQiOnsiJGlkIjoiMzgxIiwiQ29sb3IiOnsiJGlkIjoiMzgy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M4MyIsIlRvcCI6MCwiTGVmdCI6MCwiUmlnaHQiOjAsIkJvdHRvbSI6MH0sIlBhZGRpbmciOnsiJGlkIjoiMzg0IiwiVG9wIjowLCJMZWZ0IjowLCJSaWdodCI6MCwiQm90dG9tIjowfSwiQmFja2dyb3VuZCI6eyIkcmVmIjoiOTMifSwiSXNWaXNpYmxlIjp0cnVlLCJXaWR0aCI6MC4wLCJIZWlnaHQiOjAuMCwiQm9yZGVyU3R5bGUiOnsiJGlkIjoiMzg1IiwiTGluZUNvbG9yIjpudWxsLCJMaW5lV2VpZ2h0IjowLjAsIkxpbmVUeXBlIjowLCJQYXJlbnRTdHlsZSI6bnVsbH0sIlBhcmVudFN0eWxlIjpudWxsfSwiRHVyYXRpb25TdHlsZSI6eyIkaWQiOiIzODYiLCJGb250U2V0dGluZ3MiOnsiJGlkIjoiMzg3IiwiRm9udFNpemUiOjEwLCJGb250TmFtZSI6IkNhbGlicmkiLCJJc0JvbGQiOmZhbHNlLCJJc0l0YWxpYyI6ZmFsc2UsIklzVW5kZXJsaW5lZCI6ZmFsc2UsIlBhcmVudFN0eWxlIjpudWxsfSwiQXV0b1NpemUiOjAsIkZvcmVncm91bmQiOnsiJGlkIjoiMzg4IiwiQ29sb3IiOnsiJHJlZiI6Ijk3In19LCJNYXhXaWR0aCI6MjAwLjAsIk1heEhlaWdodCI6IkluZmluaXR5IiwiU21hcnRGb3JlZ3JvdW5kSXNBY3RpdmUiOmZhbHNlLCJIb3Jpem9udGFsQWxpZ25tZW50IjowLCJWZXJ0aWNhbEFsaWdubWVudCI6MCwiU21hcnRGb3JlZ3JvdW5kIjpudWxsLCJCYWNrZ3JvdW5kRmlsbFR5cGUiOjAsIk1hcmdpbiI6eyIkaWQiOiIzODkiLCJUb3AiOjAsIkxlZnQiOjAsIlJpZ2h0IjowLCJCb3R0b20iOjB9LCJQYWRkaW5nIjp7IiRpZCI6IjM5MCIsIlRvcCI6MCwiTGVmdCI6MCwiUmlnaHQiOjAsIkJvdHRvbSI6MH0sIkJhY2tncm91bmQiOnsiJHJlZiI6IjEwMCJ9LCJJc1Zpc2libGUiOnRydWUsIldpZHRoIjowLjAsIkhlaWdodCI6MC4wLCJCb3JkZXJTdHlsZSI6eyIkaWQiOiIzOTEiLCJMaW5lQ29sb3IiOm51bGwsIkxpbmVXZWlnaHQiOjAuMCwiTGluZVR5cGUiOjAsIlBhcmVudFN0eWxlIjpudWxsfSwiUGFyZW50U3R5bGUiOm51bGx9LCJIb3Jpem9udGFsQ29ubmVjdG9yU3R5bGUiOnsiJGlkIjoiMzkyIiwiTGluZUNvbG9yIjp7IiRyZWYiOiIxMDIifSwiTGluZVdlaWdodCI6MS4wLCJMaW5lVHlwZSI6MCwiUGFyZW50U3R5bGUiOm51bGx9LCJWZXJ0aWNhbENvbm5lY3RvclN0eWxlIjp7IiRpZCI6IjM5MyIsIkxpbmVDb2xvciI6eyIkcmVmIjoiMTA1In0sIkxpbmVXZWlnaHQiOjAuMCwiTGluZVR5cGUiOjAsIlBhcmVudFN0eWxlIjpudWxsfSwiTWFyZ2luIjpudWxsLCJTdGFydERhdGVQb3NpdGlvbiI6NiwiRW5kRGF0ZVBvc2l0aW9uIjo2LCJEYXRlSXNWaXNpYmxlIjpmYWxzZSwiVGl0bGVQb3NpdGlvbiI6MSwiRHVyYXRpb25Qb3NpdGlvbiI6NiwiUGVyY2VudGFnZUNvbXBsZXRlZFBvc2l0aW9uIjoyLCJTcGFjaW5nIjoxMCwiSXNCZWxvd1RpbWViYW5kIjp0cnVlLCJQZXJjZW50YWdlQ29tcGxldGVTaGFwZU9wYWNpdHkiOjM1LCJTaGFwZVN0eWxlIjp7IiRpZCI6IjM5NCIsIk1hcmdpbiI6eyIkaWQiOiIzOTUiLCJUb3AiOjAsIkxlZnQiOjQsIlJpZ2h0Ijo0LCJCb3R0b20iOjB9LCJQYWRkaW5nIjp7IiRpZCI6IjM5NiIsIlRvcCI6MCwiTGVmdCI6MCwiUmlnaHQiOjAsIkJvdHRvbSI6MH0sIkJhY2tncm91bmQiOnsiJGlkIjoiMzk3IiwiQ29sb3IiOnsiJGlkIjoiMzk4IiwiQSI6MjU1LCJSIjo5MSwiRyI6MTU1LCJCIjoyMTN9fSwiSXNWaXNpYmxlIjp0cnVlLCJXaWR0aCI6MC4wLCJIZWlnaHQiOjIyLjAsIkJvcmRlclN0eWxlIjp7IiRpZCI6IjM5OSIsIkxpbmVDb2xvciI6eyIkcmVmIjoiMTEzIn0sIkxpbmVXZWlnaHQiOjAuMCwiTGluZVR5cGUiOjAsIlBhcmVudFN0eWxlIjpudWxsfSwiUGFyZW50U3R5bGUiOm51bGx9LCJUaXRsZVN0eWxlIjp7IiRpZCI6IjQwMCIsIkZvbnRTZXR0aW5ncyI6eyIkaWQiOiI0MDEiLCJGb250U2l6ZSI6MTEsIkZvbnROYW1lIjoiQ2FsaWJyaSIsIklzQm9sZCI6dHJ1ZSwiSXNJdGFsaWMiOmZhbHNlLCJJc1VuZGVybGluZWQiOmZhbHNlLCJQYXJlbnRTdHlsZSI6bnVsbH0sIkF1dG9TaXplIjowLCJGb3JlZ3JvdW5kIjp7IiRpZCI6IjQwMiIsIkNvbG9yIjp7IiRpZCI6IjQwMyIsIkEiOjI1NSwiUiI6MTEyLCJHIjoxNzMsIkIiOjcxfX0sIk1heFdpZHRoIjo5NjAuMCwiTWF4SGVpZ2h0IjoiSW5maW5pdHkiLCJTbWFydEZvcmVncm91bmRJc0FjdGl2ZSI6ZmFsc2UsIkhvcml6b250YWxBbGlnbm1lbnQiOjAsIlZlcnRpY2FsQWxpZ25tZW50IjowLCJTbWFydEZvcmVncm91bmQiOm51bGwsIkJhY2tncm91bmRGaWxsVHlwZSI6MCwiTWFyZ2luIjp7IiRpZCI6IjQwNCIsIlRvcCI6MCwiTGVmdCI6MCwiUmlnaHQiOjAsIkJvdHRvbSI6MH0sIlBhZGRpbmciOnsiJGlkIjoiNDA1IiwiVG9wIjowLCJMZWZ0IjowLCJSaWdodCI6MCwiQm90dG9tIjowfSwiQmFja2dyb3VuZCI6eyIkcmVmIjoiMTIxIn0sIklzVmlzaWJsZSI6dHJ1ZSwiV2lkdGgiOjAuMCwiSGVpZ2h0IjowLjAsIkJvcmRlclN0eWxlIjp7IiRpZCI6IjQwNiIsIkxpbmVDb2xvciI6bnVsbCwiTGluZVdlaWdodCI6MC4wLCJMaW5lVHlwZSI6MCwiUGFyZW50U3R5bGUiOm51bGx9LCJQYXJlbnRTdHlsZSI6bnVsbH0sIkRhdGVTdHlsZSI6eyIkaWQiOiI0MDciLCJGb250U2V0dGluZ3MiOnsiJGlkIjoiNDA4IiwiRm9udFNpemUiOjEwLCJGb250TmFtZSI6IkNhbGlicmkiLCJJc0JvbGQiOmZhbHNlLCJJc0l0YWxpYyI6ZmFsc2UsIklzVW5kZXJsaW5lZCI6ZmFsc2UsIlBhcmVudFN0eWxlIjpudWxsfSwiQXV0b1NpemUiOjAsIkZvcmVncm91bmQiOnsiJGlkIjoiNDA5IiwiQ29sb3IiOnsiJGlkIjoiNDE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0MTEiLCJUb3AiOjAsIkxlZnQiOjAsIlJpZ2h0IjowLCJCb3R0b20iOjB9LCJQYWRkaW5nIjp7IiRpZCI6IjQxMiIsIlRvcCI6MCwiTGVmdCI6MCwiUmlnaHQiOjAsIkJvdHRvbSI6MH0sIkJhY2tncm91bmQiOnsiJHJlZiI6IjEyOCJ9LCJJc1Zpc2libGUiOnRydWUsIldpZHRoIjowLjAsIkhlaWdodCI6MC4wLCJCb3JkZXJTdHlsZSI6eyIkaWQiOiI0MTMiLCJMaW5lQ29sb3IiOm51bGwsIkxpbmVXZWlnaHQiOjAuMCwiTGluZVR5cGUiOjAsIlBhcmVudFN0eWxlIjpudWxsfSwiUGFyZW50U3R5bGUiOm51bGx9LCJEYXRlRm9ybWF0Ijp7IiRpZCI6IjQxN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QxNSIsIkRhdGVQYXJ0SXNWaXNpYmxlIjpmYWxzZSwiVGltZVBhcnRJc1Zpc2libGUiOmZhbHNlfX0sIldlZWtOdW1iZXJpbmciOnsiJGlkIjoiNDE2IiwiRm9ybWF0IjowLCJJc1Zpc2libGUiOmZhbHNlLCJMYXN0S25vd25WaXNpYmlsaXR5U3RhdGUiOmZhbHNlfSwiSXNWaXNpYmxlIjpmYWxzZSwiUGFyZW50U3R5bGUiOm51bGx9LCJJbmRleCI6NSwiU21hcnREdXJhdGlvbkFjdGl2YXRlZCI6ZmFsc2UsIkRhdGVGb3JtYXQiOnsiJHJlZiI6IjQxNCJ9LCJXZWVrTnVtYmVyaW5nIjp7IiRpZCI6IjQxNyIsIkZvcm1hdCI6MCwiSXNWaXNpYmxlIjpmYWxzZSwiTGFzdEtub3duVmlzaWJpbGl0eVN0YXRlIjpmYWxzZX0sIklkIjoiY2E2NTY2YzgtYjk2My00ZjM1LTlhNjUtYjc5NjlkOGYxMGJlIiwiSW1wb3J0SWQiOm51bGwsIlRpdGxlIjoiQXNzZXNzbWVudDogJDUsMDAwIiwiTm90ZSI6bnVsbCwiSHlwZXJsaW5rIjp7IiRpZCI6IjQxOCIsIkFkZHJlc3MiOm51bGwsIlN1YkFkZHJlc3MiOm51bGx9LCJJc0NoYW5nZWQiOmZhbHNlLCJJc05ldyI6ZmFsc2V9LHsiJGlkIjoiNDE5IiwiR3JvdXBOYW1lIjoiNDkyNzVkMTAtMjFlNC00YmMwLTg1NTItMjNkMDYwMjNiZGVhIiwiU3RhcnREYXRlIjoiMjAyMS0wOC0wMlQwMDowMDowMFoiLCJFbmREYXRlIjoiMjAyMS0wOS0yOFQyMzo1OTowMFoiLCJQZXJjZW50YWdlQ29tcGxldGUiOjI3LjAsIlN0eWxlIjp7IiRpZCI6IjQyMCIsIlNoYXBlIjowLCJTaGFwZVRoaWNrbmVzcyI6MiwiRHVyYXRpb25Gb3JtYXQiOjAsIkluY2x1ZGVOb25Xb3JraW5nRGF5c0luRHVyYXRpb24iOmZhbHNlLCJQZXJjZW50YWdlQ29tcGxldGVTdHlsZSI6eyIkaWQiOiI0MjEiLCJGb250U2V0dGluZ3MiOnsiJGlkIjoiNDIyIiwiRm9udFNpemUiOjEwLCJGb250TmFtZSI6IkNhbGlicmkiLCJJc0JvbGQiOmZhbHNlLCJJc0l0YWxpYyI6ZmFsc2UsIklzVW5kZXJsaW5lZCI6ZmFsc2UsIlBhcmVudFN0eWxlIjpudWxsfSwiQXV0b1NpemUiOjAsIkZvcmVncm91bmQiOnsiJGlkIjoiNDIzIiwiQ29sb3IiOnsiJGlkIjoiNDI0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QyNSIsIlRvcCI6MCwiTGVmdCI6MCwiUmlnaHQiOjAsIkJvdHRvbSI6MH0sIlBhZGRpbmciOnsiJGlkIjoiNDI2IiwiVG9wIjowLCJMZWZ0IjowLCJSaWdodCI6MCwiQm90dG9tIjowfSwiQmFja2dyb3VuZCI6eyIkcmVmIjoiOTMifSwiSXNWaXNpYmxlIjp0cnVlLCJXaWR0aCI6MC4wLCJIZWlnaHQiOjAuMCwiQm9yZGVyU3R5bGUiOnsiJGlkIjoiNDI3IiwiTGluZUNvbG9yIjpudWxsLCJMaW5lV2VpZ2h0IjowLjAsIkxpbmVUeXBlIjowLCJQYXJlbnRTdHlsZSI6bnVsbH0sIlBhcmVudFN0eWxlIjpudWxsfSwiRHVyYXRpb25TdHlsZSI6eyIkaWQiOiI0MjgiLCJGb250U2V0dGluZ3MiOnsiJGlkIjoiNDI5IiwiRm9udFNpemUiOjEwLCJGb250TmFtZSI6IkNhbGlicmkiLCJJc0JvbGQiOmZhbHNlLCJJc0l0YWxpYyI6ZmFsc2UsIklzVW5kZXJsaW5lZCI6ZmFsc2UsIlBhcmVudFN0eWxlIjpudWxsfSwiQXV0b1NpemUiOjAsIkZvcmVncm91bmQiOnsiJGlkIjoiNDMwIiwiQ29sb3IiOnsiJHJlZiI6Ijk3In19LCJNYXhXaWR0aCI6MjAwLjAsIk1heEhlaWdodCI6IkluZmluaXR5IiwiU21hcnRGb3JlZ3JvdW5kSXNBY3RpdmUiOmZhbHNlLCJIb3Jpem9udGFsQWxpZ25tZW50IjowLCJWZXJ0aWNhbEFsaWdubWVudCI6MCwiU21hcnRGb3JlZ3JvdW5kIjpudWxsLCJCYWNrZ3JvdW5kRmlsbFR5cGUiOjAsIk1hcmdpbiI6eyIkaWQiOiI0MzEiLCJUb3AiOjAsIkxlZnQiOjAsIlJpZ2h0IjowLCJCb3R0b20iOjB9LCJQYWRkaW5nIjp7IiRpZCI6IjQzMiIsIlRvcCI6MCwiTGVmdCI6MCwiUmlnaHQiOjAsIkJvdHRvbSI6MH0sIkJhY2tncm91bmQiOnsiJHJlZiI6IjEwMCJ9LCJJc1Zpc2libGUiOnRydWUsIldpZHRoIjowLjAsIkhlaWdodCI6MC4wLCJCb3JkZXJTdHlsZSI6eyIkaWQiOiI0MzMiLCJMaW5lQ29sb3IiOm51bGwsIkxpbmVXZWlnaHQiOjAuMCwiTGluZVR5cGUiOjAsIlBhcmVudFN0eWxlIjpudWxsfSwiUGFyZW50U3R5bGUiOm51bGx9LCJIb3Jpem9udGFsQ29ubmVjdG9yU3R5bGUiOnsiJGlkIjoiNDM0IiwiTGluZUNvbG9yIjp7IiRyZWYiOiIxMDIifSwiTGluZVdlaWdodCI6MS4wLCJMaW5lVHlwZSI6MCwiUGFyZW50U3R5bGUiOm51bGx9LCJWZXJ0aWNhbENvbm5lY3RvclN0eWxlIjp7IiRpZCI6IjQzNSIsIkxpbmVDb2xvciI6eyIkcmVmIjoiMTA1In0sIkxpbmVXZWlnaHQiOjAuMCwiTGluZVR5cGUiOjAsIlBhcmVudFN0eWxlIjpudWxsfSwiTWFyZ2luIjpudWxsLCJTdGFydERhdGVQb3NpdGlvbiI6NiwiRW5kRGF0ZVBvc2l0aW9uIjo2LCJEYXRlSXNWaXNpYmxlIjpmYWxzZSwiVGl0bGVQb3NpdGlvbiI6MSwiRHVyYXRpb25Qb3NpdGlvbiI6NiwiUGVyY2VudGFnZUNvbXBsZXRlZFBvc2l0aW9uIjoyLCJTcGFjaW5nIjozLCJJc0JlbG93VGltZWJhbmQiOnRydWUsIlBlcmNlbnRhZ2VDb21wbGV0ZVNoYXBlT3BhY2l0eSI6MzUsIlNoYXBlU3R5bGUiOnsiJGlkIjoiNDM2IiwiTWFyZ2luIjp7IiRpZCI6IjQzNyIsIlRvcCI6MCwiTGVmdCI6NCwiUmlnaHQiOjQsIkJvdHRvbSI6MH0sIlBhZGRpbmciOnsiJGlkIjoiNDM4IiwiVG9wIjowLCJMZWZ0IjowLCJSaWdodCI6MCwiQm90dG9tIjowfSwiQmFja2dyb3VuZCI6eyIkaWQiOiI0MzkiLCJDb2xvciI6eyIkaWQiOiI0NDAiLCJBIjoyNTUsIlIiOjkxLCJHIjoxNTUsIkIiOjIxM319LCJJc1Zpc2libGUiOnRydWUsIldpZHRoIjowLjAsIkhlaWdodCI6MjIuMCwiQm9yZGVyU3R5bGUiOnsiJGlkIjoiNDQxIiwiTGluZUNvbG9yIjp7IiRyZWYiOiIxMTMifSwiTGluZVdlaWdodCI6MC4wLCJMaW5lVHlwZSI6MCwiUGFyZW50U3R5bGUiOm51bGx9LCJQYXJlbnRTdHlsZSI6bnVsbH0sIlRpdGxlU3R5bGUiOnsiJGlkIjoiNDQyIiwiRm9udFNldHRpbmdzIjp7IiRpZCI6IjQ0MyIsIkZvbnRTaXplIjoxMSwiRm9udE5hbWUiOiJDYWxpYnJpIiwiSXNCb2xkIjp0cnVlLCJJc0l0YWxpYyI6ZmFsc2UsIklzVW5kZXJsaW5lZCI6ZmFsc2UsIlBhcmVudFN0eWxlIjpudWxsfSwiQXV0b1NpemUiOjAsIkZvcmVncm91bmQiOnsiJGlkIjoiNDQ0IiwiQ29sb3IiOnsiJGlkIjoiNDQ1IiwiQSI6MjU1LCJSIjoxMTIsIkciOjE3MywiQiI6NzF9fSwiTWF4V2lkdGgiOjk2MC4wLCJNYXhIZWlnaHQiOiJJbmZpbml0eSIsIlNtYXJ0Rm9yZWdyb3VuZElzQWN0aXZlIjpmYWxzZSwiSG9yaXpvbnRhbEFsaWdubWVudCI6MCwiVmVydGljYWxBbGlnbm1lbnQiOjAsIlNtYXJ0Rm9yZWdyb3VuZCI6bnVsbCwiQmFja2dyb3VuZEZpbGxUeXBlIjowLCJNYXJnaW4iOnsiJGlkIjoiNDQ2IiwiVG9wIjowLCJMZWZ0IjowLCJSaWdodCI6MCwiQm90dG9tIjowfSwiUGFkZGluZyI6eyIkaWQiOiI0NDciLCJUb3AiOjAsIkxlZnQiOjAsIlJpZ2h0IjowLCJCb3R0b20iOjB9LCJCYWNrZ3JvdW5kIjp7IiRyZWYiOiIxMjEifSwiSXNWaXNpYmxlIjp0cnVlLCJXaWR0aCI6MC4wLCJIZWlnaHQiOjAuMCwiQm9yZGVyU3R5bGUiOnsiJGlkIjoiNDQ4IiwiTGluZUNvbG9yIjpudWxsLCJMaW5lV2VpZ2h0IjowLjAsIkxpbmVUeXBlIjowLCJQYXJlbnRTdHlsZSI6bnVsbH0sIlBhcmVudFN0eWxlIjpudWxsfSwiRGF0ZVN0eWxlIjp7IiRpZCI6IjQ0OSIsIkZvbnRTZXR0aW5ncyI6eyIkaWQiOiI0NTAiLCJGb250U2l6ZSI6MTAsIkZvbnROYW1lIjoiQ2FsaWJyaSIsIklzQm9sZCI6ZmFsc2UsIklzSXRhbGljIjpmYWxzZSwiSXNVbmRlcmxpbmVkIjpmYWxzZSwiUGFyZW50U3R5bGUiOm51bGx9LCJBdXRvU2l6ZSI6MCwiRm9yZWdyb3VuZCI6eyIkaWQiOiI0NTEiLCJDb2xvciI6eyIkaWQiOiI0N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1MyIsIlRvcCI6MCwiTGVmdCI6MCwiUmlnaHQiOjAsIkJvdHRvbSI6MH0sIlBhZGRpbmciOnsiJGlkIjoiNDU0IiwiVG9wIjowLCJMZWZ0IjowLCJSaWdodCI6MCwiQm90dG9tIjowfSwiQmFja2dyb3VuZCI6eyIkcmVmIjoiMTI4In0sIklzVmlzaWJsZSI6dHJ1ZSwiV2lkdGgiOjAuMCwiSGVpZ2h0IjowLjAsIkJvcmRlclN0eWxlIjp7IiRpZCI6IjQ1NSIsIkxpbmVDb2xvciI6bnVsbCwiTGluZVdlaWdodCI6MC4wLCJMaW5lVHlwZSI6MCwiUGFyZW50U3R5bGUiOm51bGx9LCJQYXJlbnRTdHlsZSI6bnVsbH0sIkRhdGVGb3JtYXQiOnsiJGlkIjoiNDU2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NDU3IiwiRGF0ZVBhcnRJc1Zpc2libGUiOmZhbHNlLCJUaW1lUGFydElzVmlzaWJsZSI6ZmFsc2V9fSwiV2Vla051bWJlcmluZyI6eyIkaWQiOiI0NTgiLCJGb3JtYXQiOjAsIklzVmlzaWJsZSI6ZmFsc2UsIkxhc3RLbm93blZpc2liaWxpdHlTdGF0ZSI6ZmFsc2V9LCJJc1Zpc2libGUiOmZhbHNlLCJQYXJlbnRTdHlsZSI6bnVsbH0sIkluZGV4Ijo2LCJTbWFydER1cmF0aW9uQWN0aXZhdGVkIjpmYWxzZSwiRGF0ZUZvcm1hdCI6eyIkcmVmIjoiNDU2In0sIldlZWtOdW1iZXJpbmciOnsiJGlkIjoiNDU5IiwiRm9ybWF0IjowLCJJc1Zpc2libGUiOmZhbHNlLCJMYXN0S25vd25WaXNpYmlsaXR5U3RhdGUiOmZhbHNlfSwiSWQiOiI1NDJlZjQ1ZS03M2IzLTQ3MzQtOGY1MC1hNTNlOTkyYmFjMzEiLCJJbXBvcnRJZCI6bnVsbCwiVGl0bGUiOiJDb21tdW5pY2F0aW9uOiAkMiw1MDAiLCJOb3RlIjpudWxsLCJIeXBlcmxpbmsiOnsiJGlkIjoiNDYwIiwiQWRkcmVzcyI6bnVsbCwiU3ViQWRkcmVzcyI6bnVsbH0sIklzQ2hhbmdlZCI6ZmFsc2UsIklzTmV3IjpmYWxzZX0seyIkaWQiOiI0NjEiLCJHcm91cE5hbWUiOiI0OTI3NWQxMC0yMWU0LTRiYzAtODU1Mi0yM2QwNjAyM2JkZWEiLCJTdGFydERhdGUiOiIyMDIxLTA5LTI5VDAwOjAwOjAwWiIsIkVuZERhdGUiOiIyMDIxLTExLTEyVDIzOjU5OjAwWiIsIlBlcmNlbnRhZ2VDb21wbGV0ZSI6MTAuMCwiU3R5bGUiOnsiJGlkIjoiNDYyIiwiU2hhcGUiOjAsIlNoYXBlVGhpY2tuZXNzIjoyLCJEdXJhdGlvbkZvcm1hdCI6MCwiSW5jbHVkZU5vbldvcmtpbmdEYXlzSW5EdXJhdGlvbiI6ZmFsc2UsIlBlcmNlbnRhZ2VDb21wbGV0ZVN0eWxlIjp7IiRpZCI6IjQ2MyIsIkZvbnRTZXR0aW5ncyI6eyIkaWQiOiI0NjQiLCJGb250U2l6ZSI6MTAsIkZvbnROYW1lIjoiQ2FsaWJyaSIsIklzQm9sZCI6ZmFsc2UsIklzSXRhbGljIjpmYWxzZSwiSXNVbmRlcmxpbmVkIjpmYWxzZSwiUGFyZW50U3R5bGUiOm51bGx9LCJBdXRvU2l6ZSI6MCwiRm9yZWdyb3VuZCI6eyIkaWQiOiI0NjUiLCJDb2xvciI6eyIkaWQiOiI0NjY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NDY3IiwiVG9wIjowLCJMZWZ0IjowLCJSaWdodCI6MCwiQm90dG9tIjowfSwiUGFkZGluZyI6eyIkaWQiOiI0NjgiLCJUb3AiOjAsIkxlZnQiOjAsIlJpZ2h0IjowLCJCb3R0b20iOjB9LCJCYWNrZ3JvdW5kIjp7IiRyZWYiOiI5MyJ9LCJJc1Zpc2libGUiOnRydWUsIldpZHRoIjowLjAsIkhlaWdodCI6MC4wLCJCb3JkZXJTdHlsZSI6eyIkaWQiOiI0NjkiLCJMaW5lQ29sb3IiOm51bGwsIkxpbmVXZWlnaHQiOjAuMCwiTGluZVR5cGUiOjAsIlBhcmVudFN0eWxlIjpudWxsfSwiUGFyZW50U3R5bGUiOm51bGx9LCJEdXJhdGlvblN0eWxlIjp7IiRpZCI6IjQ3MCIsIkZvbnRTZXR0aW5ncyI6eyIkaWQiOiI0NzEiLCJGb250U2l6ZSI6MTAsIkZvbnROYW1lIjoiQ2FsaWJyaSIsIklzQm9sZCI6ZmFsc2UsIklzSXRhbGljIjpmYWxzZSwiSXNVbmRlcmxpbmVkIjpmYWxzZSwiUGFyZW50U3R5bGUiOm51bGx9LCJBdXRvU2l6ZSI6MCwiRm9yZWdyb3VuZCI6eyIkaWQiOiI0NzIiLCJDb2xvciI6eyIkcmVmIjoiOTcifX0sIk1heFdpZHRoIjoyMDAuMCwiTWF4SGVpZ2h0IjoiSW5maW5pdHkiLCJTbWFydEZvcmVncm91bmRJc0FjdGl2ZSI6ZmFsc2UsIkhvcml6b250YWxBbGlnbm1lbnQiOjAsIlZlcnRpY2FsQWxpZ25tZW50IjowLCJTbWFydEZvcmVncm91bmQiOm51bGwsIkJhY2tncm91bmRGaWxsVHlwZSI6MCwiTWFyZ2luIjp7IiRpZCI6IjQ3MyIsIlRvcCI6MCwiTGVmdCI6MCwiUmlnaHQiOjAsIkJvdHRvbSI6MH0sIlBhZGRpbmciOnsiJGlkIjoiNDc0IiwiVG9wIjowLCJMZWZ0IjowLCJSaWdodCI6MCwiQm90dG9tIjowfSwiQmFja2dyb3VuZCI6eyIkcmVmIjoiMTAwIn0sIklzVmlzaWJsZSI6dHJ1ZSwiV2lkdGgiOjAuMCwiSGVpZ2h0IjowLjAsIkJvcmRlclN0eWxlIjp7IiRpZCI6IjQ3NSIsIkxpbmVDb2xvciI6bnVsbCwiTGluZVdlaWdodCI6MC4wLCJMaW5lVHlwZSI6MCwiUGFyZW50U3R5bGUiOm51bGx9LCJQYXJlbnRTdHlsZSI6bnVsbH0sIkhvcml6b250YWxDb25uZWN0b3JTdHlsZSI6eyIkaWQiOiI0NzYiLCJMaW5lQ29sb3IiOnsiJHJlZiI6IjEwMiJ9LCJMaW5lV2VpZ2h0IjoxLjAsIkxpbmVUeXBlIjowLCJQYXJlbnRTdHlsZSI6bnVsbH0sIlZlcnRpY2FsQ29ubmVjdG9yU3R5bGUiOnsiJGlkIjoiNDc3IiwiTGluZUNvbG9yIjp7IiRyZWYiOiIxMDUifSwiTGluZVdlaWdodCI6MC4wLCJMaW5lVHlwZSI6MCwiUGFyZW50U3R5bGUiOm51bGx9LCJNYXJnaW4iOm51bGwsIlN0YXJ0RGF0ZVBvc2l0aW9uIjo2LCJFbmREYXRlUG9zaXRpb24iOjYsIkRhdGVJc1Zpc2libGUiOmZhbHNlLCJUaXRsZVBvc2l0aW9uIjoxLCJEdXJhdGlvblBvc2l0aW9uIjo2LCJQZXJjZW50YWdlQ29tcGxldGVkUG9zaXRpb24iOjIsIlNwYWNpbmciOjMsIklzQmVsb3dUaW1lYmFuZCI6dHJ1ZSwiUGVyY2VudGFnZUNvbXBsZXRlU2hhcGVPcGFjaXR5IjozNSwiU2hhcGVTdHlsZSI6eyIkaWQiOiI0NzgiLCJNYXJnaW4iOnsiJGlkIjoiNDc5IiwiVG9wIjowLCJMZWZ0Ijo0LCJSaWdodCI6NCwiQm90dG9tIjowfSwiUGFkZGluZyI6eyIkaWQiOiI0ODAiLCJUb3AiOjAsIkxlZnQiOjAsIlJpZ2h0IjowLCJCb3R0b20iOjB9LCJCYWNrZ3JvdW5kIjp7IiRpZCI6IjQ4MSIsIkNvbG9yIjp7IiRpZCI6IjQ4MiIsIkEiOjI1NSwiUiI6OTEsIkciOjE1NSwiQiI6MjEzfX0sIklzVmlzaWJsZSI6dHJ1ZSwiV2lkdGgiOjAuMCwiSGVpZ2h0IjoyMi4wLCJCb3JkZXJTdHlsZSI6eyIkaWQiOiI0ODMiLCJMaW5lQ29sb3IiOnsiJHJlZiI6IjExMyJ9LCJMaW5lV2VpZ2h0IjowLjAsIkxpbmVUeXBlIjowLCJQYXJlbnRTdHlsZSI6bnVsbH0sIlBhcmVudFN0eWxlIjpudWxsfSwiVGl0bGVTdHlsZSI6eyIkaWQiOiI0ODQiLCJGb250U2V0dGluZ3MiOnsiJGlkIjoiNDg1IiwiRm9udFNpemUiOjExLCJGb250TmFtZSI6IkNhbGlicmkiLCJJc0JvbGQiOnRydWUsIklzSXRhbGljIjpmYWxzZSwiSXNVbmRlcmxpbmVkIjpmYWxzZSwiUGFyZW50U3R5bGUiOm51bGx9LCJBdXRvU2l6ZSI6MCwiRm9yZWdyb3VuZCI6eyIkaWQiOiI0ODYiLCJDb2xvciI6eyIkaWQiOiI0ODciLCJBIjoyNTUsIlIiOjExMiwiRyI6MTczLCJCIjo3MX19LCJNYXhXaWR0aCI6OTYwLjAsIk1heEhlaWdodCI6IkluZmluaXR5IiwiU21hcnRGb3JlZ3JvdW5kSXNBY3RpdmUiOmZhbHNlLCJIb3Jpem9udGFsQWxpZ25tZW50IjowLCJWZXJ0aWNhbEFsaWdubWVudCI6MCwiU21hcnRGb3JlZ3JvdW5kIjpudWxsLCJCYWNrZ3JvdW5kRmlsbFR5cGUiOjAsIk1hcmdpbiI6eyIkaWQiOiI0ODgiLCJUb3AiOjAsIkxlZnQiOjAsIlJpZ2h0IjowLCJCb3R0b20iOjB9LCJQYWRkaW5nIjp7IiRpZCI6IjQ4OSIsIlRvcCI6MCwiTGVmdCI6MCwiUmlnaHQiOjAsIkJvdHRvbSI6MH0sIkJhY2tncm91bmQiOnsiJHJlZiI6IjEyMSJ9LCJJc1Zpc2libGUiOnRydWUsIldpZHRoIjowLjAsIkhlaWdodCI6MC4wLCJCb3JkZXJTdHlsZSI6eyIkaWQiOiI0OTAiLCJMaW5lQ29sb3IiOm51bGwsIkxpbmVXZWlnaHQiOjAuMCwiTGluZVR5cGUiOjAsIlBhcmVudFN0eWxlIjpudWxsfSwiUGFyZW50U3R5bGUiOm51bGx9LCJEYXRlU3R5bGUiOnsiJGlkIjoiNDkxIiwiRm9udFNldHRpbmdzIjp7IiRpZCI6IjQ5MiIsIkZvbnRTaXplIjoxMCwiRm9udE5hbWUiOiJDYWxpYnJpIiwiSXNCb2xkIjpmYWxzZSwiSXNJdGFsaWMiOmZhbHNlLCJJc1VuZGVybGluZWQiOmZhbHNlLCJQYXJlbnRTdHlsZSI6bnVsbH0sIkF1dG9TaXplIjowLCJGb3JlZ3JvdW5kIjp7IiRpZCI6IjQ5MyIsIkNvbG9yIjp7IiRpZCI6IjQ5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k1IiwiVG9wIjowLCJMZWZ0IjowLCJSaWdodCI6MCwiQm90dG9tIjowfSwiUGFkZGluZyI6eyIkaWQiOiI0OTYiLCJUb3AiOjAsIkxlZnQiOjAsIlJpZ2h0IjowLCJCb3R0b20iOjB9LCJCYWNrZ3JvdW5kIjp7IiRyZWYiOiIxMjgifSwiSXNWaXNpYmxlIjp0cnVlLCJXaWR0aCI6MC4wLCJIZWlnaHQiOjAuMCwiQm9yZGVyU3R5bGUiOnsiJGlkIjoiNDk3IiwiTGluZUNvbG9yIjpudWxsLCJMaW5lV2VpZ2h0IjowLjAsIkxpbmVUeXBlIjowLCJQYXJlbnRTdHlsZSI6bnVsbH0sIlBhcmVudFN0eWxlIjpudWxsfSwiRGF0ZUZvcm1hdCI6eyIkaWQiOiI0OT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0OTkiLCJEYXRlUGFydElzVmlzaWJsZSI6ZmFsc2UsIlRpbWVQYXJ0SXNWaXNpYmxlIjpmYWxzZX19LCJXZWVrTnVtYmVyaW5nIjp7IiRpZCI6IjUwMCIsIkZvcm1hdCI6MCwiSXNWaXNpYmxlIjpmYWxzZSwiTGFzdEtub3duVmlzaWJpbGl0eVN0YXRlIjpmYWxzZX0sIklzVmlzaWJsZSI6ZmFsc2UsIlBhcmVudFN0eWxlIjpudWxsfSwiSW5kZXgiOjcsIlNtYXJ0RHVyYXRpb25BY3RpdmF0ZWQiOmZhbHNlLCJEYXRlRm9ybWF0Ijp7IiRyZWYiOiI0OTgifSwiV2Vla051bWJlcmluZyI6eyIkaWQiOiI1MDEiLCJGb3JtYXQiOjAsIklzVmlzaWJsZSI6ZmFsc2UsIkxhc3RLbm93blZpc2liaWxpdHlTdGF0ZSI6ZmFsc2V9LCJJZCI6IjAyMWNmYzJlLTI2NTEtNDBjNS04ZjIzLTdhMDA3YzhkZjRkOSIsIkltcG9ydElkIjpudWxsLCJUaXRsZSI6Ik1pdGlnYXRpb246ICQyLDAwMCIsIk5vdGUiOm51bGwsIkh5cGVybGluayI6eyIkaWQiOiI1MDIiLCJBZGRyZXNzIjpudWxsLCJTdWJBZGRyZXNzIjpudWxsfSwiSXNDaGFuZ2VkIjpmYWxzZSwiSXNOZXciOmZhbHNlfSx7IiRpZCI6IjUwMyIsIkdyb3VwTmFtZSI6IjQ5Mjc1ZDEwLTIxZTQtNGJjMC04NTUyLTIzZDA2MDIzYmRlYSIsIlN0YXJ0RGF0ZSI6IjIwMjEtMTEtMTNUMDA6MDA6MDBaIiwiRW5kRGF0ZSI6IjIwMjItMDUtMzFUMjM6NTk6MDBaIiwiUGVyY2VudGFnZUNvbXBsZXRlIjo0MC4wLCJTdHlsZSI6eyIkaWQiOiI1MDQiLCJTaGFwZSI6MCwiU2hhcGVUaGlja25lc3MiOjIsIkR1cmF0aW9uRm9ybWF0IjowLCJJbmNsdWRlTm9uV29ya2luZ0RheXNJbkR1cmF0aW9uIjpmYWxzZSwiUGVyY2VudGFnZUNvbXBsZXRlU3R5bGUiOnsiJGlkIjoiNTA1IiwiRm9udFNldHRpbmdzIjp7IiRpZCI6IjUwNiIsIkZvbnRTaXplIjoxMCwiRm9udE5hbWUiOiJDYWxpYnJpIiwiSXNCb2xkIjpmYWxzZSwiSXNJdGFsaWMiOmZhbHNlLCJJc1VuZGVybGluZWQiOmZhbHNlLCJQYXJlbnRTdHlsZSI6bnVsbH0sIkF1dG9TaXplIjowLCJGb3JlZ3JvdW5kIjp7IiRpZCI6IjUwNyIsIkNvbG9yIjp7IiRpZCI6IjUwOC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1MDkiLCJUb3AiOjAsIkxlZnQiOjAsIlJpZ2h0IjowLCJCb3R0b20iOjB9LCJQYWRkaW5nIjp7IiRpZCI6IjUxMCIsIlRvcCI6MCwiTGVmdCI6MCwiUmlnaHQiOjAsIkJvdHRvbSI6MH0sIkJhY2tncm91bmQiOnsiJHJlZiI6IjkzIn0sIklzVmlzaWJsZSI6dHJ1ZSwiV2lkdGgiOjAuMCwiSGVpZ2h0IjowLjAsIkJvcmRlclN0eWxlIjp7IiRpZCI6IjUxMSIsIkxpbmVDb2xvciI6bnVsbCwiTGluZVdlaWdodCI6MC4wLCJMaW5lVHlwZSI6MCwiUGFyZW50U3R5bGUiOm51bGx9LCJQYXJlbnRTdHlsZSI6bnVsbH0sIkR1cmF0aW9uU3R5bGUiOnsiJGlkIjoiNTEyIiwiRm9udFNldHRpbmdzIjp7IiRpZCI6IjUxMyIsIkZvbnRTaXplIjoxMCwiRm9udE5hbWUiOiJDYWxpYnJpIiwiSXNCb2xkIjpmYWxzZSwiSXNJdGFsaWMiOmZhbHNlLCJJc1VuZGVybGluZWQiOmZhbHNlLCJQYXJlbnRTdHlsZSI6bnVsbH0sIkF1dG9TaXplIjowLCJGb3JlZ3JvdW5kIjp7IiRpZCI6IjUxNCIsIkNvbG9yIjp7IiRyZWYiOiI5NyJ9fSwiTWF4V2lkdGgiOjIwMC4wLCJNYXhIZWlnaHQiOiJJbmZpbml0eSIsIlNtYXJ0Rm9yZWdyb3VuZElzQWN0aXZlIjpmYWxzZSwiSG9yaXpvbnRhbEFsaWdubWVudCI6MCwiVmVydGljYWxBbGlnbm1lbnQiOjAsIlNtYXJ0Rm9yZWdyb3VuZCI6bnVsbCwiQmFja2dyb3VuZEZpbGxUeXBlIjowLCJNYXJnaW4iOnsiJGlkIjoiNTE1IiwiVG9wIjowLCJMZWZ0IjowLCJSaWdodCI6MCwiQm90dG9tIjowfSwiUGFkZGluZyI6eyIkaWQiOiI1MTYiLCJUb3AiOjAsIkxlZnQiOjAsIlJpZ2h0IjowLCJCb3R0b20iOjB9LCJCYWNrZ3JvdW5kIjp7IiRyZWYiOiIxMDAifSwiSXNWaXNpYmxlIjp0cnVlLCJXaWR0aCI6MC4wLCJIZWlnaHQiOjAuMCwiQm9yZGVyU3R5bGUiOnsiJGlkIjoiNTE3IiwiTGluZUNvbG9yIjpudWxsLCJMaW5lV2VpZ2h0IjowLjAsIkxpbmVUeXBlIjowLCJQYXJlbnRTdHlsZSI6bnVsbH0sIlBhcmVudFN0eWxlIjpudWxsfSwiSG9yaXpvbnRhbENvbm5lY3RvclN0eWxlIjp7IiRpZCI6IjUxOCIsIkxpbmVDb2xvciI6eyIkcmVmIjoiMTAyIn0sIkxpbmVXZWlnaHQiOjEuMCwiTGluZVR5cGUiOjAsIlBhcmVudFN0eWxlIjpudWxsfSwiVmVydGljYWxDb25uZWN0b3JTdHlsZSI6eyIkaWQiOiI1MTkiLCJMaW5lQ29sb3IiOnsiJHJlZiI6IjEwNSJ9LCJMaW5lV2VpZ2h0IjowLjAsIkxpbmVUeXBlIjowLCJQYXJlbnRTdHlsZSI6bnVsbH0sIk1hcmdpbiI6bnVsbCwiU3RhcnREYXRlUG9zaXRpb24iOjYsIkVuZERhdGVQb3NpdGlvbiI6NiwiRGF0ZUlzVmlzaWJsZSI6ZmFsc2UsIlRpdGxlUG9zaXRpb24iOjEsIkR1cmF0aW9uUG9zaXRpb24iOjYsIlBlcmNlbnRhZ2VDb21wbGV0ZWRQb3NpdGlvbiI6MiwiU3BhY2luZyI6MywiSXNCZWxvd1RpbWViYW5kIjp0cnVlLCJQZXJjZW50YWdlQ29tcGxldGVTaGFwZU9wYWNpdHkiOjM1LCJTaGFwZVN0eWxlIjp7IiRpZCI6IjUyMCIsIk1hcmdpbiI6eyIkaWQiOiI1MjEiLCJUb3AiOjAsIkxlZnQiOjQsIlJpZ2h0Ijo0LCJCb3R0b20iOjB9LCJQYWRkaW5nIjp7IiRpZCI6IjUyMiIsIlRvcCI6MCwiTGVmdCI6MCwiUmlnaHQiOjAsIkJvdHRvbSI6MH0sIkJhY2tncm91bmQiOnsiJGlkIjoiNTIzIiwiQ29sb3IiOnsiJGlkIjoiNTI0IiwiQSI6MjU1LCJSIjo5MSwiRyI6MTU1LCJCIjoyMTN9fSwiSXNWaXNpYmxlIjp0cnVlLCJXaWR0aCI6MC4wLCJIZWlnaHQiOjIyLjAsIkJvcmRlclN0eWxlIjp7IiRpZCI6IjUyNSIsIkxpbmVDb2xvciI6eyIkcmVmIjoiMTEzIn0sIkxpbmVXZWlnaHQiOjAuMCwiTGluZVR5cGUiOjAsIlBhcmVudFN0eWxlIjpudWxsfSwiUGFyZW50U3R5bGUiOm51bGx9LCJUaXRsZVN0eWxlIjp7IiRpZCI6IjUyNiIsIkZvbnRTZXR0aW5ncyI6eyIkaWQiOiI1MjciLCJGb250U2l6ZSI6MTEsIkZvbnROYW1lIjoiQ2FsaWJyaSIsIklzQm9sZCI6dHJ1ZSwiSXNJdGFsaWMiOmZhbHNlLCJJc1VuZGVybGluZWQiOmZhbHNlLCJQYXJlbnRTdHlsZSI6bnVsbH0sIkF1dG9TaXplIjowLCJGb3JlZ3JvdW5kIjp7IiRpZCI6IjUyOCIsIkNvbG9yIjp7IiRpZCI6IjUyOSIsIkEiOjI1NSwiUiI6MTEyLCJHIjoxNzMsIkIiOjcxfX0sIk1heFdpZHRoIjo5NjAuMCwiTWF4SGVpZ2h0IjoiSW5maW5pdHkiLCJTbWFydEZvcmVncm91bmRJc0FjdGl2ZSI6ZmFsc2UsIkhvcml6b250YWxBbGlnbm1lbnQiOjAsIlZlcnRpY2FsQWxpZ25tZW50IjowLCJTbWFydEZvcmVncm91bmQiOm51bGwsIkJhY2tncm91bmRGaWxsVHlwZSI6MCwiTWFyZ2luIjp7IiRpZCI6IjUzMCIsIlRvcCI6MCwiTGVmdCI6MCwiUmlnaHQiOjAsIkJvdHRvbSI6MH0sIlBhZGRpbmciOnsiJGlkIjoiNTMxIiwiVG9wIjowLCJMZWZ0IjowLCJSaWdodCI6MCwiQm90dG9tIjowfSwiQmFja2dyb3VuZCI6eyIkcmVmIjoiMTIxIn0sIklzVmlzaWJsZSI6dHJ1ZSwiV2lkdGgiOjAuMCwiSGVpZ2h0IjowLjAsIkJvcmRlclN0eWxlIjp7IiRpZCI6IjUzMiIsIkxpbmVDb2xvciI6bnVsbCwiTGluZVdlaWdodCI6MC4wLCJMaW5lVHlwZSI6MCwiUGFyZW50U3R5bGUiOm51bGx9LCJQYXJlbnRTdHlsZSI6bnVsbH0sIkRhdGVTdHlsZSI6eyIkaWQiOiI1MzMiLCJGb250U2V0dGluZ3MiOnsiJGlkIjoiNTM0IiwiRm9udFNpemUiOjEwLCJGb250TmFtZSI6IkNhbGlicmkiLCJJc0JvbGQiOmZhbHNlLCJJc0l0YWxpYyI6ZmFsc2UsIklzVW5kZXJsaW5lZCI6ZmFsc2UsIlBhcmVudFN0eWxlIjpudWxsfSwiQXV0b1NpemUiOjAsIkZvcmVncm91bmQiOnsiJGlkIjoiNTM1IiwiQ29sb3IiOnsiJGlkIjoiNTM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MzciLCJUb3AiOjAsIkxlZnQiOjAsIlJpZ2h0IjowLCJCb3R0b20iOjB9LCJQYWRkaW5nIjp7IiRpZCI6IjUzOCIsIlRvcCI6MCwiTGVmdCI6MCwiUmlnaHQiOjAsIkJvdHRvbSI6MH0sIkJhY2tncm91bmQiOnsiJHJlZiI6IjEyOCJ9LCJJc1Zpc2libGUiOnRydWUsIldpZHRoIjowLjAsIkhlaWdodCI6MC4wLCJCb3JkZXJTdHlsZSI6eyIkaWQiOiI1MzkiLCJMaW5lQ29sb3IiOm51bGwsIkxpbmVXZWlnaHQiOjAuMCwiTGluZVR5cGUiOjAsIlBhcmVudFN0eWxlIjpudWxsfSwiUGFyZW50U3R5bGUiOm51bGx9LCJEYXRlRm9ybWF0Ijp7IiRpZCI6IjU0M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U0MSIsIkRhdGVQYXJ0SXNWaXNpYmxlIjpmYWxzZSwiVGltZVBhcnRJc1Zpc2libGUiOmZhbHNlfX0sIldlZWtOdW1iZXJpbmciOnsiJGlkIjoiNTQyIiwiRm9ybWF0IjowLCJJc1Zpc2libGUiOmZhbHNlLCJMYXN0S25vd25WaXNpYmlsaXR5U3RhdGUiOmZhbHNlfSwiSXNWaXNpYmxlIjpmYWxzZSwiUGFyZW50U3R5bGUiOm51bGx9LCJJbmRleCI6OCwiU21hcnREdXJhdGlvbkFjdGl2YXRlZCI6ZmFsc2UsIkRhdGVGb3JtYXQiOnsiJHJlZiI6IjU0MCJ9LCJXZWVrTnVtYmVyaW5nIjp7IiRpZCI6IjU0MyIsIkZvcm1hdCI6MCwiSXNWaXNpYmxlIjpmYWxzZSwiTGFzdEtub3duVmlzaWJpbGl0eVN0YXRlIjpmYWxzZX0sIklkIjoiYTdmYzZiMzYtNjNmOC00MDZiLTlmMzQtYzI1OTgzZGZmMDhlIiwiSW1wb3J0SWQiOm51bGwsIlRpdGxlIjoiUmVzb3VyY2luZzogJDksNTAwIiwiTm90ZSI6bnVsbCwiSHlwZXJsaW5rIjp7IiRpZCI6IjU0NCIsIkFkZHJlc3MiOm51bGwsIlN1YkFkZHJlc3MiOm51bGx9LCJJc0NoYW5nZWQiOmZhbHNlLCJJc05ldyI6ZmFsc2V9LHsiJGlkIjoiNTQ1IiwiR3JvdXBOYW1lIjpudWxsLCJTdGFydERhdGUiOiIyMDIxLTA1LTAxVDAwOjAwOjAwWiIsIkVuZERhdGUiOiIyMDIyLTA1LTMxVDIzOjU5OjAwWiIsIlBlcmNlbnRhZ2VDb21wbGV0ZSI6MC4wLCJTdHlsZSI6eyIkaWQiOiI1NDYiLCJTaGFwZSI6MCwiU2hhcGVUaGlja25lc3MiOjAsIkR1cmF0aW9uRm9ybWF0IjowLCJJbmNsdWRlTm9uV29ya2luZ0RheXNJbkR1cmF0aW9uIjpmYWxzZSwiUGVyY2VudGFnZUNvbXBsZXRlU3R5bGUiOnsiJGlkIjoiNTQ3IiwiRm9udFNldHRpbmdzIjp7IiRpZCI6IjU0OCIsIkZvbnRTaXplIjoxMCwiRm9udE5hbWUiOiJDYWxpYnJpIiwiSXNCb2xkIjpmYWxzZSwiSXNJdGFsaWMiOmZhbHNlLCJJc1VuZGVybGluZWQiOmZhbHNlLCJQYXJlbnRTdHlsZSI6bnVsbH0sIkF1dG9TaXplIjowLCJGb3JlZ3JvdW5kIjp7IiRpZCI6IjU0OSIsIkNvbG9yIjp7IiRpZCI6IjU1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U1MSIsIlRvcCI6MCwiTGVmdCI6MCwiUmlnaHQiOjAsIkJvdHRvbSI6MH0sIlBhZGRpbmciOnsiJGlkIjoiNTUyIiwiVG9wIjowLCJMZWZ0IjowLCJSaWdodCI6MCwiQm90dG9tIjowfSwiQmFja2dyb3VuZCI6eyIkcmVmIjoiOTMifSwiSXNWaXNpYmxlIjp0cnVlLCJXaWR0aCI6MC4wLCJIZWlnaHQiOjAuMCwiQm9yZGVyU3R5bGUiOnsiJGlkIjoiNTUzIiwiTGluZUNvbG9yIjpudWxsLCJMaW5lV2VpZ2h0IjowLjAsIkxpbmVUeXBlIjowLCJQYXJlbnRTdHlsZSI6bnVsbH0sIlBhcmVudFN0eWxlIjpudWxsfSwiRHVyYXRpb25TdHlsZSI6eyIkaWQiOiI1NTQiLCJGb250U2V0dGluZ3MiOnsiJGlkIjoiNTU1IiwiRm9udFNpemUiOjEwLCJGb250TmFtZSI6IkNhbGlicmkiLCJJc0JvbGQiOmZhbHNlLCJJc0l0YWxpYyI6ZmFsc2UsIklzVW5kZXJsaW5lZCI6ZmFsc2UsIlBhcmVudFN0eWxlIjpudWxsfSwiQXV0b1NpemUiOjAsIkZvcmVncm91bmQiOnsiJGlkIjoiNTU2IiwiQ29sb3IiOnsiJHJlZiI6Ijk3In19LCJNYXhXaWR0aCI6MjAwLjAsIk1heEhlaWdodCI6IkluZmluaXR5IiwiU21hcnRGb3JlZ3JvdW5kSXNBY3RpdmUiOmZhbHNlLCJIb3Jpem9udGFsQWxpZ25tZW50IjowLCJWZXJ0aWNhbEFsaWdubWVudCI6MCwiU21hcnRGb3JlZ3JvdW5kIjpudWxsLCJCYWNrZ3JvdW5kRmlsbFR5cGUiOjAsIk1hcmdpbiI6eyIkaWQiOiI1NTciLCJUb3AiOjAsIkxlZnQiOjAsIlJpZ2h0IjowLCJCb3R0b20iOjB9LCJQYWRkaW5nIjp7IiRpZCI6IjU1OCIsIlRvcCI6MCwiTGVmdCI6MCwiUmlnaHQiOjAsIkJvdHRvbSI6MH0sIkJhY2tncm91bmQiOnsiJHJlZiI6IjEwMCJ9LCJJc1Zpc2libGUiOnRydWUsIldpZHRoIjowLjAsIkhlaWdodCI6MC4wLCJCb3JkZXJTdHlsZSI6eyIkaWQiOiI1NTkiLCJMaW5lQ29sb3IiOm51bGwsIkxpbmVXZWlnaHQiOjAuMCwiTGluZVR5cGUiOjAsIlBhcmVudFN0eWxlIjpudWxsfSwiUGFyZW50U3R5bGUiOm51bGx9LCJIb3Jpem9udGFsQ29ubmVjdG9yU3R5bGUiOnsiJGlkIjoiNTYwIiwiTGluZUNvbG9yIjp7IiRyZWYiOiIxMDIifSwiTGluZVdlaWdodCI6MS4wLCJMaW5lVHlwZSI6MCwiUGFyZW50U3R5bGUiOm51bGx9LCJWZXJ0aWNhbENvbm5lY3RvclN0eWxlIjp7IiRpZCI6IjU2MSIsIkxpbmVDb2xvciI6eyIkcmVmIjoiMTA1In0sIkxpbmVXZWlnaHQiOjAuMCwiTGluZVR5cGUiOjAsIlBhcmVudFN0eWxlIjpudWxsfSwiTWFyZ2luIjpudWxsLCJTdGFydERhdGVQb3NpdGlvbiI6NiwiRW5kRGF0ZVBvc2l0aW9uIjo2LCJEYXRlSXNWaXNpYmxlIjpmYWxzZSwiVGl0bGVQb3NpdGlvbiI6MCwiRHVyYXRpb25Qb3NpdGlvbiI6NiwiUGVyY2VudGFnZUNvbXBsZXRlZFBvc2l0aW9uIjo2LCJTcGFjaW5nIjoxMCwiSXNCZWxvd1RpbWViYW5kIjp0cnVlLCJQZXJjZW50YWdlQ29tcGxldGVTaGFwZU9wYWNpdHkiOjM1LCJTaGFwZVN0eWxlIjp7IiRpZCI6IjU2MiIsIk1hcmdpbiI6eyIkaWQiOiI1NjMiLCJUb3AiOjAsIkxlZnQiOjQsIlJpZ2h0Ijo0LCJCb3R0b20iOjB9LCJQYWRkaW5nIjp7IiRpZCI6IjU2NCIsIlRvcCI6MCwiTGVmdCI6MCwiUmlnaHQiOjAsIkJvdHRvbSI6MH0sIkJhY2tncm91bmQiOnsiJGlkIjoiNTY1IiwiQ29sb3IiOnsiJGlkIjoiNTY2IiwiQSI6MjU1LCJSIjo5MSwiRyI6MTU1LCJCIjoyMTN9fSwiSXNWaXNpYmxlIjp0cnVlLCJXaWR0aCI6MC4wLCJIZWlnaHQiOjEwLjAsIkJvcmRlclN0eWxlIjp7IiRpZCI6IjU2NyIsIkxpbmVDb2xvciI6eyIkcmVmIjoiMTEzIn0sIkxpbmVXZWlnaHQiOjAuMCwiTGluZVR5cGUiOjAsIlBhcmVudFN0eWxlIjpudWxsfSwiUGFyZW50U3R5bGUiOm51bGx9LCJUaXRsZVN0eWxlIjp7IiRpZCI6IjU2OCIsIkZvbnRTZXR0aW5ncyI6eyIkaWQiOiI1NjkiLCJGb250U2l6ZSI6MTEsIkZvbnROYW1lIjoiQ2FsaWJyaSIsIklzQm9sZCI6dHJ1ZSwiSXNJdGFsaWMiOmZhbHNlLCJJc1VuZGVybGluZWQiOmZhbHNlLCJQYXJlbnRTdHlsZSI6bnVsbH0sIkF1dG9TaXplIjowLCJGb3JlZ3JvdW5kIjp7IiRpZCI6IjU3MCIsIkNvbG9yIjp7IiRpZCI6IjU3MS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1NzIiLCJUb3AiOjAsIkxlZnQiOjAsIlJpZ2h0IjowLCJCb3R0b20iOjB9LCJQYWRkaW5nIjp7IiRpZCI6IjU3MyIsIlRvcCI6MCwiTGVmdCI6MCwiUmlnaHQiOjAsIkJvdHRvbSI6MH0sIkJhY2tncm91bmQiOnsiJHJlZiI6IjEyMSJ9LCJJc1Zpc2libGUiOnRydWUsIldpZHRoIjowLjAsIkhlaWdodCI6MC4wLCJCb3JkZXJTdHlsZSI6eyIkaWQiOiI1NzQiLCJMaW5lQ29sb3IiOm51bGwsIkxpbmVXZWlnaHQiOjAuMCwiTGluZVR5cGUiOjAsIlBhcmVudFN0eWxlIjpudWxsfSwiUGFyZW50U3R5bGUiOm51bGx9LCJEYXRlU3R5bGUiOnsiJGlkIjoiNTc1IiwiRm9udFNldHRpbmdzIjp7IiRpZCI6IjU3NiIsIkZvbnRTaXplIjoxMCwiRm9udE5hbWUiOiJDYWxpYnJpIiwiSXNCb2xkIjpmYWxzZSwiSXNJdGFsaWMiOmZhbHNlLCJJc1VuZGVybGluZWQiOmZhbHNlLCJQYXJlbnRTdHlsZSI6bnVsbH0sIkF1dG9TaXplIjowLCJGb3JlZ3JvdW5kIjp7IiRpZCI6IjU3NyIsIkNvbG9yIjp7IiRpZCI6IjU3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c5IiwiVG9wIjowLCJMZWZ0IjowLCJSaWdodCI6MCwiQm90dG9tIjowfSwiUGFkZGluZyI6eyIkaWQiOiI1ODAiLCJUb3AiOjAsIkxlZnQiOjAsIlJpZ2h0IjowLCJCb3R0b20iOjB9LCJCYWNrZ3JvdW5kIjp7IiRyZWYiOiIxMjgifSwiSXNWaXNpYmxlIjp0cnVlLCJXaWR0aCI6MC4wLCJIZWlnaHQiOjAuMCwiQm9yZGVyU3R5bGUiOnsiJGlkIjoiNTgxIiwiTGluZUNvbG9yIjpudWxsLCJMaW5lV2VpZ2h0IjowLjAsIkxpbmVUeXBlIjowLCJQYXJlbnRTdHlsZSI6bnVsbH0sIlBhcmVudFN0eWxlIjpudWxsfSwiRGF0ZUZvcm1hdCI6eyIkaWQiOiI1ODI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1ODMiLCJEYXRlUGFydElzVmlzaWJsZSI6ZmFsc2UsIlRpbWVQYXJ0SXNWaXNpYmxlIjpmYWxzZX19LCJXZWVrTnVtYmVyaW5nIjp7IiRpZCI6IjU4NCIsIkZvcm1hdCI6MCwiSXNWaXNpYmxlIjpmYWxzZSwiTGFzdEtub3duVmlzaWJpbGl0eVN0YXRlIjpmYWxzZX0sIklzVmlzaWJsZSI6dHJ1ZSwiUGFyZW50U3R5bGUiOm51bGx9LCJJbmRleCI6OSwiU21hcnREdXJhdGlvbkFjdGl2YXRlZCI6ZmFsc2UsIkRhdGVGb3JtYXQiOnsiJHJlZiI6IjU4MiJ9LCJXZWVrTnVtYmVyaW5nIjp7IiRpZCI6IjU4NSIsIkZvcm1hdCI6MCwiSXNWaXNpYmxlIjpmYWxzZSwiTGFzdEtub3duVmlzaWJpbGl0eVN0YXRlIjpmYWxzZX0sIklkIjoiZmVjZTAxYWYtNDE1NS00NWMxLWJiMTgtZThmMzE4OTBjMzAyIiwiSW1wb3J0SWQiOm51bGwsIlRpdGxlIjoiRXhlY3V0aW9uIEJ1ZGdldDogJDM1LDUwMCIsIk5vdGUiOm51bGwsIkh5cGVybGluayI6eyIkaWQiOiI1ODYiLCJBZGRyZXNzIjpudWxsLCJTdWJBZGRyZXNzIjpudWxsfSwiSXNDaGFuZ2VkIjpmYWxzZSwiSXNOZXciOmZhbHNlfSx7IiRpZCI6IjU4NyIsIkdyb3VwTmFtZSI6IjU0MGE4ZmFmLTBmNmUtNDdkZC1hMmI0LThmNzBkMGRiODgyMSIsIlN0YXJ0RGF0ZSI6IjIwMjEtMDUtMDFUMDA6MDA6MDBaIiwiRW5kRGF0ZSI6IjIwMjEtMDctMjlUMjM6NTk6MDBaIiwiUGVyY2VudGFnZUNvbXBsZXRlIjo3MC4wLCJTdHlsZSI6eyIkaWQiOiI1ODgiLCJTaGFwZSI6MCwiU2hhcGVUaGlja25lc3MiOjIsIkR1cmF0aW9uRm9ybWF0IjowLCJJbmNsdWRlTm9uV29ya2luZ0RheXNJbkR1cmF0aW9uIjpmYWxzZSwiUGVyY2VudGFnZUNvbXBsZXRlU3R5bGUiOnsiJGlkIjoiNTg5IiwiRm9udFNldHRpbmdzIjp7IiRpZCI6IjU5MCIsIkZvbnRTaXplIjoxMCwiRm9udE5hbWUiOiJDYWxpYnJpIiwiSXNCb2xkIjpmYWxzZSwiSXNJdGFsaWMiOmZhbHNlLCJJc1VuZGVybGluZWQiOmZhbHNlLCJQYXJlbnRTdHlsZSI6bnVsbH0sIkF1dG9TaXplIjowLCJGb3JlZ3JvdW5kIjp7IiRpZCI6IjU5MSIsIkNvbG9yIjp7IiRpZCI6IjU5Mi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1OTMiLCJUb3AiOjAsIkxlZnQiOjAsIlJpZ2h0IjowLCJCb3R0b20iOjB9LCJQYWRkaW5nIjp7IiRpZCI6IjU5NCIsIlRvcCI6MCwiTGVmdCI6MCwiUmlnaHQiOjAsIkJvdHRvbSI6MH0sIkJhY2tncm91bmQiOnsiJHJlZiI6IjkzIn0sIklzVmlzaWJsZSI6dHJ1ZSwiV2lkdGgiOjAuMCwiSGVpZ2h0IjowLjAsIkJvcmRlclN0eWxlIjp7IiRpZCI6IjU5NSIsIkxpbmVDb2xvciI6bnVsbCwiTGluZVdlaWdodCI6MC4wLCJMaW5lVHlwZSI6MCwiUGFyZW50U3R5bGUiOm51bGx9LCJQYXJlbnRTdHlsZSI6bnVsbH0sIkR1cmF0aW9uU3R5bGUiOnsiJGlkIjoiNTk2IiwiRm9udFNldHRpbmdzIjp7IiRpZCI6IjU5NyIsIkZvbnRTaXplIjoxMCwiRm9udE5hbWUiOiJDYWxpYnJpIiwiSXNCb2xkIjpmYWxzZSwiSXNJdGFsaWMiOmZhbHNlLCJJc1VuZGVybGluZWQiOmZhbHNlLCJQYXJlbnRTdHlsZSI6bnVsbH0sIkF1dG9TaXplIjowLCJGb3JlZ3JvdW5kIjp7IiRpZCI6IjU5OCIsIkNvbG9yIjp7IiRyZWYiOiI5NyJ9fSwiTWF4V2lkdGgiOjIwMC4wLCJNYXhIZWlnaHQiOiJJbmZpbml0eSIsIlNtYXJ0Rm9yZWdyb3VuZElzQWN0aXZlIjpmYWxzZSwiSG9yaXpvbnRhbEFsaWdubWVudCI6MCwiVmVydGljYWxBbGlnbm1lbnQiOjAsIlNtYXJ0Rm9yZWdyb3VuZCI6bnVsbCwiQmFja2dyb3VuZEZpbGxUeXBlIjowLCJNYXJnaW4iOnsiJGlkIjoiNTk5IiwiVG9wIjowLCJMZWZ0IjowLCJSaWdodCI6MCwiQm90dG9tIjowfSwiUGFkZGluZyI6eyIkaWQiOiI2MDAiLCJUb3AiOjAsIkxlZnQiOjAsIlJpZ2h0IjowLCJCb3R0b20iOjB9LCJCYWNrZ3JvdW5kIjp7IiRyZWYiOiIxMDAifSwiSXNWaXNpYmxlIjp0cnVlLCJXaWR0aCI6MC4wLCJIZWlnaHQiOjAuMCwiQm9yZGVyU3R5bGUiOnsiJGlkIjoiNjAxIiwiTGluZUNvbG9yIjpudWxsLCJMaW5lV2VpZ2h0IjowLjAsIkxpbmVUeXBlIjowLCJQYXJlbnRTdHlsZSI6bnVsbH0sIlBhcmVudFN0eWxlIjpudWxsfSwiSG9yaXpvbnRhbENvbm5lY3RvclN0eWxlIjp7IiRpZCI6IjYwMiIsIkxpbmVDb2xvciI6eyIkcmVmIjoiMTAyIn0sIkxpbmVXZWlnaHQiOjEuMCwiTGluZVR5cGUiOjAsIlBhcmVudFN0eWxlIjpudWxsfSwiVmVydGljYWxDb25uZWN0b3JTdHlsZSI6eyIkaWQiOiI2MDMiLCJMaW5lQ29sb3IiOnsiJHJlZiI6IjEwNSJ9LCJMaW5lV2VpZ2h0IjowLjAsIkxpbmVUeXBlIjowLCJQYXJlbnRTdHlsZSI6bnVsbH0sIk1hcmdpbiI6bnVsbCwiU3RhcnREYXRlUG9zaXRpb24iOjYsIkVuZERhdGVQb3NpdGlvbiI6NiwiRGF0ZUlzVmlzaWJsZSI6ZmFsc2UsIlRpdGxlUG9zaXRpb24iOjEsIkR1cmF0aW9uUG9zaXRpb24iOjYsIlBlcmNlbnRhZ2VDb21wbGV0ZWRQb3NpdGlvbiI6MiwiU3BhY2luZyI6MywiSXNCZWxvd1RpbWViYW5kIjp0cnVlLCJQZXJjZW50YWdlQ29tcGxldGVTaGFwZU9wYWNpdHkiOjM1LCJTaGFwZVN0eWxlIjp7IiRpZCI6IjYwNCIsIk1hcmdpbiI6eyIkaWQiOiI2MDUiLCJUb3AiOjAsIkxlZnQiOjQsIlJpZ2h0Ijo0LCJCb3R0b20iOjB9LCJQYWRkaW5nIjp7IiRpZCI6IjYwNiIsIlRvcCI6MCwiTGVmdCI6MCwiUmlnaHQiOjAsIkJvdHRvbSI6MH0sIkJhY2tncm91bmQiOnsiJGlkIjoiNjA3IiwiQ29sb3IiOnsiJGlkIjoiNjA4IiwiQSI6MjU1LCJSIjo5MSwiRyI6MTU1LCJCIjoyMTN9fSwiSXNWaXNpYmxlIjp0cnVlLCJXaWR0aCI6MC4wLCJIZWlnaHQiOjIyLjAsIkJvcmRlclN0eWxlIjp7IiRpZCI6IjYwOSIsIkxpbmVDb2xvciI6eyIkcmVmIjoiMTEzIn0sIkxpbmVXZWlnaHQiOjAuMCwiTGluZVR5cGUiOjAsIlBhcmVudFN0eWxlIjpudWxsfSwiUGFyZW50U3R5bGUiOm51bGx9LCJUaXRsZVN0eWxlIjp7IiRpZCI6IjYxMCIsIkZvbnRTZXR0aW5ncyI6eyIkaWQiOiI2MTEiLCJGb250U2l6ZSI6MTEsIkZvbnROYW1lIjoiQ2FsaWJyaSIsIklzQm9sZCI6dHJ1ZSwiSXNJdGFsaWMiOmZhbHNlLCJJc1VuZGVybGluZWQiOmZhbHNlLCJQYXJlbnRTdHlsZSI6bnVsbH0sIkF1dG9TaXplIjowLCJGb3JlZ3JvdW5kIjp7IiRpZCI6IjYxMiIsIkNvbG9yIjp7IiRpZCI6IjYxMyIsIkEiOjI1NSwiUiI6MjM3LCJHIjoxMjUsIkIiOjQ5fX0sIk1heFdpZHRoIjo5NjAuMCwiTWF4SGVpZ2h0IjoiSW5maW5pdHkiLCJTbWFydEZvcmVncm91bmRJc0FjdGl2ZSI6ZmFsc2UsIkhvcml6b250YWxBbGlnbm1lbnQiOjAsIlZlcnRpY2FsQWxpZ25tZW50IjowLCJTbWFydEZvcmVncm91bmQiOm51bGwsIkJhY2tncm91bmRGaWxsVHlwZSI6MCwiTWFyZ2luIjp7IiRpZCI6IjYxNCIsIlRvcCI6MCwiTGVmdCI6MCwiUmlnaHQiOjAsIkJvdHRvbSI6MH0sIlBhZGRpbmciOnsiJGlkIjoiNjE1IiwiVG9wIjowLCJMZWZ0IjowLCJSaWdodCI6MCwiQm90dG9tIjowfSwiQmFja2dyb3VuZCI6eyIkcmVmIjoiMTIxIn0sIklzVmlzaWJsZSI6dHJ1ZSwiV2lkdGgiOjAuMCwiSGVpZ2h0IjowLjAsIkJvcmRlclN0eWxlIjp7IiRpZCI6IjYxNiIsIkxpbmVDb2xvciI6bnVsbCwiTGluZVdlaWdodCI6MC4wLCJMaW5lVHlwZSI6MCwiUGFyZW50U3R5bGUiOm51bGx9LCJQYXJlbnRTdHlsZSI6bnVsbH0sIkRhdGVTdHlsZSI6eyIkaWQiOiI2MTciLCJGb250U2V0dGluZ3MiOnsiJGlkIjoiNjE4IiwiRm9udFNpemUiOjEwLCJGb250TmFtZSI6IkNhbGlicmkiLCJJc0JvbGQiOmZhbHNlLCJJc0l0YWxpYyI6ZmFsc2UsIklzVW5kZXJsaW5lZCI6ZmFsc2UsIlBhcmVudFN0eWxlIjpudWxsfSwiQXV0b1NpemUiOjAsIkZvcmVncm91bmQiOnsiJGlkIjoiNjE5IiwiQ29sb3IiOnsiJGlkIjoiNjI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MjEiLCJUb3AiOjAsIkxlZnQiOjAsIlJpZ2h0IjowLCJCb3R0b20iOjB9LCJQYWRkaW5nIjp7IiRpZCI6IjYyMiIsIlRvcCI6MCwiTGVmdCI6MCwiUmlnaHQiOjAsIkJvdHRvbSI6MH0sIkJhY2tncm91bmQiOnsiJHJlZiI6IjEyOCJ9LCJJc1Zpc2libGUiOnRydWUsIldpZHRoIjowLjAsIkhlaWdodCI6MC4wLCJCb3JkZXJTdHlsZSI6eyIkaWQiOiI2MjMiLCJMaW5lQ29sb3IiOm51bGwsIkxpbmVXZWlnaHQiOjAuMCwiTGluZVR5cGUiOjAsIlBhcmVudFN0eWxlIjpudWxsfSwiUGFyZW50U3R5bGUiOm51bGx9LCJEYXRlRm9ybWF0Ijp7IiRpZCI6IjYyN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YyNSIsIkRhdGVQYXJ0SXNWaXNpYmxlIjpmYWxzZSwiVGltZVBhcnRJc1Zpc2libGUiOmZhbHNlfX0sIldlZWtOdW1iZXJpbmciOnsiJGlkIjoiNjI2IiwiRm9ybWF0IjowLCJJc1Zpc2libGUiOmZhbHNlLCJMYXN0S25vd25WaXNpYmlsaXR5U3RhdGUiOmZhbHNlfSwiSXNWaXNpYmxlIjp0cnVlLCJQYXJlbnRTdHlsZSI6bnVsbH0sIkluZGV4IjoxMCwiU21hcnREdXJhdGlvbkFjdGl2YXRlZCI6ZmFsc2UsIkRhdGVGb3JtYXQiOnsiJHJlZiI6IjYyNCJ9LCJXZWVrTnVtYmVyaW5nIjp7IiRpZCI6IjYyNyIsIkZvcm1hdCI6MCwiSXNWaXNpYmxlIjpmYWxzZSwiTGFzdEtub3duVmlzaWJpbGl0eVN0YXRlIjpmYWxzZX0sIklkIjoiMmRmZjdmOGEtNjE1Ni00NWU3LWFlMzEtYTdkYWIzYjE3MjJhIiwiSW1wb3J0SWQiOm51bGwsIlRpdGxlIjoiRG9jdW1lbnRhdGlvbjogJDExLDAwMCIsIk5vdGUiOm51bGwsIkh5cGVybGluayI6eyIkaWQiOiI2MjgiLCJBZGRyZXNzIjpudWxsLCJTdWJBZGRyZXNzIjpudWxsfSwiSXNDaGFuZ2VkIjpmYWxzZSwiSXNOZXciOmZhbHNlfSx7IiRpZCI6IjYyOSIsIkdyb3VwTmFtZSI6IjU0MGE4ZmFmLTBmNmUtNDdkZC1hMmI0LThmNzBkMGRiODgyMSIsIlN0YXJ0RGF0ZSI6IjIwMjEtMDctMzBUMDA6MDA6MDBaIiwiRW5kRGF0ZSI6IjIwMjItMDItMTBUMjM6NTk6MDBaIiwiUGVyY2VudGFnZUNvbXBsZXRlIjo1MC4wLCJTdHlsZSI6eyIkaWQiOiI2MzAiLCJTaGFwZSI6MCwiU2hhcGVUaGlja25lc3MiOjIsIkR1cmF0aW9uRm9ybWF0IjowLCJJbmNsdWRlTm9uV29ya2luZ0RheXNJbkR1cmF0aW9uIjpmYWxzZSwiUGVyY2VudGFnZUNvbXBsZXRlU3R5bGUiOnsiJGlkIjoiNjMxIiwiRm9udFNldHRpbmdzIjp7IiRpZCI6IjYzMiIsIkZvbnRTaXplIjoxMCwiRm9udE5hbWUiOiJDYWxpYnJpIiwiSXNCb2xkIjpmYWxzZSwiSXNJdGFsaWMiOmZhbHNlLCJJc1VuZGVybGluZWQiOmZhbHNlLCJQYXJlbnRTdHlsZSI6bnVsbH0sIkF1dG9TaXplIjowLCJGb3JlZ3JvdW5kIjp7IiRpZCI6IjYzMyIsIkNvbG9yIjp7IiRpZCI6IjYzNC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2MzUiLCJUb3AiOjAsIkxlZnQiOjAsIlJpZ2h0IjowLCJCb3R0b20iOjB9LCJQYWRkaW5nIjp7IiRpZCI6IjYzNiIsIlRvcCI6MCwiTGVmdCI6MCwiUmlnaHQiOjAsIkJvdHRvbSI6MH0sIkJhY2tncm91bmQiOnsiJHJlZiI6IjkzIn0sIklzVmlzaWJsZSI6dHJ1ZSwiV2lkdGgiOjAuMCwiSGVpZ2h0IjowLjAsIkJvcmRlclN0eWxlIjp7IiRpZCI6IjYzNyIsIkxpbmVDb2xvciI6bnVsbCwiTGluZVdlaWdodCI6MC4wLCJMaW5lVHlwZSI6MCwiUGFyZW50U3R5bGUiOm51bGx9LCJQYXJlbnRTdHlsZSI6bnVsbH0sIkR1cmF0aW9uU3R5bGUiOnsiJGlkIjoiNjM4IiwiRm9udFNldHRpbmdzIjp7IiRpZCI6IjYzOSIsIkZvbnRTaXplIjoxMCwiRm9udE5hbWUiOiJDYWxpYnJpIiwiSXNCb2xkIjpmYWxzZSwiSXNJdGFsaWMiOmZhbHNlLCJJc1VuZGVybGluZWQiOmZhbHNlLCJQYXJlbnRTdHlsZSI6bnVsbH0sIkF1dG9TaXplIjowLCJGb3JlZ3JvdW5kIjp7IiRpZCI6IjY0MCIsIkNvbG9yIjp7IiRyZWYiOiI5NyJ9fSwiTWF4V2lkdGgiOjIwMC4wLCJNYXhIZWlnaHQiOiJJbmZpbml0eSIsIlNtYXJ0Rm9yZWdyb3VuZElzQWN0aXZlIjpmYWxzZSwiSG9yaXpvbnRhbEFsaWdubWVudCI6MCwiVmVydGljYWxBbGlnbm1lbnQiOjAsIlNtYXJ0Rm9yZWdyb3VuZCI6bnVsbCwiQmFja2dyb3VuZEZpbGxUeXBlIjowLCJNYXJnaW4iOnsiJGlkIjoiNjQxIiwiVG9wIjowLCJMZWZ0IjowLCJSaWdodCI6MCwiQm90dG9tIjowfSwiUGFkZGluZyI6eyIkaWQiOiI2NDIiLCJUb3AiOjAsIkxlZnQiOjAsIlJpZ2h0IjowLCJCb3R0b20iOjB9LCJCYWNrZ3JvdW5kIjp7IiRyZWYiOiIxMDAifSwiSXNWaXNpYmxlIjp0cnVlLCJXaWR0aCI6MC4wLCJIZWlnaHQiOjAuMCwiQm9yZGVyU3R5bGUiOnsiJGlkIjoiNjQzIiwiTGluZUNvbG9yIjpudWxsLCJMaW5lV2VpZ2h0IjowLjAsIkxpbmVUeXBlIjowLCJQYXJlbnRTdHlsZSI6bnVsbH0sIlBhcmVudFN0eWxlIjpudWxsfSwiSG9yaXpvbnRhbENvbm5lY3RvclN0eWxlIjp7IiRpZCI6IjY0NCIsIkxpbmVDb2xvciI6eyIkcmVmIjoiMTAyIn0sIkxpbmVXZWlnaHQiOjEuMCwiTGluZVR5cGUiOjAsIlBhcmVudFN0eWxlIjpudWxsfSwiVmVydGljYWxDb25uZWN0b3JTdHlsZSI6eyIkaWQiOiI2NDUiLCJMaW5lQ29sb3IiOnsiJHJlZiI6IjEwNSJ9LCJMaW5lV2VpZ2h0IjowLjAsIkxpbmVUeXBlIjowLCJQYXJlbnRTdHlsZSI6bnVsbH0sIk1hcmdpbiI6bnVsbCwiU3RhcnREYXRlUG9zaXRpb24iOjYsIkVuZERhdGVQb3NpdGlvbiI6NiwiRGF0ZUlzVmlzaWJsZSI6ZmFsc2UsIlRpdGxlUG9zaXRpb24iOjEsIkR1cmF0aW9uUG9zaXRpb24iOjYsIlBlcmNlbnRhZ2VDb21wbGV0ZWRQb3NpdGlvbiI6MiwiU3BhY2luZyI6MTAsIklzQmVsb3dUaW1lYmFuZCI6dHJ1ZSwiUGVyY2VudGFnZUNvbXBsZXRlU2hhcGVPcGFjaXR5IjozNSwiU2hhcGVTdHlsZSI6eyIkaWQiOiI2NDYiLCJNYXJnaW4iOnsiJGlkIjoiNjQ3IiwiVG9wIjowLCJMZWZ0Ijo0LCJSaWdodCI6NCwiQm90dG9tIjowfSwiUGFkZGluZyI6eyIkaWQiOiI2NDgiLCJUb3AiOjAsIkxlZnQiOjAsIlJpZ2h0IjowLCJCb3R0b20iOjB9LCJCYWNrZ3JvdW5kIjp7IiRpZCI6IjY0OSIsIkNvbG9yIjp7IiRpZCI6IjY1MCIsIkEiOjI1NSwiUiI6OTEsIkciOjE1NSwiQiI6MjEzfX0sIklzVmlzaWJsZSI6dHJ1ZSwiV2lkdGgiOjAuMCwiSGVpZ2h0IjoyMi4wLCJCb3JkZXJTdHlsZSI6eyIkaWQiOiI2NTEiLCJMaW5lQ29sb3IiOnsiJHJlZiI6IjExMyJ9LCJMaW5lV2VpZ2h0IjowLjAsIkxpbmVUeXBlIjowLCJQYXJlbnRTdHlsZSI6bnVsbH0sIlBhcmVudFN0eWxlIjpudWxsfSwiVGl0bGVTdHlsZSI6eyIkaWQiOiI2NTIiLCJGb250U2V0dGluZ3MiOnsiJGlkIjoiNjUzIiwiRm9udFNpemUiOjExLCJGb250TmFtZSI6IkNhbGlicmkiLCJJc0JvbGQiOnRydWUsIklzSXRhbGljIjpmYWxzZSwiSXNVbmRlcmxpbmVkIjpmYWxzZSwiUGFyZW50U3R5bGUiOm51bGx9LCJBdXRvU2l6ZSI6MCwiRm9yZWdyb3VuZCI6eyIkaWQiOiI2NTQiLCJDb2xvciI6eyIkaWQiOiI2NTUiLCJBIjoyNTUsIlIiOjExMiwiRyI6MTczLCJCIjo3MX19LCJNYXhXaWR0aCI6OTYwLjAsIk1heEhlaWdodCI6IkluZmluaXR5IiwiU21hcnRGb3JlZ3JvdW5kSXNBY3RpdmUiOmZhbHNlLCJIb3Jpem9udGFsQWxpZ25tZW50IjowLCJWZXJ0aWNhbEFsaWdubWVudCI6MCwiU21hcnRGb3JlZ3JvdW5kIjpudWxsLCJCYWNrZ3JvdW5kRmlsbFR5cGUiOjAsIk1hcmdpbiI6eyIkaWQiOiI2NTYiLCJUb3AiOjAsIkxlZnQiOjAsIlJpZ2h0IjowLCJCb3R0b20iOjB9LCJQYWRkaW5nIjp7IiRpZCI6IjY1NyIsIlRvcCI6MCwiTGVmdCI6MCwiUmlnaHQiOjAsIkJvdHRvbSI6MH0sIkJhY2tncm91bmQiOnsiJHJlZiI6IjEyMSJ9LCJJc1Zpc2libGUiOnRydWUsIldpZHRoIjowLjAsIkhlaWdodCI6MC4wLCJCb3JkZXJTdHlsZSI6eyIkaWQiOiI2NTgiLCJMaW5lQ29sb3IiOm51bGwsIkxpbmVXZWlnaHQiOjAuMCwiTGluZVR5cGUiOjAsIlBhcmVudFN0eWxlIjpudWxsfSwiUGFyZW50U3R5bGUiOm51bGx9LCJEYXRlU3R5bGUiOnsiJGlkIjoiNjU5IiwiRm9udFNldHRpbmdzIjp7IiRpZCI6IjY2MCIsIkZvbnRTaXplIjoxMCwiRm9udE5hbWUiOiJDYWxpYnJpIiwiSXNCb2xkIjpmYWxzZSwiSXNJdGFsaWMiOmZhbHNlLCJJc1VuZGVybGluZWQiOmZhbHNlLCJQYXJlbnRTdHlsZSI6bnVsbH0sIkF1dG9TaXplIjowLCJGb3JlZ3JvdW5kIjp7IiRpZCI6IjY2MSIsIkNvbG9yIjp7IiRpZCI6IjY2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jYzIiwiVG9wIjowLCJMZWZ0IjowLCJSaWdodCI6MCwiQm90dG9tIjowfSwiUGFkZGluZyI6eyIkaWQiOiI2NjQiLCJUb3AiOjAsIkxlZnQiOjAsIlJpZ2h0IjowLCJCb3R0b20iOjB9LCJCYWNrZ3JvdW5kIjp7IiRyZWYiOiIxMjgifSwiSXNWaXNpYmxlIjp0cnVlLCJXaWR0aCI6MC4wLCJIZWlnaHQiOjAuMCwiQm9yZGVyU3R5bGUiOnsiJGlkIjoiNjY1IiwiTGluZUNvbG9yIjpudWxsLCJMaW5lV2VpZ2h0IjowLjAsIkxpbmVUeXBlIjowLCJQYXJlbnRTdHlsZSI6bnVsbH0sIlBhcmVudFN0eWxlIjpudWxsfSwiRGF0ZUZvcm1hdCI6eyIkaWQiOiI2NjY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2NjciLCJEYXRlUGFydElzVmlzaWJsZSI6ZmFsc2UsIlRpbWVQYXJ0SXNWaXNpYmxlIjpmYWxzZX19LCJXZWVrTnVtYmVyaW5nIjp7IiRpZCI6IjY2OCIsIkZvcm1hdCI6MCwiSXNWaXNpYmxlIjpmYWxzZSwiTGFzdEtub3duVmlzaWJpbGl0eVN0YXRlIjpmYWxzZX0sIklzVmlzaWJsZSI6dHJ1ZSwiUGFyZW50U3R5bGUiOm51bGx9LCJJbmRleCI6MTEsIlNtYXJ0RHVyYXRpb25BY3RpdmF0ZWQiOmZhbHNlLCJEYXRlRm9ybWF0Ijp7IiRyZWYiOiI2NjYifSwiV2Vla051bWJlcmluZyI6eyIkaWQiOiI2NjkiLCJGb3JtYXQiOjAsIklzVmlzaWJsZSI6ZmFsc2UsIkxhc3RLbm93blZpc2liaWxpdHlTdGF0ZSI6ZmFsc2V9LCJJZCI6IjkxNmRjZTEwLWNlYWQtNDBlMS1iZjQwLWFjYTgxZWQ4ZGYxNCIsIkltcG9ydElkIjpudWxsLCJUaXRsZSI6IkFwcHM6ICQxNiw1MDAiLCJOb3RlIjpudWxsLCJIeXBlcmxpbmsiOnsiJGlkIjoiNjcwIiwiQWRkcmVzcyI6bnVsbCwiU3ViQWRkcmVzcyI6bnVsbH0sIklzQ2hhbmdlZCI6ZmFsc2UsIklzTmV3IjpmYWxzZX0seyIkaWQiOiI2NzEiLCJHcm91cE5hbWUiOiI1NDBhOGZhZi0wZjZlLTQ3ZGQtYTJiNC04ZjcwZDBkYjg4MjEiLCJTdGFydERhdGUiOiIyMDIyLTAyLTExVDAwOjAwOjAwWiIsIkVuZERhdGUiOiIyMDIyLTA0LTI0VDIzOjU5OjAwWiIsIlBlcmNlbnRhZ2VDb21wbGV0ZSI6MTUuMCwiU3R5bGUiOnsiJGlkIjoiNjcyIiwiU2hhcGUiOjAsIlNoYXBlVGhpY2tuZXNzIjoyLCJEdXJhdGlvbkZvcm1hdCI6MCwiSW5jbHVkZU5vbldvcmtpbmdEYXlzSW5EdXJhdGlvbiI6ZmFsc2UsIlBlcmNlbnRhZ2VDb21wbGV0ZVN0eWxlIjp7IiRpZCI6IjY3MyIsIkZvbnRTZXR0aW5ncyI6eyIkaWQiOiI2NzQiLCJGb250U2l6ZSI6MTAsIkZvbnROYW1lIjoiQ2FsaWJyaSIsIklzQm9sZCI6ZmFsc2UsIklzSXRhbGljIjpmYWxzZSwiSXNVbmRlcmxpbmVkIjpmYWxzZSwiUGFyZW50U3R5bGUiOm51bGx9LCJBdXRvU2l6ZSI6MCwiRm9yZWdyb3VuZCI6eyIkaWQiOiI2NzUiLCJDb2xvciI6eyIkaWQiOiI2NzY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Njc3IiwiVG9wIjowLCJMZWZ0IjowLCJSaWdodCI6MCwiQm90dG9tIjowfSwiUGFkZGluZyI6eyIkaWQiOiI2NzgiLCJUb3AiOjAsIkxlZnQiOjAsIlJpZ2h0IjowLCJCb3R0b20iOjB9LCJCYWNrZ3JvdW5kIjp7IiRyZWYiOiI5MyJ9LCJJc1Zpc2libGUiOnRydWUsIldpZHRoIjowLjAsIkhlaWdodCI6MC4wLCJCb3JkZXJTdHlsZSI6eyIkaWQiOiI2NzkiLCJMaW5lQ29sb3IiOm51bGwsIkxpbmVXZWlnaHQiOjAuMCwiTGluZVR5cGUiOjAsIlBhcmVudFN0eWxlIjpudWxsfSwiUGFyZW50U3R5bGUiOm51bGx9LCJEdXJhdGlvblN0eWxlIjp7IiRpZCI6IjY4MCIsIkZvbnRTZXR0aW5ncyI6eyIkaWQiOiI2ODEiLCJGb250U2l6ZSI6MTAsIkZvbnROYW1lIjoiQ2FsaWJyaSIsIklzQm9sZCI6ZmFsc2UsIklzSXRhbGljIjpmYWxzZSwiSXNVbmRlcmxpbmVkIjpmYWxzZSwiUGFyZW50U3R5bGUiOm51bGx9LCJBdXRvU2l6ZSI6MCwiRm9yZWdyb3VuZCI6eyIkaWQiOiI2ODIiLCJDb2xvciI6eyIkcmVmIjoiOTcifX0sIk1heFdpZHRoIjoyMDAuMCwiTWF4SGVpZ2h0IjoiSW5maW5pdHkiLCJTbWFydEZvcmVncm91bmRJc0FjdGl2ZSI6ZmFsc2UsIkhvcml6b250YWxBbGlnbm1lbnQiOjAsIlZlcnRpY2FsQWxpZ25tZW50IjowLCJTbWFydEZvcmVncm91bmQiOm51bGwsIkJhY2tncm91bmRGaWxsVHlwZSI6MCwiTWFyZ2luIjp7IiRpZCI6IjY4MyIsIlRvcCI6MCwiTGVmdCI6MCwiUmlnaHQiOjAsIkJvdHRvbSI6MH0sIlBhZGRpbmciOnsiJGlkIjoiNjg0IiwiVG9wIjowLCJMZWZ0IjowLCJSaWdodCI6MCwiQm90dG9tIjowfSwiQmFja2dyb3VuZCI6eyIkcmVmIjoiMTAwIn0sIklzVmlzaWJsZSI6dHJ1ZSwiV2lkdGgiOjAuMCwiSGVpZ2h0IjowLjAsIkJvcmRlclN0eWxlIjp7IiRpZCI6IjY4NSIsIkxpbmVDb2xvciI6bnVsbCwiTGluZVdlaWdodCI6MC4wLCJMaW5lVHlwZSI6MCwiUGFyZW50U3R5bGUiOm51bGx9LCJQYXJlbnRTdHlsZSI6bnVsbH0sIkhvcml6b250YWxDb25uZWN0b3JTdHlsZSI6eyIkaWQiOiI2ODYiLCJMaW5lQ29sb3IiOnsiJHJlZiI6IjEwMiJ9LCJMaW5lV2VpZ2h0IjoxLjAsIkxpbmVUeXBlIjowLCJQYXJlbnRTdHlsZSI6bnVsbH0sIlZlcnRpY2FsQ29ubmVjdG9yU3R5bGUiOnsiJGlkIjoiNjg3IiwiTGluZUNvbG9yIjp7IiRyZWYiOiIxMDUifSwiTGluZVdlaWdodCI6MC4wLCJMaW5lVHlwZSI6MCwiUGFyZW50U3R5bGUiOm51bGx9LCJNYXJnaW4iOm51bGwsIlN0YXJ0RGF0ZVBvc2l0aW9uIjo2LCJFbmREYXRlUG9zaXRpb24iOjYsIkRhdGVJc1Zpc2libGUiOmZhbHNlLCJUaXRsZVBvc2l0aW9uIjoxLCJEdXJhdGlvblBvc2l0aW9uIjo2LCJQZXJjZW50YWdlQ29tcGxldGVkUG9zaXRpb24iOjIsIlNwYWNpbmciOjMsIklzQmVsb3dUaW1lYmFuZCI6dHJ1ZSwiUGVyY2VudGFnZUNvbXBsZXRlU2hhcGVPcGFjaXR5IjozNSwiU2hhcGVTdHlsZSI6eyIkaWQiOiI2ODgiLCJNYXJnaW4iOnsiJGlkIjoiNjg5IiwiVG9wIjowLCJMZWZ0Ijo0LCJSaWdodCI6NCwiQm90dG9tIjowfSwiUGFkZGluZyI6eyIkaWQiOiI2OTAiLCJUb3AiOjAsIkxlZnQiOjAsIlJpZ2h0IjowLCJCb3R0b20iOjB9LCJCYWNrZ3JvdW5kIjp7IiRpZCI6IjY5MSIsIkNvbG9yIjp7IiRpZCI6IjY5MiIsIkEiOjI1NSwiUiI6OTEsIkciOjE1NSwiQiI6MjEzfX0sIklzVmlzaWJsZSI6dHJ1ZSwiV2lkdGgiOjAuMCwiSGVpZ2h0IjoyMi4wLCJCb3JkZXJTdHlsZSI6eyIkaWQiOiI2OTMiLCJMaW5lQ29sb3IiOnsiJHJlZiI6IjExMyJ9LCJMaW5lV2VpZ2h0IjowLjAsIkxpbmVUeXBlIjowLCJQYXJlbnRTdHlsZSI6bnVsbH0sIlBhcmVudFN0eWxlIjpudWxsfSwiVGl0bGVTdHlsZSI6eyIkaWQiOiI2OTQiLCJGb250U2V0dGluZ3MiOnsiJGlkIjoiNjk1IiwiRm9udFNpemUiOjExLCJGb250TmFtZSI6IkNhbGlicmkiLCJJc0JvbGQiOnRydWUsIklzSXRhbGljIjpmYWxzZSwiSXNVbmRlcmxpbmVkIjpmYWxzZSwiUGFyZW50U3R5bGUiOm51bGx9LCJBdXRvU2l6ZSI6MCwiRm9yZWdyb3VuZCI6eyIkaWQiOiI2OTYiLCJDb2xvciI6eyIkaWQiOiI2OTciLCJBIjoyNTUsIlIiOjExMiwiRyI6MTczLCJCIjo3MX19LCJNYXhXaWR0aCI6OTYwLjAsIk1heEhlaWdodCI6IkluZmluaXR5IiwiU21hcnRGb3JlZ3JvdW5kSXNBY3RpdmUiOmZhbHNlLCJIb3Jpem9udGFsQWxpZ25tZW50IjowLCJWZXJ0aWNhbEFsaWdubWVudCI6MCwiU21hcnRGb3JlZ3JvdW5kIjpudWxsLCJCYWNrZ3JvdW5kRmlsbFR5cGUiOjAsIk1hcmdpbiI6eyIkaWQiOiI2OTgiLCJUb3AiOjAsIkxlZnQiOjAsIlJpZ2h0IjowLCJCb3R0b20iOjB9LCJQYWRkaW5nIjp7IiRpZCI6IjY5OSIsIlRvcCI6MCwiTGVmdCI6MCwiUmlnaHQiOjAsIkJvdHRvbSI6MH0sIkJhY2tncm91bmQiOnsiJHJlZiI6IjEyMSJ9LCJJc1Zpc2libGUiOnRydWUsIldpZHRoIjowLjAsIkhlaWdodCI6MC4wLCJCb3JkZXJTdHlsZSI6eyIkaWQiOiI3MDAiLCJMaW5lQ29sb3IiOm51bGwsIkxpbmVXZWlnaHQiOjAuMCwiTGluZVR5cGUiOjAsIlBhcmVudFN0eWxlIjpudWxsfSwiUGFyZW50U3R5bGUiOm51bGx9LCJEYXRlU3R5bGUiOnsiJGlkIjoiNzAxIiwiRm9udFNldHRpbmdzIjp7IiRpZCI6IjcwMiIsIkZvbnRTaXplIjoxMCwiRm9udE5hbWUiOiJDYWxpYnJpIiwiSXNCb2xkIjpmYWxzZSwiSXNJdGFsaWMiOmZhbHNlLCJJc1VuZGVybGluZWQiOmZhbHNlLCJQYXJlbnRTdHlsZSI6bnVsbH0sIkF1dG9TaXplIjowLCJGb3JlZ3JvdW5kIjp7IiRpZCI6IjcwMyIsIkNvbG9yIjp7IiRpZCI6Ijcw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A1IiwiVG9wIjowLCJMZWZ0IjowLCJSaWdodCI6MCwiQm90dG9tIjowfSwiUGFkZGluZyI6eyIkaWQiOiI3MDYiLCJUb3AiOjAsIkxlZnQiOjAsIlJpZ2h0IjowLCJCb3R0b20iOjB9LCJCYWNrZ3JvdW5kIjp7IiRyZWYiOiIxMjgifSwiSXNWaXNpYmxlIjp0cnVlLCJXaWR0aCI6MC4wLCJIZWlnaHQiOjAuMCwiQm9yZGVyU3R5bGUiOnsiJGlkIjoiNzA3IiwiTGluZUNvbG9yIjpudWxsLCJMaW5lV2VpZ2h0IjowLjAsIkxpbmVUeXBlIjowLCJQYXJlbnRTdHlsZSI6bnVsbH0sIlBhcmVudFN0eWxlIjpudWxsfSwiRGF0ZUZvcm1hdCI6eyIkaWQiOiI3MD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3MDkiLCJEYXRlUGFydElzVmlzaWJsZSI6ZmFsc2UsIlRpbWVQYXJ0SXNWaXNpYmxlIjpmYWxzZX19LCJXZWVrTnVtYmVyaW5nIjp7IiRpZCI6IjcxMCIsIkZvcm1hdCI6MCwiSXNWaXNpYmxlIjpmYWxzZSwiTGFzdEtub3duVmlzaWJpbGl0eVN0YXRlIjpmYWxzZX0sIklzVmlzaWJsZSI6dHJ1ZSwiUGFyZW50U3R5bGUiOm51bGx9LCJJbmRleCI6MTIsIlNtYXJ0RHVyYXRpb25BY3RpdmF0ZWQiOmZhbHNlLCJEYXRlRm9ybWF0Ijp7IiRyZWYiOiI3MDgifSwiV2Vla051bWJlcmluZyI6eyIkaWQiOiI3MTEiLCJGb3JtYXQiOjAsIklzVmlzaWJsZSI6ZmFsc2UsIkxhc3RLbm93blZpc2liaWxpdHlTdGF0ZSI6ZmFsc2V9LCJJZCI6IjdmMGNkNmIyLWViODYtNDA0Mi1hMjdmLWJjZjgxODZhYjE0YSIsIkltcG9ydElkIjpudWxsLCJUaXRsZSI6IlRlc3Rpbmc6ICQ2LDAwMCIsIk5vdGUiOm51bGwsIkh5cGVybGluayI6eyIkaWQiOiI3MTIiLCJBZGRyZXNzIjpudWxsLCJTdWJBZGRyZXNzIjpudWxsfSwiSXNDaGFuZ2VkIjpmYWxzZSwiSXNOZXciOmZhbHNlfSx7IiRpZCI6IjcxMyIsIkdyb3VwTmFtZSI6IjU0MGE4ZmFmLTBmNmUtNDdkZC1hMmI0LThmNzBkMGRiODgyMSIsIlN0YXJ0RGF0ZSI6IjIwMjItMDQtMjVUMDA6MDA6MDBaIiwiRW5kRGF0ZSI6IjIwMjItMDUtMzFUMjM6NTk6MDBaIiwiUGVyY2VudGFnZUNvbXBsZXRlIjo4MC4wLCJTdHlsZSI6eyIkaWQiOiI3MTQiLCJTaGFwZSI6MCwiU2hhcGVUaGlja25lc3MiOjIsIkR1cmF0aW9uRm9ybWF0IjowLCJJbmNsdWRlTm9uV29ya2luZ0RheXNJbkR1cmF0aW9uIjpmYWxzZSwiUGVyY2VudGFnZUNvbXBsZXRlU3R5bGUiOnsiJGlkIjoiNzE1IiwiRm9udFNldHRpbmdzIjp7IiRpZCI6IjcxNiIsIkZvbnRTaXplIjoxMCwiRm9udE5hbWUiOiJDYWxpYnJpIiwiSXNCb2xkIjpmYWxzZSwiSXNJdGFsaWMiOmZhbHNlLCJJc1VuZGVybGluZWQiOmZhbHNlLCJQYXJlbnRTdHlsZSI6bnVsbH0sIkF1dG9TaXplIjowLCJGb3JlZ3JvdW5kIjp7IiRpZCI6IjcxNyIsIkNvbG9yIjp7IiRpZCI6IjcxOC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3MTkiLCJUb3AiOjAsIkxlZnQiOjAsIlJpZ2h0IjowLCJCb3R0b20iOjB9LCJQYWRkaW5nIjp7IiRpZCI6IjcyMCIsIlRvcCI6MCwiTGVmdCI6MCwiUmlnaHQiOjAsIkJvdHRvbSI6MH0sIkJhY2tncm91bmQiOnsiJHJlZiI6IjkzIn0sIklzVmlzaWJsZSI6dHJ1ZSwiV2lkdGgiOjAuMCwiSGVpZ2h0IjowLjAsIkJvcmRlclN0eWxlIjp7IiRpZCI6IjcyMSIsIkxpbmVDb2xvciI6bnVsbCwiTGluZVdlaWdodCI6MC4wLCJMaW5lVHlwZSI6MCwiUGFyZW50U3R5bGUiOm51bGx9LCJQYXJlbnRTdHlsZSI6bnVsbH0sIkR1cmF0aW9uU3R5bGUiOnsiJGlkIjoiNzIyIiwiRm9udFNldHRpbmdzIjp7IiRpZCI6IjcyMyIsIkZvbnRTaXplIjoxMCwiRm9udE5hbWUiOiJDYWxpYnJpIiwiSXNCb2xkIjpmYWxzZSwiSXNJdGFsaWMiOmZhbHNlLCJJc1VuZGVybGluZWQiOmZhbHNlLCJQYXJlbnRTdHlsZSI6bnVsbH0sIkF1dG9TaXplIjowLCJGb3JlZ3JvdW5kIjp7IiRpZCI6IjcyNCIsIkNvbG9yIjp7IiRyZWYiOiI5NyJ9fSwiTWF4V2lkdGgiOjIwMC4wLCJNYXhIZWlnaHQiOiJJbmZpbml0eSIsIlNtYXJ0Rm9yZWdyb3VuZElzQWN0aXZlIjpmYWxzZSwiSG9yaXpvbnRhbEFsaWdubWVudCI6MCwiVmVydGljYWxBbGlnbm1lbnQiOjAsIlNtYXJ0Rm9yZWdyb3VuZCI6bnVsbCwiQmFja2dyb3VuZEZpbGxUeXBlIjowLCJNYXJnaW4iOnsiJGlkIjoiNzI1IiwiVG9wIjowLCJMZWZ0IjowLCJSaWdodCI6MCwiQm90dG9tIjowfSwiUGFkZGluZyI6eyIkaWQiOiI3MjYiLCJUb3AiOjAsIkxlZnQiOjAsIlJpZ2h0IjowLCJCb3R0b20iOjB9LCJCYWNrZ3JvdW5kIjp7IiRyZWYiOiIxMDAifSwiSXNWaXNpYmxlIjp0cnVlLCJXaWR0aCI6MC4wLCJIZWlnaHQiOjAuMCwiQm9yZGVyU3R5bGUiOnsiJGlkIjoiNzI3IiwiTGluZUNvbG9yIjpudWxsLCJMaW5lV2VpZ2h0IjowLjAsIkxpbmVUeXBlIjowLCJQYXJlbnRTdHlsZSI6bnVsbH0sIlBhcmVudFN0eWxlIjpudWxsfSwiSG9yaXpvbnRhbENvbm5lY3RvclN0eWxlIjp7IiRpZCI6IjcyOCIsIkxpbmVDb2xvciI6eyIkcmVmIjoiMTAyIn0sIkxpbmVXZWlnaHQiOjEuMCwiTGluZVR5cGUiOjAsIlBhcmVudFN0eWxlIjpudWxsfSwiVmVydGljYWxDb25uZWN0b3JTdHlsZSI6eyIkaWQiOiI3MjkiLCJMaW5lQ29sb3IiOnsiJHJlZiI6IjEwNSJ9LCJMaW5lV2VpZ2h0IjowLjAsIkxpbmVUeXBlIjowLCJQYXJlbnRTdHlsZSI6bnVsbH0sIk1hcmdpbiI6bnVsbCwiU3RhcnREYXRlUG9zaXRpb24iOjYsIkVuZERhdGVQb3NpdGlvbiI6NiwiRGF0ZUlzVmlzaWJsZSI6ZmFsc2UsIlRpdGxlUG9zaXRpb24iOjEsIkR1cmF0aW9uUG9zaXRpb24iOjYsIlBlcmNlbnRhZ2VDb21wbGV0ZWRQb3NpdGlvbiI6MiwiU3BhY2luZyI6MywiSXNCZWxvd1RpbWViYW5kIjp0cnVlLCJQZXJjZW50YWdlQ29tcGxldGVTaGFwZU9wYWNpdHkiOjM1LCJTaGFwZVN0eWxlIjp7IiRpZCI6IjczMCIsIk1hcmdpbiI6eyIkaWQiOiI3MzEiLCJUb3AiOjAsIkxlZnQiOjQsIlJpZ2h0Ijo0LCJCb3R0b20iOjB9LCJQYWRkaW5nIjp7IiRpZCI6IjczMiIsIlRvcCI6MCwiTGVmdCI6MCwiUmlnaHQiOjAsIkJvdHRvbSI6MH0sIkJhY2tncm91bmQiOnsiJGlkIjoiNzMzIiwiQ29sb3IiOnsiJGlkIjoiNzM0IiwiQSI6MjU1LCJSIjo5MSwiRyI6MTU1LCJCIjoyMTN9fSwiSXNWaXNpYmxlIjp0cnVlLCJXaWR0aCI6MC4wLCJIZWlnaHQiOjIyLjAsIkJvcmRlclN0eWxlIjp7IiRpZCI6IjczNSIsIkxpbmVDb2xvciI6eyIkcmVmIjoiMTEzIn0sIkxpbmVXZWlnaHQiOjAuMCwiTGluZVR5cGUiOjAsIlBhcmVudFN0eWxlIjpudWxsfSwiUGFyZW50U3R5bGUiOm51bGx9LCJUaXRsZVN0eWxlIjp7IiRpZCI6IjczNiIsIkZvbnRTZXR0aW5ncyI6eyIkaWQiOiI3MzciLCJGb250U2l6ZSI6MTEsIkZvbnROYW1lIjoiQ2FsaWJyaSIsIklzQm9sZCI6dHJ1ZSwiSXNJdGFsaWMiOmZhbHNlLCJJc1VuZGVybGluZWQiOmZhbHNlLCJQYXJlbnRTdHlsZSI6bnVsbH0sIkF1dG9TaXplIjowLCJGb3JlZ3JvdW5kIjp7IiRpZCI6IjczOCIsIkNvbG9yIjp7IiRpZCI6IjczOSIsIkEiOjI1NSwiUiI6MTEyLCJHIjoxNzMsIkIiOjcxfX0sIk1heFdpZHRoIjo5NjAuMCwiTWF4SGVpZ2h0IjoiSW5maW5pdHkiLCJTbWFydEZvcmVncm91bmRJc0FjdGl2ZSI6ZmFsc2UsIkhvcml6b250YWxBbGlnbm1lbnQiOjAsIlZlcnRpY2FsQWxpZ25tZW50IjowLCJTbWFydEZvcmVncm91bmQiOm51bGwsIkJhY2tncm91bmRGaWxsVHlwZSI6MCwiTWFyZ2luIjp7IiRpZCI6Ijc0MCIsIlRvcCI6MCwiTGVmdCI6MCwiUmlnaHQiOjAsIkJvdHRvbSI6MH0sIlBhZGRpbmciOnsiJGlkIjoiNzQxIiwiVG9wIjowLCJMZWZ0IjowLCJSaWdodCI6MCwiQm90dG9tIjowfSwiQmFja2dyb3VuZCI6eyIkcmVmIjoiMTIxIn0sIklzVmlzaWJsZSI6dHJ1ZSwiV2lkdGgiOjAuMCwiSGVpZ2h0IjowLjAsIkJvcmRlclN0eWxlIjp7IiRpZCI6Ijc0MiIsIkxpbmVDb2xvciI6bnVsbCwiTGluZVdlaWdodCI6MC4wLCJMaW5lVHlwZSI6MCwiUGFyZW50U3R5bGUiOm51bGx9LCJQYXJlbnRTdHlsZSI6bnVsbH0sIkRhdGVTdHlsZSI6eyIkaWQiOiI3NDMiLCJGb250U2V0dGluZ3MiOnsiJGlkIjoiNzQ0IiwiRm9udFNpemUiOjEwLCJGb250TmFtZSI6IkNhbGlicmkiLCJJc0JvbGQiOmZhbHNlLCJJc0l0YWxpYyI6ZmFsc2UsIklzVW5kZXJsaW5lZCI6ZmFsc2UsIlBhcmVudFN0eWxlIjpudWxsfSwiQXV0b1NpemUiOjAsIkZvcmVncm91bmQiOnsiJGlkIjoiNzQ1IiwiQ29sb3IiOnsiJGlkIjoiNzQ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NDciLCJUb3AiOjAsIkxlZnQiOjAsIlJpZ2h0IjowLCJCb3R0b20iOjB9LCJQYWRkaW5nIjp7IiRpZCI6Ijc0OCIsIlRvcCI6MCwiTGVmdCI6MCwiUmlnaHQiOjAsIkJvdHRvbSI6MH0sIkJhY2tncm91bmQiOnsiJHJlZiI6IjEyOCJ9LCJJc1Zpc2libGUiOnRydWUsIldpZHRoIjowLjAsIkhlaWdodCI6MC4wLCJCb3JkZXJTdHlsZSI6eyIkaWQiOiI3NDkiLCJMaW5lQ29sb3IiOm51bGwsIkxpbmVXZWlnaHQiOjAuMCwiTGluZVR5cGUiOjAsIlBhcmVudFN0eWxlIjpudWxsfSwiUGFyZW50U3R5bGUiOm51bGx9LCJEYXRlRm9ybWF0Ijp7IiRpZCI6Ijc1M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c1MSIsIkRhdGVQYXJ0SXNWaXNpYmxlIjpmYWxzZSwiVGltZVBhcnRJc1Zpc2libGUiOmZhbHNlfX0sIldlZWtOdW1iZXJpbmciOnsiJGlkIjoiNzUyIiwiRm9ybWF0IjowLCJJc1Zpc2libGUiOmZhbHNlLCJMYXN0S25vd25WaXNpYmlsaXR5U3RhdGUiOmZhbHNlfSwiSXNWaXNpYmxlIjp0cnVlLCJQYXJlbnRTdHlsZSI6bnVsbH0sIkluZGV4IjoxMywiU21hcnREdXJhdGlvbkFjdGl2YXRlZCI6ZmFsc2UsIkRhdGVGb3JtYXQiOnsiJHJlZiI6Ijc1MCJ9LCJXZWVrTnVtYmVyaW5nIjp7IiRpZCI6Ijc1MyIsIkZvcm1hdCI6MCwiSXNWaXNpYmxlIjpmYWxzZSwiTGFzdEtub3duVmlzaWJpbGl0eVN0YXRlIjpmYWxzZX0sIklkIjoiYzA5MjEyZjEtZDEyYy00NWNjLWJjM2MtOGU1MzAwMzExNDFiIiwiSW1wb3J0SWQiOm51bGwsIlRpdGxlIjoiVHJhaW5pbmc6ICQyLDAwMCIsIk5vdGUiOm51bGwsIkh5cGVybGluayI6eyIkaWQiOiI3NTQiLCJBZGRyZXNzIjpudWxsLCJTdWJBZGRyZXNzIjpudWxsfSwiSXNDaGFuZ2VkIjpmYWxzZSwiSXNOZXciOmZhbHNlfSx7IiRpZCI6Ijc1NSIsIkdyb3VwTmFtZSI6bnVsbCwiU3RhcnREYXRlIjoiMjAyMS0wNS0wMVQwMDowMDowMFoiLCJFbmREYXRlIjoiMjAyMi0wNS0zMVQyMzo1OTowMFoiLCJQZXJjZW50YWdlQ29tcGxldGUiOm51bGwsIlN0eWxlIjp7IiRpZCI6Ijc1NiIsIlNoYXBlIjowLCJTaGFwZVRoaWNrbmVzcyI6MCwiRHVyYXRpb25Gb3JtYXQiOjAsIkluY2x1ZGVOb25Xb3JraW5nRGF5c0luRHVyYXRpb24iOmZhbHNlLCJQZXJjZW50YWdlQ29tcGxldGVTdHlsZSI6eyIkaWQiOiI3NTciLCJGb250U2V0dGluZ3MiOnsiJGlkIjoiNzU4IiwiRm9udFNpemUiOjEwLCJGb250TmFtZSI6IkNhbGlicmkiLCJJc0JvbGQiOmZhbHNlLCJJc0l0YWxpYyI6ZmFsc2UsIklzVW5kZXJsaW5lZCI6ZmFsc2UsIlBhcmVudFN0eWxlIjpudWxsfSwiQXV0b1NpemUiOjAsIkZvcmVncm91bmQiOnsiJGlkIjoiNzU5IiwiQ29sb3IiOnsiJHJlZiI6IjE3MyJ9fSwiTWF4V2lkdGgiOjIwMC4wLCJNYXhIZWlnaHQiOiJJbmZpbml0eSIsIlNtYXJ0Rm9yZWdyb3VuZElzQWN0aXZlIjpmYWxzZSwiSG9yaXpvbnRhbEFsaWdubWVudCI6MCwiVmVydGljYWxBbGlnbm1lbnQiOjAsIlNtYXJ0Rm9yZWdyb3VuZCI6bnVsbCwiQmFja2dyb3VuZEZpbGxUeXBlIjowLCJNYXJnaW4iOnsiJGlkIjoiNzYwIiwiVG9wIjowLCJMZWZ0IjowLCJSaWdodCI6MCwiQm90dG9tIjowfSwiUGFkZGluZyI6eyIkaWQiOiI3NjEiLCJUb3AiOjAsIkxlZnQiOjAsIlJpZ2h0IjowLCJCb3R0b20iOjB9LCJCYWNrZ3JvdW5kIjp7IiRyZWYiOiI5MyJ9LCJJc1Zpc2libGUiOnRydWUsIldpZHRoIjowLjAsIkhlaWdodCI6MC4wLCJCb3JkZXJTdHlsZSI6eyIkaWQiOiI3NjIiLCJMaW5lQ29sb3IiOm51bGwsIkxpbmVXZWlnaHQiOjAuMCwiTGluZVR5cGUiOjAsIlBhcmVudFN0eWxlIjpudWxsfSwiUGFyZW50U3R5bGUiOm51bGx9LCJEdXJhdGlvblN0eWxlIjp7IiRpZCI6Ijc2MyIsIkZvbnRTZXR0aW5ncyI6eyIkaWQiOiI3NjQiLCJGb250U2l6ZSI6MTAsIkZvbnROYW1lIjoiQ2FsaWJyaSIsIklzQm9sZCI6ZmFsc2UsIklzSXRhbGljIjpmYWxzZSwiSXNVbmRlcmxpbmVkIjpmYWxzZSwiUGFyZW50U3R5bGUiOm51bGx9LCJBdXRvU2l6ZSI6MCwiRm9yZWdyb3VuZCI6eyIkaWQiOiI3NjUiLCJDb2xvciI6eyIkcmVmIjoiOTcifX0sIk1heFdpZHRoIjoyMDAuMCwiTWF4SGVpZ2h0IjoiSW5maW5pdHkiLCJTbWFydEZvcmVncm91bmRJc0FjdGl2ZSI6ZmFsc2UsIkhvcml6b250YWxBbGlnbm1lbnQiOjAsIlZlcnRpY2FsQWxpZ25tZW50IjowLCJTbWFydEZvcmVncm91bmQiOm51bGwsIkJhY2tncm91bmRGaWxsVHlwZSI6MCwiTWFyZ2luIjp7IiRpZCI6Ijc2NiIsIlRvcCI6MCwiTGVmdCI6MCwiUmlnaHQiOjAsIkJvdHRvbSI6MH0sIlBhZGRpbmciOnsiJGlkIjoiNzY3IiwiVG9wIjowLCJMZWZ0IjowLCJSaWdodCI6MCwiQm90dG9tIjowfSwiQmFja2dyb3VuZCI6eyIkcmVmIjoiMTAwIn0sIklzVmlzaWJsZSI6dHJ1ZSwiV2lkdGgiOjAuMCwiSGVpZ2h0IjowLjAsIkJvcmRlclN0eWxlIjp7IiRpZCI6Ijc2OCIsIkxpbmVDb2xvciI6bnVsbCwiTGluZVdlaWdodCI6MC4wLCJMaW5lVHlwZSI6MCwiUGFyZW50U3R5bGUiOm51bGx9LCJQYXJlbnRTdHlsZSI6bnVsbH0sIkhvcml6b250YWxDb25uZWN0b3JTdHlsZSI6eyIkaWQiOiI3NjkiLCJMaW5lQ29sb3IiOnsiJHJlZiI6IjEwMiJ9LCJMaW5lV2VpZ2h0IjoxLjAsIkxpbmVUeXBlIjowLCJQYXJlbnRTdHlsZSI6bnVsbH0sIlZlcnRpY2FsQ29ubmVjdG9yU3R5bGUiOnsiJGlkIjoiNzcwIiwiTGluZUNvbG9yIjp7IiRyZWYiOiIxMDUifSwiTGluZVdlaWdodCI6MC4wLCJMaW5lVHlwZSI6MCwiUGFyZW50U3R5bGUiOm51bGx9LCJNYXJnaW4iOm51bGwsIlN0YXJ0RGF0ZVBvc2l0aW9uIjo2LCJFbmREYXRlUG9zaXRpb24iOjYsIkRhdGVJc1Zpc2libGUiOmZhbHNlLCJUaXRsZVBvc2l0aW9uIjowLCJEdXJhdGlvblBvc2l0aW9uIjo2LCJQZXJjZW50YWdlQ29tcGxldGVkUG9zaXRpb24iOjYsIlNwYWNpbmciOjEwLCJJc0JlbG93VGltZWJhbmQiOnRydWUsIlBlcmNlbnRhZ2VDb21wbGV0ZVNoYXBlT3BhY2l0eSI6MzUsIlNoYXBlU3R5bGUiOnsiJGlkIjoiNzcxIiwiTWFyZ2luIjp7IiRpZCI6Ijc3MiIsIlRvcCI6MCwiTGVmdCI6NCwiUmlnaHQiOjQsIkJvdHRvbSI6MH0sIlBhZGRpbmciOnsiJGlkIjoiNzczIiwiVG9wIjowLCJMZWZ0IjowLCJSaWdodCI6MCwiQm90dG9tIjowfSwiQmFja2dyb3VuZCI6eyIkaWQiOiI3NzQiLCJDb2xvciI6eyIkaWQiOiI3NzUiLCJBIjoyNTUsIlIiOjkxLCJHIjoxNTUsIkIiOjIxM319LCJJc1Zpc2libGUiOnRydWUsIldpZHRoIjowLjAsIkhlaWdodCI6MTAuMCwiQm9yZGVyU3R5bGUiOnsiJGlkIjoiNzc2IiwiTGluZUNvbG9yIjp7IiRyZWYiOiIxMTMifSwiTGluZVdlaWdodCI6MC4wLCJMaW5lVHlwZSI6MCwiUGFyZW50U3R5bGUiOm51bGx9LCJQYXJlbnRTdHlsZSI6bnVsbH0sIlRpdGxlU3R5bGUiOnsiJGlkIjoiNzc3IiwiRm9udFNldHRpbmdzIjp7IiRpZCI6Ijc3OCIsIkZvbnRTaXplIjoxMSwiRm9udE5hbWUiOiJDYWxpYnJpIiwiSXNCb2xkIjp0cnVlLCJJc0l0YWxpYyI6ZmFsc2UsIklzVW5kZXJsaW5lZCI6ZmFsc2UsIlBhcmVudFN0eWxlIjpudWxsfSwiQXV0b1NpemUiOjAsIkZvcmVncm91bmQiOnsiJGlkIjoiNzc5IiwiQ29sb3IiOnsiJGlkIjoiNzgw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c4MSIsIlRvcCI6MCwiTGVmdCI6MCwiUmlnaHQiOjAsIkJvdHRvbSI6MH0sIlBhZGRpbmciOnsiJGlkIjoiNzgyIiwiVG9wIjowLCJMZWZ0IjowLCJSaWdodCI6MCwiQm90dG9tIjowfSwiQmFja2dyb3VuZCI6eyIkcmVmIjoiMTIxIn0sIklzVmlzaWJsZSI6dHJ1ZSwiV2lkdGgiOjAuMCwiSGVpZ2h0IjowLjAsIkJvcmRlclN0eWxlIjp7IiRpZCI6Ijc4MyIsIkxpbmVDb2xvciI6bnVsbCwiTGluZVdlaWdodCI6MC4wLCJMaW5lVHlwZSI6MCwiUGFyZW50U3R5bGUiOm51bGx9LCJQYXJlbnRTdHlsZSI6bnVsbH0sIkRhdGVTdHlsZSI6eyIkaWQiOiI3ODQiLCJGb250U2V0dGluZ3MiOnsiJGlkIjoiNzg1IiwiRm9udFNpemUiOjEwLCJGb250TmFtZSI6IkNhbGlicmkiLCJJc0JvbGQiOmZhbHNlLCJJc0l0YWxpYyI6ZmFsc2UsIklzVW5kZXJsaW5lZCI6ZmFsc2UsIlBhcmVudFN0eWxlIjpudWxsfSwiQXV0b1NpemUiOjAsIkZvcmVncm91bmQiOnsiJGlkIjoiNzg2IiwiQ29sb3IiOnsiJGlkIjoiNzg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DgiLCJUb3AiOjAsIkxlZnQiOjAsIlJpZ2h0IjowLCJCb3R0b20iOjB9LCJQYWRkaW5nIjp7IiRpZCI6Ijc4OSIsIlRvcCI6MCwiTGVmdCI6MCwiUmlnaHQiOjAsIkJvdHRvbSI6MH0sIkJhY2tncm91bmQiOnsiJHJlZiI6IjEyOCJ9LCJJc1Zpc2libGUiOnRydWUsIldpZHRoIjowLjAsIkhlaWdodCI6MC4wLCJCb3JkZXJTdHlsZSI6eyIkaWQiOiI3OTAiLCJMaW5lQ29sb3IiOm51bGwsIkxpbmVXZWlnaHQiOjAuMCwiTGluZVR5cGUiOjAsIlBhcmVudFN0eWxlIjpudWxsfSwiUGFyZW50U3R5bGUiOm51bGx9LCJEYXRlRm9ybWF0Ijp7IiRpZCI6Ijc5M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c5MiIsIkRhdGVQYXJ0SXNWaXNpYmxlIjpmYWxzZSwiVGltZVBhcnRJc1Zpc2libGUiOmZhbHNlfX0sIldlZWtOdW1iZXJpbmciOnsiJGlkIjoiNzkzIiwiRm9ybWF0IjowLCJJc1Zpc2libGUiOmZhbHNlLCJMYXN0S25vd25WaXNpYmlsaXR5U3RhdGUiOmZhbHNlfSwiSXNWaXNpYmxlIjp0cnVlLCJQYXJlbnRTdHlsZSI6bnVsbH0sIkluZGV4IjoxNCwiU21hcnREdXJhdGlvbkFjdGl2YXRlZCI6ZmFsc2UsIkRhdGVGb3JtYXQiOnsiJHJlZiI6Ijc5MSJ9LCJXZWVrTnVtYmVyaW5nIjp7IiRpZCI6Ijc5NCIsIkZvcm1hdCI6MCwiSXNWaXNpYmxlIjpmYWxzZSwiTGFzdEtub3duVmlzaWJpbGl0eVN0YXRlIjpmYWxzZX0sIklkIjoiYTEwYzBmZDAtOTM1Ni00MWFkLWJiZmMtOGY4ZTBlZDc4ODk2IiwiSW1wb3J0SWQiOm51bGwsIlRpdGxlIjoiTW9uaXRvcmluZyBCdWRnZXQ6ICQ3LDUwMCIsIk5vdGUiOm51bGwsIkh5cGVybGluayI6eyIkaWQiOiI3OTUiLCJBZGRyZXNzIjpudWxsLCJTdWJBZGRyZXNzIjpudWxsfSwiSXNDaGFuZ2VkIjpmYWxzZSwiSXNOZXciOmZhbHNlfSx7IiRpZCI6Ijc5NiIsIkdyb3VwTmFtZSI6IjgzYTg3NmFlLTg1MGQtNDViMC1iMGFlLWFmZWVlMTU5NzZlOCIsIlN0YXJ0RGF0ZSI6IjIwMjEtMDUtMDFUMDA6MDA6MDBaIiwiRW5kRGF0ZSI6IjIwMjEtMDctMTBUMjM6NTk6MDBaIiwiUGVyY2VudGFnZUNvbXBsZXRlIjo0NS4wLCJTdHlsZSI6eyIkaWQiOiI3OTciLCJTaGFwZSI6MCwiU2hhcGVUaGlja25lc3MiOjIsIkR1cmF0aW9uRm9ybWF0IjowLCJJbmNsdWRlTm9uV29ya2luZ0RheXNJbkR1cmF0aW9uIjpmYWxzZSwiUGVyY2VudGFnZUNvbXBsZXRlU3R5bGUiOnsiJGlkIjoiNzk4IiwiRm9udFNldHRpbmdzIjp7IiRpZCI6Ijc5OSIsIkZvbnRTaXplIjoxMCwiRm9udE5hbWUiOiJDYWxpYnJpIiwiSXNCb2xkIjpmYWxzZSwiSXNJdGFsaWMiOmZhbHNlLCJJc1VuZGVybGluZWQiOmZhbHNlLCJQYXJlbnRTdHlsZSI6bnVsbH0sIkF1dG9TaXplIjowLCJGb3JlZ3JvdW5kIjp7IiRpZCI6IjgwMCIsIkNvbG9yIjp7IiRpZCI6IjgwMS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4MDIiLCJUb3AiOjAsIkxlZnQiOjAsIlJpZ2h0IjowLCJCb3R0b20iOjB9LCJQYWRkaW5nIjp7IiRpZCI6IjgwMyIsIlRvcCI6MCwiTGVmdCI6MCwiUmlnaHQiOjAsIkJvdHRvbSI6MH0sIkJhY2tncm91bmQiOnsiJHJlZiI6IjkzIn0sIklzVmlzaWJsZSI6dHJ1ZSwiV2lkdGgiOjAuMCwiSGVpZ2h0IjowLjAsIkJvcmRlclN0eWxlIjp7IiRpZCI6IjgwNCIsIkxpbmVDb2xvciI6bnVsbCwiTGluZVdlaWdodCI6MC4wLCJMaW5lVHlwZSI6MCwiUGFyZW50U3R5bGUiOm51bGx9LCJQYXJlbnRTdHlsZSI6bnVsbH0sIkR1cmF0aW9uU3R5bGUiOnsiJGlkIjoiODA1IiwiRm9udFNldHRpbmdzIjp7IiRpZCI6IjgwNiIsIkZvbnRTaXplIjoxMCwiRm9udE5hbWUiOiJDYWxpYnJpIiwiSXNCb2xkIjpmYWxzZSwiSXNJdGFsaWMiOmZhbHNlLCJJc1VuZGVybGluZWQiOmZhbHNlLCJQYXJlbnRTdHlsZSI6bnVsbH0sIkF1dG9TaXplIjowLCJGb3JlZ3JvdW5kIjp7IiRpZCI6IjgwNyIsIkNvbG9yIjp7IiRyZWYiOiI5NyJ9fSwiTWF4V2lkdGgiOjIwMC4wLCJNYXhIZWlnaHQiOiJJbmZpbml0eSIsIlNtYXJ0Rm9yZWdyb3VuZElzQWN0aXZlIjpmYWxzZSwiSG9yaXpvbnRhbEFsaWdubWVudCI6MCwiVmVydGljYWxBbGlnbm1lbnQiOjAsIlNtYXJ0Rm9yZWdyb3VuZCI6bnVsbCwiQmFja2dyb3VuZEZpbGxUeXBlIjowLCJNYXJnaW4iOnsiJGlkIjoiODA4IiwiVG9wIjowLCJMZWZ0IjowLCJSaWdodCI6MCwiQm90dG9tIjowfSwiUGFkZGluZyI6eyIkaWQiOiI4MDkiLCJUb3AiOjAsIkxlZnQiOjAsIlJpZ2h0IjowLCJCb3R0b20iOjB9LCJCYWNrZ3JvdW5kIjp7IiRyZWYiOiIxMDAifSwiSXNWaXNpYmxlIjp0cnVlLCJXaWR0aCI6MC4wLCJIZWlnaHQiOjAuMCwiQm9yZGVyU3R5bGUiOnsiJGlkIjoiODEwIiwiTGluZUNvbG9yIjpudWxsLCJMaW5lV2VpZ2h0IjowLjAsIkxpbmVUeXBlIjowLCJQYXJlbnRTdHlsZSI6bnVsbH0sIlBhcmVudFN0eWxlIjpudWxsfSwiSG9yaXpvbnRhbENvbm5lY3RvclN0eWxlIjp7IiRpZCI6IjgxMSIsIkxpbmVDb2xvciI6eyIkcmVmIjoiMTAyIn0sIkxpbmVXZWlnaHQiOjEuMCwiTGluZVR5cGUiOjAsIlBhcmVudFN0eWxlIjpudWxsfSwiVmVydGljYWxDb25uZWN0b3JTdHlsZSI6eyIkaWQiOiI4MTIiLCJMaW5lQ29sb3IiOnsiJHJlZiI6IjEwNSJ9LCJMaW5lV2VpZ2h0IjowLjAsIkxpbmVUeXBlIjowLCJQYXJlbnRTdHlsZSI6bnVsbH0sIk1hcmdpbiI6bnVsbCwiU3RhcnREYXRlUG9zaXRpb24iOjYsIkVuZERhdGVQb3NpdGlvbiI6NiwiRGF0ZUlzVmlzaWJsZSI6ZmFsc2UsIlRpdGxlUG9zaXRpb24iOjEsIkR1cmF0aW9uUG9zaXRpb24iOjYsIlBlcmNlbnRhZ2VDb21wbGV0ZWRQb3NpdGlvbiI6MiwiU3BhY2luZyI6MywiSXNCZWxvd1RpbWViYW5kIjp0cnVlLCJQZXJjZW50YWdlQ29tcGxldGVTaGFwZU9wYWNpdHkiOjM1LCJTaGFwZVN0eWxlIjp7IiRpZCI6IjgxMyIsIk1hcmdpbiI6eyIkaWQiOiI4MTQiLCJUb3AiOjAsIkxlZnQiOjQsIlJpZ2h0Ijo0LCJCb3R0b20iOjB9LCJQYWRkaW5nIjp7IiRpZCI6IjgxNSIsIlRvcCI6MCwiTGVmdCI6MCwiUmlnaHQiOjAsIkJvdHRvbSI6MH0sIkJhY2tncm91bmQiOnsiJGlkIjoiODE2IiwiQ29sb3IiOnsiJGlkIjoiODE3IiwiQSI6MjU1LCJSIjo5MSwiRyI6MTU1LCJCIjoyMTN9fSwiSXNWaXNpYmxlIjp0cnVlLCJXaWR0aCI6MC4wLCJIZWlnaHQiOjIyLjAsIkJvcmRlclN0eWxlIjp7IiRpZCI6IjgxOCIsIkxpbmVDb2xvciI6eyIkcmVmIjoiMTEzIn0sIkxpbmVXZWlnaHQiOjAuMCwiTGluZVR5cGUiOjAsIlBhcmVudFN0eWxlIjpudWxsfSwiUGFyZW50U3R5bGUiOm51bGx9LCJUaXRsZVN0eWxlIjp7IiRpZCI6IjgxOSIsIkZvbnRTZXR0aW5ncyI6eyIkaWQiOiI4MjAiLCJGb250U2l6ZSI6MTEsIkZvbnROYW1lIjoiQ2FsaWJyaSIsIklzQm9sZCI6dHJ1ZSwiSXNJdGFsaWMiOmZhbHNlLCJJc1VuZGVybGluZWQiOmZhbHNlLCJQYXJlbnRTdHlsZSI6bnVsbH0sIkF1dG9TaXplIjowLCJGb3JlZ3JvdW5kIjp7IiRpZCI6IjgyMSIsIkNvbG9yIjp7IiRpZCI6IjgyMiIsIkEiOjI1NSwiUiI6MTEyLCJHIjoxNzMsIkIiOjcxfX0sIk1heFdpZHRoIjo5NjAuMCwiTWF4SGVpZ2h0IjoiSW5maW5pdHkiLCJTbWFydEZvcmVncm91bmRJc0FjdGl2ZSI6ZmFsc2UsIkhvcml6b250YWxBbGlnbm1lbnQiOjAsIlZlcnRpY2FsQWxpZ25tZW50IjowLCJTbWFydEZvcmVncm91bmQiOm51bGwsIkJhY2tncm91bmRGaWxsVHlwZSI6MCwiTWFyZ2luIjp7IiRpZCI6IjgyMyIsIlRvcCI6MCwiTGVmdCI6MCwiUmlnaHQiOjAsIkJvdHRvbSI6MH0sIlBhZGRpbmciOnsiJGlkIjoiODI0IiwiVG9wIjowLCJMZWZ0IjowLCJSaWdodCI6MCwiQm90dG9tIjowfSwiQmFja2dyb3VuZCI6eyIkcmVmIjoiMTIxIn0sIklzVmlzaWJsZSI6dHJ1ZSwiV2lkdGgiOjAuMCwiSGVpZ2h0IjowLjAsIkJvcmRlclN0eWxlIjp7IiRpZCI6IjgyNSIsIkxpbmVDb2xvciI6bnVsbCwiTGluZVdlaWdodCI6MC4wLCJMaW5lVHlwZSI6MCwiUGFyZW50U3R5bGUiOm51bGx9LCJQYXJlbnRTdHlsZSI6bnVsbH0sIkRhdGVTdHlsZSI6eyIkaWQiOiI4MjYiLCJGb250U2V0dGluZ3MiOnsiJGlkIjoiODI3IiwiRm9udFNpemUiOjEwLCJGb250TmFtZSI6IkNhbGlicmkiLCJJc0JvbGQiOmZhbHNlLCJJc0l0YWxpYyI6ZmFsc2UsIklzVW5kZXJsaW5lZCI6ZmFsc2UsIlBhcmVudFN0eWxlIjpudWxsfSwiQXV0b1NpemUiOjAsIkZvcmVncm91bmQiOnsiJGlkIjoiODI4IiwiQ29sb3IiOnsiJGlkIjoiODI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MzAiLCJUb3AiOjAsIkxlZnQiOjAsIlJpZ2h0IjowLCJCb3R0b20iOjB9LCJQYWRkaW5nIjp7IiRpZCI6IjgzMSIsIlRvcCI6MCwiTGVmdCI6MCwiUmlnaHQiOjAsIkJvdHRvbSI6MH0sIkJhY2tncm91bmQiOnsiJHJlZiI6IjEyOCJ9LCJJc1Zpc2libGUiOnRydWUsIldpZHRoIjowLjAsIkhlaWdodCI6MC4wLCJCb3JkZXJTdHlsZSI6eyIkaWQiOiI4MzIiLCJMaW5lQ29sb3IiOm51bGwsIkxpbmVXZWlnaHQiOjAuMCwiTGluZVR5cGUiOjAsIlBhcmVudFN0eWxlIjpudWxsfSwiUGFyZW50U3R5bGUiOm51bGx9LCJEYXRlRm9ybWF0Ijp7IiRpZCI6IjgzM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gzNCIsIkRhdGVQYXJ0SXNWaXNpYmxlIjpmYWxzZSwiVGltZVBhcnRJc1Zpc2libGUiOmZhbHNlfX0sIldlZWtOdW1iZXJpbmciOnsiJGlkIjoiODM1IiwiRm9ybWF0IjowLCJJc1Zpc2libGUiOmZhbHNlLCJMYXN0S25vd25WaXNpYmlsaXR5U3RhdGUiOmZhbHNlfSwiSXNWaXNpYmxlIjp0cnVlLCJQYXJlbnRTdHlsZSI6bnVsbH0sIkluZGV4IjoxNSwiU21hcnREdXJhdGlvbkFjdGl2YXRlZCI6ZmFsc2UsIkRhdGVGb3JtYXQiOnsiJHJlZiI6IjgzMyJ9LCJXZWVrTnVtYmVyaW5nIjp7IiRpZCI6IjgzNiIsIkZvcm1hdCI6MCwiSXNWaXNpYmxlIjpmYWxzZSwiTGFzdEtub3duVmlzaWJpbGl0eVN0YXRlIjpmYWxzZX0sIklkIjoiNzBhYTBiMTctNDRmOC00ZWI5LWFlMzMtY2VmYTI1MTY4YTAyIiwiSW1wb3J0SWQiOm51bGwsIlRpdGxlIjoiU3VzdGFpbm1lbnQ6ICQxLDUwMCIsIk5vdGUiOm51bGwsIkh5cGVybGluayI6eyIkaWQiOiI4MzciLCJBZGRyZXNzIjpudWxsLCJTdWJBZGRyZXNzIjpudWxsfSwiSXNDaGFuZ2VkIjpmYWxzZSwiSXNOZXciOmZhbHNlfSx7IiRpZCI6IjgzOCIsIkdyb3VwTmFtZSI6IjgzYTg3NmFlLTg1MGQtNDViMC1iMGFlLWFmZWVlMTU5NzZlOCIsIlN0YXJ0RGF0ZSI6IjIwMjEtMDctMTFUMDA6MDA6MDBaIiwiRW5kRGF0ZSI6IjIwMjEtMDktMDFUMjM6NTk6MDBaIiwiUGVyY2VudGFnZUNvbXBsZXRlIjoyMC4wLCJTdHlsZSI6eyIkaWQiOiI4MzkiLCJTaGFwZSI6MCwiU2hhcGVUaGlja25lc3MiOjIsIkR1cmF0aW9uRm9ybWF0IjowLCJJbmNsdWRlTm9uV29ya2luZ0RheXNJbkR1cmF0aW9uIjpmYWxzZSwiUGVyY2VudGFnZUNvbXBsZXRlU3R5bGUiOnsiJGlkIjoiODQwIiwiRm9udFNldHRpbmdzIjp7IiRpZCI6Ijg0MSIsIkZvbnRTaXplIjoxMCwiRm9udE5hbWUiOiJDYWxpYnJpIiwiSXNCb2xkIjpmYWxzZSwiSXNJdGFsaWMiOmZhbHNlLCJJc1VuZGVybGluZWQiOmZhbHNlLCJQYXJlbnRTdHlsZSI6bnVsbH0sIkF1dG9TaXplIjowLCJGb3JlZ3JvdW5kIjp7IiRpZCI6Ijg0MiIsIkNvbG9yIjp7IiRpZCI6Ijg0My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4NDQiLCJUb3AiOjAsIkxlZnQiOjAsIlJpZ2h0IjowLCJCb3R0b20iOjB9LCJQYWRkaW5nIjp7IiRpZCI6Ijg0NSIsIlRvcCI6MCwiTGVmdCI6MCwiUmlnaHQiOjAsIkJvdHRvbSI6MH0sIkJhY2tncm91bmQiOnsiJHJlZiI6IjkzIn0sIklzVmlzaWJsZSI6dHJ1ZSwiV2lkdGgiOjAuMCwiSGVpZ2h0IjowLjAsIkJvcmRlclN0eWxlIjp7IiRpZCI6Ijg0NiIsIkxpbmVDb2xvciI6bnVsbCwiTGluZVdlaWdodCI6MC4wLCJMaW5lVHlwZSI6MCwiUGFyZW50U3R5bGUiOm51bGx9LCJQYXJlbnRTdHlsZSI6bnVsbH0sIkR1cmF0aW9uU3R5bGUiOnsiJGlkIjoiODQ3IiwiRm9udFNldHRpbmdzIjp7IiRpZCI6Ijg0OCIsIkZvbnRTaXplIjoxMCwiRm9udE5hbWUiOiJDYWxpYnJpIiwiSXNCb2xkIjpmYWxzZSwiSXNJdGFsaWMiOmZhbHNlLCJJc1VuZGVybGluZWQiOmZhbHNlLCJQYXJlbnRTdHlsZSI6bnVsbH0sIkF1dG9TaXplIjowLCJGb3JlZ3JvdW5kIjp7IiRpZCI6Ijg0OSIsIkNvbG9yIjp7IiRyZWYiOiI5NyJ9fSwiTWF4V2lkdGgiOjIwMC4wLCJNYXhIZWlnaHQiOiJJbmZpbml0eSIsIlNtYXJ0Rm9yZWdyb3VuZElzQWN0aXZlIjpmYWxzZSwiSG9yaXpvbnRhbEFsaWdubWVudCI6MCwiVmVydGljYWxBbGlnbm1lbnQiOjAsIlNtYXJ0Rm9yZWdyb3VuZCI6bnVsbCwiQmFja2dyb3VuZEZpbGxUeXBlIjowLCJNYXJnaW4iOnsiJGlkIjoiODUwIiwiVG9wIjowLCJMZWZ0IjowLCJSaWdodCI6MCwiQm90dG9tIjowfSwiUGFkZGluZyI6eyIkaWQiOiI4NTEiLCJUb3AiOjAsIkxlZnQiOjAsIlJpZ2h0IjowLCJCb3R0b20iOjB9LCJCYWNrZ3JvdW5kIjp7IiRyZWYiOiIxMDAifSwiSXNWaXNpYmxlIjp0cnVlLCJXaWR0aCI6MC4wLCJIZWlnaHQiOjAuMCwiQm9yZGVyU3R5bGUiOnsiJGlkIjoiODUyIiwiTGluZUNvbG9yIjpudWxsLCJMaW5lV2VpZ2h0IjowLjAsIkxpbmVUeXBlIjowLCJQYXJlbnRTdHlsZSI6bnVsbH0sIlBhcmVudFN0eWxlIjpudWxsfSwiSG9yaXpvbnRhbENvbm5lY3RvclN0eWxlIjp7IiRpZCI6Ijg1MyIsIkxpbmVDb2xvciI6eyIkcmVmIjoiMTAyIn0sIkxpbmVXZWlnaHQiOjEuMCwiTGluZVR5cGUiOjAsIlBhcmVudFN0eWxlIjpudWxsfSwiVmVydGljYWxDb25uZWN0b3JTdHlsZSI6eyIkaWQiOiI4NTQiLCJMaW5lQ29sb3IiOnsiJHJlZiI6IjEwNSJ9LCJMaW5lV2VpZ2h0IjowLjAsIkxpbmVUeXBlIjowLCJQYXJlbnRTdHlsZSI6bnVsbH0sIk1hcmdpbiI6bnVsbCwiU3RhcnREYXRlUG9zaXRpb24iOjYsIkVuZERhdGVQb3NpdGlvbiI6NiwiRGF0ZUlzVmlzaWJsZSI6ZmFsc2UsIlRpdGxlUG9zaXRpb24iOjEsIkR1cmF0aW9uUG9zaXRpb24iOjYsIlBlcmNlbnRhZ2VDb21wbGV0ZWRQb3NpdGlvbiI6MiwiU3BhY2luZyI6MywiSXNCZWxvd1RpbWViYW5kIjp0cnVlLCJQZXJjZW50YWdlQ29tcGxldGVTaGFwZU9wYWNpdHkiOjM1LCJTaGFwZVN0eWxlIjp7IiRpZCI6Ijg1NSIsIk1hcmdpbiI6eyIkaWQiOiI4NTYiLCJUb3AiOjAsIkxlZnQiOjQsIlJpZ2h0Ijo0LCJCb3R0b20iOjB9LCJQYWRkaW5nIjp7IiRpZCI6Ijg1NyIsIlRvcCI6MCwiTGVmdCI6MCwiUmlnaHQiOjAsIkJvdHRvbSI6MH0sIkJhY2tncm91bmQiOnsiJGlkIjoiODU4IiwiQ29sb3IiOnsiJGlkIjoiODU5IiwiQSI6MjU1LCJSIjo5MSwiRyI6MTU1LCJCIjoyMTN9fSwiSXNWaXNpYmxlIjp0cnVlLCJXaWR0aCI6MC4wLCJIZWlnaHQiOjIyLjAsIkJvcmRlclN0eWxlIjp7IiRpZCI6Ijg2MCIsIkxpbmVDb2xvciI6eyIkcmVmIjoiMTEzIn0sIkxpbmVXZWlnaHQiOjAuMCwiTGluZVR5cGUiOjAsIlBhcmVudFN0eWxlIjpudWxsfSwiUGFyZW50U3R5bGUiOm51bGx9LCJUaXRsZVN0eWxlIjp7IiRpZCI6Ijg2MSIsIkZvbnRTZXR0aW5ncyI6eyIkaWQiOiI4NjIiLCJGb250U2l6ZSI6MTEsIkZvbnROYW1lIjoiQ2FsaWJyaSIsIklzQm9sZCI6dHJ1ZSwiSXNJdGFsaWMiOmZhbHNlLCJJc1VuZGVybGluZWQiOmZhbHNlLCJQYXJlbnRTdHlsZSI6bnVsbH0sIkF1dG9TaXplIjowLCJGb3JlZ3JvdW5kIjp7IiRpZCI6Ijg2MyIsIkNvbG9yIjp7IiRpZCI6Ijg2NCIsIkEiOjI1NSwiUiI6MTEyLCJHIjoxNzMsIkIiOjcxfX0sIk1heFdpZHRoIjo5NjAuMCwiTWF4SGVpZ2h0IjoiSW5maW5pdHkiLCJTbWFydEZvcmVncm91bmRJc0FjdGl2ZSI6ZmFsc2UsIkhvcml6b250YWxBbGlnbm1lbnQiOjAsIlZlcnRpY2FsQWxpZ25tZW50IjowLCJTbWFydEZvcmVncm91bmQiOm51bGwsIkJhY2tncm91bmRGaWxsVHlwZSI6MCwiTWFyZ2luIjp7IiRpZCI6Ijg2NSIsIlRvcCI6MCwiTGVmdCI6MCwiUmlnaHQiOjAsIkJvdHRvbSI6MH0sIlBhZGRpbmciOnsiJGlkIjoiODY2IiwiVG9wIjowLCJMZWZ0IjowLCJSaWdodCI6MCwiQm90dG9tIjowfSwiQmFja2dyb3VuZCI6eyIkcmVmIjoiMTIxIn0sIklzVmlzaWJsZSI6dHJ1ZSwiV2lkdGgiOjAuMCwiSGVpZ2h0IjowLjAsIkJvcmRlclN0eWxlIjp7IiRpZCI6Ijg2NyIsIkxpbmVDb2xvciI6bnVsbCwiTGluZVdlaWdodCI6MC4wLCJMaW5lVHlwZSI6MCwiUGFyZW50U3R5bGUiOm51bGx9LCJQYXJlbnRTdHlsZSI6bnVsbH0sIkRhdGVTdHlsZSI6eyIkaWQiOiI4NjgiLCJGb250U2V0dGluZ3MiOnsiJGlkIjoiODY5IiwiRm9udFNpemUiOjEwLCJGb250TmFtZSI6IkNhbGlicmkiLCJJc0JvbGQiOmZhbHNlLCJJc0l0YWxpYyI6ZmFsc2UsIklzVW5kZXJsaW5lZCI6ZmFsc2UsIlBhcmVudFN0eWxlIjpudWxsfSwiQXV0b1NpemUiOjAsIkZvcmVncm91bmQiOnsiJGlkIjoiODcwIiwiQ29sb3IiOnsiJGlkIjoiODc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zIiLCJUb3AiOjAsIkxlZnQiOjAsIlJpZ2h0IjowLCJCb3R0b20iOjB9LCJQYWRkaW5nIjp7IiRpZCI6Ijg3MyIsIlRvcCI6MCwiTGVmdCI6MCwiUmlnaHQiOjAsIkJvdHRvbSI6MH0sIkJhY2tncm91bmQiOnsiJHJlZiI6IjEyOCJ9LCJJc1Zpc2libGUiOnRydWUsIldpZHRoIjowLjAsIkhlaWdodCI6MC4wLCJCb3JkZXJTdHlsZSI6eyIkaWQiOiI4NzQiLCJMaW5lQ29sb3IiOm51bGwsIkxpbmVXZWlnaHQiOjAuMCwiTGluZVR5cGUiOjAsIlBhcmVudFN0eWxlIjpudWxsfSwiUGFyZW50U3R5bGUiOm51bGx9LCJEYXRlRm9ybWF0Ijp7IiRpZCI6Ijg3N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g3NiIsIkRhdGVQYXJ0SXNWaXNpYmxlIjpmYWxzZSwiVGltZVBhcnRJc1Zpc2libGUiOmZhbHNlfX0sIldlZWtOdW1iZXJpbmciOnsiJGlkIjoiODc3IiwiRm9ybWF0IjowLCJJc1Zpc2libGUiOmZhbHNlLCJMYXN0S25vd25WaXNpYmlsaXR5U3RhdGUiOmZhbHNlfSwiSXNWaXNpYmxlIjp0cnVlLCJQYXJlbnRTdHlsZSI6bnVsbH0sIkluZGV4IjoxNiwiU21hcnREdXJhdGlvbkFjdGl2YXRlZCI6ZmFsc2UsIkRhdGVGb3JtYXQiOnsiJHJlZiI6Ijg3NSJ9LCJXZWVrTnVtYmVyaW5nIjp7IiRpZCI6Ijg3OCIsIkZvcm1hdCI6MCwiSXNWaXNpYmxlIjpmYWxzZSwiTGFzdEtub3duVmlzaWJpbGl0eVN0YXRlIjpmYWxzZX0sIklkIjoiMTdjNDg4NWQtZWI4Mi00MmJlLTljYTktNWE2MzcyZDc2Mzc0IiwiSW1wb3J0SWQiOm51bGwsIlRpdGxlIjoiU2NoZWR1bGluZzogJDEsMDAwIiwiTm90ZSI6bnVsbCwiSHlwZXJsaW5rIjp7IiRpZCI6Ijg3OSIsIkFkZHJlc3MiOm51bGwsIlN1YkFkZHJlc3MiOm51bGx9LCJJc0NoYW5nZWQiOmZhbHNlLCJJc05ldyI6ZmFsc2V9LHsiJGlkIjoiODgwIiwiR3JvdXBOYW1lIjoiODNhODc2YWUtODUwZC00NWIwLWIwYWUtYWZlZWUxNTk3NmU4IiwiU3RhcnREYXRlIjoiMjAyMS0wOS0wMlQwMDowMDowMFoiLCJFbmREYXRlIjoiMjAyMS0xMS0xNFQyMzo1OTowMFoiLCJQZXJjZW50YWdlQ29tcGxldGUiOjYwLjAsIlN0eWxlIjp7IiRpZCI6Ijg4MSIsIlNoYXBlIjowLCJTaGFwZVRoaWNrbmVzcyI6MiwiRHVyYXRpb25Gb3JtYXQiOjAsIkluY2x1ZGVOb25Xb3JraW5nRGF5c0luRHVyYXRpb24iOmZhbHNlLCJQZXJjZW50YWdlQ29tcGxldGVTdHlsZSI6eyIkaWQiOiI4ODIiLCJGb250U2V0dGluZ3MiOnsiJGlkIjoiODgzIiwiRm9udFNpemUiOjEwLCJGb250TmFtZSI6IkNhbGlicmkiLCJJc0JvbGQiOmZhbHNlLCJJc0l0YWxpYyI6ZmFsc2UsIklzVW5kZXJsaW5lZCI6ZmFsc2UsIlBhcmVudFN0eWxlIjpudWxsfSwiQXV0b1NpemUiOjAsIkZvcmVncm91bmQiOnsiJGlkIjoiODg0IiwiQ29sb3IiOnsiJGlkIjoiODg1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g4NiIsIlRvcCI6MCwiTGVmdCI6MCwiUmlnaHQiOjAsIkJvdHRvbSI6MH0sIlBhZGRpbmciOnsiJGlkIjoiODg3IiwiVG9wIjowLCJMZWZ0IjowLCJSaWdodCI6MCwiQm90dG9tIjowfSwiQmFja2dyb3VuZCI6eyIkcmVmIjoiOTMifSwiSXNWaXNpYmxlIjp0cnVlLCJXaWR0aCI6MC4wLCJIZWlnaHQiOjAuMCwiQm9yZGVyU3R5bGUiOnsiJGlkIjoiODg4IiwiTGluZUNvbG9yIjpudWxsLCJMaW5lV2VpZ2h0IjowLjAsIkxpbmVUeXBlIjowLCJQYXJlbnRTdHlsZSI6bnVsbH0sIlBhcmVudFN0eWxlIjpudWxsfSwiRHVyYXRpb25TdHlsZSI6eyIkaWQiOiI4ODkiLCJGb250U2V0dGluZ3MiOnsiJGlkIjoiODkwIiwiRm9udFNpemUiOjEwLCJGb250TmFtZSI6IkNhbGlicmkiLCJJc0JvbGQiOmZhbHNlLCJJc0l0YWxpYyI6ZmFsc2UsIklzVW5kZXJsaW5lZCI6ZmFsc2UsIlBhcmVudFN0eWxlIjpudWxsfSwiQXV0b1NpemUiOjAsIkZvcmVncm91bmQiOnsiJGlkIjoiODkxIiwiQ29sb3IiOnsiJHJlZiI6Ijk3In19LCJNYXhXaWR0aCI6MjAwLjAsIk1heEhlaWdodCI6IkluZmluaXR5IiwiU21hcnRGb3JlZ3JvdW5kSXNBY3RpdmUiOmZhbHNlLCJIb3Jpem9udGFsQWxpZ25tZW50IjowLCJWZXJ0aWNhbEFsaWdubWVudCI6MCwiU21hcnRGb3JlZ3JvdW5kIjpudWxsLCJCYWNrZ3JvdW5kRmlsbFR5cGUiOjAsIk1hcmdpbiI6eyIkaWQiOiI4OTIiLCJUb3AiOjAsIkxlZnQiOjAsIlJpZ2h0IjowLCJCb3R0b20iOjB9LCJQYWRkaW5nIjp7IiRpZCI6Ijg5MyIsIlRvcCI6MCwiTGVmdCI6MCwiUmlnaHQiOjAsIkJvdHRvbSI6MH0sIkJhY2tncm91bmQiOnsiJHJlZiI6IjEwMCJ9LCJJc1Zpc2libGUiOnRydWUsIldpZHRoIjowLjAsIkhlaWdodCI6MC4wLCJCb3JkZXJTdHlsZSI6eyIkaWQiOiI4OTQiLCJMaW5lQ29sb3IiOm51bGwsIkxpbmVXZWlnaHQiOjAuMCwiTGluZVR5cGUiOjAsIlBhcmVudFN0eWxlIjpudWxsfSwiUGFyZW50U3R5bGUiOm51bGx9LCJIb3Jpem9udGFsQ29ubmVjdG9yU3R5bGUiOnsiJGlkIjoiODk1IiwiTGluZUNvbG9yIjp7IiRyZWYiOiIxMDIifSwiTGluZVdlaWdodCI6MS4wLCJMaW5lVHlwZSI6MCwiUGFyZW50U3R5bGUiOm51bGx9LCJWZXJ0aWNhbENvbm5lY3RvclN0eWxlIjp7IiRpZCI6Ijg5NiIsIkxpbmVDb2xvciI6eyIkcmVmIjoiMTA1In0sIkxpbmVXZWlnaHQiOjAuMCwiTGluZVR5cGUiOjAsIlBhcmVudFN0eWxlIjpudWxsfSwiTWFyZ2luIjpudWxsLCJTdGFydERhdGVQb3NpdGlvbiI6NiwiRW5kRGF0ZVBvc2l0aW9uIjo2LCJEYXRlSXNWaXNpYmxlIjpmYWxzZSwiVGl0bGVQb3NpdGlvbiI6MSwiRHVyYXRpb25Qb3NpdGlvbiI6NiwiUGVyY2VudGFnZUNvbXBsZXRlZFBvc2l0aW9uIjoyLCJTcGFjaW5nIjozLCJJc0JlbG93VGltZWJhbmQiOnRydWUsIlBlcmNlbnRhZ2VDb21wbGV0ZVNoYXBlT3BhY2l0eSI6MzUsIlNoYXBlU3R5bGUiOnsiJGlkIjoiODk3IiwiTWFyZ2luIjp7IiRpZCI6Ijg5OCIsIlRvcCI6MCwiTGVmdCI6NCwiUmlnaHQiOjQsIkJvdHRvbSI6MH0sIlBhZGRpbmciOnsiJGlkIjoiODk5IiwiVG9wIjowLCJMZWZ0IjowLCJSaWdodCI6MCwiQm90dG9tIjowfSwiQmFja2dyb3VuZCI6eyIkaWQiOiI5MDAiLCJDb2xvciI6eyIkaWQiOiI5MDEiLCJBIjoyNTUsIlIiOjkxLCJHIjoxNTUsIkIiOjIxM319LCJJc1Zpc2libGUiOnRydWUsIldpZHRoIjowLjAsIkhlaWdodCI6MjIuMCwiQm9yZGVyU3R5bGUiOnsiJGlkIjoiOTAyIiwiTGluZUNvbG9yIjp7IiRyZWYiOiIxMTMifSwiTGluZVdlaWdodCI6MC4wLCJMaW5lVHlwZSI6MCwiUGFyZW50U3R5bGUiOm51bGx9LCJQYXJlbnRTdHlsZSI6bnVsbH0sIlRpdGxlU3R5bGUiOnsiJGlkIjoiOTAzIiwiRm9udFNldHRpbmdzIjp7IiRpZCI6IjkwNCIsIkZvbnRTaXplIjoxMSwiRm9udE5hbWUiOiJDYWxpYnJpIiwiSXNCb2xkIjp0cnVlLCJJc0l0YWxpYyI6ZmFsc2UsIklzVW5kZXJsaW5lZCI6ZmFsc2UsIlBhcmVudFN0eWxlIjpudWxsfSwiQXV0b1NpemUiOjAsIkZvcmVncm91bmQiOnsiJGlkIjoiOTA1IiwiQ29sb3IiOnsiJGlkIjoiOTA2IiwiQSI6MjU1LCJSIjoxMTIsIkciOjE3MywiQiI6NzF9fSwiTWF4V2lkdGgiOjk2MC4wLCJNYXhIZWlnaHQiOiJJbmZpbml0eSIsIlNtYXJ0Rm9yZWdyb3VuZElzQWN0aXZlIjpmYWxzZSwiSG9yaXpvbnRhbEFsaWdubWVudCI6MCwiVmVydGljYWxBbGlnbm1lbnQiOjAsIlNtYXJ0Rm9yZWdyb3VuZCI6bnVsbCwiQmFja2dyb3VuZEZpbGxUeXBlIjowLCJNYXJnaW4iOnsiJGlkIjoiOTA3IiwiVG9wIjowLCJMZWZ0IjowLCJSaWdodCI6MCwiQm90dG9tIjowfSwiUGFkZGluZyI6eyIkaWQiOiI5MDgiLCJUb3AiOjAsIkxlZnQiOjAsIlJpZ2h0IjowLCJCb3R0b20iOjB9LCJCYWNrZ3JvdW5kIjp7IiRyZWYiOiIxMjEifSwiSXNWaXNpYmxlIjp0cnVlLCJXaWR0aCI6MC4wLCJIZWlnaHQiOjAuMCwiQm9yZGVyU3R5bGUiOnsiJGlkIjoiOTA5IiwiTGluZUNvbG9yIjpudWxsLCJMaW5lV2VpZ2h0IjowLjAsIkxpbmVUeXBlIjowLCJQYXJlbnRTdHlsZSI6bnVsbH0sIlBhcmVudFN0eWxlIjpudWxsfSwiRGF0ZVN0eWxlIjp7IiRpZCI6IjkxMCIsIkZvbnRTZXR0aW5ncyI6eyIkaWQiOiI5MTEiLCJGb250U2l6ZSI6MTAsIkZvbnROYW1lIjoiQ2FsaWJyaSIsIklzQm9sZCI6ZmFsc2UsIklzSXRhbGljIjpmYWxzZSwiSXNVbmRlcmxpbmVkIjpmYWxzZSwiUGFyZW50U3R5bGUiOm51bGx9LCJBdXRvU2l6ZSI6MCwiRm9yZWdyb3VuZCI6eyIkaWQiOiI5MTIiLCJDb2xvciI6eyIkaWQiOiI5M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kxNCIsIlRvcCI6MCwiTGVmdCI6MCwiUmlnaHQiOjAsIkJvdHRvbSI6MH0sIlBhZGRpbmciOnsiJGlkIjoiOTE1IiwiVG9wIjowLCJMZWZ0IjowLCJSaWdodCI6MCwiQm90dG9tIjowfSwiQmFja2dyb3VuZCI6eyIkcmVmIjoiMTI4In0sIklzVmlzaWJsZSI6dHJ1ZSwiV2lkdGgiOjAuMCwiSGVpZ2h0IjowLjAsIkJvcmRlclN0eWxlIjp7IiRpZCI6IjkxNiIsIkxpbmVDb2xvciI6bnVsbCwiTGluZVdlaWdodCI6MC4wLCJMaW5lVHlwZSI6MCwiUGFyZW50U3R5bGUiOm51bGx9LCJQYXJlbnRTdHlsZSI6bnVsbH0sIkRhdGVGb3JtYXQiOnsiJGlkIjoiOTE3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TE4IiwiRGF0ZVBhcnRJc1Zpc2libGUiOmZhbHNlLCJUaW1lUGFydElzVmlzaWJsZSI6ZmFsc2V9fSwiV2Vla051bWJlcmluZyI6eyIkaWQiOiI5MTkiLCJGb3JtYXQiOjAsIklzVmlzaWJsZSI6ZmFsc2UsIkxhc3RLbm93blZpc2liaWxpdHlTdGF0ZSI6ZmFsc2V9LCJJc1Zpc2libGUiOnRydWUsIlBhcmVudFN0eWxlIjpudWxsfSwiSW5kZXgiOjE3LCJTbWFydER1cmF0aW9uQWN0aXZhdGVkIjpmYWxzZSwiRGF0ZUZvcm1hdCI6eyIkcmVmIjoiOTE3In0sIldlZWtOdW1iZXJpbmciOnsiJGlkIjoiOTIwIiwiRm9ybWF0IjowLCJJc1Zpc2libGUiOmZhbHNlLCJMYXN0S25vd25WaXNpYmlsaXR5U3RhdGUiOmZhbHNlfSwiSWQiOiJjNDYzNTUwZi02YmYzLTRkY2EtYTY5MS0wM2NhNzYzNmE5NDciLCJJbXBvcnRJZCI6bnVsbCwiVGl0bGUiOiJCYXNlbGluaW5nOiAkMSw1MDAiLCJOb3RlIjpudWxsLCJIeXBlcmxpbmsiOnsiJGlkIjoiOTIxIiwiQWRkcmVzcyI6bnVsbCwiU3ViQWRkcmVzcyI6bnVsbH0sIklzQ2hhbmdlZCI6ZmFsc2UsIklzTmV3IjpmYWxzZX0seyIkaWQiOiI5MjIiLCJHcm91cE5hbWUiOiI4M2E4NzZhZS04NTBkLTQ1YjAtYjBhZS1hZmVlZTE1OTc2ZTgiLCJTdGFydERhdGUiOiIyMDIxLTExLTE1VDAwOjAwOjAwWiIsIkVuZERhdGUiOiIyMDIyLTA1LTMxVDIzOjU5OjAwWiIsIlBlcmNlbnRhZ2VDb21wbGV0ZSI6OTIuMCwiU3R5bGUiOnsiJGlkIjoiOTIzIiwiU2hhcGUiOjAsIlNoYXBlVGhpY2tuZXNzIjoyLCJEdXJhdGlvbkZvcm1hdCI6MCwiSW5jbHVkZU5vbldvcmtpbmdEYXlzSW5EdXJhdGlvbiI6ZmFsc2UsIlBlcmNlbnRhZ2VDb21wbGV0ZVN0eWxlIjp7IiRpZCI6IjkyNCIsIkZvbnRTZXR0aW5ncyI6eyIkaWQiOiI5MjUiLCJGb250U2l6ZSI6MTAsIkZvbnROYW1lIjoiQ2FsaWJyaSIsIklzQm9sZCI6ZmFsc2UsIklzSXRhbGljIjpmYWxzZSwiSXNVbmRlcmxpbmVkIjpmYWxzZSwiUGFyZW50U3R5bGUiOm51bGx9LCJBdXRvU2l6ZSI6MCwiRm9yZWdyb3VuZCI6eyIkaWQiOiI5MjYiLCJDb2xvciI6eyIkaWQiOiI5Mjc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TI4IiwiVG9wIjowLCJMZWZ0IjowLCJSaWdodCI6MCwiQm90dG9tIjowfSwiUGFkZGluZyI6eyIkaWQiOiI5MjkiLCJUb3AiOjAsIkxlZnQiOjAsIlJpZ2h0IjowLCJCb3R0b20iOjB9LCJCYWNrZ3JvdW5kIjp7IiRyZWYiOiI5MyJ9LCJJc1Zpc2libGUiOnRydWUsIldpZHRoIjowLjAsIkhlaWdodCI6MC4wLCJCb3JkZXJTdHlsZSI6eyIkaWQiOiI5MzAiLCJMaW5lQ29sb3IiOm51bGwsIkxpbmVXZWlnaHQiOjAuMCwiTGluZVR5cGUiOjAsIlBhcmVudFN0eWxlIjpudWxsfSwiUGFyZW50U3R5bGUiOm51bGx9LCJEdXJhdGlvblN0eWxlIjp7IiRpZCI6IjkzMSIsIkZvbnRTZXR0aW5ncyI6eyIkaWQiOiI5MzIiLCJGb250U2l6ZSI6MTAsIkZvbnROYW1lIjoiQ2FsaWJyaSIsIklzQm9sZCI6ZmFsc2UsIklzSXRhbGljIjpmYWxzZSwiSXNVbmRlcmxpbmVkIjpmYWxzZSwiUGFyZW50U3R5bGUiOm51bGx9LCJBdXRvU2l6ZSI6MCwiRm9yZWdyb3VuZCI6eyIkaWQiOiI5MzMiLCJDb2xvciI6eyIkcmVmIjoiOTcifX0sIk1heFdpZHRoIjoyMDAuMCwiTWF4SGVpZ2h0IjoiSW5maW5pdHkiLCJTbWFydEZvcmVncm91bmRJc0FjdGl2ZSI6ZmFsc2UsIkhvcml6b250YWxBbGlnbm1lbnQiOjAsIlZlcnRpY2FsQWxpZ25tZW50IjowLCJTbWFydEZvcmVncm91bmQiOm51bGwsIkJhY2tncm91bmRGaWxsVHlwZSI6MCwiTWFyZ2luIjp7IiRpZCI6IjkzNCIsIlRvcCI6MCwiTGVmdCI6MCwiUmlnaHQiOjAsIkJvdHRvbSI6MH0sIlBhZGRpbmciOnsiJGlkIjoiOTM1IiwiVG9wIjowLCJMZWZ0IjowLCJSaWdodCI6MCwiQm90dG9tIjowfSwiQmFja2dyb3VuZCI6eyIkcmVmIjoiMTAwIn0sIklzVmlzaWJsZSI6dHJ1ZSwiV2lkdGgiOjAuMCwiSGVpZ2h0IjowLjAsIkJvcmRlclN0eWxlIjp7IiRpZCI6IjkzNiIsIkxpbmVDb2xvciI6bnVsbCwiTGluZVdlaWdodCI6MC4wLCJMaW5lVHlwZSI6MCwiUGFyZW50U3R5bGUiOm51bGx9LCJQYXJlbnRTdHlsZSI6bnVsbH0sIkhvcml6b250YWxDb25uZWN0b3JTdHlsZSI6eyIkaWQiOiI5MzciLCJMaW5lQ29sb3IiOnsiJHJlZiI6IjEwMiJ9LCJMaW5lV2VpZ2h0IjoxLjAsIkxpbmVUeXBlIjowLCJQYXJlbnRTdHlsZSI6bnVsbH0sIlZlcnRpY2FsQ29ubmVjdG9yU3R5bGUiOnsiJGlkIjoiOTM4IiwiTGluZUNvbG9yIjp7IiRyZWYiOiIxMDUifSwiTGluZVdlaWdodCI6MC4wLCJMaW5lVHlwZSI6MCwiUGFyZW50U3R5bGUiOm51bGx9LCJNYXJnaW4iOm51bGwsIlN0YXJ0RGF0ZVBvc2l0aW9uIjo2LCJFbmREYXRlUG9zaXRpb24iOjYsIkRhdGVJc1Zpc2libGUiOmZhbHNlLCJUaXRsZVBvc2l0aW9uIjoxLCJEdXJhdGlvblBvc2l0aW9uIjo2LCJQZXJjZW50YWdlQ29tcGxldGVkUG9zaXRpb24iOjIsIlNwYWNpbmciOjMsIklzQmVsb3dUaW1lYmFuZCI6dHJ1ZSwiUGVyY2VudGFnZUNvbXBsZXRlU2hhcGVPcGFjaXR5IjozNSwiU2hhcGVTdHlsZSI6eyIkaWQiOiI5MzkiLCJNYXJnaW4iOnsiJGlkIjoiOTQwIiwiVG9wIjowLCJMZWZ0Ijo0LCJSaWdodCI6NCwiQm90dG9tIjowfSwiUGFkZGluZyI6eyIkaWQiOiI5NDEiLCJUb3AiOjAsIkxlZnQiOjAsIlJpZ2h0IjowLCJCb3R0b20iOjB9LCJCYWNrZ3JvdW5kIjp7IiRpZCI6Ijk0MiIsIkNvbG9yIjp7IiRpZCI6Ijk0MyIsIkEiOjI1NSwiUiI6OTEsIkciOjE1NSwiQiI6MjEzfX0sIklzVmlzaWJsZSI6dHJ1ZSwiV2lkdGgiOjAuMCwiSGVpZ2h0IjoyMi4wLCJCb3JkZXJTdHlsZSI6eyIkaWQiOiI5NDQiLCJMaW5lQ29sb3IiOnsiJHJlZiI6IjExMyJ9LCJMaW5lV2VpZ2h0IjowLjAsIkxpbmVUeXBlIjowLCJQYXJlbnRTdHlsZSI6bnVsbH0sIlBhcmVudFN0eWxlIjpudWxsfSwiVGl0bGVTdHlsZSI6eyIkaWQiOiI5NDUiLCJGb250U2V0dGluZ3MiOnsiJGlkIjoiOTQ2IiwiRm9udFNpemUiOjExLCJGb250TmFtZSI6IkNhbGlicmkiLCJJc0JvbGQiOnRydWUsIklzSXRhbGljIjpmYWxzZSwiSXNVbmRlcmxpbmVkIjpmYWxzZSwiUGFyZW50U3R5bGUiOm51bGx9LCJBdXRvU2l6ZSI6MCwiRm9yZWdyb3VuZCI6eyIkaWQiOiI5NDciLCJDb2xvciI6eyIkaWQiOiI5NDgiLCJBIjoyNTUsIlIiOjE3OCwiRyI6MTQsIkIiOjE4fX0sIk1heFdpZHRoIjo5NjAuMCwiTWF4SGVpZ2h0IjoiSW5maW5pdHkiLCJTbWFydEZvcmVncm91bmRJc0FjdGl2ZSI6ZmFsc2UsIkhvcml6b250YWxBbGlnbm1lbnQiOjAsIlZlcnRpY2FsQWxpZ25tZW50IjowLCJTbWFydEZvcmVncm91bmQiOm51bGwsIkJhY2tncm91bmRGaWxsVHlwZSI6MCwiTWFyZ2luIjp7IiRpZCI6Ijk0OSIsIlRvcCI6MCwiTGVmdCI6MCwiUmlnaHQiOjAsIkJvdHRvbSI6MH0sIlBhZGRpbmciOnsiJGlkIjoiOTUwIiwiVG9wIjowLCJMZWZ0IjowLCJSaWdodCI6MCwiQm90dG9tIjowfSwiQmFja2dyb3VuZCI6eyIkcmVmIjoiMTIxIn0sIklzVmlzaWJsZSI6dHJ1ZSwiV2lkdGgiOjAuMCwiSGVpZ2h0IjowLjAsIkJvcmRlclN0eWxlIjp7IiRpZCI6Ijk1MSIsIkxpbmVDb2xvciI6bnVsbCwiTGluZVdlaWdodCI6MC4wLCJMaW5lVHlwZSI6MCwiUGFyZW50U3R5bGUiOm51bGx9LCJQYXJlbnRTdHlsZSI6bnVsbH0sIkRhdGVTdHlsZSI6eyIkaWQiOiI5NTIiLCJGb250U2V0dGluZ3MiOnsiJGlkIjoiOTUzIiwiRm9udFNpemUiOjEwLCJGb250TmFtZSI6IkNhbGlicmkiLCJJc0JvbGQiOmZhbHNlLCJJc0l0YWxpYyI6ZmFsc2UsIklzVW5kZXJsaW5lZCI6ZmFsc2UsIlBhcmVudFN0eWxlIjpudWxsfSwiQXV0b1NpemUiOjAsIkZvcmVncm91bmQiOnsiJGlkIjoiOTU0IiwiQ29sb3IiOnsiJGlkIjoiOTU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NTYiLCJUb3AiOjAsIkxlZnQiOjAsIlJpZ2h0IjowLCJCb3R0b20iOjB9LCJQYWRkaW5nIjp7IiRpZCI6Ijk1NyIsIlRvcCI6MCwiTGVmdCI6MCwiUmlnaHQiOjAsIkJvdHRvbSI6MH0sIkJhY2tncm91bmQiOnsiJHJlZiI6IjEyOCJ9LCJJc1Zpc2libGUiOnRydWUsIldpZHRoIjowLjAsIkhlaWdodCI6MC4wLCJCb3JkZXJTdHlsZSI6eyIkaWQiOiI5NTgiLCJMaW5lQ29sb3IiOm51bGwsIkxpbmVXZWlnaHQiOjAuMCwiTGluZVR5cGUiOjAsIlBhcmVudFN0eWxlIjpudWxsfSwiUGFyZW50U3R5bGUiOm51bGx9LCJEYXRlRm9ybWF0Ijp7IiRpZCI6Ijk1O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k2MCIsIkRhdGVQYXJ0SXNWaXNpYmxlIjpmYWxzZSwiVGltZVBhcnRJc1Zpc2libGUiOmZhbHNlfX0sIldlZWtOdW1iZXJpbmciOnsiJGlkIjoiOTYxIiwiRm9ybWF0IjowLCJJc1Zpc2libGUiOmZhbHNlLCJMYXN0S25vd25WaXNpYmlsaXR5U3RhdGUiOmZhbHNlfSwiSXNWaXNpYmxlIjp0cnVlLCJQYXJlbnRTdHlsZSI6bnVsbH0sIkluZGV4IjoxOCwiU21hcnREdXJhdGlvbkFjdGl2YXRlZCI6ZmFsc2UsIkRhdGVGb3JtYXQiOnsiJHJlZiI6Ijk1OSJ9LCJXZWVrTnVtYmVyaW5nIjp7IiRpZCI6Ijk2MiIsIkZvcm1hdCI6MCwiSXNWaXNpYmxlIjpmYWxzZSwiTGFzdEtub3duVmlzaWJpbGl0eVN0YXRlIjpmYWxzZX0sIklkIjoiMmQ3NDU2MmYtNmFjZC00NWRjLTg3YTItMTdmZjM2NzljZjA4IiwiSW1wb3J0SWQiOm51bGwsIlRpdGxlIjoiUmVwb3J0aW5nOiAkMyw1MDAiLCJOb3RlIjpudWxsLCJIeXBlcmxpbmsiOnsiJGlkIjoiOTYzIiwiQWRkcmVzcyI6bnVsbCwiU3ViQWRkcmVzcyI6bnVsbH0sIklzQ2hhbmdlZCI6ZmFsc2UsIklzTmV3IjpmYWxzZX1dLCJTd2ltbGFuZXMiOltdLCJNc1Byb2plY3RJdGVtc1RyZWUiOm51bGwsIk1ldGFkYXRhIjp7IiRpZCI6Ijk2NC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5NjUiLCJJbXBhT3B0aW9ucyI6eyIkaWQiOiI5NjY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ZmFsc2UsIkltcG9ydFR5cGUiOjAsIkZpbGVQYXRoIjpudWxsLCJUaW1lQ29uZmlndXJhdGlvbiI6eyIkaWQiOiI5NjciLCJVc2VUaW1lIjpmYWxzZSwiV29ya0RheVN0YXJ0IjoiMDA6MDA6MDAiLCJXb3JrRGF5RW5kIjoiMjM6NTk6MDAifSwiTGFzdFVzZWRUZW1wbGF0ZUlkIjoiNzM1NWI2MzMtYWM2Ni00NTI4LThiNGQtMjk5ZmFlZGM5ZWU5IiwiRmlyc3RXZWVrT2ZZZWFyIjowfQ=="/>
  <p:tag name="__MASTER" val="__part_0"/>
</p:tagLst>
</file>

<file path=ppt/tags/tag2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d"/>
  <p:tag name="OTLTIMEBANDSCALETYPE" val="Days"/>
  <p:tag name="OTLTIMEBANDQUICKPOSITION" val="Top"/>
  <p:tag name="OTLTIMEBANDSHAPETYPE" val="RectangleTimeband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7"/>
  <p:tag name="OTLTIMEBANDFYSTARTMONTH" val="January"/>
  <p:tag name="OTLTIMEBANDSHOWFYLABEL" val="True"/>
  <p:tag name="OTLTIMEBANDUSESTARTINGOFTHEYEARFORFYNUMBERING" val="True"/>
  <p:tag name="OTLTIMEBANDENDDATE" val="2022-05-31T23:59:00.0000000"/>
  <p:tag name="OTLMARKERSHAPE" val="OTL"/>
</p:tagLst>
</file>

<file path=ppt/tags/tag2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2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Thin"/>
  <p:tag name="OTLWEEKNUMBERINGFORMAT" val="WNFormat1"/>
  <p:tag name="OTLWEEKNUMBERINGISVISIBLE" val="False"/>
  <p:tag name="OTLSTARTDATE" val="2021-05-01T00:00:00.0000000Z"/>
  <p:tag name="OTLENDDATE" val="2022-05-31T23:59:00.0000000Z"/>
  <p:tag name="OTLMARKERSHAPE" val="OTL"/>
</p:tagLst>
</file>

<file path=ppt/tags/tag2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90"/>
  <p:tag name="OTLDURATIONFORMAT" val="day"/>
  <p:tag name="OTLSPACING" val="3"/>
  <p:tag name="OTLSHAPETHICKNESSTYPE" val="Thick"/>
  <p:tag name="OTLWEEKNUMBERINGFORMAT" val="WNFormat1"/>
  <p:tag name="OTLWEEKNUMBERINGISVISIBLE" val="False"/>
  <p:tag name="OTLSTARTDATE" val="2021-05-01T00:00:00.0000000Z"/>
  <p:tag name="OTLENDDATE" val="2021-07-12T23:59:00.0000000Z"/>
  <p:tag name="OTLMARKERSHAPE" val="OTL"/>
</p:tagLst>
</file>

<file path=ppt/tags/tag2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20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7-13T00:00:00.0000000Z"/>
  <p:tag name="OTLENDDATE" val="2022-01-08T23:59:00.0000000Z"/>
  <p:tag name="OTLMARKERSHAPE" val="OTL"/>
</p:tagLst>
</file>

<file path=ppt/tags/tag2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3"/>
  <p:tag name="OTLDURATIONFORMAT" val="day"/>
  <p:tag name="OTLSPACING" val="3"/>
  <p:tag name="OTLSHAPETHICKNESSTYPE" val="Regular"/>
  <p:tag name="OTLWEEKNUMBERINGFORMAT" val="WNFormat1"/>
  <p:tag name="OTLWEEKNUMBERINGISVISIBLE" val="False"/>
  <p:tag name="OTLSTARTDATE" val="2022-01-09T00:00:00.0000000Z"/>
  <p:tag name="OTLENDDATE" val="2022-05-31T23:59:00.0000000Z"/>
  <p:tag name="OTLMARKERSHAPE" val="OTL"/>
</p:tagLst>
</file>

<file path=ppt/tags/tag2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0"/>
  <p:tag name="OTLDURATIONFORMAT" val="day"/>
  <p:tag name="OTLSPACING" val="10"/>
  <p:tag name="OTLSHAPETHICKNESSTYPE" val="Thin"/>
  <p:tag name="OTLWEEKNUMBERINGFORMAT" val="WNFormat1"/>
  <p:tag name="OTLWEEKNUMBERINGISVISIBLE" val="False"/>
  <p:tag name="OTLSTARTDATE" val="2021-05-01T00:00:00.0000000Z"/>
  <p:tag name="OTLENDDATE" val="2022-05-31T23:59:00.0000000Z"/>
  <p:tag name="OTLMARKERSHAPE" val="OTL"/>
</p:tagLst>
</file>

<file path=ppt/tags/tag2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0"/>
  <p:tag name="OTLDURATIONFORMAT" val="day"/>
  <p:tag name="OTLSPACING" val="3"/>
  <p:tag name="OTLSHAPETHICKNESSTYPE" val="Thick"/>
  <p:tag name="OTLWEEKNUMBERINGFORMAT" val="WNFormat1"/>
  <p:tag name="OTLWEEKNUMBERINGISVISIBLE" val="False"/>
  <p:tag name="OTLSTARTDATE" val="2021-05-01T00:00:00.0000000Z"/>
  <p:tag name="OTLENDDATE" val="2021-07-29T23:59:00.0000000Z"/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50"/>
  <p:tag name="OTLDURATIONFORMAT" val="day"/>
  <p:tag name="OTLSPACING" val="10"/>
  <p:tag name="OTLSHAPETHICKNESSTYPE" val="Thick"/>
  <p:tag name="OTLWEEKNUMBERINGFORMAT" val="WNFormat1"/>
  <p:tag name="OTLWEEKNUMBERINGISVISIBLE" val="False"/>
  <p:tag name="OTLSTARTDATE" val="2021-07-30T00:00:00.0000000Z"/>
  <p:tag name="OTLENDDATE" val="2022-02-10T23:59:00.0000000Z"/>
  <p:tag name="OTLMARKERSHAPE" val="OTL"/>
</p:tagLst>
</file>

<file path=ppt/tags/tag2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5"/>
  <p:tag name="OTLDURATIONFORMAT" val="day"/>
  <p:tag name="OTLSPACING" val="3"/>
  <p:tag name="OTLSHAPETHICKNESSTYPE" val="Thick"/>
  <p:tag name="OTLWEEKNUMBERINGFORMAT" val="WNFormat1"/>
  <p:tag name="OTLWEEKNUMBERINGISVISIBLE" val="False"/>
  <p:tag name="OTLSTARTDATE" val="2022-02-11T00:00:00.0000000Z"/>
  <p:tag name="OTLENDDATE" val="2022-04-24T23:59:00.0000000Z"/>
  <p:tag name="OTLMARKERSHAPE" val="OTL"/>
</p:tagLst>
</file>

<file path=ppt/tags/tag2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80"/>
  <p:tag name="OTLDURATIONFORMAT" val="day"/>
  <p:tag name="OTLSPACING" val="3"/>
  <p:tag name="OTLSHAPETHICKNESSTYPE" val="Thick"/>
  <p:tag name="OTLWEEKNUMBERINGFORMAT" val="WNFormat1"/>
  <p:tag name="OTLWEEKNUMBERINGISVISIBLE" val="False"/>
  <p:tag name="OTLSTARTDATE" val="2022-04-25T00:00:00.0000000Z"/>
  <p:tag name="OTLENDDATE" val="2022-05-31T23:59:00.0000000Z"/>
  <p:tag name="OTLMARKERSHAPE" val="OTL"/>
</p:tagLst>
</file>

<file path=ppt/tags/tag2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Thin"/>
  <p:tag name="OTLWEEKNUMBERINGFORMAT" val="WNFormat1"/>
  <p:tag name="OTLWEEKNUMBERINGISVISIBLE" val="False"/>
  <p:tag name="OTLSTARTDATE" val="2021-05-01T00:00:00.0000000Z"/>
  <p:tag name="OTLENDDATE" val="2022-05-31T23:59:00.0000000Z"/>
  <p:tag name="OTLMARKERSHAPE" val="OTL"/>
</p:tagLst>
</file>

<file path=ppt/tags/tag2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45"/>
  <p:tag name="OTLDURATIONFORMAT" val="day"/>
  <p:tag name="OTLSPACING" val="3"/>
  <p:tag name="OTLSHAPETHICKNESSTYPE" val="Thick"/>
  <p:tag name="OTLWEEKNUMBERINGFORMAT" val="WNFormat1"/>
  <p:tag name="OTLWEEKNUMBERINGISVISIBLE" val="False"/>
  <p:tag name="OTLSTARTDATE" val="2021-05-01T00:00:00.0000000Z"/>
  <p:tag name="OTLENDDATE" val="2021-07-10T23:59:00.0000000Z"/>
  <p:tag name="OTLMARKERSHAPE" val="OTL"/>
</p:tagLst>
</file>

<file path=ppt/tags/tag2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20"/>
  <p:tag name="OTLDURATIONFORMAT" val="day"/>
  <p:tag name="OTLSPACING" val="3"/>
  <p:tag name="OTLSHAPETHICKNESSTYPE" val="Thick"/>
  <p:tag name="OTLWEEKNUMBERINGFORMAT" val="WNFormat1"/>
  <p:tag name="OTLWEEKNUMBERINGISVISIBLE" val="False"/>
  <p:tag name="OTLSTARTDATE" val="2021-07-11T00:00:00.0000000Z"/>
  <p:tag name="OTLENDDATE" val="2021-09-01T23:59:00.0000000Z"/>
  <p:tag name="OTLMARKERSHAPE" val="OTL"/>
</p:tagLst>
</file>

<file path=ppt/tags/tag2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60"/>
  <p:tag name="OTLDURATIONFORMAT" val="day"/>
  <p:tag name="OTLSPACING" val="3"/>
  <p:tag name="OTLSHAPETHICKNESSTYPE" val="Thick"/>
  <p:tag name="OTLWEEKNUMBERINGFORMAT" val="WNFormat1"/>
  <p:tag name="OTLWEEKNUMBERINGISVISIBLE" val="False"/>
  <p:tag name="OTLSTARTDATE" val="2021-09-02T00:00:00.0000000Z"/>
  <p:tag name="OTLENDDATE" val="2021-11-14T23:59:00.0000000Z"/>
  <p:tag name="OTLMARKERSHAPE" val="OTL"/>
</p:tagLst>
</file>

<file path=ppt/tags/tag2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92"/>
  <p:tag name="OTLDURATIONFORMAT" val="day"/>
  <p:tag name="OTLSPACING" val="3"/>
  <p:tag name="OTLSHAPETHICKNESSTYPE" val="Thick"/>
  <p:tag name="OTLWEEKNUMBERINGFORMAT" val="WNFormat1"/>
  <p:tag name="OTLWEEKNUMBERINGISVISIBLE" val="False"/>
  <p:tag name="OTLSTARTDATE" val="2021-11-15T00:00:00.0000000Z"/>
  <p:tag name="OTLENDDATE" val="2022-05-31T23:59:00.0000000Z"/>
  <p:tag name="OTLMARKERSHAPE" val="OTL"/>
</p:tagLst>
</file>

<file path=ppt/tags/tag2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My4yMy4wMC4wMCIsIkVkaXRpb24iOiJQcm8iLCJJc1BsdXNFZGl0aW9uIjp0cnVlLCJJc1Byb0VkaXRpb24iOnRydWV9LCJFZmZlY3QiOjE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U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ywiUXVpY2tQb3NpdGlvbiI6MSwiQWJzb2x1dGVQb3NpdGlvbiI6MjQw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MCwiU2hhcGVUaGlja25lc3MiOjEsIkR1cmF0aW9uRm9ybWF0IjowLCJJbmNsdWRlTm9uV29ya2luZ0RheXNJbkR1cmF0aW9uIjpmYWxzZSwiUGVyY2VudGFnZUNvbXBsZXRlU3R5bGUiOnsiJGlkIjoiODQiLCJGb250U2V0dGluZ3MiOnsiJGlkIjoiODUiLCJGb250U2l6ZSI6MTAsIkZvbnROYW1lIjoiQ2FsaWJyaSIsIklzQm9sZCI6ZmFsc2UsIklzSXRhbGljIjpmYWxzZSwiSXNVbmRlcmxpbmVkIjpmYWxzZSwiUGFyZW50U3R5bGUiOm51bGx9LCJBdXRvU2l6ZSI6MCwiRm9yZWdyb3VuZCI6eyIkaWQiOiI4NiIsIkNvbG9yIjp7IiRpZCI6Ijg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giLCJUb3AiOjAsIkxlZnQiOjAsIlJpZ2h0IjowLCJCb3R0b20iOjB9LCJQYWRkaW5nIjp7IiRpZCI6Ijg5IiwiVG9wIjowLCJMZWZ0IjowLCJSaWdodCI6MCwiQm90dG9tIjowfSwiQmFja2dyb3VuZCI6eyIkaWQiOiI5MCIsIkNvbG9yIjp7IiRyZWYiOiIyMCJ9fSwiSXNWaXNpYmxlIjp0cnVlLCJXaWR0aCI6MC4wLCJIZWlnaHQiOjAuMCwiQm9yZGVyU3R5bGUiOm51bGwsIlBhcmVudFN0eWxlIjpudWxsfSwiRHVyYXRpb25TdHlsZSI6eyIkaWQiOiI5MSIsIkZvbnRTZXR0aW5ncyI6eyIkaWQiOiI5MiIsIkZvbnRTaXplIjoxMCwiRm9udE5hbWUiOiJDYWxpYnJpIiwiSXNCb2xkIjpmYWxzZSwiSXNJdGFsaWMiOmZhbHNlLCJJc1VuZGVybGluZWQiOmZhbHNlLCJQYXJlbnRTdHlsZSI6bnVsbH0sIkF1dG9TaXplIjowLCJGb3JlZ3JvdW5kIjp7IiRpZCI6IjkzIiwiQ29sb3IiOnsiJGlkIjoiOT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SIsIlRvcCI6MCwiTGVmdCI6MCwiUmlnaHQiOjAsIkJvdHRvbSI6MH0sIlBhZGRpbmciOnsiJGlkIjoiOTYiLCJUb3AiOjAsIkxlZnQiOjAsIlJpZ2h0IjowLCJCb3R0b20iOjB9LCJCYWNrZ3JvdW5kIjp7IiRpZCI6Ijk3IiwiQ29sb3IiOnsiJHJlZiI6IjIwIn19LCJJc1Zpc2libGUiOnRydWUsIldpZHRoIjowLjAsIkhlaWdodCI6MC4wLCJCb3JkZXJTdHlsZSI6bnVsbCwiUGFyZW50U3R5bGUiOm51bGx9LCJIb3Jpem9udG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VmVydGljYWxDb25uZWN0b3JTdHlsZSI6eyIkaWQiOiIxMDEiLCJMaW5lQ29sb3IiOnsiJGlkIjoiMTAyIiwiJHR5cGUiOiJOTFJFLkNvbW1vbi5Eb20uU29saWRDb2xvckJydXNoLCBOTFJFLkNvbW1vbiIsIkNvbG9yIjp7IiRpZCI6IjEwMy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0IiwiTWFyZ2luIjp7IiRpZCI6IjEwNSIsIlRvcCI6MCwiTGVmdCI6NCwiUmlnaHQiOjQsIkJvdHRvbSI6MH0sIlBhZGRpbmciOnsiJGlkIjoiMTA2IiwiVG9wIjowLCJMZWZ0IjowLCJSaWdodCI6MCwiQm90dG9tIjowfSwiQmFja2dyb3VuZCI6eyIkaWQiOiIxMDciLCJDb2xvciI6eyIkaWQiOiIxMDgiLCJBIjoyNTUsIlIiOjAsIkciOjExNCwiQiI6MTg4fX0sIklzVmlzaWJsZSI6dHJ1ZSwiV2lkdGgiOjAuMCwiSGVpZ2h0IjoxNi4wLCJCb3JkZXJTdHlsZSI6eyIkaWQiOiIxMDkiLCJMaW5lQ29sb3IiOnsiJGlkIjoiMTEwIiwiJHR5cGUiOiJOTFJFLkNvbW1vbi5Eb20uU29saWRDb2xvckJydXNoLCBOTFJFLkNvbW1vbiIsIkNvbG9yIjp7IiRpZCI6IjExMSIsIkEiOjI1NSwiUiI6MjU1LCJHIjowLCJCIjowfX0sIkxpbmVXZWlnaHQiOjAuMCwiTGluZVR5cGUiOjAsIlBhcmVudFN0eWxlIjpudWxsfSwiUGFyZW50U3R5bGUiOm51bGx9LCJUaXRsZVN0eWxlIjp7IiRpZCI6IjExMiIsIkZvbnRTZXR0aW5ncyI6eyIkaWQiOiIxMTMiLCJGb250U2l6ZSI6MTEsIkZvbnROYW1lIjoiQ2FsaWJyaSIsIklzQm9sZCI6dHJ1ZSwiSXNJdGFsaWMiOmZhbHNlLCJJc1VuZGVybGluZWQiOmZhbHNlLCJQYXJlbnRTdHlsZSI6bnVsbH0sIkF1dG9TaXplIjowLCJGb3JlZ3JvdW5kIjp7IiRpZCI6IjExNCIsIkNvbG9yIjp7IiRpZCI6IjExN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YiLCJUb3AiOjAsIkxlZnQiOjAsIlJpZ2h0IjowLCJCb3R0b20iOjB9LCJQYWRkaW5nIjp7IiRpZCI6IjExNyIsIlRvcCI6MCwiTGVmdCI6MCwiUmlnaHQiOjAsIkJvdHRvbSI6MH0sIkJhY2tncm91bmQiOnsiJGlkIjoiMTE4IiwiQ29sb3IiOnsiJHJlZiI6IjIwIn19LCJJc1Zpc2libGUiOnRydWUsIldpZHRoIjowLjAsIkhlaWdodCI6MC4wLCJCb3JkZXJTdHlsZSI6bnVsbCwiUGFyZW50U3R5bGUiOm51bGx9LCJEYXRlU3R5bGUiOnsiJGlkIjoiMTE5IiwiRm9udFNldHRpbmdzIjp7IiRpZCI6IjEyMCIsIkZvbnRTaXplIjoxMCwiRm9udE5hbWUiOiJDYWxpYnJpIiwiSXNCb2xkIjpmYWxzZSwiSXNJdGFsaWMiOmZhbHNlLCJJc1VuZGVybGluZWQiOmZhbHNlLCJQYXJlbnRTdHlsZSI6bnVsbH0sIkF1dG9TaXplIjowLCJGb3JlZ3JvdW5kIjp7IiRpZCI6IjEyMSIsIkNvbG9yIjp7IiRpZCI6IjEy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jkiLCJHcmlkbGluZVN0eWxlIjp7IiRpZCI6IjEzMCIsIkxpbmVDb2xvciI6eyIkaWQiOiIxMzEiLCIkdHlwZSI6Ik5MUkUuQ29tbW9uLkRvbS5Tb2xpZENvbG9yQnJ1c2gsIE5MUkUuQ29tbW9uIiwiQ29sb3IiOnsiJGlkIjoiMTMyIiwiQSI6MzgsIlIiOjkxLCJHIjoxNTUsIkIiOjIxM319LCJMaW5lV2VpZ2h0IjoxLjAsIkxpbmVUeXBlIjowLCJQYXJlbnRTdHlsZSI6bnVsbH0sIk1hcmdpbiI6eyIkaWQiOiIxMzMiLCJUb3AiOjAsIkxlZnQiOjAsIlJpZ2h0IjowLCJCb3R0b20iOjB9LCJQYWRkaW5nIjp7IiRpZCI6IjEzNC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UiLCJIZWFkZXJTdHlsZSI6eyIkaWQiOiIxMzYiLCJUZXh0U3R5bGUiOnsiJGlkIjoiMTM3IiwiRm9udFNldHRpbmdzIjp7IiRpZCI6IjEzOCIsIkZvbnRTaXplIjoxMiwiRm9udE5hbWUiOiJDYWxpYnJpIiwiSXNCb2xkIjpmYWxzZSwiSXNJdGFsaWMiOmZhbHNlLCJJc1VuZGVybGluZWQiOmZhbHNlLCJQYXJlbnRTdHlsZSI6bnVsbH0sIkF1dG9TaXplIjowLCJGb3JlZ3JvdW5kIjp7IiRpZCI6IjEzOSIsIkNvbG9yIjp7IiRpZCI6IjE0MC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EiLCJUb3AiOjAsIkxlZnQiOjAsIlJpZ2h0IjowLCJCb3R0b20iOjB9LCJQYWRkaW5nIjp7IiRpZCI6IjE0MiIsIlRvcCI6MCwiTGVmdCI6MCwiUmlnaHQiOjAsIkJvdHRvbSI6MH0sIkJhY2tncm91bmQiOm51bGwsIklzVmlzaWJsZSI6dHJ1ZSwiV2lkdGgiOjAuMCwiSGVpZ2h0IjowLjAsIkJvcmRlclN0eWxlIjpudWxsLCJQYXJlbnRTdHlsZSI6bnVsbH0sIlJlY3RhbmdsZVN0eWxlIjp7IiRpZCI6IjE0MyIsIk1hcmdpbiI6eyIkaWQiOiIxNDQiLCJUb3AiOjAsIkxlZnQiOjAsIlJpZ2h0IjowLCJCb3R0b20iOjB9LCJQYWRkaW5nIjp7IiRpZCI6IjE0NSIsIlRvcCI6MCwiTGVmdCI6MCwiUmlnaHQiOjAsIkJvdHRvbSI6MH0sIkJhY2tncm91bmQiOnsiJGlkIjoiMTQ2IiwiQ29sb3IiOnsiJGlkIjoiMTQ3IiwiQSI6MTI3LCJSIjo5MSwiRyI6MTU1LCJCIjoyMTN9fSwiSXNWaXNpYmxlIjp0cnVlLCJXaWR0aCI6MC4wLCJIZWlnaHQiOjAuMCwiQm9yZGVyU3R5bGUiOnsiJGlkIjoiMTQ4IiwiTGluZUNvbG9yIjp7IiRpZCI6IjE0OSIsIiR0eXBlIjoiTkxSRS5Db21tb24uRG9tLlNvbGlkQ29sb3JCcnVzaCwgTkxSRS5Db21tb24iLCJDb2xvciI6eyIkaWQiOiIxNTAiLCJBIjoyNTUsIlIiOjI1NSwiRyI6MCwiQiI6MH19LCJMaW5lV2VpZ2h0IjowLjAsIkxpbmVUeXBlIjowLCJQYXJlbnRTdHlsZSI6bnVsbH0sIlBhcmVudFN0eWxlIjpudWxsfSwiTWFyZ2luIjp7IiRpZCI6IjE1MSIsIlRvcCI6MCwiTGVmdCI6MCwiUmlnaHQiOjAsIkJvdHRvbSI6MH0sIlBhZGRpbmciOnsiJGlkIjoiMTUyIiwiVG9wIjowLCJMZWZ0IjowLCJSaWdodCI6MCwiQm90dG9tIjowfSwiQmFja2dyb3VuZCI6bnVsbCwiSXNWaXNpYmxlIjp0cnVlLCJXaWR0aCI6MC4wLCJIZWlnaHQiOjAuMCwiQm9yZGVyU3R5bGUiOm51bGwsIlBhcmVudFN0eWxlIjpudWxsfSwiQmFja2dyb3VuZFN0eWxlIjp7IiRpZCI6IjE1MyIsIk1hcmdpbiI6eyIkaWQiOiIxNTQiLCJUb3AiOjAsIkxlZnQiOjAsIlJpZ2h0IjowLCJCb3R0b20iOjB9LCJQYWRkaW5nIjp7IiRpZCI6IjE1NSIsIlRvcCI6MCwiTGVmdCI6MCwiUmlnaHQiOjAsIkJvdHRvbSI6MH0sIkJhY2tncm91bmQiOnsiJGlkIjoiMTU2IiwiQ29sb3IiOnsiJGlkIjoiMTU3IiwiQSI6MzgsIlIiOjkxLCJHIjoxNTUsIkIiOjIxM319LCJJc1Zpc2libGUiOnRydWUsIldpZHRoIjowLjAsIkhlaWdodCI6MC4wLCJCb3JkZXJTdHlsZSI6eyIkaWQiOiIxNTgiLCJMaW5lQ29sb3IiOnsiJGlkIjoiMTU5IiwiJHR5cGUiOiJOTFJFLkNvbW1vbi5Eb20uU29saWRDb2xvckJydXNoLCBOTFJFLkNvbW1vbiIsIkNvbG9yIjp7IiRpZCI6IjE2MCIsIkEiOjI1NSwiUiI6MjU1LCJHIjowLCJCIjowfX0sIkxpbmVXZWlnaHQiOjAuMCwiTGluZVR5cGUiOjAsIlBhcmVudFN0eWxlIjpudWxsfSwiUGFyZW50U3R5bGUiOm51bGx9LCJJc0Fib3ZlVGltZWJhbmQiOmZhbHNlLCJNYXJnaW4iOnsiJGlkIjoiMTYxIiwiVG9wIjowLCJMZWZ0IjowLCJSaWdodCI6MCwiQm90dG9tIjowfSwiUGFkZGluZyI6eyIkaWQiOiIxNjIiLCJUb3AiOjAsIkxlZnQiOjAsIlJpZ2h0IjowLCJCb3R0b20iOjB9LCJJc1Zpc2libGUiOnRydWUsIldpZHRoIjowLjAsIkhlaWdodCI6MC4wLCJCb3JkZXJTdHlsZSI6bnVsbCwiUGFyZW50U3R5bGUiOm51bGx9fSwiU2NhbGUiOnsiJGlkIjoiMTYzIiwiU3RhcnREYXRlIjoiMDAwMS0wMS0wMVQwMDowMDowMCIsIkVuZERhdGUiOiIyMDIyLTA3LTMxVDIzOjU5OjAwIiwiRm9ybWF0IjoiTU1NIiwiVHlwZSI6MiwiQXV0b0RhdGVSYW5nZSI6dHJ1ZSwiV29ya2luZ0RheXMiOjMxLCJGaXNjYWxZZWFyIjp7IiRpZCI6IjE2NCIsIlN0YXJ0TW9udGgiOjEsIlVzZVN0YXJ0aW5nWWVhckZvck51bWJlcmluZyI6dHJ1ZSwiU2hvd0Zpc2NhbFllYXJMYWJlbCI6dHJ1ZX0sIlRvZGF5TWFya2VyVGV4dCI6IlRvZGF5IiwiQXV0b1NjYWxlVHlwZSI6dHJ1ZX0sIk1pbGVzdG9uZXMiOlt7IiRpZCI6IjE2NSIsIkRhdGUiOiIyMDIyLTA2LTAyVDIzOjU5OjAwIiwiU3R5bGUiOnsiJGlkIjoiMTY2IiwiU2hhcGUiOjAsIkNvbm5lY3Rvck1hcmdpbiI6eyIkaWQiOiIxNjciLCJUb3AiOjAsIkxlZnQiOjIsIlJpZ2h0IjoyLCJCb3R0b20iOjB9LCJDb25uZWN0b3JTdHlsZSI6eyIkaWQiOiIxNjgiLCJMaW5lQ29sb3IiOnsiJGlkIjoiMTY5IiwiJHR5cGUiOiJOTFJFLkNvbW1vbi5Eb20uU29saWRDb2xvckJydXNoLCBOTFJFLkNvbW1vbiIsIkNvbG9yIjp7IiRpZCI6IjE3MCIsIkEiOjEyNywiUiI6MzEsIkciOjczLCJCIjoxMjZ9fSwiTGluZVdlaWdodCI6MS4wLCJMaW5lVHlwZSI6MCwiUGFyZW50U3R5bGUiOm51bGx9LCJJc0JlbG93VGltZWJhbmQiOmZhbHNlLCJQb3NpdGlvbk9uVGFzayI6MCwiSGlkZURhdGUiOmZhbHNlLCJTaGFwZVNpemUiOjEsIlNwYWNpbmciOjEuMCwiUGFkZGluZyI6eyIkaWQiOiIxNzEiLCJUb3AiOjcsIkxlZnQiOjMsIlJpZ2h0IjowLCJCb3R0b20iOjJ9LCJTaGFwZVN0eWxlIjp7IiRpZCI6IjE3MiIsIk1hcmdpbiI6eyIkaWQiOiIxNzMiLCJUb3AiOjAsIkxlZnQiOjAsIlJpZ2h0IjowLCJCb3R0b20iOjB9LCJQYWRkaW5nIjp7IiRpZCI6IjE3NCIsIlRvcCI6MCwiTGVmdCI6MCwiUmlnaHQiOjAsIkJvdHRvbSI6MH0sIkJhY2tncm91bmQiOnsiJGlkIjoiMTc1IiwiQ29sb3IiOnsiJGlkIjoiMTc2IiwiQSI6MjU1LCJSIjoxMTIsIkciOjE3MywiQiI6NzF9fSwiSXNWaXNpYmxlIjp0cnVlLCJXaWR0aCI6MTguMCwiSGVpZ2h0IjoyMC4wLCJCb3JkZXJTdHlsZSI6eyIkaWQiOiIxNzciLCJMaW5lQ29sb3IiOnsiJHJlZiI6IjY1In0sIkxpbmVXZWlnaHQiOjAuMCwiTGluZVR5cGUiOjAsIlBhcmVudFN0eWxlIjpudWxsfSwiUGFyZW50U3R5bGUiOm51bGx9LCJUaXRsZVN0eWxlIjp7IiRpZCI6IjE3OCIsIkZvbnRTZXR0aW5ncyI6eyIkaWQiOiIxNzkiLCJGb250U2l6ZSI6MTEsIkZvbnROYW1lIjoiQ2FsaWJyaSIsIklzQm9sZCI6dHJ1ZSwiSXNJdGFsaWMiOmZhbHNlLCJJc1VuZGVybGluZWQiOmZhbHNlLCJQYXJlbnRTdHlsZSI6bnVsbH0sIkF1dG9TaXplIjowLCJGb3JlZ3JvdW5kIjp7IiRpZCI6IjE4MCIsIkNvbG9yIjp7IiRyZWYiOiI3MCJ9fSwiTWF4V2lkdGgiOjIwMC4wLCJNYXhIZWlnaHQiOiJJbmZpbml0eSIsIlNtYXJ0Rm9yZWdyb3VuZElzQWN0aXZlIjpmYWxzZSwiSG9yaXpvbnRhbEFsaWdubWVudCI6MSwiVmVydGljYWxBbGlnbm1lbnQiOjAsIlNtYXJ0Rm9yZWdyb3VuZCI6bnVsbCwiQmFja2dyb3VuZEZpbGxUeXBlIjowLCJNYXJnaW4iOnsiJGlkIjoiMTgxIiwiVG9wIjowLCJMZWZ0IjowLCJSaWdodCI6MCwiQm90dG9tIjowfSwiUGFkZGluZyI6eyIkaWQiOiIxODIiLCJUb3AiOjAsIkxlZnQiOjAsIlJpZ2h0IjowLCJCb3R0b20iOjB9LCJCYWNrZ3JvdW5kIjp7IiRyZWYiOiI3MyJ9LCJJc1Zpc2libGUiOnRydWUsIldpZHRoIjowLjAsIkhlaWdodCI6MC4wLCJCb3JkZXJTdHlsZSI6eyIkaWQiOiIxODMiLCJMaW5lQ29sb3IiOm51bGwsIkxpbmVXZWlnaHQiOjAuMCwiTGluZVR5cGUiOjAsIlBhcmVudFN0eWxlIjpudWxsfSwiUGFyZW50U3R5bGUiOm51bGx9LCJEYXRlU3R5bGUiOnsiJGlkIjoiMTg0IiwiRm9udFNldHRpbmdzIjp7IiRpZCI6IjE4NSIsIkZvbnRTaXplIjoxMCwiRm9udE5hbWUiOiJDYWxpYnJpIiwiSXNCb2xkIjpmYWxzZSwiSXNJdGFsaWMiOmZhbHNlLCJJc1VuZGVybGluZWQiOmZhbHNlLCJQYXJlbnRTdHlsZSI6bnVsbH0sIkF1dG9TaXplIjowLCJGb3JlZ3JvdW5kIjp7IiRpZCI6IjE4NiIsIkNvbG9yIjp7IiRyZWYiOiI3NyJ9fSwiTWF4V2lkdGgiOjIwMC4wLCJNYXhIZWlnaHQiOiJJbmZpbml0eSIsIlNtYXJ0Rm9yZWdyb3VuZElzQWN0aXZlIjpmYWxzZSwiSG9yaXpvbnRhbEFsaWdubWVudCI6MCwiVmVydGljYWxBbGlnbm1lbnQiOjAsIlNtYXJ0Rm9yZWdyb3VuZCI6bnVsbCwiQmFja2dyb3VuZEZpbGxUeXBlIjowLCJNYXJnaW4iOnsiJGlkIjoiMTg3IiwiVG9wIjowLCJMZWZ0IjowLCJSaWdodCI6MCwiQm90dG9tIjowfSwiUGFkZGluZyI6eyIkaWQiOiIxODgiLCJUb3AiOjAsIkxlZnQiOjAsIlJpZ2h0IjowLCJCb3R0b20iOjB9LCJCYWNrZ3JvdW5kIjp7IiRyZWYiOiI4MCJ9LCJJc1Zpc2libGUiOnRydWUsIldpZHRoIjowLjAsIkhlaWdodCI6MC4wLCJCb3JkZXJTdHlsZSI6eyIkaWQiOiIxODkiLCJMaW5lQ29sb3IiOm51bGwsIkxpbmVXZWlnaHQiOjAuMCwiTGluZVR5cGUiOjAsIlBhcmVudFN0eWxlIjpudWxsfSwiUGFyZW50U3R5bGUiOm51bGx9LCJEYXRlRm9ybWF0Ijp7IiRpZCI6IjE5M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5MSIsIkRhdGVQYXJ0SXNWaXNpYmxlIjpmYWxzZSwiVGltZVBhcnRJc1Zpc2libGUiOmZhbHNlfX0sIldlZWtOdW1iZXJpbmciOnsiJGlkIjoiMTkyIiwiRm9ybWF0IjowLCJJc1Zpc2libGUiOmZhbHNlLCJMYXN0S25vd25WaXNpYmlsaXR5U3RhdGUiOmZhbHNlfSwiSXNWaXNpYmxlIjp0cnVlLCJQYXJlbnRTdHlsZSI6bnVsbH0sIkluZGV4IjoxLCJQZXJjZW50YWdlQ29tcGxldGUiOm51bGwsIlBvc2l0aW9uIjp7IlJhdGlvIjowLjAsIklzQ3VzdG9tIjpmYWxzZX0sIkRhdGVGb3JtYXQiOnsiJHJlZiI6IjE5MCJ9LCJXZWVrTnVtYmVyaW5nIjp7IiRpZCI6IjE5MyIsIkZvcm1hdCI6MCwiSXNWaXNpYmxlIjpmYWxzZSwiTGFzdEtub3duVmlzaWJpbGl0eVN0YXRlIjpmYWxzZX0sIlJlbGF0ZWRUYXNrSWQiOiIwMDAwMDAwMC0wMDAwLTAwMDAtMDAwMC0wMDAwMDAwMDAwMDAiLCJJZCI6ImUzZTQ1YTc1LTkwYWQtNGZmYS1iMjRkLTA5MTQ1MTE0NmZkNyIsIkltcG9ydElkIjpudWxsLCJUaXRsZSI6IkltcGxlbWVudGF0aW9uIEtpY2stT2ZmICIsIk5vdGUiOm51bGwsIkh5cGVybGluayI6eyIkaWQiOiIxOTQiLCJBZGRyZXNzIjpudWxsLCJTdWJBZGRyZXNzIjpudWxsfSwiSXNDaGFuZ2VkIjpmYWxzZSwiSXNOZXciOmZhbHNlfSx7IiRpZCI6IjE5NSIsIkRhdGUiOiIyMDIyLTA2LTExVDIzOjU5OjAwIiwiU3R5bGUiOnsiJGlkIjoiMTk2IiwiU2hhcGUiOjAsIkNvbm5lY3Rvck1hcmdpbiI6eyIkaWQiOiIxOTciLCJUb3AiOjAsIkxlZnQiOjIsIlJpZ2h0IjoyLCJCb3R0b20iOjB9LCJDb25uZWN0b3JTdHlsZSI6eyIkaWQiOiIxOTgiLCJMaW5lQ29sb3IiOnsiJGlkIjoiMTk5IiwiJHR5cGUiOiJOTFJFLkNvbW1vbi5Eb20uU29saWRDb2xvckJydXNoLCBOTFJFLkNvbW1vbiIsIkNvbG9yIjp7IiRpZCI6IjIwMCIsIkEiOjEyNywiUiI6MzEsIkciOjczLCJCIjoxMjZ9fSwiTGluZVdlaWdodCI6MS4wLCJMaW5lVHlwZSI6MCwiUGFyZW50U3R5bGUiOm51bGx9LCJJc0JlbG93VGltZWJhbmQiOnRydWUsIlBvc2l0aW9uT25UYXNrIjowLCJIaWRlRGF0ZSI6ZmFsc2UsIlNoYXBlU2l6ZSI6MSwiU3BhY2luZyI6MS4wLCJQYWRkaW5nIjp7IiRpZCI6IjIwMSIsIlRvcCI6NywiTGVmdCI6MywiUmlnaHQiOjAsIkJvdHRvbSI6Mn0sIlNoYXBlU3R5bGUiOnsiJGlkIjoiMjAyIiwiTWFyZ2luIjp7IiRpZCI6IjIwMyIsIlRvcCI6MCwiTGVmdCI6MCwiUmlnaHQiOjAsIkJvdHRvbSI6MH0sIlBhZGRpbmciOnsiJGlkIjoiMjA0IiwiVG9wIjowLCJMZWZ0IjowLCJSaWdodCI6MCwiQm90dG9tIjowfSwiQmFja2dyb3VuZCI6eyIkaWQiOiIyMDUiLCJDb2xvciI6eyIkaWQiOiIyMDYiLCJBIjoyNTUsIlIiOjAsIkciOjExNCwiQiI6MTg4fX0sIklzVmlzaWJsZSI6dHJ1ZSwiV2lkdGgiOjE4LjAsIkhlaWdodCI6MjAuMCwiQm9yZGVyU3R5bGUiOnsiJGlkIjoiMjA3IiwiTGluZUNvbG9yIjp7IiRyZWYiOiI2NSJ9LCJMaW5lV2VpZ2h0IjowLjAsIkxpbmVUeXBlIjowLCJQYXJlbnRTdHlsZSI6bnVsbH0sIlBhcmVudFN0eWxlIjpudWxsfSwiVGl0bGVTdHlsZSI6eyIkaWQiOiIyMDgiLCJGb250U2V0dGluZ3MiOnsiJGlkIjoiMjA5IiwiRm9udFNpemUiOjExLCJGb250TmFtZSI6IkNhbGlicmkiLCJJc0JvbGQiOnRydWUsIklzSXRhbGljIjpmYWxzZSwiSXNVbmRlcmxpbmVkIjpmYWxzZSwiUGFyZW50U3R5bGUiOm51bGx9LCJBdXRvU2l6ZSI6MCwiRm9yZWdyb3VuZCI6eyIkaWQiOiIyMTAiLCJDb2xvciI6eyIkcmVmIjoiNzAifX0sIk1heFdpZHRoIjoyMDAuMCwiTWF4SGVpZ2h0IjoiSW5maW5pdHkiLCJTbWFydEZvcmVncm91bmRJc0FjdGl2ZSI6ZmFsc2UsIkhvcml6b250YWxBbGlnbm1lbnQiOjEsIlZlcnRpY2FsQWxpZ25tZW50IjowLCJTbWFydEZvcmVncm91bmQiOm51bGwsIkJhY2tncm91bmRGaWxsVHlwZSI6MCwiTWFyZ2luIjp7IiRpZCI6IjIxMSIsIlRvcCI6MCwiTGVmdCI6MCwiUmlnaHQiOjAsIkJvdHRvbSI6MH0sIlBhZGRpbmciOnsiJGlkIjoiMjEyIiwiVG9wIjowLCJMZWZ0IjowLCJSaWdodCI6MCwiQm90dG9tIjowfSwiQmFja2dyb3VuZCI6eyIkcmVmIjoiNzMifSwiSXNWaXNpYmxlIjp0cnVlLCJXaWR0aCI6MC4wLCJIZWlnaHQiOjAuMCwiQm9yZGVyU3R5bGUiOnsiJGlkIjoiMjEzIiwiTGluZUNvbG9yIjpudWxsLCJMaW5lV2VpZ2h0IjowLjAsIkxpbmVUeXBlIjowLCJQYXJlbnRTdHlsZSI6bnVsbH0sIlBhcmVudFN0eWxlIjpudWxsfSwiRGF0ZVN0eWxlIjp7IiRpZCI6IjIxNCIsIkZvbnRTZXR0aW5ncyI6eyIkaWQiOiIyMTUiLCJGb250U2l6ZSI6MTAsIkZvbnROYW1lIjoiQ2FsaWJyaSIsIklzQm9sZCI6ZmFsc2UsIklzSXRhbGljIjpmYWxzZSwiSXNVbmRlcmxpbmVkIjpmYWxzZSwiUGFyZW50U3R5bGUiOm51bGx9LCJBdXRvU2l6ZSI6MCwiRm9yZWdyb3VuZCI6eyIkaWQiOiIyMTYiLCJDb2xvciI6eyIkcmVmIjoiNzcifX0sIk1heFdpZHRoIjoyMDAuMCwiTWF4SGVpZ2h0IjoiSW5maW5pdHkiLCJTbWFydEZvcmVncm91bmRJc0FjdGl2ZSI6ZmFsc2UsIkhvcml6b250YWxBbGlnbm1lbnQiOjAsIlZlcnRpY2FsQWxpZ25tZW50IjowLCJTbWFydEZvcmVncm91bmQiOm51bGwsIkJhY2tncm91bmRGaWxsVHlwZSI6MCwiTWFyZ2luIjp7IiRpZCI6IjIxNyIsIlRvcCI6MCwiTGVmdCI6MCwiUmlnaHQiOjAsIkJvdHRvbSI6MH0sIlBhZGRpbmciOnsiJGlkIjoiMjE4IiwiVG9wIjowLCJMZWZ0IjowLCJSaWdodCI6MCwiQm90dG9tIjowfSwiQmFja2dyb3VuZCI6eyIkcmVmIjoiODAifSwiSXNWaXNpYmxlIjp0cnVlLCJXaWR0aCI6MC4wLCJIZWlnaHQiOjAuMCwiQm9yZGVyU3R5bGUiOnsiJGlkIjoiMjE5IiwiTGluZUNvbG9yIjpudWxsLCJMaW5lV2VpZ2h0IjowLjAsIkxpbmVUeXBlIjowLCJQYXJlbnRTdHlsZSI6bnVsbH0sIlBhcmVudFN0eWxlIjpudWxsfSwiRGF0ZUZvcm1hdCI6eyIkaWQiOiIyMjA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yMjEiLCJEYXRlUGFydElzVmlzaWJsZSI6ZmFsc2UsIlRpbWVQYXJ0SXNWaXNpYmxlIjpmYWxzZX19LCJXZWVrTnVtYmVyaW5nIjp7IiRpZCI6IjIyMiIsIkZvcm1hdCI6MCwiSXNWaXNpYmxlIjpmYWxzZSwiTGFzdEtub3duVmlzaWJpbGl0eVN0YXRlIjpmYWxzZX0sIklzVmlzaWJsZSI6dHJ1ZSwiUGFyZW50U3R5bGUiOm51bGx9LCJJbmRleCI6NSwiUGVyY2VudGFnZUNvbXBsZXRlIjpudWxsLCJQb3NpdGlvbiI6eyJSYXRpbyI6MC4wLCJJc0N1c3RvbSI6ZmFsc2V9LCJEYXRlRm9ybWF0Ijp7IiRyZWYiOiIyMjAifSwiV2Vla051bWJlcmluZyI6eyIkaWQiOiIyMjMiLCJGb3JtYXQiOjAsIklzVmlzaWJsZSI6ZmFsc2UsIkxhc3RLbm93blZpc2liaWxpdHlTdGF0ZSI6ZmFsc2V9LCJSZWxhdGVkVGFza0lkIjoiMDAwMDAwMDAtMDAwMC0wMDAwLTAwMDAtMDAwMDAwMDAwMDAwIiwiSWQiOiJiYjczZTgyOC05N2JmLTQ5ODYtYWU0Ni04Nzc4ZDkzMjRkNzAiLCJJbXBvcnRJZCI6bnVsbCwiVGl0bGUiOiJGaW5hbCBSZXNvdXJjZSBQbGFuICIsIk5vdGUiOm51bGwsIkh5cGVybGluayI6eyIkaWQiOiIyMjQiLCJBZGRyZXNzIjpudWxsLCJTdWJBZGRyZXNzIjpudWxsfSwiSXNDaGFuZ2VkIjpmYWxzZSwiSXNOZXciOmZhbHNlfSx7IiRpZCI6IjIyNSIsIkRhdGUiOiIyMDIyLTA2LTE2VDIzOjU5OjAwIiwiU3R5bGUiOnsiJGlkIjoiMjI2IiwiU2hhcGUiOjAsIkNvbm5lY3Rvck1hcmdpbiI6eyIkaWQiOiIyMjciLCJUb3AiOjAsIkxlZnQiOjIsIlJpZ2h0IjoyLCJCb3R0b20iOjB9LCJDb25uZWN0b3JTdHlsZSI6eyIkaWQiOiIyMjgiLCJMaW5lQ29sb3IiOnsiJGlkIjoiMjI5IiwiJHR5cGUiOiJOTFJFLkNvbW1vbi5Eb20uU29saWRDb2xvckJydXNoLCBOTFJFLkNvbW1vbiIsIkNvbG9yIjp7IiRpZCI6IjIzMCIsIkEiOjEyNywiUiI6MzEsIkciOjczLCJCIjoxMjZ9fSwiTGluZVdlaWdodCI6MS4wLCJMaW5lVHlwZSI6MCwiUGFyZW50U3R5bGUiOm51bGx9LCJJc0JlbG93VGltZWJhbmQiOmZhbHNlLCJQb3NpdGlvbk9uVGFzayI6MCwiSGlkZURhdGUiOmZhbHNlLCJTaGFwZVNpemUiOjEsIlNwYWNpbmciOjEuMCwiUGFkZGluZyI6eyIkaWQiOiIyMzEiLCJUb3AiOjcsIkxlZnQiOjMsIlJpZ2h0IjowLCJCb3R0b20iOjJ9LCJTaGFwZVN0eWxlIjp7IiRpZCI6IjIzMiIsIk1hcmdpbiI6eyIkaWQiOiIyMzMiLCJUb3AiOjAsIkxlZnQiOjAsIlJpZ2h0IjowLCJCb3R0b20iOjB9LCJQYWRkaW5nIjp7IiRpZCI6IjIzNCIsIlRvcCI6MCwiTGVmdCI6MCwiUmlnaHQiOjAsIkJvdHRvbSI6MH0sIkJhY2tncm91bmQiOnsiJGlkIjoiMjM1IiwiQ29sb3IiOnsiJGlkIjoiMjM2IiwiQSI6MjU1LCJSIjowLCJHIjoxMTQsIkIiOjE4OH19LCJJc1Zpc2libGUiOnRydWUsIldpZHRoIjoxOC4wLCJIZWlnaHQiOjIwLjAsIkJvcmRlclN0eWxlIjp7IiRpZCI6IjIzNyIsIkxpbmVDb2xvciI6eyIkcmVmIjoiNjUifSwiTGluZVdlaWdodCI6MC4wLCJMaW5lVHlwZSI6MCwiUGFyZW50U3R5bGUiOm51bGx9LCJQYXJlbnRTdHlsZSI6bnVsbH0sIlRpdGxlU3R5bGUiOnsiJGlkIjoiMjM4IiwiRm9udFNldHRpbmdzIjp7IiRpZCI6IjIzOSIsIkZvbnRTaXplIjoxMSwiRm9udE5hbWUiOiJDYWxpYnJpIiwiSXNCb2xkIjp0cnVlLCJJc0l0YWxpYyI6ZmFsc2UsIklzVW5kZXJsaW5lZCI6ZmFsc2UsIlBhcmVudFN0eWxlIjpudWxsfSwiQXV0b1NpemUiOjAsIkZvcmVncm91bmQiOnsiJGlkIjoiMjQwIiwiQ29sb3IiOnsiJHJlZiI6IjcwIn19LCJNYXhXaWR0aCI6MjAwLjAsIk1heEhlaWdodCI6IkluZmluaXR5IiwiU21hcnRGb3JlZ3JvdW5kSXNBY3RpdmUiOmZhbHNlLCJIb3Jpem9udGFsQWxpZ25tZW50IjoxLCJWZXJ0aWNhbEFsaWdubWVudCI6MCwiU21hcnRGb3JlZ3JvdW5kIjpudWxsLCJCYWNrZ3JvdW5kRmlsbFR5cGUiOjAsIk1hcmdpbiI6eyIkaWQiOiIyNDEiLCJUb3AiOjAsIkxlZnQiOjAsIlJpZ2h0IjowLCJCb3R0b20iOjB9LCJQYWRkaW5nIjp7IiRpZCI6IjI0MiIsIlRvcCI6MCwiTGVmdCI6MCwiUmlnaHQiOjAsIkJvdHRvbSI6MH0sIkJhY2tncm91bmQiOnsiJHJlZiI6IjczIn0sIklzVmlzaWJsZSI6dHJ1ZSwiV2lkdGgiOjAuMCwiSGVpZ2h0IjowLjAsIkJvcmRlclN0eWxlIjp7IiRpZCI6IjI0MyIsIkxpbmVDb2xvciI6bnVsbCwiTGluZVdlaWdodCI6MC4wLCJMaW5lVHlwZSI6MCwiUGFyZW50U3R5bGUiOm51bGx9LCJQYXJlbnRTdHlsZSI6bnVsbH0sIkRhdGVTdHlsZSI6eyIkaWQiOiIyNDQiLCJGb250U2V0dGluZ3MiOnsiJGlkIjoiMjQ1IiwiRm9udFNpemUiOjEwLCJGb250TmFtZSI6IkNhbGlicmkiLCJJc0JvbGQiOmZhbHNlLCJJc0l0YWxpYyI6ZmFsc2UsIklzVW5kZXJsaW5lZCI6ZmFsc2UsIlBhcmVudFN0eWxlIjpudWxsfSwiQXV0b1NpemUiOjAsIkZvcmVncm91bmQiOnsiJGlkIjoiMjQ2IiwiQ29sb3IiOnsiJHJlZiI6Ijc3In19LCJNYXhXaWR0aCI6MjAwLjAsIk1heEhlaWdodCI6IkluZmluaXR5IiwiU21hcnRGb3JlZ3JvdW5kSXNBY3RpdmUiOmZhbHNlLCJIb3Jpem9udGFsQWxpZ25tZW50IjowLCJWZXJ0aWNhbEFsaWdubWVudCI6MCwiU21hcnRGb3JlZ3JvdW5kIjpudWxsLCJCYWNrZ3JvdW5kRmlsbFR5cGUiOjAsIk1hcmdpbiI6eyIkaWQiOiIyNDciLCJUb3AiOjAsIkxlZnQiOjAsIlJpZ2h0IjowLCJCb3R0b20iOjB9LCJQYWRkaW5nIjp7IiRpZCI6IjI0OCIsIlRvcCI6MCwiTGVmdCI6MCwiUmlnaHQiOjAsIkJvdHRvbSI6MH0sIkJhY2tncm91bmQiOnsiJHJlZiI6IjgwIn0sIklzVmlzaWJsZSI6dHJ1ZSwiV2lkdGgiOjAuMCwiSGVpZ2h0IjowLjAsIkJvcmRlclN0eWxlIjp7IiRpZCI6IjI0OSIsIkxpbmVDb2xvciI6bnVsbCwiTGluZVdlaWdodCI6MC4wLCJMaW5lVHlwZSI6MCwiUGFyZW50U3R5bGUiOm51bGx9LCJQYXJlbnRTdHlsZSI6bnVsbH0sIkRhdGVGb3JtYXQiOnsiJGlkIjoiMjUw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jUxIiwiRGF0ZVBhcnRJc1Zpc2libGUiOmZhbHNlLCJUaW1lUGFydElzVmlzaWJsZSI6ZmFsc2V9fSwiV2Vla051bWJlcmluZyI6eyIkaWQiOiIyNTIiLCJGb3JtYXQiOjAsIklzVmlzaWJsZSI6ZmFsc2UsIkxhc3RLbm93blZpc2liaWxpdHlTdGF0ZSI6ZmFsc2V9LCJJc1Zpc2libGUiOnRydWUsIlBhcmVudFN0eWxlIjpudWxsfSwiSW5kZXgiOjYsIlBlcmNlbnRhZ2VDb21wbGV0ZSI6bnVsbCwiUG9zaXRpb24iOnsiUmF0aW8iOjAuMCwiSXNDdXN0b20iOmZhbHNlfSwiRGF0ZUZvcm1hdCI6eyIkcmVmIjoiMjUwIn0sIldlZWtOdW1iZXJpbmciOnsiJGlkIjoiMjUzIiwiRm9ybWF0IjowLCJJc1Zpc2libGUiOmZhbHNlLCJMYXN0S25vd25WaXNpYmlsaXR5U3RhdGUiOmZhbHNlfSwiUmVsYXRlZFRhc2tJZCI6IjAwMDAwMDAwLTAwMDAtMDAwMC0wMDAwLTAwMDAwMDAwMDAwMCIsIklkIjoiYWJiMGUxZjItNmFmMS00Y2QxLWIzMzktOWZlOTkzMTNhZjY2IiwiSW1wb3J0SWQiOm51bGwsIlRpdGxlIjoiU3RhZmZpbmcgUGxhbiIsIk5vdGUiOm51bGwsIkh5cGVybGluayI6eyIkaWQiOiIyNTQiLCJBZGRyZXNzIjpudWxsLCJTdWJBZGRyZXNzIjpudWxsfSwiSXNDaGFuZ2VkIjpmYWxzZSwiSXNOZXciOmZhbHNlfSx7IiRpZCI6IjI1NSIsIkRhdGUiOiIyMDIyLTA2LTI4VDIzOjU5OjAwIiwiU3R5bGUiOnsiJGlkIjoiMjU2IiwiU2hhcGUiOjAsIkNvbm5lY3Rvck1hcmdpbiI6eyIkaWQiOiIyNTciLCJUb3AiOjAsIkxlZnQiOjIsIlJpZ2h0IjoyLCJCb3R0b20iOjB9LCJDb25uZWN0b3JTdHlsZSI6eyIkaWQiOiIyNTgiLCJMaW5lQ29sb3IiOnsiJGlkIjoiMjU5IiwiJHR5cGUiOiJOTFJFLkNvbW1vbi5Eb20uU29saWRDb2xvckJydXNoLCBOTFJFLkNvbW1vbiIsIkNvbG9yIjp7IiRpZCI6IjI2MCIsIkEiOjEyNywiUiI6MzEsIkciOjczLCJCIjoxMjZ9fSwiTGluZVdlaWdodCI6MS4wLCJMaW5lVHlwZSI6MCwiUGFyZW50U3R5bGUiOm51bGx9LCJJc0JlbG93VGltZWJhbmQiOnRydWUsIlBvc2l0aW9uT25UYXNrIjowLCJIaWRlRGF0ZSI6ZmFsc2UsIlNoYXBlU2l6ZSI6MSwiU3BhY2luZyI6MS4wLCJQYWRkaW5nIjp7IiRpZCI6IjI2MSIsIlRvcCI6NywiTGVmdCI6MywiUmlnaHQiOjAsIkJvdHRvbSI6Mn0sIlNoYXBlU3R5bGUiOnsiJGlkIjoiMjYyIiwiTWFyZ2luIjp7IiRpZCI6IjI2MyIsIlRvcCI6MCwiTGVmdCI6MCwiUmlnaHQiOjAsIkJvdHRvbSI6MH0sIlBhZGRpbmciOnsiJGlkIjoiMjY0IiwiVG9wIjowLCJMZWZ0IjowLCJSaWdodCI6MCwiQm90dG9tIjowfSwiQmFja2dyb3VuZCI6eyIkaWQiOiIyNjUiLCJDb2xvciI6eyIkaWQiOiIyNjYiLCJBIjoyNTUsIlIiOjIzNywiRyI6MTI1LCJCIjo0OX19LCJJc1Zpc2libGUiOnRydWUsIldpZHRoIjoxOC4wLCJIZWlnaHQiOjIwLjAsIkJvcmRlclN0eWxlIjp7IiRpZCI6IjI2NyIsIkxpbmVDb2xvciI6eyIkcmVmIjoiNjUifSwiTGluZVdlaWdodCI6MC4wLCJMaW5lVHlwZSI6MCwiUGFyZW50U3R5bGUiOm51bGx9LCJQYXJlbnRTdHlsZSI6bnVsbH0sIlRpdGxlU3R5bGUiOnsiJGlkIjoiMjY4IiwiRm9udFNldHRpbmdzIjp7IiRpZCI6IjI2OSIsIkZvbnRTaXplIjoxMSwiRm9udE5hbWUiOiJDYWxpYnJpIiwiSXNCb2xkIjp0cnVlLCJJc0l0YWxpYyI6ZmFsc2UsIklzVW5kZXJsaW5lZCI6ZmFsc2UsIlBhcmVudFN0eWxlIjpudWxsfSwiQXV0b1NpemUiOjAsIkZvcmVncm91bmQiOnsiJGlkIjoiMjcwIiwiQ29sb3IiOnsiJHJlZiI6IjcwIn19LCJNYXhXaWR0aCI6MjAwLjAsIk1heEhlaWdodCI6IkluZmluaXR5IiwiU21hcnRGb3JlZ3JvdW5kSXNBY3RpdmUiOmZhbHNlLCJIb3Jpem9udGFsQWxpZ25tZW50IjoxLCJWZXJ0aWNhbEFsaWdubWVudCI6MCwiU21hcnRGb3JlZ3JvdW5kIjpudWxsLCJCYWNrZ3JvdW5kRmlsbFR5cGUiOjAsIk1hcmdpbiI6eyIkaWQiOiIyNzEiLCJUb3AiOjAsIkxlZnQiOjAsIlJpZ2h0IjowLCJCb3R0b20iOjB9LCJQYWRkaW5nIjp7IiRpZCI6IjI3MiIsIlRvcCI6MCwiTGVmdCI6MCwiUmlnaHQiOjAsIkJvdHRvbSI6MH0sIkJhY2tncm91bmQiOnsiJHJlZiI6IjczIn0sIklzVmlzaWJsZSI6dHJ1ZSwiV2lkdGgiOjAuMCwiSGVpZ2h0IjowLjAsIkJvcmRlclN0eWxlIjp7IiRpZCI6IjI3MyIsIkxpbmVDb2xvciI6bnVsbCwiTGluZVdlaWdodCI6MC4wLCJMaW5lVHlwZSI6MCwiUGFyZW50U3R5bGUiOm51bGx9LCJQYXJlbnRTdHlsZSI6bnVsbH0sIkRhdGVTdHlsZSI6eyIkaWQiOiIyNzQiLCJGb250U2V0dGluZ3MiOnsiJGlkIjoiMjc1IiwiRm9udFNpemUiOjEwLCJGb250TmFtZSI6IkNhbGlicmkiLCJJc0JvbGQiOmZhbHNlLCJJc0l0YWxpYyI6ZmFsc2UsIklzVW5kZXJsaW5lZCI6ZmFsc2UsIlBhcmVudFN0eWxlIjpudWxsfSwiQXV0b1NpemUiOjAsIkZvcmVncm91bmQiOnsiJGlkIjoiMjc2IiwiQ29sb3IiOnsiJHJlZiI6Ijc3In19LCJNYXhXaWR0aCI6MjAwLjAsIk1heEhlaWdodCI6IkluZmluaXR5IiwiU21hcnRGb3JlZ3JvdW5kSXNBY3RpdmUiOmZhbHNlLCJIb3Jpem9udGFsQWxpZ25tZW50IjowLCJWZXJ0aWNhbEFsaWdubWVudCI6MCwiU21hcnRGb3JlZ3JvdW5kIjpudWxsLCJCYWNrZ3JvdW5kRmlsbFR5cGUiOjAsIk1hcmdpbiI6eyIkaWQiOiIyNzciLCJUb3AiOjAsIkxlZnQiOjAsIlJpZ2h0IjowLCJCb3R0b20iOjB9LCJQYWRkaW5nIjp7IiRpZCI6IjI3OCIsIlRvcCI6MCwiTGVmdCI6MCwiUmlnaHQiOjAsIkJvdHRvbSI6MH0sIkJhY2tncm91bmQiOnsiJHJlZiI6IjgwIn0sIklzVmlzaWJsZSI6dHJ1ZSwiV2lkdGgiOjAuMCwiSGVpZ2h0IjowLjAsIkJvcmRlclN0eWxlIjp7IiRpZCI6IjI3OSIsIkxpbmVDb2xvciI6bnVsbCwiTGluZVdlaWdodCI6MC4wLCJMaW5lVHlwZSI6MCwiUGFyZW50U3R5bGUiOm51bGx9LCJQYXJlbnRTdHlsZSI6bnVsbH0sIkRhdGVGb3JtYXQiOnsiJGlkIjoiMjgw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jgxIiwiRGF0ZVBhcnRJc1Zpc2libGUiOmZhbHNlLCJUaW1lUGFydElzVmlzaWJsZSI6ZmFsc2V9fSwiV2Vla051bWJlcmluZyI6eyIkaWQiOiIyODIiLCJGb3JtYXQiOjAsIklzVmlzaWJsZSI6ZmFsc2UsIkxhc3RLbm93blZpc2liaWxpdHlTdGF0ZSI6ZmFsc2V9LCJJc1Zpc2libGUiOnRydWUsIlBhcmVudFN0eWxlIjpudWxsfSwiSW5kZXgiOjEyLCJQZXJjZW50YWdlQ29tcGxldGUiOm51bGwsIlBvc2l0aW9uIjp7IlJhdGlvIjowLjAsIklzQ3VzdG9tIjpmYWxzZX0sIkRhdGVGb3JtYXQiOnsiJHJlZiI6IjI4MCJ9LCJXZWVrTnVtYmVyaW5nIjp7IiRpZCI6IjI4MyIsIkZvcm1hdCI6MCwiSXNWaXNpYmxlIjpmYWxzZSwiTGFzdEtub3duVmlzaWJpbGl0eVN0YXRlIjpmYWxzZX0sIlJlbGF0ZWRUYXNrSWQiOiIwMDAwMDAwMC0wMDAwLTAwMDAtMDAwMC0wMDAwMDAwMDAwMDAiLCJJZCI6IjUwOTc2MWQ1LTQyMmUtNGIwOS1hNmRlLWY2YmRmMmFiY2ZkYSIsIkltcG9ydElkIjpudWxsLCJUaXRsZSI6IkRldmVsb3BtZW50IENvbXBsZXRlZCIsIk5vdGUiOm51bGwsIkh5cGVybGluayI6eyIkaWQiOiIyODQiLCJBZGRyZXNzIjpudWxsLCJTdWJBZGRyZXNzIjpudWxsfSwiSXNDaGFuZ2VkIjpmYWxzZSwiSXNOZXciOmZhbHNlfSx7IiRpZCI6IjI4NSIsIkRhdGUiOiIyMDIyLTA3LTA2VDIzOjU5OjAwIiwiU3R5bGUiOnsiJGlkIjoiMjg2IiwiU2hhcGUiOjAsIkNvbm5lY3Rvck1hcmdpbiI6eyIkaWQiOiIyODciLCJUb3AiOjAsIkxlZnQiOjIsIlJpZ2h0IjoyLCJCb3R0b20iOjB9LCJDb25uZWN0b3JTdHlsZSI6eyIkaWQiOiIyODgiLCJMaW5lQ29sb3IiOnsiJGlkIjoiMjg5IiwiJHR5cGUiOiJOTFJFLkNvbW1vbi5Eb20uU29saWRDb2xvckJydXNoLCBOTFJFLkNvbW1vbiIsIkNvbG9yIjp7IiRpZCI6IjI5MCIsIkEiOjEyNywiUiI6MzEsIkciOjczLCJCIjoxMjZ9fSwiTGluZVdlaWdodCI6MS4wLCJMaW5lVHlwZSI6MCwiUGFyZW50U3R5bGUiOm51bGx9LCJJc0JlbG93VGltZWJhbmQiOmZhbHNlLCJQb3NpdGlvbk9uVGFzayI6MCwiSGlkZURhdGUiOmZhbHNlLCJTaGFwZVNpemUiOjEsIlNwYWNpbmciOjEuMCwiUGFkZGluZyI6eyIkaWQiOiIyOTEiLCJUb3AiOjcsIkxlZnQiOjMsIlJpZ2h0IjowLCJCb3R0b20iOjJ9LCJTaGFwZVN0eWxlIjp7IiRpZCI6IjI5MiIsIk1hcmdpbiI6eyIkaWQiOiIyOTMiLCJUb3AiOjAsIkxlZnQiOjAsIlJpZ2h0IjowLCJCb3R0b20iOjB9LCJQYWRkaW5nIjp7IiRpZCI6IjI5NCIsIlRvcCI6MCwiTGVmdCI6MCwiUmlnaHQiOjAsIkJvdHRvbSI6MH0sIkJhY2tncm91bmQiOnsiJGlkIjoiMjk1IiwiQ29sb3IiOnsiJGlkIjoiMjk2IiwiQSI6MjU1LCJSIjowLCJHIjoxMTQsIkIiOjE4OH19LCJJc1Zpc2libGUiOnRydWUsIldpZHRoIjoxOC4wLCJIZWlnaHQiOjIwLjAsIkJvcmRlclN0eWxlIjp7IiRpZCI6IjI5NyIsIkxpbmVDb2xvciI6eyIkcmVmIjoiNjUifSwiTGluZVdlaWdodCI6MC4wLCJMaW5lVHlwZSI6MCwiUGFyZW50U3R5bGUiOm51bGx9LCJQYXJlbnRTdHlsZSI6bnVsbH0sIlRpdGxlU3R5bGUiOnsiJGlkIjoiMjk4IiwiRm9udFNldHRpbmdzIjp7IiRpZCI6IjI5OSIsIkZvbnRTaXplIjoxMSwiRm9udE5hbWUiOiJDYWxpYnJpIiwiSXNCb2xkIjp0cnVlLCJJc0l0YWxpYyI6ZmFsc2UsIklzVW5kZXJsaW5lZCI6ZmFsc2UsIlBhcmVudFN0eWxlIjpudWxsfSwiQXV0b1NpemUiOjAsIkZvcmVncm91bmQiOnsiJGlkIjoiMzAwIiwiQ29sb3IiOnsiJHJlZiI6IjcwIn19LCJNYXhXaWR0aCI6MjAwLjAsIk1heEhlaWdodCI6IkluZmluaXR5IiwiU21hcnRGb3JlZ3JvdW5kSXNBY3RpdmUiOmZhbHNlLCJIb3Jpem9udGFsQWxpZ25tZW50IjoxLCJWZXJ0aWNhbEFsaWdubWVudCI6MCwiU21hcnRGb3JlZ3JvdW5kIjpudWxsLCJCYWNrZ3JvdW5kRmlsbFR5cGUiOjAsIk1hcmdpbiI6eyIkaWQiOiIzMDEiLCJUb3AiOjAsIkxlZnQiOjAsIlJpZ2h0IjowLCJCb3R0b20iOjB9LCJQYWRkaW5nIjp7IiRpZCI6IjMwMiIsIlRvcCI6MCwiTGVmdCI6MCwiUmlnaHQiOjAsIkJvdHRvbSI6MH0sIkJhY2tncm91bmQiOnsiJHJlZiI6IjczIn0sIklzVmlzaWJsZSI6dHJ1ZSwiV2lkdGgiOjAuMCwiSGVpZ2h0IjowLjAsIkJvcmRlclN0eWxlIjp7IiRpZCI6IjMwMyIsIkxpbmVDb2xvciI6bnVsbCwiTGluZVdlaWdodCI6MC4wLCJMaW5lVHlwZSI6MCwiUGFyZW50U3R5bGUiOm51bGx9LCJQYXJlbnRTdHlsZSI6bnVsbH0sIkRhdGVTdHlsZSI6eyIkaWQiOiIzMDQiLCJGb250U2V0dGluZ3MiOnsiJGlkIjoiMzA1IiwiRm9udFNpemUiOjEwLCJGb250TmFtZSI6IkNhbGlicmkiLCJJc0JvbGQiOmZhbHNlLCJJc0l0YWxpYyI6ZmFsc2UsIklzVW5kZXJsaW5lZCI6ZmFsc2UsIlBhcmVudFN0eWxlIjpudWxsfSwiQXV0b1NpemUiOjAsIkZvcmVncm91bmQiOnsiJGlkIjoiMzA2IiwiQ29sb3IiOnsiJHJlZiI6Ijc3In19LCJNYXhXaWR0aCI6MjAwLjAsIk1heEhlaWdodCI6IkluZmluaXR5IiwiU21hcnRGb3JlZ3JvdW5kSXNBY3RpdmUiOmZhbHNlLCJIb3Jpem9udGFsQWxpZ25tZW50IjowLCJWZXJ0aWNhbEFsaWdubWVudCI6MCwiU21hcnRGb3JlZ3JvdW5kIjpudWxsLCJCYWNrZ3JvdW5kRmlsbFR5cGUiOjAsIk1hcmdpbiI6eyIkaWQiOiIzMDciLCJUb3AiOjAsIkxlZnQiOjAsIlJpZ2h0IjowLCJCb3R0b20iOjB9LCJQYWRkaW5nIjp7IiRpZCI6IjMwOCIsIlRvcCI6MCwiTGVmdCI6MCwiUmlnaHQiOjAsIkJvdHRvbSI6MH0sIkJhY2tncm91bmQiOnsiJHJlZiI6IjgwIn0sIklzVmlzaWJsZSI6dHJ1ZSwiV2lkdGgiOjAuMCwiSGVpZ2h0IjowLjAsIkJvcmRlclN0eWxlIjp7IiRpZCI6IjMwOSIsIkxpbmVDb2xvciI6bnVsbCwiTGluZVdlaWdodCI6MC4wLCJMaW5lVHlwZSI6MCwiUGFyZW50U3R5bGUiOm51bGx9LCJQYXJlbnRTdHlsZSI6bnVsbH0sIkRhdGVGb3JtYXQiOnsiJGlkIjoiMzEw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zExIiwiRGF0ZVBhcnRJc1Zpc2libGUiOmZhbHNlLCJUaW1lUGFydElzVmlzaWJsZSI6ZmFsc2V9fSwiV2Vla051bWJlcmluZyI6eyIkaWQiOiIzMTIiLCJGb3JtYXQiOjAsIklzVmlzaWJsZSI6ZmFsc2UsIkxhc3RLbm93blZpc2liaWxpdHlTdGF0ZSI6ZmFsc2V9LCJJc1Zpc2libGUiOnRydWUsIlBhcmVudFN0eWxlIjpudWxsfSwiSW5kZXgiOjE0LCJQZXJjZW50YWdlQ29tcGxldGUiOm51bGwsIlBvc2l0aW9uIjp7IlJhdGlvIjowLjAsIklzQ3VzdG9tIjpmYWxzZX0sIkRhdGVGb3JtYXQiOnsiJHJlZiI6IjMxMCJ9LCJXZWVrTnVtYmVyaW5nIjp7IiRpZCI6IjMxMyIsIkZvcm1hdCI6MCwiSXNWaXNpYmxlIjpmYWxzZSwiTGFzdEtub3duVmlzaWJpbGl0eVN0YXRlIjpmYWxzZX0sIlJlbGF0ZWRUYXNrSWQiOiIwMDAwMDAwMC0wMDAwLTAwMDAtMDAwMC0wMDAwMDAwMDAwMDAiLCJJZCI6ImIxNjMyNzJlLTI2NWUtNGVjMC1hODc5LWM1MzhkYWZmMTkzNiIsIkltcG9ydElkIjpudWxsLCJUaXRsZSI6IlRlc3RpbmciLCJOb3RlIjpudWxsLCJIeXBlcmxpbmsiOnsiJGlkIjoiMzE0IiwiQWRkcmVzcyI6bnVsbCwiU3ViQWRkcmVzcyI6bnVsbH0sIklzQ2hhbmdlZCI6ZmFsc2UsIklzTmV3IjpmYWxzZX0seyIkaWQiOiIzMTUiLCJEYXRlIjoiMjAyMi0wNy0zMFQyMzo1OTowMCIsIlN0eWxlIjp7IiRpZCI6IjMxNiIsIlNoYXBlIjowLCJDb25uZWN0b3JNYXJnaW4iOnsiJGlkIjoiMzE3IiwiVG9wIjowLCJMZWZ0IjoyLCJSaWdodCI6MiwiQm90dG9tIjowfSwiQ29ubmVjdG9yU3R5bGUiOnsiJGlkIjoiMzE4IiwiTGluZUNvbG9yIjp7IiRpZCI6IjMxOSIsIiR0eXBlIjoiTkxSRS5Db21tb24uRG9tLlNvbGlkQ29sb3JCcnVzaCwgTkxSRS5Db21tb24iLCJDb2xvciI6eyIkaWQiOiIzMjAiLCJBIjoxMjcsIlIiOjMxLCJHIjo3MywiQiI6MTI2fX0sIkxpbmVXZWlnaHQiOjEuMCwiTGluZVR5cGUiOjAsIlBhcmVudFN0eWxlIjpudWxsfSwiSXNCZWxvd1RpbWViYW5kIjpmYWxzZSwiUG9zaXRpb25PblRhc2siOjAsIkhpZGVEYXRlIjpmYWxzZSwiU2hhcGVTaXplIjoxLCJTcGFjaW5nIjoxLjAsIlBhZGRpbmciOnsiJGlkIjoiMzIxIiwiVG9wIjo3LCJMZWZ0IjozLCJSaWdodCI6MCwiQm90dG9tIjoyfSwiU2hhcGVTdHlsZSI6eyIkaWQiOiIzMjIiLCJNYXJnaW4iOnsiJGlkIjoiMzIzIiwiVG9wIjowLCJMZWZ0IjowLCJSaWdodCI6MCwiQm90dG9tIjowfSwiUGFkZGluZyI6eyIkaWQiOiIzMjQiLCJUb3AiOjAsIkxlZnQiOjAsIlJpZ2h0IjowLCJCb3R0b20iOjB9LCJCYWNrZ3JvdW5kIjp7IiRpZCI6IjMyNSIsIkNvbG9yIjp7IiRpZCI6IjMyNiIsIkEiOjI1NSwiUiI6MTEyLCJHIjoxNzMsIkIiOjcxfX0sIklzVmlzaWJsZSI6dHJ1ZSwiV2lkdGgiOjE4LjAsIkhlaWdodCI6MjAuMCwiQm9yZGVyU3R5bGUiOnsiJGlkIjoiMzI3IiwiTGluZUNvbG9yIjp7IiRyZWYiOiI2NSJ9LCJMaW5lV2VpZ2h0IjowLjAsIkxpbmVUeXBlIjowLCJQYXJlbnRTdHlsZSI6bnVsbH0sIlBhcmVudFN0eWxlIjpudWxsfSwiVGl0bGVTdHlsZSI6eyIkaWQiOiIzMjgiLCJGb250U2V0dGluZ3MiOnsiJGlkIjoiMzI5IiwiRm9udFNpemUiOjExLCJGb250TmFtZSI6IkNhbGlicmkiLCJJc0JvbGQiOnRydWUsIklzSXRhbGljIjpmYWxzZSwiSXNVbmRlcmxpbmVkIjpmYWxzZSwiUGFyZW50U3R5bGUiOm51bGx9LCJBdXRvU2l6ZSI6MCwiRm9yZWdyb3VuZCI6eyIkaWQiOiIzMzAiLCJDb2xvciI6eyIkcmVmIjoiNzAifX0sIk1heFdpZHRoIjoyMDAuMCwiTWF4SGVpZ2h0IjoiSW5maW5pdHkiLCJTbWFydEZvcmVncm91bmRJc0FjdGl2ZSI6ZmFsc2UsIkhvcml6b250YWxBbGlnbm1lbnQiOjEsIlZlcnRpY2FsQWxpZ25tZW50IjowLCJTbWFydEZvcmVncm91bmQiOm51bGwsIkJhY2tncm91bmRGaWxsVHlwZSI6MCwiTWFyZ2luIjp7IiRpZCI6IjMzMSIsIlRvcCI6MCwiTGVmdCI6MCwiUmlnaHQiOjAsIkJvdHRvbSI6MH0sIlBhZGRpbmciOnsiJGlkIjoiMzMyIiwiVG9wIjowLCJMZWZ0IjowLCJSaWdodCI6MCwiQm90dG9tIjowfSwiQmFja2dyb3VuZCI6eyIkcmVmIjoiNzMifSwiSXNWaXNpYmxlIjp0cnVlLCJXaWR0aCI6MC4wLCJIZWlnaHQiOjAuMCwiQm9yZGVyU3R5bGUiOnsiJGlkIjoiMzMzIiwiTGluZUNvbG9yIjpudWxsLCJMaW5lV2VpZ2h0IjowLjAsIkxpbmVUeXBlIjowLCJQYXJlbnRTdHlsZSI6bnVsbH0sIlBhcmVudFN0eWxlIjpudWxsfSwiRGF0ZVN0eWxlIjp7IiRpZCI6IjMzNCIsIkZvbnRTZXR0aW5ncyI6eyIkaWQiOiIzMzUiLCJGb250U2l6ZSI6MTAsIkZvbnROYW1lIjoiQ2FsaWJyaSIsIklzQm9sZCI6ZmFsc2UsIklzSXRhbGljIjpmYWxzZSwiSXNVbmRlcmxpbmVkIjpmYWxzZSwiUGFyZW50U3R5bGUiOm51bGx9LCJBdXRvU2l6ZSI6MCwiRm9yZWdyb3VuZCI6eyIkaWQiOiIzMzYiLCJDb2xvciI6eyIkcmVmIjoiNzcifX0sIk1heFdpZHRoIjoyMDAuMCwiTWF4SGVpZ2h0IjoiSW5maW5pdHkiLCJTbWFydEZvcmVncm91bmRJc0FjdGl2ZSI6ZmFsc2UsIkhvcml6b250YWxBbGlnbm1lbnQiOjAsIlZlcnRpY2FsQWxpZ25tZW50IjowLCJTbWFydEZvcmVncm91bmQiOm51bGwsIkJhY2tncm91bmRGaWxsVHlwZSI6MCwiTWFyZ2luIjp7IiRpZCI6IjMzNyIsIlRvcCI6MCwiTGVmdCI6MCwiUmlnaHQiOjAsIkJvdHRvbSI6MH0sIlBhZGRpbmciOnsiJGlkIjoiMzM4IiwiVG9wIjowLCJMZWZ0IjowLCJSaWdodCI6MCwiQm90dG9tIjowfSwiQmFja2dyb3VuZCI6eyIkcmVmIjoiODAifSwiSXNWaXNpYmxlIjp0cnVlLCJXaWR0aCI6MC4wLCJIZWlnaHQiOjAuMCwiQm9yZGVyU3R5bGUiOnsiJGlkIjoiMzM5IiwiTGluZUNvbG9yIjpudWxsLCJMaW5lV2VpZ2h0IjowLjAsIkxpbmVUeXBlIjowLCJQYXJlbnRTdHlsZSI6bnVsbH0sIlBhcmVudFN0eWxlIjpudWxsfSwiRGF0ZUZvcm1hdCI6eyIkaWQiOiIzNDA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zNDEiLCJEYXRlUGFydElzVmlzaWJsZSI6ZmFsc2UsIlRpbWVQYXJ0SXNWaXNpYmxlIjpmYWxzZX19LCJXZWVrTnVtYmVyaW5nIjp7IiRpZCI6IjM0MiIsIkZvcm1hdCI6MCwiSXNWaXNpYmxlIjpmYWxzZSwiTGFzdEtub3duVmlzaWJpbGl0eVN0YXRlIjpmYWxzZX0sIklzVmlzaWJsZSI6dHJ1ZSwiUGFyZW50U3R5bGUiOm51bGx9LCJJbmRleCI6MTUsIlBlcmNlbnRhZ2VDb21wbGV0ZSI6bnVsbCwiUG9zaXRpb24iOnsiUmF0aW8iOjAuMCwiSXNDdXN0b20iOmZhbHNlfSwiRGF0ZUZvcm1hdCI6eyIkcmVmIjoiMzQwIn0sIldlZWtOdW1iZXJpbmciOnsiJGlkIjoiMzQzIiwiRm9ybWF0IjowLCJJc1Zpc2libGUiOmZhbHNlLCJMYXN0S25vd25WaXNpYmlsaXR5U3RhdGUiOmZhbHNlfSwiUmVsYXRlZFRhc2tJZCI6IjAwMDAwMDAwLTAwMDAtMDAwMC0wMDAwLTAwMDAwMDAwMDAwMCIsIklkIjoiY2ZjNWM1NDgtNTc3NS00ZWZlLWFmMWItZjFiMTJhYzJhNDUwIiwiSW1wb3J0SWQiOm51bGwsIlRpdGxlIjoiSW1wbGVtZW50YXRpb24gIiwiTm90ZSI6bnVsbCwiSHlwZXJsaW5rIjp7IiRpZCI6IjM0NCIsIkFkZHJlc3MiOm51bGwsIlN1YkFkZHJlc3MiOm51bGx9LCJJc0NoYW5nZWQiOmZhbHNlLCJJc05ldyI6ZmFsc2V9XSwiVGFza3MiOlt7IiRpZCI6IjM0NSIsIkdyb3VwTmFtZSI6bnVsbCwiU3RhcnREYXRlIjoiMjAyMi0wNi0wM1QwMDowMDowMFoiLCJFbmREYXRlIjoiMjAyMi0wNi0xMlQyMzo1OTowMFoiLCJQZXJjZW50YWdlQ29tcGxldGUiOm51bGwsIlN0eWxlIjp7IiRpZCI6IjM0NiIsIlNoYXBlIjowLCJTaGFwZVRoaWNrbmVzcyI6MSwiRHVyYXRpb25Gb3JtYXQiOjAsIkluY2x1ZGVOb25Xb3JraW5nRGF5c0luRHVyYXRpb24iOmZhbHNlLCJQZXJjZW50YWdlQ29tcGxldGVTdHlsZSI6eyIkaWQiOiIzNDciLCJGb250U2V0dGluZ3MiOnsiJGlkIjoiMzQ4IiwiRm9udFNpemUiOjEwLCJGb250TmFtZSI6IkNhbGlicmkiLCJJc0JvbGQiOmZhbHNlLCJJc0l0YWxpYyI6ZmFsc2UsIklzVW5kZXJsaW5lZCI6ZmFsc2UsIlBhcmVudFN0eWxlIjpudWxsfSwiQXV0b1NpemUiOjAsIkZvcmVncm91bmQiOnsiJGlkIjoiMzQ5IiwiQ29sb3IiOnsiJHJlZiI6Ijg3In19LCJNYXhXaWR0aCI6MjAwLjAsIk1heEhlaWdodCI6IkluZmluaXR5IiwiU21hcnRGb3JlZ3JvdW5kSXNBY3RpdmUiOmZhbHNlLCJIb3Jpem9udGFsQWxpZ25tZW50IjowLCJWZXJ0aWNhbEFsaWdubWVudCI6MCwiU21hcnRGb3JlZ3JvdW5kIjpudWxsLCJCYWNrZ3JvdW5kRmlsbFR5cGUiOjAsIk1hcmdpbiI6eyIkaWQiOiIzNTAiLCJUb3AiOjAsIkxlZnQiOjAsIlJpZ2h0IjowLCJCb3R0b20iOjB9LCJQYWRkaW5nIjp7IiRpZCI6IjM1MSIsIlRvcCI6MCwiTGVmdCI6MCwiUmlnaHQiOjAsIkJvdHRvbSI6MH0sIkJhY2tncm91bmQiOnsiJHJlZiI6IjkwIn0sIklzVmlzaWJsZSI6dHJ1ZSwiV2lkdGgiOjAuMCwiSGVpZ2h0IjowLjAsIkJvcmRlclN0eWxlIjp7IiRpZCI6IjM1MiIsIkxpbmVDb2xvciI6bnVsbCwiTGluZVdlaWdodCI6MC4wLCJMaW5lVHlwZSI6MCwiUGFyZW50U3R5bGUiOm51bGx9LCJQYXJlbnRTdHlsZSI6bnVsbH0sIkR1cmF0aW9uU3R5bGUiOnsiJGlkIjoiMzUzIiwiRm9udFNldHRpbmdzIjp7IiRpZCI6IjM1NCIsIkZvbnRTaXplIjoxMCwiRm9udE5hbWUiOiJDYWxpYnJpIiwiSXNCb2xkIjpmYWxzZSwiSXNJdGFsaWMiOmZhbHNlLCJJc1VuZGVybGluZWQiOmZhbHNlLCJQYXJlbnRTdHlsZSI6bnVsbH0sIkF1dG9TaXplIjowLCJGb3JlZ3JvdW5kIjp7IiRpZCI6IjM1NSIsIkNvbG9yIjp7IiRyZWYiOiI5NCJ9fSwiTWF4V2lkdGgiOjIwMC4wLCJNYXhIZWlnaHQiOiJJbmZpbml0eSIsIlNtYXJ0Rm9yZWdyb3VuZElzQWN0aXZlIjpmYWxzZSwiSG9yaXpvbnRhbEFsaWdubWVudCI6MCwiVmVydGljYWxBbGlnbm1lbnQiOjAsIlNtYXJ0Rm9yZWdyb3VuZCI6bnVsbCwiQmFja2dyb3VuZEZpbGxUeXBlIjowLCJNYXJnaW4iOnsiJGlkIjoiMzU2IiwiVG9wIjowLCJMZWZ0IjowLCJSaWdodCI6MCwiQm90dG9tIjowfSwiUGFkZGluZyI6eyIkaWQiOiIzNTciLCJUb3AiOjAsIkxlZnQiOjAsIlJpZ2h0IjowLCJCb3R0b20iOjB9LCJCYWNrZ3JvdW5kIjp7IiRyZWYiOiI5NyJ9LCJJc1Zpc2libGUiOnRydWUsIldpZHRoIjowLjAsIkhlaWdodCI6MC4wLCJCb3JkZXJTdHlsZSI6eyIkaWQiOiIzNTgiLCJMaW5lQ29sb3IiOm51bGwsIkxpbmVXZWlnaHQiOjAuMCwiTGluZVR5cGUiOjAsIlBhcmVudFN0eWxlIjpudWxsfSwiUGFyZW50U3R5bGUiOm51bGx9LCJIb3Jpem9udGFsQ29ubmVjdG9yU3R5bGUiOnsiJGlkIjoiMzU5IiwiTGluZUNvbG9yIjp7IiRyZWYiOiI5OSJ9LCJMaW5lV2VpZ2h0IjowLjAsIkxpbmVUeXBlIjowLCJQYXJlbnRTdHlsZSI6bnVsbH0sIlZlcnRpY2FsQ29ubmVjdG9yU3R5bGUiOnsiJGlkIjoiMzYwIiwiTGluZUNvbG9yIjp7IiRyZWYiOiIxMDI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mYWxzZSwiUGVyY2VudGFnZUNvbXBsZXRlU2hhcGVPcGFjaXR5IjozNSwiU2hhcGVTdHlsZSI6eyIkaWQiOiIzNjEiLCJNYXJnaW4iOnsiJGlkIjoiMzYyIiwiVG9wIjowLCJMZWZ0Ijo0LCJSaWdodCI6NCwiQm90dG9tIjowfSwiUGFkZGluZyI6eyIkaWQiOiIzNjMiLCJUb3AiOjAsIkxlZnQiOjAsIlJpZ2h0IjowLCJCb3R0b20iOjB9LCJCYWNrZ3JvdW5kIjp7IiRpZCI6IjM2NCIsIkNvbG9yIjp7IiRpZCI6IjM2NSIsIkEiOjI1NSwiUiI6MTEyLCJHIjoxNzMsIkIiOjcxfX0sIklzVmlzaWJsZSI6dHJ1ZSwiV2lkdGgiOjAuMCwiSGVpZ2h0IjoxNi4wLCJCb3JkZXJTdHlsZSI6eyIkaWQiOiIzNjYiLCJMaW5lQ29sb3IiOnsiJHJlZiI6IjExMCJ9LCJMaW5lV2VpZ2h0IjowLjAsIkxpbmVUeXBlIjowLCJQYXJlbnRTdHlsZSI6bnVsbH0sIlBhcmVudFN0eWxlIjpudWxsfSwiVGl0bGVTdHlsZSI6eyIkaWQiOiIzNjciLCJGb250U2V0dGluZ3MiOnsiJGlkIjoiMzY4IiwiRm9udFNpemUiOjExLCJGb250TmFtZSI6IkNhbGlicmkiLCJJc0JvbGQiOnRydWUsIklzSXRhbGljIjpmYWxzZSwiSXNVbmRlcmxpbmVkIjpmYWxzZSwiUGFyZW50U3R5bGUiOm51bGx9LCJBdXRvU2l6ZSI6MCwiRm9yZWdyb3VuZCI6eyIkaWQiOiIzNjkiLCJDb2xvciI6eyIkcmVmIjoiMTE1In19LCJNYXhXaWR0aCI6OTYwLjAsIk1heEhlaWdodCI6IkluZmluaXR5IiwiU21hcnRGb3JlZ3JvdW5kSXNBY3RpdmUiOmZhbHNlLCJIb3Jpem9udGFsQWxpZ25tZW50IjowLCJWZXJ0aWNhbEFsaWdubWVudCI6MCwiU21hcnRGb3JlZ3JvdW5kIjpudWxsLCJCYWNrZ3JvdW5kRmlsbFR5cGUiOjAsIk1hcmdpbiI6eyIkaWQiOiIzNzAiLCJUb3AiOjAsIkxlZnQiOjAsIlJpZ2h0IjowLCJCb3R0b20iOjB9LCJQYWRkaW5nIjp7IiRpZCI6IjM3MSIsIlRvcCI6MCwiTGVmdCI6MCwiUmlnaHQiOjAsIkJvdHRvbSI6MH0sIkJhY2tncm91bmQiOnsiJHJlZiI6IjExOCJ9LCJJc1Zpc2libGUiOnRydWUsIldpZHRoIjowLjAsIkhlaWdodCI6MC4wLCJCb3JkZXJTdHlsZSI6eyIkaWQiOiIzNzIiLCJMaW5lQ29sb3IiOm51bGwsIkxpbmVXZWlnaHQiOjAuMCwiTGluZVR5cGUiOjAsIlBhcmVudFN0eWxlIjpudWxsfSwiUGFyZW50U3R5bGUiOm51bGx9LCJEYXRlU3R5bGUiOnsiJGlkIjoiMzczIiwiRm9udFNldHRpbmdzIjp7IiRpZCI6IjM3NCIsIkZvbnRTaXplIjoxMCwiRm9udE5hbWUiOiJDYWxpYnJpIiwiSXNCb2xkIjpmYWxzZSwiSXNJdGFsaWMiOmZhbHNlLCJJc1VuZGVybGluZWQiOmZhbHNlLCJQYXJlbnRTdHlsZSI6bnVsbH0sIkF1dG9TaXplIjowLCJGb3JlZ3JvdW5kIjp7IiRpZCI6IjM3NSIsIkNvbG9yIjp7IiRyZWYiOiIxMjIifX0sIk1heFdpZHRoIjoyMDAuMCwiTWF4SGVpZ2h0IjoiSW5maW5pdHkiLCJTbWFydEZvcmVncm91bmRJc0FjdGl2ZSI6ZmFsc2UsIkhvcml6b250YWxBbGlnbm1lbnQiOjAsIlZlcnRpY2FsQWxpZ25tZW50IjowLCJTbWFydEZvcmVncm91bmQiOm51bGwsIkJhY2tncm91bmRGaWxsVHlwZSI6MCwiTWFyZ2luIjp7IiRpZCI6IjM3NiIsIlRvcCI6MCwiTGVmdCI6MCwiUmlnaHQiOjAsIkJvdHRvbSI6MH0sIlBhZGRpbmciOnsiJGlkIjoiMzc3IiwiVG9wIjowLCJMZWZ0IjowLCJSaWdodCI6MCwiQm90dG9tIjowfSwiQmFja2dyb3VuZCI6eyIkcmVmIjoiMTI1In0sIklzVmlzaWJsZSI6dHJ1ZSwiV2lkdGgiOjAuMCwiSGVpZ2h0IjowLjAsIkJvcmRlclN0eWxlIjp7IiRpZCI6IjM3OCIsIkxpbmVDb2xvciI6bnVsbCwiTGluZVdlaWdodCI6MC4wLCJMaW5lVHlwZSI6MCwiUGFyZW50U3R5bGUiOm51bGx9LCJQYXJlbnRTdHlsZSI6bnVsbH0sIkRhdGVGb3JtYXQiOnsiJGlkIjoiMzc5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zgwIiwiRGF0ZVBhcnRJc1Zpc2libGUiOmZhbHNlLCJUaW1lUGFydElzVmlzaWJsZSI6ZmFsc2V9fSwiV2Vla051bWJlcmluZyI6eyIkaWQiOiIzODEiLCJGb3JtYXQiOjAsIklzVmlzaWJsZSI6ZmFsc2UsIkxhc3RLbm93blZpc2liaWxpdHlTdGF0ZSI6ZmFsc2V9LCJJc1Zpc2libGUiOnRydWUsIlBhcmVudFN0eWxlIjpudWxsfSwiSW5kZXgiOjIsIlNtYXJ0RHVyYXRpb25BY3RpdmF0ZWQiOmZhbHNlLCJEYXRlRm9ybWF0Ijp7IiRyZWYiOiIzNzkifSwiV2Vla051bWJlcmluZyI6eyIkaWQiOiIzODIiLCJGb3JtYXQiOjAsIklzVmlzaWJsZSI6ZmFsc2UsIkxhc3RLbm93blZpc2liaWxpdHlTdGF0ZSI6ZmFsc2V9LCJJZCI6ImIwNGNmZTE3LTAzNzktNDY2OS05OTJjLTQ4MWM4Mzg3MGJlOCIsIkltcG9ydElkIjpudWxsLCJUaXRsZSI6IlByb2plY3QgT2JqZWN0aXZlcyIsIk5vdGUiOm51bGwsIkh5cGVybGluayI6eyIkaWQiOiIzODMiLCJBZGRyZXNzIjpudWxsLCJTdWJBZGRyZXNzIjpudWxsfSwiSXNDaGFuZ2VkIjpmYWxzZSwiSXNOZXciOmZhbHNlfSx7IiRpZCI6IjM4NCIsIkdyb3VwTmFtZSI6bnVsbCwiU3RhcnREYXRlIjoiMjAyMi0wNi0xMVQwMDowMDowMFoiLCJFbmREYXRlIjoiMjAyMi0wNi0yMlQyMzo1OTowMFoiLCJQZXJjZW50YWdlQ29tcGxldGUiOm51bGwsIlN0eWxlIjp7IiRpZCI6IjM4NSIsIlNoYXBlIjowLCJTaGFwZVRoaWNrbmVzcyI6MSwiRHVyYXRpb25Gb3JtYXQiOjAsIkluY2x1ZGVOb25Xb3JraW5nRGF5c0luRHVyYXRpb24iOmZhbHNlLCJQZXJjZW50YWdlQ29tcGxldGVTdHlsZSI6eyIkaWQiOiIzODYiLCJGb250U2V0dGluZ3MiOnsiJGlkIjoiMzg3IiwiRm9udFNpemUiOjEwLCJGb250TmFtZSI6IkNhbGlicmkiLCJJc0JvbGQiOmZhbHNlLCJJc0l0YWxpYyI6ZmFsc2UsIklzVW5kZXJsaW5lZCI6ZmFsc2UsIlBhcmVudFN0eWxlIjpudWxsfSwiQXV0b1NpemUiOjAsIkZvcmVncm91bmQiOnsiJGlkIjoiMzg4IiwiQ29sb3IiOnsiJHJlZiI6Ijg3In19LCJNYXhXaWR0aCI6MjAwLjAsIk1heEhlaWdodCI6IkluZmluaXR5IiwiU21hcnRGb3JlZ3JvdW5kSXNBY3RpdmUiOmZhbHNlLCJIb3Jpem9udGFsQWxpZ25tZW50IjowLCJWZXJ0aWNhbEFsaWdubWVudCI6MCwiU21hcnRGb3JlZ3JvdW5kIjpudWxsLCJCYWNrZ3JvdW5kRmlsbFR5cGUiOjAsIk1hcmdpbiI6eyIkaWQiOiIzODkiLCJUb3AiOjAsIkxlZnQiOjAsIlJpZ2h0IjowLCJCb3R0b20iOjB9LCJQYWRkaW5nIjp7IiRpZCI6IjM5MCIsIlRvcCI6MCwiTGVmdCI6MCwiUmlnaHQiOjAsIkJvdHRvbSI6MH0sIkJhY2tncm91bmQiOnsiJHJlZiI6IjkwIn0sIklzVmlzaWJsZSI6dHJ1ZSwiV2lkdGgiOjAuMCwiSGVpZ2h0IjowLjAsIkJvcmRlclN0eWxlIjp7IiRpZCI6IjM5MSIsIkxpbmVDb2xvciI6bnVsbCwiTGluZVdlaWdodCI6MC4wLCJMaW5lVHlwZSI6MCwiUGFyZW50U3R5bGUiOm51bGx9LCJQYXJlbnRTdHlsZSI6bnVsbH0sIkR1cmF0aW9uU3R5bGUiOnsiJGlkIjoiMzkyIiwiRm9udFNldHRpbmdzIjp7IiRpZCI6IjM5MyIsIkZvbnRTaXplIjoxMCwiRm9udE5hbWUiOiJDYWxpYnJpIiwiSXNCb2xkIjpmYWxzZSwiSXNJdGFsaWMiOmZhbHNlLCJJc1VuZGVybGluZWQiOmZhbHNlLCJQYXJlbnRTdHlsZSI6bnVsbH0sIkF1dG9TaXplIjowLCJGb3JlZ3JvdW5kIjp7IiRpZCI6IjM5NCIsIkNvbG9yIjp7IiRyZWYiOiI5NCJ9fSwiTWF4V2lkdGgiOjIwMC4wLCJNYXhIZWlnaHQiOiJJbmZpbml0eSIsIlNtYXJ0Rm9yZWdyb3VuZElzQWN0aXZlIjpmYWxzZSwiSG9yaXpvbnRhbEFsaWdubWVudCI6MCwiVmVydGljYWxBbGlnbm1lbnQiOjAsIlNtYXJ0Rm9yZWdyb3VuZCI6bnVsbCwiQmFja2dyb3VuZEZpbGxUeXBlIjowLCJNYXJnaW4iOnsiJGlkIjoiMzk1IiwiVG9wIjowLCJMZWZ0IjowLCJSaWdodCI6MCwiQm90dG9tIjowfSwiUGFkZGluZyI6eyIkaWQiOiIzOTYiLCJUb3AiOjAsIkxlZnQiOjAsIlJpZ2h0IjowLCJCb3R0b20iOjB9LCJCYWNrZ3JvdW5kIjp7IiRyZWYiOiI5NyJ9LCJJc1Zpc2libGUiOnRydWUsIldpZHRoIjowLjAsIkhlaWdodCI6MC4wLCJCb3JkZXJTdHlsZSI6eyIkaWQiOiIzOTciLCJMaW5lQ29sb3IiOm51bGwsIkxpbmVXZWlnaHQiOjAuMCwiTGluZVR5cGUiOjAsIlBhcmVudFN0eWxlIjpudWxsfSwiUGFyZW50U3R5bGUiOm51bGx9LCJIb3Jpem9udGFsQ29ubmVjdG9yU3R5bGUiOnsiJGlkIjoiMzk4IiwiTGluZUNvbG9yIjp7IiRyZWYiOiI5OSJ9LCJMaW5lV2VpZ2h0IjoxLjAsIkxpbmVUeXBlIjowLCJQYXJlbnRTdHlsZSI6bnVsbH0sIlZlcnRpY2FsQ29ubmVjdG9yU3R5bGUiOnsiJGlkIjoiMzk5IiwiTGluZUNvbG9yIjp7IiRyZWYiOiIxMDI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mYWxzZSwiUGVyY2VudGFnZUNvbXBsZXRlU2hhcGVPcGFjaXR5IjozNSwiU2hhcGVTdHlsZSI6eyIkaWQiOiI0MDAiLCJNYXJnaW4iOnsiJGlkIjoiNDAxIiwiVG9wIjowLCJMZWZ0Ijo0LCJSaWdodCI6NCwiQm90dG9tIjowfSwiUGFkZGluZyI6eyIkaWQiOiI0MDIiLCJUb3AiOjAsIkxlZnQiOjAsIlJpZ2h0IjowLCJCb3R0b20iOjB9LCJCYWNrZ3JvdW5kIjp7IiRpZCI6IjQwMyIsIkNvbG9yIjp7IiRpZCI6IjQwNCIsIkEiOjI1NSwiUiI6MCwiRyI6MTE0LCJCIjoxODh9fSwiSXNWaXNpYmxlIjp0cnVlLCJXaWR0aCI6MC4wLCJIZWlnaHQiOjE2LjAsIkJvcmRlclN0eWxlIjp7IiRpZCI6IjQwNSIsIkxpbmVDb2xvciI6eyIkcmVmIjoiMTEwIn0sIkxpbmVXZWlnaHQiOjAuMCwiTGluZVR5cGUiOjAsIlBhcmVudFN0eWxlIjpudWxsfSwiUGFyZW50U3R5bGUiOm51bGx9LCJUaXRsZVN0eWxlIjp7IiRpZCI6IjQwNiIsIkZvbnRTZXR0aW5ncyI6eyIkaWQiOiI0MDciLCJGb250U2l6ZSI6MTEsIkZvbnROYW1lIjoiQ2FsaWJyaSIsIklzQm9sZCI6dHJ1ZSwiSXNJdGFsaWMiOmZhbHNlLCJJc1VuZGVybGluZWQiOmZhbHNlLCJQYXJlbnRTdHlsZSI6bnVsbH0sIkF1dG9TaXplIjowLCJGb3JlZ3JvdW5kIjp7IiRpZCI6IjQwOCIsIkNvbG9yIjp7IiRyZWYiOiIxMTUifX0sIk1heFdpZHRoIjo5NjAuMCwiTWF4SGVpZ2h0IjoiSW5maW5pdHkiLCJTbWFydEZvcmVncm91bmRJc0FjdGl2ZSI6ZmFsc2UsIkhvcml6b250YWxBbGlnbm1lbnQiOjAsIlZlcnRpY2FsQWxpZ25tZW50IjowLCJTbWFydEZvcmVncm91bmQiOm51bGwsIkJhY2tncm91bmRGaWxsVHlwZSI6MCwiTWFyZ2luIjp7IiRpZCI6IjQwOSIsIlRvcCI6MCwiTGVmdCI6MCwiUmlnaHQiOjAsIkJvdHRvbSI6MH0sIlBhZGRpbmciOnsiJGlkIjoiNDEwIiwiVG9wIjowLCJMZWZ0IjowLCJSaWdodCI6MCwiQm90dG9tIjowfSwiQmFja2dyb3VuZCI6eyIkcmVmIjoiMTE4In0sIklzVmlzaWJsZSI6dHJ1ZSwiV2lkdGgiOjAuMCwiSGVpZ2h0IjowLjAsIkJvcmRlclN0eWxlIjp7IiRpZCI6IjQxMSIsIkxpbmVDb2xvciI6bnVsbCwiTGluZVdlaWdodCI6MC4wLCJMaW5lVHlwZSI6MCwiUGFyZW50U3R5bGUiOm51bGx9LCJQYXJlbnRTdHlsZSI6bnVsbH0sIkRhdGVTdHlsZSI6eyIkaWQiOiI0MTIiLCJGb250U2V0dGluZ3MiOnsiJGlkIjoiNDEzIiwiRm9udFNpemUiOjEwLCJGb250TmFtZSI6IkNhbGlicmkiLCJJc0JvbGQiOmZhbHNlLCJJc0l0YWxpYyI6ZmFsc2UsIklzVW5kZXJsaW5lZCI6ZmFsc2UsIlBhcmVudFN0eWxlIjpudWxsfSwiQXV0b1NpemUiOjAsIkZvcmVncm91bmQiOnsiJGlkIjoiNDE0IiwiQ29sb3IiOnsiJHJlZiI6IjEyMiJ9fSwiTWF4V2lkdGgiOjIwMC4wLCJNYXhIZWlnaHQiOiJJbmZpbml0eSIsIlNtYXJ0Rm9yZWdyb3VuZElzQWN0aXZlIjpmYWxzZSwiSG9yaXpvbnRhbEFsaWdubWVudCI6MCwiVmVydGljYWxBbGlnbm1lbnQiOjAsIlNtYXJ0Rm9yZWdyb3VuZCI6bnVsbCwiQmFja2dyb3VuZEZpbGxUeXBlIjowLCJNYXJnaW4iOnsiJGlkIjoiNDE1IiwiVG9wIjowLCJMZWZ0IjowLCJSaWdodCI6MCwiQm90dG9tIjowfSwiUGFkZGluZyI6eyIkaWQiOiI0MTYiLCJUb3AiOjAsIkxlZnQiOjAsIlJpZ2h0IjowLCJCb3R0b20iOjB9LCJCYWNrZ3JvdW5kIjp7IiRyZWYiOiIxMjUifSwiSXNWaXNpYmxlIjp0cnVlLCJXaWR0aCI6MC4wLCJIZWlnaHQiOjAuMCwiQm9yZGVyU3R5bGUiOnsiJGlkIjoiNDE3IiwiTGluZUNvbG9yIjpudWxsLCJMaW5lV2VpZ2h0IjowLjAsIkxpbmVUeXBlIjowLCJQYXJlbnRTdHlsZSI6bnVsbH0sIlBhcmVudFN0eWxlIjpudWxsfSwiRGF0ZUZvcm1hdCI6eyIkaWQiOiI0MT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0MTkiLCJEYXRlUGFydElzVmlzaWJsZSI6ZmFsc2UsIlRpbWVQYXJ0SXNWaXNpYmxlIjpmYWxzZX19LCJXZWVrTnVtYmVyaW5nIjp7IiRpZCI6IjQyMCIsIkZvcm1hdCI6MCwiSXNWaXNpYmxlIjpmYWxzZSwiTGFzdEtub3duVmlzaWJpbGl0eVN0YXRlIjpmYWxzZX0sIklzVmlzaWJsZSI6dHJ1ZSwiUGFyZW50U3R5bGUiOm51bGx9LCJJbmRleCI6MywiU21hcnREdXJhdGlvbkFjdGl2YXRlZCI6ZmFsc2UsIkRhdGVGb3JtYXQiOnsiJHJlZiI6IjQxOCJ9LCJXZWVrTnVtYmVyaW5nIjp7IiRpZCI6IjQyMSIsIkZvcm1hdCI6MCwiSXNWaXNpYmxlIjpmYWxzZSwiTGFzdEtub3duVmlzaWJpbGl0eVN0YXRlIjpmYWxzZX0sIklkIjoiYWEzZDE3YWItYzExMS00M2EwLWIyOGUtZjNiOGJmOGNlM2FlIiwiSW1wb3J0SWQiOm51bGwsIlRpdGxlIjoiRGV0YWlsZWQgUmVxcy4iLCJOb3RlIjpudWxsLCJIeXBlcmxpbmsiOnsiJGlkIjoiNDIyIiwiQWRkcmVzcyI6bnVsbCwiU3ViQWRkcmVzcyI6bnVsbH0sIklzQ2hhbmdlZCI6ZmFsc2UsIklzTmV3IjpmYWxzZX0seyIkaWQiOiI0MjMiLCJHcm91cE5hbWUiOm51bGwsIlN0YXJ0RGF0ZSI6IjIwMjItMDYtMTFUMDA6MDA6MDBaIiwiRW5kRGF0ZSI6IjIwMjItMDYtMTZUMjM6NTk6MDBaIiwiUGVyY2VudGFnZUNvbXBsZXRlIjpudWxsLCJTdHlsZSI6eyIkaWQiOiI0MjQiLCJTaGFwZSI6MCwiU2hhcGVUaGlja25lc3MiOjEsIkR1cmF0aW9uRm9ybWF0IjowLCJJbmNsdWRlTm9uV29ya2luZ0RheXNJbkR1cmF0aW9uIjpmYWxzZSwiUGVyY2VudGFnZUNvbXBsZXRlU3R5bGUiOnsiJGlkIjoiNDI1IiwiRm9udFNldHRpbmdzIjp7IiRpZCI6IjQyNiIsIkZvbnRTaXplIjoxMCwiRm9udE5hbWUiOiJDYWxpYnJpIiwiSXNCb2xkIjpmYWxzZSwiSXNJdGFsaWMiOmZhbHNlLCJJc1VuZGVybGluZWQiOmZhbHNlLCJQYXJlbnRTdHlsZSI6bnVsbH0sIkF1dG9TaXplIjowLCJGb3JlZ3JvdW5kIjp7IiRpZCI6IjQyNyIsIkNvbG9yIjp7IiRyZWYiOiI4NyJ9fSwiTWF4V2lkdGgiOjIwMC4wLCJNYXhIZWlnaHQiOiJJbmZpbml0eSIsIlNtYXJ0Rm9yZWdyb3VuZElzQWN0aXZlIjpmYWxzZSwiSG9yaXpvbnRhbEFsaWdubWVudCI6MCwiVmVydGljYWxBbGlnbm1lbnQiOjAsIlNtYXJ0Rm9yZWdyb3VuZCI6bnVsbCwiQmFja2dyb3VuZEZpbGxUeXBlIjowLCJNYXJnaW4iOnsiJGlkIjoiNDI4IiwiVG9wIjowLCJMZWZ0IjowLCJSaWdodCI6MCwiQm90dG9tIjowfSwiUGFkZGluZyI6eyIkaWQiOiI0MjkiLCJUb3AiOjAsIkxlZnQiOjAsIlJpZ2h0IjowLCJCb3R0b20iOjB9LCJCYWNrZ3JvdW5kIjp7IiRyZWYiOiI5MCJ9LCJJc1Zpc2libGUiOnRydWUsIldpZHRoIjowLjAsIkhlaWdodCI6MC4wLCJCb3JkZXJTdHlsZSI6eyIkaWQiOiI0MzAiLCJMaW5lQ29sb3IiOm51bGwsIkxpbmVXZWlnaHQiOjAuMCwiTGluZVR5cGUiOjAsIlBhcmVudFN0eWxlIjpudWxsfSwiUGFyZW50U3R5bGUiOm51bGx9LCJEdXJhdGlvblN0eWxlIjp7IiRpZCI6IjQzMSIsIkZvbnRTZXR0aW5ncyI6eyIkaWQiOiI0MzIiLCJGb250U2l6ZSI6MTAsIkZvbnROYW1lIjoiQ2FsaWJyaSIsIklzQm9sZCI6ZmFsc2UsIklzSXRhbGljIjpmYWxzZSwiSXNVbmRlcmxpbmVkIjpmYWxzZSwiUGFyZW50U3R5bGUiOm51bGx9LCJBdXRvU2l6ZSI6MCwiRm9yZWdyb3VuZCI6eyIkaWQiOiI0MzMiLCJDb2xvciI6eyIkcmVmIjoiOTQifX0sIk1heFdpZHRoIjoyMDAuMCwiTWF4SGVpZ2h0IjoiSW5maW5pdHkiLCJTbWFydEZvcmVncm91bmRJc0FjdGl2ZSI6ZmFsc2UsIkhvcml6b250YWxBbGlnbm1lbnQiOjAsIlZlcnRpY2FsQWxpZ25tZW50IjowLCJTbWFydEZvcmVncm91bmQiOm51bGwsIkJhY2tncm91bmRGaWxsVHlwZSI6MCwiTWFyZ2luIjp7IiRpZCI6IjQzNCIsIlRvcCI6MCwiTGVmdCI6MCwiUmlnaHQiOjAsIkJvdHRvbSI6MH0sIlBhZGRpbmciOnsiJGlkIjoiNDM1IiwiVG9wIjowLCJMZWZ0IjowLCJSaWdodCI6MCwiQm90dG9tIjowfSwiQmFja2dyb3VuZCI6eyIkcmVmIjoiOTcifSwiSXNWaXNpYmxlIjp0cnVlLCJXaWR0aCI6MC4wLCJIZWlnaHQiOjAuMCwiQm9yZGVyU3R5bGUiOnsiJGlkIjoiNDM2IiwiTGluZUNvbG9yIjpudWxsLCJMaW5lV2VpZ2h0IjowLjAsIkxpbmVUeXBlIjowLCJQYXJlbnRTdHlsZSI6bnVsbH0sIlBhcmVudFN0eWxlIjpudWxsfSwiSG9yaXpvbnRhbENvbm5lY3RvclN0eWxlIjp7IiRpZCI6IjQzNyIsIkxpbmVDb2xvciI6eyIkcmVmIjoiOTkifSwiTGluZVdlaWdodCI6MS4wLCJMaW5lVHlwZSI6MCwiUGFyZW50U3R5bGUiOm51bGx9LCJWZXJ0aWNhbENvbm5lY3RvclN0eWxlIjp7IiRpZCI6IjQzOCIsIkxpbmVDb2xvciI6eyIkcmVmIjoiMTAy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ZmFsc2UsIlBlcmNlbnRhZ2VDb21wbGV0ZVNoYXBlT3BhY2l0eSI6MzUsIlNoYXBlU3R5bGUiOnsiJGlkIjoiNDM5IiwiTWFyZ2luIjp7IiRpZCI6IjQ0MCIsIlRvcCI6MCwiTGVmdCI6NCwiUmlnaHQiOjQsIkJvdHRvbSI6MH0sIlBhZGRpbmciOnsiJGlkIjoiNDQxIiwiVG9wIjowLCJMZWZ0IjowLCJSaWdodCI6MCwiQm90dG9tIjowfSwiQmFja2dyb3VuZCI6eyIkaWQiOiI0NDIiLCJDb2xvciI6eyIkaWQiOiI0NDMiLCJBIjoyNTUsIlIiOjAsIkciOjExNCwiQiI6MTg4fX0sIklzVmlzaWJsZSI6dHJ1ZSwiV2lkdGgiOjAuMCwiSGVpZ2h0IjoxNi4wLCJCb3JkZXJTdHlsZSI6eyIkaWQiOiI0NDQiLCJMaW5lQ29sb3IiOnsiJHJlZiI6IjExMCJ9LCJMaW5lV2VpZ2h0IjowLjAsIkxpbmVUeXBlIjowLCJQYXJlbnRTdHlsZSI6bnVsbH0sIlBhcmVudFN0eWxlIjpudWxsfSwiVGl0bGVTdHlsZSI6eyIkaWQiOiI0NDUiLCJGb250U2V0dGluZ3MiOnsiJGlkIjoiNDQ2IiwiRm9udFNpemUiOjExLCJGb250TmFtZSI6IkNhbGlicmkiLCJJc0JvbGQiOnRydWUsIklzSXRhbGljIjpmYWxzZSwiSXNVbmRlcmxpbmVkIjpmYWxzZSwiUGFyZW50U3R5bGUiOm51bGx9LCJBdXRvU2l6ZSI6MCwiRm9yZWdyb3VuZCI6eyIkaWQiOiI0NDciLCJDb2xvciI6eyIkcmVmIjoiMTE1In19LCJNYXhXaWR0aCI6OTYwLjAsIk1heEhlaWdodCI6IkluZmluaXR5IiwiU21hcnRGb3JlZ3JvdW5kSXNBY3RpdmUiOmZhbHNlLCJIb3Jpem9udGFsQWxpZ25tZW50IjowLCJWZXJ0aWNhbEFsaWdubWVudCI6MCwiU21hcnRGb3JlZ3JvdW5kIjpudWxsLCJCYWNrZ3JvdW5kRmlsbFR5cGUiOjAsIk1hcmdpbiI6eyIkaWQiOiI0NDgiLCJUb3AiOjAsIkxlZnQiOjAsIlJpZ2h0IjowLCJCb3R0b20iOjB9LCJQYWRkaW5nIjp7IiRpZCI6IjQ0OSIsIlRvcCI6MCwiTGVmdCI6MCwiUmlnaHQiOjAsIkJvdHRvbSI6MH0sIkJhY2tncm91bmQiOnsiJHJlZiI6IjExOCJ9LCJJc1Zpc2libGUiOnRydWUsIldpZHRoIjowLjAsIkhlaWdodCI6MC4wLCJCb3JkZXJTdHlsZSI6eyIkaWQiOiI0NTAiLCJMaW5lQ29sb3IiOm51bGwsIkxpbmVXZWlnaHQiOjAuMCwiTGluZVR5cGUiOjAsIlBhcmVudFN0eWxlIjpudWxsfSwiUGFyZW50U3R5bGUiOm51bGx9LCJEYXRlU3R5bGUiOnsiJGlkIjoiNDUxIiwiRm9udFNldHRpbmdzIjp7IiRpZCI6IjQ1MiIsIkZvbnRTaXplIjoxMCwiRm9udE5hbWUiOiJDYWxpYnJpIiwiSXNCb2xkIjpmYWxzZSwiSXNJdGFsaWMiOmZhbHNlLCJJc1VuZGVybGluZWQiOmZhbHNlLCJQYXJlbnRTdHlsZSI6bnVsbH0sIkF1dG9TaXplIjowLCJGb3JlZ3JvdW5kIjp7IiRpZCI6IjQ1MyIsIkNvbG9yIjp7IiRyZWYiOiIxMjIifX0sIk1heFdpZHRoIjoyMDAuMCwiTWF4SGVpZ2h0IjoiSW5maW5pdHkiLCJTbWFydEZvcmVncm91bmRJc0FjdGl2ZSI6ZmFsc2UsIkhvcml6b250YWxBbGlnbm1lbnQiOjAsIlZlcnRpY2FsQWxpZ25tZW50IjowLCJTbWFydEZvcmVncm91bmQiOm51bGwsIkJhY2tncm91bmRGaWxsVHlwZSI6MCwiTWFyZ2luIjp7IiRpZCI6IjQ1NCIsIlRvcCI6MCwiTGVmdCI6MCwiUmlnaHQiOjAsIkJvdHRvbSI6MH0sIlBhZGRpbmciOnsiJGlkIjoiNDU1IiwiVG9wIjowLCJMZWZ0IjowLCJSaWdodCI6MCwiQm90dG9tIjowfSwiQmFja2dyb3VuZCI6eyIkcmVmIjoiMTI1In0sIklzVmlzaWJsZSI6dHJ1ZSwiV2lkdGgiOjAuMCwiSGVpZ2h0IjowLjAsIkJvcmRlclN0eWxlIjp7IiRpZCI6IjQ1NiIsIkxpbmVDb2xvciI6bnVsbCwiTGluZVdlaWdodCI6MC4wLCJMaW5lVHlwZSI6MCwiUGFyZW50U3R5bGUiOm51bGx9LCJQYXJlbnRTdHlsZSI6bnVsbH0sIkRhdGVGb3JtYXQiOnsiJGlkIjoiNDU3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NDU4IiwiRGF0ZVBhcnRJc1Zpc2libGUiOmZhbHNlLCJUaW1lUGFydElzVmlzaWJsZSI6ZmFsc2V9fSwiV2Vla051bWJlcmluZyI6eyIkaWQiOiI0NTkiLCJGb3JtYXQiOjAsIklzVmlzaWJsZSI6ZmFsc2UsIkxhc3RLbm93blZpc2liaWxpdHlTdGF0ZSI6ZmFsc2V9LCJJc1Zpc2libGUiOnRydWUsIlBhcmVudFN0eWxlIjpudWxsfSwiSW5kZXgiOjQsIlNtYXJ0RHVyYXRpb25BY3RpdmF0ZWQiOmZhbHNlLCJEYXRlRm9ybWF0Ijp7IiRyZWYiOiI0NTcifSwiV2Vla051bWJlcmluZyI6eyIkaWQiOiI0NjAiLCJGb3JtYXQiOjAsIklzVmlzaWJsZSI6ZmFsc2UsIkxhc3RLbm93blZpc2liaWxpdHlTdGF0ZSI6ZmFsc2V9LCJJZCI6ImNiNGRlMDg2LTdjZTctNDNlZC04MTE4LTM1OWYwOTBmNTQyMiIsIkltcG9ydElkIjpudWxsLCJUaXRsZSI6IkhhcmR3YXJlIFJlcXMuIiwiTm90ZSI6bnVsbCwiSHlwZXJsaW5rIjp7IiRpZCI6IjQ2MSIsIkFkZHJlc3MiOm51bGwsIlN1YkFkZHJlc3MiOm51bGx9LCJJc0NoYW5nZWQiOmZhbHNlLCJJc05ldyI6ZmFsc2V9LHsiJGlkIjoiNDYyIiwiR3JvdXBOYW1lIjpudWxsLCJTdGFydERhdGUiOiIyMDIxLTA1LTI4VDAwOjAwOjAwWiIsIkVuZERhdGUiOiIyMDIxLTA1LTI4VDIzOjU5OjAwWiIsIlBlcmNlbnRhZ2VDb21wbGV0ZSI6bnVsbCwiU3R5bGUiOnsiJGlkIjoiNDYzIiwiU2hhcGUiOjAsIlNoYXBlVGhpY2tuZXNzIjoxLCJEdXJhdGlvbkZvcm1hdCI6MCwiSW5jbHVkZU5vbldvcmtpbmdEYXlzSW5EdXJhdGlvbiI6ZmFsc2UsIlBlcmNlbnRhZ2VDb21wbGV0ZVN0eWxlIjp7IiRpZCI6IjQ2NCIsIkZvbnRTZXR0aW5ncyI6eyIkaWQiOiI0NjUiLCJGb250U2l6ZSI6MTAsIkZvbnROYW1lIjoiQ2FsaWJyaSIsIklzQm9sZCI6ZmFsc2UsIklzSXRhbGljIjpmYWxzZSwiSXNVbmRlcmxpbmVkIjpmYWxzZSwiUGFyZW50U3R5bGUiOm51bGx9LCJBdXRvU2l6ZSI6MCwiRm9yZWdyb3VuZCI6eyIkaWQiOiI0NjYiLCJDb2xvciI6eyIkcmVmIjoiODcifX0sIk1heFdpZHRoIjoyMDAuMCwiTWF4SGVpZ2h0IjoiSW5maW5pdHkiLCJTbWFydEZvcmVncm91bmRJc0FjdGl2ZSI6ZmFsc2UsIkhvcml6b250YWxBbGlnbm1lbnQiOjAsIlZlcnRpY2FsQWxpZ25tZW50IjowLCJTbWFydEZvcmVncm91bmQiOm51bGwsIkJhY2tncm91bmRGaWxsVHlwZSI6MCwiTWFyZ2luIjp7IiRpZCI6IjQ2NyIsIlRvcCI6MCwiTGVmdCI6MCwiUmlnaHQiOjAsIkJvdHRvbSI6MH0sIlBhZGRpbmciOnsiJGlkIjoiNDY4IiwiVG9wIjowLCJMZWZ0IjowLCJSaWdodCI6MCwiQm90dG9tIjowfSwiQmFja2dyb3VuZCI6eyIkcmVmIjoiOTAifSwiSXNWaXNpYmxlIjp0cnVlLCJXaWR0aCI6MC4wLCJIZWlnaHQiOjAuMCwiQm9yZGVyU3R5bGUiOnsiJGlkIjoiNDY5IiwiTGluZUNvbG9yIjpudWxsLCJMaW5lV2VpZ2h0IjowLjAsIkxpbmVUeXBlIjowLCJQYXJlbnRTdHlsZSI6bnVsbH0sIlBhcmVudFN0eWxlIjpudWxsfSwiRHVyYXRpb25TdHlsZSI6eyIkaWQiOiI0NzAiLCJGb250U2V0dGluZ3MiOnsiJGlkIjoiNDcxIiwiRm9udFNpemUiOjEwLCJGb250TmFtZSI6IkNhbGlicmkiLCJJc0JvbGQiOmZhbHNlLCJJc0l0YWxpYyI6ZmFsc2UsIklzVW5kZXJsaW5lZCI6ZmFsc2UsIlBhcmVudFN0eWxlIjpudWxsfSwiQXV0b1NpemUiOjAsIkZvcmVncm91bmQiOnsiJGlkIjoiNDcyIiwiQ29sb3IiOnsiJHJlZiI6Ijk0In19LCJNYXhXaWR0aCI6MjAwLjAsIk1heEhlaWdodCI6IkluZmluaXR5IiwiU21hcnRGb3JlZ3JvdW5kSXNBY3RpdmUiOmZhbHNlLCJIb3Jpem9udGFsQWxpZ25tZW50IjowLCJWZXJ0aWNhbEFsaWdubWVudCI6MCwiU21hcnRGb3JlZ3JvdW5kIjpudWxsLCJCYWNrZ3JvdW5kRmlsbFR5cGUiOjAsIk1hcmdpbiI6eyIkaWQiOiI0NzMiLCJUb3AiOjAsIkxlZnQiOjAsIlJpZ2h0IjowLCJCb3R0b20iOjB9LCJQYWRkaW5nIjp7IiRpZCI6IjQ3NCIsIlRvcCI6MCwiTGVmdCI6MCwiUmlnaHQiOjAsIkJvdHRvbSI6MH0sIkJhY2tncm91bmQiOnsiJHJlZiI6Ijk3In0sIklzVmlzaWJsZSI6dHJ1ZSwiV2lkdGgiOjAuMCwiSGVpZ2h0IjowLjAsIkJvcmRlclN0eWxlIjp7IiRpZCI6IjQ3NSIsIkxpbmVDb2xvciI6bnVsbCwiTGluZVdlaWdodCI6MC4wLCJMaW5lVHlwZSI6MCwiUGFyZW50U3R5bGUiOm51bGx9LCJQYXJlbnRTdHlsZSI6bnVsbH0sIkhvcml6b250YWxDb25uZWN0b3JTdHlsZSI6eyIkaWQiOiI0NzYiLCJMaW5lQ29sb3IiOnsiJHJlZiI6Ijk5In0sIkxpbmVXZWlnaHQiOjEuMCwiTGluZVR5cGUiOjAsIlBhcmVudFN0eWxlIjpudWxsfSwiVmVydGljYWxDb25uZWN0b3JTdHlsZSI6eyIkaWQiOiI0NzciLCJMaW5lQ29sb3IiOnsiJHJlZiI6IjEwMi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c4IiwiTWFyZ2luIjp7IiRpZCI6IjQ3OSIsIlRvcCI6MCwiTGVmdCI6NCwiUmlnaHQiOjQsIkJvdHRvbSI6MH0sIlBhZGRpbmciOnsiJGlkIjoiNDgwIiwiVG9wIjowLCJMZWZ0IjowLCJSaWdodCI6MCwiQm90dG9tIjowfSwiQmFja2dyb3VuZCI6eyIkaWQiOiI0ODEiLCJDb2xvciI6eyIkaWQiOiI0ODIiLCJBIjoyNTUsIlIiOjkxLCJHIjoxNTUsIkIiOjIxM319LCJJc1Zpc2libGUiOnRydWUsIldpZHRoIjowLjAsIkhlaWdodCI6MTYuMCwiQm9yZGVyU3R5bGUiOnsiJGlkIjoiNDgzIiwiTGluZUNvbG9yIjp7IiRyZWYiOiIxMTAifSwiTGluZVdlaWdodCI6MC4wLCJMaW5lVHlwZSI6MCwiUGFyZW50U3R5bGUiOm51bGx9LCJQYXJlbnRTdHlsZSI6bnVsbH0sIlRpdGxlU3R5bGUiOnsiJGlkIjoiNDg0IiwiRm9udFNldHRpbmdzIjp7IiRpZCI6IjQ4NSIsIkZvbnRTaXplIjoxMSwiRm9udE5hbWUiOiJDYWxpYnJpIiwiSXNCb2xkIjp0cnVlLCJJc0l0YWxpYyI6ZmFsc2UsIklzVW5kZXJsaW5lZCI6ZmFsc2UsIlBhcmVudFN0eWxlIjpudWxsfSwiQXV0b1NpemUiOjAsIkZvcmVncm91bmQiOnsiJGlkIjoiNDg2IiwiQ29sb3IiOnsiJHJlZiI6IjExNSJ9fSwiTWF4V2lkdGgiOjk2MC4wLCJNYXhIZWlnaHQiOiJJbmZpbml0eSIsIlNtYXJ0Rm9yZWdyb3VuZElzQWN0aXZlIjpmYWxzZSwiSG9yaXpvbnRhbEFsaWdubWVudCI6MCwiVmVydGljYWxBbGlnbm1lbnQiOjAsIlNtYXJ0Rm9yZWdyb3VuZCI6bnVsbCwiQmFja2dyb3VuZEZpbGxUeXBlIjowLCJNYXJnaW4iOnsiJGlkIjoiNDg3IiwiVG9wIjowLCJMZWZ0IjowLCJSaWdodCI6MCwiQm90dG9tIjowfSwiUGFkZGluZyI6eyIkaWQiOiI0ODgiLCJUb3AiOjAsIkxlZnQiOjAsIlJpZ2h0IjowLCJCb3R0b20iOjB9LCJCYWNrZ3JvdW5kIjp7IiRyZWYiOiIxMTgifSwiSXNWaXNpYmxlIjp0cnVlLCJXaWR0aCI6MC4wLCJIZWlnaHQiOjAuMCwiQm9yZGVyU3R5bGUiOnsiJGlkIjoiNDg5IiwiTGluZUNvbG9yIjpudWxsLCJMaW5lV2VpZ2h0IjowLjAsIkxpbmVUeXBlIjowLCJQYXJlbnRTdHlsZSI6bnVsbH0sIlBhcmVudFN0eWxlIjpudWxsfSwiRGF0ZVN0eWxlIjp7IiRpZCI6IjQ5MCIsIkZvbnRTZXR0aW5ncyI6eyIkaWQiOiI0OTEiLCJGb250U2l6ZSI6MTAsIkZvbnROYW1lIjoiQ2FsaWJyaSIsIklzQm9sZCI6ZmFsc2UsIklzSXRhbGljIjpmYWxzZSwiSXNVbmRlcmxpbmVkIjpmYWxzZSwiUGFyZW50U3R5bGUiOm51bGx9LCJBdXRvU2l6ZSI6MCwiRm9yZWdyb3VuZCI6eyIkaWQiOiI0OTIiLCJDb2xvciI6eyIkcmVmIjoiMTIyIn19LCJNYXhXaWR0aCI6MjAwLjAsIk1heEhlaWdodCI6IkluZmluaXR5IiwiU21hcnRGb3JlZ3JvdW5kSXNBY3RpdmUiOmZhbHNlLCJIb3Jpem9udGFsQWxpZ25tZW50IjowLCJWZXJ0aWNhbEFsaWdubWVudCI6MCwiU21hcnRGb3JlZ3JvdW5kIjpudWxsLCJCYWNrZ3JvdW5kRmlsbFR5cGUiOjAsIk1hcmdpbiI6eyIkaWQiOiI0OTMiLCJUb3AiOjAsIkxlZnQiOjAsIlJpZ2h0IjowLCJCb3R0b20iOjB9LCJQYWRkaW5nIjp7IiRpZCI6IjQ5NCIsIlRvcCI6MCwiTGVmdCI6MCwiUmlnaHQiOjAsIkJvdHRvbSI6MH0sIkJhY2tncm91bmQiOnsiJHJlZiI6IjEyNSJ9LCJJc1Zpc2libGUiOnRydWUsIldpZHRoIjowLjAsIkhlaWdodCI6MC4wLCJCb3JkZXJTdHlsZSI6eyIkaWQiOiI0OTUiLCJMaW5lQ29sb3IiOm51bGwsIkxpbmVXZWlnaHQiOjAuMCwiTGluZVR5cGUiOjAsIlBhcmVudFN0eWxlIjpudWxsfSwiUGFyZW50U3R5bGUiOm51bGx9LCJEYXRlRm9ybWF0Ijp7IiRpZCI6IjQ5N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Q5NyIsIkRhdGVQYXJ0SXNWaXNpYmxlIjpmYWxzZSwiVGltZVBhcnRJc1Zpc2libGUiOmZhbHNlfX0sIldlZWtOdW1iZXJpbmciOnsiJGlkIjoiNDk4IiwiRm9ybWF0IjowLCJJc1Zpc2libGUiOmZhbHNlLCJMYXN0S25vd25WaXNpYmlsaXR5U3RhdGUiOmZhbHNlfSwiSXNWaXNpYmxlIjp0cnVlLCJQYXJlbnRTdHlsZSI6bnVsbH0sIkluZGV4IjowLCJTbWFydER1cmF0aW9uQWN0aXZhdGVkIjpmYWxzZSwiRGF0ZUZvcm1hdCI6eyIkcmVmIjoiNDk2In0sIldlZWtOdW1iZXJpbmciOnsiJGlkIjoiNDk5IiwiRm9ybWF0IjowLCJJc1Zpc2libGUiOmZhbHNlLCJMYXN0S25vd25WaXNpYmlsaXR5U3RhdGUiOmZhbHNlfSwiSWQiOiIzOGY3YjdhYy01Nzg3LTRmZGItOGFlOS01MmZhNGQ0YTA3YTMiLCJJbXBvcnRJZCI6bnVsbCwiVGl0bGUiOm51bGwsIk5vdGUiOm51bGwsIkh5cGVybGluayI6eyIkaWQiOiI1MDAiLCJBZGRyZXNzIjpudWxsLCJTdWJBZGRyZXNzIjpudWxsfSwiSXNDaGFuZ2VkIjpmYWxzZSwiSXNOZXciOmZhbHNlfSx7IiRpZCI6IjUwMSIsIkdyb3VwTmFtZSI6bnVsbCwiU3RhcnREYXRlIjoiMjAyMi0wNi0wNFQwMDowMDowMFoiLCJFbmREYXRlIjoiMjAyMi0wNi0yMVQyMzo1OTowMFoiLCJQZXJjZW50YWdlQ29tcGxldGUiOm51bGwsIlN0eWxlIjp7IiRpZCI6IjUwMiIsIlNoYXBlIjowLCJTaGFwZVRoaWNrbmVzcyI6MSwiRHVyYXRpb25Gb3JtYXQiOjAsIkluY2x1ZGVOb25Xb3JraW5nRGF5c0luRHVyYXRpb24iOmZhbHNlLCJQZXJjZW50YWdlQ29tcGxldGVTdHlsZSI6eyIkaWQiOiI1MDMiLCJGb250U2V0dGluZ3MiOnsiJGlkIjoiNTA0IiwiRm9udFNpemUiOjEwLCJGb250TmFtZSI6IkNhbGlicmkiLCJJc0JvbGQiOmZhbHNlLCJJc0l0YWxpYyI6ZmFsc2UsIklzVW5kZXJsaW5lZCI6ZmFsc2UsIlBhcmVudFN0eWxlIjpudWxsfSwiQXV0b1NpemUiOjAsIkZvcmVncm91bmQiOnsiJGlkIjoiNTA1IiwiQ29sb3IiOnsiJHJlZiI6Ijg3In19LCJNYXhXaWR0aCI6MjAwLjAsIk1heEhlaWdodCI6IkluZmluaXR5IiwiU21hcnRGb3JlZ3JvdW5kSXNBY3RpdmUiOmZhbHNlLCJIb3Jpem9udGFsQWxpZ25tZW50IjowLCJWZXJ0aWNhbEFsaWdubWVudCI6MCwiU21hcnRGb3JlZ3JvdW5kIjpudWxsLCJCYWNrZ3JvdW5kRmlsbFR5cGUiOjAsIk1hcmdpbiI6eyIkaWQiOiI1MDYiLCJUb3AiOjAsIkxlZnQiOjAsIlJpZ2h0IjowLCJCb3R0b20iOjB9LCJQYWRkaW5nIjp7IiRpZCI6IjUwNyIsIlRvcCI6MCwiTGVmdCI6MCwiUmlnaHQiOjAsIkJvdHRvbSI6MH0sIkJhY2tncm91bmQiOnsiJHJlZiI6IjkwIn0sIklzVmlzaWJsZSI6dHJ1ZSwiV2lkdGgiOjAuMCwiSGVpZ2h0IjowLjAsIkJvcmRlclN0eWxlIjp7IiRpZCI6IjUwOCIsIkxpbmVDb2xvciI6bnVsbCwiTGluZVdlaWdodCI6MC4wLCJMaW5lVHlwZSI6MCwiUGFyZW50U3R5bGUiOm51bGx9LCJQYXJlbnRTdHlsZSI6bnVsbH0sIkR1cmF0aW9uU3R5bGUiOnsiJGlkIjoiNTA5IiwiRm9udFNldHRpbmdzIjp7IiRpZCI6IjUxMCIsIkZvbnRTaXplIjoxMCwiRm9udE5hbWUiOiJDYWxpYnJpIiwiSXNCb2xkIjpmYWxzZSwiSXNJdGFsaWMiOmZhbHNlLCJJc1VuZGVybGluZWQiOmZhbHNlLCJQYXJlbnRTdHlsZSI6bnVsbH0sIkF1dG9TaXplIjowLCJGb3JlZ3JvdW5kIjp7IiRpZCI6IjUxMSIsIkNvbG9yIjp7IiRyZWYiOiI5NCJ9fSwiTWF4V2lkdGgiOjIwMC4wLCJNYXhIZWlnaHQiOiJJbmZpbml0eSIsIlNtYXJ0Rm9yZWdyb3VuZElzQWN0aXZlIjpmYWxzZSwiSG9yaXpvbnRhbEFsaWdubWVudCI6MCwiVmVydGljYWxBbGlnbm1lbnQiOjAsIlNtYXJ0Rm9yZWdyb3VuZCI6bnVsbCwiQmFja2dyb3VuZEZpbGxUeXBlIjowLCJNYXJnaW4iOnsiJGlkIjoiNTEyIiwiVG9wIjowLCJMZWZ0IjowLCJSaWdodCI6MCwiQm90dG9tIjowfSwiUGFkZGluZyI6eyIkaWQiOiI1MTMiLCJUb3AiOjAsIkxlZnQiOjAsIlJpZ2h0IjowLCJCb3R0b20iOjB9LCJCYWNrZ3JvdW5kIjp7IiRyZWYiOiI5NyJ9LCJJc1Zpc2libGUiOnRydWUsIldpZHRoIjowLjAsIkhlaWdodCI6MC4wLCJCb3JkZXJTdHlsZSI6eyIkaWQiOiI1MTQiLCJMaW5lQ29sb3IiOm51bGwsIkxpbmVXZWlnaHQiOjAuMCwiTGluZVR5cGUiOjAsIlBhcmVudFN0eWxlIjpudWxsfSwiUGFyZW50U3R5bGUiOm51bGx9LCJIb3Jpem9udGFsQ29ubmVjdG9yU3R5bGUiOnsiJGlkIjoiNTE1IiwiTGluZUNvbG9yIjp7IiRyZWYiOiI5OSJ9LCJMaW5lV2VpZ2h0IjoxLjAsIkxpbmVUeXBlIjowLCJQYXJlbnRTdHlsZSI6bnVsbH0sIlZlcnRpY2FsQ29ubmVjdG9yU3R5bGUiOnsiJGlkIjoiNTE2IiwiTGluZUNvbG9yIjp7IiRyZWYiOiIxMDI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xNyIsIk1hcmdpbiI6eyIkaWQiOiI1MTgiLCJUb3AiOjAsIkxlZnQiOjQsIlJpZ2h0Ijo0LCJCb3R0b20iOjB9LCJQYWRkaW5nIjp7IiRpZCI6IjUxOSIsIlRvcCI6MCwiTGVmdCI6MCwiUmlnaHQiOjAsIkJvdHRvbSI6MH0sIkJhY2tncm91bmQiOnsiJGlkIjoiNTIwIiwiQ29sb3IiOnsiJGlkIjoiNTIxIiwiQSI6MjU1LCJSIjowLCJHIjoxMTQsIkIiOjE4OH19LCJJc1Zpc2libGUiOnRydWUsIldpZHRoIjowLjAsIkhlaWdodCI6MTYuMCwiQm9yZGVyU3R5bGUiOnsiJGlkIjoiNTIyIiwiTGluZUNvbG9yIjp7IiRyZWYiOiIxMTAifSwiTGluZVdlaWdodCI6MC4wLCJMaW5lVHlwZSI6MCwiUGFyZW50U3R5bGUiOm51bGx9LCJQYXJlbnRTdHlsZSI6bnVsbH0sIlRpdGxlU3R5bGUiOnsiJGlkIjoiNTIzIiwiRm9udFNldHRpbmdzIjp7IiRpZCI6IjUyNCIsIkZvbnRTaXplIjoxMSwiRm9udE5hbWUiOiJDYWxpYnJpIiwiSXNCb2xkIjp0cnVlLCJJc0l0YWxpYyI6ZmFsc2UsIklzVW5kZXJsaW5lZCI6ZmFsc2UsIlBhcmVudFN0eWxlIjpudWxsfSwiQXV0b1NpemUiOjAsIkZvcmVncm91bmQiOnsiJGlkIjoiNTI1IiwiQ29sb3IiOnsiJHJlZiI6IjExNSJ9fSwiTWF4V2lkdGgiOjk2MC4wLCJNYXhIZWlnaHQiOiJJbmZpbml0eSIsIlNtYXJ0Rm9yZWdyb3VuZElzQWN0aXZlIjpmYWxzZSwiSG9yaXpvbnRhbEFsaWdubWVudCI6MCwiVmVydGljYWxBbGlnbm1lbnQiOjAsIlNtYXJ0Rm9yZWdyb3VuZCI6bnVsbCwiQmFja2dyb3VuZEZpbGxUeXBlIjowLCJNYXJnaW4iOnsiJGlkIjoiNTI2IiwiVG9wIjowLCJMZWZ0IjowLCJSaWdodCI6MCwiQm90dG9tIjowfSwiUGFkZGluZyI6eyIkaWQiOiI1MjciLCJUb3AiOjAsIkxlZnQiOjAsIlJpZ2h0IjowLCJCb3R0b20iOjB9LCJCYWNrZ3JvdW5kIjp7IiRyZWYiOiIxMTgifSwiSXNWaXNpYmxlIjp0cnVlLCJXaWR0aCI6MC4wLCJIZWlnaHQiOjAuMCwiQm9yZGVyU3R5bGUiOnsiJGlkIjoiNTI4IiwiTGluZUNvbG9yIjpudWxsLCJMaW5lV2VpZ2h0IjowLjAsIkxpbmVUeXBlIjowLCJQYXJlbnRTdHlsZSI6bnVsbH0sIlBhcmVudFN0eWxlIjpudWxsfSwiRGF0ZVN0eWxlIjp7IiRpZCI6IjUyOSIsIkZvbnRTZXR0aW5ncyI6eyIkaWQiOiI1MzAiLCJGb250U2l6ZSI6MTAsIkZvbnROYW1lIjoiQ2FsaWJyaSIsIklzQm9sZCI6ZmFsc2UsIklzSXRhbGljIjpmYWxzZSwiSXNVbmRlcmxpbmVkIjpmYWxzZSwiUGFyZW50U3R5bGUiOm51bGx9LCJBdXRvU2l6ZSI6MCwiRm9yZWdyb3VuZCI6eyIkaWQiOiI1MzEiLCJDb2xvciI6eyIkcmVmIjoiMTIyIn19LCJNYXhXaWR0aCI6MjAwLjAsIk1heEhlaWdodCI6IkluZmluaXR5IiwiU21hcnRGb3JlZ3JvdW5kSXNBY3RpdmUiOmZhbHNlLCJIb3Jpem9udGFsQWxpZ25tZW50IjowLCJWZXJ0aWNhbEFsaWdubWVudCI6MCwiU21hcnRGb3JlZ3JvdW5kIjpudWxsLCJCYWNrZ3JvdW5kRmlsbFR5cGUiOjAsIk1hcmdpbiI6eyIkaWQiOiI1MzIiLCJUb3AiOjAsIkxlZnQiOjAsIlJpZ2h0IjowLCJCb3R0b20iOjB9LCJQYWRkaW5nIjp7IiRpZCI6IjUzMyIsIlRvcCI6MCwiTGVmdCI6MCwiUmlnaHQiOjAsIkJvdHRvbSI6MH0sIkJhY2tncm91bmQiOnsiJHJlZiI6IjEyNSJ9LCJJc1Zpc2libGUiOnRydWUsIldpZHRoIjowLjAsIkhlaWdodCI6MC4wLCJCb3JkZXJTdHlsZSI6eyIkaWQiOiI1MzQiLCJMaW5lQ29sb3IiOm51bGwsIkxpbmVXZWlnaHQiOjAuMCwiTGluZVR5cGUiOjAsIlBhcmVudFN0eWxlIjpudWxsfSwiUGFyZW50U3R5bGUiOm51bGx9LCJEYXRlRm9ybWF0Ijp7IiRpZCI6IjUzN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UzNiIsIkRhdGVQYXJ0SXNWaXNpYmxlIjpmYWxzZSwiVGltZVBhcnRJc1Zpc2libGUiOmZhbHNlfX0sIldlZWtOdW1iZXJpbmciOnsiJGlkIjoiNTM3IiwiRm9ybWF0IjowLCJJc1Zpc2libGUiOmZhbHNlLCJMYXN0S25vd25WaXNpYmlsaXR5U3RhdGUiOmZhbHNlfSwiSXNWaXNpYmxlIjp0cnVlLCJQYXJlbnRTdHlsZSI6bnVsbH0sIkluZGV4Ijo3LCJTbWFydER1cmF0aW9uQWN0aXZhdGVkIjpmYWxzZSwiRGF0ZUZvcm1hdCI6eyIkcmVmIjoiNTM1In0sIldlZWtOdW1iZXJpbmciOnsiJGlkIjoiNTM4IiwiRm9ybWF0IjowLCJJc1Zpc2libGUiOmZhbHNlLCJMYXN0S25vd25WaXNpYmlsaXR5U3RhdGUiOmZhbHNlfSwiSWQiOiJmNDQ1ODk1NC04ZDdmLTRiZjgtODg0NS05YTYwYzI4NGM2ZjkiLCJJbXBvcnRJZCI6bnVsbCwiVGl0bGUiOiJNaWdyYXRpb24iLCJOb3RlIjpudWxsLCJIeXBlcmxpbmsiOnsiJGlkIjoiNTM5IiwiQWRkcmVzcyI6bnVsbCwiU3ViQWRkcmVzcyI6bnVsbH0sIklzQ2hhbmdlZCI6ZmFsc2UsIklzTmV3IjpmYWxzZX0seyIkaWQiOiI1NDAiLCJHcm91cE5hbWUiOm51bGwsIlN0YXJ0RGF0ZSI6IjIwMjItMDYtMTFUMDA6MDA6MDBaIiwiRW5kRGF0ZSI6IjIwMjItMDYtMjRUMjM6NTk6MDBaIiwiUGVyY2VudGFnZUNvbXBsZXRlIjpudWxsLCJTdHlsZSI6eyIkaWQiOiI1NDEiLCJTaGFwZSI6MCwiU2hhcGVUaGlja25lc3MiOjEsIkR1cmF0aW9uRm9ybWF0IjowLCJJbmNsdWRlTm9uV29ya2luZ0RheXNJbkR1cmF0aW9uIjpmYWxzZSwiUGVyY2VudGFnZUNvbXBsZXRlU3R5bGUiOnsiJGlkIjoiNTQyIiwiRm9udFNldHRpbmdzIjp7IiRpZCI6IjU0MyIsIkZvbnRTaXplIjoxMCwiRm9udE5hbWUiOiJDYWxpYnJpIiwiSXNCb2xkIjpmYWxzZSwiSXNJdGFsaWMiOmZhbHNlLCJJc1VuZGVybGluZWQiOmZhbHNlLCJQYXJlbnRTdHlsZSI6bnVsbH0sIkF1dG9TaXplIjowLCJGb3JlZ3JvdW5kIjp7IiRpZCI6IjU0NCIsIkNvbG9yIjp7IiRyZWYiOiI4NyJ9fSwiTWF4V2lkdGgiOjIwMC4wLCJNYXhIZWlnaHQiOiJJbmZpbml0eSIsIlNtYXJ0Rm9yZWdyb3VuZElzQWN0aXZlIjpmYWxzZSwiSG9yaXpvbnRhbEFsaWdubWVudCI6MCwiVmVydGljYWxBbGlnbm1lbnQiOjAsIlNtYXJ0Rm9yZWdyb3VuZCI6bnVsbCwiQmFja2dyb3VuZEZpbGxUeXBlIjowLCJNYXJnaW4iOnsiJGlkIjoiNTQ1IiwiVG9wIjowLCJMZWZ0IjowLCJSaWdodCI6MCwiQm90dG9tIjowfSwiUGFkZGluZyI6eyIkaWQiOiI1NDYiLCJUb3AiOjAsIkxlZnQiOjAsIlJpZ2h0IjowLCJCb3R0b20iOjB9LCJCYWNrZ3JvdW5kIjp7IiRyZWYiOiI5MCJ9LCJJc1Zpc2libGUiOnRydWUsIldpZHRoIjowLjAsIkhlaWdodCI6MC4wLCJCb3JkZXJTdHlsZSI6eyIkaWQiOiI1NDciLCJMaW5lQ29sb3IiOm51bGwsIkxpbmVXZWlnaHQiOjAuMCwiTGluZVR5cGUiOjAsIlBhcmVudFN0eWxlIjpudWxsfSwiUGFyZW50U3R5bGUiOm51bGx9LCJEdXJhdGlvblN0eWxlIjp7IiRpZCI6IjU0OCIsIkZvbnRTZXR0aW5ncyI6eyIkaWQiOiI1NDkiLCJGb250U2l6ZSI6MTAsIkZvbnROYW1lIjoiQ2FsaWJyaSIsIklzQm9sZCI6ZmFsc2UsIklzSXRhbGljIjpmYWxzZSwiSXNVbmRlcmxpbmVkIjpmYWxzZSwiUGFyZW50U3R5bGUiOm51bGx9LCJBdXRvU2l6ZSI6MCwiRm9yZWdyb3VuZCI6eyIkaWQiOiI1NTAiLCJDb2xvciI6eyIkcmVmIjoiOTQifX0sIk1heFdpZHRoIjoyMDAuMCwiTWF4SGVpZ2h0IjoiSW5maW5pdHkiLCJTbWFydEZvcmVncm91bmRJc0FjdGl2ZSI6ZmFsc2UsIkhvcml6b250YWxBbGlnbm1lbnQiOjAsIlZlcnRpY2FsQWxpZ25tZW50IjowLCJTbWFydEZvcmVncm91bmQiOm51bGwsIkJhY2tncm91bmRGaWxsVHlwZSI6MCwiTWFyZ2luIjp7IiRpZCI6IjU1MSIsIlRvcCI6MCwiTGVmdCI6MCwiUmlnaHQiOjAsIkJvdHRvbSI6MH0sIlBhZGRpbmciOnsiJGlkIjoiNTUyIiwiVG9wIjowLCJMZWZ0IjowLCJSaWdodCI6MCwiQm90dG9tIjowfSwiQmFja2dyb3VuZCI6eyIkcmVmIjoiOTcifSwiSXNWaXNpYmxlIjp0cnVlLCJXaWR0aCI6MC4wLCJIZWlnaHQiOjAuMCwiQm9yZGVyU3R5bGUiOnsiJGlkIjoiNTUzIiwiTGluZUNvbG9yIjpudWxsLCJMaW5lV2VpZ2h0IjowLjAsIkxpbmVUeXBlIjowLCJQYXJlbnRTdHlsZSI6bnVsbH0sIlBhcmVudFN0eWxlIjpudWxsfSwiSG9yaXpvbnRhbENvbm5lY3RvclN0eWxlIjp7IiRpZCI6IjU1NCIsIkxpbmVDb2xvciI6eyIkcmVmIjoiOTkifSwiTGluZVdlaWdodCI6MS4wLCJMaW5lVHlwZSI6MCwiUGFyZW50U3R5bGUiOm51bGx9LCJWZXJ0aWNhbENvbm5lY3RvclN0eWxlIjp7IiRpZCI6IjU1NSIsIkxpbmVDb2xvciI6eyIkcmVmIjoiMTAy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1NTYiLCJNYXJnaW4iOnsiJGlkIjoiNTU3IiwiVG9wIjowLCJMZWZ0Ijo0LCJSaWdodCI6NCwiQm90dG9tIjowfSwiUGFkZGluZyI6eyIkaWQiOiI1NTgiLCJUb3AiOjAsIkxlZnQiOjAsIlJpZ2h0IjowLCJCb3R0b20iOjB9LCJCYWNrZ3JvdW5kIjp7IiRpZCI6IjU1OSIsIkNvbG9yIjp7IiRpZCI6IjU2MCIsIkEiOjI1NSwiUiI6MCwiRyI6MTE0LCJCIjoxODh9fSwiSXNWaXNpYmxlIjp0cnVlLCJXaWR0aCI6MC4wLCJIZWlnaHQiOjE2LjAsIkJvcmRlclN0eWxlIjp7IiRpZCI6IjU2MSIsIkxpbmVDb2xvciI6eyIkcmVmIjoiMTEwIn0sIkxpbmVXZWlnaHQiOjAuMCwiTGluZVR5cGUiOjAsIlBhcmVudFN0eWxlIjpudWxsfSwiUGFyZW50U3R5bGUiOm51bGx9LCJUaXRsZVN0eWxlIjp7IiRpZCI6IjU2MiIsIkZvbnRTZXR0aW5ncyI6eyIkaWQiOiI1NjMiLCJGb250U2l6ZSI6MTEsIkZvbnROYW1lIjoiQ2FsaWJyaSIsIklzQm9sZCI6dHJ1ZSwiSXNJdGFsaWMiOmZhbHNlLCJJc1VuZGVybGluZWQiOmZhbHNlLCJQYXJlbnRTdHlsZSI6bnVsbH0sIkF1dG9TaXplIjowLCJGb3JlZ3JvdW5kIjp7IiRpZCI6IjU2NCIsIkNvbG9yIjp7IiRyZWYiOiIxMTUifX0sIk1heFdpZHRoIjo5NjAuMCwiTWF4SGVpZ2h0IjoiSW5maW5pdHkiLCJTbWFydEZvcmVncm91bmRJc0FjdGl2ZSI6ZmFsc2UsIkhvcml6b250YWxBbGlnbm1lbnQiOjAsIlZlcnRpY2FsQWxpZ25tZW50IjowLCJTbWFydEZvcmVncm91bmQiOm51bGwsIkJhY2tncm91bmRGaWxsVHlwZSI6MCwiTWFyZ2luIjp7IiRpZCI6IjU2NSIsIlRvcCI6MCwiTGVmdCI6MCwiUmlnaHQiOjAsIkJvdHRvbSI6MH0sIlBhZGRpbmciOnsiJGlkIjoiNTY2IiwiVG9wIjowLCJMZWZ0IjowLCJSaWdodCI6MCwiQm90dG9tIjowfSwiQmFja2dyb3VuZCI6eyIkcmVmIjoiMTE4In0sIklzVmlzaWJsZSI6dHJ1ZSwiV2lkdGgiOjAuMCwiSGVpZ2h0IjowLjAsIkJvcmRlclN0eWxlIjp7IiRpZCI6IjU2NyIsIkxpbmVDb2xvciI6bnVsbCwiTGluZVdlaWdodCI6MC4wLCJMaW5lVHlwZSI6MCwiUGFyZW50U3R5bGUiOm51bGx9LCJQYXJlbnRTdHlsZSI6bnVsbH0sIkRhdGVTdHlsZSI6eyIkaWQiOiI1NjgiLCJGb250U2V0dGluZ3MiOnsiJGlkIjoiNTY5IiwiRm9udFNpemUiOjEwLCJGb250TmFtZSI6IkNhbGlicmkiLCJJc0JvbGQiOmZhbHNlLCJJc0l0YWxpYyI6ZmFsc2UsIklzVW5kZXJsaW5lZCI6ZmFsc2UsIlBhcmVudFN0eWxlIjpudWxsfSwiQXV0b1NpemUiOjAsIkZvcmVncm91bmQiOnsiJGlkIjoiNTcwIiwiQ29sb3IiOnsiJHJlZiI6IjEyMiJ9fSwiTWF4V2lkdGgiOjIwMC4wLCJNYXhIZWlnaHQiOiJJbmZpbml0eSIsIlNtYXJ0Rm9yZWdyb3VuZElzQWN0aXZlIjpmYWxzZSwiSG9yaXpvbnRhbEFsaWdubWVudCI6MCwiVmVydGljYWxBbGlnbm1lbnQiOjAsIlNtYXJ0Rm9yZWdyb3VuZCI6bnVsbCwiQmFja2dyb3VuZEZpbGxUeXBlIjowLCJNYXJnaW4iOnsiJGlkIjoiNTcxIiwiVG9wIjowLCJMZWZ0IjowLCJSaWdodCI6MCwiQm90dG9tIjowfSwiUGFkZGluZyI6eyIkaWQiOiI1NzIiLCJUb3AiOjAsIkxlZnQiOjAsIlJpZ2h0IjowLCJCb3R0b20iOjB9LCJCYWNrZ3JvdW5kIjp7IiRyZWYiOiIxMjUifSwiSXNWaXNpYmxlIjp0cnVlLCJXaWR0aCI6MC4wLCJIZWlnaHQiOjAuMCwiQm9yZGVyU3R5bGUiOnsiJGlkIjoiNTczIiwiTGluZUNvbG9yIjpudWxsLCJMaW5lV2VpZ2h0IjowLjAsIkxpbmVUeXBlIjowLCJQYXJlbnRTdHlsZSI6bnVsbH0sIlBhcmVudFN0eWxlIjpudWxsfSwiRGF0ZUZvcm1hdCI6eyIkaWQiOiI1NzQ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1NzUiLCJEYXRlUGFydElzVmlzaWJsZSI6ZmFsc2UsIlRpbWVQYXJ0SXNWaXNpYmxlIjpmYWxzZX19LCJXZWVrTnVtYmVyaW5nIjp7IiRpZCI6IjU3NiIsIkZvcm1hdCI6MCwiSXNWaXNpYmxlIjpmYWxzZSwiTGFzdEtub3duVmlzaWJpbGl0eVN0YXRlIjpmYWxzZX0sIklzVmlzaWJsZSI6dHJ1ZSwiUGFyZW50U3R5bGUiOm51bGx9LCJJbmRleCI6OCwiU21hcnREdXJhdGlvbkFjdGl2YXRlZCI6ZmFsc2UsIkRhdGVGb3JtYXQiOnsiJHJlZiI6IjU3NCJ9LCJXZWVrTnVtYmVyaW5nIjp7IiRpZCI6IjU3NyIsIkZvcm1hdCI6MCwiSXNWaXNpYmxlIjpmYWxzZSwiTGFzdEtub3duVmlzaWJpbGl0eVN0YXRlIjpmYWxzZX0sIklkIjoiZGU4YTM0OWUtNDc0Ny00ZGQ4LTg0YTQtMjBlMjZhNWJmYTQyIiwiSW1wb3J0SWQiOm51bGwsIlRpdGxlIjoiREIgQmFja3VwIiwiTm90ZSI6bnVsbCwiSHlwZXJsaW5rIjp7IiRpZCI6IjU3OCIsIkFkZHJlc3MiOm51bGwsIlN1YkFkZHJlc3MiOm51bGx9LCJJc0NoYW5nZWQiOmZhbHNlLCJJc05ldyI6ZmFsc2V9LHsiJGlkIjoiNTc5IiwiR3JvdXBOYW1lIjpudWxsLCJTdGFydERhdGUiOiIyMDIyLTA2LTE3VDAwOjAwOjAwWiIsIkVuZERhdGUiOiIyMDIyLTA2LTI4VDIzOjU5OjAwWiIsIlBlcmNlbnRhZ2VDb21wbGV0ZSI6bnVsbCwiU3R5bGUiOnsiJGlkIjoiNTgwIiwiU2hhcGUiOjAsIlNoYXBlVGhpY2tuZXNzIjoxLCJEdXJhdGlvbkZvcm1hdCI6MCwiSW5jbHVkZU5vbldvcmtpbmdEYXlzSW5EdXJhdGlvbiI6ZmFsc2UsIlBlcmNlbnRhZ2VDb21wbGV0ZVN0eWxlIjp7IiRpZCI6IjU4MSIsIkZvbnRTZXR0aW5ncyI6eyIkaWQiOiI1ODIiLCJGb250U2l6ZSI6MTAsIkZvbnROYW1lIjoiQ2FsaWJyaSIsIklzQm9sZCI6ZmFsc2UsIklzSXRhbGljIjpmYWxzZSwiSXNVbmRlcmxpbmVkIjpmYWxzZSwiUGFyZW50U3R5bGUiOm51bGx9LCJBdXRvU2l6ZSI6MCwiRm9yZWdyb3VuZCI6eyIkaWQiOiI1ODMiLCJDb2xvciI6eyIkcmVmIjoiODcifX0sIk1heFdpZHRoIjoyMDAuMCwiTWF4SGVpZ2h0IjoiSW5maW5pdHkiLCJTbWFydEZvcmVncm91bmRJc0FjdGl2ZSI6ZmFsc2UsIkhvcml6b250YWxBbGlnbm1lbnQiOjAsIlZlcnRpY2FsQWxpZ25tZW50IjowLCJTbWFydEZvcmVncm91bmQiOm51bGwsIkJhY2tncm91bmRGaWxsVHlwZSI6MCwiTWFyZ2luIjp7IiRpZCI6IjU4NCIsIlRvcCI6MCwiTGVmdCI6MCwiUmlnaHQiOjAsIkJvdHRvbSI6MH0sIlBhZGRpbmciOnsiJGlkIjoiNTg1IiwiVG9wIjowLCJMZWZ0IjowLCJSaWdodCI6MCwiQm90dG9tIjowfSwiQmFja2dyb3VuZCI6eyIkcmVmIjoiOTAifSwiSXNWaXNpYmxlIjp0cnVlLCJXaWR0aCI6MC4wLCJIZWlnaHQiOjAuMCwiQm9yZGVyU3R5bGUiOnsiJGlkIjoiNTg2IiwiTGluZUNvbG9yIjpudWxsLCJMaW5lV2VpZ2h0IjowLjAsIkxpbmVUeXBlIjowLCJQYXJlbnRTdHlsZSI6bnVsbH0sIlBhcmVudFN0eWxlIjpudWxsfSwiRHVyYXRpb25TdHlsZSI6eyIkaWQiOiI1ODciLCJGb250U2V0dGluZ3MiOnsiJGlkIjoiNTg4IiwiRm9udFNpemUiOjEwLCJGb250TmFtZSI6IkNhbGlicmkiLCJJc0JvbGQiOmZhbHNlLCJJc0l0YWxpYyI6ZmFsc2UsIklzVW5kZXJsaW5lZCI6ZmFsc2UsIlBhcmVudFN0eWxlIjpudWxsfSwiQXV0b1NpemUiOjAsIkZvcmVncm91bmQiOnsiJGlkIjoiNTg5IiwiQ29sb3IiOnsiJHJlZiI6Ijk0In19LCJNYXhXaWR0aCI6MjAwLjAsIk1heEhlaWdodCI6IkluZmluaXR5IiwiU21hcnRGb3JlZ3JvdW5kSXNBY3RpdmUiOmZhbHNlLCJIb3Jpem9udGFsQWxpZ25tZW50IjowLCJWZXJ0aWNhbEFsaWdubWVudCI6MCwiU21hcnRGb3JlZ3JvdW5kIjpudWxsLCJCYWNrZ3JvdW5kRmlsbFR5cGUiOjAsIk1hcmdpbiI6eyIkaWQiOiI1OTAiLCJUb3AiOjAsIkxlZnQiOjAsIlJpZ2h0IjowLCJCb3R0b20iOjB9LCJQYWRkaW5nIjp7IiRpZCI6IjU5MSIsIlRvcCI6MCwiTGVmdCI6MCwiUmlnaHQiOjAsIkJvdHRvbSI6MH0sIkJhY2tncm91bmQiOnsiJHJlZiI6Ijk3In0sIklzVmlzaWJsZSI6dHJ1ZSwiV2lkdGgiOjAuMCwiSGVpZ2h0IjowLjAsIkJvcmRlclN0eWxlIjp7IiRpZCI6IjU5MiIsIkxpbmVDb2xvciI6bnVsbCwiTGluZVdlaWdodCI6MC4wLCJMaW5lVHlwZSI6MCwiUGFyZW50U3R5bGUiOm51bGx9LCJQYXJlbnRTdHlsZSI6bnVsbH0sIkhvcml6b250YWxDb25uZWN0b3JTdHlsZSI6eyIkaWQiOiI1OTMiLCJMaW5lQ29sb3IiOnsiJHJlZiI6Ijk5In0sIkxpbmVXZWlnaHQiOjEuMCwiTGluZVR5cGUiOjAsIlBhcmVudFN0eWxlIjpudWxsfSwiVmVydGljYWxDb25uZWN0b3JTdHlsZSI6eyIkaWQiOiI1OTQiLCJMaW5lQ29sb3IiOnsiJHJlZiI6IjEwMi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Tk1IiwiTWFyZ2luIjp7IiRpZCI6IjU5NiIsIlRvcCI6MCwiTGVmdCI6NCwiUmlnaHQiOjQsIkJvdHRvbSI6MH0sIlBhZGRpbmciOnsiJGlkIjoiNTk3IiwiVG9wIjowLCJMZWZ0IjowLCJSaWdodCI6MCwiQm90dG9tIjowfSwiQmFja2dyb3VuZCI6eyIkaWQiOiI1OTgiLCJDb2xvciI6eyIkaWQiOiI1OTkiLCJBIjoyNTUsIlIiOjIzNywiRyI6MTI1LCJCIjo0OX19LCJJc1Zpc2libGUiOnRydWUsIldpZHRoIjowLjAsIkhlaWdodCI6MTYuMCwiQm9yZGVyU3R5bGUiOnsiJGlkIjoiNjAwIiwiTGluZUNvbG9yIjp7IiRyZWYiOiIxMTAifSwiTGluZVdlaWdodCI6MC4wLCJMaW5lVHlwZSI6MCwiUGFyZW50U3R5bGUiOm51bGx9LCJQYXJlbnRTdHlsZSI6bnVsbH0sIlRpdGxlU3R5bGUiOnsiJGlkIjoiNjAxIiwiRm9udFNldHRpbmdzIjp7IiRpZCI6IjYwMiIsIkZvbnRTaXplIjoxMSwiRm9udE5hbWUiOiJDYWxpYnJpIiwiSXNCb2xkIjp0cnVlLCJJc0l0YWxpYyI6ZmFsc2UsIklzVW5kZXJsaW5lZCI6ZmFsc2UsIlBhcmVudFN0eWxlIjpudWxsfSwiQXV0b1NpemUiOjAsIkZvcmVncm91bmQiOnsiJGlkIjoiNjAzIiwiQ29sb3IiOnsiJHJlZiI6IjExNSJ9fSwiTWF4V2lkdGgiOjk2MC4wLCJNYXhIZWlnaHQiOiJJbmZpbml0eSIsIlNtYXJ0Rm9yZWdyb3VuZElzQWN0aXZlIjpmYWxzZSwiSG9yaXpvbnRhbEFsaWdubWVudCI6MCwiVmVydGljYWxBbGlnbm1lbnQiOjAsIlNtYXJ0Rm9yZWdyb3VuZCI6bnVsbCwiQmFja2dyb3VuZEZpbGxUeXBlIjowLCJNYXJnaW4iOnsiJGlkIjoiNjA0IiwiVG9wIjowLCJMZWZ0IjowLCJSaWdodCI6MCwiQm90dG9tIjowfSwiUGFkZGluZyI6eyIkaWQiOiI2MDUiLCJUb3AiOjAsIkxlZnQiOjAsIlJpZ2h0IjowLCJCb3R0b20iOjB9LCJCYWNrZ3JvdW5kIjp7IiRyZWYiOiIxMTgifSwiSXNWaXNpYmxlIjp0cnVlLCJXaWR0aCI6MC4wLCJIZWlnaHQiOjAuMCwiQm9yZGVyU3R5bGUiOnsiJGlkIjoiNjA2IiwiTGluZUNvbG9yIjpudWxsLCJMaW5lV2VpZ2h0IjowLjAsIkxpbmVUeXBlIjowLCJQYXJlbnRTdHlsZSI6bnVsbH0sIlBhcmVudFN0eWxlIjpudWxsfSwiRGF0ZVN0eWxlIjp7IiRpZCI6IjYwNyIsIkZvbnRTZXR0aW5ncyI6eyIkaWQiOiI2MDgiLCJGb250U2l6ZSI6MTAsIkZvbnROYW1lIjoiQ2FsaWJyaSIsIklzQm9sZCI6ZmFsc2UsIklzSXRhbGljIjpmYWxzZSwiSXNVbmRlcmxpbmVkIjpmYWxzZSwiUGFyZW50U3R5bGUiOm51bGx9LCJBdXRvU2l6ZSI6MCwiRm9yZWdyb3VuZCI6eyIkaWQiOiI2MDkiLCJDb2xvciI6eyIkcmVmIjoiMTIyIn19LCJNYXhXaWR0aCI6MjAwLjAsIk1heEhlaWdodCI6IkluZmluaXR5IiwiU21hcnRGb3JlZ3JvdW5kSXNBY3RpdmUiOmZhbHNlLCJIb3Jpem9udGFsQWxpZ25tZW50IjowLCJWZXJ0aWNhbEFsaWdubWVudCI6MCwiU21hcnRGb3JlZ3JvdW5kIjpudWxsLCJCYWNrZ3JvdW5kRmlsbFR5cGUiOjAsIk1hcmdpbiI6eyIkaWQiOiI2MTAiLCJUb3AiOjAsIkxlZnQiOjAsIlJpZ2h0IjowLCJCb3R0b20iOjB9LCJQYWRkaW5nIjp7IiRpZCI6IjYxMSIsIlRvcCI6MCwiTGVmdCI6MCwiUmlnaHQiOjAsIkJvdHRvbSI6MH0sIkJhY2tncm91bmQiOnsiJHJlZiI6IjEyNSJ9LCJJc1Zpc2libGUiOnRydWUsIldpZHRoIjowLjAsIkhlaWdodCI6MC4wLCJCb3JkZXJTdHlsZSI6eyIkaWQiOiI2MTIiLCJMaW5lQ29sb3IiOm51bGwsIkxpbmVXZWlnaHQiOjAuMCwiTGluZVR5cGUiOjAsIlBhcmVudFN0eWxlIjpudWxsfSwiUGFyZW50U3R5bGUiOm51bGx9LCJEYXRlRm9ybWF0Ijp7IiRpZCI6IjYxM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YxNCIsIkRhdGVQYXJ0SXNWaXNpYmxlIjpmYWxzZSwiVGltZVBhcnRJc1Zpc2libGUiOmZhbHNlfX0sIldlZWtOdW1iZXJpbmciOnsiJGlkIjoiNjE1IiwiRm9ybWF0IjowLCJJc1Zpc2libGUiOmZhbHNlLCJMYXN0S25vd25WaXNpYmlsaXR5U3RhdGUiOmZhbHNlfSwiSXNWaXNpYmxlIjp0cnVlLCJQYXJlbnRTdHlsZSI6bnVsbH0sIkluZGV4Ijo5LCJTbWFydER1cmF0aW9uQWN0aXZhdGVkIjpmYWxzZSwiRGF0ZUZvcm1hdCI6eyIkcmVmIjoiNjEzIn0sIldlZWtOdW1iZXJpbmciOnsiJGlkIjoiNjE2IiwiRm9ybWF0IjowLCJJc1Zpc2libGUiOmZhbHNlLCJMYXN0S25vd25WaXNpYmlsaXR5U3RhdGUiOmZhbHNlfSwiSWQiOiJiNWQ3OGRhMS1mYzU4LTQxOTItYTY2OS03MjNiZmEwMzliYTUiLCJJbXBvcnRJZCI6bnVsbCwiVGl0bGUiOiJGcm9udCBFbmQgRGV2ZWxvcG1lbnQiLCJOb3RlIjpudWxsLCJIeXBlcmxpbmsiOnsiJGlkIjoiNjE3IiwiQWRkcmVzcyI6bnVsbCwiU3ViQWRkcmVzcyI6bnVsbH0sIklzQ2hhbmdlZCI6ZmFsc2UsIklzTmV3IjpmYWxzZX0seyIkaWQiOiI2MTgiLCJHcm91cE5hbWUiOm51bGwsIlN0YXJ0RGF0ZSI6IjIwMjItMDYtMjVUMDA6MDA6MDBaIiwiRW5kRGF0ZSI6IjIwMjItMDctMDFUMjM6NTk6MDBaIiwiUGVyY2VudGFnZUNvbXBsZXRlIjpudWxsLCJTdHlsZSI6eyIkaWQiOiI2MTkiLCJTaGFwZSI6MCwiU2hhcGVUaGlja25lc3MiOjEsIkR1cmF0aW9uRm9ybWF0IjowLCJJbmNsdWRlTm9uV29ya2luZ0RheXNJbkR1cmF0aW9uIjpmYWxzZSwiUGVyY2VudGFnZUNvbXBsZXRlU3R5bGUiOnsiJGlkIjoiNjIwIiwiRm9udFNldHRpbmdzIjp7IiRpZCI6IjYyMSIsIkZvbnRTaXplIjoxMCwiRm9udE5hbWUiOiJDYWxpYnJpIiwiSXNCb2xkIjpmYWxzZSwiSXNJdGFsaWMiOmZhbHNlLCJJc1VuZGVybGluZWQiOmZhbHNlLCJQYXJlbnRTdHlsZSI6bnVsbH0sIkF1dG9TaXplIjowLCJGb3JlZ3JvdW5kIjp7IiRpZCI6IjYyMiIsIkNvbG9yIjp7IiRyZWYiOiI4NyJ9fSwiTWF4V2lkdGgiOjIwMC4wLCJNYXhIZWlnaHQiOiJJbmZpbml0eSIsIlNtYXJ0Rm9yZWdyb3VuZElzQWN0aXZlIjpmYWxzZSwiSG9yaXpvbnRhbEFsaWdubWVudCI6MCwiVmVydGljYWxBbGlnbm1lbnQiOjAsIlNtYXJ0Rm9yZWdyb3VuZCI6bnVsbCwiQmFja2dyb3VuZEZpbGxUeXBlIjowLCJNYXJnaW4iOnsiJGlkIjoiNjIzIiwiVG9wIjowLCJMZWZ0IjowLCJSaWdodCI6MCwiQm90dG9tIjowfSwiUGFkZGluZyI6eyIkaWQiOiI2MjQiLCJUb3AiOjAsIkxlZnQiOjAsIlJpZ2h0IjowLCJCb3R0b20iOjB9LCJCYWNrZ3JvdW5kIjp7IiRyZWYiOiI5MCJ9LCJJc1Zpc2libGUiOnRydWUsIldpZHRoIjowLjAsIkhlaWdodCI6MC4wLCJCb3JkZXJTdHlsZSI6eyIkaWQiOiI2MjUiLCJMaW5lQ29sb3IiOm51bGwsIkxpbmVXZWlnaHQiOjAuMCwiTGluZVR5cGUiOjAsIlBhcmVudFN0eWxlIjpudWxsfSwiUGFyZW50U3R5bGUiOm51bGx9LCJEdXJhdGlvblN0eWxlIjp7IiRpZCI6IjYyNiIsIkZvbnRTZXR0aW5ncyI6eyIkaWQiOiI2MjciLCJGb250U2l6ZSI6MTAsIkZvbnROYW1lIjoiQ2FsaWJyaSIsIklzQm9sZCI6ZmFsc2UsIklzSXRhbGljIjpmYWxzZSwiSXNVbmRlcmxpbmVkIjpmYWxzZSwiUGFyZW50U3R5bGUiOm51bGx9LCJBdXRvU2l6ZSI6MCwiRm9yZWdyb3VuZCI6eyIkaWQiOiI2MjgiLCJDb2xvciI6eyIkcmVmIjoiOTQifX0sIk1heFdpZHRoIjoyMDAuMCwiTWF4SGVpZ2h0IjoiSW5maW5pdHkiLCJTbWFydEZvcmVncm91bmRJc0FjdGl2ZSI6ZmFsc2UsIkhvcml6b250YWxBbGlnbm1lbnQiOjAsIlZlcnRpY2FsQWxpZ25tZW50IjowLCJTbWFydEZvcmVncm91bmQiOm51bGwsIkJhY2tncm91bmRGaWxsVHlwZSI6MCwiTWFyZ2luIjp7IiRpZCI6IjYyOSIsIlRvcCI6MCwiTGVmdCI6MCwiUmlnaHQiOjAsIkJvdHRvbSI6MH0sIlBhZGRpbmciOnsiJGlkIjoiNjMwIiwiVG9wIjowLCJMZWZ0IjowLCJSaWdodCI6MCwiQm90dG9tIjowfSwiQmFja2dyb3VuZCI6eyIkcmVmIjoiOTcifSwiSXNWaXNpYmxlIjp0cnVlLCJXaWR0aCI6MC4wLCJIZWlnaHQiOjAuMCwiQm9yZGVyU3R5bGUiOnsiJGlkIjoiNjMxIiwiTGluZUNvbG9yIjpudWxsLCJMaW5lV2VpZ2h0IjowLjAsIkxpbmVUeXBlIjowLCJQYXJlbnRTdHlsZSI6bnVsbH0sIlBhcmVudFN0eWxlIjpudWxsfSwiSG9yaXpvbnRhbENvbm5lY3RvclN0eWxlIjp7IiRpZCI6IjYzMiIsIkxpbmVDb2xvciI6eyIkcmVmIjoiOTkifSwiTGluZVdlaWdodCI6MS4wLCJMaW5lVHlwZSI6MCwiUGFyZW50U3R5bGUiOm51bGx9LCJWZXJ0aWNhbENvbm5lY3RvclN0eWxlIjp7IiRpZCI6IjYzMyIsIkxpbmVDb2xvciI6eyIkcmVmIjoiMTAy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2MzQiLCJNYXJnaW4iOnsiJGlkIjoiNjM1IiwiVG9wIjowLCJMZWZ0Ijo0LCJSaWdodCI6NCwiQm90dG9tIjowfSwiUGFkZGluZyI6eyIkaWQiOiI2MzYiLCJUb3AiOjAsIkxlZnQiOjAsIlJpZ2h0IjowLCJCb3R0b20iOjB9LCJCYWNrZ3JvdW5kIjp7IiRpZCI6IjYzNyIsIkNvbG9yIjp7IiRpZCI6IjYzOCIsIkEiOjI1NSwiUiI6MCwiRyI6MTE0LCJCIjoxODh9fSwiSXNWaXNpYmxlIjp0cnVlLCJXaWR0aCI6MC4wLCJIZWlnaHQiOjE2LjAsIkJvcmRlclN0eWxlIjp7IiRpZCI6IjYzOSIsIkxpbmVDb2xvciI6eyIkcmVmIjoiMTEwIn0sIkxpbmVXZWlnaHQiOjAuMCwiTGluZVR5cGUiOjAsIlBhcmVudFN0eWxlIjpudWxsfSwiUGFyZW50U3R5bGUiOm51bGx9LCJUaXRsZVN0eWxlIjp7IiRpZCI6IjY0MCIsIkZvbnRTZXR0aW5ncyI6eyIkaWQiOiI2NDEiLCJGb250U2l6ZSI6MTEsIkZvbnROYW1lIjoiQ2FsaWJyaSIsIklzQm9sZCI6dHJ1ZSwiSXNJdGFsaWMiOmZhbHNlLCJJc1VuZGVybGluZWQiOmZhbHNlLCJQYXJlbnRTdHlsZSI6bnVsbH0sIkF1dG9TaXplIjowLCJGb3JlZ3JvdW5kIjp7IiRpZCI6IjY0MiIsIkNvbG9yIjp7IiRyZWYiOiIxMTUifX0sIk1heFdpZHRoIjo5NjAuMCwiTWF4SGVpZ2h0IjoiSW5maW5pdHkiLCJTbWFydEZvcmVncm91bmRJc0FjdGl2ZSI6ZmFsc2UsIkhvcml6b250YWxBbGlnbm1lbnQiOjAsIlZlcnRpY2FsQWxpZ25tZW50IjowLCJTbWFydEZvcmVncm91bmQiOm51bGwsIkJhY2tncm91bmRGaWxsVHlwZSI6MCwiTWFyZ2luIjp7IiRpZCI6IjY0MyIsIlRvcCI6MCwiTGVmdCI6MCwiUmlnaHQiOjAsIkJvdHRvbSI6MH0sIlBhZGRpbmciOnsiJGlkIjoiNjQ0IiwiVG9wIjowLCJMZWZ0IjowLCJSaWdodCI6MCwiQm90dG9tIjowfSwiQmFja2dyb3VuZCI6eyIkcmVmIjoiMTE4In0sIklzVmlzaWJsZSI6dHJ1ZSwiV2lkdGgiOjAuMCwiSGVpZ2h0IjowLjAsIkJvcmRlclN0eWxlIjp7IiRpZCI6IjY0NSIsIkxpbmVDb2xvciI6bnVsbCwiTGluZVdlaWdodCI6MC4wLCJMaW5lVHlwZSI6MCwiUGFyZW50U3R5bGUiOm51bGx9LCJQYXJlbnRTdHlsZSI6bnVsbH0sIkRhdGVTdHlsZSI6eyIkaWQiOiI2NDYiLCJGb250U2V0dGluZ3MiOnsiJGlkIjoiNjQ3IiwiRm9udFNpemUiOjEwLCJGb250TmFtZSI6IkNhbGlicmkiLCJJc0JvbGQiOmZhbHNlLCJJc0l0YWxpYyI6ZmFsc2UsIklzVW5kZXJsaW5lZCI6ZmFsc2UsIlBhcmVudFN0eWxlIjpudWxsfSwiQXV0b1NpemUiOjAsIkZvcmVncm91bmQiOnsiJGlkIjoiNjQ4IiwiQ29sb3IiOnsiJHJlZiI6IjEyMiJ9fSwiTWF4V2lkdGgiOjIwMC4wLCJNYXhIZWlnaHQiOiJJbmZpbml0eSIsIlNtYXJ0Rm9yZWdyb3VuZElzQWN0aXZlIjpmYWxzZSwiSG9yaXpvbnRhbEFsaWdubWVudCI6MCwiVmVydGljYWxBbGlnbm1lbnQiOjAsIlNtYXJ0Rm9yZWdyb3VuZCI6bnVsbCwiQmFja2dyb3VuZEZpbGxUeXBlIjowLCJNYXJnaW4iOnsiJGlkIjoiNjQ5IiwiVG9wIjowLCJMZWZ0IjowLCJSaWdodCI6MCwiQm90dG9tIjowfSwiUGFkZGluZyI6eyIkaWQiOiI2NTAiLCJUb3AiOjAsIkxlZnQiOjAsIlJpZ2h0IjowLCJCb3R0b20iOjB9LCJCYWNrZ3JvdW5kIjp7IiRyZWYiOiIxMjUifSwiSXNWaXNpYmxlIjp0cnVlLCJXaWR0aCI6MC4wLCJIZWlnaHQiOjAuMCwiQm9yZGVyU3R5bGUiOnsiJGlkIjoiNjUxIiwiTGluZUNvbG9yIjpudWxsLCJMaW5lV2VpZ2h0IjowLjAsIkxpbmVUeXBlIjowLCJQYXJlbnRTdHlsZSI6bnVsbH0sIlBhcmVudFN0eWxlIjpudWxsfSwiRGF0ZUZvcm1hdCI6eyIkaWQiOiI2NTI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2NTMiLCJEYXRlUGFydElzVmlzaWJsZSI6ZmFsc2UsIlRpbWVQYXJ0SXNWaXNpYmxlIjpmYWxzZX19LCJXZWVrTnVtYmVyaW5nIjp7IiRpZCI6IjY1NCIsIkZvcm1hdCI6MCwiSXNWaXNpYmxlIjpmYWxzZSwiTGFzdEtub3duVmlzaWJpbGl0eVN0YXRlIjpmYWxzZX0sIklzVmlzaWJsZSI6dHJ1ZSwiUGFyZW50U3R5bGUiOm51bGx9LCJJbmRleCI6MTAsIlNtYXJ0RHVyYXRpb25BY3RpdmF0ZWQiOmZhbHNlLCJEYXRlRm9ybWF0Ijp7IiRyZWYiOiI2NTIifSwiV2Vla051bWJlcmluZyI6eyIkaWQiOiI2NTUiLCJGb3JtYXQiOjAsIklzVmlzaWJsZSI6ZmFsc2UsIkxhc3RLbm93blZpc2liaWxpdHlTdGF0ZSI6ZmFsc2V9LCJJZCI6IjE1MTE4NGJmLWE0ODctNDY1NS1hNjY4LTkyYjU5Yzc0ODNmYyIsIkltcG9ydElkIjpudWxsLCJUaXRsZSI6Ik1vYmlsZSBDbGllbnQiLCJOb3RlIjpudWxsLCJIeXBlcmxpbmsiOnsiJGlkIjoiNjU2IiwiQWRkcmVzcyI6bnVsbCwiU3ViQWRkcmVzcyI6bnVsbH0sIklzQ2hhbmdlZCI6ZmFsc2UsIklzTmV3IjpmYWxzZX0seyIkaWQiOiI2NTciLCJHcm91cE5hbWUiOm51bGwsIlN0YXJ0RGF0ZSI6IjIwMjItMDYtMzBUMDA6MDA6MDBaIiwiRW5kRGF0ZSI6IjIwMjItMDctMThUMjM6NTk6MDBaIiwiUGVyY2VudGFnZUNvbXBsZXRlIjpudWxsLCJTdHlsZSI6eyIkaWQiOiI2NTgiLCJTaGFwZSI6MCwiU2hhcGVUaGlja25lc3MiOjEsIkR1cmF0aW9uRm9ybWF0IjowLCJJbmNsdWRlTm9uV29ya2luZ0RheXNJbkR1cmF0aW9uIjpmYWxzZSwiUGVyY2VudGFnZUNvbXBsZXRlU3R5bGUiOnsiJGlkIjoiNjU5IiwiRm9udFNldHRpbmdzIjp7IiRpZCI6IjY2MCIsIkZvbnRTaXplIjoxMCwiRm9udE5hbWUiOiJDYWxpYnJpIiwiSXNCb2xkIjpmYWxzZSwiSXNJdGFsaWMiOmZhbHNlLCJJc1VuZGVybGluZWQiOmZhbHNlLCJQYXJlbnRTdHlsZSI6bnVsbH0sIkF1dG9TaXplIjowLCJGb3JlZ3JvdW5kIjp7IiRpZCI6IjY2MSIsIkNvbG9yIjp7IiRyZWYiOiI4NyJ9fSwiTWF4V2lkdGgiOjIwMC4wLCJNYXhIZWlnaHQiOiJJbmZpbml0eSIsIlNtYXJ0Rm9yZWdyb3VuZElzQWN0aXZlIjpmYWxzZSwiSG9yaXpvbnRhbEFsaWdubWVudCI6MCwiVmVydGljYWxBbGlnbm1lbnQiOjAsIlNtYXJ0Rm9yZWdyb3VuZCI6bnVsbCwiQmFja2dyb3VuZEZpbGxUeXBlIjowLCJNYXJnaW4iOnsiJGlkIjoiNjYyIiwiVG9wIjowLCJMZWZ0IjowLCJSaWdodCI6MCwiQm90dG9tIjowfSwiUGFkZGluZyI6eyIkaWQiOiI2NjMiLCJUb3AiOjAsIkxlZnQiOjAsIlJpZ2h0IjowLCJCb3R0b20iOjB9LCJCYWNrZ3JvdW5kIjp7IiRyZWYiOiI5MCJ9LCJJc1Zpc2libGUiOnRydWUsIldpZHRoIjowLjAsIkhlaWdodCI6MC4wLCJCb3JkZXJTdHlsZSI6eyIkaWQiOiI2NjQiLCJMaW5lQ29sb3IiOm51bGwsIkxpbmVXZWlnaHQiOjAuMCwiTGluZVR5cGUiOjAsIlBhcmVudFN0eWxlIjpudWxsfSwiUGFyZW50U3R5bGUiOm51bGx9LCJEdXJhdGlvblN0eWxlIjp7IiRpZCI6IjY2NSIsIkZvbnRTZXR0aW5ncyI6eyIkaWQiOiI2NjYiLCJGb250U2l6ZSI6MTAsIkZvbnROYW1lIjoiQ2FsaWJyaSIsIklzQm9sZCI6ZmFsc2UsIklzSXRhbGljIjpmYWxzZSwiSXNVbmRlcmxpbmVkIjpmYWxzZSwiUGFyZW50U3R5bGUiOm51bGx9LCJBdXRvU2l6ZSI6MCwiRm9yZWdyb3VuZCI6eyIkaWQiOiI2NjciLCJDb2xvciI6eyIkcmVmIjoiOTQifX0sIk1heFdpZHRoIjoyMDAuMCwiTWF4SGVpZ2h0IjoiSW5maW5pdHkiLCJTbWFydEZvcmVncm91bmRJc0FjdGl2ZSI6ZmFsc2UsIkhvcml6b250YWxBbGlnbm1lbnQiOjAsIlZlcnRpY2FsQWxpZ25tZW50IjowLCJTbWFydEZvcmVncm91bmQiOm51bGwsIkJhY2tncm91bmRGaWxsVHlwZSI6MCwiTWFyZ2luIjp7IiRpZCI6IjY2OCIsIlRvcCI6MCwiTGVmdCI6MCwiUmlnaHQiOjAsIkJvdHRvbSI6MH0sIlBhZGRpbmciOnsiJGlkIjoiNjY5IiwiVG9wIjowLCJMZWZ0IjowLCJSaWdodCI6MCwiQm90dG9tIjowfSwiQmFja2dyb3VuZCI6eyIkcmVmIjoiOTcifSwiSXNWaXNpYmxlIjp0cnVlLCJXaWR0aCI6MC4wLCJIZWlnaHQiOjAuMCwiQm9yZGVyU3R5bGUiOnsiJGlkIjoiNjcwIiwiTGluZUNvbG9yIjpudWxsLCJMaW5lV2VpZ2h0IjowLjAsIkxpbmVUeXBlIjowLCJQYXJlbnRTdHlsZSI6bnVsbH0sIlBhcmVudFN0eWxlIjpudWxsfSwiSG9yaXpvbnRhbENvbm5lY3RvclN0eWxlIjp7IiRpZCI6IjY3MSIsIkxpbmVDb2xvciI6eyIkcmVmIjoiOTkifSwiTGluZVdlaWdodCI6MS4wLCJMaW5lVHlwZSI6MCwiUGFyZW50U3R5bGUiOm51bGx9LCJWZXJ0aWNhbENvbm5lY3RvclN0eWxlIjp7IiRpZCI6IjY3MiIsIkxpbmVDb2xvciI6eyIkcmVmIjoiMTAy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2NzMiLCJNYXJnaW4iOnsiJGlkIjoiNjc0IiwiVG9wIjowLCJMZWZ0Ijo0LCJSaWdodCI6NCwiQm90dG9tIjowfSwiUGFkZGluZyI6eyIkaWQiOiI2NzUiLCJUb3AiOjAsIkxlZnQiOjAsIlJpZ2h0IjowLCJCb3R0b20iOjB9LCJCYWNrZ3JvdW5kIjp7IiRpZCI6IjY3NiIsIkNvbG9yIjp7IiRpZCI6IjY3NyIsIkEiOjI1NSwiUiI6MCwiRyI6MTE0LCJCIjoxODh9fSwiSXNWaXNpYmxlIjp0cnVlLCJXaWR0aCI6MC4wLCJIZWlnaHQiOjE2LjAsIkJvcmRlclN0eWxlIjp7IiRpZCI6IjY3OCIsIkxpbmVDb2xvciI6eyIkcmVmIjoiMTEwIn0sIkxpbmVXZWlnaHQiOjAuMCwiTGluZVR5cGUiOjAsIlBhcmVudFN0eWxlIjpudWxsfSwiUGFyZW50U3R5bGUiOm51bGx9LCJUaXRsZVN0eWxlIjp7IiRpZCI6IjY3OSIsIkZvbnRTZXR0aW5ncyI6eyIkaWQiOiI2ODAiLCJGb250U2l6ZSI6MTEsIkZvbnROYW1lIjoiQ2FsaWJyaSIsIklzQm9sZCI6dHJ1ZSwiSXNJdGFsaWMiOmZhbHNlLCJJc1VuZGVybGluZWQiOmZhbHNlLCJQYXJlbnRTdHlsZSI6bnVsbH0sIkF1dG9TaXplIjowLCJGb3JlZ3JvdW5kIjp7IiRpZCI6IjY4MSIsIkNvbG9yIjp7IiRyZWYiOiIxMTUifX0sIk1heFdpZHRoIjo5NjAuMCwiTWF4SGVpZ2h0IjoiSW5maW5pdHkiLCJTbWFydEZvcmVncm91bmRJc0FjdGl2ZSI6ZmFsc2UsIkhvcml6b250YWxBbGlnbm1lbnQiOjAsIlZlcnRpY2FsQWxpZ25tZW50IjowLCJTbWFydEZvcmVncm91bmQiOm51bGwsIkJhY2tncm91bmRGaWxsVHlwZSI6MCwiTWFyZ2luIjp7IiRpZCI6IjY4MiIsIlRvcCI6MCwiTGVmdCI6MCwiUmlnaHQiOjAsIkJvdHRvbSI6MH0sIlBhZGRpbmciOnsiJGlkIjoiNjgzIiwiVG9wIjowLCJMZWZ0IjowLCJSaWdodCI6MCwiQm90dG9tIjowfSwiQmFja2dyb3VuZCI6eyIkcmVmIjoiMTE4In0sIklzVmlzaWJsZSI6dHJ1ZSwiV2lkdGgiOjAuMCwiSGVpZ2h0IjowLjAsIkJvcmRlclN0eWxlIjp7IiRpZCI6IjY4NCIsIkxpbmVDb2xvciI6bnVsbCwiTGluZVdlaWdodCI6MC4wLCJMaW5lVHlwZSI6MCwiUGFyZW50U3R5bGUiOm51bGx9LCJQYXJlbnRTdHlsZSI6bnVsbH0sIkRhdGVTdHlsZSI6eyIkaWQiOiI2ODUiLCJGb250U2V0dGluZ3MiOnsiJGlkIjoiNjg2IiwiRm9udFNpemUiOjEwLCJGb250TmFtZSI6IkNhbGlicmkiLCJJc0JvbGQiOmZhbHNlLCJJc0l0YWxpYyI6ZmFsc2UsIklzVW5kZXJsaW5lZCI6ZmFsc2UsIlBhcmVudFN0eWxlIjpudWxsfSwiQXV0b1NpemUiOjAsIkZvcmVncm91bmQiOnsiJGlkIjoiNjg3IiwiQ29sb3IiOnsiJHJlZiI6IjEyMiJ9fSwiTWF4V2lkdGgiOjIwMC4wLCJNYXhIZWlnaHQiOiJJbmZpbml0eSIsIlNtYXJ0Rm9yZWdyb3VuZElzQWN0aXZlIjpmYWxzZSwiSG9yaXpvbnRhbEFsaWdubWVudCI6MCwiVmVydGljYWxBbGlnbm1lbnQiOjAsIlNtYXJ0Rm9yZWdyb3VuZCI6bnVsbCwiQmFja2dyb3VuZEZpbGxUeXBlIjowLCJNYXJnaW4iOnsiJGlkIjoiNjg4IiwiVG9wIjowLCJMZWZ0IjowLCJSaWdodCI6MCwiQm90dG9tIjowfSwiUGFkZGluZyI6eyIkaWQiOiI2ODkiLCJUb3AiOjAsIkxlZnQiOjAsIlJpZ2h0IjowLCJCb3R0b20iOjB9LCJCYWNrZ3JvdW5kIjp7IiRyZWYiOiIxMjUifSwiSXNWaXNpYmxlIjp0cnVlLCJXaWR0aCI6MC4wLCJIZWlnaHQiOjAuMCwiQm9yZGVyU3R5bGUiOnsiJGlkIjoiNjkwIiwiTGluZUNvbG9yIjpudWxsLCJMaW5lV2VpZ2h0IjowLjAsIkxpbmVUeXBlIjowLCJQYXJlbnRTdHlsZSI6bnVsbH0sIlBhcmVudFN0eWxlIjpudWxsfSwiRGF0ZUZvcm1hdCI6eyIkaWQiOiI2OTE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2OTIiLCJEYXRlUGFydElzVmlzaWJsZSI6ZmFsc2UsIlRpbWVQYXJ0SXNWaXNpYmxlIjpmYWxzZX19LCJXZWVrTnVtYmVyaW5nIjp7IiRpZCI6IjY5MyIsIkZvcm1hdCI6MCwiSXNWaXNpYmxlIjpmYWxzZSwiTGFzdEtub3duVmlzaWJpbGl0eVN0YXRlIjpmYWxzZX0sIklzVmlzaWJsZSI6dHJ1ZSwiUGFyZW50U3R5bGUiOm51bGx9LCJJbmRleCI6MTEsIlNtYXJ0RHVyYXRpb25BY3RpdmF0ZWQiOmZhbHNlLCJEYXRlRm9ybWF0Ijp7IiRyZWYiOiI2OTEifSwiV2Vla051bWJlcmluZyI6eyIkaWQiOiI2OTQiLCJGb3JtYXQiOjAsIklzVmlzaWJsZSI6ZmFsc2UsIkxhc3RLbm93blZpc2liaWxpdHlTdGF0ZSI6ZmFsc2V9LCJJZCI6IjA2OGJlYWYzLThlZjUtNDI4Ny04NjViLWVmYTNkMjhkNTRkOCIsIkltcG9ydElkIjpudWxsLCJUaXRsZSI6IlByZXBhcmUgRW52aXJvbm1lbnQgIiwiTm90ZSI6bnVsbCwiSHlwZXJsaW5rIjp7IiRpZCI6IjY5NSIsIkFkZHJlc3MiOm51bGwsIlN1YkFkZHJlc3MiOm51bGx9LCJJc0NoYW5nZWQiOmZhbHNlLCJJc05ldyI6ZmFsc2V9LHsiJGlkIjoiNjk2IiwiR3JvdXBOYW1lIjpudWxsLCJTdGFydERhdGUiOiIyMDIyLTA3LTE4VDAwOjAwOjAwWiIsIkVuZERhdGUiOiIyMDIyLTA3LTMxVDIzOjU5OjAwWiIsIlBlcmNlbnRhZ2VDb21wbGV0ZSI6bnVsbCwiU3R5bGUiOnsiJGlkIjoiNjk3IiwiU2hhcGUiOjAsIlNoYXBlVGhpY2tuZXNzIjoxLCJEdXJhdGlvbkZvcm1hdCI6MCwiSW5jbHVkZU5vbldvcmtpbmdEYXlzSW5EdXJhdGlvbiI6ZmFsc2UsIlBlcmNlbnRhZ2VDb21wbGV0ZVN0eWxlIjp7IiRpZCI6IjY5OCIsIkZvbnRTZXR0aW5ncyI6eyIkaWQiOiI2OTkiLCJGb250U2l6ZSI6MTAsIkZvbnROYW1lIjoiQ2FsaWJyaSIsIklzQm9sZCI6ZmFsc2UsIklzSXRhbGljIjpmYWxzZSwiSXNVbmRlcmxpbmVkIjpmYWxzZSwiUGFyZW50U3R5bGUiOm51bGx9LCJBdXRvU2l6ZSI6MCwiRm9yZWdyb3VuZCI6eyIkaWQiOiI3MDAiLCJDb2xvciI6eyIkcmVmIjoiODcifX0sIk1heFdpZHRoIjoyMDAuMCwiTWF4SGVpZ2h0IjoiSW5maW5pdHkiLCJTbWFydEZvcmVncm91bmRJc0FjdGl2ZSI6ZmFsc2UsIkhvcml6b250YWxBbGlnbm1lbnQiOjAsIlZlcnRpY2FsQWxpZ25tZW50IjowLCJTbWFydEZvcmVncm91bmQiOm51bGwsIkJhY2tncm91bmRGaWxsVHlwZSI6MCwiTWFyZ2luIjp7IiRpZCI6IjcwMSIsIlRvcCI6MCwiTGVmdCI6MCwiUmlnaHQiOjAsIkJvdHRvbSI6MH0sIlBhZGRpbmciOnsiJGlkIjoiNzAyIiwiVG9wIjowLCJMZWZ0IjowLCJSaWdodCI6MCwiQm90dG9tIjowfSwiQmFja2dyb3VuZCI6eyIkcmVmIjoiOTAifSwiSXNWaXNpYmxlIjp0cnVlLCJXaWR0aCI6MC4wLCJIZWlnaHQiOjAuMCwiQm9yZGVyU3R5bGUiOnsiJGlkIjoiNzAzIiwiTGluZUNvbG9yIjpudWxsLCJMaW5lV2VpZ2h0IjowLjAsIkxpbmVUeXBlIjowLCJQYXJlbnRTdHlsZSI6bnVsbH0sIlBhcmVudFN0eWxlIjpudWxsfSwiRHVyYXRpb25TdHlsZSI6eyIkaWQiOiI3MDQiLCJGb250U2V0dGluZ3MiOnsiJGlkIjoiNzA1IiwiRm9udFNpemUiOjEwLCJGb250TmFtZSI6IkNhbGlicmkiLCJJc0JvbGQiOmZhbHNlLCJJc0l0YWxpYyI6ZmFsc2UsIklzVW5kZXJsaW5lZCI6ZmFsc2UsIlBhcmVudFN0eWxlIjpudWxsfSwiQXV0b1NpemUiOjAsIkZvcmVncm91bmQiOnsiJGlkIjoiNzA2IiwiQ29sb3IiOnsiJHJlZiI6Ijk0In19LCJNYXhXaWR0aCI6MjAwLjAsIk1heEhlaWdodCI6IkluZmluaXR5IiwiU21hcnRGb3JlZ3JvdW5kSXNBY3RpdmUiOmZhbHNlLCJIb3Jpem9udGFsQWxpZ25tZW50IjowLCJWZXJ0aWNhbEFsaWdubWVudCI6MCwiU21hcnRGb3JlZ3JvdW5kIjpudWxsLCJCYWNrZ3JvdW5kRmlsbFR5cGUiOjAsIk1hcmdpbiI6eyIkaWQiOiI3MDciLCJUb3AiOjAsIkxlZnQiOjAsIlJpZ2h0IjowLCJCb3R0b20iOjB9LCJQYWRkaW5nIjp7IiRpZCI6IjcwOCIsIlRvcCI6MCwiTGVmdCI6MCwiUmlnaHQiOjAsIkJvdHRvbSI6MH0sIkJhY2tncm91bmQiOnsiJHJlZiI6Ijk3In0sIklzVmlzaWJsZSI6dHJ1ZSwiV2lkdGgiOjAuMCwiSGVpZ2h0IjowLjAsIkJvcmRlclN0eWxlIjp7IiRpZCI6IjcwOSIsIkxpbmVDb2xvciI6bnVsbCwiTGluZVdlaWdodCI6MC4wLCJMaW5lVHlwZSI6MCwiUGFyZW50U3R5bGUiOm51bGx9LCJQYXJlbnRTdHlsZSI6bnVsbH0sIkhvcml6b250YWxDb25uZWN0b3JTdHlsZSI6eyIkaWQiOiI3MTAiLCJMaW5lQ29sb3IiOnsiJHJlZiI6Ijk5In0sIkxpbmVXZWlnaHQiOjEuMCwiTGluZVR5cGUiOjAsIlBhcmVudFN0eWxlIjpudWxsfSwiVmVydGljYWxDb25uZWN0b3JTdHlsZSI6eyIkaWQiOiI3MTEiLCJMaW5lQ29sb3IiOnsiJHJlZiI6IjEwMi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zEyIiwiTWFyZ2luIjp7IiRpZCI6IjcxMyIsIlRvcCI6MCwiTGVmdCI6NCwiUmlnaHQiOjQsIkJvdHRvbSI6MH0sIlBhZGRpbmciOnsiJGlkIjoiNzE0IiwiVG9wIjowLCJMZWZ0IjowLCJSaWdodCI6MCwiQm90dG9tIjowfSwiQmFja2dyb3VuZCI6eyIkaWQiOiI3MTUiLCJDb2xvciI6eyIkaWQiOiI3MTYiLCJBIjoyNTUsIlIiOjExMiwiRyI6MTczLCJCIjo3MX19LCJJc1Zpc2libGUiOnRydWUsIldpZHRoIjowLjAsIkhlaWdodCI6MTYuMCwiQm9yZGVyU3R5bGUiOnsiJGlkIjoiNzE3IiwiTGluZUNvbG9yIjp7IiRyZWYiOiIxMTAifSwiTGluZVdlaWdodCI6MC4wLCJMaW5lVHlwZSI6MCwiUGFyZW50U3R5bGUiOm51bGx9LCJQYXJlbnRTdHlsZSI6bnVsbH0sIlRpdGxlU3R5bGUiOnsiJGlkIjoiNzE4IiwiRm9udFNldHRpbmdzIjp7IiRpZCI6IjcxOSIsIkZvbnRTaXplIjoxMSwiRm9udE5hbWUiOiJDYWxpYnJpIiwiSXNCb2xkIjp0cnVlLCJJc0l0YWxpYyI6ZmFsc2UsIklzVW5kZXJsaW5lZCI6ZmFsc2UsIlBhcmVudFN0eWxlIjpudWxsfSwiQXV0b1NpemUiOjAsIkZvcmVncm91bmQiOnsiJGlkIjoiNzIwIiwiQ29sb3IiOnsiJHJlZiI6IjExNSJ9fSwiTWF4V2lkdGgiOjk2MC4wLCJNYXhIZWlnaHQiOiJJbmZpbml0eSIsIlNtYXJ0Rm9yZWdyb3VuZElzQWN0aXZlIjpmYWxzZSwiSG9yaXpvbnRhbEFsaWdubWVudCI6MCwiVmVydGljYWxBbGlnbm1lbnQiOjAsIlNtYXJ0Rm9yZWdyb3VuZCI6bnVsbCwiQmFja2dyb3VuZEZpbGxUeXBlIjowLCJNYXJnaW4iOnsiJGlkIjoiNzIxIiwiVG9wIjowLCJMZWZ0IjowLCJSaWdodCI6MCwiQm90dG9tIjowfSwiUGFkZGluZyI6eyIkaWQiOiI3MjIiLCJUb3AiOjAsIkxlZnQiOjAsIlJpZ2h0IjowLCJCb3R0b20iOjB9LCJCYWNrZ3JvdW5kIjp7IiRyZWYiOiIxMTgifSwiSXNWaXNpYmxlIjp0cnVlLCJXaWR0aCI6MC4wLCJIZWlnaHQiOjAuMCwiQm9yZGVyU3R5bGUiOnsiJGlkIjoiNzIzIiwiTGluZUNvbG9yIjpudWxsLCJMaW5lV2VpZ2h0IjowLjAsIkxpbmVUeXBlIjowLCJQYXJlbnRTdHlsZSI6bnVsbH0sIlBhcmVudFN0eWxlIjpudWxsfSwiRGF0ZVN0eWxlIjp7IiRpZCI6IjcyNCIsIkZvbnRTZXR0aW5ncyI6eyIkaWQiOiI3MjUiLCJGb250U2l6ZSI6MTAsIkZvbnROYW1lIjoiQ2FsaWJyaSIsIklzQm9sZCI6ZmFsc2UsIklzSXRhbGljIjpmYWxzZSwiSXNVbmRlcmxpbmVkIjpmYWxzZSwiUGFyZW50U3R5bGUiOm51bGx9LCJBdXRvU2l6ZSI6MCwiRm9yZWdyb3VuZCI6eyIkaWQiOiI3MjYiLCJDb2xvciI6eyIkcmVmIjoiMTIyIn19LCJNYXhXaWR0aCI6MjAwLjAsIk1heEhlaWdodCI6IkluZmluaXR5IiwiU21hcnRGb3JlZ3JvdW5kSXNBY3RpdmUiOmZhbHNlLCJIb3Jpem9udGFsQWxpZ25tZW50IjowLCJWZXJ0aWNhbEFsaWdubWVudCI6MCwiU21hcnRGb3JlZ3JvdW5kIjpudWxsLCJCYWNrZ3JvdW5kRmlsbFR5cGUiOjAsIk1hcmdpbiI6eyIkaWQiOiI3MjciLCJUb3AiOjAsIkxlZnQiOjAsIlJpZ2h0IjowLCJCb3R0b20iOjB9LCJQYWRkaW5nIjp7IiRpZCI6IjcyOCIsIlRvcCI6MCwiTGVmdCI6MCwiUmlnaHQiOjAsIkJvdHRvbSI6MH0sIkJhY2tncm91bmQiOnsiJHJlZiI6IjEyNSJ9LCJJc1Zpc2libGUiOnRydWUsIldpZHRoIjowLjAsIkhlaWdodCI6MC4wLCJCb3JkZXJTdHlsZSI6eyIkaWQiOiI3MjkiLCJMaW5lQ29sb3IiOm51bGwsIkxpbmVXZWlnaHQiOjAuMCwiTGluZVR5cGUiOjAsIlBhcmVudFN0eWxlIjpudWxsfSwiUGFyZW50U3R5bGUiOm51bGx9LCJEYXRlRm9ybWF0Ijp7IiRpZCI6IjczM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czMSIsIkRhdGVQYXJ0SXNWaXNpYmxlIjpmYWxzZSwiVGltZVBhcnRJc1Zpc2libGUiOmZhbHNlfX0sIldlZWtOdW1iZXJpbmciOnsiJGlkIjoiNzMyIiwiRm9ybWF0IjowLCJJc1Zpc2libGUiOmZhbHNlLCJMYXN0S25vd25WaXNpYmlsaXR5U3RhdGUiOmZhbHNlfSwiSXNWaXNpYmxlIjp0cnVlLCJQYXJlbnRTdHlsZSI6bnVsbH0sIkluZGV4IjoxMywiU21hcnREdXJhdGlvbkFjdGl2YXRlZCI6ZmFsc2UsIkRhdGVGb3JtYXQiOnsiJHJlZiI6IjczMCJ9LCJXZWVrTnVtYmVyaW5nIjp7IiRpZCI6IjczMyIsIkZvcm1hdCI6MCwiSXNWaXNpYmxlIjpmYWxzZSwiTGFzdEtub3duVmlzaWJpbGl0eVN0YXRlIjpmYWxzZX0sIklkIjoiMGZhNzUzOTgtM2Q4ZS00MDUzLWE2ZmItYTFiNWI2ZWVlNmEyIiwiSW1wb3J0SWQiOm51bGwsIlRpdGxlIjoiU3lzdGVtIENvbmZpZ3VyYXRpb24iLCJOb3RlIjpudWxsLCJIeXBlcmxpbmsiOnsiJGlkIjoiNzM0IiwiQWRkcmVzcyI6bnVsbCwiU3ViQWRkcmVzcyI6bnVsbH0sIklzQ2hhbmdlZCI6ZmFsc2UsIklzTmV3IjpmYWxzZX1dLCJTd2ltbGFuZXMiOltdLCJNc1Byb2plY3RJdGVtc1RyZWUiOm51bGwsIk1ldGFkYXRhIjp7IiRpZCI6IjczNS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3MzYiLCJJbXBhT3B0aW9ucyI6eyIkaWQiOiI3Mzc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ZmFsc2UsIkltcG9ydFR5cGUiOjAsIkZpbGVQYXRoIjpudWxsLCJUaW1lQ29uZmlndXJhdGlvbiI6eyIkaWQiOiI3MzgiLCJVc2VUaW1lIjpmYWxzZSwiV29ya0RheVN0YXJ0IjoiMDA6MDA6MDAiLCJXb3JrRGF5RW5kIjoiMjM6NTk6MDAifSwiTGFzdFVzZWRUZW1wbGF0ZUlkIjoiNzM1NWI2MzMtYWM2Ni00NTI4LThiNGQtMjk5ZmFlZGM5ZWU5IiwiRmlyc3RXZWVrT2ZZZWFyIjowfQ=="/>
  <p:tag name="__MASTER" val="__part_0"/>
</p:tagLst>
</file>

<file path=ppt/tags/tag2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Middle"/>
  <p:tag name="OTLTIMEBANDSHAPETYPE" val="RectangleTimeband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7"/>
  <p:tag name="OTLTIMEBANDFYSTARTMONTH" val="January"/>
  <p:tag name="OTLTIMEBANDSHOWFYLABEL" val="True"/>
  <p:tag name="OTLTIMEBANDUSESTARTINGOFTHEYEARFORFYNUMBERING" val="True"/>
  <p:tag name="OTLTIMEBANDENDDATE" val="2022-07-31T23:59:00.0000000"/>
  <p:tag name="OTLMARKERSHAPE" val="OTL"/>
</p:tagLst>
</file>

<file path=ppt/tags/tag2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2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approval and kickoff"/>
  <p:tag name="OTLPOSITIONONTASK" val="None"/>
  <p:tag name="OTLRELATEDTASKID" val="00000000-0000-0000-0000-000000000000"/>
  <p:tag name="OTLWEEKNUMBERINGFORMAT" val="WNFormat1"/>
  <p:tag name="OTLWEEKNUMBERINGISVISIBLE" val="False"/>
  <p:tag name="OTLDATE" val="2021-08-02T23:59:00.0000000"/>
  <p:tag name="OTLMARKERSHAPE" val="OTL"/>
</p:tagLst>
</file>

<file path=ppt/tags/tag2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2-06-03T00:00:00.0000000Z"/>
  <p:tag name="OTLENDDATE" val="2022-06-12T23:59:00.0000000Z"/>
  <p:tag name="OTLMARKERSHAPE" val="OTL"/>
</p:tagLst>
</file>

<file path=ppt/tags/tag2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2-06-11T00:00:00.0000000Z"/>
  <p:tag name="OTLENDDATE" val="2022-06-22T23:59:00.0000000Z"/>
  <p:tag name="OTLMARKERSHAPE" val="OTL"/>
</p:tagLst>
</file>

<file path=ppt/tags/tag2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2-06-11T00:00:00.0000000Z"/>
  <p:tag name="OTLENDDATE" val="2022-06-16T23:59:00.0000000Z"/>
  <p:tag name="OTLMARKERSHAPE" val="OTL"/>
</p:tagLst>
</file>

<file path=ppt/tags/tag2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2-06-04T00:00:00.0000000Z"/>
  <p:tag name="OTLENDDATE" val="2022-06-21T23:59:00.0000000Z"/>
  <p:tag name="OTLMARKERSHAPE" val="OTL"/>
</p:tagLst>
</file>

<file path=ppt/tags/tag2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2-06-11T00:00:00.0000000Z"/>
  <p:tag name="OTLENDDATE" val="2022-06-24T23:59:00.0000000Z"/>
  <p:tag name="OTLMARKERSHAPE" val="OTL"/>
</p:tagLst>
</file>

<file path=ppt/tags/tag2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2-06-17T00:00:00.0000000Z"/>
  <p:tag name="OTLENDDATE" val="2022-06-28T23:59:00.0000000Z"/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2-06-25T00:00:00.0000000Z"/>
  <p:tag name="OTLENDDATE" val="2022-07-01T23:59:00.0000000Z"/>
  <p:tag name="OTLMARKERSHAPE" val="OTL"/>
</p:tagLst>
</file>

<file path=ppt/tags/tag2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2-06-30T00:00:00.0000000Z"/>
  <p:tag name="OTLENDDATE" val="2022-07-18T23:59:00.0000000Z"/>
  <p:tag name="OTLMARKERSHAPE" val="OTL"/>
</p:tagLst>
</file>

<file path=ppt/tags/tag2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2-07-18T00:00:00.0000000Z"/>
  <p:tag name="OTLENDDATE" val="2022-07-31T23:59:00.0000000Z"/>
  <p:tag name="OTLMARKERSHAPE" val="OTL"/>
</p:tagLst>
</file>

<file path=ppt/tags/tag2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duction cost study"/>
  <p:tag name="OTLPOSITIONONTASK" val="None"/>
  <p:tag name="OTLRELATEDTASKID" val="00000000-0000-0000-0000-000000000000"/>
  <p:tag name="OTLWEEKNUMBERINGFORMAT" val="WNFormat1"/>
  <p:tag name="OTLWEEKNUMBERINGISVISIBLE" val="False"/>
  <p:tag name="OTLDATE" val="2021-08-19T23:59:00.0000000"/>
  <p:tag name="OTLMARKERSHAPE" val="OTL"/>
</p:tagLst>
</file>

<file path=ppt/tags/tag2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and resource planning"/>
  <p:tag name="OTLPOSITIONONTASK" val="None"/>
  <p:tag name="OTLRELATEDTASKID" val="00000000-0000-0000-0000-000000000000"/>
  <p:tag name="OTLWEEKNUMBERINGFORMAT" val="WNFormat1"/>
  <p:tag name="OTLWEEKNUMBERINGISVISIBLE" val="False"/>
  <p:tag name="OTLDATE" val="2021-09-27T23:59:00.0000000"/>
  <p:tag name="OTLMARKERSHAPE" val="OTL"/>
</p:tagLst>
</file>

<file path=ppt/tags/tag2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Implementation Kick-Off "/>
  <p:tag name="OTLPOSITIONONTASK" val="None"/>
  <p:tag name="OTLRELATEDTASKID" val="00000000-0000-0000-0000-000000000000"/>
  <p:tag name="OTLWEEKNUMBERINGFORMAT" val="WNFormat1"/>
  <p:tag name="OTLWEEKNUMBERINGISVISIBLE" val="False"/>
  <p:tag name="OTLDATE" val="2022-06-02T23:59:00.0000000"/>
  <p:tag name="OTLMARKERSHAPE" val="OTL"/>
</p:tagLst>
</file>

<file path=ppt/tags/tag2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taffing Plan"/>
  <p:tag name="OTLPOSITIONONTASK" val="None"/>
  <p:tag name="OTLRELATEDTASKID" val="00000000-0000-0000-0000-000000000000"/>
  <p:tag name="OTLWEEKNUMBERINGFORMAT" val="WNFormat1"/>
  <p:tag name="OTLWEEKNUMBERINGISVISIBLE" val="False"/>
  <p:tag name="OTLDATE" val="2022-06-16T23:59:00.0000000"/>
  <p:tag name="OTLMARKERSHAPE" val="OTL"/>
</p:tagLst>
</file>

<file path=ppt/tags/tag2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esting"/>
  <p:tag name="OTLPOSITIONONTASK" val="None"/>
  <p:tag name="OTLRELATEDTASKID" val="00000000-0000-0000-0000-000000000000"/>
  <p:tag name="OTLWEEKNUMBERINGFORMAT" val="WNFormat1"/>
  <p:tag name="OTLWEEKNUMBERINGISVISIBLE" val="False"/>
  <p:tag name="OTLDATE" val="2022-07-06T23:59:00.0000000"/>
  <p:tag name="OTLMARKERSHAPE" val="OTL"/>
</p:tagLst>
</file>

<file path=ppt/tags/tag2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Implementation "/>
  <p:tag name="OTLPOSITIONONTASK" val="None"/>
  <p:tag name="OTLRELATEDTASKID" val="00000000-0000-0000-0000-000000000000"/>
  <p:tag name="OTLWEEKNUMBERINGFORMAT" val="WNFormat1"/>
  <p:tag name="OTLWEEKNUMBERINGISVISIBLE" val="False"/>
  <p:tag name="OTLDATE" val="2022-07-30T23:59:00.0000000"/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nal Resource Plan "/>
  <p:tag name="OTLPOSITIONONTASK" val="None"/>
  <p:tag name="OTLRELATEDTASKID" val="00000000-0000-0000-0000-000000000000"/>
  <p:tag name="OTLWEEKNUMBERINGFORMAT" val="WNFormat1"/>
  <p:tag name="OTLWEEKNUMBERINGISVISIBLE" val="False"/>
  <p:tag name="OTLDATE" val="2022-06-11T23:59:00.0000000"/>
  <p:tag name="OTLMARKERSHAPE" val="OTL"/>
</p:tagLst>
</file>

<file path=ppt/tags/tag2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Development Completed"/>
  <p:tag name="OTLPOSITIONONTASK" val="None"/>
  <p:tag name="OTLRELATEDTASKID" val="00000000-0000-0000-0000-000000000000"/>
  <p:tag name="OTLWEEKNUMBERINGFORMAT" val="WNFormat1"/>
  <p:tag name="OTLWEEKNUMBERINGISVISIBLE" val="False"/>
  <p:tag name="OTLDATE" val="2022-06-28T23:59:00.0000000"/>
  <p:tag name="OTLMARKERSHAPE" val="OTL"/>
</p:tagLst>
</file>

<file path=ppt/tags/tag2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test 1.2 rollout, documentation and usability feedback"/>
  <p:tag name="OTLPOSITIONONTASK" val="None"/>
  <p:tag name="OTLRELATEDTASKID" val="00000000-0000-0000-0000-000000000000"/>
  <p:tag name="OTLWEEKNUMBERINGFORMAT" val="WNFormat1"/>
  <p:tag name="OTLWEEKNUMBERINGISVISIBLE" val="False"/>
  <p:tag name="OTLDATE" val="2021-10-22T23:59:00.0000000"/>
  <p:tag name="OTLMARKERSHAPE" val="OTL"/>
</p:tagLst>
</file>

<file path=ppt/tags/tag2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VmVyc2lvbiI6eyIkaWQiOiIyIiwiVmVyc2lvbiI6IjMuMy4yIiwiT3JpZ2luYWxBc3NlbWJseVZlcnNpb24iOiIxLjAwLjAwLjAwIiwiRWRpdGlvbiI6IlBybyIsIklzUGx1c0VkaXRpb24iOnRydWUsIklzUHJvRWRpdGlvbiI6dHJ1ZX0sIkVmZmVjdCI6MSwiU3R5bGUiOnsiJGlkIjoiMyIsIlRpbWViYW5kU3R5bGUiOnsiJGlkIjoiNCIsIlNjYWxlTWFya2luZyI6MCwiU2hhcGUiOjEzLCJTaGFwZVN0eWxlIjp7IiRpZCI6IjUiLCJNYXJnaW4iOnsiJGlkIjoiNiIsIlRvcCI6MCwiTGVmdCI6MTAsIlJpZ2h0IjoxMCwiQm90dG9tIjowfSwiUGFkZGluZyI6eyIkaWQiOiI3IiwiVG9wIjozLCJMZWZ0IjoxMywiUmlnaHQiOjEzLCJCb3R0b20iOjN9LCJCYWNrZ3JvdW5kIjp7IiRpZCI6IjgiLCJDb2xvciI6eyIkaWQiOiI5IiwiQSI6MjU1LCJSIjo2MSwiRyI6NjEsIkIiOjYx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z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M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M4LCJHIjoyMzYsIkIiOjIyNX19LCJBcHBlbmRZZWFyT25ZZWFyQ2hhbmdlIjp0cnVlLCJFbGFwc2VkVGltZUZvcm1hdCI6MCwiVG9kYXlNYXJrZXJQb3NpdGlvbiI6MCwiUXVpY2tQb3NpdGlvbiI6MSwiQWJzb2x1dGVQb3NpdGlvbiI6MjQwLjAsIk1hcmdpbiI6eyIkaWQiOiI0OSIsIlRvcCI6MCwiTGVmdCI6MTAsIlJpZ2h0IjoxMCwiQm90dG9tIjowfSwiUGFkZGluZyI6eyIkaWQiOiI1MCIsIlRvcCI6MCwiTGVmdCI6MCwiUmlnaHQiOjAsIkJvdHRvbSI6MH0sIkJhY2tncm91bmQiOnsiJGlkIjoiNTEiLCJDb2xvciI6eyIkaWQiOiI1MiIsIkEiOjI1NSwiUiI6NjEsIkciOjYxLCJCIjo2MX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mYWxzZSwiSXNJdGFsaWMiOmZhbHNlLCJJc1VuZGVybGluZWQiOmZhbHNlLCJQYXJlbnRTdHlsZSI6bnVsbH0sIkF1dG9TaXplIjowLCJGb3JlZ3JvdW5kIjp7IiRpZCI6IjY5IiwiQ29sb3IiOnsiJGlkIjoiNz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SwiRm9udE5hbWUiOiJDYWxpYnJpIiwiSXNCb2xkIjpmYWxzZSwiSXNJdGFsaWMiOmZhbHNlLCJJc1VuZGVybGluZWQiOmZhbHNlLCJQYXJlbnRTdHlsZSI6bnVsbH0sIkF1dG9TaXplIjowLCJGb3JlZ3JvdW5kIjp7IiRpZCI6Ijc2IiwiQ29sb3IiOnsiJGlkIjoiNzc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mZhbHNlLCJUaW1lUGFydElzVmlzaWJsZSI6ZmFsc2V9fSwiV2Vla051bWJlcmluZyI6eyIkaWQiOiI4MyIsIkZvcm1hdCI6MCwiSXNWaXNpYmxlIjpmYWxzZSwiTGFzdEtub3duVmlzaWJpbGl0eVN0YXRlIjpmYWxzZX0sIklzVmlzaWJsZSI6dHJ1ZSwiUGFyZW50U3R5bGUiOm51bGx9LCJEZWZhdWx0VGFza1N0eWxlIjp7IiRpZCI6Ijg0IiwiU2hhcGUiOjIsIlNoYXBlVGhpY2tuZXNzIjoxLCJEdXJhdGlvbkZvcm1hdCI6NSwiSW5jbHVkZU5vbldvcmtpbmdEYXlzSW5EdXJhdGlvbiI6ZmFsc2UsIlBlcmNlbnRhZ2VDb21wbGV0ZVN0eWxlIjp7IiRpZCI6Ijg1IiwiRm9udFNldHRpbmdzIjp7IiRpZCI6Ijg2IiwiRm9udFNpemUiOjEwLCJGb250TmFtZSI6IkNhbGlicmkiLCJJc0JvbGQiOmZhbHNlLCJJc0l0YWxpYyI6ZmFsc2UsIklzVW5kZXJsaW5lZCI6ZmFsc2UsIlBhcmVudFN0eWxlIjpudWxsfSwiQXV0b1NpemUiOjAsIkZvcmVncm91bmQiOnsiJGlkIjoiODciLCJDb2xvciI6eyIkaWQiOiI4O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wLjAsIkxpbmVUeXBlIjowLCJQYXJlbnRTdHlsZSI6bnVsbH0sIlZlcnRpY2FsQ29ubmVjdG9yU3R5bGUiOnsiJGlkIjoiMTAyIiwiTGluZUNvbG9yIjp7IiRpZCI6IjEwMyIsIiR0eXBlIjoiTkxSRS5Db21tb24uRG9tLlNvbGlkQ29sb3JCcnVzaCwgTkxSRS5Db21tb24iLCJDb2xvciI6eyIkaWQiOiIxMDQiLCJBIjoyNTUsIlIiOjIwNCwiRyI6MjA0LCJCIjoyMDR9fSwiTGluZVdlaWdodCI6MS4wLCJMaW5lVHlwZSI6MCwiUGFyZW50U3R5bGUiOm51bGx9LCJNYXJnaW4iOm51bGwsIlN0YXJ0RGF0ZVBvc2l0aW9uIjo2LCJFbmREYXRlUG9zaXRpb24iOjYsIkRhdGVJc1Zpc2libGUiOmZhbHNlLCJUaXRsZVBvc2l0aW9uIjo0LCJEdXJhdGlvblBvc2l0aW9uIjoyLCJQZXJjZW50YWdlQ29tcGxldGVkUG9zaXRpb24iOjYsIlNwYWNpbmciOjEwLCJJc0JlbG93VGltZWJhbmQiOmZhbHNlLCJQZXJjZW50YWdlQ29tcGxldGVTaGFwZU9wYWNpdHkiOjM1LCJTaGFwZVN0eWxlIjp7IiRpZCI6IjEwNSIsIk1hcmdpbiI6eyIkaWQiOiIxMDYiLCJUb3AiOjAsIkxlZnQiOjQsIlJpZ2h0Ijo0LCJCb3R0b20iOjB9LCJQYWRkaW5nIjp7IiRpZCI6IjEwNyIsIlRvcCI6MCwiTGVmdCI6MCwiUmlnaHQiOjAsIkJvdHRvbSI6MH0sIkJhY2tncm91bmQiOnsiJGlkIjoiMTA4IiwiQ29sb3IiOnsiJGlkIjoiMTA5IiwiQSI6MjU1LCJSIjowLCJHIjoxMTQsIkIiOjE4OH19LCJJc1Zpc2libGUiOnRydWUsIldpZHRoIjowLjAsIkhlaWdodCI6MTYuMCwiQm9yZGVyU3R5bGUiOnsiJGlkIjoiMTEwIiwiTGluZUNvbG9yIjp7IiRpZCI6IjExMSIsIiR0eXBlIjoiTkxSRS5Db21tb24uRG9tLlNvbGlkQ29sb3JCcnVzaCwgTkxSRS5Db21tb24iLCJDb2xvciI6eyIkaWQiOiIxMTIiLCJBIjoyNTUsIlIiOjI1NSwiRyI6MCwiQiI6MH19LCJMaW5lV2VpZ2h0IjowLjAsIkxpbmVUeXBlIjowLCJQYXJlbnRTdHlsZSI6bnVsbH0sIlBhcmVudFN0eWxlIjpudWxsfSwiVGl0bGVTdHlsZSI6eyIkaWQiOiIxMTMiLCJGb250U2V0dGluZ3MiOnsiJGlkIjoiMTE0IiwiRm9udFNpemUiOjExLCJGb250TmFtZSI6IkNhbGlicmkiLCJJc0JvbGQiOmZhbHNlLCJJc0l0YWxpYyI6ZmFsc2UsIklzVW5kZXJsaW5lZCI6ZmFsc2UsIlBhcmVudFN0eWxlIjpudWxsfSwiQXV0b1NpemUiOjAsIkZvcmVncm91bmQiOnsiJGlkIjoiMTE1IiwiQ29sb3IiOnsiJGlkIjoiMTE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iwiRm9udE5hbWUiOiJDYWxpYnJpIiwiSXNCb2xkIjpmYWxzZSwiSXNJdGFsaWMiOmZhbHNlLCJJc1VuZGVybGluZWQiOmZhbHNlLCJQYXJlbnRTdHlsZSI6bnVsbH0sIkF1dG9TaXplIjowLCJGb3JlZ3JvdW5kIjp7IiRpZCI6IjEyMiIsIkNvbG9yIjp7IiRpZCI6IjEyMy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mZhbHNlLCJXaWR0aCI6MC4wLCJIZWlnaHQiOjAuMCwiQm9yZGVyU3R5bGUiOm51bGwsIlBhcmVudFN0eWxlIjpudWxsfSwiRGF0ZUZvcm1hdCI6eyIkaWQiOiIxMjc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jgiLCJEYXRlUGFydElzVmlzaWJsZSI6ZmFsc2UsIlRpbWVQYXJ0SXNWaXNpYmxlIjpmYWxzZX19LCJXZWVrTnVtYmVyaW5nIjp7IiRpZCI6IjEyOSIsIkZvcm1hdCI6MCwiSXNWaXNpYmxlIjpmYWxzZSwiTGFzdEtub3duVmlzaWJpbGl0eVN0YXRlIjpmYWxzZX0sIklzVmlzaWJsZSI6dHJ1ZSwiUGFyZW50U3R5bGUiOm51bGwsIl9leHBsaWNpdGx5U2V0Ijp7IiRpZCI6IjEzM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MxIiwiR3JpZGxpbmVTdHlsZSI6eyIkaWQiOiIxMzIiLCJMaW5lQ29sb3IiOnsiJGlkIjoiMTMzIiwiJHR5cGUiOiJOTFJFLkNvbW1vbi5Eb20uU29saWRDb2xvckJydXNoLCBOTFJFLkNvbW1vbiIsIkNvbG9yIjp7IiRpZCI6IjEzNCIsIkEiOjM4LCJSIjo5MSwiRyI6MTU1LCJCIjoyMTN9fSwiTGluZVdlaWdodCI6MS4wLCJMaW5lVHlwZSI6MCwiUGFyZW50U3R5bGUiOm51bGx9LCJNYXJnaW4iOnsiJGlkIjoiMTM1IiwiVG9wIjowLCJMZWZ0IjowLCJSaWdodCI6MCwiQm90dG9tIjowfSwiUGFkZGluZyI6eyIkaWQiOiIxMzYiLCJUb3AiOjAsIkxlZnQiOjAsIlJpZ2h0IjowLCJCb3R0b20iOjB9LCJCYWNrZ3JvdW5kIjpudWxsLCJJc1Zpc2libGUiOnRydWUsIldpZHRoIjowLjAsIkhlaWdodCI6MC4wLCJCb3JkZXJTdHlsZSI6bnVsbCwiUGFyZW50U3R5bGUiOm51bGx9LCJTaG93RWxhcHNlZFRpbWVHcmFkaWVudFN0eWxlIjpmYWxzZSwiRGVmYXVsdFN3aW1sYW5lU3R5bGUiOnsiJGlkIjoiMTM3IiwiSGVhZGVyU3R5bGUiOnsiJGlkIjoiMTM4IiwiVGV4dFN0eWxlIjp7IiRpZCI6IjEzOSIsIkZvbnRTZXR0aW5ncyI6eyIkaWQiOiIxNDAiLCJGb250U2l6ZSI6MTIsIkZvbnROYW1lIjoiQ2FsaWJyaSIsIklzQm9sZCI6ZmFsc2UsIklzSXRhbGljIjpmYWxzZSwiSXNVbmRlcmxpbmVkIjpmYWxzZSwiUGFyZW50U3R5bGUiOm51bGx9LCJBdXRvU2l6ZSI6MCwiRm9yZWdyb3VuZCI6eyIkaWQiOiIxNDEiLCJDb2xvciI6eyIkaWQiOiIxNDI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zIiwiVG9wIjowLCJMZWZ0IjowLCJSaWdodCI6MCwiQm90dG9tIjowfSwiUGFkZGluZyI6eyIkaWQiOiIxNDQiLCJUb3AiOjAsIkxlZnQiOjAsIlJpZ2h0IjowLCJCb3R0b20iOjB9LCJCYWNrZ3JvdW5kIjpudWxsLCJJc1Zpc2libGUiOnRydWUsIldpZHRoIjowLjAsIkhlaWdodCI6MC4wLCJCb3JkZXJTdHlsZSI6bnVsbCwiUGFyZW50U3R5bGUiOm51bGx9LCJSZWN0YW5nbGVTdHlsZSI6eyIkaWQiOiIxNDUiLCJNYXJnaW4iOnsiJGlkIjoiMTQ2IiwiVG9wIjowLCJMZWZ0IjowLCJSaWdodCI6MCwiQm90dG9tIjowfSwiUGFkZGluZyI6eyIkaWQiOiIxNDciLCJUb3AiOjAsIkxlZnQiOjAsIlJpZ2h0IjowLCJCb3R0b20iOjB9LCJCYWNrZ3JvdW5kIjp7IiRpZCI6IjE0OCIsIkNvbG9yIjp7IiRpZCI6IjE0OSIsIkEiOjEyNywiUiI6OTEsIkciOjE1NSwiQiI6MjEzfX0sIklzVmlzaWJsZSI6dHJ1ZSwiV2lkdGgiOjAuMCwiSGVpZ2h0IjowLjAsIkJvcmRlclN0eWxlIjp7IiRpZCI6IjE1MCIsIkxpbmVDb2xvciI6eyIkaWQiOiIxNTEiLCIkdHlwZSI6Ik5MUkUuQ29tbW9uLkRvbS5Tb2xpZENvbG9yQnJ1c2gsIE5MUkUuQ29tbW9uIiwiQ29sb3IiOnsiJGlkIjoiMTUyIiwiQSI6MjU1LCJSIjoyNTUsIkciOjAsIkIiOjB9fSwiTGluZVdlaWdodCI6MC4wLCJMaW5lVHlwZSI6MCwiUGFyZW50U3R5bGUiOm51bGx9LCJQYXJlbnRTdHlsZSI6bnVsbH0sIk1hcmdpbiI6eyIkaWQiOiIxNTMiLCJUb3AiOjAsIkxlZnQiOjAsIlJpZ2h0IjowLCJCb3R0b20iOjB9LCJQYWRkaW5nIjp7IiRpZCI6IjE1NCIsIlRvcCI6MCwiTGVmdCI6MCwiUmlnaHQiOjAsIkJvdHRvbSI6MH0sIkJhY2tncm91bmQiOm51bGwsIklzVmlzaWJsZSI6dHJ1ZSwiV2lkdGgiOjAuMCwiSGVpZ2h0IjowLjAsIkJvcmRlclN0eWxlIjpudWxsLCJQYXJlbnRTdHlsZSI6bnVsbH0sIkJhY2tncm91bmRTdHlsZSI6eyIkaWQiOiIxNTUiLCJNYXJnaW4iOnsiJGlkIjoiMTU2IiwiVG9wIjowLCJMZWZ0IjowLCJSaWdodCI6MCwiQm90dG9tIjowfSwiUGFkZGluZyI6eyIkaWQiOiIxNTciLCJUb3AiOjAsIkxlZnQiOjAsIlJpZ2h0IjowLCJCb3R0b20iOjB9LCJCYWNrZ3JvdW5kIjp7IiRpZCI6IjE1OCIsIkNvbG9yIjp7IiRpZCI6IjE1OSIsIkEiOjM4LCJSIjo5MSwiRyI6MTU1LCJCIjoyMTN9fSwiSXNWaXNpYmxlIjp0cnVlLCJXaWR0aCI6MC4wLCJIZWlnaHQiOjAuMCwiQm9yZGVyU3R5bGUiOnsiJGlkIjoiMTYwIiwiTGluZUNvbG9yIjp7IiRpZCI6IjE2MSIsIiR0eXBlIjoiTkxSRS5Db21tb24uRG9tLlNvbGlkQ29sb3JCcnVzaCwgTkxSRS5Db21tb24iLCJDb2xvciI6eyIkaWQiOiIxNjIiLCJBIjoyNTUsIlIiOjI1NSwiRyI6MCwiQiI6MH19LCJMaW5lV2VpZ2h0IjowLjAsIkxpbmVUeXBlIjowLCJQYXJlbnRTdHlsZSI6bnVsbH0sIlBhcmVudFN0eWxlIjpudWxsfSwiSXNBYm92ZVRpbWViYW5kIjpmYWxzZSwiTWFyZ2luIjp7IiRpZCI6IjE2MyIsIlRvcCI6MCwiTGVmdCI6MCwiUmlnaHQiOjAsIkJvdHRvbSI6MH0sIlBhZGRpbmciOnsiJGlkIjoiMTY0IiwiVG9wIjowLCJMZWZ0IjowLCJSaWdodCI6MCwiQm90dG9tIjowfSwiSXNWaXNpYmxlIjp0cnVlLCJXaWR0aCI6MC4wLCJIZWlnaHQiOjAuMCwiQm9yZGVyU3R5bGUiOm51bGwsIlBhcmVudFN0eWxlIjpudWxsfX0sIlNjYWxlIjp7IiRpZCI6IjE2NSIsIlN0YXJ0RGF0ZSI6IjIwMTctMDUtMDFUMDA6MDA6MDBaIiwiRW5kRGF0ZSI6IjIwMjItMTItMzFUMjM6NTk6MDAiLCJGb3JtYXQiOiJ3IiwiVHlwZSI6MSwiQXV0b0RhdGVSYW5nZSI6dHJ1ZSwiV29ya2luZ0RheXMiOjMxLCJGaXNjYWxZZWFyIjp7IiRpZCI6IjE2NiIsIlN0YXJ0TW9udGgiOjEsIlVzZVN0YXJ0aW5nWWVhckZvck51bWJlcmluZyI6dHJ1ZSwiU2hvd0Zpc2NhbFllYXJMYWJlbCI6dHJ1ZX0sIlRvZGF5TWFya2VyVGV4dCI6IlRvZGF5IiwiQXV0b1NjYWxlVHlwZSI6ZmFsc2V9LCJNaWxlc3RvbmVzIjpbeyIkaWQiOiIxNjciLCJEYXRlIjoiMjAyMS0wNS0zMFQyMzo1OTowMCIsIlN0eWxlIjp7IiRpZCI6IjE2OCIsIlNoYXBlIjo4LCJDb25uZWN0b3JNYXJnaW4iOnsiJHJlZiI6IjU0In0sIkNvbm5lY3RvclN0eWxlIjp7IiRpZCI6IjE2OSIsIkxpbmVDb2xvciI6eyIkaWQiOiIxNzAiLCIkdHlwZSI6Ik5MUkUuQ29tbW9uLkRvbS5Tb2xpZENvbG9yQnJ1c2gsIE5MUkUuQ29tbW9uIiwiQ29sb3IiOnsiJGlkIjoiMTcxIiwiQSI6MjU1LCJSIjoyMzcsIkciOjEyNSwiQiI6NDl9fSwiTGluZVdlaWdodCI6MS4wLCJMaW5lVHlwZSI6MCwiUGFyZW50U3R5bGUiOnsiJHJlZiI6IjU1In19LCJJc0JlbG93VGltZWJhbmQiOnRydWUsIlBvc2l0aW9uT25UYXNrIjowLCJIaWRlRGF0ZSI6ZmFsc2UsIlNoYXBlU2l6ZSI6MCwiU3BhY2luZyI6MC4wLCJQYWRkaW5nIjp7IiRpZCI6IjE3MiIsIlRvcCI6MCwiTGVmdCI6MCwiUmlnaHQiOjAsIkJvdHRvbSI6MH0sIlNoYXBlU3R5bGUiOnsiJGlkIjoiMTczIiwiTWFyZ2luIjp7IiRyZWYiOiI2MCJ9LCJQYWRkaW5nIjp7IiRyZWYiOiI2MSJ9LCJCYWNrZ3JvdW5kIjp7IiRpZCI6IjE3NCIsIkNvbG9yIjp7IiRpZCI6IjE3NSIsIkEiOjI1NSwiUiI6MjM3LCJHIjoxMjUsIkIiOjQ5fX0sIklzVmlzaWJsZSI6dHJ1ZSwiV2lkdGgiOjEyLjAsIkhlaWdodCI6MTQuMCwiQm9yZGVyU3R5bGUiOnsiJGlkIjoiMTc2IiwiTGluZUNvbG9yIjp7IiRyZWYiOiI2NSJ9LCJMaW5lV2VpZ2h0IjowLjAsIkxpbmVUeXBlIjowLCJQYXJlbnRTdHlsZSI6eyIkcmVmIjoiNjQifX0sIlBhcmVudFN0eWxlIjp7IiRyZWYiOiI1OSJ9fSwiVGl0bGVTdHlsZSI6eyIkaWQiOiIxNzciLCJGb250U2V0dGluZ3MiOnsiJGlkIjoiMTc4IiwiRm9udFNpemUiOjEyLCJGb250TmFtZSI6IkNhbGlicmkiLCJJc0JvbGQiOnRydWUsIklzSXRhbGljIjpmYWxzZSwiSXNVbmRlcmxpbmVkIjpmYWxzZSwiUGFyZW50U3R5bGUiOnsiJHJlZiI6IjY4In19LCJBdXRvU2l6ZSI6MCwiRm9yZWdyb3VuZCI6eyIkaWQiOiIxNzkiLCJDb2xvciI6eyIkaWQiOiIxODAiLCJBIjoyNTUsIlIiOjAsIkciOjAsIkIiOjB9fSwiTWF4V2lkdGgiOjQyLjM2NDk1OTcxNjc5Njg3N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ODEiLCJMaW5lQ29sb3IiOm51bGwsIkxpbmVXZWlnaHQiOjAuMCwiTGluZVR5cGUiOjAsIlBhcmVudFN0eWxlIjpudWxsfSwiUGFyZW50U3R5bGUiOnsiJHJlZiI6IjY3In19LCJEYXRlU3R5bGUiOnsiJGlkIjoiMTgyIiwiRm9udFNldHRpbmdzIjp7IiRpZCI6IjE4MyIsIkZvbnRTaXplIjoxMSwiRm9udE5hbWUiOiJDYWxpYnJpIiwiSXNCb2xkIjpmYWxzZSwiSXNJdGFsaWMiOmZhbHNlLCJJc1VuZGVybGluZWQiOmZhbHNlLCJQYXJlbnRTdHlsZSI6eyIkcmVmIjoiNzUifX0sIkF1dG9TaXplIjowLCJGb3JlZ3JvdW5kIjp7IiRpZCI6IjE4NCIsIkNvbG9yIjp7IiRpZCI6IjE4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ODYiLCJMaW5lQ29sb3IiOm51bGwsIkxpbmVXZWlnaHQiOjAuMCwiTGluZVR5cGUiOjAsIlBhcmVudFN0eWxlIjpudWxsfSwiUGFyZW50U3R5bGUiOnsiJHJlZiI6Ijc0In19LCJEYXRlRm9ybWF0Ijp7IiRyZWYiOiI4MSJ9LCJXZWVrTnVtYmVyaW5nIjp7IiRpZCI6IjE4NyIsIkZvcm1hdCI6MCwiSXNWaXNpYmxlIjpmYWxzZSwiTGFzdEtub3duVmlzaWJpbGl0eVN0YXRlIjpmYWxzZX0sIklzVmlzaWJsZSI6dHJ1ZSwiUGFyZW50U3R5bGUiOnsiJHJlZiI6IjUzIn19LCJJbmRleCI6MCwiUGVyY2VudGFnZUNvbXBsZXRlIjpudWxsLCJQb3NpdGlvbiI6eyJSYXRpbyI6MC4xMDM2NjQ3NzY4MzczODQyMiwiSXNDdXN0b20iOnRydWV9LCJEYXRlRm9ybWF0Ijp7IiRyZWYiOiI4MSJ9LCJXZWVrTnVtYmVyaW5nIjp7IiRpZCI6IjE4OCIsIkZvcm1hdCI6MCwiSXNWaXNpYmxlIjpmYWxzZSwiTGFzdEtub3duVmlzaWJpbGl0eVN0YXRlIjpmYWxzZX0sIlJlbGF0ZWRUYXNrSWQiOiIwMDAwMDAwMC0wMDAwLTAwMDAtMDAwMC0wMDAwMDAwMDAwMDAiLCJJZCI6ImM2Yzg5MjYyLTBhZmQtNDJhYi1hNDRjLTFiNTFhZTdkM2E1MiIsIkltcG9ydElkIjpudWxsLCJUaXRsZSI6IlRhcmdldCAxIiwiTm90ZSI6bnVsbCwiSHlwZXJsaW5rIjp7IiRpZCI6IjE4OSIsIkFkZHJlc3MiOm51bGwsIlN1YkFkZHJlc3MiOm51bGx9LCJJc0NoYW5nZWQiOmZhbHNlLCJJc05ldyI6dHJ1ZX0seyIkaWQiOiIxOTAiLCJEYXRlIjoiMjAyMS0xMC0wMVQyMzo1OTowMCIsIlN0eWxlIjp7IiRpZCI6IjE5MSIsIlNoYXBlIjo4LCJDb25uZWN0b3JNYXJnaW4iOnsiJHJlZiI6IjU0In0sIkNvbm5lY3RvclN0eWxlIjp7IiRpZCI6IjE5MiIsIkxpbmVDb2xvciI6eyIkaWQiOiIxOTMiLCIkdHlwZSI6Ik5MUkUuQ29tbW9uLkRvbS5Tb2xpZENvbG9yQnJ1c2gsIE5MUkUuQ29tbW9uIiwiQ29sb3IiOnsiJGlkIjoiMTk0IiwiQSI6MjU1LCJSIjo0MCwiRyI6MTA4LCJCIjoxNDh9fSwiTGluZVdlaWdodCI6MS4wLCJMaW5lVHlwZSI6MCwiUGFyZW50U3R5bGUiOnsiJHJlZiI6IjU1In19LCJJc0JlbG93VGltZWJhbmQiOnRydWUsIlBvc2l0aW9uT25UYXNrIjowLCJIaWRlRGF0ZSI6ZmFsc2UsIlNoYXBlU2l6ZSI6MCwiU3BhY2luZyI6MC4wLCJQYWRkaW5nIjp7IiRpZCI6IjE5NSIsIlRvcCI6MCwiTGVmdCI6MCwiUmlnaHQiOjAsIkJvdHRvbSI6MH0sIlNoYXBlU3R5bGUiOnsiJGlkIjoiMTk2IiwiTWFyZ2luIjp7IiRyZWYiOiI2MCJ9LCJQYWRkaW5nIjp7IiRyZWYiOiI2MSJ9LCJCYWNrZ3JvdW5kIjp7IiRpZCI6IjE5NyIsIkNvbG9yIjp7IiRpZCI6IjE5OCIsIkEiOjI1NSwiUiI6NDAsIkciOjEwOCwiQiI6MTQ4fX0sIklzVmlzaWJsZSI6dHJ1ZSwiV2lkdGgiOjEyLjAsIkhlaWdodCI6MTQuMCwiQm9yZGVyU3R5bGUiOnsiJGlkIjoiMTk5IiwiTGluZUNvbG9yIjp7IiRyZWYiOiI2NSJ9LCJMaW5lV2VpZ2h0IjowLjAsIkxpbmVUeXBlIjowLCJQYXJlbnRTdHlsZSI6eyIkcmVmIjoiNjQifX0sIlBhcmVudFN0eWxlIjp7IiRyZWYiOiI1OSJ9fSwiVGl0bGVTdHlsZSI6eyIkaWQiOiIyMDAiLCJGb250U2V0dGluZ3MiOnsiJGlkIjoiMjAxIiwiRm9udFNpemUiOjEyLCJGb250TmFtZSI6IkNhbGlicmkiLCJJc0JvbGQiOnRydWUsIklzSXRhbGljIjpmYWxzZSwiSXNVbmRlcmxpbmVkIjpmYWxzZSwiUGFyZW50U3R5bGUiOnsiJHJlZiI6IjY4In19LCJBdXRvU2l6ZSI6MCwiRm9yZWdyb3VuZCI6eyIkaWQiOiIyMDIiLCJDb2xvciI6eyIkaWQiOiIyMDMiLCJBIjoyNTUsIlIiOjAsIkciOjAsIkIiOjB9fSwiTWF4V2lkdGgiOjQyLjM2NDk1OTcxNjc5Njg3N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MDQiLCJMaW5lQ29sb3IiOm51bGwsIkxpbmVXZWlnaHQiOjAuMCwiTGluZVR5cGUiOjAsIlBhcmVudFN0eWxlIjpudWxsfSwiUGFyZW50U3R5bGUiOnsiJHJlZiI6IjY3In19LCJEYXRlU3R5bGUiOnsiJGlkIjoiMjA1IiwiRm9udFNldHRpbmdzIjp7IiRpZCI6IjIwNiIsIkZvbnRTaXplIjoxMSwiRm9udE5hbWUiOiJDYWxpYnJpIiwiSXNCb2xkIjpmYWxzZSwiSXNJdGFsaWMiOmZhbHNlLCJJc1VuZGVybGluZWQiOmZhbHNlLCJQYXJlbnRTdHlsZSI6eyIkcmVmIjoiNzUifX0sIkF1dG9TaXplIjowLCJGb3JlZ3JvdW5kIjp7IiRpZCI6IjIwNyIsIkNvbG9yIjp7IiRpZCI6IjIw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OSIsIkxpbmVDb2xvciI6bnVsbCwiTGluZVdlaWdodCI6MC4wLCJMaW5lVHlwZSI6MCwiUGFyZW50U3R5bGUiOm51bGx9LCJQYXJlbnRTdHlsZSI6eyIkcmVmIjoiNzQifX0sIkRhdGVGb3JtYXQiOnsiJHJlZiI6IjgxIn0sIldlZWtOdW1iZXJpbmciOnsiJGlkIjoiMjEwIiwiRm9ybWF0IjowLCJJc1Zpc2libGUiOmZhbHNlLCJMYXN0S25vd25WaXNpYmlsaXR5U3RhdGUiOmZhbHNlfSwiSXNWaXNpYmxlIjp0cnVlLCJQYXJlbnRTdHlsZSI6eyIkcmVmIjoiNTMifX0sIkluZGV4IjoxLCJQZXJjZW50YWdlQ29tcGxldGUiOm51bGwsIlBvc2l0aW9uIjp7IlJhdGlvIjowLjE2MjQ2NzQ1OTIxOTQ3MzM0LCJJc0N1c3RvbSI6dHJ1ZX0sIkRhdGVGb3JtYXQiOnsiJHJlZiI6IjgxIn0sIldlZWtOdW1iZXJpbmciOnsiJGlkIjoiMjExIiwiRm9ybWF0IjowLCJJc1Zpc2libGUiOmZhbHNlLCJMYXN0S25vd25WaXNpYmlsaXR5U3RhdGUiOmZhbHNlfSwiUmVsYXRlZFRhc2tJZCI6IjAwMDAwMDAwLTAwMDAtMDAwMC0wMDAwLTAwMDAwMDAwMDAwMCIsIklkIjoiMjQ5MTY0NmEtYzJjOS00ODM1LTg5NmMtZjhhNDhjNGMwZmRjIiwiSW1wb3J0SWQiOm51bGwsIlRpdGxlIjoiVGFyZ2V0IDIiLCJOb3RlIjpudWxsLCJIeXBlcmxpbmsiOnsiJGlkIjoiMjEyIiwiQWRkcmVzcyI6bnVsbCwiU3ViQWRkcmVzcyI6bnVsbH0sIklzQ2hhbmdlZCI6ZmFsc2UsIklzTmV3Ijp0cnVlfSx7IiRpZCI6IjIxMyIsIkRhdGUiOiIyMDIyLTAxLTAxVDIzOjU5OjAwIiwiU3R5bGUiOnsiJGlkIjoiMjE0IiwiU2hhcGUiOjgsIkNvbm5lY3Rvck1hcmdpbiI6eyIkcmVmIjoiNTQifSwiQ29ubmVjdG9yU3R5bGUiOnsiJGlkIjoiMjE1IiwiTGluZUNvbG9yIjp7IiRpZCI6IjIxNiIsIiR0eXBlIjoiTkxSRS5Db21tb24uRG9tLlNvbGlkQ29sb3JCcnVzaCwgTkxSRS5Db21tb24iLCJDb2xvciI6eyIkaWQiOiIyMTciLCJBIjoyNTUsIlIiOjQwLCJHIjoxMDgsIkIiOjE0OH19LCJMaW5lV2VpZ2h0IjoxLjAsIkxpbmVUeXBlIjowLCJQYXJlbnRTdHlsZSI6eyIkcmVmIjoiNTUifX0sIklzQmVsb3dUaW1lYmFuZCI6dHJ1ZSwiUG9zaXRpb25PblRhc2siOjAsIkhpZGVEYXRlIjpmYWxzZSwiU2hhcGVTaXplIjowLCJTcGFjaW5nIjowLjAsIlBhZGRpbmciOnsiJGlkIjoiMjE4IiwiVG9wIjowLCJMZWZ0IjowLCJSaWdodCI6MCwiQm90dG9tIjowfSwiU2hhcGVTdHlsZSI6eyIkaWQiOiIyMTkiLCJNYXJnaW4iOnsiJHJlZiI6IjYwIn0sIlBhZGRpbmciOnsiJHJlZiI6IjYxIn0sIkJhY2tncm91bmQiOnsiJGlkIjoiMjIwIiwiQ29sb3IiOnsiJGlkIjoiMjIxIiwiQSI6MjU1LCJSIjo0MCwiRyI6MTA4LCJCIjoxNDh9fSwiSXNWaXNpYmxlIjp0cnVlLCJXaWR0aCI6MTIuMCwiSGVpZ2h0IjoxNC4wLCJCb3JkZXJTdHlsZSI6eyIkaWQiOiIyMjIiLCJMaW5lQ29sb3IiOnsiJHJlZiI6IjY1In0sIkxpbmVXZWlnaHQiOjAuMCwiTGluZVR5cGUiOjAsIlBhcmVudFN0eWxlIjp7IiRyZWYiOiI2NCJ9fSwiUGFyZW50U3R5bGUiOnsiJHJlZiI6IjU5In19LCJUaXRsZVN0eWxlIjp7IiRpZCI6IjIyMyIsIkZvbnRTZXR0aW5ncyI6eyIkaWQiOiIyMjQiLCJGb250U2l6ZSI6MTIsIkZvbnROYW1lIjoiQ2FsaWJyaSIsIklzQm9sZCI6dHJ1ZSwiSXNJdGFsaWMiOmZhbHNlLCJJc1VuZGVybGluZWQiOmZhbHNlLCJQYXJlbnRTdHlsZSI6eyIkcmVmIjoiNjgifX0sIkF1dG9TaXplIjowLCJGb3JlZ3JvdW5kIjp7IiRpZCI6IjIyNSIsIkNvbG9yIjp7IiRpZCI6IjIyNiIsIkEiOjI1NSwiUiI6MCwiRyI6MCwiQiI6MH19LCJNYXhXaWR0aCI6NDIuMzY0OTU5NzE2Nzk2OD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yNyIsIkxpbmVDb2xvciI6bnVsbCwiTGluZVdlaWdodCI6MC4wLCJMaW5lVHlwZSI6MCwiUGFyZW50U3R5bGUiOm51bGx9LCJQYXJlbnRTdHlsZSI6eyIkcmVmIjoiNjcifX0sIkRhdGVTdHlsZSI6eyIkaWQiOiIyMjgiLCJGb250U2V0dGluZ3MiOnsiJGlkIjoiMjI5IiwiRm9udFNpemUiOjExLCJGb250TmFtZSI6IkNhbGlicmkiLCJJc0JvbGQiOmZhbHNlLCJJc0l0YWxpYyI6ZmFsc2UsIklzVW5kZXJsaW5lZCI6ZmFsc2UsIlBhcmVudFN0eWxlIjp7IiRyZWYiOiI3NSJ9fSwiQXV0b1NpemUiOjAsIkZvcmVncm91bmQiOnsiJGlkIjoiMjMwIiwiQ29sb3IiOnsiJGlkIjoiMjM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MyIiwiTGluZUNvbG9yIjpudWxsLCJMaW5lV2VpZ2h0IjowLjAsIkxpbmVUeXBlIjowLCJQYXJlbnRTdHlsZSI6bnVsbH0sIlBhcmVudFN0eWxlIjp7IiRyZWYiOiI3NCJ9fSwiRGF0ZUZvcm1hdCI6eyIkcmVmIjoiODEifSwiV2Vla051bWJlcmluZyI6eyIkaWQiOiIyMzMiLCJGb3JtYXQiOjAsIklzVmlzaWJsZSI6ZmFsc2UsIkxhc3RLbm93blZpc2liaWxpdHlTdGF0ZSI6ZmFsc2V9LCJJc1Zpc2libGUiOnRydWUsIlBhcmVudFN0eWxlIjp7IiRyZWYiOiI1MyJ9fSwiSW5kZXgiOjIsIlBlcmNlbnRhZ2VDb21wbGV0ZSI6bnVsbCwiUG9zaXRpb24iOnsiUmF0aW8iOjAuMTAwODg2OTk5MDU5NjA2NDQsIklzQ3VzdG9tIjp0cnVlfSwiRGF0ZUZvcm1hdCI6eyIkcmVmIjoiODEifSwiV2Vla051bWJlcmluZyI6eyIkaWQiOiIyMzQiLCJGb3JtYXQiOjAsIklzVmlzaWJsZSI6ZmFsc2UsIkxhc3RLbm93blZpc2liaWxpdHlTdGF0ZSI6ZmFsc2V9LCJSZWxhdGVkVGFza0lkIjoiMDAwMDAwMDAtMDAwMC0wMDAwLTAwMDAtMDAwMDAwMDAwMDAwIiwiSWQiOiJiMGFiZGQ5MS00NTViLTQ0ZDctYmJjMS1kZjRhMjJmZWRkMjYiLCJJbXBvcnRJZCI6bnVsbCwiVGl0bGUiOiJUYXJnZXQgMyIsIk5vdGUiOm51bGwsIkh5cGVybGluayI6eyIkaWQiOiIyMzUiLCJBZGRyZXNzIjpudWxsLCJTdWJBZGRyZXNzIjpudWxsfSwiSXNDaGFuZ2VkIjpmYWxzZSwiSXNOZXciOnRydWV9LHsiJGlkIjoiMjM2IiwiRGF0ZSI6IjIwMjItMDctMDFUMjM6NTk6MDAiLCJTdHlsZSI6eyIkaWQiOiIyMzciLCJTaGFwZSI6OCwiQ29ubmVjdG9yTWFyZ2luIjp7IiRyZWYiOiI1NCJ9LCJDb25uZWN0b3JTdHlsZSI6eyIkaWQiOiIyMzgiLCJMaW5lQ29sb3IiOnsiJGlkIjoiMjM5IiwiJHR5cGUiOiJOTFJFLkNvbW1vbi5Eb20uU29saWRDb2xvckJydXNoLCBOTFJFLkNvbW1vbiIsIkNvbG9yIjp7IiRpZCI6IjI0MCIsIkEiOjI1NSwiUiI6MjM3LCJHIjoxMjUsIkIiOjQ5fX0sIkxpbmVXZWlnaHQiOjEuMCwiTGluZVR5cGUiOjAsIlBhcmVudFN0eWxlIjp7IiRyZWYiOiI1NSJ9fSwiSXNCZWxvd1RpbWViYW5kIjp0cnVlLCJQb3NpdGlvbk9uVGFzayI6MCwiSGlkZURhdGUiOmZhbHNlLCJTaGFwZVNpemUiOjAsIlNwYWNpbmciOjAuMCwiUGFkZGluZyI6eyIkaWQiOiIyNDEiLCJUb3AiOjAsIkxlZnQiOjAsIlJpZ2h0IjowLCJCb3R0b20iOjB9LCJTaGFwZVN0eWxlIjp7IiRpZCI6IjI0MiIsIk1hcmdpbiI6eyIkcmVmIjoiNjAifSwiUGFkZGluZyI6eyIkcmVmIjoiNjEifSwiQmFja2dyb3VuZCI6eyIkaWQiOiIyNDMiLCJDb2xvciI6eyIkaWQiOiIyNDQiLCJBIjoyNTUsIlIiOjIzNywiRyI6MTI1LCJCIjo0OX19LCJJc1Zpc2libGUiOnRydWUsIldpZHRoIjoxMi4wLCJIZWlnaHQiOjE0LjAsIkJvcmRlclN0eWxlIjp7IiRpZCI6IjI0NSIsIkxpbmVDb2xvciI6eyIkcmVmIjoiNjUifSwiTGluZVdlaWdodCI6MC4wLCJMaW5lVHlwZSI6MCwiUGFyZW50U3R5bGUiOnsiJHJlZiI6IjY0In19LCJQYXJlbnRTdHlsZSI6eyIkcmVmIjoiNTkifX0sIlRpdGxlU3R5bGUiOnsiJGlkIjoiMjQ2IiwiRm9udFNldHRpbmdzIjp7IiRpZCI6IjI0NyIsIkZvbnRTaXplIjoxMiwiRm9udE5hbWUiOiJDYWxpYnJpIiwiSXNCb2xkIjp0cnVlLCJJc0l0YWxpYyI6ZmFsc2UsIklzVW5kZXJsaW5lZCI6ZmFsc2UsIlBhcmVudFN0eWxlIjp7IiRyZWYiOiI2OCJ9fSwiQXV0b1NpemUiOjAsIkZvcmVncm91bmQiOnsiJGlkIjoiMjQ4IiwiQ29sb3IiOnsiJGlkIjoiMjQ5IiwiQSI6MjU1LCJSIjowLCJHIjowLCJCIjowfX0sIk1heFdpZHRoIjo0Mi4zNjQ5NTk3MTY3OTY4NzU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UwIiwiTGluZUNvbG9yIjpudWxsLCJMaW5lV2VpZ2h0IjowLjAsIkxpbmVUeXBlIjowLCJQYXJlbnRTdHlsZSI6bnVsbH0sIlBhcmVudFN0eWxlIjp7IiRyZWYiOiI2NyJ9fSwiRGF0ZVN0eWxlIjp7IiRpZCI6IjI1MSIsIkZvbnRTZXR0aW5ncyI6eyIkaWQiOiIyNTIiLCJGb250U2l6ZSI6MTEsIkZvbnROYW1lIjoiQ2FsaWJyaSIsIklzQm9sZCI6ZmFsc2UsIklzSXRhbGljIjpmYWxzZSwiSXNVbmRlcmxpbmVkIjpmYWxzZSwiUGFyZW50U3R5bGUiOnsiJHJlZiI6Ijc1In19LCJBdXRvU2l6ZSI6MCwiRm9yZWdyb3VuZCI6eyIkaWQiOiIyNTMiLCJDb2xvciI6eyIkaWQiOiIyNT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U1IiwiTGluZUNvbG9yIjpudWxsLCJMaW5lV2VpZ2h0IjowLjAsIkxpbmVUeXBlIjowLCJQYXJlbnRTdHlsZSI6bnVsbH0sIlBhcmVudFN0eWxlIjp7IiRyZWYiOiI3NCJ9fSwiRGF0ZUZvcm1hdCI6eyIkcmVmIjoiODEifSwiV2Vla051bWJlcmluZyI6eyIkaWQiOiIyNTYiLCJGb3JtYXQiOjAsIklzVmlzaWJsZSI6ZmFsc2UsIkxhc3RLbm93blZpc2liaWxpdHlTdGF0ZSI6ZmFsc2V9LCJJc1Zpc2libGUiOnRydWUsIlBhcmVudFN0eWxlIjp7IiRyZWYiOiI1MyJ9fSwiSW5kZXgiOjMsIlBlcmNlbnRhZ2VDb21wbGV0ZSI6bnVsbCwiUG9zaXRpb24iOnsiUmF0aW8iOjAuMTYyNDY3NDU5MjE5NDczMzQsIklzQ3VzdG9tIjp0cnVlfSwiRGF0ZUZvcm1hdCI6eyIkcmVmIjoiODEifSwiV2Vla051bWJlcmluZyI6eyIkaWQiOiIyNTciLCJGb3JtYXQiOjAsIklzVmlzaWJsZSI6ZmFsc2UsIkxhc3RLbm93blZpc2liaWxpdHlTdGF0ZSI6ZmFsc2V9LCJSZWxhdGVkVGFza0lkIjoiMDAwMDAwMDAtMDAwMC0wMDAwLTAwMDAtMDAwMDAwMDAwMDAwIiwiSWQiOiI1YTg2NjhmZS0wZTVmLTQ3NjgtODM0MC1lOGExNjdjNWJmOWIiLCJJbXBvcnRJZCI6bnVsbCwiVGl0bGUiOiJUYXJnZXQgNCIsIk5vdGUiOm51bGwsIkh5cGVybGluayI6eyIkaWQiOiIyNTgiLCJBZGRyZXNzIjpudWxsLCJTdWJBZGRyZXNzIjpudWxsfSwiSXNDaGFuZ2VkIjpmYWxzZSwiSXNOZXciOnRydWV9LHsiJGlkIjoiMjU5IiwiRGF0ZSI6IjIwMjItMTAtMTVUMjM6NTk6MDAiLCJTdHlsZSI6eyIkaWQiOiIyNjAiLCJTaGFwZSI6OCwiQ29ubmVjdG9yTWFyZ2luIjp7IiRyZWYiOiI1NCJ9LCJDb25uZWN0b3JTdHlsZSI6eyIkaWQiOiIyNjEiLCJMaW5lQ29sb3IiOnsiJGlkIjoiMjYyIiwiJHR5cGUiOiJOTFJFLkNvbW1vbi5Eb20uU29saWRDb2xvckJydXNoLCBOTFJFLkNvbW1vbiIsIkNvbG9yIjp7IiRpZCI6IjI2MyIsIkEiOjI1NSwiUiI6OTIsIkciOjE1MCwiQiI6ODB9fSwiTGluZVdlaWdodCI6MS4wLCJMaW5lVHlwZSI6MCwiUGFyZW50U3R5bGUiOnsiJHJlZiI6IjU1In19LCJJc0JlbG93VGltZWJhbmQiOnRydWUsIlBvc2l0aW9uT25UYXNrIjowLCJIaWRlRGF0ZSI6ZmFsc2UsIlNoYXBlU2l6ZSI6MCwiU3BhY2luZyI6MC4wLCJQYWRkaW5nIjp7IiRpZCI6IjI2NCIsIlRvcCI6MCwiTGVmdCI6MCwiUmlnaHQiOjAsIkJvdHRvbSI6MH0sIlNoYXBlU3R5bGUiOnsiJGlkIjoiMjY1IiwiTWFyZ2luIjp7IiRyZWYiOiI2MCJ9LCJQYWRkaW5nIjp7IiRyZWYiOiI2MSJ9LCJCYWNrZ3JvdW5kIjp7IiRpZCI6IjI2NiIsIkNvbG9yIjp7IiRpZCI6IjI2NyIsIkEiOjI1NSwiUiI6OTIsIkciOjE1MCwiQiI6ODB9fSwiSXNWaXNpYmxlIjp0cnVlLCJXaWR0aCI6MTIuMCwiSGVpZ2h0IjoxNC4wLCJCb3JkZXJTdHlsZSI6eyIkaWQiOiIyNjgiLCJMaW5lQ29sb3IiOnsiJHJlZiI6IjY1In0sIkxpbmVXZWlnaHQiOjAuMCwiTGluZVR5cGUiOjAsIlBhcmVudFN0eWxlIjp7IiRyZWYiOiI2NCJ9fSwiUGFyZW50U3R5bGUiOnsiJHJlZiI6IjU5In19LCJUaXRsZVN0eWxlIjp7IiRpZCI6IjI2OSIsIkZvbnRTZXR0aW5ncyI6eyIkaWQiOiIyNzAiLCJGb250U2l6ZSI6MTIsIkZvbnROYW1lIjoiQ2FsaWJyaSIsIklzQm9sZCI6dHJ1ZSwiSXNJdGFsaWMiOmZhbHNlLCJJc1VuZGVybGluZWQiOmZhbHNlLCJQYXJlbnRTdHlsZSI6eyIkcmVmIjoiNjgifX0sIkF1dG9TaXplIjowLCJGb3JlZ3JvdW5kIjp7IiRpZCI6IjI3MSIsIkNvbG9yIjp7IiRpZCI6IjI3MiIsIkEiOjI1NSwiUiI6MCwiRyI6MCwiQiI6MH19LCJNYXhXaWR0aCI6NDIuMzY0OTU5NzE2Nzk2OD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3MyIsIkxpbmVDb2xvciI6bnVsbCwiTGluZVdlaWdodCI6MC4wLCJMaW5lVHlwZSI6MCwiUGFyZW50U3R5bGUiOm51bGx9LCJQYXJlbnRTdHlsZSI6eyIkcmVmIjoiNjcifX0sIkRhdGVTdHlsZSI6eyIkaWQiOiIyNzQiLCJGb250U2V0dGluZ3MiOnsiJGlkIjoiMjc1IiwiRm9udFNpemUiOjExLCJGb250TmFtZSI6IkNhbGlicmkiLCJJc0JvbGQiOmZhbHNlLCJJc0l0YWxpYyI6ZmFsc2UsIklzVW5kZXJsaW5lZCI6ZmFsc2UsIlBhcmVudFN0eWxlIjp7IiRyZWYiOiI3NSJ9fSwiQXV0b1NpemUiOjAsIkZvcmVncm91bmQiOnsiJGlkIjoiMjc2IiwiQ29sb3IiOnsiJGlkIjoiMjc3IiwiQSI6MjU1LCJSIjoxMTIsIkciOjE3MywiQiI6NzF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3OCIsIkxpbmVDb2xvciI6bnVsbCwiTGluZVdlaWdodCI6MC4wLCJMaW5lVHlwZSI6MCwiUGFyZW50U3R5bGUiOm51bGx9LCJQYXJlbnRTdHlsZSI6eyIkcmVmIjoiNzQifX0sIkRhdGVGb3JtYXQiOnsiJHJlZiI6IjgxIn0sIldlZWtOdW1iZXJpbmciOnsiJGlkIjoiMjc5IiwiRm9ybWF0IjowLCJJc1Zpc2libGUiOmZhbHNlLCJMYXN0S25vd25WaXNpYmlsaXR5U3RhdGUiOmZhbHNlfSwiSXNWaXNpYmxlIjp0cnVlLCJQYXJlbnRTdHlsZSI6eyIkcmVmIjoiNTMifX0sIkluZGV4Ijo0LCJQZXJjZW50YWdlQ29tcGxldGUiOm51bGwsIlBvc2l0aW9uIjp7IlJhdGlvIjowLjE2MjQ2NzQ1OTIxOTQ3MzM0LCJJc0N1c3RvbSI6dHJ1ZX0sIkRhdGVGb3JtYXQiOnsiJHJlZiI6IjgxIn0sIldlZWtOdW1iZXJpbmciOnsiJGlkIjoiMjgwIiwiRm9ybWF0IjowLCJJc1Zpc2libGUiOmZhbHNlLCJMYXN0S25vd25WaXNpYmlsaXR5U3RhdGUiOmZhbHNlfSwiUmVsYXRlZFRhc2tJZCI6IjAwMDAwMDAwLTAwMDAtMDAwMC0wMDAwLTAwMDAwMDAwMDAwMCIsIklkIjoiMDJjZDhmNTAtZDBkNS00MmU3LTg3MjktODM0NWYzMmI3NjNjIiwiSW1wb3J0SWQiOm51bGwsIlRpdGxlIjoiVGFyZ2V0IDUiLCJOb3RlIjpudWxsLCJIeXBlcmxpbmsiOnsiJGlkIjoiMjgxIiwiQWRkcmVzcyI6bnVsbCwiU3ViQWRkcmVzcyI6bnVsbH0sIklzQ2hhbmdlZCI6ZmFsc2UsIklzTmV3Ijp0cnVlfV0sIlRhc2tzIjpbeyIkaWQiOiIyODIiLCJHcm91cE5hbWUiOm51bGwsIlN0YXJ0RGF0ZSI6IjIwMjEtMDYtMDFUMDA6MDA6MDBaIiwiRW5kRGF0ZSI6IjIwMjEtMDgtMDZUMjM6NTk6MDBaIiwiUGVyY2VudGFnZUNvbXBsZXRlIjpudWxsLCJTdHlsZSI6eyIkaWQiOiIyODMiLCJTaGFwZSI6MiwiU2hhcGVUaGlja25lc3MiOjEsIkR1cmF0aW9uRm9ybWF0Ijo1LCJJbmNsdWRlTm9uV29ya2luZ0RheXNJbkR1cmF0aW9uIjpmYWxzZSwiUGVyY2VudGFnZUNvbXBsZXRlU3R5bGUiOnsiJGlkIjoiMjg0IiwiRm9udFNldHRpbmdzIjp7IiRpZCI6IjI4N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jg2IiwiTGluZUNvbG9yIjpudWxsLCJMaW5lV2VpZ2h0IjowLjAsIkxpbmVUeXBlIjowLCJQYXJlbnRTdHlsZSI6bnVsbH0sIlBhcmVudFN0eWxlIjp7IiRyZWYiOiI4NSJ9fSwiRHVyYXRpb25TdHlsZSI6eyIkaWQiOiIyODciLCJGb250U2V0dGluZ3MiOnsiJGlkIjoiMjg4IiwiRm9udFNpemUiOjEwLCJGb250TmFtZSI6IkNhbGlicmkiLCJJc0JvbGQiOnRydWUsIklzSXRhbGljIjpmYWxzZSwiSXNVbmRlcmxpbmVkIjpmYWxzZSwiUGFyZW50U3R5bGUiOnsiJHJlZiI6IjkzIn19LCJBdXRvU2l6ZSI6MCwiRm9yZWdyb3VuZCI6eyIkaWQiOiIyODkiLCJDb2xvciI6eyIkaWQiOiIyOTA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I5MSIsIkxpbmVDb2xvciI6bnVsbCwiTGluZVdlaWdodCI6MC4wLCJMaW5lVHlwZSI6MCwiUGFyZW50U3R5bGUiOm51bGx9LCJQYXJlbnRTdHlsZSI6eyIkcmVmIjoiOTIifX0sIkhvcml6b250YWxDb25uZWN0b3JTdHlsZSI6eyIkaWQiOiIyOTIiLCJMaW5lQ29sb3IiOnsiJHJlZiI6IjEwMCJ9LCJMaW5lV2VpZ2h0IjowLjAsIkxpbmVUeXBlIjowLCJQYXJlbnRTdHlsZSI6eyIkcmVmIjoiOTkifX0sIlZlcnRpY2FsQ29ubmVjdG9yU3R5bGUiOnsiJGlkIjoiMjkzIiwiTGluZUNvbG9yIjp7IiRyZWYiOiIxMDMifSwiTGluZVdlaWdodCI6MS4wLCJMaW5lVHlwZSI6MCwiUGFyZW50U3R5bGUiOnsiJHJlZiI6IjEwMiJ9fSwiTWFyZ2luIjpudWxsLCJTdGFydERhdGVQb3NpdGlvbiI6NiwiRW5kRGF0ZVBvc2l0aW9uIjo2LCJEYXRlSXNWaXNpYmxlIjpmYWxzZSwiVGl0bGVQb3NpdGlvbiI6NCwiRHVyYXRpb25Qb3NpdGlvbiI6MiwiUGVyY2VudGFnZUNvbXBsZXRlZFBvc2l0aW9uIjo2LCJTcGFjaW5nIjoxMCwiSXNCZWxvd1RpbWViYW5kIjpmYWxzZSwiUGVyY2VudGFnZUNvbXBsZXRlU2hhcGVPcGFjaXR5IjozNSwiU2hhcGVTdHlsZSI6eyIkaWQiOiIyOTQiLCJNYXJnaW4iOnsiJHJlZiI6IjEwNiJ9LCJQYWRkaW5nIjp7IiRyZWYiOiIxMDcifSwiQmFja2dyb3VuZCI6eyIkaWQiOiIyOTUiLCJDb2xvciI6eyIkaWQiOiIyOTYiLCJBIjoyNTUsIlIiOjgyLCJHIjoxMzgsIkIiOjcwfX0sIklzVmlzaWJsZSI6dHJ1ZSwiV2lkdGgiOjAuMCwiSGVpZ2h0IjoxNi4wLCJCb3JkZXJTdHlsZSI6eyIkaWQiOiIyOTciLCJMaW5lQ29sb3IiOnsiJGlkIjoiMjk4IiwiJHR5cGUiOiJOTFJFLkNvbW1vbi5Eb20uU29saWRDb2xvckJydXNoLCBOTFJFLkNvbW1vbiIsIkNvbG9yIjp7IiRpZCI6IjI5OSIsIkEiOjI1NSwiUiI6MjU1LCJHIjowLCJCIjowfX0sIkxpbmVXZWlnaHQiOjAuMCwiTGluZVR5cGUiOjAsIlBhcmVudFN0eWxlIjpudWxsfSwiUGFyZW50U3R5bGUiOnsiJHJlZiI6IjEwNSJ9fSwiVGl0bGVTdHlsZSI6eyIkaWQiOiIzMDAiLCJGb250U2V0dGluZ3MiOnsiJGlkIjoiMzAxIiwiRm9udFNpemUiOjExLCJGb250TmFtZSI6IkNhbGlicmkiLCJJc0JvbGQiOnRydWUsIklzSXRhbGljIjpmYWxzZSwiSXNVbmRlcmxpbmVkIjpmYWxzZSwiUGFyZW50U3R5bGUiOnsiJHJlZiI6IjExNCJ9fSwiQXV0b1NpemUiOjAsIkZvcmVncm91bmQiOnsiJGlkIjoiMzAyIiwiQ29sb3IiOnsiJGlkIjoiMzAzIiwiQSI6MjU1LCJSIjo4OSwiRyI6MTQ4LCJCIjo3N319LCJNYXhXaWR0aCI6NjIuNDc5MjkwMDA4NTQ0OTIy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wNCIsIkxpbmVDb2xvciI6bnVsbCwiTGluZVdlaWdodCI6MC4wLCJMaW5lVHlwZSI6MCwiUGFyZW50U3R5bGUiOm51bGx9LCJQYXJlbnRTdHlsZSI6eyIkcmVmIjoiMTEzIn19LCJEYXRlU3R5bGUiOnsiJGlkIjoiMzA1IiwiRm9udFNldHRpbmdzIjp7IiRpZCI6IjMwNiIsIkZvbnRTaXplIjoxMSwiRm9udE5hbWUiOiJDYWxpYnJpIiwiSXNCb2xkIjpmYWxzZSwiSXNJdGFsaWMiOmZhbHNlLCJJc1VuZGVybGluZWQiOmZhbHNlLCJQYXJlbnRTdHlsZSI6eyIkcmVmIjoiMTIxIn19LCJBdXRvU2l6ZSI6MCwiRm9yZWdyb3VuZCI6eyIkaWQiOiIzMDciLCJDb2xvciI6eyIkaWQiOiIzMDg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ZmFsc2UsIldpZHRoIjowLjAsIkhlaWdodCI6MC4wLCJCb3JkZXJTdHlsZSI6eyIkaWQiOiIzMDkiLCJMaW5lQ29sb3IiOm51bGwsIkxpbmVXZWlnaHQiOjAuMCwiTGluZVR5cGUiOjAsIlBhcmVudFN0eWxlIjpudWxsfSwiUGFyZW50U3R5bGUiOnsiJHJlZiI6IjEyMCJ9fSwiRGF0ZUZvcm1hdCI6eyIkcmVmIjoiMTI3In0sIldlZWtOdW1iZXJpbmciOnsiJGlkIjoiMzEwIiwiRm9ybWF0IjowLCJJc1Zpc2libGUiOmZhbHNlLCJMYXN0S25vd25WaXNpYmlsaXR5U3RhdGUiOmZhbHNlfSwiSXNWaXNpYmxlIjp0cnVlLCJQYXJlbnRTdHlsZSI6eyIkcmVmIjoiODQifX0sIkluZGV4Ijo2LCJTbWFydER1cmF0aW9uQWN0aXZhdGVkIjpmYWxzZSwiRGF0ZUZvcm1hdCI6eyIkcmVmIjoiMTI3In0sIldlZWtOdW1iZXJpbmciOnsiJGlkIjoiMzExIiwiRm9ybWF0IjowLCJJc1Zpc2libGUiOmZhbHNlLCJMYXN0S25vd25WaXNpYmlsaXR5U3RhdGUiOmZhbHNlfSwiSWQiOiIxNWQyYmUwMi0yMGI4LTRjNjItOTEyYi1kM2UzMWMwZTNhYzMiLCJJbXBvcnRJZCI6bnVsbCwiVGl0bGUiOiJQaGFzZSAyIEhlcmUgIiwiTm90ZSI6bnVsbCwiSHlwZXJsaW5rIjp7IiRpZCI6IjMxMiIsIkFkZHJlc3MiOm51bGwsIlN1YkFkZHJlc3MiOm51bGx9LCJJc0NoYW5nZWQiOmZhbHNlLCJJc05ldyI6dHJ1ZX0seyIkaWQiOiIzMTMiLCJHcm91cE5hbWUiOm51bGwsIlN0YXJ0RGF0ZSI6IjIwMjEtMDYtMDFUMDA6MDA6MDBaIiwiRW5kRGF0ZSI6IjIwMjEtMDktMDFUMjM6NTk6MDBaIiwiUGVyY2VudGFnZUNvbXBsZXRlIjpudWxsLCJTdHlsZSI6eyIkaWQiOiIzMTQiLCJTaGFwZSI6MiwiU2hhcGVUaGlja25lc3MiOjEsIkR1cmF0aW9uRm9ybWF0Ijo1LCJJbmNsdWRlTm9uV29ya2luZ0RheXNJbkR1cmF0aW9uIjpmYWxzZSwiUGVyY2VudGFnZUNvbXBsZXRlU3R5bGUiOnsiJGlkIjoiMzE1IiwiRm9udFNldHRpbmdzIjp7IiRpZCI6IjMxNi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E3IiwiTGluZUNvbG9yIjpudWxsLCJMaW5lV2VpZ2h0IjowLjAsIkxpbmVUeXBlIjowLCJQYXJlbnRTdHlsZSI6bnVsbH0sIlBhcmVudFN0eWxlIjp7IiRyZWYiOiI4NSJ9fSwiRHVyYXRpb25TdHlsZSI6eyIkaWQiOiIzMTgiLCJGb250U2V0dGluZ3MiOnsiJGlkIjoiMzE5IiwiRm9udFNpemUiOjEwLCJGb250TmFtZSI6IkNhbGlicmkiLCJJc0JvbGQiOnRydWUsIklzSXRhbGljIjpmYWxzZSwiSXNVbmRlcmxpbmVkIjpmYWxzZSwiUGFyZW50U3R5bGUiOnsiJHJlZiI6IjkzIn19LCJBdXRvU2l6ZSI6MCwiRm9yZWdyb3VuZCI6eyIkaWQiOiIzMjAiLCJDb2xvciI6eyIkaWQiOiIzMjE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yMiIsIkxpbmVDb2xvciI6bnVsbCwiTGluZVdlaWdodCI6MC4wLCJMaW5lVHlwZSI6MCwiUGFyZW50U3R5bGUiOm51bGx9LCJQYXJlbnRTdHlsZSI6eyIkcmVmIjoiOTIifX0sIkhvcml6b250YWxDb25uZWN0b3JTdHlsZSI6eyIkaWQiOiIzMjMiLCJMaW5lQ29sb3IiOnsiJHJlZiI6IjEwMCJ9LCJMaW5lV2VpZ2h0IjowLjAsIkxpbmVUeXBlIjowLCJQYXJlbnRTdHlsZSI6eyIkcmVmIjoiOTkifX0sIlZlcnRpY2FsQ29ubmVjdG9yU3R5bGUiOnsiJGlkIjoiMzI0IiwiTGluZUNvbG9yIjp7IiRyZWYiOiIxMDMifSwiTGluZVdlaWdodCI6MS4wLCJMaW5lVHlwZSI6MCwiUGFyZW50U3R5bGUiOnsiJHJlZiI6IjEwMiJ9fSwiTWFyZ2luIjpudWxsLCJTdGFydERhdGVQb3NpdGlvbiI6NiwiRW5kRGF0ZVBvc2l0aW9uIjo2LCJEYXRlSXNWaXNpYmxlIjpmYWxzZSwiVGl0bGVQb3NpdGlvbiI6NCwiRHVyYXRpb25Qb3NpdGlvbiI6MiwiUGVyY2VudGFnZUNvbXBsZXRlZFBvc2l0aW9uIjo2LCJTcGFjaW5nIjoxMCwiSXNCZWxvd1RpbWViYW5kIjpmYWxzZSwiUGVyY2VudGFnZUNvbXBsZXRlU2hhcGVPcGFjaXR5IjozNSwiU2hhcGVTdHlsZSI6eyIkaWQiOiIzMjUiLCJNYXJnaW4iOnsiJHJlZiI6IjEwNiJ9LCJQYWRkaW5nIjp7IiRyZWYiOiIxMDcifSwiQmFja2dyb3VuZCI6eyIkaWQiOiIzMjYiLCJDb2xvciI6eyIkaWQiOiIzMjciLCJBIjoyNTUsIlIiOjI1NSwiRyI6MTQ0LCJCIjoxOH19LCJJc1Zpc2libGUiOnRydWUsIldpZHRoIjowLjAsIkhlaWdodCI6MTYuMCwiQm9yZGVyU3R5bGUiOnsiJGlkIjoiMzI4IiwiTGluZUNvbG9yIjp7IiRpZCI6IjMyOSIsIiR0eXBlIjoiTkxSRS5Db21tb24uRG9tLlNvbGlkQ29sb3JCcnVzaCwgTkxSRS5Db21tb24iLCJDb2xvciI6eyIkaWQiOiIzMzAiLCJBIjoyNTUsIlIiOjI1NSwiRyI6MCwiQiI6MH19LCJMaW5lV2VpZ2h0IjowLjAsIkxpbmVUeXBlIjowLCJQYXJlbnRTdHlsZSI6bnVsbH0sIlBhcmVudFN0eWxlIjp7IiRyZWYiOiIxMDUifX0sIlRpdGxlU3R5bGUiOnsiJGlkIjoiMzMxIiwiRm9udFNldHRpbmdzIjp7IiRpZCI6IjMzMiIsIkZvbnRTaXplIjoxMSwiRm9udE5hbWUiOiJDYWxpYnJpIiwiSXNCb2xkIjp0cnVlLCJJc0l0YWxpYyI6ZmFsc2UsIklzVW5kZXJsaW5lZCI6ZmFsc2UsIlBhcmVudFN0eWxlIjp7IiRyZWYiOiIxMTQifX0sIkF1dG9TaXplIjowLCJGb3JlZ3JvdW5kIjp7IiRpZCI6IjMzMyIsIkNvbG9yIjp7IiRpZCI6IjMzNCIsIkEiOjI1NSwiUiI6MjU1LCJHIjoxNTIsIkIiOjIyfX0sIk1heFdpZHRoIjo2MS44NDgxMTAxOTg5NzQ2MD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M1IiwiTGluZUNvbG9yIjpudWxsLCJMaW5lV2VpZ2h0IjowLjAsIkxpbmVUeXBlIjowLCJQYXJlbnRTdHlsZSI6bnVsbH0sIlBhcmVudFN0eWxlIjp7IiRyZWYiOiIxMTMifX0sIkRhdGVTdHlsZSI6eyIkaWQiOiIzMzYiLCJGb250U2V0dGluZ3MiOnsiJGlkIjoiMzM3IiwiRm9udFNpemUiOjExLCJGb250TmFtZSI6IkNhbGlicmkiLCJJc0JvbGQiOmZhbHNlLCJJc0l0YWxpYyI6ZmFsc2UsIklzVW5kZXJsaW5lZCI6ZmFsc2UsIlBhcmVudFN0eWxlIjp7IiRyZWYiOiIxMjEifX0sIkF1dG9TaXplIjowLCJGb3JlZ3JvdW5kIjp7IiRpZCI6IjMzOCIsIkNvbG9yIjp7IiRpZCI6IjMzOS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mYWxzZSwiV2lkdGgiOjAuMCwiSGVpZ2h0IjowLjAsIkJvcmRlclN0eWxlIjp7IiRpZCI6IjM0MCIsIkxpbmVDb2xvciI6bnVsbCwiTGluZVdlaWdodCI6MC4wLCJMaW5lVHlwZSI6MCwiUGFyZW50U3R5bGUiOm51bGx9LCJQYXJlbnRTdHlsZSI6eyIkcmVmIjoiMTIwIn19LCJEYXRlRm9ybWF0Ijp7IiRyZWYiOiIxMjcifSwiV2Vla051bWJlcmluZyI6eyIkaWQiOiIzNDEiLCJGb3JtYXQiOjAsIklzVmlzaWJsZSI6ZmFsc2UsIkxhc3RLbm93blZpc2liaWxpdHlTdGF0ZSI6ZmFsc2V9LCJJc1Zpc2libGUiOnRydWUsIlBhcmVudFN0eWxlIjp7IiRyZWYiOiI4NCJ9fSwiSW5kZXgiOjcsIlNtYXJ0RHVyYXRpb25BY3RpdmF0ZWQiOmZhbHNlLCJEYXRlRm9ybWF0Ijp7IiRyZWYiOiIxMjcifSwiV2Vla051bWJlcmluZyI6eyIkaWQiOiIzNDIiLCJGb3JtYXQiOjAsIklzVmlzaWJsZSI6ZmFsc2UsIkxhc3RLbm93blZpc2liaWxpdHlTdGF0ZSI6ZmFsc2V9LCJJZCI6IjRiZTYzOGJmLWVhNzUtNGJjNS05OTkxLTU5NmMzZWVmM2JmNyIsIkltcG9ydElkIjpudWxsLCJUaXRsZSI6IlBoYXNlIDMgSGVyZSAiLCJOb3RlIjpudWxsLCJIeXBlcmxpbmsiOnsiJGlkIjoiMzQzIiwiQWRkcmVzcyI6bnVsbCwiU3ViQWRkcmVzcyI6bnVsbH0sIklzQ2hhbmdlZCI6ZmFsc2UsIklzTmV3Ijp0cnVlfSx7IiRpZCI6IjM0NCIsIkdyb3VwTmFtZSI6bnVsbCwiU3RhcnREYXRlIjoiMjAyMS0xMC0wMVQwMDowMDowMFoiLCJFbmREYXRlIjoiMjAyMi0wNS0zMFQyMzo1OTowMFoiLCJQZXJjZW50YWdlQ29tcGxldGUiOm51bGwsIlN0eWxlIjp7IiRpZCI6IjM0NSIsIlNoYXBlIjoyLCJTaGFwZVRoaWNrbmVzcyI6MSwiRHVyYXRpb25Gb3JtYXQiOjUsIkluY2x1ZGVOb25Xb3JraW5nRGF5c0luRHVyYXRpb24iOmZhbHNlLCJQZXJjZW50YWdlQ29tcGxldGVTdHlsZSI6eyIkaWQiOiIzNDYiLCJGb250U2V0dGluZ3MiOnsiJGlkIjoiMzQ3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NDgiLCJMaW5lQ29sb3IiOm51bGwsIkxpbmVXZWlnaHQiOjAuMCwiTGluZVR5cGUiOjAsIlBhcmVudFN0eWxlIjpudWxsfSwiUGFyZW50U3R5bGUiOnsiJHJlZiI6Ijg1In19LCJEdXJhdGlvblN0eWxlIjp7IiRpZCI6IjM0OSIsIkZvbnRTZXR0aW5ncyI6eyIkaWQiOiIzNTAiLCJGb250U2l6ZSI6MTAsIkZvbnROYW1lIjoiQ2FsaWJyaSIsIklzQm9sZCI6dHJ1ZSwiSXNJdGFsaWMiOmZhbHNlLCJJc1VuZGVybGluZWQiOmZhbHNlLCJQYXJlbnRTdHlsZSI6eyIkcmVmIjoiOTMifX0sIkF1dG9TaXplIjowLCJGb3JlZ3JvdW5kIjp7IiRpZCI6IjM1MSIsIkNvbG9yIjp7IiRpZCI6IjM1Mi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UzIiwiTGluZUNvbG9yIjpudWxsLCJMaW5lV2VpZ2h0IjowLjAsIkxpbmVUeXBlIjowLCJQYXJlbnRTdHlsZSI6bnVsbH0sIlBhcmVudFN0eWxlIjp7IiRyZWYiOiI5MiJ9fSwiSG9yaXpvbnRhbENvbm5lY3RvclN0eWxlIjp7IiRpZCI6IjM1NCIsIkxpbmVDb2xvciI6eyIkcmVmIjoiMTAwIn0sIkxpbmVXZWlnaHQiOjAuMCwiTGluZVR5cGUiOjAsIlBhcmVudFN0eWxlIjp7IiRyZWYiOiI5OSJ9fSwiVmVydGljYWxDb25uZWN0b3JTdHlsZSI6eyIkaWQiOiIzNTUiLCJMaW5lQ29sb3IiOnsiJHJlZiI6IjEwMyJ9LCJMaW5lV2VpZ2h0IjoxLjAsIkxpbmVUeXBlIjowLCJQYXJlbnRTdHlsZSI6eyIkcmVmIjoiMTAyIn19LCJNYXJnaW4iOm51bGwsIlN0YXJ0RGF0ZVBvc2l0aW9uIjo2LCJFbmREYXRlUG9zaXRpb24iOjYsIkRhdGVJc1Zpc2libGUiOmZhbHNlLCJUaXRsZVBvc2l0aW9uIjo0LCJEdXJhdGlvblBvc2l0aW9uIjoyLCJQZXJjZW50YWdlQ29tcGxldGVkUG9zaXRpb24iOjYsIlNwYWNpbmciOjEwLCJJc0JlbG93VGltZWJhbmQiOmZhbHNlLCJQZXJjZW50YWdlQ29tcGxldGVTaGFwZU9wYWNpdHkiOjM1LCJTaGFwZVN0eWxlIjp7IiRpZCI6IjM1NiIsIk1hcmdpbiI6eyIkcmVmIjoiMTA2In0sIlBhZGRpbmciOnsiJHJlZiI6IjEwNyJ9LCJCYWNrZ3JvdW5kIjp7IiRpZCI6IjM1NyIsIkNvbG9yIjp7IiRpZCI6IjM1OCIsIkEiOjI1NSwiUiI6MjgsIkciOjkxLCJCIjoxMjl9fSwiSXNWaXNpYmxlIjp0cnVlLCJXaWR0aCI6MC4wLCJIZWlnaHQiOjE2LjAsIkJvcmRlclN0eWxlIjp7IiRpZCI6IjM1OSIsIkxpbmVDb2xvciI6eyIkaWQiOiIzNjAiLCIkdHlwZSI6Ik5MUkUuQ29tbW9uLkRvbS5Tb2xpZENvbG9yQnJ1c2gsIE5MUkUuQ29tbW9uIiwiQ29sb3IiOnsiJGlkIjoiMzYxIiwiQSI6MjU1LCJSIjoyNTUsIkciOjAsIkIiOjB9fSwiTGluZVdlaWdodCI6MC4wLCJMaW5lVHlwZSI6MCwiUGFyZW50U3R5bGUiOm51bGx9LCJQYXJlbnRTdHlsZSI6eyIkcmVmIjoiMTA1In19LCJUaXRsZVN0eWxlIjp7IiRpZCI6IjM2MiIsIkZvbnRTZXR0aW5ncyI6eyIkaWQiOiIzNjMiLCJGb250U2l6ZSI6MTEsIkZvbnROYW1lIjoiQ2FsaWJyaSIsIklzQm9sZCI6dHJ1ZSwiSXNJdGFsaWMiOmZhbHNlLCJJc1VuZGVybGluZWQiOmZhbHNlLCJQYXJlbnRTdHlsZSI6eyIkcmVmIjoiMTE0In19LCJBdXRvU2l6ZSI6MCwiRm9yZWdyb3VuZCI6eyIkaWQiOiIzNjQiLCJDb2xvciI6eyIkaWQiOiIzNjUiLCJBIjoyNTUsIlIiOjMxLCJHIjo5NiwiQiI6MTM0fX0sIk1heFdpZHRoIjo2Mi4xMDA1NTE2MDUyMjQ2MD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Y2IiwiTGluZUNvbG9yIjpudWxsLCJMaW5lV2VpZ2h0IjowLjAsIkxpbmVUeXBlIjowLCJQYXJlbnRTdHlsZSI6bnVsbH0sIlBhcmVudFN0eWxlIjp7IiRyZWYiOiIxMTMifX0sIkRhdGVTdHlsZSI6eyIkaWQiOiIzNjciLCJGb250U2V0dGluZ3MiOnsiJGlkIjoiMzY4IiwiRm9udFNpemUiOjExLCJGb250TmFtZSI6IkNhbGlicmkiLCJJc0JvbGQiOmZhbHNlLCJJc0l0YWxpYyI6ZmFsc2UsIklzVW5kZXJsaW5lZCI6ZmFsc2UsIlBhcmVudFN0eWxlIjp7IiRyZWYiOiIxMjEifX0sIkF1dG9TaXplIjowLCJGb3JlZ3JvdW5kIjp7IiRpZCI6IjM2OSIsIkNvbG9yIjp7IiRpZCI6IjM3MC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mYWxzZSwiV2lkdGgiOjAuMCwiSGVpZ2h0IjowLjAsIkJvcmRlclN0eWxlIjp7IiRpZCI6IjM3MSIsIkxpbmVDb2xvciI6bnVsbCwiTGluZVdlaWdodCI6MC4wLCJMaW5lVHlwZSI6MCwiUGFyZW50U3R5bGUiOm51bGx9LCJQYXJlbnRTdHlsZSI6eyIkcmVmIjoiMTIwIn19LCJEYXRlRm9ybWF0Ijp7IiRyZWYiOiIxMjcifSwiV2Vla051bWJlcmluZyI6eyIkaWQiOiIzNzIiLCJGb3JtYXQiOjAsIklzVmlzaWJsZSI6ZmFsc2UsIkxhc3RLbm93blZpc2liaWxpdHlTdGF0ZSI6ZmFsc2V9LCJJc1Zpc2libGUiOnRydWUsIlBhcmVudFN0eWxlIjp7IiRyZWYiOiI4NCJ9fSwiSW5kZXgiOjksIlNtYXJ0RHVyYXRpb25BY3RpdmF0ZWQiOmZhbHNlLCJEYXRlRm9ybWF0Ijp7IiRyZWYiOiIxMjcifSwiV2Vla051bWJlcmluZyI6eyIkaWQiOiIzNzMiLCJGb3JtYXQiOjAsIklzVmlzaWJsZSI6ZmFsc2UsIkxhc3RLbm93blZpc2liaWxpdHlTdGF0ZSI6ZmFsc2V9LCJJZCI6IjU5NTUyMmU2LWE0YzgtNDM3My05OGQ4LWU5NzVlNzc2OTkzNyIsIkltcG9ydElkIjpudWxsLCJUaXRsZSI6IlBoYXNlIDUgSGVyZSAiLCJOb3RlIjpudWxsLCJIeXBlcmxpbmsiOnsiJGlkIjoiMzc0IiwiQWRkcmVzcyI6bnVsbCwiU3ViQWRkcmVzcyI6bnVsbH0sIklzQ2hhbmdlZCI6ZmFsc2UsIklzTmV3Ijp0cnVlfSx7IiRpZCI6IjM3NSIsIkdyb3VwTmFtZSI6bnVsbCwiU3RhcnREYXRlIjoiMjAyMi0wMS0wMVQwMDowMDowMFoiLCJFbmREYXRlIjoiMjAyMi0wNi0zMFQyMzo1OTowMFoiLCJQZXJjZW50YWdlQ29tcGxldGUiOm51bGwsIlN0eWxlIjp7IiRpZCI6IjM3NiIsIlNoYXBlIjoyLCJTaGFwZVRoaWNrbmVzcyI6MSwiRHVyYXRpb25Gb3JtYXQiOjUsIkluY2x1ZGVOb25Xb3JraW5nRGF5c0luRHVyYXRpb24iOmZhbHNlLCJQZXJjZW50YWdlQ29tcGxldGVTdHlsZSI6eyIkaWQiOiIzNzciLCJGb250U2V0dGluZ3MiOnsiJGlkIjoiMzc4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NzkiLCJMaW5lQ29sb3IiOm51bGwsIkxpbmVXZWlnaHQiOjAuMCwiTGluZVR5cGUiOjAsIlBhcmVudFN0eWxlIjpudWxsfSwiUGFyZW50U3R5bGUiOnsiJHJlZiI6Ijg1In19LCJEdXJhdGlvblN0eWxlIjp7IiRpZCI6IjM4MCIsIkZvbnRTZXR0aW5ncyI6eyIkaWQiOiIzODEiLCJGb250U2l6ZSI6MTAsIkZvbnROYW1lIjoiQ2FsaWJyaSIsIklzQm9sZCI6dHJ1ZSwiSXNJdGFsaWMiOmZhbHNlLCJJc1VuZGVybGluZWQiOmZhbHNlLCJQYXJlbnRTdHlsZSI6eyIkcmVmIjoiOTMifX0sIkF1dG9TaXplIjowLCJGb3JlZ3JvdW5kIjp7IiRpZCI6IjM4MiIsIkNvbG9yIjp7IiRpZCI6IjM4My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g0IiwiTGluZUNvbG9yIjpudWxsLCJMaW5lV2VpZ2h0IjowLjAsIkxpbmVUeXBlIjowLCJQYXJlbnRTdHlsZSI6bnVsbH0sIlBhcmVudFN0eWxlIjp7IiRyZWYiOiI5MiJ9fSwiSG9yaXpvbnRhbENvbm5lY3RvclN0eWxlIjp7IiRpZCI6IjM4NSIsIkxpbmVDb2xvciI6eyIkcmVmIjoiMTAwIn0sIkxpbmVXZWlnaHQiOjAuMCwiTGluZVR5cGUiOjAsIlBhcmVudFN0eWxlIjp7IiRyZWYiOiI5OSJ9fSwiVmVydGljYWxDb25uZWN0b3JTdHlsZSI6eyIkaWQiOiIzODYiLCJMaW5lQ29sb3IiOnsiJHJlZiI6IjEwMyJ9LCJMaW5lV2VpZ2h0IjoxLjAsIkxpbmVUeXBlIjowLCJQYXJlbnRTdHlsZSI6eyIkcmVmIjoiMTAyIn19LCJNYXJnaW4iOm51bGwsIlN0YXJ0RGF0ZVBvc2l0aW9uIjo2LCJFbmREYXRlUG9zaXRpb24iOjYsIkRhdGVJc1Zpc2libGUiOmZhbHNlLCJUaXRsZVBvc2l0aW9uIjo0LCJEdXJhdGlvblBvc2l0aW9uIjoyLCJQZXJjZW50YWdlQ29tcGxldGVkUG9zaXRpb24iOjYsIlNwYWNpbmciOjEwLCJJc0JlbG93VGltZWJhbmQiOmZhbHNlLCJQZXJjZW50YWdlQ29tcGxldGVTaGFwZU9wYWNpdHkiOjM1LCJTaGFwZVN0eWxlIjp7IiRpZCI6IjM4NyIsIk1hcmdpbiI6eyIkcmVmIjoiMTA2In0sIlBhZGRpbmciOnsiJHJlZiI6IjEwNyJ9LCJCYWNrZ3JvdW5kIjp7IiRpZCI6IjM4OCIsIkNvbG9yIjp7IiRpZCI6IjM4OSIsIkEiOjI1NSwiUiI6MjgsIkciOjkxLCJCIjoxMjl9fSwiSXNWaXNpYmxlIjp0cnVlLCJXaWR0aCI6MC4wLCJIZWlnaHQiOjE2LjAsIkJvcmRlclN0eWxlIjp7IiRpZCI6IjM5MCIsIkxpbmVDb2xvciI6eyIkaWQiOiIzOTEiLCIkdHlwZSI6Ik5MUkUuQ29tbW9uLkRvbS5Tb2xpZENvbG9yQnJ1c2gsIE5MUkUuQ29tbW9uIiwiQ29sb3IiOnsiJGlkIjoiMzkyIiwiQSI6MjU1LCJSIjoyNTUsIkciOjAsIkIiOjB9fSwiTGluZVdlaWdodCI6MC4wLCJMaW5lVHlwZSI6MCwiUGFyZW50U3R5bGUiOm51bGx9LCJQYXJlbnRTdHlsZSI6eyIkcmVmIjoiMTA1In19LCJUaXRsZVN0eWxlIjp7IiRpZCI6IjM5MyIsIkZvbnRTZXR0aW5ncyI6eyIkaWQiOiIzOTQiLCJGb250U2l6ZSI6MTEsIkZvbnROYW1lIjoiQ2FsaWJyaSIsIklzQm9sZCI6dHJ1ZSwiSXNJdGFsaWMiOmZhbHNlLCJJc1VuZGVybGluZWQiOmZhbHNlLCJQYXJlbnRTdHlsZSI6eyIkcmVmIjoiMTE0In19LCJBdXRvU2l6ZSI6MCwiRm9yZWdyb3VuZCI6eyIkaWQiOiIzOTUiLCJDb2xvciI6eyIkaWQiOiIzOTYiLCJBIjoyNTUsIlIiOjMxLCJHIjo5NiwiQiI6MTM0fX0sIk1heFdpZHRoIjo2MS41OTU2Njg3OTI3MjQ2MD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k3IiwiTGluZUNvbG9yIjpudWxsLCJMaW5lV2VpZ2h0IjowLjAsIkxpbmVUeXBlIjowLCJQYXJlbnRTdHlsZSI6bnVsbH0sIlBhcmVudFN0eWxlIjp7IiRyZWYiOiIxMTMifX0sIkRhdGVTdHlsZSI6eyIkaWQiOiIzOTgiLCJGb250U2V0dGluZ3MiOnsiJGlkIjoiMzk5IiwiRm9udFNpemUiOjExLCJGb250TmFtZSI6IkNhbGlicmkiLCJJc0JvbGQiOmZhbHNlLCJJc0l0YWxpYyI6ZmFsc2UsIklzVW5kZXJsaW5lZCI6ZmFsc2UsIlBhcmVudFN0eWxlIjp7IiRyZWYiOiIxMjEifX0sIkF1dG9TaXplIjowLCJGb3JlZ3JvdW5kIjp7IiRpZCI6IjQwMCIsIkNvbG9yIjp7IiRpZCI6IjQwMS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mYWxzZSwiV2lkdGgiOjAuMCwiSGVpZ2h0IjowLjAsIkJvcmRlclN0eWxlIjp7IiRpZCI6IjQwMiIsIkxpbmVDb2xvciI6bnVsbCwiTGluZVdlaWdodCI6MC4wLCJMaW5lVHlwZSI6MCwiUGFyZW50U3R5bGUiOm51bGx9LCJQYXJlbnRTdHlsZSI6eyIkcmVmIjoiMTIwIn19LCJEYXRlRm9ybWF0Ijp7IiRyZWYiOiIxMjcifSwiV2Vla051bWJlcmluZyI6eyIkaWQiOiI0MDMiLCJGb3JtYXQiOjAsIklzVmlzaWJsZSI6ZmFsc2UsIkxhc3RLbm93blZpc2liaWxpdHlTdGF0ZSI6ZmFsc2V9LCJJc1Zpc2libGUiOnRydWUsIlBhcmVudFN0eWxlIjp7IiRyZWYiOiI4NCJ9fSwiSW5kZXgiOjExLCJTbWFydER1cmF0aW9uQWN0aXZhdGVkIjpmYWxzZSwiRGF0ZUZvcm1hdCI6eyIkcmVmIjoiMTI3In0sIldlZWtOdW1iZXJpbmciOnsiJGlkIjoiNDA0IiwiRm9ybWF0IjowLCJJc1Zpc2libGUiOmZhbHNlLCJMYXN0S25vd25WaXNpYmlsaXR5U3RhdGUiOmZhbHNlfSwiSWQiOiI0ODNiYmJmNS1jODNmLTQwZmQtYmEzYi0xZGRiOTk3ZTgwZWIiLCJJbXBvcnRJZCI6bnVsbCwiVGl0bGUiOiJQaGFzZSA3IEhlcmUgIiwiTm90ZSI6bnVsbCwiSHlwZXJsaW5rIjp7IiRpZCI6IjQwNSIsIkFkZHJlc3MiOm51bGwsIlN1YkFkZHJlc3MiOm51bGx9LCJJc0NoYW5nZWQiOmZhbHNlLCJJc05ldyI6dHJ1ZX0seyIkaWQiOiI0MDYiLCJHcm91cE5hbWUiOm51bGwsIlN0YXJ0RGF0ZSI6IjIwMjItMDktMDFUMDA6MDA6MDBaIiwiRW5kRGF0ZSI6IjIwMjItMTAtMTVUMjM6NTk6MDBaIiwiUGVyY2VudGFnZUNvbXBsZXRlIjpudWxsLCJTdHlsZSI6eyIkaWQiOiI0MDciLCJTaGFwZSI6MiwiU2hhcGVUaGlja25lc3MiOjEsIkR1cmF0aW9uRm9ybWF0Ijo1LCJJbmNsdWRlTm9uV29ya2luZ0RheXNJbkR1cmF0aW9uIjpmYWxzZSwiUGVyY2VudGFnZUNvbXBsZXRlU3R5bGUiOnsiJGlkIjoiNDA4IiwiRm9udFNldHRpbmdzIjp7IiRpZCI6IjQwO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EwIiwiTGluZUNvbG9yIjpudWxsLCJMaW5lV2VpZ2h0IjowLjAsIkxpbmVUeXBlIjowLCJQYXJlbnRTdHlsZSI6bnVsbH0sIlBhcmVudFN0eWxlIjp7IiRyZWYiOiI4NSJ9fSwiRHVyYXRpb25TdHlsZSI6eyIkaWQiOiI0MTEiLCJGb250U2V0dGluZ3MiOnsiJGlkIjoiNDEyIiwiRm9udFNpemUiOjEwLCJGb250TmFtZSI6IkNhbGlicmkiLCJJc0JvbGQiOnRydWUsIklzSXRhbGljIjpmYWxzZSwiSXNVbmRlcmxpbmVkIjpmYWxzZSwiUGFyZW50U3R5bGUiOnsiJHJlZiI6IjkzIn19LCJBdXRvU2l6ZSI6MCwiRm9yZWdyb3VuZCI6eyIkaWQiOiI0MTMiLCJDb2xvciI6eyIkaWQiOiI0MTQiLCJBIjoyNTUsIlIiOjI0MiwiRyI6MjQyLCJCIjoyNDJ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xNSIsIkxpbmVDb2xvciI6bnVsbCwiTGluZVdlaWdodCI6MC4wLCJMaW5lVHlwZSI6MCwiUGFyZW50U3R5bGUiOm51bGx9LCJQYXJlbnRTdHlsZSI6eyIkcmVmIjoiOTIifX0sIkhvcml6b250YWxDb25uZWN0b3JTdHlsZSI6eyIkaWQiOiI0MTYiLCJMaW5lQ29sb3IiOnsiJHJlZiI6IjEwMCJ9LCJMaW5lV2VpZ2h0IjowLjAsIkxpbmVUeXBlIjowLCJQYXJlbnRTdHlsZSI6eyIkcmVmIjoiOTkifX0sIlZlcnRpY2FsQ29ubmVjdG9yU3R5bGUiOnsiJGlkIjoiNDE3IiwiTGluZUNvbG9yIjp7IiRyZWYiOiIxMDMifSwiTGluZVdlaWdodCI6MS4wLCJMaW5lVHlwZSI6MCwiUGFyZW50U3R5bGUiOnsiJHJlZiI6IjEwMiJ9fSwiTWFyZ2luIjpudWxsLCJTdGFydERhdGVQb3NpdGlvbiI6NiwiRW5kRGF0ZVBvc2l0aW9uIjo2LCJEYXRlSXNWaXNpYmxlIjpmYWxzZSwiVGl0bGVQb3NpdGlvbiI6NCwiRHVyYXRpb25Qb3NpdGlvbiI6MiwiUGVyY2VudGFnZUNvbXBsZXRlZFBvc2l0aW9uIjo2LCJTcGFjaW5nIjoxMCwiSXNCZWxvd1RpbWViYW5kIjpmYWxzZSwiUGVyY2VudGFnZUNvbXBsZXRlU2hhcGVPcGFjaXR5IjozNSwiU2hhcGVTdHlsZSI6eyIkaWQiOiI0MTgiLCJNYXJnaW4iOnsiJHJlZiI6IjEwNiJ9LCJQYWRkaW5nIjp7IiRyZWYiOiIxMDcifSwiQmFja2dyb3VuZCI6eyIkaWQiOiI0MTkiLCJDb2xvciI6eyIkaWQiOiI0MjAiLCJBIjoyNTUsIlIiOjE2NSwiRyI6NDQsIkIiOjU2fX0sIklzVmlzaWJsZSI6dHJ1ZSwiV2lkdGgiOjAuMCwiSGVpZ2h0IjoxNi4wLCJCb3JkZXJTdHlsZSI6eyIkaWQiOiI0MjEiLCJMaW5lQ29sb3IiOnsiJGlkIjoiNDIyIiwiJHR5cGUiOiJOTFJFLkNvbW1vbi5Eb20uU29saWRDb2xvckJydXNoLCBOTFJFLkNvbW1vbiIsIkNvbG9yIjp7IiRpZCI6IjQyMyIsIkEiOjI1NSwiUiI6MjU1LCJHIjowLCJCIjowfX0sIkxpbmVXZWlnaHQiOjAuMCwiTGluZVR5cGUiOjAsIlBhcmVudFN0eWxlIjpudWxsfSwiUGFyZW50U3R5bGUiOnsiJHJlZiI6IjEwNSJ9fSwiVGl0bGVTdHlsZSI6eyIkaWQiOiI0MjQiLCJGb250U2V0dGluZ3MiOnsiJGlkIjoiNDI1IiwiRm9udFNpemUiOjExLCJGb250TmFtZSI6IkNhbGlicmkiLCJJc0JvbGQiOnRydWUsIklzSXRhbGljIjpmYWxzZSwiSXNVbmRlcmxpbmVkIjpmYWxzZSwiUGFyZW50U3R5bGUiOnsiJHJlZiI6IjExNCJ9fSwiQXV0b1NpemUiOjAsIkZvcmVncm91bmQiOnsiJGlkIjoiNDI2IiwiQ29sb3IiOnsiJGlkIjoiNDI3IiwiQSI6MjU1LCJSIjoxNzIsIkciOjQ3LCJCIjo2MH19LCJNYXhXaWR0aCI6NjIuNjA1NDM0NDE3NzI0NjA5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yOCIsIkxpbmVDb2xvciI6bnVsbCwiTGluZVdlaWdodCI6MC4wLCJMaW5lVHlwZSI6MCwiUGFyZW50U3R5bGUiOm51bGx9LCJQYXJlbnRTdHlsZSI6eyIkcmVmIjoiMTEzIn19LCJEYXRlU3R5bGUiOnsiJGlkIjoiNDI5IiwiRm9udFNldHRpbmdzIjp7IiRpZCI6IjQzMCIsIkZvbnRTaXplIjoxMSwiRm9udE5hbWUiOiJDYWxpYnJpIiwiSXNCb2xkIjpmYWxzZSwiSXNJdGFsaWMiOmZhbHNlLCJJc1VuZGVybGluZWQiOmZhbHNlLCJQYXJlbnRTdHlsZSI6eyIkcmVmIjoiMTIxIn19LCJBdXRvU2l6ZSI6MCwiRm9yZWdyb3VuZCI6eyIkaWQiOiI0MzEiLCJDb2xvciI6eyIkaWQiOiI0MzI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ZmFsc2UsIldpZHRoIjowLjAsIkhlaWdodCI6MC4wLCJCb3JkZXJTdHlsZSI6eyIkaWQiOiI0MzMiLCJMaW5lQ29sb3IiOm51bGwsIkxpbmVXZWlnaHQiOjAuMCwiTGluZVR5cGUiOjAsIlBhcmVudFN0eWxlIjpudWxsfSwiUGFyZW50U3R5bGUiOnsiJHJlZiI6IjEyMCJ9fSwiRGF0ZUZvcm1hdCI6eyIkcmVmIjoiMTI3In0sIldlZWtOdW1iZXJpbmciOnsiJGlkIjoiNDM0IiwiRm9ybWF0IjowLCJJc1Zpc2libGUiOmZhbHNlLCJMYXN0S25vd25WaXNpYmlsaXR5U3RhdGUiOmZhbHNlfSwiSXNWaXNpYmxlIjp0cnVlLCJQYXJlbnRTdHlsZSI6eyIkcmVmIjoiODQifX0sIkluZGV4IjoxMywiU21hcnREdXJhdGlvbkFjdGl2YXRlZCI6ZmFsc2UsIkRhdGVGb3JtYXQiOnsiJHJlZiI6IjEyNyJ9LCJXZWVrTnVtYmVyaW5nIjp7IiRpZCI6IjQzNSIsIkZvcm1hdCI6MCwiSXNWaXNpYmxlIjpmYWxzZSwiTGFzdEtub3duVmlzaWJpbGl0eVN0YXRlIjpmYWxzZX0sIklkIjoiZjZjZTkxMzktODE3Yi00MzQwLWIwZGMtMjY0MGUyYmVlZGUxIiwiSW1wb3J0SWQiOm51bGwsIlRpdGxlIjoiUGhhc2UgOSBIZXJlICIsIk5vdGUiOm51bGwsIkh5cGVybGluayI6eyIkaWQiOiI0MzYiLCJBZGRyZXNzIjpudWxsLCJTdWJBZGRyZXNzIjpudWxsfSwiSXNDaGFuZ2VkIjpmYWxzZSwiSXNOZXciOnRydWV9LHsiJGlkIjoiNDM3IiwiR3JvdXBOYW1lIjpudWxsLCJTdGFydERhdGUiOiIyMDIyLTA5LTMwVDAwOjAwOjAwWiIsIkVuZERhdGUiOiIyMDIyLTEyLTMxVDIzOjU5OjAwWiIsIlBlcmNlbnRhZ2VDb21wbGV0ZSI6bnVsbCwiU3R5bGUiOnsiJGlkIjoiNDM4IiwiU2hhcGUiOjIsIlNoYXBlVGhpY2tuZXNzIjoxLCJEdXJhdGlvbkZvcm1hdCI6NSwiSW5jbHVkZU5vbldvcmtpbmdEYXlzSW5EdXJhdGlvbiI6ZmFsc2UsIlBlcmNlbnRhZ2VDb21wbGV0ZVN0eWxlIjp7IiRpZCI6IjQzOSIsIkZvbnRTZXR0aW5ncyI6eyIkaWQiOiI0NDA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Q0MSIsIkxpbmVDb2xvciI6bnVsbCwiTGluZVdlaWdodCI6MC4wLCJMaW5lVHlwZSI6MCwiUGFyZW50U3R5bGUiOm51bGx9LCJQYXJlbnRTdHlsZSI6eyIkcmVmIjoiODUifX0sIkR1cmF0aW9uU3R5bGUiOnsiJGlkIjoiNDQyIiwiRm9udFNldHRpbmdzIjp7IiRpZCI6IjQ0MyIsIkZvbnRTaXplIjoxMCwiRm9udE5hbWUiOiJDYWxpYnJpIiwiSXNCb2xkIjp0cnVlLCJJc0l0YWxpYyI6ZmFsc2UsIklzVW5kZXJsaW5lZCI6ZmFsc2UsIlBhcmVudFN0eWxlIjp7IiRyZWYiOiI5MyJ9fSwiQXV0b1NpemUiOjAsIkZvcmVncm91bmQiOnsiJGlkIjoiNDQ0IiwiQ29sb3IiOnsiJGlkIjoiNDQ1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NDYiLCJMaW5lQ29sb3IiOm51bGwsIkxpbmVXZWlnaHQiOjAuMCwiTGluZVR5cGUiOjAsIlBhcmVudFN0eWxlIjpudWxsfSwiUGFyZW50U3R5bGUiOnsiJHJlZiI6IjkyIn19LCJIb3Jpem9udGFsQ29ubmVjdG9yU3R5bGUiOnsiJGlkIjoiNDQ3IiwiTGluZUNvbG9yIjp7IiRyZWYiOiIxMDAifSwiTGluZVdlaWdodCI6MC4wLCJMaW5lVHlwZSI6MCwiUGFyZW50U3R5bGUiOnsiJHJlZiI6Ijk5In19LCJWZXJ0aWNhbENvbm5lY3RvclN0eWxlIjp7IiRpZCI6IjQ0OCIsIkxpbmVDb2xvciI6eyIkcmVmIjoiMTAzIn0sIkxpbmVXZWlnaHQiOjEuMCwiTGluZVR5cGUiOjAsIlBhcmVudFN0eWxlIjp7IiRyZWYiOiIxMDIifX0sIk1hcmdpbiI6bnVsbCwiU3RhcnREYXRlUG9zaXRpb24iOjYsIkVuZERhdGVQb3NpdGlvbiI6NiwiRGF0ZUlzVmlzaWJsZSI6ZmFsc2UsIlRpdGxlUG9zaXRpb24iOjQsIkR1cmF0aW9uUG9zaXRpb24iOjIsIlBlcmNlbnRhZ2VDb21wbGV0ZWRQb3NpdGlvbiI6NiwiU3BhY2luZyI6MTAsIklzQmVsb3dUaW1lYmFuZCI6ZmFsc2UsIlBlcmNlbnRhZ2VDb21wbGV0ZVNoYXBlT3BhY2l0eSI6MzUsIlNoYXBlU3R5bGUiOnsiJGlkIjoiNDQ5IiwiTWFyZ2luIjp7IiRyZWYiOiIxMDYifSwiUGFkZGluZyI6eyIkcmVmIjoiMTA3In0sIkJhY2tncm91bmQiOnsiJGlkIjoiNDUwIiwiQ29sb3IiOnsiJGlkIjoiNDUxIiwiQSI6MjU1LCJSIjoxNjUsIkciOjQ0LCJCIjo1Nn19LCJJc1Zpc2libGUiOnRydWUsIldpZHRoIjowLjAsIkhlaWdodCI6MTYuMCwiQm9yZGVyU3R5bGUiOnsiJGlkIjoiNDUyIiwiTGluZUNvbG9yIjp7IiRpZCI6IjQ1MyIsIiR0eXBlIjoiTkxSRS5Db21tb24uRG9tLlNvbGlkQ29sb3JCcnVzaCwgTkxSRS5Db21tb24iLCJDb2xvciI6eyIkaWQiOiI0NTQiLCJBIjoyNTUsIlIiOjI1NSwiRyI6MCwiQiI6MH19LCJMaW5lV2VpZ2h0IjowLjAsIkxpbmVUeXBlIjowLCJQYXJlbnRTdHlsZSI6bnVsbH0sIlBhcmVudFN0eWxlIjp7IiRyZWYiOiIxMDUifX0sIlRpdGxlU3R5bGUiOnsiJGlkIjoiNDU1IiwiRm9udFNldHRpbmdzIjp7IiRpZCI6IjQ1NiIsIkZvbnRTaXplIjoxMSwiRm9udE5hbWUiOiJDYWxpYnJpIiwiSXNCb2xkIjp0cnVlLCJJc0l0YWxpYyI6ZmFsc2UsIklzVW5kZXJsaW5lZCI6ZmFsc2UsIlBhcmVudFN0eWxlIjp7IiRyZWYiOiIxMTQifX0sIkF1dG9TaXplIjoyLCJGb3JlZ3JvdW5kIjp7IiRpZCI6IjQ1NyIsIkNvbG9yIjp7IiRpZCI6IjQ1OCIsIkEiOjI1NSwiUiI6MTcyLCJHIjo0NywiQiI6NjB9fSwiTWF4V2lkdGgiOjY2LjA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U5IiwiTGluZUNvbG9yIjpudWxsLCJMaW5lV2VpZ2h0IjowLjAsIkxpbmVUeXBlIjowLCJQYXJlbnRTdHlsZSI6bnVsbH0sIlBhcmVudFN0eWxlIjp7IiRyZWYiOiIxMTMifX0sIkRhdGVTdHlsZSI6eyIkaWQiOiI0NjAiLCJGb250U2V0dGluZ3MiOnsiJGlkIjoiNDYxIiwiRm9udFNpemUiOjExLCJGb250TmFtZSI6IkNhbGlicmkiLCJJc0JvbGQiOmZhbHNlLCJJc0l0YWxpYyI6ZmFsc2UsIklzVW5kZXJsaW5lZCI6ZmFsc2UsIlBhcmVudFN0eWxlIjp7IiRyZWYiOiIxMjEifX0sIkF1dG9TaXplIjowLCJGb3JlZ3JvdW5kIjp7IiRpZCI6IjQ2MiIsIkNvbG9yIjp7IiRpZCI6IjQ2My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mYWxzZSwiV2lkdGgiOjAuMCwiSGVpZ2h0IjowLjAsIkJvcmRlclN0eWxlIjp7IiRpZCI6IjQ2NCIsIkxpbmVDb2xvciI6bnVsbCwiTGluZVdlaWdodCI6MC4wLCJMaW5lVHlwZSI6MCwiUGFyZW50U3R5bGUiOm51bGx9LCJQYXJlbnRTdHlsZSI6eyIkcmVmIjoiMTIwIn19LCJEYXRlRm9ybWF0Ijp7IiRyZWYiOiIxMjcifSwiV2Vla051bWJlcmluZyI6eyIkaWQiOiI0NjUiLCJGb3JtYXQiOjAsIklzVmlzaWJsZSI6ZmFsc2UsIkxhc3RLbm93blZpc2liaWxpdHlTdGF0ZSI6ZmFsc2V9LCJJc1Zpc2libGUiOnRydWUsIlBhcmVudFN0eWxlIjp7IiRyZWYiOiI4NCJ9fSwiSW5kZXgiOjE0LCJTbWFydER1cmF0aW9uQWN0aXZhdGVkIjpmYWxzZSwiRGF0ZUZvcm1hdCI6eyIkcmVmIjoiMTI3In0sIldlZWtOdW1iZXJpbmciOnsiJGlkIjoiNDY2IiwiRm9ybWF0IjowLCJJc1Zpc2libGUiOmZhbHNlLCJMYXN0S25vd25WaXNpYmlsaXR5U3RhdGUiOmZhbHNlfSwiSWQiOiJmMWYwMDhmNC1mN2E3LTRkN2MtYmRkZC1jMzJlZmJmOGIyN2YiLCJJbXBvcnRJZCI6bnVsbCwiVGl0bGUiOiJQaGFzZSAxMCBIZXJlICIsIk5vdGUiOm51bGwsIkh5cGVybGluayI6eyIkaWQiOiI0NjciLCJBZGRyZXNzIjpudWxsLCJTdWJBZGRyZXNzIjpudWxsfSwiSXNDaGFuZ2VkIjpmYWxzZSwiSXNOZXciOnRydWV9LHsiJGlkIjoiNDY4IiwiR3JvdXBOYW1lIjpudWxsLCJTdGFydERhdGUiOiIyMDIxLTA1LTAxVDAwOjAwOjAwWiIsIkVuZERhdGUiOiIyMDIxLTA2LTIyVDIzOjU5OjAwWiIsIlBlcmNlbnRhZ2VDb21wbGV0ZSI6bnVsbCwiU3R5bGUiOnsiJGlkIjoiNDY5IiwiU2hhcGUiOjIsIlNoYXBlVGhpY2tuZXNzIjoxLCJEdXJhdGlvbkZvcm1hdCI6NSwiSW5jbHVkZU5vbldvcmtpbmdEYXlzSW5EdXJhdGlvbiI6ZmFsc2UsIlBlcmNlbnRhZ2VDb21wbGV0ZVN0eWxlIjp7IiRpZCI6IjQ3MCIsIkZvbnRTZXR0aW5ncyI6eyIkaWQiOiI0NzE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Q3MiIsIkxpbmVDb2xvciI6bnVsbCwiTGluZVdlaWdodCI6MC4wLCJMaW5lVHlwZSI6MCwiUGFyZW50U3R5bGUiOm51bGx9LCJQYXJlbnRTdHlsZSI6eyIkcmVmIjoiODUifX0sIkR1cmF0aW9uU3R5bGUiOnsiJGlkIjoiNDczIiwiRm9udFNldHRpbmdzIjp7IiRpZCI6IjQ3NCIsIkZvbnRTaXplIjoxMCwiRm9udE5hbWUiOiJDYWxpYnJpIiwiSXNCb2xkIjp0cnVlLCJJc0l0YWxpYyI6ZmFsc2UsIklzVW5kZXJsaW5lZCI6ZmFsc2UsIlBhcmVudFN0eWxlIjp7IiRyZWYiOiI5MyJ9fSwiQXV0b1NpemUiOjAsIkZvcmVncm91bmQiOnsiJGlkIjoiNDc1IiwiQ29sb3IiOnsiJGlkIjoiNDc2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NzciLCJMaW5lQ29sb3IiOm51bGwsIkxpbmVXZWlnaHQiOjAuMCwiTGluZVR5cGUiOjAsIlBhcmVudFN0eWxlIjpudWxsfSwiUGFyZW50U3R5bGUiOnsiJHJlZiI6IjkyIn19LCJIb3Jpem9udGFsQ29ubmVjdG9yU3R5bGUiOnsiJGlkIjoiNDc4IiwiTGluZUNvbG9yIjp7IiRyZWYiOiIxMDAifSwiTGluZVdlaWdodCI6MC4wLCJMaW5lVHlwZSI6MCwiUGFyZW50U3R5bGUiOnsiJHJlZiI6Ijk5In19LCJWZXJ0aWNhbENvbm5lY3RvclN0eWxlIjp7IiRpZCI6IjQ3OSIsIkxpbmVDb2xvciI6eyIkcmVmIjoiMTAzIn0sIkxpbmVXZWlnaHQiOjEuMCwiTGluZVR5cGUiOjAsIlBhcmVudFN0eWxlIjp7IiRyZWYiOiIxMDIifX0sIk1hcmdpbiI6bnVsbCwiU3RhcnREYXRlUG9zaXRpb24iOjYsIkVuZERhdGVQb3NpdGlvbiI6NiwiRGF0ZUlzVmlzaWJsZSI6ZmFsc2UsIlRpdGxlUG9zaXRpb24iOjQsIkR1cmF0aW9uUG9zaXRpb24iOjIsIlBlcmNlbnRhZ2VDb21wbGV0ZWRQb3NpdGlvbiI6NiwiU3BhY2luZyI6MTAsIklzQmVsb3dUaW1lYmFuZCI6dHJ1ZSwiUGVyY2VudGFnZUNvbXBsZXRlU2hhcGVPcGFjaXR5IjozNSwiU2hhcGVTdHlsZSI6eyIkaWQiOiI0ODAiLCJNYXJnaW4iOnsiJHJlZiI6IjEwNiJ9LCJQYWRkaW5nIjp7IiRyZWYiOiIxMDcifSwiQmFja2dyb3VuZCI6eyIkaWQiOiI0ODEiLCJDb2xvciI6eyIkaWQiOiI0ODIiLCJBIjoyNTUsIlIiOjgyLCJHIjoxMzgsIkIiOjcwfX0sIklzVmlzaWJsZSI6dHJ1ZSwiV2lkdGgiOjAuMCwiSGVpZ2h0IjoxNi4wLCJCb3JkZXJTdHlsZSI6eyIkaWQiOiI0ODMiLCJMaW5lQ29sb3IiOnsiJGlkIjoiNDg0IiwiJHR5cGUiOiJOTFJFLkNvbW1vbi5Eb20uU29saWRDb2xvckJydXNoLCBOTFJFLkNvbW1vbiIsIkNvbG9yIjp7IiRpZCI6IjQ4NSIsIkEiOjI1NSwiUiI6MjU1LCJHIjowLCJCIjowfX0sIkxpbmVXZWlnaHQiOjAuMCwiTGluZVR5cGUiOjAsIlBhcmVudFN0eWxlIjpudWxsfSwiUGFyZW50U3R5bGUiOnsiJHJlZiI6IjEwNSJ9fSwiVGl0bGVTdHlsZSI6eyIkaWQiOiI0ODYiLCJGb250U2V0dGluZ3MiOnsiJGlkIjoiNDg3IiwiRm9udFNpemUiOjExLCJGb250TmFtZSI6IkNhbGlicmkiLCJJc0JvbGQiOnRydWUsIklzSXRhbGljIjpmYWxzZSwiSXNVbmRlcmxpbmVkIjpmYWxzZSwiUGFyZW50U3R5bGUiOnsiJHJlZiI6IjExNCJ9fSwiQXV0b1NpemUiOjAsIkZvcmVncm91bmQiOnsiJGlkIjoiNDg4IiwiQ29sb3IiOnsiJGlkIjoiNDg5IiwiQSI6MjU1LCJSIjo4OSwiRyI6MTQ4LCJCIjo3N319LCJNYXhXaWR0aCI6NjEuNzIxOTY5NjA0NDkyMTg4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5MCIsIkxpbmVDb2xvciI6bnVsbCwiTGluZVdlaWdodCI6MC4wLCJMaW5lVHlwZSI6MCwiUGFyZW50U3R5bGUiOm51bGx9LCJQYXJlbnRTdHlsZSI6eyIkcmVmIjoiMTEzIn19LCJEYXRlU3R5bGUiOnsiJGlkIjoiNDkxIiwiRm9udFNldHRpbmdzIjp7IiRpZCI6IjQ5MiIsIkZvbnRTaXplIjoxMSwiRm9udE5hbWUiOiJDYWxpYnJpIiwiSXNCb2xkIjpmYWxzZSwiSXNJdGFsaWMiOmZhbHNlLCJJc1VuZGVybGluZWQiOmZhbHNlLCJQYXJlbnRTdHlsZSI6eyIkcmVmIjoiMTIxIn19LCJBdXRvU2l6ZSI6MCwiRm9yZWdyb3VuZCI6eyIkaWQiOiI0OTMiLCJDb2xvciI6eyIkaWQiOiI0OTQ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ZmFsc2UsIldpZHRoIjowLjAsIkhlaWdodCI6MC4wLCJCb3JkZXJTdHlsZSI6eyIkaWQiOiI0OTUiLCJMaW5lQ29sb3IiOm51bGwsIkxpbmVXZWlnaHQiOjAuMCwiTGluZVR5cGUiOjAsIlBhcmVudFN0eWxlIjpudWxsfSwiUGFyZW50U3R5bGUiOnsiJHJlZiI6IjEyMCJ9fSwiRGF0ZUZvcm1hdCI6eyIkcmVmIjoiMTI3In0sIldlZWtOdW1iZXJpbmciOnsiJGlkIjoiNDk2IiwiRm9ybWF0IjowLCJJc1Zpc2libGUiOmZhbHNlLCJMYXN0S25vd25WaXNpYmlsaXR5U3RhdGUiOmZhbHNlfSwiSXNWaXNpYmxlIjp0cnVlLCJQYXJlbnRTdHlsZSI6eyIkcmVmIjoiODQifX0sIkluZGV4Ijo1LCJTbWFydER1cmF0aW9uQWN0aXZhdGVkIjpmYWxzZSwiRGF0ZUZvcm1hdCI6eyIkcmVmIjoiMTI3In0sIldlZWtOdW1iZXJpbmciOnsiJGlkIjoiNDk3IiwiRm9ybWF0IjowLCJJc1Zpc2libGUiOmZhbHNlLCJMYXN0S25vd25WaXNpYmlsaXR5U3RhdGUiOmZhbHNlfSwiSWQiOiI3NzczMTc3MC0zNmZjLTRjZjUtOWJkMC1kNTY1MmRlZjE0NDUiLCJJbXBvcnRJZCI6bnVsbCwiVGl0bGUiOiJQaGFzZSAxIEhlcmUgIiwiTm90ZSI6bnVsbCwiSHlwZXJsaW5rIjp7IiRpZCI6IjQ5OCIsIkFkZHJlc3MiOm51bGwsIlN1YkFkZHJlc3MiOm51bGx9LCJJc0NoYW5nZWQiOmZhbHNlLCJJc05ldyI6dHJ1ZX0seyIkaWQiOiI0OTkiLCJHcm91cE5hbWUiOm51bGwsIlN0YXJ0RGF0ZSI6IjIwMjEtMDgtMDFUMDA6MDA6MDBaIiwiRW5kRGF0ZSI6IjIwMjEtMTItMjlUMjM6NTk6MDBaIiwiUGVyY2VudGFnZUNvbXBsZXRlIjpudWxsLCJTdHlsZSI6eyIkaWQiOiI1MDAiLCJTaGFwZSI6MiwiU2hhcGVUaGlja25lc3MiOjEsIkR1cmF0aW9uRm9ybWF0Ijo1LCJJbmNsdWRlTm9uV29ya2luZ0RheXNJbkR1cmF0aW9uIjpmYWxzZSwiUGVyY2VudGFnZUNvbXBsZXRlU3R5bGUiOnsiJGlkIjoiNTAxIiwiRm9udFNldHRpbmdzIjp7IiRpZCI6IjUwMi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TAzIiwiTGluZUNvbG9yIjpudWxsLCJMaW5lV2VpZ2h0IjowLjAsIkxpbmVUeXBlIjowLCJQYXJlbnRTdHlsZSI6bnVsbH0sIlBhcmVudFN0eWxlIjp7IiRyZWYiOiI4NSJ9fSwiRHVyYXRpb25TdHlsZSI6eyIkaWQiOiI1MDQiLCJGb250U2V0dGluZ3MiOnsiJGlkIjoiNTA1IiwiRm9udFNpemUiOjEwLCJGb250TmFtZSI6IkNhbGlicmkiLCJJc0JvbGQiOnRydWUsIklzSXRhbGljIjpmYWxzZSwiSXNVbmRlcmxpbmVkIjpmYWxzZSwiUGFyZW50U3R5bGUiOnsiJHJlZiI6IjkzIn19LCJBdXRvU2l6ZSI6MCwiRm9yZWdyb3VuZCI6eyIkaWQiOiI1MDYiLCJDb2xvciI6eyIkaWQiOiI1MDc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UwOCIsIkxpbmVDb2xvciI6bnVsbCwiTGluZVdlaWdodCI6MC4wLCJMaW5lVHlwZSI6MCwiUGFyZW50U3R5bGUiOm51bGx9LCJQYXJlbnRTdHlsZSI6eyIkcmVmIjoiOTIifX0sIkhvcml6b250YWxDb25uZWN0b3JTdHlsZSI6eyIkaWQiOiI1MDkiLCJMaW5lQ29sb3IiOnsiJHJlZiI6IjEwMCJ9LCJMaW5lV2VpZ2h0IjowLjAsIkxpbmVUeXBlIjowLCJQYXJlbnRTdHlsZSI6eyIkcmVmIjoiOTkifX0sIlZlcnRpY2FsQ29ubmVjdG9yU3R5bGUiOnsiJGlkIjoiNTEwIiwiTGluZUNvbG9yIjp7IiRyZWYiOiIxMDMifSwiTGluZVdlaWdodCI6MS4wLCJMaW5lVHlwZSI6MCwiUGFyZW50U3R5bGUiOnsiJHJlZiI6IjEwMiJ9fSwiTWFyZ2luIjpudWxsLCJTdGFydERhdGVQb3NpdGlvbiI6NiwiRW5kRGF0ZVBvc2l0aW9uIjo2LCJEYXRlSXNWaXNpYmxlIjpmYWxzZSwiVGl0bGVQb3NpdGlvbiI6NCwiRHVyYXRpb25Qb3NpdGlvbiI6MiwiUGVyY2VudGFnZUNvbXBsZXRlZFBvc2l0aW9uIjo2LCJTcGFjaW5nIjoxMCwiSXNCZWxvd1RpbWViYW5kIjp0cnVlLCJQZXJjZW50YWdlQ29tcGxldGVTaGFwZU9wYWNpdHkiOjM1LCJTaGFwZVN0eWxlIjp7IiRpZCI6IjUxMSIsIk1hcmdpbiI6eyIkcmVmIjoiMTA2In0sIlBhZGRpbmciOnsiJHJlZiI6IjEwNyJ9LCJCYWNrZ3JvdW5kIjp7IiRpZCI6IjUxMiIsIkNvbG9yIjp7IiRpZCI6IjUxMyIsIkEiOjI1NSwiUiI6MjU1LCJHIjoxNDQsIkIiOjE4fX0sIklzVmlzaWJsZSI6dHJ1ZSwiV2lkdGgiOjAuMCwiSGVpZ2h0IjoxNi4wLCJCb3JkZXJTdHlsZSI6eyIkaWQiOiI1MTQiLCJMaW5lQ29sb3IiOnsiJGlkIjoiNTE1IiwiJHR5cGUiOiJOTFJFLkNvbW1vbi5Eb20uU29saWRDb2xvckJydXNoLCBOTFJFLkNvbW1vbiIsIkNvbG9yIjp7IiRpZCI6IjUxNiIsIkEiOjI1NSwiUiI6MjU1LCJHIjowLCJCIjowfX0sIkxpbmVXZWlnaHQiOjAuMCwiTGluZVR5cGUiOjAsIlBhcmVudFN0eWxlIjpudWxsfSwiUGFyZW50U3R5bGUiOnsiJHJlZiI6IjEwNSJ9fSwiVGl0bGVTdHlsZSI6eyIkaWQiOiI1MTciLCJGb250U2V0dGluZ3MiOnsiJGlkIjoiNTE4IiwiRm9udFNpemUiOjExLCJGb250TmFtZSI6IkNhbGlicmkiLCJJc0JvbGQiOnRydWUsIklzSXRhbGljIjpmYWxzZSwiSXNVbmRlcmxpbmVkIjpmYWxzZSwiUGFyZW50U3R5bGUiOnsiJHJlZiI6IjExNCJ9fSwiQXV0b1NpemUiOjAsIkZvcmVncm91bmQiOnsiJGlkIjoiNTE5IiwiQ29sb3IiOnsiJGlkIjoiNTIwIiwiQSI6MjU1LCJSIjoyNTUsIkciOjE1MiwiQiI6MjJ9fSwiTWF4V2lkdGgiOjYyLjQ3OTI5MDAwODU0NDkyMi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1MjEiLCJMaW5lQ29sb3IiOm51bGwsIkxpbmVXZWlnaHQiOjAuMCwiTGluZVR5cGUiOjAsIlBhcmVudFN0eWxlIjpudWxsfSwiUGFyZW50U3R5bGUiOnsiJHJlZiI6IjExMyJ9fSwiRGF0ZVN0eWxlIjp7IiRpZCI6IjUyMiIsIkZvbnRTZXR0aW5ncyI6eyIkaWQiOiI1MjMiLCJGb250U2l6ZSI6MTEsIkZvbnROYW1lIjoiQ2FsaWJyaSIsIklzQm9sZCI6ZmFsc2UsIklzSXRhbGljIjpmYWxzZSwiSXNVbmRlcmxpbmVkIjpmYWxzZSwiUGFyZW50U3R5bGUiOnsiJHJlZiI6IjEyMSJ9fSwiQXV0b1NpemUiOjAsIkZvcmVncm91bmQiOnsiJGlkIjoiNTI0IiwiQ29sb3IiOnsiJGlkIjoiNTI1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mZhbHNlLCJXaWR0aCI6MC4wLCJIZWlnaHQiOjAuMCwiQm9yZGVyU3R5bGUiOnsiJGlkIjoiNTI2IiwiTGluZUNvbG9yIjpudWxsLCJMaW5lV2VpZ2h0IjowLjAsIkxpbmVUeXBlIjowLCJQYXJlbnRTdHlsZSI6bnVsbH0sIlBhcmVudFN0eWxlIjp7IiRyZWYiOiIxMjAifX0sIkRhdGVGb3JtYXQiOnsiJHJlZiI6IjEyNyJ9LCJXZWVrTnVtYmVyaW5nIjp7IiRpZCI6IjUyNyIsIkZvcm1hdCI6MCwiSXNWaXNpYmxlIjpmYWxzZSwiTGFzdEtub3duVmlzaWJpbGl0eVN0YXRlIjpmYWxzZX0sIklzVmlzaWJsZSI6dHJ1ZSwiUGFyZW50U3R5bGUiOnsiJHJlZiI6Ijg0In19LCJJbmRleCI6OCwiU21hcnREdXJhdGlvbkFjdGl2YXRlZCI6ZmFsc2UsIkRhdGVGb3JtYXQiOnsiJHJlZiI6IjEyNyJ9LCJXZWVrTnVtYmVyaW5nIjp7IiRpZCI6IjUyOCIsIkZvcm1hdCI6MCwiSXNWaXNpYmxlIjpmYWxzZSwiTGFzdEtub3duVmlzaWJpbGl0eVN0YXRlIjpmYWxzZX0sIklkIjoiYWVlM2NkMjMtN2UwOS00ZDA4LTk5NmQtMTk1NjMyYTQ3ZWQ2IiwiSW1wb3J0SWQiOm51bGwsIlRpdGxlIjoiUGhhc2UgNCBIZXJlICIsIk5vdGUiOm51bGwsIkh5cGVybGluayI6eyIkaWQiOiI1MjkiLCJBZGRyZXNzIjpudWxsLCJTdWJBZGRyZXNzIjpudWxsfSwiSXNDaGFuZ2VkIjpmYWxzZSwiSXNOZXciOnRydWV9LHsiJGlkIjoiNTMwIiwiR3JvdXBOYW1lIjpudWxsLCJTdGFydERhdGUiOiIyMDIxLTEwLTAxVDAwOjAwOjAwWiIsIkVuZERhdGUiOiIyMDIyLTA1LTMwVDIzOjU5OjAwWiIsIlBlcmNlbnRhZ2VDb21wbGV0ZSI6bnVsbCwiU3R5bGUiOnsiJGlkIjoiNTMxIiwiU2hhcGUiOjIsIlNoYXBlVGhpY2tuZXNzIjoxLCJEdXJhdGlvbkZvcm1hdCI6NSwiSW5jbHVkZU5vbldvcmtpbmdEYXlzSW5EdXJhdGlvbiI6ZmFsc2UsIlBlcmNlbnRhZ2VDb21wbGV0ZVN0eWxlIjp7IiRpZCI6IjUzMiIsIkZvbnRTZXR0aW5ncyI6eyIkaWQiOiI1MzM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UzNCIsIkxpbmVDb2xvciI6bnVsbCwiTGluZVdlaWdodCI6MC4wLCJMaW5lVHlwZSI6MCwiUGFyZW50U3R5bGUiOm51bGx9LCJQYXJlbnRTdHlsZSI6eyIkcmVmIjoiODUifX0sIkR1cmF0aW9uU3R5bGUiOnsiJGlkIjoiNTM1IiwiRm9udFNldHRpbmdzIjp7IiRpZCI6IjUzNiIsIkZvbnRTaXplIjoxMCwiRm9udE5hbWUiOiJDYWxpYnJpIiwiSXNCb2xkIjp0cnVlLCJJc0l0YWxpYyI6ZmFsc2UsIklzVW5kZXJsaW5lZCI6ZmFsc2UsIlBhcmVudFN0eWxlIjp7IiRyZWYiOiI5MyJ9fSwiQXV0b1NpemUiOjAsIkZvcmVncm91bmQiOnsiJGlkIjoiNTM3IiwiQ29sb3IiOnsiJGlkIjoiNTM4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1MzkiLCJMaW5lQ29sb3IiOm51bGwsIkxpbmVXZWlnaHQiOjAuMCwiTGluZVR5cGUiOjAsIlBhcmVudFN0eWxlIjpudWxsfSwiUGFyZW50U3R5bGUiOnsiJHJlZiI6IjkyIn19LCJIb3Jpem9udGFsQ29ubmVjdG9yU3R5bGUiOnsiJGlkIjoiNTQwIiwiTGluZUNvbG9yIjp7IiRyZWYiOiIxMDAifSwiTGluZVdlaWdodCI6MC4wLCJMaW5lVHlwZSI6MCwiUGFyZW50U3R5bGUiOnsiJHJlZiI6Ijk5In19LCJWZXJ0aWNhbENvbm5lY3RvclN0eWxlIjp7IiRpZCI6IjU0MSIsIkxpbmVDb2xvciI6eyIkcmVmIjoiMTAzIn0sIkxpbmVXZWlnaHQiOjEuMCwiTGluZVR5cGUiOjAsIlBhcmVudFN0eWxlIjp7IiRyZWYiOiIxMDIifX0sIk1hcmdpbiI6bnVsbCwiU3RhcnREYXRlUG9zaXRpb24iOjYsIkVuZERhdGVQb3NpdGlvbiI6NiwiRGF0ZUlzVmlzaWJsZSI6ZmFsc2UsIlRpdGxlUG9zaXRpb24iOjQsIkR1cmF0aW9uUG9zaXRpb24iOjIsIlBlcmNlbnRhZ2VDb21wbGV0ZWRQb3NpdGlvbiI6NiwiU3BhY2luZyI6MTAsIklzQmVsb3dUaW1lYmFuZCI6dHJ1ZSwiUGVyY2VudGFnZUNvbXBsZXRlU2hhcGVPcGFjaXR5IjozNSwiU2hhcGVTdHlsZSI6eyIkaWQiOiI1NDIiLCJNYXJnaW4iOnsiJHJlZiI6IjEwNiJ9LCJQYWRkaW5nIjp7IiRyZWYiOiIxMDcifSwiQmFja2dyb3VuZCI6eyIkaWQiOiI1NDMiLCJDb2xvciI6eyIkaWQiOiI1NDQiLCJBIjoyNTUsIlIiOjI4LCJHIjo5MSwiQiI6MTI5fX0sIklzVmlzaWJsZSI6dHJ1ZSwiV2lkdGgiOjAuMCwiSGVpZ2h0IjoxNi4wLCJCb3JkZXJTdHlsZSI6eyIkaWQiOiI1NDUiLCJMaW5lQ29sb3IiOnsiJGlkIjoiNTQ2IiwiJHR5cGUiOiJOTFJFLkNvbW1vbi5Eb20uU29saWRDb2xvckJydXNoLCBOTFJFLkNvbW1vbiIsIkNvbG9yIjp7IiRpZCI6IjU0NyIsIkEiOjI1NSwiUiI6MjU1LCJHIjowLCJCIjowfX0sIkxpbmVXZWlnaHQiOjAuMCwiTGluZVR5cGUiOjAsIlBhcmVudFN0eWxlIjpudWxsfSwiUGFyZW50U3R5bGUiOnsiJHJlZiI6IjEwNSJ9fSwiVGl0bGVTdHlsZSI6eyIkaWQiOiI1NDgiLCJGb250U2V0dGluZ3MiOnsiJGlkIjoiNTQ5IiwiRm9udFNpemUiOjExLCJGb250TmFtZSI6IkNhbGlicmkiLCJJc0JvbGQiOnRydWUsIklzSXRhbGljIjpmYWxzZSwiSXNVbmRlcmxpbmVkIjpmYWxzZSwiUGFyZW50U3R5bGUiOnsiJHJlZiI6IjExNCJ9fSwiQXV0b1NpemUiOjAsIkZvcmVncm91bmQiOnsiJGlkIjoiNTUwIiwiQ29sb3IiOnsiJGlkIjoiNTUxIiwiQSI6MjU1LCJSIjozMSwiRyI6OTYsIkIiOjEzNH19LCJNYXhXaWR0aCI6NjAuMzMzNDY1NTc2MTcxODc1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U1MiIsIkxpbmVDb2xvciI6bnVsbCwiTGluZVdlaWdodCI6MC4wLCJMaW5lVHlwZSI6MCwiUGFyZW50U3R5bGUiOm51bGx9LCJQYXJlbnRTdHlsZSI6eyIkcmVmIjoiMTEzIn19LCJEYXRlU3R5bGUiOnsiJGlkIjoiNTUzIiwiRm9udFNldHRpbmdzIjp7IiRpZCI6IjU1NCIsIkZvbnRTaXplIjoxMSwiRm9udE5hbWUiOiJDYWxpYnJpIiwiSXNCb2xkIjpmYWxzZSwiSXNJdGFsaWMiOmZhbHNlLCJJc1VuZGVybGluZWQiOmZhbHNlLCJQYXJlbnRTdHlsZSI6eyIkcmVmIjoiMTIxIn19LCJBdXRvU2l6ZSI6MCwiRm9yZWdyb3VuZCI6eyIkaWQiOiI1NTUiLCJDb2xvciI6eyIkaWQiOiI1NTY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ZmFsc2UsIldpZHRoIjowLjAsIkhlaWdodCI6MC4wLCJCb3JkZXJTdHlsZSI6eyIkaWQiOiI1NTciLCJMaW5lQ29sb3IiOm51bGwsIkxpbmVXZWlnaHQiOjAuMCwiTGluZVR5cGUiOjAsIlBhcmVudFN0eWxlIjpudWxsfSwiUGFyZW50U3R5bGUiOnsiJHJlZiI6IjEyMCJ9fSwiRGF0ZUZvcm1hdCI6eyIkcmVmIjoiMTI3In0sIldlZWtOdW1iZXJpbmciOnsiJGlkIjoiNTU4IiwiRm9ybWF0IjowLCJJc1Zpc2libGUiOmZhbHNlLCJMYXN0S25vd25WaXNpYmlsaXR5U3RhdGUiOmZhbHNlfSwiSXNWaXNpYmxlIjp0cnVlLCJQYXJlbnRTdHlsZSI6eyIkcmVmIjoiODQifX0sIkluZGV4IjoxMCwiU21hcnREdXJhdGlvbkFjdGl2YXRlZCI6ZmFsc2UsIkRhdGVGb3JtYXQiOnsiJHJlZiI6IjEyNyJ9LCJXZWVrTnVtYmVyaW5nIjp7IiRpZCI6IjU1OSIsIkZvcm1hdCI6MCwiSXNWaXNpYmxlIjpmYWxzZSwiTGFzdEtub3duVmlzaWJpbGl0eVN0YXRlIjpmYWxzZX0sIklkIjoiODFlNWYyNmQtODcxZi00YWU1LWFlMzQtMDlhYjdlMTllNjk5IiwiSW1wb3J0SWQiOm51bGwsIlRpdGxlIjoiUGhhc2UgNiBIZXJlIiwiTm90ZSI6bnVsbCwiSHlwZXJsaW5rIjp7IiRpZCI6IjU2MCIsIkFkZHJlc3MiOm51bGwsIlN1YkFkZHJlc3MiOm51bGx9LCJJc0NoYW5nZWQiOmZhbHNlLCJJc05ldyI6dHJ1ZX0seyIkaWQiOiI1NjEiLCJHcm91cE5hbWUiOm51bGwsIlN0YXJ0RGF0ZSI6IjIwMjItMDUtMzBUMDA6MDA6MDBaIiwiRW5kRGF0ZSI6IjIwMjItMDktMzBUMjM6NTk6MDBaIiwiUGVyY2VudGFnZUNvbXBsZXRlIjpudWxsLCJTdHlsZSI6eyIkaWQiOiI1NjIiLCJTaGFwZSI6MiwiU2hhcGVUaGlja25lc3MiOjEsIkR1cmF0aW9uRm9ybWF0Ijo1LCJJbmNsdWRlTm9uV29ya2luZ0RheXNJbkR1cmF0aW9uIjpmYWxzZSwiUGVyY2VudGFnZUNvbXBsZXRlU3R5bGUiOnsiJGlkIjoiNTYzIiwiRm9udFNldHRpbmdzIjp7IiRpZCI6IjU2NC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TY1IiwiTGluZUNvbG9yIjpudWxsLCJMaW5lV2VpZ2h0IjowLjAsIkxpbmVUeXBlIjowLCJQYXJlbnRTdHlsZSI6bnVsbH0sIlBhcmVudFN0eWxlIjp7IiRyZWYiOiI4NSJ9fSwiRHVyYXRpb25TdHlsZSI6eyIkaWQiOiI1NjYiLCJGb250U2V0dGluZ3MiOnsiJGlkIjoiNTY3IiwiRm9udFNpemUiOjEwLCJGb250TmFtZSI6IkNhbGlicmkiLCJJc0JvbGQiOnRydWUsIklzSXRhbGljIjpmYWxzZSwiSXNVbmRlcmxpbmVkIjpmYWxzZSwiUGFyZW50U3R5bGUiOnsiJHJlZiI6IjkzIn19LCJBdXRvU2l6ZSI6MCwiRm9yZWdyb3VuZCI6eyIkaWQiOiI1NjgiLCJDb2xvciI6eyIkaWQiOiI1Njk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U3MCIsIkxpbmVDb2xvciI6bnVsbCwiTGluZVdlaWdodCI6MC4wLCJMaW5lVHlwZSI6MCwiUGFyZW50U3R5bGUiOm51bGx9LCJQYXJlbnRTdHlsZSI6eyIkcmVmIjoiOTIifX0sIkhvcml6b250YWxDb25uZWN0b3JTdHlsZSI6eyIkaWQiOiI1NzEiLCJMaW5lQ29sb3IiOnsiJHJlZiI6IjEwMCJ9LCJMaW5lV2VpZ2h0IjowLjAsIkxpbmVUeXBlIjowLCJQYXJlbnRTdHlsZSI6eyIkcmVmIjoiOTkifX0sIlZlcnRpY2FsQ29ubmVjdG9yU3R5bGUiOnsiJGlkIjoiNTcyIiwiTGluZUNvbG9yIjp7IiRyZWYiOiIxMDMifSwiTGluZVdlaWdodCI6MS4wLCJMaW5lVHlwZSI6MCwiUGFyZW50U3R5bGUiOnsiJHJlZiI6IjEwMiJ9fSwiTWFyZ2luIjpudWxsLCJTdGFydERhdGVQb3NpdGlvbiI6NiwiRW5kRGF0ZVBvc2l0aW9uIjo2LCJEYXRlSXNWaXNpYmxlIjpmYWxzZSwiVGl0bGVQb3NpdGlvbiI6NCwiRHVyYXRpb25Qb3NpdGlvbiI6MiwiUGVyY2VudGFnZUNvbXBsZXRlZFBvc2l0aW9uIjo2LCJTcGFjaW5nIjoxMCwiSXNCZWxvd1RpbWViYW5kIjp0cnVlLCJQZXJjZW50YWdlQ29tcGxldGVTaGFwZU9wYWNpdHkiOjM1LCJTaGFwZVN0eWxlIjp7IiRpZCI6IjU3MyIsIk1hcmdpbiI6eyIkcmVmIjoiMTA2In0sIlBhZGRpbmciOnsiJHJlZiI6IjEwNyJ9LCJCYWNrZ3JvdW5kIjp7IiRpZCI6IjU3NCIsIkNvbG9yIjp7IiRpZCI6IjU3NSIsIkEiOjI1NSwiUiI6MTY1LCJHIjo0NCwiQiI6NTZ9fSwiSXNWaXNpYmxlIjp0cnVlLCJXaWR0aCI6MC4wLCJIZWlnaHQiOjE2LjAsIkJvcmRlclN0eWxlIjp7IiRpZCI6IjU3NiIsIkxpbmVDb2xvciI6eyIkaWQiOiI1NzciLCIkdHlwZSI6Ik5MUkUuQ29tbW9uLkRvbS5Tb2xpZENvbG9yQnJ1c2gsIE5MUkUuQ29tbW9uIiwiQ29sb3IiOnsiJGlkIjoiNTc4IiwiQSI6MjU1LCJSIjoyNTUsIkciOjAsIkIiOjB9fSwiTGluZVdlaWdodCI6MC4wLCJMaW5lVHlwZSI6MCwiUGFyZW50U3R5bGUiOm51bGx9LCJQYXJlbnRTdHlsZSI6eyIkcmVmIjoiMTA1In19LCJUaXRsZVN0eWxlIjp7IiRpZCI6IjU3OSIsIkZvbnRTZXR0aW5ncyI6eyIkaWQiOiI1ODAiLCJGb250U2l6ZSI6MTEsIkZvbnROYW1lIjoiQ2FsaWJyaSIsIklzQm9sZCI6dHJ1ZSwiSXNJdGFsaWMiOmZhbHNlLCJJc1VuZGVybGluZWQiOmZhbHNlLCJQYXJlbnRTdHlsZSI6eyIkcmVmIjoiMTE0In19LCJBdXRvU2l6ZSI6MCwiRm9yZWdyb3VuZCI6eyIkaWQiOiI1ODEiLCJDb2xvciI6eyIkaWQiOiI1ODIiLCJBIjoyNTUsIlIiOjE3MiwiRyI6NDcsIkIiOjYwfX0sIk1heFdpZHRoIjo2Mi40NzkyOTAwMDg1NDQ5MjI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TgzIiwiTGluZUNvbG9yIjpudWxsLCJMaW5lV2VpZ2h0IjowLjAsIkxpbmVUeXBlIjowLCJQYXJlbnRTdHlsZSI6bnVsbH0sIlBhcmVudFN0eWxlIjp7IiRyZWYiOiIxMTMifX0sIkRhdGVTdHlsZSI6eyIkaWQiOiI1ODQiLCJGb250U2V0dGluZ3MiOnsiJGlkIjoiNTg1IiwiRm9udFNpemUiOjExLCJGb250TmFtZSI6IkNhbGlicmkiLCJJc0JvbGQiOmZhbHNlLCJJc0l0YWxpYyI6ZmFsc2UsIklzVW5kZXJsaW5lZCI6ZmFsc2UsIlBhcmVudFN0eWxlIjp7IiRyZWYiOiIxMjEifX0sIkF1dG9TaXplIjowLCJGb3JlZ3JvdW5kIjp7IiRpZCI6IjU4NiIsIkNvbG9yIjp7IiRpZCI6IjU4Ny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mYWxzZSwiV2lkdGgiOjAuMCwiSGVpZ2h0IjowLjAsIkJvcmRlclN0eWxlIjp7IiRpZCI6IjU4OCIsIkxpbmVDb2xvciI6bnVsbCwiTGluZVdlaWdodCI6MC4wLCJMaW5lVHlwZSI6MCwiUGFyZW50U3R5bGUiOm51bGx9LCJQYXJlbnRTdHlsZSI6eyIkcmVmIjoiMTIwIn19LCJEYXRlRm9ybWF0Ijp7IiRyZWYiOiIxMjcifSwiV2Vla051bWJlcmluZyI6eyIkaWQiOiI1ODkiLCJGb3JtYXQiOjAsIklzVmlzaWJsZSI6ZmFsc2UsIkxhc3RLbm93blZpc2liaWxpdHlTdGF0ZSI6ZmFsc2V9LCJJc1Zpc2libGUiOnRydWUsIlBhcmVudFN0eWxlIjp7IiRyZWYiOiI4NCJ9fSwiSW5kZXgiOjEyLCJTbWFydER1cmF0aW9uQWN0aXZhdGVkIjpmYWxzZSwiRGF0ZUZvcm1hdCI6eyIkcmVmIjoiMTI3In0sIldlZWtOdW1iZXJpbmciOnsiJGlkIjoiNTkwIiwiRm9ybWF0IjowLCJJc1Zpc2libGUiOmZhbHNlLCJMYXN0S25vd25WaXNpYmlsaXR5U3RhdGUiOmZhbHNlfSwiSWQiOiI1NDE3NDU5Zi1hYWJkLTQ3M2UtOGUzMS03YzhmZTdmZWQxY2EiLCJJbXBvcnRJZCI6bnVsbCwiVGl0bGUiOiJQaGFzZSA4IEhlcmUgIiwiTm90ZSI6bnVsbCwiSHlwZXJsaW5rIjp7IiRpZCI6IjU5MSIsIkFkZHJlc3MiOm51bGwsIlN1YkFkZHJlc3MiOm51bGx9LCJJc0NoYW5nZWQiOmZhbHNlLCJJc05ldyI6dHJ1ZX1dLCJTd2ltbGFuZXMiOltdLCJNc1Byb2plY3RJdGVtc1RyZWUiOm51bGwsIk1ldGFkYXRhIjp7IiRpZCI6IjU5Mi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1OTM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mYWxzZSwiSW1wb3J0VHlwZSI6MCwiRmlsZVBhdGgiOm51bGwsIlRpbWVDb25maWd1cmF0aW9uIjp7IiRpZCI6IjU5NCIsIlVzZVRpbWUiOmZhbHNlLCJXb3JrRGF5U3RhcnQiOiIwMDowMDowMCIsIldvcmtEYXlFbmQiOiIyMzo1OTowMCJ9LCJMYXN0VXNlZFRlbXBsYXRlSWQiOiJjMTFmNmY0OS03ZGI4LTQ1ZmQtYmEzMi1iZmNhZWE0OTJmMzkiLCJGaXJzdFdlZWtPZlllYXIiOjB9"/>
  <p:tag name="__MASTER" val="__part_0"/>
</p:tagLst>
</file>

<file path=ppt/tags/tag2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Test 2.2"/>
  <p:tag name="OTLPOSITIONONTASK" val="None"/>
  <p:tag name="OTLRELATEDTASKID" val="00000000-0000-0000-0000-000000000000"/>
  <p:tag name="OTLWEEKNUMBERINGFORMAT" val="WNFormat1"/>
  <p:tag name="OTLWEEKNUMBERINGISVISIBLE" val="False"/>
  <p:tag name="OTLDATE" val="2021-11-12T23:59:00.0000000"/>
  <p:tag name="OTLMARKERSHAPE" val="OTL"/>
</p:tagLst>
</file>

<file path=ppt/tags/tag2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w"/>
  <p:tag name="OTLTIMEBANDSCALETYPE" val="Weeks"/>
  <p:tag name="OTLTIMEBANDQUICKPOSITION" val="Middle"/>
  <p:tag name="OTLTIMEBANDSHAPETYPE" val="EllipseTimeband"/>
  <p:tag name="OTLTIMEBANDTHREEDEFFECTS" val="Gel"/>
  <p:tag name="OTLTIMEBANDAUTODATERANGE" val="True"/>
  <p:tag name="OTLTIMEBANDSTARTDATE" val="2017-05-01T00:00:00.0000000Z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2-12-31T23:59:00.0000000"/>
  <p:tag name="OTLMARKERSHAPE" val="OTL"/>
</p:tagLst>
</file>

<file path=ppt/tags/tag2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2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2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nal project checkpoint and close"/>
  <p:tag name="OTLPOSITIONONTASK" val="None"/>
  <p:tag name="OTLRELATEDTASKID" val="00000000-0000-0000-0000-000000000000"/>
  <p:tag name="OTLWEEKNUMBERINGFORMAT" val="WNFormat1"/>
  <p:tag name="OTLWEEKNUMBERINGISVISIBLE" val="False"/>
  <p:tag name="OTLDATE" val="2021-12-15T23:59:00.0000000"/>
  <p:tag name="OTLMARKERSHAPE" val="OTL"/>
</p:tagLst>
</file>

<file path=ppt/tags/tag2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10"/>
  <p:tag name="OTLSHAPETHICKNESSTYPE" val="Regular"/>
  <p:tag name="OTLWEEKNUMBERINGFORMAT" val="WNFormat1"/>
  <p:tag name="OTLWEEKNUMBERINGISVISIBLE" val="False"/>
  <p:tag name="OTLSTARTDATE" val="2021-06-01T00:00:00.0000000Z"/>
  <p:tag name="OTLENDDATE" val="2021-08-06T23:59:00.0000000Z"/>
  <p:tag name="OTLMARKERSHAPE" val="OTL"/>
</p:tagLst>
</file>

<file path=ppt/tags/tag2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10"/>
  <p:tag name="OTLSHAPETHICKNESSTYPE" val="Regular"/>
  <p:tag name="OTLWEEKNUMBERINGFORMAT" val="WNFormat1"/>
  <p:tag name="OTLWEEKNUMBERINGISVISIBLE" val="False"/>
  <p:tag name="OTLSTARTDATE" val="2021-06-01T00:00:00.0000000Z"/>
  <p:tag name="OTLENDDATE" val="2021-09-01T23:59:00.0000000Z"/>
  <p:tag name="OTLMARKERSHAPE" val="OTL"/>
</p:tagLst>
</file>

<file path=ppt/tags/tag2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10"/>
  <p:tag name="OTLSHAPETHICKNESSTYPE" val="Regular"/>
  <p:tag name="OTLWEEKNUMBERINGFORMAT" val="WNFormat1"/>
  <p:tag name="OTLWEEKNUMBERINGISVISIBLE" val="False"/>
  <p:tag name="OTLSTARTDATE" val="2021-10-01T00:00:00.0000000Z"/>
  <p:tag name="OTLENDDATE" val="2022-05-30T23:59:00.0000000Z"/>
  <p:tag name="OTLMARKERSHAPE" val="OTL"/>
</p:tagLst>
</file>

<file path=ppt/tags/tag2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10"/>
  <p:tag name="OTLSHAPETHICKNESSTYPE" val="Regular"/>
  <p:tag name="OTLWEEKNUMBERINGFORMAT" val="WNFormat1"/>
  <p:tag name="OTLWEEKNUMBERINGISVISIBLE" val="False"/>
  <p:tag name="OTLSTARTDATE" val="2022-01-01T00:00:00.0000000Z"/>
  <p:tag name="OTLENDDATE" val="2022-06-30T23:59:00.0000000Z"/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10"/>
  <p:tag name="OTLSHAPETHICKNESSTYPE" val="Regular"/>
  <p:tag name="OTLWEEKNUMBERINGFORMAT" val="WNFormat1"/>
  <p:tag name="OTLWEEKNUMBERINGISVISIBLE" val="False"/>
  <p:tag name="OTLSTARTDATE" val="2022-09-01T00:00:00.0000000Z"/>
  <p:tag name="OTLENDDATE" val="2022-10-15T23:59:00.0000000Z"/>
  <p:tag name="OTLMARKERSHAPE" val="OTL"/>
</p:tagLst>
</file>

<file path=ppt/tags/tag2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10"/>
  <p:tag name="OTLSHAPETHICKNESSTYPE" val="Regular"/>
  <p:tag name="OTLWEEKNUMBERINGFORMAT" val="WNFormat1"/>
  <p:tag name="OTLWEEKNUMBERINGISVISIBLE" val="False"/>
  <p:tag name="OTLSTARTDATE" val="2022-09-30T00:00:00.0000000Z"/>
  <p:tag name="OTLENDDATE" val="2022-12-31T23:59:00.0000000Z"/>
  <p:tag name="OTLMARKERSHAPE" val="OTL"/>
</p:tagLst>
</file>

<file path=ppt/tags/tag2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10"/>
  <p:tag name="OTLSHAPETHICKNESSTYPE" val="Regular"/>
  <p:tag name="OTLWEEKNUMBERINGFORMAT" val="WNFormat1"/>
  <p:tag name="OTLWEEKNUMBERINGISVISIBLE" val="False"/>
  <p:tag name="OTLSTARTDATE" val="2021-05-01T00:00:00.0000000Z"/>
  <p:tag name="OTLENDDATE" val="2021-06-22T23:59:00.0000000Z"/>
  <p:tag name="OTLMARKERSHAPE" val="OTL"/>
</p:tagLst>
</file>

<file path=ppt/tags/tag2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10"/>
  <p:tag name="OTLSHAPETHICKNESSTYPE" val="Regular"/>
  <p:tag name="OTLWEEKNUMBERINGFORMAT" val="WNFormat1"/>
  <p:tag name="OTLWEEKNUMBERINGISVISIBLE" val="False"/>
  <p:tag name="OTLSTARTDATE" val="2021-08-01T00:00:00.0000000Z"/>
  <p:tag name="OTLENDDATE" val="2021-12-29T23:59:00.0000000Z"/>
  <p:tag name="OTLMARKERSHAPE" val="OTL"/>
</p:tagLst>
</file>

<file path=ppt/tags/tag2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10"/>
  <p:tag name="OTLSHAPETHICKNESSTYPE" val="Regular"/>
  <p:tag name="OTLWEEKNUMBERINGFORMAT" val="WNFormat1"/>
  <p:tag name="OTLWEEKNUMBERINGISVISIBLE" val="False"/>
  <p:tag name="OTLSTARTDATE" val="2021-10-01T00:00:00.0000000Z"/>
  <p:tag name="OTLENDDATE" val="2022-05-30T23:59:00.0000000Z"/>
  <p:tag name="OTLMARKERSHAPE" val="OTL"/>
</p:tagLst>
</file>

<file path=ppt/tags/tag2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10"/>
  <p:tag name="OTLSHAPETHICKNESSTYPE" val="Regular"/>
  <p:tag name="OTLWEEKNUMBERINGFORMAT" val="WNFormat1"/>
  <p:tag name="OTLWEEKNUMBERINGISVISIBLE" val="False"/>
  <p:tag name="OTLSTARTDATE" val="2022-05-30T00:00:00.0000000Z"/>
  <p:tag name="OTLENDDATE" val="2022-09-30T23:59:00.0000000Z"/>
  <p:tag name="OTLMARKERSHAPE" val="OTL"/>
</p:tagLst>
</file>

<file path=ppt/tags/tag2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O research, marketing analysis and business planning"/>
  <p:tag name="OTLPOSITIONONTASK" val="None"/>
  <p:tag name="OTLRELATEDTASKID" val="00000000-0000-0000-0000-000000000000"/>
  <p:tag name="OTLWEEKNUMBERINGFORMAT" val="WNFormat1"/>
  <p:tag name="OTLWEEKNUMBERINGISVISIBLE" val="False"/>
  <p:tag name="OTLDATE" val="2021-09-07T23:59:00.0000000"/>
  <p:tag name="OTLMARKERSHAPE" val="OTL"/>
</p:tagLst>
</file>

<file path=ppt/tags/tag2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Develop stage 1 funding plan and approval"/>
  <p:tag name="OTLPOSITIONONTASK" val="None"/>
  <p:tag name="OTLRELATEDTASKID" val="00000000-0000-0000-0000-000000000000"/>
  <p:tag name="OTLWEEKNUMBERINGFORMAT" val="WNFormat1"/>
  <p:tag name="OTLWEEKNUMBERINGISVISIBLE" val="False"/>
  <p:tag name="OTLDATE" val="2021-10-09T23:59:00.0000000"/>
  <p:tag name="OTLMARKERSHAPE" val="OTL"/>
</p:tagLst>
</file>

<file path=ppt/tags/tag2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arget 1"/>
  <p:tag name="OTLPOSITIONONTASK" val="None"/>
  <p:tag name="OTLRELATEDTASKID" val="00000000-0000-0000-0000-000000000000"/>
  <p:tag name="OTLWEEKNUMBERINGFORMAT" val="WNFormat1"/>
  <p:tag name="OTLWEEKNUMBERINGISVISIBLE" val="False"/>
  <p:tag name="OTLDATE" val="2021-05-30T23:59:00.0000000"/>
  <p:tag name="OTLMARKERSHAPE" val="OTL"/>
</p:tagLst>
</file>

<file path=ppt/tags/tag2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arget 2"/>
  <p:tag name="OTLPOSITIONONTASK" val="None"/>
  <p:tag name="OTLRELATEDTASKID" val="00000000-0000-0000-0000-000000000000"/>
  <p:tag name="OTLWEEKNUMBERINGFORMAT" val="WNFormat1"/>
  <p:tag name="OTLWEEKNUMBERINGISVISIBLE" val="False"/>
  <p:tag name="OTLDATE" val="2021-10-01T23:59:00.0000000"/>
  <p:tag name="OTLMARKERSHAPE" val="OTL"/>
</p:tagLst>
</file>

<file path=ppt/tags/tag2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arget 3"/>
  <p:tag name="OTLPOSITIONONTASK" val="None"/>
  <p:tag name="OTLRELATEDTASKID" val="00000000-0000-0000-0000-000000000000"/>
  <p:tag name="OTLWEEKNUMBERINGFORMAT" val="WNFormat1"/>
  <p:tag name="OTLWEEKNUMBERINGISVISIBLE" val="False"/>
  <p:tag name="OTLDATE" val="2022-01-01T23:59:00.0000000"/>
  <p:tag name="OTLMARKERSHAPE" val="OTL"/>
</p:tagLst>
</file>

<file path=ppt/tags/tag2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arget 4"/>
  <p:tag name="OTLPOSITIONONTASK" val="None"/>
  <p:tag name="OTLRELATEDTASKID" val="00000000-0000-0000-0000-000000000000"/>
  <p:tag name="OTLWEEKNUMBERINGFORMAT" val="WNFormat1"/>
  <p:tag name="OTLWEEKNUMBERINGISVISIBLE" val="False"/>
  <p:tag name="OTLDATE" val="2022-07-01T23:59:00.0000000"/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Develop stage 2 program and certification process"/>
  <p:tag name="OTLPOSITIONONTASK" val="None"/>
  <p:tag name="OTLRELATEDTASKID" val="00000000-0000-0000-0000-000000000000"/>
  <p:tag name="OTLWEEKNUMBERINGFORMAT" val="WNFormat1"/>
  <p:tag name="OTLWEEKNUMBERINGISVISIBLE" val="False"/>
  <p:tag name="OTLDATE" val="2021-11-01T23:59:00.0000000"/>
  <p:tag name="OTLMARKERSHAPE" val="OTL"/>
</p:tagLst>
</file>

<file path=ppt/tags/tag2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arget 5"/>
  <p:tag name="OTLPOSITIONONTASK" val="None"/>
  <p:tag name="OTLRELATEDTASKID" val="00000000-0000-0000-0000-000000000000"/>
  <p:tag name="OTLWEEKNUMBERINGFORMAT" val="WNFormat1"/>
  <p:tag name="OTLWEEKNUMBERINGISVISIBLE" val="False"/>
  <p:tag name="OTLDATE" val="2022-10-15T23:59:00.0000000"/>
  <p:tag name="OTLMARKERSHAPE" val="OTL"/>
</p:tagLst>
</file>

<file path=ppt/tags/tag2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2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2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NS4wMC4wMS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1LCJMZWZ0IjowLCJSaWdodCI6MCwiQm90dG9tIjo1fSwiQmFja2dyb3VuZCI6eyIkaWQiOiI4IiwiQ29sb3IiOnsiJGlkIjoiOSIsIkEiOjI1NSwiUiI6ODQsIkciOjg0LCJCIjo4N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NiwiRm9udE5hbWUiOiJBcmlhbC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U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NiwiRm9udE5hbWUiOiJBcmlhbC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wLCJGb250TmFtZSI6IkFyaWFs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ywiUXVpY2tQb3NpdGlvbiI6MywiQWJzb2x1dGVQb3NpdGlvbiI6MzcyLjY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CwiRm9udE5hbWUiOiJBcmlhbC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ksIkZvbnROYW1lIjoiQXJpYWw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mZhbHNlLCJUaW1lUGFydElzVmlzaWJsZSI6ZmFsc2V9fSwiV2Vla051bWJlcmluZyI6eyIkaWQiOiI4MyIsIkZvcm1hdCI6MCwiSXNWaXNpYmxlIjpmYWxzZSwiTGFzdEtub3duVmlzaWJpbGl0eVN0YXRlIjpmYWxzZX0sIklzVmlzaWJsZSI6dHJ1ZSwiUGFyZW50U3R5bGUiOm51bGx9LCJEZWZhdWx0VGFza1N0eWxlIjp7IiRpZCI6Ijg0IiwiU2hhcGUiOjAsIlNoYXBlVGhpY2tuZXNzIjoxLCJEdXJhdGlvbkZvcm1hdCI6MCwiSW5jbHVkZU5vbldvcmtpbmdEYXlzSW5EdXJhdGlvbiI6ZmFsc2UsIlBlcmNlbnRhZ2VDb21wbGV0ZVN0eWxlIjp7IiRpZCI6Ijg1IiwiRm9udFNldHRpbmdzIjp7IiRpZCI6Ijg2IiwiRm9udFNpemUiOjksIkZvbnROYW1lIjoiQXJpYWwiLCJJc0JvbGQiOmZhbHNlLCJJc0l0YWxpYyI6ZmFsc2UsIklzVW5kZXJsaW5lZCI6ZmFsc2UsIlBhcmVudFN0eWxlIjpudWxsfSwiQXV0b1NpemUiOjAsIkZvcmVncm91bmQiOnsiJGlkIjoiODciLCJDb2xvciI6eyIkaWQiOiI4OCIsIkEiOjI1NSwiUiI6MjM4LCJHIjoyMzYsIkIiOjIyNX19LCJNYXhXaWR0aCI6OTYwLjAsIk1heEhlaWdodCI6IkluZmluaXR5IiwiU21hcnRGb3JlZ3JvdW5kSXNBY3RpdmUiOmZhbHNlLCJIb3Jpem9udGFsQWxpZ25tZW50IjowLCJWZXJ0aWNhbEFsaWdubWVudCI6MCwiU21hcnRGb3JlZ3JvdW5kIjpudWxsLCJCYWNrZ3JvdW5kRmlsbFR5cGUiOjAsIk1hcmdpbiI6eyIkaWQiOiI4OSIsIlRvcCI6MCwiTGVmdCI6MCwiUmlnaHQiOjAsIkJvdHRvbSI6MH0sIlBhZGRpbmciOnsiJGlkIjoiOTAiLCJUb3AiOjAsIkxlZnQiOjAsIlJpZ2h0IjowLCJCb3R0b20iOjB9LCJCYWNrZ3JvdW5kIjp7IiRpZCI6IjkxIiwiQ29sb3IiOnsiJHJlZiI6IjIwIn19LCJJc1Zpc2libGUiOnRydWUsIldpZHRoIjowLjAsIkhlaWdodCI6MC4wLCJCb3JkZXJTdHlsZSI6bnVsbCwiUGFyZW50U3R5bGUiOm51bGx9LCJEdXJhdGlvblN0eWxlIjp7IiRpZCI6IjkyIiwiRm9udFNldHRpbmdzIjp7IiRpZCI6IjkzIiwiRm9udFNpemUiOjksIkZvbnROYW1lIjoiQXJpYWwiLCJJc0JvbGQiOmZhbHNlLCJJc0l0YWxpYyI6ZmFsc2UsIklzVW5kZXJsaW5lZCI6ZmFsc2UsIlBhcmVudFN0eWxlIjpudWxsfSwiQXV0b1NpemUiOjAsIkZvcmVncm91bmQiOnsiJGlkIjoiOTQiLCJDb2xvciI6eyIkaWQiOiI5NSIsIkEiOjI1NSwiUiI6MjM3LCJHIjoxMjUsIkIiOjQ5fX0sIk1heFdpZHRoIjo5NjAuMCwiTWF4SGVpZ2h0IjoiSW5maW5pdHkiLCJTbWFydEZvcmVncm91bmRJc0FjdGl2ZSI6ZmFsc2UsIkhvcml6b250YWxBbGlnbm1lbnQiOjAsIlZlcnRpY2FsQWxpZ25tZW50IjowLCJTbWFydEZvcmVncm91bmQiOm51bGwsIkJhY2tncm91bmRGaWxsVHlwZSI6MCwiTWFyZ2luIjp7IiRpZCI6Ijk2IiwiVG9wIjowLCJMZWZ0IjowLCJSaWdodCI6MCwiQm90dG9tIjowfSwiUGFkZGluZyI6eyIkaWQiOiI5NyIsIlRvcCI6MCwiTGVmdCI6MCwiUmlnaHQiOjAsIkJvdHRvbSI6MH0sIkJhY2tncm91bmQiOnsiJGlkIjoiOTgiLCJDb2xvciI6eyIkcmVmIjoiMjAifX0sIklzVmlzaWJsZSI6dHJ1ZSwiV2lkdGgiOjAuMCwiSGVpZ2h0IjowLjAsIkJvcmRlclN0eWxlIjpudWxsLCJQYXJlbnRTdHlsZSI6bnVsbH0sIkhvcml6b250YWxDb25uZWN0b3JTdHlsZSI6eyIkaWQiOiI5OSIsIkxpbmVDb2xvciI6eyIkaWQiOiIxMDAiLCIkdHlwZSI6Ik5MUkUuQ29tbW9uLkRvbS5Tb2xpZENvbG9yQnJ1c2gsIE5MUkUuQ29tbW9uIiwiQ29sb3IiOnsiJGlkIjoiMTAxIiwiQSI6MjU1LCJSIjoyMDQsIkciOjIwNCwiQiI6MjA0fX0sIkxpbmVXZWlnaHQiOjEuMCwiTGluZVR5cGUiOjAsIlBhcmVudFN0eWxlIjpudWxsfSwiVmVydGljYWxDb25uZWN0b3JTdHlsZSI6eyIkaWQiOiIxMDIiLCJMaW5lQ29sb3IiOnsiJGlkIjoiMTAzIiwiJHR5cGUiOiJOTFJFLkNvbW1vbi5Eb20uU29saWRDb2xvckJydXNoLCBOTFJFLkNvbW1vbiIsIkNvbG9yIjp7IiRpZCI6IjEwNCIsIkEiOjI1NSwiUiI6MjA0LCJHIjoyMDQsIkIiOjIwNH19LCJMaW5lV2VpZ2h0Ijow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EwNSIsIk1hcmdpbiI6eyIkaWQiOiIxMDYiLCJUb3AiOjAsIkxlZnQiOjQsIlJpZ2h0Ijo0LCJCb3R0b20iOjB9LCJQYWRkaW5nIjp7IiRpZCI6IjEwNyIsIlRvcCI6MCwiTGVmdCI6MCwiUmlnaHQiOjAsIkJvdHRvbSI6MH0sIkJhY2tncm91bmQiOnsiJGlkIjoiMTA4IiwiQ29sb3IiOnsiJGlkIjoiMTA5IiwiQSI6MjU1LCJSIjowLCJHIjoxMTQsIkIiOjE4OH19LCJJc1Zpc2libGUiOnRydWUsIldpZHRoIjowLjAsIkhlaWdodCI6MTYuMCwiQm9yZGVyU3R5bGUiOnsiJGlkIjoiMTEwIiwiTGluZUNvbG9yIjp7IiRpZCI6IjExMSIsIiR0eXBlIjoiTkxSRS5Db21tb24uRG9tLlNvbGlkQ29sb3JCcnVzaCwgTkxSRS5Db21tb24iLCJDb2xvciI6eyIkaWQiOiIxMTIiLCJBIjoyNTUsIlIiOjI1NSwiRyI6MCwiQiI6MH19LCJMaW5lV2VpZ2h0IjowLjAsIkxpbmVUeXBlIjowLCJQYXJlbnRTdHlsZSI6bnVsbH0sIlBhcmVudFN0eWxlIjpudWxsfSwiVGl0bGVTdHlsZSI6eyIkaWQiOiIxMTMiLCJGb250U2V0dGluZ3MiOnsiJGlkIjoiMTE0IiwiRm9udFNpemUiOjEwLCJGb250TmFtZSI6IkFyaWFsIiwiSXNCb2xkIjp0cnVlLCJJc0l0YWxpYyI6ZmFsc2UsIklzVW5kZXJsaW5lZCI6ZmFsc2UsIlBhcmVudFN0eWxlIjpudWxsfSwiQXV0b1NpemUiOjAsIkZvcmVncm91bmQiOnsiJGlkIjoiMTE1IiwiQ29sb3IiOnsiJGlkIjoiMTE2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yIsIlRvcCI6MCwiTGVmdCI6MCwiUmlnaHQiOjAsIkJvdHRvbSI6MH0sIlBhZGRpbmciOnsiJGlkIjoiMTE4IiwiVG9wIjowLCJMZWZ0IjowLCJSaWdodCI6MCwiQm90dG9tIjowfSwiQmFja2dyb3VuZCI6eyIkaWQiOiIxMTkiLCJDb2xvciI6eyIkcmVmIjoiMjAifX0sIklzVmlzaWJsZSI6dHJ1ZSwiV2lkdGgiOjAuMCwiSGVpZ2h0IjowLjAsIkJvcmRlclN0eWxlIjpudWxsLCJQYXJlbnRTdHlsZSI6bnVsbH0sIkRhdGVTdHlsZSI6eyIkaWQiOiIxMjAiLCJGb250U2V0dGluZ3MiOnsiJGlkIjoiMTIxIiwiRm9udFNpemUiOjksIkZvbnROYW1lIjoiQXJpYWwiLCJJc0JvbGQiOmZhbHNlLCJJc0l0YWxpYyI6ZmFsc2UsIklzVW5kZXJsaW5lZCI6ZmFsc2UsIlBhcmVudFN0eWxlIjpudWxsfSwiQXV0b1NpemUiOjAsIkZvcmVncm91bmQiOnsiJGlkIjoiMTIyIiwiQ29sb3IiOnsiJGlkIjoiMTIzIiwiQSI6MjU1LCJSIjo2OCwiRyI6ODQsIkIiOjEwNn19LCJNYXhXaWR0aCI6OTY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yOCIsIkRhdGVQYXJ0SXNWaXNpYmxlIjpmYWxzZSwiVGltZVBhcnRJc1Zpc2libGUiOmZhbHNlfX0sIldlZWtOdW1iZXJpbmciOnsiJGlkIjoiMTI5IiwiRm9ybWF0IjowLCJJc1Zpc2libGUiOmZhbHNlLCJMYXN0S25vd25WaXNpYmlsaXR5U3RhdGUiOmZhbHNlfSwiSXNWaXNpYmxlIjp0cnVlLCJQYXJlbnRTdHlsZSI6bnVsbCwiX2V4cGxpY2l0bHlTZXQiOnsiJGlkIjoiMTMw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V2Vla051bWJlcmluZyI6ZmFsc2UsIklzVmlzaWJsZSI6ZmFsc2UsIk1hcmdpbiI6ZmFsc2V9fSwiR3JpZGxpbmVQYW5lbFN0eWxlIjp7IiRpZCI6IjEzMSIsIkdyaWRsaW5lU3R5bGUiOnsiJGlkIjoiMTMyIiwiTGluZUNvbG9yIjp7IiRpZCI6IjEzMyIsIiR0eXBlIjoiTkxSRS5Db21tb24uRG9tLlNvbGlkQ29sb3JCcnVzaCwgTkxSRS5Db21tb24iLCJDb2xvciI6eyIkaWQiOiIxMzQiLCJBIjozOCwiUiI6OTEsIkciOjE1NSwiQiI6MjEzfX0sIkxpbmVXZWlnaHQiOjEuMCwiTGluZVR5cGUiOjAsIlBhcmVudFN0eWxlIjpudWxsfSwiTWFyZ2luIjp7IiRpZCI6IjEzNSIsIlRvcCI6MCwiTGVmdCI6MCwiUmlnaHQiOjAsIkJvdHRvbSI6MH0sIlBhZGRpbmciOnsiJGlkIjoiMTM2IiwiVG9wIjowLCJMZWZ0IjowLCJSaWdodCI6MCwiQm90dG9tIjowfSwiQmFja2dyb3VuZCI6bnVsbCwiSXNWaXNpYmxlIjp0cnVlLCJXaWR0aCI6MC4wLCJIZWlnaHQiOjAuMCwiQm9yZGVyU3R5bGUiOnsiJGlkIjoiMTM3IiwiTGluZUNvbG9yIjpudWxsLCJMaW5lV2VpZ2h0IjowLjAsIkxpbmVUeXBlIjowLCJQYXJlbnRTdHlsZSI6bnVsbH0sIlBhcmVudFN0eWxlIjpudWxsfSwiU2hvd0VsYXBzZWRUaW1lR3JhZGllbnRTdHlsZSI6ZmFsc2UsIkRlZmF1bHRTd2ltbGFuZVN0eWxlIjp7IiRpZCI6IjEzOCIsIkhlYWRlclN0eWxlIjp7IiRpZCI6IjEzOSIsIlRleHRTdHlsZSI6eyIkaWQiOiIxNDAiLCJGb250U2V0dGluZ3MiOnsiJGlkIjoiMTQxIiwiRm9udFNpemUiOjEyLCJGb250TmFtZSI6IkNhbGlicmkiLCJJc0JvbGQiOmZhbHNlLCJJc0l0YWxpYyI6ZmFsc2UsIklzVW5kZXJsaW5lZCI6ZmFsc2UsIlBhcmVudFN0eWxlIjpudWxsfSwiQXV0b1NpemUiOjAsIkZvcmVncm91bmQiOnsiJGlkIjoiMTQyIiwiQ29sb3IiOnsiJGlkIjoiMTQz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NCIsIlRvcCI6MCwiTGVmdCI6MCwiUmlnaHQiOjAsIkJvdHRvbSI6MH0sIlBhZGRpbmciOnsiJGlkIjoiMTQ1IiwiVG9wIjowLCJMZWZ0IjowLCJSaWdodCI6MCwiQm90dG9tIjowfSwiQmFja2dyb3VuZCI6bnVsbCwiSXNWaXNpYmxlIjp0cnVlLCJXaWR0aCI6MC4wLCJIZWlnaHQiOjAuMCwiQm9yZGVyU3R5bGUiOm51bGwsIlBhcmVudFN0eWxlIjpudWxsfSwiUmVjdGFuZ2xlU3R5bGUiOnsiJGlkIjoiMTQ2IiwiTWFyZ2luIjp7IiRpZCI6IjE0NyIsIlRvcCI6MCwiTGVmdCI6MCwiUmlnaHQiOjAsIkJvdHRvbSI6MH0sIlBhZGRpbmciOnsiJGlkIjoiMTQ4IiwiVG9wIjowLCJMZWZ0IjowLCJSaWdodCI6MCwiQm90dG9tIjowfSwiQmFja2dyb3VuZCI6eyIkaWQiOiIxNDkiLCJDb2xvciI6eyIkaWQiOiIxNTAiLCJBIjoxMjcsIlIiOjkxLCJHIjoxNTUsIkIiOjIxM319LCJJc1Zpc2libGUiOnRydWUsIldpZHRoIjowLjAsIkhlaWdodCI6MC4wLCJCb3JkZXJTdHlsZSI6eyIkaWQiOiIxNTEiLCJMaW5lQ29sb3IiOnsiJGlkIjoiMTUyIiwiJHR5cGUiOiJOTFJFLkNvbW1vbi5Eb20uU29saWRDb2xvckJydXNoLCBOTFJFLkNvbW1vbiIsIkNvbG9yIjp7IiRpZCI6IjE1MyIsIkEiOjI1NSwiUiI6MjU1LCJHIjowLCJCIjowfX0sIkxpbmVXZWlnaHQiOjAuMCwiTGluZVR5cGUiOjAsIlBhcmVudFN0eWxlIjpudWxsfSwiUGFyZW50U3R5bGUiOm51bGx9LCJNYXJnaW4iOnsiJGlkIjoiMTU0IiwiVG9wIjowLCJMZWZ0IjowLCJSaWdodCI6MCwiQm90dG9tIjowfSwiUGFkZGluZyI6eyIkaWQiOiIxNTUiLCJUb3AiOjAsIkxlZnQiOjAsIlJpZ2h0IjowLCJCb3R0b20iOjB9LCJCYWNrZ3JvdW5kIjpudWxsLCJJc1Zpc2libGUiOnRydWUsIldpZHRoIjowLjAsIkhlaWdodCI6MC4wLCJCb3JkZXJTdHlsZSI6bnVsbCwiUGFyZW50U3R5bGUiOm51bGx9LCJCYWNrZ3JvdW5kU3R5bGUiOnsiJGlkIjoiMTU2IiwiTWFyZ2luIjp7IiRpZCI6IjE1NyIsIlRvcCI6MCwiTGVmdCI6MCwiUmlnaHQiOjAsIkJvdHRvbSI6MH0sIlBhZGRpbmciOnsiJGlkIjoiMTU4IiwiVG9wIjowLCJMZWZ0IjowLCJSaWdodCI6MCwiQm90dG9tIjowfSwiQmFja2dyb3VuZCI6eyIkaWQiOiIxNTkiLCJDb2xvciI6eyIkaWQiOiIxNjAiLCJBIjozOCwiUiI6OTEsIkciOjE1NSwiQiI6MjEzfX0sIklzVmlzaWJsZSI6dHJ1ZSwiV2lkdGgiOjAuMCwiSGVpZ2h0IjowLjAsIkJvcmRlclN0eWxlIjp7IiRpZCI6IjE2MSIsIkxpbmVDb2xvciI6eyIkaWQiOiIxNjIiLCIkdHlwZSI6Ik5MUkUuQ29tbW9uLkRvbS5Tb2xpZENvbG9yQnJ1c2gsIE5MUkUuQ29tbW9uIiwiQ29sb3IiOnsiJGlkIjoiMTYzIiwiQSI6MjU1LCJSIjoyNTUsIkciOjAsIkIiOjB9fSwiTGluZVdlaWdodCI6MC4wLCJMaW5lVHlwZSI6MCwiUGFyZW50U3R5bGUiOm51bGx9LCJQYXJlbnRTdHlsZSI6bnVsbH0sIklzQWJvdmVUaW1lYmFuZCI6ZmFsc2UsIk1hcmdpbiI6eyIkaWQiOiIxNjQiLCJUb3AiOjAsIkxlZnQiOjAsIlJpZ2h0IjowLCJCb3R0b20iOjB9LCJQYWRkaW5nIjp7IiRpZCI6IjE2NSIsIlRvcCI6MCwiTGVmdCI6MCwiUmlnaHQiOjAsIkJvdHRvbSI6MH0sIklzVmlzaWJsZSI6dHJ1ZSwiV2lkdGgiOjAuMCwiSGVpZ2h0IjowLjAsIkJvcmRlclN0eWxlIjpudWxsLCJQYXJlbnRTdHlsZSI6bnVsbH19LCJTY2FsZSI6eyIkaWQiOiIxNjYiLCJTdGFydERhdGUiOiIwMDAxLTAxLTAxVDAwOjAwOjAwIiwiRW5kRGF0ZSI6IjIwMjEtMDctMDJUMjM6NTk6MDAiLCJGb3JtYXQiOiJkIiwiVHlwZSI6MCwiQXV0b0RhdGVSYW5nZSI6dHJ1ZSwiV29ya2luZ0RheXMiOjMxLCJGaXNjYWxZZWFyIjp7IiRpZCI6IjE2NyIsIlN0YXJ0TW9udGgiOjEsIlVzZVN0YXJ0aW5nWWVhckZvck51bWJlcmluZyI6dHJ1ZSwiU2hvd0Zpc2NhbFllYXJMYWJlbCI6dHJ1ZX0sIlRvZGF5TWFya2VyVGV4dCI6IlRvZGF5IiwiQXV0b1NjYWxlVHlwZSI6ZmFsc2V9LCJNaWxlc3RvbmVzIjpbeyIkaWQiOiIxNjgiLCJEYXRlIjoiMjAyMS0wNS0yOVQyMzo1OTowMCIsIlN0eWxlIjp7IiRpZCI6IjE2OSIsIlNoYXBlIjoxMCwiQ29ubmVjdG9yTWFyZ2luIjp7IiRpZCI6IjE3MCIsIlRvcCI6MCwiTGVmdCI6MiwiUmlnaHQiOjIsIkJvdHRvbSI6MH0sIkNvbm5lY3RvclN0eWxlIjp7IiRpZCI6IjE3MSIsIkxpbmVDb2xvciI6eyIkaWQiOiIxNzIiLCIkdHlwZSI6Ik5MUkUuQ29tbW9uLkRvbS5Tb2xpZENvbG9yQnJ1c2gsIE5MUkUuQ29tbW9uIiwiQ29sb3IiOnsiJGlkIjoiMTczIiwiQSI6MTI3LCJSIjoxMjgsIkciOjE4NSwiQiI6MjIyfX0sIkxpbmVXZWlnaHQiOjEuMCwiTGluZVR5cGUiOjAsIlBhcmVudFN0eWxlIjpudWxsfSwiSXNCZWxvd1RpbWViYW5kIjp0cnVlLCJQb3NpdGlvbk9uVGFzayI6MCwiSGlkZURhdGUiOmZhbHNlLCJTaGFwZVNpemUiOjEsIlNwYWNpbmciOjEuMCwiUGFkZGluZyI6eyIkaWQiOiIxNzQiLCJUb3AiOjcsIkxlZnQiOjMsIlJpZ2h0IjowLCJCb3R0b20iOjJ9LCJTaGFwZVN0eWxlIjp7IiRpZCI6IjE3NSIsIk1hcmdpbiI6eyIkaWQiOiIxNzYiLCJUb3AiOjAsIkxlZnQiOjAsIlJpZ2h0IjowLCJCb3R0b20iOjB9LCJQYWRkaW5nIjp7IiRpZCI6IjE3NyIsIlRvcCI6MCwiTGVmdCI6MCwiUmlnaHQiOjAsIkJvdHRvbSI6MH0sIkJhY2tncm91bmQiOnsiJGlkIjoiMTc4IiwiQ29sb3IiOnsiJGlkIjoiMTc5IiwiQSI6MjU1LCJSIjoxMDUsIkciOjExNiwiQiI6MTI0fX0sIklzVmlzaWJsZSI6dHJ1ZSwiV2lkdGgiOjE4LjAsIkhlaWdodCI6MjAuMCwiQm9yZGVyU3R5bGUiOnsiJGlkIjoiMTgwIiwiTGluZUNvbG9yIjp7IiRyZWYiOiI2NSJ9LCJMaW5lV2VpZ2h0IjowLjAsIkxpbmVUeXBlIjowLCJQYXJlbnRTdHlsZSI6bnVsbH0sIlBhcmVudFN0eWxlIjpudWxsfSwiVGl0bGVTdHlsZSI6eyIkaWQiOiIxODEiLCJGb250U2V0dGluZ3MiOnsiJGlkIjoiMTgyIiwiRm9udFNpemUiOjksIkZvbnROYW1lIjoiQXJpYWwiLCJJc0JvbGQiOnRydWUsIklzSXRhbGljIjpmYWxzZSwiSXNVbmRlcmxpbmVkIjpmYWxzZSwiUGFyZW50U3R5bGUiOm51bGx9LCJBdXRvU2l6ZSI6MCwiRm9yZWdyb3VuZCI6eyIkaWQiOiIxODMiLCJDb2xvciI6eyIkcmVmIjoiNzAifX0sIk1heFdpZHRoIjoyMDAuMCwiTWF4SGVpZ2h0IjoiSW5maW5pdHkiLCJTbWFydEZvcmVncm91bmRJc0FjdGl2ZSI6ZmFsc2UsIkhvcml6b250YWxBbGlnbm1lbnQiOjEsIlZlcnRpY2FsQWxpZ25tZW50IjowLCJTbWFydEZvcmVncm91bmQiOm51bGwsIkJhY2tncm91bmRGaWxsVHlwZSI6MCwiTWFyZ2luIjp7IiRpZCI6IjE4NCIsIlRvcCI6MCwiTGVmdCI6MCwiUmlnaHQiOjAsIkJvdHRvbSI6MH0sIlBhZGRpbmciOnsiJGlkIjoiMTg1IiwiVG9wIjowLCJMZWZ0IjowLCJSaWdodCI6MCwiQm90dG9tIjowfSwiQmFja2dyb3VuZCI6eyIkcmVmIjoiNzMifSwiSXNWaXNpYmxlIjp0cnVlLCJXaWR0aCI6MC4wLCJIZWlnaHQiOjAuMCwiQm9yZGVyU3R5bGUiOnsiJGlkIjoiMTg2IiwiTGluZUNvbG9yIjpudWxsLCJMaW5lV2VpZ2h0IjowLjAsIkxpbmVUeXBlIjowLCJQYXJlbnRTdHlsZSI6bnVsbH0sIlBhcmVudFN0eWxlIjpudWxsfSwiRGF0ZVN0eWxlIjp7IiRpZCI6IjE4NyIsIkZvbnRTZXR0aW5ncyI6eyIkaWQiOiIxODgiLCJGb250U2l6ZSI6OCwiRm9udE5hbWUiOiJBcmlhbCIsIklzQm9sZCI6ZmFsc2UsIklzSXRhbGljIjpmYWxzZSwiSXNVbmRlcmxpbmVkIjpmYWxzZSwiUGFyZW50U3R5bGUiOm51bGx9LCJBdXRvU2l6ZSI6MCwiRm9yZWdyb3VuZCI6eyIkaWQiOiIxODkiLCJDb2xvciI6eyIkcmVmIjoiNzcifX0sIk1heFdpZHRoIjoyMDAuMCwiTWF4SGVpZ2h0IjoiSW5maW5pdHkiLCJTbWFydEZvcmVncm91bmRJc0FjdGl2ZSI6ZmFsc2UsIkhvcml6b250YWxBbGlnbm1lbnQiOjEsIlZlcnRpY2FsQWxpZ25tZW50IjowLCJTbWFydEZvcmVncm91bmQiOm51bGwsIkJhY2tncm91bmRGaWxsVHlwZSI6MCwiTWFyZ2luIjp7IiRpZCI6IjE5MCIsIlRvcCI6MCwiTGVmdCI6MCwiUmlnaHQiOjAsIkJvdHRvbSI6MH0sIlBhZGRpbmciOnsiJGlkIjoiMTkxIiwiVG9wIjowLCJMZWZ0IjowLCJSaWdodCI6MCwiQm90dG9tIjowfSwiQmFja2dyb3VuZCI6eyIkcmVmIjoiODAifSwiSXNWaXNpYmxlIjp0cnVlLCJXaWR0aCI6MC4wLCJIZWlnaHQiOjAuMCwiQm9yZGVyU3R5bGUiOnsiJGlkIjoiMTkyIiwiTGluZUNvbG9yIjpudWxsLCJMaW5lV2VpZ2h0IjowLjAsIkxpbmVUeXBlIjowLCJQYXJlbnRTdHlsZSI6bnVsbH0sIlBhcmVudFN0eWxlIjpudWxsfSwiRGF0ZUZvcm1hdCI6eyIkaWQiOiIxOTM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ODIifX0sIldlZWtOdW1iZXJpbmciOnsiJGlkIjoiMTk0IiwiRm9ybWF0IjowLCJJc1Zpc2libGUiOmZhbHNlLCJMYXN0S25vd25WaXNpYmlsaXR5U3RhdGUiOmZhbHNlfSwiSXNWaXNpYmxlIjp0cnVlLCJQYXJlbnRTdHlsZSI6bnVsbH0sIkluZGV4IjowLCJQZXJjZW50YWdlQ29tcGxldGUiOm51bGwsIlBvc2l0aW9uIjp7IlJhdGlvIjowLjAsIklzQ3VzdG9tIjpmYWxzZX0sIkRhdGVGb3JtYXQiOnsiJHJlZiI6IjE5MyJ9LCJXZWVrTnVtYmVyaW5nIjp7IiRpZCI6IjE5NSIsIkZvcm1hdCI6MCwiSXNWaXNpYmxlIjpmYWxzZSwiTGFzdEtub3duVmlzaWJpbGl0eVN0YXRlIjpmYWxzZX0sIlJlbGF0ZWRUYXNrSWQiOiIwMDAwMDAwMC0wMDAwLTAwMDAtMDAwMC0wMDAwMDAwMDAwMDAiLCJJZCI6ImY0YjRkMTY3LTIzNDUtNGM1Ni04MWIxLTI1NmY4MjM0MzA4NyIsIkltcG9ydElkIjpudWxsLCJUaXRsZSI6IklkZW50aWZ5IGNsaWVudCBpc3N1ZXMiLCJOb3RlIjpudWxsLCJIeXBlcmxpbmsiOnsiJGlkIjoiMTk2IiwiQWRkcmVzcyI6IiIsIlN1YkFkZHJlc3MiOiIifSwiSXNDaGFuZ2VkIjpmYWxzZSwiSXNOZXciOmZhbHNlfSx7IiRpZCI6IjE5NyIsIkRhdGUiOiIyMDIxLTA2LTA3VDIzOjU5OjAwIiwiU3R5bGUiOnsiJGlkIjoiMTk4IiwiU2hhcGUiOjEwLCJDb25uZWN0b3JNYXJnaW4iOnsiJGlkIjoiMTk5IiwiVG9wIjowLCJMZWZ0IjoyLCJSaWdodCI6MiwiQm90dG9tIjowfSwiQ29ubmVjdG9yU3R5bGUiOnsiJGlkIjoiMjAwIiwiTGluZUNvbG9yIjp7IiRpZCI6IjIwMSIsIiR0eXBlIjoiTkxSRS5Db21tb24uRG9tLlNvbGlkQ29sb3JCcnVzaCwgTkxSRS5Db21tb24iLCJDb2xvciI6eyIkaWQiOiIyMDIiLCJBIjoxMjcsIlIiOjEyOCwiRyI6MTg1LCJCIjoyMjJ9fSwiTGluZVdlaWdodCI6MS4wLCJMaW5lVHlwZSI6MCwiUGFyZW50U3R5bGUiOm51bGx9LCJJc0JlbG93VGltZWJhbmQiOnRydWUsIlBvc2l0aW9uT25UYXNrIjowLCJIaWRlRGF0ZSI6ZmFsc2UsIlNoYXBlU2l6ZSI6MSwiU3BhY2luZyI6MS4wLCJQYWRkaW5nIjp7IiRpZCI6IjIwMyIsIlRvcCI6NywiTGVmdCI6MywiUmlnaHQiOjAsIkJvdHRvbSI6Mn0sIlNoYXBlU3R5bGUiOnsiJGlkIjoiMjA0IiwiTWFyZ2luIjp7IiRpZCI6IjIwNSIsIlRvcCI6MCwiTGVmdCI6MCwiUmlnaHQiOjAsIkJvdHRvbSI6MH0sIlBhZGRpbmciOnsiJGlkIjoiMjA2IiwiVG9wIjowLCJMZWZ0IjowLCJSaWdodCI6MCwiQm90dG9tIjowfSwiQmFja2dyb3VuZCI6eyIkaWQiOiIyMDciLCJDb2xvciI6eyIkaWQiOiIyMDgiLCJBIjoyNTUsIlIiOjEwNywiRyI6MTcwLCJCIjoxMTd9fSwiSXNWaXNpYmxlIjp0cnVlLCJXaWR0aCI6MTguMCwiSGVpZ2h0IjoyMC4wLCJCb3JkZXJTdHlsZSI6eyIkaWQiOiIyMDkiLCJMaW5lQ29sb3IiOnsiJHJlZiI6IjY1In0sIkxpbmVXZWlnaHQiOjAuMCwiTGluZVR5cGUiOjAsIlBhcmVudFN0eWxlIjpudWxsfSwiUGFyZW50U3R5bGUiOm51bGx9LCJUaXRsZVN0eWxlIjp7IiRpZCI6IjIxMCIsIkZvbnRTZXR0aW5ncyI6eyIkaWQiOiIyMTEiLCJGb250U2l6ZSI6OSwiRm9udE5hbWUiOiJBcmlhbCIsIklzQm9sZCI6dHJ1ZSwiSXNJdGFsaWMiOmZhbHNlLCJJc1VuZGVybGluZWQiOmZhbHNlLCJQYXJlbnRTdHlsZSI6bnVsbH0sIkF1dG9TaXplIjowLCJGb3JlZ3JvdW5kIjp7IiRpZCI6IjIxMiIsIkNvbG9yIjp7IiRyZWYiOiI3MCJ9fSwiTWF4V2lkdGgiOjIwMC4wLCJNYXhIZWlnaHQiOiJJbmZpbml0eSIsIlNtYXJ0Rm9yZWdyb3VuZElzQWN0aXZlIjpmYWxzZSwiSG9yaXpvbnRhbEFsaWdubWVudCI6MSwiVmVydGljYWxBbGlnbm1lbnQiOjAsIlNtYXJ0Rm9yZWdyb3VuZCI6bnVsbCwiQmFja2dyb3VuZEZpbGxUeXBlIjowLCJNYXJnaW4iOnsiJGlkIjoiMjEzIiwiVG9wIjowLCJMZWZ0IjowLCJSaWdodCI6MCwiQm90dG9tIjowfSwiUGFkZGluZyI6eyIkaWQiOiIyMTQiLCJUb3AiOjAsIkxlZnQiOjAsIlJpZ2h0IjowLCJCb3R0b20iOjB9LCJCYWNrZ3JvdW5kIjp7IiRyZWYiOiI3MyJ9LCJJc1Zpc2libGUiOnRydWUsIldpZHRoIjowLjAsIkhlaWdodCI6MC4wLCJCb3JkZXJTdHlsZSI6eyIkaWQiOiIyMTUiLCJMaW5lQ29sb3IiOm51bGwsIkxpbmVXZWlnaHQiOjAuMCwiTGluZVR5cGUiOjAsIlBhcmVudFN0eWxlIjpudWxsfSwiUGFyZW50U3R5bGUiOm51bGx9LCJEYXRlU3R5bGUiOnsiJGlkIjoiMjE2IiwiRm9udFNldHRpbmdzIjp7IiRpZCI6IjIxNyIsIkZvbnRTaXplIjo4LCJGb250TmFtZSI6IkFyaWFsIiwiSXNCb2xkIjpmYWxzZSwiSXNJdGFsaWMiOmZhbHNlLCJJc1VuZGVybGluZWQiOmZhbHNlLCJQYXJlbnRTdHlsZSI6bnVsbH0sIkF1dG9TaXplIjowLCJGb3JlZ3JvdW5kIjp7IiRpZCI6IjIxOCIsIkNvbG9yIjp7IiRyZWYiOiI3NyJ9fSwiTWF4V2lkdGgiOjIwMC4wLCJNYXhIZWlnaHQiOiJJbmZpbml0eSIsIlNtYXJ0Rm9yZWdyb3VuZElzQWN0aXZlIjpmYWxzZSwiSG9yaXpvbnRhbEFsaWdubWVudCI6MSwiVmVydGljYWxBbGlnbm1lbnQiOjAsIlNtYXJ0Rm9yZWdyb3VuZCI6bnVsbCwiQmFja2dyb3VuZEZpbGxUeXBlIjowLCJNYXJnaW4iOnsiJGlkIjoiMjE5IiwiVG9wIjowLCJMZWZ0IjowLCJSaWdodCI6MCwiQm90dG9tIjowfSwiUGFkZGluZyI6eyIkaWQiOiIyMjAiLCJUb3AiOjAsIkxlZnQiOjAsIlJpZ2h0IjowLCJCb3R0b20iOjB9LCJCYWNrZ3JvdW5kIjp7IiRyZWYiOiI4MCJ9LCJJc1Zpc2libGUiOnRydWUsIldpZHRoIjowLjAsIkhlaWdodCI6MC4wLCJCb3JkZXJTdHlsZSI6eyIkaWQiOiIyMjEiLCJMaW5lQ29sb3IiOm51bGwsIkxpbmVXZWlnaHQiOjAuMCwiTGluZVR5cGUiOjAsIlBhcmVudFN0eWxlIjpudWxsfSwiUGFyZW50U3R5bGUiOm51bGx9LCJEYXRlRm9ybWF0Ijp7IiRpZCI6IjIyMi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4MiJ9fSwiV2Vla051bWJlcmluZyI6eyIkaWQiOiIyMjMiLCJGb3JtYXQiOjAsIklzVmlzaWJsZSI6ZmFsc2UsIkxhc3RLbm93blZpc2liaWxpdHlTdGF0ZSI6ZmFsc2V9LCJJc1Zpc2libGUiOnRydWUsIlBhcmVudFN0eWxlIjpudWxsfSwiSW5kZXgiOjEsIlBlcmNlbnRhZ2VDb21wbGV0ZSI6bnVsbCwiUG9zaXRpb24iOnsiUmF0aW8iOjAuMCwiSXNDdXN0b20iOmZhbHNlfSwiRGF0ZUZvcm1hdCI6eyIkcmVmIjoiMjIyIn0sIldlZWtOdW1iZXJpbmciOnsiJGlkIjoiMjI0IiwiRm9ybWF0IjowLCJJc1Zpc2libGUiOmZhbHNlLCJMYXN0S25vd25WaXNpYmlsaXR5U3RhdGUiOmZhbHNlfSwiUmVsYXRlZFRhc2tJZCI6IjAwMDAwMDAwLTAwMDAtMDAwMC0wMDAwLTAwMDAwMDAwMDAwMCIsIklkIjoiYzNiOGFkMTUtOTE0MC00MGJmLTllYTAtNTBiODMxZTJmYmYwIiwiSW1wb3J0SWQiOm51bGwsIlRpdGxlIjoiUGVyZm9ybWFuY2UgdGhyZXNob2xkcyIsIk5vdGUiOm51bGwsIkh5cGVybGluayI6eyIkaWQiOiIyMjUiLCJBZGRyZXNzIjoiIiwiU3ViQWRkcmVzcyI6IiJ9LCJJc0NoYW5nZWQiOmZhbHNlLCJJc05ldyI6ZmFsc2V9LHsiJGlkIjoiMjI2IiwiRGF0ZSI6IjIwMjEtMDYtMTJUMjM6NTk6MDAiLCJTdHlsZSI6eyIkaWQiOiIyMjciLCJTaGFwZSI6MTEsIkNvbm5lY3Rvck1hcmdpbiI6eyIkaWQiOiIyMjgiLCJUb3AiOjAsIkxlZnQiOjIsIlJpZ2h0IjoyLCJCb3R0b20iOjB9LCJDb25uZWN0b3JTdHlsZSI6eyIkaWQiOiIyMjkiLCJMaW5lQ29sb3IiOnsiJGlkIjoiMjMwIiwiJHR5cGUiOiJOTFJFLkNvbW1vbi5Eb20uU29saWRDb2xvckJydXNoLCBOTFJFLkNvbW1vbiIsIkNvbG9yIjp7IiRpZCI6IjIzMSIsIkEiOjEyNywiUiI6MTI4LCJHIjoxODUsIkIiOjIyMn19LCJMaW5lV2VpZ2h0IjoxLjAsIkxpbmVUeXBlIjowLCJQYXJlbnRTdHlsZSI6bnVsbH0sIklzQmVsb3dUaW1lYmFuZCI6ZmFsc2UsIlBvc2l0aW9uT25UYXNrIjowLCJIaWRlRGF0ZSI6ZmFsc2UsIlNoYXBlU2l6ZSI6MSwiU3BhY2luZyI6MS4wLCJQYWRkaW5nIjp7IiRpZCI6IjIzMiIsIlRvcCI6NywiTGVmdCI6MywiUmlnaHQiOjAsIkJvdHRvbSI6Mn0sIlNoYXBlU3R5bGUiOnsiJGlkIjoiMjMzIiwiTWFyZ2luIjp7IiRpZCI6IjIzNCIsIlRvcCI6MCwiTGVmdCI6MCwiUmlnaHQiOjAsIkJvdHRvbSI6MH0sIlBhZGRpbmciOnsiJGlkIjoiMjM1IiwiVG9wIjowLCJMZWZ0IjowLCJSaWdodCI6MCwiQm90dG9tIjowfSwiQmFja2dyb3VuZCI6eyIkaWQiOiIyMzYiLCJDb2xvciI6eyIkaWQiOiIyMzciLCJBIjoyNTUsIlIiOjEzMiwiRyI6MjIxLCJCIjo5OX19LCJJc1Zpc2libGUiOnRydWUsIldpZHRoIjoxOC4wLCJIZWlnaHQiOjIwLjAsIkJvcmRlclN0eWxlIjp7IiRpZCI6IjIzOCIsIkxpbmVDb2xvciI6eyIkcmVmIjoiNjUifSwiTGluZVdlaWdodCI6MC4wLCJMaW5lVHlwZSI6MCwiUGFyZW50U3R5bGUiOm51bGx9LCJQYXJlbnRTdHlsZSI6bnVsbH0sIlRpdGxlU3R5bGUiOnsiJGlkIjoiMjM5IiwiRm9udFNldHRpbmdzIjp7IiRpZCI6IjI0MCIsIkZvbnRTaXplIjo5LCJGb250TmFtZSI6IkFyaWFsIiwiSXNCb2xkIjp0cnVlLCJJc0l0YWxpYyI6ZmFsc2UsIklzVW5kZXJsaW5lZCI6ZmFsc2UsIlBhcmVudFN0eWxlIjpudWxsfSwiQXV0b1NpemUiOjAsIkZvcmVncm91bmQiOnsiJGlkIjoiMjQxIiwiQ29sb3IiOnsiJHJlZiI6IjcwIn19LCJNYXhXaWR0aCI6MjAwLjAsIk1heEhlaWdodCI6IkluZmluaXR5IiwiU21hcnRGb3JlZ3JvdW5kSXNBY3RpdmUiOmZhbHNlLCJIb3Jpem9udGFsQWxpZ25tZW50IjoxLCJWZXJ0aWNhbEFsaWdubWVudCI6MCwiU21hcnRGb3JlZ3JvdW5kIjpudWxsLCJCYWNrZ3JvdW5kRmlsbFR5cGUiOjAsIk1hcmdpbiI6eyIkaWQiOiIyNDIiLCJUb3AiOjAsIkxlZnQiOjAsIlJpZ2h0IjowLCJCb3R0b20iOjB9LCJQYWRkaW5nIjp7IiRpZCI6IjI0MyIsIlRvcCI6MCwiTGVmdCI6MCwiUmlnaHQiOjAsIkJvdHRvbSI6MH0sIkJhY2tncm91bmQiOnsiJHJlZiI6IjczIn0sIklzVmlzaWJsZSI6dHJ1ZSwiV2lkdGgiOjAuMCwiSGVpZ2h0IjowLjAsIkJvcmRlclN0eWxlIjp7IiRpZCI6IjI0NCIsIkxpbmVDb2xvciI6bnVsbCwiTGluZVdlaWdodCI6MC4wLCJMaW5lVHlwZSI6MCwiUGFyZW50U3R5bGUiOm51bGx9LCJQYXJlbnRTdHlsZSI6bnVsbH0sIkRhdGVTdHlsZSI6eyIkaWQiOiIyNDUiLCJGb250U2V0dGluZ3MiOnsiJGlkIjoiMjQ2IiwiRm9udFNpemUiOjgsIkZvbnROYW1lIjoiQXJpYWwiLCJJc0JvbGQiOmZhbHNlLCJJc0l0YWxpYyI6ZmFsc2UsIklzVW5kZXJsaW5lZCI6ZmFsc2UsIlBhcmVudFN0eWxlIjpudWxsfSwiQXV0b1NpemUiOjAsIkZvcmVncm91bmQiOnsiJGlkIjoiMjQ3IiwiQ29sb3IiOnsiJHJlZiI6Ijc3In19LCJNYXhXaWR0aCI6MjAwLjAsIk1heEhlaWdodCI6IkluZmluaXR5IiwiU21hcnRGb3JlZ3JvdW5kSXNBY3RpdmUiOmZhbHNlLCJIb3Jpem9udGFsQWxpZ25tZW50IjoxLCJWZXJ0aWNhbEFsaWdubWVudCI6MCwiU21hcnRGb3JlZ3JvdW5kIjpudWxsLCJCYWNrZ3JvdW5kRmlsbFR5cGUiOjAsIk1hcmdpbiI6eyIkaWQiOiIyNDgiLCJUb3AiOjAsIkxlZnQiOjAsIlJpZ2h0IjowLCJCb3R0b20iOjB9LCJQYWRkaW5nIjp7IiRpZCI6IjI0OSIsIlRvcCI6MCwiTGVmdCI6MCwiUmlnaHQiOjAsIkJvdHRvbSI6MH0sIkJhY2tncm91bmQiOnsiJHJlZiI6IjgwIn0sIklzVmlzaWJsZSI6dHJ1ZSwiV2lkdGgiOjAuMCwiSGVpZ2h0IjowLjAsIkJvcmRlclN0eWxlIjp7IiRpZCI6IjI1MCIsIkxpbmVDb2xvciI6bnVsbCwiTGluZVdlaWdodCI6MC4wLCJMaW5lVHlwZSI6MCwiUGFyZW50U3R5bGUiOm51bGx9LCJQYXJlbnRTdHlsZSI6bnVsbH0sIkRhdGVGb3JtYXQiOnsiJGlkIjoiMjUx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gyIn19LCJXZWVrTnVtYmVyaW5nIjp7IiRpZCI6IjI1MiIsIkZvcm1hdCI6MCwiSXNWaXNpYmxlIjpmYWxzZSwiTGFzdEtub3duVmlzaWJpbGl0eVN0YXRlIjpmYWxzZX0sIklzVmlzaWJsZSI6dHJ1ZSwiUGFyZW50U3R5bGUiOm51bGx9LCJJbmRleCI6MiwiUGVyY2VudGFnZUNvbXBsZXRlIjpudWxsLCJQb3NpdGlvbiI6eyJSYXRpbyI6MC4wLCJJc0N1c3RvbSI6ZmFsc2V9LCJEYXRlRm9ybWF0Ijp7IiRyZWYiOiIyNTEifSwiV2Vla051bWJlcmluZyI6eyIkaWQiOiIyNTMiLCJGb3JtYXQiOjAsIklzVmlzaWJsZSI6ZmFsc2UsIkxhc3RLbm93blZpc2liaWxpdHlTdGF0ZSI6ZmFsc2V9LCJSZWxhdGVkVGFza0lkIjoiMDAwMDAwMDAtMDAwMC0wMDAwLTAwMDAtMDAwMDAwMDAwMDAwIiwiSWQiOiI0YzA2MjljMS02OWIwLTQzYjYtYmRiMS1kZjA0ZWQxMmMyNTciLCJJbXBvcnRJZCI6bnVsbCwiVGl0bGUiOiJNZXRyaWNzIDEiLCJOb3RlIjpudWxsLCJIeXBlcmxpbmsiOnsiJGlkIjoiMjU0IiwiQWRkcmVzcyI6IiIsIlN1YkFkZHJlc3MiOiIifSwiSXNDaGFuZ2VkIjpmYWxzZSwiSXNOZXciOmZhbHNlfSx7IiRpZCI6IjI1NSIsIkRhdGUiOiIyMDIxLTA2LTE2VDIzOjU5OjAwIiwiU3R5bGUiOnsiJGlkIjoiMjU2IiwiU2hhcGUiOjEwLCJDb25uZWN0b3JNYXJnaW4iOnsiJGlkIjoiMjU3IiwiVG9wIjowLCJMZWZ0IjoyLCJSaWdodCI6MiwiQm90dG9tIjowfSwiQ29ubmVjdG9yU3R5bGUiOnsiJGlkIjoiMjU4IiwiTGluZUNvbG9yIjp7IiRpZCI6IjI1OSIsIiR0eXBlIjoiTkxSRS5Db21tb24uRG9tLlNvbGlkQ29sb3JCcnVzaCwgTkxSRS5Db21tb24iLCJDb2xvciI6eyIkaWQiOiIyNjAiLCJBIjoxMjcsIlIiOjEyOCwiRyI6MTg1LCJCIjoyMjJ9fSwiTGluZVdlaWdodCI6MS4wLCJMaW5lVHlwZSI6MCwiUGFyZW50U3R5bGUiOm51bGx9LCJJc0JlbG93VGltZWJhbmQiOnRydWUsIlBvc2l0aW9uT25UYXNrIjowLCJIaWRlRGF0ZSI6ZmFsc2UsIlNoYXBlU2l6ZSI6MSwiU3BhY2luZyI6MS4wLCJQYWRkaW5nIjp7IiRpZCI6IjI2MSIsIlRvcCI6NywiTGVmdCI6MywiUmlnaHQiOjAsIkJvdHRvbSI6Mn0sIlNoYXBlU3R5bGUiOnsiJGlkIjoiMjYyIiwiTWFyZ2luIjp7IiRpZCI6IjI2MyIsIlRvcCI6MCwiTGVmdCI6MCwiUmlnaHQiOjAsIkJvdHRvbSI6MH0sIlBhZGRpbmciOnsiJGlkIjoiMjY0IiwiVG9wIjowLCJMZWZ0IjowLCJSaWdodCI6MCwiQm90dG9tIjowfSwiQmFja2dyb3VuZCI6eyIkaWQiOiIyNjUiLCJDb2xvciI6eyIkaWQiOiIyNjYiLCJBIjoyNTUsIlIiOjEzMiwiRyI6MjIxLCJCIjo5OX19LCJJc1Zpc2libGUiOnRydWUsIldpZHRoIjoxOC4wLCJIZWlnaHQiOjIwLjAsIkJvcmRlclN0eWxlIjp7IiRpZCI6IjI2NyIsIkxpbmVDb2xvciI6eyIkcmVmIjoiNjUifSwiTGluZVdlaWdodCI6MC4wLCJMaW5lVHlwZSI6MCwiUGFyZW50U3R5bGUiOm51bGx9LCJQYXJlbnRTdHlsZSI6bnVsbH0sIlRpdGxlU3R5bGUiOnsiJGlkIjoiMjY4IiwiRm9udFNldHRpbmdzIjp7IiRpZCI6IjI2OSIsIkZvbnRTaXplIjo5LCJGb250TmFtZSI6IkFyaWFsIiwiSXNCb2xkIjp0cnVlLCJJc0l0YWxpYyI6ZmFsc2UsIklzVW5kZXJsaW5lZCI6ZmFsc2UsIlBhcmVudFN0eWxlIjpudWxsfSwiQXV0b1NpemUiOjAsIkZvcmVncm91bmQiOnsiJGlkIjoiMjcwIiwiQ29sb3IiOnsiJHJlZiI6IjcwIn19LCJNYXhXaWR0aCI6MjAwLjAsIk1heEhlaWdodCI6IkluZmluaXR5IiwiU21hcnRGb3JlZ3JvdW5kSXNBY3RpdmUiOmZhbHNlLCJIb3Jpem9udGFsQWxpZ25tZW50IjoxLCJWZXJ0aWNhbEFsaWdubWVudCI6MCwiU21hcnRGb3JlZ3JvdW5kIjpudWxsLCJCYWNrZ3JvdW5kRmlsbFR5cGUiOjAsIk1hcmdpbiI6eyIkaWQiOiIyNzEiLCJUb3AiOjAsIkxlZnQiOjAsIlJpZ2h0IjowLCJCb3R0b20iOjB9LCJQYWRkaW5nIjp7IiRpZCI6IjI3MiIsIlRvcCI6MCwiTGVmdCI6MCwiUmlnaHQiOjAsIkJvdHRvbSI6MH0sIkJhY2tncm91bmQiOnsiJHJlZiI6IjczIn0sIklzVmlzaWJsZSI6dHJ1ZSwiV2lkdGgiOjAuMCwiSGVpZ2h0IjowLjAsIkJvcmRlclN0eWxlIjp7IiRpZCI6IjI3MyIsIkxpbmVDb2xvciI6bnVsbCwiTGluZVdlaWdodCI6MC4wLCJMaW5lVHlwZSI6MCwiUGFyZW50U3R5bGUiOm51bGx9LCJQYXJlbnRTdHlsZSI6bnVsbH0sIkRhdGVTdHlsZSI6eyIkaWQiOiIyNzQiLCJGb250U2V0dGluZ3MiOnsiJGlkIjoiMjc1IiwiRm9udFNpemUiOjgsIkZvbnROYW1lIjoiQXJpYWwiLCJJc0JvbGQiOmZhbHNlLCJJc0l0YWxpYyI6ZmFsc2UsIklzVW5kZXJsaW5lZCI6ZmFsc2UsIlBhcmVudFN0eWxlIjpudWxsfSwiQXV0b1NpemUiOjAsIkZvcmVncm91bmQiOnsiJGlkIjoiMjc2IiwiQ29sb3IiOnsiJHJlZiI6Ijc3In19LCJNYXhXaWR0aCI6MjAwLjAsIk1heEhlaWdodCI6IkluZmluaXR5IiwiU21hcnRGb3JlZ3JvdW5kSXNBY3RpdmUiOmZhbHNlLCJIb3Jpem9udGFsQWxpZ25tZW50IjoxLCJWZXJ0aWNhbEFsaWdubWVudCI6MCwiU21hcnRGb3JlZ3JvdW5kIjpudWxsLCJCYWNrZ3JvdW5kRmlsbFR5cGUiOjAsIk1hcmdpbiI6eyIkaWQiOiIyNzciLCJUb3AiOjAsIkxlZnQiOjAsIlJpZ2h0IjowLCJCb3R0b20iOjB9LCJQYWRkaW5nIjp7IiRpZCI6IjI3OCIsIlRvcCI6MCwiTGVmdCI6MCwiUmlnaHQiOjAsIkJvdHRvbSI6MH0sIkJhY2tncm91bmQiOnsiJHJlZiI6IjgwIn0sIklzVmlzaWJsZSI6dHJ1ZSwiV2lkdGgiOjAuMCwiSGVpZ2h0IjowLjAsIkJvcmRlclN0eWxlIjp7IiRpZCI6IjI3OSIsIkxpbmVDb2xvciI6bnVsbCwiTGluZVdlaWdodCI6MC4wLCJMaW5lVHlwZSI6MCwiUGFyZW50U3R5bGUiOm51bGx9LCJQYXJlbnRTdHlsZSI6bnVsbH0sIkRhdGVGb3JtYXQiOnsiJGlkIjoiMjgw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gyIn19LCJXZWVrTnVtYmVyaW5nIjp7IiRpZCI6IjI4MSIsIkZvcm1hdCI6MCwiSXNWaXNpYmxlIjpmYWxzZSwiTGFzdEtub3duVmlzaWJpbGl0eVN0YXRlIjpmYWxzZX0sIklzVmlzaWJsZSI6dHJ1ZSwiUGFyZW50U3R5bGUiOm51bGx9LCJJbmRleCI6MywiUGVyY2VudGFnZUNvbXBsZXRlIjpudWxsLCJQb3NpdGlvbiI6eyJSYXRpbyI6MC4wLCJJc0N1c3RvbSI6ZmFsc2V9LCJEYXRlRm9ybWF0Ijp7IiRyZWYiOiIyODAifSwiV2Vla051bWJlcmluZyI6eyIkaWQiOiIyODIiLCJGb3JtYXQiOjAsIklzVmlzaWJsZSI6ZmFsc2UsIkxhc3RLbm93blZpc2liaWxpdHlTdGF0ZSI6ZmFsc2V9LCJSZWxhdGVkVGFza0lkIjoiMDAwMDAwMDAtMDAwMC0wMDAwLTAwMDAtMDAwMDAwMDAwMDAwIiwiSWQiOiI2YWZlOGNkZC1lMDgzLTRkMmMtYWNiNy1jNTkwZWMwNjNmNGIiLCJJbXBvcnRJZCI6bnVsbCwiVGl0bGUiOiJTdGF0aXN0aWNhbCByZXZpZXciLCJOb3RlIjpudWxsLCJIeXBlcmxpbmsiOnsiJGlkIjoiMjgzIiwiQWRkcmVzcyI6IiIsIlN1YkFkZHJlc3MiOiIifSwiSXNDaGFuZ2VkIjpmYWxzZSwiSXNOZXciOmZhbHNlfSx7IiRpZCI6IjI4NCIsIkRhdGUiOiIyMDIxLTA2LTIwVDIzOjU5OjAwIiwiU3R5bGUiOnsiJGlkIjoiMjg1IiwiU2hhcGUiOjExLCJDb25uZWN0b3JNYXJnaW4iOnsiJGlkIjoiMjg2IiwiVG9wIjowLCJMZWZ0IjoyLCJSaWdodCI6MiwiQm90dG9tIjowfSwiQ29ubmVjdG9yU3R5bGUiOnsiJGlkIjoiMjg3IiwiTGluZUNvbG9yIjp7IiRpZCI6IjI4OCIsIiR0eXBlIjoiTkxSRS5Db21tb24uRG9tLlNvbGlkQ29sb3JCcnVzaCwgTkxSRS5Db21tb24iLCJDb2xvciI6eyIkaWQiOiIyODkiLCJBIjoxMjcsIlIiOjEyOCwiRyI6MTg1LCJCIjoyMjJ9fSwiTGluZVdlaWdodCI6MS4wLCJMaW5lVHlwZSI6MCwiUGFyZW50U3R5bGUiOm51bGx9LCJJc0JlbG93VGltZWJhbmQiOmZhbHNlLCJQb3NpdGlvbk9uVGFzayI6MCwiSGlkZURhdGUiOmZhbHNlLCJTaGFwZVNpemUiOjEsIlNwYWNpbmciOjEuMCwiUGFkZGluZyI6eyIkaWQiOiIyOTAiLCJUb3AiOjcsIkxlZnQiOjMsIlJpZ2h0IjowLCJCb3R0b20iOjJ9LCJTaGFwZVN0eWxlIjp7IiRpZCI6IjI5MSIsIk1hcmdpbiI6eyIkaWQiOiIyOTIiLCJUb3AiOjAsIkxlZnQiOjAsIlJpZ2h0IjowLCJCb3R0b20iOjB9LCJQYWRkaW5nIjp7IiRpZCI6IjI5MyIsIlRvcCI6MCwiTGVmdCI6MCwiUmlnaHQiOjAsIkJvdHRvbSI6MH0sIkJhY2tncm91bmQiOnsiJGlkIjoiMjk0IiwiQ29sb3IiOnsiJGlkIjoiMjk1IiwiQSI6MjU1LCJSIjoxMzIsIkciOjIyMSwiQiI6OTl9fSwiSXNWaXNpYmxlIjp0cnVlLCJXaWR0aCI6MTguMCwiSGVpZ2h0IjoyMC4wLCJCb3JkZXJTdHlsZSI6eyIkaWQiOiIyOTYiLCJMaW5lQ29sb3IiOnsiJHJlZiI6IjY1In0sIkxpbmVXZWlnaHQiOjAuMCwiTGluZVR5cGUiOjAsIlBhcmVudFN0eWxlIjpudWxsfSwiUGFyZW50U3R5bGUiOm51bGx9LCJUaXRsZVN0eWxlIjp7IiRpZCI6IjI5NyIsIkZvbnRTZXR0aW5ncyI6eyIkaWQiOiIyOTgiLCJGb250U2l6ZSI6OSwiRm9udE5hbWUiOiJBcmlhbCIsIklzQm9sZCI6dHJ1ZSwiSXNJdGFsaWMiOmZhbHNlLCJJc1VuZGVybGluZWQiOmZhbHNlLCJQYXJlbnRTdHlsZSI6bnVsbH0sIkF1dG9TaXplIjowLCJGb3JlZ3JvdW5kIjp7IiRpZCI6IjI5OSIsIkNvbG9yIjp7IiRyZWYiOiI3MCJ9fSwiTWF4V2lkdGgiOjIwMC4wLCJNYXhIZWlnaHQiOiJJbmZpbml0eSIsIlNtYXJ0Rm9yZWdyb3VuZElzQWN0aXZlIjpmYWxzZSwiSG9yaXpvbnRhbEFsaWdubWVudCI6MSwiVmVydGljYWxBbGlnbm1lbnQiOjAsIlNtYXJ0Rm9yZWdyb3VuZCI6bnVsbCwiQmFja2dyb3VuZEZpbGxUeXBlIjowLCJNYXJnaW4iOnsiJGlkIjoiMzAwIiwiVG9wIjowLCJMZWZ0IjowLCJSaWdodCI6MCwiQm90dG9tIjowfSwiUGFkZGluZyI6eyIkaWQiOiIzMDEiLCJUb3AiOjAsIkxlZnQiOjAsIlJpZ2h0IjowLCJCb3R0b20iOjB9LCJCYWNrZ3JvdW5kIjp7IiRyZWYiOiI3MyJ9LCJJc1Zpc2libGUiOnRydWUsIldpZHRoIjowLjAsIkhlaWdodCI6MC4wLCJCb3JkZXJTdHlsZSI6eyIkaWQiOiIzMDIiLCJMaW5lQ29sb3IiOm51bGwsIkxpbmVXZWlnaHQiOjAuMCwiTGluZVR5cGUiOjAsIlBhcmVudFN0eWxlIjpudWxsfSwiUGFyZW50U3R5bGUiOm51bGx9LCJEYXRlU3R5bGUiOnsiJGlkIjoiMzAzIiwiRm9udFNldHRpbmdzIjp7IiRpZCI6IjMwNCIsIkZvbnRTaXplIjo4LCJGb250TmFtZSI6IkFyaWFsIiwiSXNCb2xkIjpmYWxzZSwiSXNJdGFsaWMiOmZhbHNlLCJJc1VuZGVybGluZWQiOmZhbHNlLCJQYXJlbnRTdHlsZSI6bnVsbH0sIkF1dG9TaXplIjowLCJGb3JlZ3JvdW5kIjp7IiRpZCI6IjMwNSIsIkNvbG9yIjp7IiRyZWYiOiI3NyJ9fSwiTWF4V2lkdGgiOjIwMC4wLCJNYXhIZWlnaHQiOiJJbmZpbml0eSIsIlNtYXJ0Rm9yZWdyb3VuZElzQWN0aXZlIjpmYWxzZSwiSG9yaXpvbnRhbEFsaWdubWVudCI6MSwiVmVydGljYWxBbGlnbm1lbnQiOjAsIlNtYXJ0Rm9yZWdyb3VuZCI6bnVsbCwiQmFja2dyb3VuZEZpbGxUeXBlIjowLCJNYXJnaW4iOnsiJGlkIjoiMzA2IiwiVG9wIjowLCJMZWZ0IjowLCJSaWdodCI6MCwiQm90dG9tIjowfSwiUGFkZGluZyI6eyIkaWQiOiIzMDciLCJUb3AiOjAsIkxlZnQiOjAsIlJpZ2h0IjowLCJCb3R0b20iOjB9LCJCYWNrZ3JvdW5kIjp7IiRyZWYiOiI4MCJ9LCJJc1Zpc2libGUiOnRydWUsIldpZHRoIjowLjAsIkhlaWdodCI6MC4wLCJCb3JkZXJTdHlsZSI6eyIkaWQiOiIzMDgiLCJMaW5lQ29sb3IiOm51bGwsIkxpbmVXZWlnaHQiOjAuMCwiTGluZVR5cGUiOjAsIlBhcmVudFN0eWxlIjpudWxsfSwiUGFyZW50U3R5bGUiOm51bGx9LCJEYXRlRm9ybWF0Ijp7IiRpZCI6IjMwO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4MiJ9fSwiV2Vla051bWJlcmluZyI6eyIkaWQiOiIzMTAiLCJGb3JtYXQiOjAsIklzVmlzaWJsZSI6ZmFsc2UsIkxhc3RLbm93blZpc2liaWxpdHlTdGF0ZSI6ZmFsc2V9LCJJc1Zpc2libGUiOnRydWUsIlBhcmVudFN0eWxlIjpudWxsfSwiSW5kZXgiOjQsIlBlcmNlbnRhZ2VDb21wbGV0ZSI6bnVsbCwiUG9zaXRpb24iOnsiUmF0aW8iOjAuMCwiSXNDdXN0b20iOmZhbHNlfSwiRGF0ZUZvcm1hdCI6eyIkcmVmIjoiMzA5In0sIldlZWtOdW1iZXJpbmciOnsiJGlkIjoiMzExIiwiRm9ybWF0IjowLCJJc1Zpc2libGUiOmZhbHNlLCJMYXN0S25vd25WaXNpYmlsaXR5U3RhdGUiOmZhbHNlfSwiUmVsYXRlZFRhc2tJZCI6IjAwMDAwMDAwLTAwMDAtMDAwMC0wMDAwLTAwMDAwMDAwMDAwMCIsIklkIjoiNDk2MGQ4NWYtY2UyNS00YmQ5LThkMzMtNmMyMzEwZTk5OTcwIiwiSW1wb3J0SWQiOm51bGwsIlRpdGxlIjoiTWV0cmljcyAyIiwiTm90ZSI6bnVsbCwiSHlwZXJsaW5rIjp7IiRpZCI6IjMxMiIsIkFkZHJlc3MiOiIiLCJTdWJBZGRyZXNzIjoiIn0sIklzQ2hhbmdlZCI6ZmFsc2UsIklzTmV3IjpmYWxzZX0seyIkaWQiOiIzMTMiLCJEYXRlIjoiMjAyMS0wNi0yMlQyMzo1OTowMCIsIlN0eWxlIjp7IiRpZCI6IjMxNCIsIlNoYXBlIjoxMCwiQ29ubmVjdG9yTWFyZ2luIjp7IiRpZCI6IjMxNSIsIlRvcCI6MCwiTGVmdCI6MiwiUmlnaHQiOjIsIkJvdHRvbSI6MH0sIkNvbm5lY3RvclN0eWxlIjp7IiRpZCI6IjMxNiIsIkxpbmVDb2xvciI6eyIkaWQiOiIzMTciLCIkdHlwZSI6Ik5MUkUuQ29tbW9uLkRvbS5Tb2xpZENvbG9yQnJ1c2gsIE5MUkUuQ29tbW9uIiwiQ29sb3IiOnsiJGlkIjoiMzE4IiwiQSI6MTI3LCJSIjoxMjgsIkciOjE4NSwiQiI6MjIyfX0sIkxpbmVXZWlnaHQiOjEuMCwiTGluZVR5cGUiOjAsIlBhcmVudFN0eWxlIjpudWxsfSwiSXNCZWxvd1RpbWViYW5kIjp0cnVlLCJQb3NpdGlvbk9uVGFzayI6MCwiSGlkZURhdGUiOmZhbHNlLCJTaGFwZVNpemUiOjEsIlNwYWNpbmciOjEuMCwiUGFkZGluZyI6eyIkaWQiOiIzMTkiLCJUb3AiOjcsIkxlZnQiOjMsIlJpZ2h0IjowLCJCb3R0b20iOjJ9LCJTaGFwZVN0eWxlIjp7IiRpZCI6IjMyMCIsIk1hcmdpbiI6eyIkaWQiOiIzMjEiLCJUb3AiOjAsIkxlZnQiOjAsIlJpZ2h0IjowLCJCb3R0b20iOjB9LCJQYWRkaW5nIjp7IiRpZCI6IjMyMiIsIlRvcCI6MCwiTGVmdCI6MCwiUmlnaHQiOjAsIkJvdHRvbSI6MH0sIkJhY2tncm91bmQiOnsiJGlkIjoiMzIzIiwiQ29sb3IiOnsiJGlkIjoiMzI0IiwiQSI6MjU1LCJSIjoxMzIsIkciOjIyMSwiQiI6OTl9fSwiSXNWaXNpYmxlIjp0cnVlLCJXaWR0aCI6MTguMCwiSGVpZ2h0IjoyMC4wLCJCb3JkZXJTdHlsZSI6eyIkaWQiOiIzMjUiLCJMaW5lQ29sb3IiOnsiJHJlZiI6IjY1In0sIkxpbmVXZWlnaHQiOjAuMCwiTGluZVR5cGUiOjAsIlBhcmVudFN0eWxlIjpudWxsfSwiUGFyZW50U3R5bGUiOm51bGx9LCJUaXRsZVN0eWxlIjp7IiRpZCI6IjMyNiIsIkZvbnRTZXR0aW5ncyI6eyIkaWQiOiIzMjciLCJGb250U2l6ZSI6OSwiRm9udE5hbWUiOiJBcmlhbCIsIklzQm9sZCI6dHJ1ZSwiSXNJdGFsaWMiOmZhbHNlLCJJc1VuZGVybGluZWQiOmZhbHNlLCJQYXJlbnRTdHlsZSI6bnVsbH0sIkF1dG9TaXplIjowLCJGb3JlZ3JvdW5kIjp7IiRpZCI6IjMyOCIsIkNvbG9yIjp7IiRyZWYiOiI3MCJ9fSwiTWF4V2lkdGgiOjIwMC4wLCJNYXhIZWlnaHQiOiJJbmZpbml0eSIsIlNtYXJ0Rm9yZWdyb3VuZElzQWN0aXZlIjpmYWxzZSwiSG9yaXpvbnRhbEFsaWdubWVudCI6MSwiVmVydGljYWxBbGlnbm1lbnQiOjAsIlNtYXJ0Rm9yZWdyb3VuZCI6bnVsbCwiQmFja2dyb3VuZEZpbGxUeXBlIjowLCJNYXJnaW4iOnsiJGlkIjoiMzI5IiwiVG9wIjowLCJMZWZ0IjowLCJSaWdodCI6MCwiQm90dG9tIjowfSwiUGFkZGluZyI6eyIkaWQiOiIzMzAiLCJUb3AiOjAsIkxlZnQiOjAsIlJpZ2h0IjowLCJCb3R0b20iOjB9LCJCYWNrZ3JvdW5kIjp7IiRyZWYiOiI3MyJ9LCJJc1Zpc2libGUiOnRydWUsIldpZHRoIjowLjAsIkhlaWdodCI6MC4wLCJCb3JkZXJTdHlsZSI6eyIkaWQiOiIzMzEiLCJMaW5lQ29sb3IiOm51bGwsIkxpbmVXZWlnaHQiOjAuMCwiTGluZVR5cGUiOjAsIlBhcmVudFN0eWxlIjpudWxsfSwiUGFyZW50U3R5bGUiOm51bGx9LCJEYXRlU3R5bGUiOnsiJGlkIjoiMzMyIiwiRm9udFNldHRpbmdzIjp7IiRpZCI6IjMzMyIsIkZvbnRTaXplIjo4LCJGb250TmFtZSI6IkFyaWFsIiwiSXNCb2xkIjpmYWxzZSwiSXNJdGFsaWMiOmZhbHNlLCJJc1VuZGVybGluZWQiOmZhbHNlLCJQYXJlbnRTdHlsZSI6bnVsbH0sIkF1dG9TaXplIjowLCJGb3JlZ3JvdW5kIjp7IiRpZCI6IjMzNCIsIkNvbG9yIjp7IiRyZWYiOiI3NyJ9fSwiTWF4V2lkdGgiOjIwMC4wLCJNYXhIZWlnaHQiOiJJbmZpbml0eSIsIlNtYXJ0Rm9yZWdyb3VuZElzQWN0aXZlIjpmYWxzZSwiSG9yaXpvbnRhbEFsaWdubWVudCI6MSwiVmVydGljYWxBbGlnbm1lbnQiOjAsIlNtYXJ0Rm9yZWdyb3VuZCI6bnVsbCwiQmFja2dyb3VuZEZpbGxUeXBlIjowLCJNYXJnaW4iOnsiJGlkIjoiMzM1IiwiVG9wIjowLCJMZWZ0IjowLCJSaWdodCI6MCwiQm90dG9tIjowfSwiUGFkZGluZyI6eyIkaWQiOiIzMzYiLCJUb3AiOjAsIkxlZnQiOjAsIlJpZ2h0IjowLCJCb3R0b20iOjB9LCJCYWNrZ3JvdW5kIjp7IiRyZWYiOiI4MCJ9LCJJc1Zpc2libGUiOnRydWUsIldpZHRoIjowLjAsIkhlaWdodCI6MC4wLCJCb3JkZXJTdHlsZSI6eyIkaWQiOiIzMzciLCJMaW5lQ29sb3IiOm51bGwsIkxpbmVXZWlnaHQiOjAuMCwiTGluZVR5cGUiOjAsIlBhcmVudFN0eWxlIjpudWxsfSwiUGFyZW50U3R5bGUiOm51bGx9LCJEYXRlRm9ybWF0Ijp7IiRpZCI6IjMzOC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4MiJ9fSwiV2Vla051bWJlcmluZyI6eyIkaWQiOiIzMzkiLCJGb3JtYXQiOjAsIklzVmlzaWJsZSI6ZmFsc2UsIkxhc3RLbm93blZpc2liaWxpdHlTdGF0ZSI6ZmFsc2V9LCJJc1Zpc2libGUiOnRydWUsIlBhcmVudFN0eWxlIjpudWxsfSwiSW5kZXgiOjUsIlBlcmNlbnRhZ2VDb21wbGV0ZSI6bnVsbCwiUG9zaXRpb24iOnsiUmF0aW8iOjAuMCwiSXNDdXN0b20iOmZhbHNlfSwiRGF0ZUZvcm1hdCI6eyIkcmVmIjoiMzM4In0sIldlZWtOdW1iZXJpbmciOnsiJGlkIjoiMzQwIiwiRm9ybWF0IjowLCJJc1Zpc2libGUiOmZhbHNlLCJMYXN0S25vd25WaXNpYmlsaXR5U3RhdGUiOmZhbHNlfSwiUmVsYXRlZFRhc2tJZCI6IjAwMDAwMDAwLTAwMDAtMDAwMC0wMDAwLTAwMDAwMDAwMDAwMCIsIklkIjoiMDEzNjZkZmEtOGE5MC00N2RlLWI4NGMtY2EwMDcwZDhkMjE0IiwiSW1wb3J0SWQiOm51bGwsIlRpdGxlIjoiQWRqdXN0bWVudHMgQ29tcGxldGUiLCJOb3RlIjpudWxsLCJIeXBlcmxpbmsiOnsiJGlkIjoiMzQxIiwiQWRkcmVzcyI6IiIsIlN1YkFkZHJlc3MiOiIifSwiSXNDaGFuZ2VkIjpmYWxzZSwiSXNOZXciOmZhbHNlfSx7IiRpZCI6IjM0MiIsIkRhdGUiOiIyMDIxLTA2LTI2VDIzOjU5OjAwIiwiU3R5bGUiOnsiJGlkIjoiMzQzIiwiU2hhcGUiOjExLCJDb25uZWN0b3JNYXJnaW4iOnsiJGlkIjoiMzQ0IiwiVG9wIjowLCJMZWZ0IjoyLCJSaWdodCI6MiwiQm90dG9tIjowfSwiQ29ubmVjdG9yU3R5bGUiOnsiJGlkIjoiMzQ1IiwiTGluZUNvbG9yIjp7IiRpZCI6IjM0NiIsIiR0eXBlIjoiTkxSRS5Db21tb24uRG9tLlNvbGlkQ29sb3JCcnVzaCwgTkxSRS5Db21tb24iLCJDb2xvciI6eyIkaWQiOiIzNDciLCJBIjoxMjcsIlIiOjEyOCwiRyI6MTg1LCJCIjoyMjJ9fSwiTGluZVdlaWdodCI6MS4wLCJMaW5lVHlwZSI6MCwiUGFyZW50U3R5bGUiOm51bGx9LCJJc0JlbG93VGltZWJhbmQiOmZhbHNlLCJQb3NpdGlvbk9uVGFzayI6MCwiSGlkZURhdGUiOmZhbHNlLCJTaGFwZVNpemUiOjEsIlNwYWNpbmciOjEuMCwiUGFkZGluZyI6eyIkaWQiOiIzNDgiLCJUb3AiOjcsIkxlZnQiOjMsIlJpZ2h0IjowLCJCb3R0b20iOjJ9LCJTaGFwZVN0eWxlIjp7IiRpZCI6IjM0OSIsIk1hcmdpbiI6eyIkaWQiOiIzNTAiLCJUb3AiOjAsIkxlZnQiOjAsIlJpZ2h0IjowLCJCb3R0b20iOjB9LCJQYWRkaW5nIjp7IiRpZCI6IjM1MSIsIlRvcCI6MCwiTGVmdCI6MCwiUmlnaHQiOjAsIkJvdHRvbSI6MH0sIkJhY2tncm91bmQiOnsiJGlkIjoiMzUyIiwiQ29sb3IiOnsiJGlkIjoiMzUzIiwiQSI6MjU1LCJSIjoxNzAsIkciOjEwNywiQiI6MTYwfX0sIklzVmlzaWJsZSI6dHJ1ZSwiV2lkdGgiOjE4LjAsIkhlaWdodCI6MjAuMCwiQm9yZGVyU3R5bGUiOnsiJGlkIjoiMzU0IiwiTGluZUNvbG9yIjp7IiRyZWYiOiI2NSJ9LCJMaW5lV2VpZ2h0IjowLjAsIkxpbmVUeXBlIjowLCJQYXJlbnRTdHlsZSI6bnVsbH0sIlBhcmVudFN0eWxlIjpudWxsfSwiVGl0bGVTdHlsZSI6eyIkaWQiOiIzNTUiLCJGb250U2V0dGluZ3MiOnsiJGlkIjoiMzU2IiwiRm9udFNpemUiOjksIkZvbnROYW1lIjoiQXJpYWwiLCJJc0JvbGQiOnRydWUsIklzSXRhbGljIjpmYWxzZSwiSXNVbmRlcmxpbmVkIjpmYWxzZSwiUGFyZW50U3R5bGUiOm51bGx9LCJBdXRvU2l6ZSI6MCwiRm9yZWdyb3VuZCI6eyIkaWQiOiIzNTciLCJDb2xvciI6eyIkcmVmIjoiNzAifX0sIk1heFdpZHRoIjoyMDAuMCwiTWF4SGVpZ2h0IjoiSW5maW5pdHkiLCJTbWFydEZvcmVncm91bmRJc0FjdGl2ZSI6ZmFsc2UsIkhvcml6b250YWxBbGlnbm1lbnQiOjEsIlZlcnRpY2FsQWxpZ25tZW50IjowLCJTbWFydEZvcmVncm91bmQiOm51bGwsIkJhY2tncm91bmRGaWxsVHlwZSI6MCwiTWFyZ2luIjp7IiRpZCI6IjM1OCIsIlRvcCI6MCwiTGVmdCI6MCwiUmlnaHQiOjAsIkJvdHRvbSI6MH0sIlBhZGRpbmciOnsiJGlkIjoiMzU5IiwiVG9wIjowLCJMZWZ0IjowLCJSaWdodCI6MCwiQm90dG9tIjowfSwiQmFja2dyb3VuZCI6eyIkcmVmIjoiNzMifSwiSXNWaXNpYmxlIjp0cnVlLCJXaWR0aCI6MC4wLCJIZWlnaHQiOjAuMCwiQm9yZGVyU3R5bGUiOnsiJGlkIjoiMzYwIiwiTGluZUNvbG9yIjpudWxsLCJMaW5lV2VpZ2h0IjowLjAsIkxpbmVUeXBlIjowLCJQYXJlbnRTdHlsZSI6bnVsbH0sIlBhcmVudFN0eWxlIjpudWxsfSwiRGF0ZVN0eWxlIjp7IiRpZCI6IjM2MSIsIkZvbnRTZXR0aW5ncyI6eyIkaWQiOiIzNjIiLCJGb250U2l6ZSI6OCwiRm9udE5hbWUiOiJBcmlhbCIsIklzQm9sZCI6ZmFsc2UsIklzSXRhbGljIjpmYWxzZSwiSXNVbmRlcmxpbmVkIjpmYWxzZSwiUGFyZW50U3R5bGUiOm51bGx9LCJBdXRvU2l6ZSI6MCwiRm9yZWdyb3VuZCI6eyIkaWQiOiIzNjMiLCJDb2xvciI6eyIkcmVmIjoiNzcifX0sIk1heFdpZHRoIjoyMDAuMCwiTWF4SGVpZ2h0IjoiSW5maW5pdHkiLCJTbWFydEZvcmVncm91bmRJc0FjdGl2ZSI6ZmFsc2UsIkhvcml6b250YWxBbGlnbm1lbnQiOjEsIlZlcnRpY2FsQWxpZ25tZW50IjowLCJTbWFydEZvcmVncm91bmQiOm51bGwsIkJhY2tncm91bmRGaWxsVHlwZSI6MCwiTWFyZ2luIjp7IiRpZCI6IjM2NCIsIlRvcCI6MCwiTGVmdCI6MCwiUmlnaHQiOjAsIkJvdHRvbSI6MH0sIlBhZGRpbmciOnsiJGlkIjoiMzY1IiwiVG9wIjowLCJMZWZ0IjowLCJSaWdodCI6MCwiQm90dG9tIjowfSwiQmFja2dyb3VuZCI6eyIkcmVmIjoiODAifSwiSXNWaXNpYmxlIjp0cnVlLCJXaWR0aCI6MC4wLCJIZWlnaHQiOjAuMCwiQm9yZGVyU3R5bGUiOnsiJGlkIjoiMzY2IiwiTGluZUNvbG9yIjpudWxsLCJMaW5lV2VpZ2h0IjowLjAsIkxpbmVUeXBlIjowLCJQYXJlbnRTdHlsZSI6bnVsbH0sIlBhcmVudFN0eWxlIjpudWxsfSwiRGF0ZUZvcm1hdCI6eyIkaWQiOiIzNjc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ODIifX0sIldlZWtOdW1iZXJpbmciOnsiJGlkIjoiMzY4IiwiRm9ybWF0IjowLCJJc1Zpc2libGUiOmZhbHNlLCJMYXN0S25vd25WaXNpYmlsaXR5U3RhdGUiOmZhbHNlfSwiSXNWaXNpYmxlIjp0cnVlLCJQYXJlbnRTdHlsZSI6bnVsbH0sIkluZGV4Ijo2LCJQZXJjZW50YWdlQ29tcGxldGUiOm51bGwsIlBvc2l0aW9uIjp7IlJhdGlvIjowLjAsIklzQ3VzdG9tIjpmYWxzZX0sIkRhdGVGb3JtYXQiOnsiJHJlZiI6IjM2NyJ9LCJXZWVrTnVtYmVyaW5nIjp7IiRpZCI6IjM2OSIsIkZvcm1hdCI6MCwiSXNWaXNpYmxlIjpmYWxzZSwiTGFzdEtub3duVmlzaWJpbGl0eVN0YXRlIjpmYWxzZX0sIlJlbGF0ZWRUYXNrSWQiOiIwMDAwMDAwMC0wMDAwLTAwMDAtMDAwMC0wMDAwMDAwMDAwMDAiLCJJZCI6IjJhNDJkMjhmLWJlZjMtNGZmNC05N2M4LTU0ODk3Yzc5ZTEzMyIsIkltcG9ydElkIjpudWxsLCJUaXRsZSI6Ik9wZXJhdGluZyBzbmFwc2hvdCIsIk5vdGUiOm51bGwsIkh5cGVybGluayI6eyIkaWQiOiIzNzAiLCJBZGRyZXNzIjoiIiwiU3ViQWRkcmVzcyI6IiJ9LCJJc0NoYW5nZWQiOmZhbHNlLCJJc05ldyI6ZmFsc2V9LHsiJGlkIjoiMzcxIiwiRGF0ZSI6IjIwMjEtMDYtMjhUMjM6NTk6MDAiLCJTdHlsZSI6eyIkaWQiOiIzNzIiLCJTaGFwZSI6MTAsIkNvbm5lY3Rvck1hcmdpbiI6eyIkaWQiOiIzNzMiLCJUb3AiOjAsIkxlZnQiOjIsIlJpZ2h0IjoyLCJCb3R0b20iOjB9LCJDb25uZWN0b3JTdHlsZSI6eyIkaWQiOiIzNzQiLCJMaW5lQ29sb3IiOnsiJGlkIjoiMzc1IiwiJHR5cGUiOiJOTFJFLkNvbW1vbi5Eb20uU29saWRDb2xvckJydXNoLCBOTFJFLkNvbW1vbiIsIkNvbG9yIjp7IiRpZCI6IjM3NiIsIkEiOjEyNywiUiI6MTI4LCJHIjoxODUsIkIiOjIyMn19LCJMaW5lV2VpZ2h0IjoxLjAsIkxpbmVUeXBlIjowLCJQYXJlbnRTdHlsZSI6bnVsbH0sIklzQmVsb3dUaW1lYmFuZCI6dHJ1ZSwiUG9zaXRpb25PblRhc2siOjAsIkhpZGVEYXRlIjpmYWxzZSwiU2hhcGVTaXplIjoxLCJTcGFjaW5nIjoxLjAsIlBhZGRpbmciOnsiJGlkIjoiMzc3IiwiVG9wIjo3LCJMZWZ0IjozLCJSaWdodCI6MCwiQm90dG9tIjoyfSwiU2hhcGVTdHlsZSI6eyIkaWQiOiIzNzgiLCJNYXJnaW4iOnsiJGlkIjoiMzc5IiwiVG9wIjowLCJMZWZ0IjowLCJSaWdodCI6MCwiQm90dG9tIjowfSwiUGFkZGluZyI6eyIkaWQiOiIzODAiLCJUb3AiOjAsIkxlZnQiOjAsIlJpZ2h0IjowLCJCb3R0b20iOjB9LCJCYWNrZ3JvdW5kIjp7IiRpZCI6IjM4MSIsIkNvbG9yIjp7IiRpZCI6IjM4MiIsIkEiOjI1NSwiUiI6MTcwLCJHIjoxMDcsIkIiOjE2MH19LCJJc1Zpc2libGUiOnRydWUsIldpZHRoIjoxOC4wLCJIZWlnaHQiOjIwLjAsIkJvcmRlclN0eWxlIjp7IiRpZCI6IjM4MyIsIkxpbmVDb2xvciI6eyIkcmVmIjoiNjUifSwiTGluZVdlaWdodCI6MC4wLCJMaW5lVHlwZSI6MCwiUGFyZW50U3R5bGUiOm51bGx9LCJQYXJlbnRTdHlsZSI6bnVsbH0sIlRpdGxlU3R5bGUiOnsiJGlkIjoiMzg0IiwiRm9udFNldHRpbmdzIjp7IiRpZCI6IjM4NSIsIkZvbnRTaXplIjo5LCJGb250TmFtZSI6IkFyaWFsIiwiSXNCb2xkIjp0cnVlLCJJc0l0YWxpYyI6ZmFsc2UsIklzVW5kZXJsaW5lZCI6ZmFsc2UsIlBhcmVudFN0eWxlIjpudWxsfSwiQXV0b1NpemUiOjAsIkZvcmVncm91bmQiOnsiJGlkIjoiMzg2IiwiQ29sb3IiOnsiJHJlZiI6IjcwIn19LCJNYXhXaWR0aCI6MjAwLjAsIk1heEhlaWdodCI6IkluZmluaXR5IiwiU21hcnRGb3JlZ3JvdW5kSXNBY3RpdmUiOmZhbHNlLCJIb3Jpem9udGFsQWxpZ25tZW50IjoxLCJWZXJ0aWNhbEFsaWdubWVudCI6MCwiU21hcnRGb3JlZ3JvdW5kIjpudWxsLCJCYWNrZ3JvdW5kRmlsbFR5cGUiOjAsIk1hcmdpbiI6eyIkaWQiOiIzODciLCJUb3AiOjAsIkxlZnQiOjAsIlJpZ2h0IjowLCJCb3R0b20iOjB9LCJQYWRkaW5nIjp7IiRpZCI6IjM4OCIsIlRvcCI6MCwiTGVmdCI6MCwiUmlnaHQiOjAsIkJvdHRvbSI6MH0sIkJhY2tncm91bmQiOnsiJHJlZiI6IjczIn0sIklzVmlzaWJsZSI6dHJ1ZSwiV2lkdGgiOjAuMCwiSGVpZ2h0IjowLjAsIkJvcmRlclN0eWxlIjp7IiRpZCI6IjM4OSIsIkxpbmVDb2xvciI6bnVsbCwiTGluZVdlaWdodCI6MC4wLCJMaW5lVHlwZSI6MCwiUGFyZW50U3R5bGUiOm51bGx9LCJQYXJlbnRTdHlsZSI6bnVsbH0sIkRhdGVTdHlsZSI6eyIkaWQiOiIzOTAiLCJGb250U2V0dGluZ3MiOnsiJGlkIjoiMzkxIiwiRm9udFNpemUiOjgsIkZvbnROYW1lIjoiQXJpYWwiLCJJc0JvbGQiOmZhbHNlLCJJc0l0YWxpYyI6ZmFsc2UsIklzVW5kZXJsaW5lZCI6ZmFsc2UsIlBhcmVudFN0eWxlIjpudWxsfSwiQXV0b1NpemUiOjAsIkZvcmVncm91bmQiOnsiJGlkIjoiMzkyIiwiQ29sb3IiOnsiJHJlZiI6Ijc3In19LCJNYXhXaWR0aCI6MjAwLjAsIk1heEhlaWdodCI6IkluZmluaXR5IiwiU21hcnRGb3JlZ3JvdW5kSXNBY3RpdmUiOmZhbHNlLCJIb3Jpem9udGFsQWxpZ25tZW50IjoxLCJWZXJ0aWNhbEFsaWdubWVudCI6MCwiU21hcnRGb3JlZ3JvdW5kIjpudWxsLCJCYWNrZ3JvdW5kRmlsbFR5cGUiOjAsIk1hcmdpbiI6eyIkaWQiOiIzOTMiLCJUb3AiOjAsIkxlZnQiOjAsIlJpZ2h0IjowLCJCb3R0b20iOjB9LCJQYWRkaW5nIjp7IiRpZCI6IjM5NCIsIlRvcCI6MCwiTGVmdCI6MCwiUmlnaHQiOjAsIkJvdHRvbSI6MH0sIkJhY2tncm91bmQiOnsiJHJlZiI6IjgwIn0sIklzVmlzaWJsZSI6dHJ1ZSwiV2lkdGgiOjAuMCwiSGVpZ2h0IjowLjAsIkJvcmRlclN0eWxlIjp7IiRpZCI6IjM5NSIsIkxpbmVDb2xvciI6bnVsbCwiTGluZVdlaWdodCI6MC4wLCJMaW5lVHlwZSI6MCwiUGFyZW50U3R5bGUiOm51bGx9LCJQYXJlbnRTdHlsZSI6bnVsbH0sIkRhdGVGb3JtYXQiOnsiJGlkIjoiMzk2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gyIn19LCJXZWVrTnVtYmVyaW5nIjp7IiRpZCI6IjM5NyIsIkZvcm1hdCI6MCwiSXNWaXNpYmxlIjpmYWxzZSwiTGFzdEtub3duVmlzaWJpbGl0eVN0YXRlIjpmYWxzZX0sIklzVmlzaWJsZSI6dHJ1ZSwiUGFyZW50U3R5bGUiOm51bGx9LCJJbmRleCI6NywiUGVyY2VudGFnZUNvbXBsZXRlIjpudWxsLCJQb3NpdGlvbiI6eyJSYXRpbyI6MC4wLCJJc0N1c3RvbSI6ZmFsc2V9LCJEYXRlRm9ybWF0Ijp7IiRyZWYiOiIzOTYifSwiV2Vla051bWJlcmluZyI6eyIkaWQiOiIzOTgiLCJGb3JtYXQiOjAsIklzVmlzaWJsZSI6ZmFsc2UsIkxhc3RLbm93blZpc2liaWxpdHlTdGF0ZSI6ZmFsc2V9LCJSZWxhdGVkVGFza0lkIjoiMDAwMDAwMDAtMDAwMC0wMDAwLTAwMDAtMDAwMDAwMDAwMDAwIiwiSWQiOiI0YzY2NjMyOC1hOTEzLTQ1YjEtOTU3Zi1jNTM1ODE3MzJkOTEiLCJJbXBvcnRJZCI6bnVsbCwiVGl0bGUiOiJJbXBsZW1lbnRhdGlvbiIsIk5vdGUiOm51bGwsIkh5cGVybGluayI6eyIkaWQiOiIzOTkiLCJBZGRyZXNzIjoiIiwiU3ViQWRkcmVzcyI6IiJ9LCJJc0NoYW5nZWQiOmZhbHNlLCJJc05ldyI6ZmFsc2V9LHsiJGlkIjoiNDAwIiwiRGF0ZSI6IjIwMjEtMDctMDJUMjM6NTk6MDAiLCJTdHlsZSI6eyIkaWQiOiI0MDEiLCJTaGFwZSI6MTEsIkNvbm5lY3Rvck1hcmdpbiI6eyIkaWQiOiI0MDIiLCJUb3AiOjAsIkxlZnQiOjIsIlJpZ2h0IjoyLCJCb3R0b20iOjB9LCJDb25uZWN0b3JTdHlsZSI6eyIkaWQiOiI0MDMiLCJMaW5lQ29sb3IiOnsiJGlkIjoiNDA0IiwiJHR5cGUiOiJOTFJFLkNvbW1vbi5Eb20uU29saWRDb2xvckJydXNoLCBOTFJFLkNvbW1vbiIsIkNvbG9yIjp7IiRpZCI6IjQwNSIsIkEiOjEyNywiUiI6MTI4LCJHIjoxODUsIkIiOjIyMn19LCJMaW5lV2VpZ2h0IjoxLjAsIkxpbmVUeXBlIjowLCJQYXJlbnRTdHlsZSI6bnVsbH0sIklzQmVsb3dUaW1lYmFuZCI6ZmFsc2UsIlBvc2l0aW9uT25UYXNrIjowLCJIaWRlRGF0ZSI6ZmFsc2UsIlNoYXBlU2l6ZSI6MSwiU3BhY2luZyI6MS4wLCJQYWRkaW5nIjp7IiRpZCI6IjQwNiIsIlRvcCI6NywiTGVmdCI6MywiUmlnaHQiOjAsIkJvdHRvbSI6Mn0sIlNoYXBlU3R5bGUiOnsiJGlkIjoiNDA3IiwiTWFyZ2luIjp7IiRpZCI6IjQwOCIsIlRvcCI6MCwiTGVmdCI6MCwiUmlnaHQiOjAsIkJvdHRvbSI6MH0sIlBhZGRpbmciOnsiJGlkIjoiNDA5IiwiVG9wIjowLCJMZWZ0IjowLCJSaWdodCI6MCwiQm90dG9tIjowfSwiQmFja2dyb3VuZCI6eyIkaWQiOiI0MTAiLCJDb2xvciI6eyIkaWQiOiI0MTEiLCJBIjoyNTUsIlIiOjE3MCwiRyI6MTA3LCJCIjoxNjB9fSwiSXNWaXNpYmxlIjp0cnVlLCJXaWR0aCI6MTguMCwiSGVpZ2h0IjoyMC4wLCJCb3JkZXJTdHlsZSI6eyIkaWQiOiI0MTIiLCJMaW5lQ29sb3IiOnsiJHJlZiI6IjY1In0sIkxpbmVXZWlnaHQiOjAuMCwiTGluZVR5cGUiOjAsIlBhcmVudFN0eWxlIjpudWxsfSwiUGFyZW50U3R5bGUiOm51bGx9LCJUaXRsZVN0eWxlIjp7IiRpZCI6IjQxMyIsIkZvbnRTZXR0aW5ncyI6eyIkaWQiOiI0MTQiLCJGb250U2l6ZSI6OSwiRm9udE5hbWUiOiJBcmlhbCIsIklzQm9sZCI6dHJ1ZSwiSXNJdGFsaWMiOmZhbHNlLCJJc1VuZGVybGluZWQiOmZhbHNlLCJQYXJlbnRTdHlsZSI6bnVsbH0sIkF1dG9TaXplIjowLCJGb3JlZ3JvdW5kIjp7IiRpZCI6IjQxNSIsIkNvbG9yIjp7IiRyZWYiOiI3MCJ9fSwiTWF4V2lkdGgiOjIwMC4wLCJNYXhIZWlnaHQiOiJJbmZpbml0eSIsIlNtYXJ0Rm9yZWdyb3VuZElzQWN0aXZlIjpmYWxzZSwiSG9yaXpvbnRhbEFsaWdubWVudCI6MSwiVmVydGljYWxBbGlnbm1lbnQiOjAsIlNtYXJ0Rm9yZWdyb3VuZCI6bnVsbCwiQmFja2dyb3VuZEZpbGxUeXBlIjowLCJNYXJnaW4iOnsiJGlkIjoiNDE2IiwiVG9wIjowLCJMZWZ0IjowLCJSaWdodCI6MCwiQm90dG9tIjowfSwiUGFkZGluZyI6eyIkaWQiOiI0MTciLCJUb3AiOjAsIkxlZnQiOjAsIlJpZ2h0IjowLCJCb3R0b20iOjB9LCJCYWNrZ3JvdW5kIjp7IiRyZWYiOiI3MyJ9LCJJc1Zpc2libGUiOnRydWUsIldpZHRoIjowLjAsIkhlaWdodCI6MC4wLCJCb3JkZXJTdHlsZSI6eyIkaWQiOiI0MTgiLCJMaW5lQ29sb3IiOm51bGwsIkxpbmVXZWlnaHQiOjAuMCwiTGluZVR5cGUiOjAsIlBhcmVudFN0eWxlIjpudWxsfSwiUGFyZW50U3R5bGUiOm51bGx9LCJEYXRlU3R5bGUiOnsiJGlkIjoiNDE5IiwiRm9udFNldHRpbmdzIjp7IiRpZCI6IjQyMCIsIkZvbnRTaXplIjo4LCJGb250TmFtZSI6IkFyaWFsIiwiSXNCb2xkIjpmYWxzZSwiSXNJdGFsaWMiOmZhbHNlLCJJc1VuZGVybGluZWQiOmZhbHNlLCJQYXJlbnRTdHlsZSI6bnVsbH0sIkF1dG9TaXplIjowLCJGb3JlZ3JvdW5kIjp7IiRpZCI6IjQyMSIsIkNvbG9yIjp7IiRyZWYiOiI3NyJ9fSwiTWF4V2lkdGgiOjIwMC4wLCJNYXhIZWlnaHQiOiJJbmZpbml0eSIsIlNtYXJ0Rm9yZWdyb3VuZElzQWN0aXZlIjpmYWxzZSwiSG9yaXpvbnRhbEFsaWdubWVudCI6MSwiVmVydGljYWxBbGlnbm1lbnQiOjAsIlNtYXJ0Rm9yZWdyb3VuZCI6bnVsbCwiQmFja2dyb3VuZEZpbGxUeXBlIjowLCJNYXJnaW4iOnsiJGlkIjoiNDIyIiwiVG9wIjowLCJMZWZ0IjowLCJSaWdodCI6MCwiQm90dG9tIjowfSwiUGFkZGluZyI6eyIkaWQiOiI0MjMiLCJUb3AiOjAsIkxlZnQiOjAsIlJpZ2h0IjowLCJCb3R0b20iOjB9LCJCYWNrZ3JvdW5kIjp7IiRyZWYiOiI4MCJ9LCJJc1Zpc2libGUiOnRydWUsIldpZHRoIjowLjAsIkhlaWdodCI6MC4wLCJCb3JkZXJTdHlsZSI6eyIkaWQiOiI0MjQiLCJMaW5lQ29sb3IiOm51bGwsIkxpbmVXZWlnaHQiOjAuMCwiTGluZVR5cGUiOjAsIlBhcmVudFN0eWxlIjpudWxsfSwiUGFyZW50U3R5bGUiOm51bGx9LCJEYXRlRm9ybWF0Ijp7IiRpZCI6IjQyN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4MiJ9fSwiV2Vla051bWJlcmluZyI6eyIkaWQiOiI0MjYiLCJGb3JtYXQiOjAsIklzVmlzaWJsZSI6ZmFsc2UsIkxhc3RLbm93blZpc2liaWxpdHlTdGF0ZSI6ZmFsc2V9LCJJc1Zpc2libGUiOnRydWUsIlBhcmVudFN0eWxlIjpudWxsfSwiSW5kZXgiOjgsIlBlcmNlbnRhZ2VDb21wbGV0ZSI6bnVsbCwiUG9zaXRpb24iOnsiUmF0aW8iOjAuMCwiSXNDdXN0b20iOmZhbHNlfSwiRGF0ZUZvcm1hdCI6eyIkcmVmIjoiNDI1In0sIldlZWtOdW1iZXJpbmciOnsiJGlkIjoiNDI3IiwiRm9ybWF0IjowLCJJc1Zpc2libGUiOmZhbHNlLCJMYXN0S25vd25WaXNpYmlsaXR5U3RhdGUiOmZhbHNlfSwiUmVsYXRlZFRhc2tJZCI6IjAwMDAwMDAwLTAwMDAtMDAwMC0wMDAwLTAwMDAwMDAwMDAwMCIsIklkIjoiNGE0MDc5ODYtMDk5NC00MjM0LTk5NjEtNzUzYWI5N2YxOTZiIiwiSW1wb3J0SWQiOm51bGwsIlRpdGxlIjoiTWV0cmljcyAzIiwiTm90ZSI6bnVsbCwiSHlwZXJsaW5rIjp7IiRpZCI6IjQyOCIsIkFkZHJlc3MiOiIiLCJTdWJBZGRyZXNzIjoiIn0sIklzQ2hhbmdlZCI6ZmFsc2UsIklzTmV3IjpmYWxzZX1dLCJUYXNrcyI6W3siJGlkIjoiNDI5IiwiR3JvdXBOYW1lIjpudWxsLCJTdGFydERhdGUiOiIyMDIxLTA1LTMwVDAwOjAwOjAwWiIsIkVuZERhdGUiOiIyMDIxLTA2LTAzVDIzOjU5OjAwWiIsIlBlcmNlbnRhZ2VDb21wbGV0ZSI6MC4wLCJTdHlsZSI6eyIkaWQiOiI0MzAiLCJTaGFwZSI6MywiU2hhcGVUaGlja25lc3MiOjMsIkR1cmF0aW9uRm9ybWF0IjowLCJJbmNsdWRlTm9uV29ya2luZ0RheXNJbkR1cmF0aW9uIjpmYWxzZSwiUGVyY2VudGFnZUNvbXBsZXRlU3R5bGUiOnsiJGlkIjoiNDMxIiwiRm9udFNldHRpbmdzIjp7IiRpZCI6IjQzMi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0MzMiLCJUb3AiOjAsIkxlZnQiOjAsIlJpZ2h0IjowLCJCb3R0b20iOjB9LCJQYWRkaW5nIjp7IiRpZCI6IjQzNCIsIlRvcCI6MCwiTGVmdCI6MCwiUmlnaHQiOjAsIkJvdHRvbSI6MH0sIkJhY2tncm91bmQiOnsiJHJlZiI6IjkxIn0sIklzVmlzaWJsZSI6dHJ1ZSwiV2lkdGgiOjAuMCwiSGVpZ2h0IjowLjAsIkJvcmRlclN0eWxlIjp7IiRpZCI6IjQzNSIsIkxpbmVDb2xvciI6bnVsbCwiTGluZVdlaWdodCI6MC4wLCJMaW5lVHlwZSI6MCwiUGFyZW50U3R5bGUiOm51bGx9LCJQYXJlbnRTdHlsZSI6bnVsbH0sIkR1cmF0aW9uU3R5bGUiOnsiJGlkIjoiNDM2IiwiRm9udFNldHRpbmdzIjp7IiRpZCI6IjQzNyIsIkZvbnRTaXplIjo4LCJGb250TmFtZSI6IkFyaWFsIiwiSXNCb2xkIjpmYWxzZSwiSXNJdGFsaWMiOmZhbHNlLCJJc1VuZGVybGluZWQiOmZhbHNlLCJQYXJlbnRTdHlsZSI6bnVsbH0sIkF1dG9TaXplIjowLCJGb3JlZ3JvdW5kIjp7IiRpZCI6IjQzOCIsIkNvbG9yIjp7IiRpZCI6IjQzOS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aWQiOiI0NDAiLCJUb3AiOjAsIkxlZnQiOjAsIlJpZ2h0IjowLCJCb3R0b20iOjB9LCJQYWRkaW5nIjp7IiRpZCI6IjQ0MSIsIlRvcCI6MCwiTGVmdCI6MCwiUmlnaHQiOjAsIkJvdHRvbSI6MH0sIkJhY2tncm91bmQiOnsiJHJlZiI6Ijk4In0sIklzVmlzaWJsZSI6dHJ1ZSwiV2lkdGgiOjAuMCwiSGVpZ2h0IjowLjAsIkJvcmRlclN0eWxlIjp7IiRpZCI6IjQ0MiIsIkxpbmVDb2xvciI6bnVsbCwiTGluZVdlaWdodCI6MC4wLCJMaW5lVHlwZSI6MCwiUGFyZW50U3R5bGUiOm51bGx9LCJQYXJlbnRTdHlsZSI6bnVsbH0sIkhvcml6b250YWxDb25uZWN0b3JTdHlsZSI6eyIkaWQiOiI0NDMiLCJMaW5lQ29sb3IiOnsiJHJlZiI6IjEwMCJ9LCJMaW5lV2VpZ2h0IjoxLjAsIkxpbmVUeXBlIjowLCJQYXJlbnRTdHlsZSI6bnVsbH0sIlZlcnRpY2FsQ29ubmVjdG9yU3R5bGUiOnsiJGlkIjoiNDQ0IiwiTGluZUNvbG9yIjp7IiRyZWYiOiIxMDMifSwiTGluZVdlaWdodCI6MC4wLCJMaW5lVHlwZSI6MCwiUGFyZW50U3R5bGUiOm51bGx9LCJNYXJnaW4iOm51bGwsIlN0YXJ0RGF0ZVBvc2l0aW9uIjo2LCJFbmREYXRlUG9zaXRpb24iOjYsIkRhdGVJc1Zpc2libGUiOmZhbHNlLCJUaXRsZVBvc2l0aW9uIjo0LCJEdXJhdGlvblBvc2l0aW9uIjozLCJQZXJjZW50YWdlQ29tcGxldGVkUG9zaXRpb24iOjYsIlNwYWNpbmciOjMsIklzQmVsb3dUaW1lYmFuZCI6ZmFsc2UsIlBlcmNlbnRhZ2VDb21wbGV0ZVNoYXBlT3BhY2l0eSI6MzUsIlNoYXBlU3R5bGUiOnsiJGlkIjoiNDQ1IiwiTWFyZ2luIjp7IiRpZCI6IjQ0NiIsIlRvcCI6MCwiTGVmdCI6NCwiUmlnaHQiOjQsIkJvdHRvbSI6MH0sIlBhZGRpbmciOnsiJGlkIjoiNDQ3IiwiVG9wIjowLCJMZWZ0IjowLCJSaWdodCI6MCwiQm90dG9tIjowfSwiQmFja2dyb3VuZCI6eyIkaWQiOiI0NDgiLCJDb2xvciI6eyIkaWQiOiI0NDkiLCJBIjoyNTUsIlIiOjEwNSwiRyI6MTE2LCJCIjoxMjR9fSwiSXNWaXNpYmxlIjp0cnVlLCJXaWR0aCI6MC4wLCJIZWlnaHQiOjE0LjAsIkJvcmRlclN0eWxlIjp7IiRpZCI6IjQ1MCIsIkxpbmVDb2xvciI6eyIkcmVmIjoiMTExIn0sIkxpbmVXZWlnaHQiOjAuMCwiTGluZVR5cGUiOjAsIlBhcmVudFN0eWxlIjpudWxsfSwiUGFyZW50U3R5bGUiOm51bGx9LCJUaXRsZVN0eWxlIjp7IiRpZCI6IjQ1MSIsIkZvbnRTZXR0aW5ncyI6eyIkaWQiOiI0NTIiLCJGb250U2l6ZSI6OSwiRm9udE5hbWUiOiJBcmlhbCIsIklzQm9sZCI6dHJ1ZSwiSXNJdGFsaWMiOmZhbHNlLCJJc1VuZGVybGluZWQiOmZhbHNlLCJQYXJlbnRTdHlsZSI6bnVsbH0sIkF1dG9TaXplIjowLCJGb3JlZ3JvdW5kIjp7IiRpZCI6IjQ1MyIsIkNvbG9yIjp7IiRyZWYiOiIxMTYifX0sIk1heFdpZHRoIjo5NjAuMCwiTWF4SGVpZ2h0IjoiSW5maW5pdHkiLCJTbWFydEZvcmVncm91bmRJc0FjdGl2ZSI6ZmFsc2UsIkhvcml6b250YWxBbGlnbm1lbnQiOjAsIlZlcnRpY2FsQWxpZ25tZW50IjowLCJTbWFydEZvcmVncm91bmQiOm51bGwsIkJhY2tncm91bmRGaWxsVHlwZSI6MCwiTWFyZ2luIjp7IiRpZCI6IjQ1NCIsIlRvcCI6MCwiTGVmdCI6MCwiUmlnaHQiOjAsIkJvdHRvbSI6MH0sIlBhZGRpbmciOnsiJGlkIjoiNDU1IiwiVG9wIjowLCJMZWZ0IjowLCJSaWdodCI6MCwiQm90dG9tIjowfSwiQmFja2dyb3VuZCI6eyIkcmVmIjoiMTE5In0sIklzVmlzaWJsZSI6dHJ1ZSwiV2lkdGgiOjAuMCwiSGVpZ2h0IjowLjAsIkJvcmRlclN0eWxlIjp7IiRpZCI6IjQ1NiIsIkxpbmVDb2xvciI6bnVsbCwiTGluZVdlaWdodCI6MC4wLCJMaW5lVHlwZSI6MCwiUGFyZW50U3R5bGUiOm51bGx9LCJQYXJlbnRTdHlsZSI6bnVsbH0sIkRhdGVTdHlsZSI6eyIkaWQiOiI0NTciLCJGb250U2V0dGluZ3MiOnsiJGlkIjoiNDU4IiwiRm9udFNpemUiOjksIkZvbnROYW1lIjoiQXJpYWwiLCJJc0JvbGQiOmZhbHNlLCJJc0l0YWxpYyI6ZmFsc2UsIklzVW5kZXJsaW5lZCI6ZmFsc2UsIlBhcmVudFN0eWxlIjpudWxsfSwiQXV0b1NpemUiOjAsIkZvcmVncm91bmQiOnsiJGlkIjoiNDU5IiwiQ29sb3IiOnsiJHJlZiI6IjEyMyJ9fSwiTWF4V2lkdGgiOjk2MC4wLCJNYXhIZWlnaHQiOiJJbmZpbml0eSIsIlNtYXJ0Rm9yZWdyb3VuZElzQWN0aXZlIjpmYWxzZSwiSG9yaXpvbnRhbEFsaWdubWVudCI6MCwiVmVydGljYWxBbGlnbm1lbnQiOjAsIlNtYXJ0Rm9yZWdyb3VuZCI6bnVsbCwiQmFja2dyb3VuZEZpbGxUeXBlIjowLCJNYXJnaW4iOnsiJGlkIjoiNDYwIiwiVG9wIjowLCJMZWZ0IjowLCJSaWdodCI6MCwiQm90dG9tIjowfSwiUGFkZGluZyI6eyIkaWQiOiI0NjEiLCJUb3AiOjAsIkxlZnQiOjAsIlJpZ2h0IjowLCJCb3R0b20iOjB9LCJCYWNrZ3JvdW5kIjp7IiRyZWYiOiIxMjYifSwiSXNWaXNpYmxlIjpmYWxzZSwiV2lkdGgiOjAuMCwiSGVpZ2h0IjowLjAsIkJvcmRlclN0eWxlIjp7IiRpZCI6IjQ2MiIsIkxpbmVDb2xvciI6bnVsbCwiTGluZVdlaWdodCI6MC4wLCJMaW5lVHlwZSI6MCwiUGFyZW50U3R5bGUiOm51bGx9LCJQYXJlbnRTdHlsZSI6bnVsbH0sIkRhdGVGb3JtYXQiOnsiJGlkIjoiNDYz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0NjQiLCJGb3JtYXQiOjAsIklzVmlzaWJsZSI6ZmFsc2UsIkxhc3RLbm93blZpc2liaWxpdHlTdGF0ZSI6ZmFsc2V9LCJJc1Zpc2libGUiOnRydWUsIlBhcmVudFN0eWxlIjpudWxsfSwiSW5kZXgiOjksIlNtYXJ0RHVyYXRpb25BY3RpdmF0ZWQiOmZhbHNlLCJEYXRlRm9ybWF0Ijp7IiRyZWYiOiI0NjMifSwiV2Vla051bWJlcmluZyI6eyIkaWQiOiI0NjUiLCJGb3JtYXQiOjAsIklzVmlzaWJsZSI6ZmFsc2UsIkxhc3RLbm93blZpc2liaWxpdHlTdGF0ZSI6ZmFsc2V9LCJJZCI6ImVkYjcxZDEwLWQxMjMtNGQzOS1iZmI2LWYxMWUzOGFlZTNmZSIsIkltcG9ydElkIjpudWxsLCJUaXRsZSI6IkNyZWF0ZSBwcm9qZWN0IGNoYXJ0ZXIiLCJOb3RlIjpudWxsLCJIeXBlcmxpbmsiOnsiJGlkIjoiNDY2IiwiQWRkcmVzcyI6IiIsIlN1YkFkZHJlc3MiOiIifSwiSXNDaGFuZ2VkIjpmYWxzZSwiSXNOZXciOmZhbHNlfSx7IiRpZCI6IjQ2NyIsIkdyb3VwTmFtZSI6bnVsbCwiU3RhcnREYXRlIjoiMjAyMS0wNS0zMVQwMDowMDowMFoiLCJFbmREYXRlIjoiMjAyMS0wNi0xMFQyMzo1OTowMFoiLCJQZXJjZW50YWdlQ29tcGxldGUiOjAuMCwiU3R5bGUiOnsiJGlkIjoiNDY4IiwiU2hhcGUiOjMsIlNoYXBlVGhpY2tuZXNzIjozLCJEdXJhdGlvbkZvcm1hdCI6MCwiSW5jbHVkZU5vbldvcmtpbmdEYXlzSW5EdXJhdGlvbiI6ZmFsc2UsIlBlcmNlbnRhZ2VDb21wbGV0ZVN0eWxlIjp7IiRpZCI6IjQ2OSIsIkZvbnRTZXR0aW5ncyI6eyIkaWQiOiI0NzAiLCJGb250U2l6ZSI6OSwiRm9udE5hbWUiOiJBcmlhbCIsIklzQm9sZCI6ZmFsc2UsIklzSXRhbGljIjpmYWxzZSwiSXNVbmRlcmxpbmVkIjpmYWxzZSwiUGFyZW50U3R5bGUiOm51bGx9LCJBdXRvU2l6ZSI6MCwiRm9yZWdyb3VuZCI6eyIkcmVmIjoiODcifSwiTWF4V2lkdGgiOjk2MC4wLCJNYXhIZWlnaHQiOiJJbmZpbml0eSIsIlNtYXJ0Rm9yZWdyb3VuZElzQWN0aXZlIjpmYWxzZSwiSG9yaXpvbnRhbEFsaWdubWVudCI6MCwiVmVydGljYWxBbGlnbm1lbnQiOjAsIlNtYXJ0Rm9yZWdyb3VuZCI6bnVsbCwiQmFja2dyb3VuZEZpbGxUeXBlIjowLCJNYXJnaW4iOnsiJGlkIjoiNDcxIiwiVG9wIjowLCJMZWZ0IjowLCJSaWdodCI6MCwiQm90dG9tIjowfSwiUGFkZGluZyI6eyIkaWQiOiI0NzIiLCJUb3AiOjAsIkxlZnQiOjAsIlJpZ2h0IjowLCJCb3R0b20iOjB9LCJCYWNrZ3JvdW5kIjp7IiRyZWYiOiI5MSJ9LCJJc1Zpc2libGUiOnRydWUsIldpZHRoIjowLjAsIkhlaWdodCI6MC4wLCJCb3JkZXJTdHlsZSI6eyIkaWQiOiI0NzMiLCJMaW5lQ29sb3IiOm51bGwsIkxpbmVXZWlnaHQiOjAuMCwiTGluZVR5cGUiOjAsIlBhcmVudFN0eWxlIjpudWxsfSwiUGFyZW50U3R5bGUiOm51bGx9LCJEdXJhdGlvblN0eWxlIjp7IiRpZCI6IjQ3NCIsIkZvbnRTZXR0aW5ncyI6eyIkaWQiOiI0NzUiLCJGb250U2l6ZSI6OCwiRm9udE5hbWUiOiJBcmlhbCIsIklzQm9sZCI6ZmFsc2UsIklzSXRhbGljIjpmYWxzZSwiSXNVbmRlcmxpbmVkIjpmYWxzZSwiUGFyZW50U3R5bGUiOm51bGx9LCJBdXRvU2l6ZSI6MCwiRm9yZWdyb3VuZCI6eyIkaWQiOiI0NzYiLCJDb2xvciI6eyIkaWQiOiI0Nzc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NDc4IiwiVG9wIjowLCJMZWZ0IjowLCJSaWdodCI6MCwiQm90dG9tIjowfSwiUGFkZGluZyI6eyIkaWQiOiI0NzkiLCJUb3AiOjAsIkxlZnQiOjAsIlJpZ2h0IjowLCJCb3R0b20iOjB9LCJCYWNrZ3JvdW5kIjp7IiRyZWYiOiI5OCJ9LCJJc1Zpc2libGUiOnRydWUsIldpZHRoIjowLjAsIkhlaWdodCI6MC4wLCJCb3JkZXJTdHlsZSI6eyIkaWQiOiI0ODAiLCJMaW5lQ29sb3IiOm51bGwsIkxpbmVXZWlnaHQiOjAuMCwiTGluZVR5cGUiOjAsIlBhcmVudFN0eWxlIjpudWxsfSwiUGFyZW50U3R5bGUiOm51bGx9LCJIb3Jpem9udGFsQ29ubmVjdG9yU3R5bGUiOnsiJGlkIjoiNDgxIiwiTGluZUNvbG9yIjp7IiRyZWYiOiIxMDAifSwiTGluZVdlaWdodCI6MS4wLCJMaW5lVHlwZSI6MCwiUGFyZW50U3R5bGUiOm51bGx9LCJWZXJ0aWNhbENvbm5lY3RvclN0eWxlIjp7IiRpZCI6IjQ4MiIsIkxpbmVDb2xvciI6eyIkcmVmIjoiMTAzIn0sIkxpbmVXZWlnaHQiOjAuMCwiTGluZVR5cGUiOjAsIlBhcmVudFN0eWxlIjpudWxsfSwiTWFyZ2luIjpudWxsLCJTdGFydERhdGVQb3NpdGlvbiI6NiwiRW5kRGF0ZVBvc2l0aW9uIjo2LCJEYXRlSXNWaXNpYmxlIjpmYWxzZSwiVGl0bGVQb3NpdGlvbiI6NCwiRHVyYXRpb25Qb3NpdGlvbiI6MywiUGVyY2VudGFnZUNvbXBsZXRlZFBvc2l0aW9uIjo2LCJTcGFjaW5nIjozLCJJc0JlbG93VGltZWJhbmQiOmZhbHNlLCJQZXJjZW50YWdlQ29tcGxldGVTaGFwZU9wYWNpdHkiOjM1LCJTaGFwZVN0eWxlIjp7IiRpZCI6IjQ4MyIsIk1hcmdpbiI6eyIkaWQiOiI0ODQiLCJUb3AiOjAsIkxlZnQiOjQsIlJpZ2h0Ijo0LCJCb3R0b20iOjB9LCJQYWRkaW5nIjp7IiRpZCI6IjQ4NSIsIlRvcCI6MCwiTGVmdCI6MCwiUmlnaHQiOjAsIkJvdHRvbSI6MH0sIkJhY2tncm91bmQiOnsiJGlkIjoiNDg2IiwiQ29sb3IiOnsiJGlkIjoiNDg3IiwiQSI6MjU1LCJSIjoxMDcsIkciOjE3MCwiQiI6MTE3fX0sIklzVmlzaWJsZSI6dHJ1ZSwiV2lkdGgiOjAuMCwiSGVpZ2h0IjoxNC4wLCJCb3JkZXJTdHlsZSI6eyIkaWQiOiI0ODgiLCJMaW5lQ29sb3IiOnsiJHJlZiI6IjExMSJ9LCJMaW5lV2VpZ2h0IjowLjAsIkxpbmVUeXBlIjowLCJQYXJlbnRTdHlsZSI6bnVsbH0sIlBhcmVudFN0eWxlIjpudWxsfSwiVGl0bGVTdHlsZSI6eyIkaWQiOiI0ODkiLCJGb250U2V0dGluZ3MiOnsiJGlkIjoiNDkwIiwiRm9udFNpemUiOjksIkZvbnROYW1lIjoiQXJpYWwiLCJJc0JvbGQiOnRydWUsIklzSXRhbGljIjpmYWxzZSwiSXNVbmRlcmxpbmVkIjpmYWxzZSwiUGFyZW50U3R5bGUiOm51bGx9LCJBdXRvU2l6ZSI6MCwiRm9yZWdyb3VuZCI6eyIkaWQiOiI0OTEiLCJDb2xvciI6eyIkcmVmIjoiMTE2In19LCJNYXhXaWR0aCI6OTYwLjAsIk1heEhlaWdodCI6IkluZmluaXR5IiwiU21hcnRGb3JlZ3JvdW5kSXNBY3RpdmUiOmZhbHNlLCJIb3Jpem9udGFsQWxpZ25tZW50IjowLCJWZXJ0aWNhbEFsaWdubWVudCI6MCwiU21hcnRGb3JlZ3JvdW5kIjpudWxsLCJCYWNrZ3JvdW5kRmlsbFR5cGUiOjAsIk1hcmdpbiI6eyIkaWQiOiI0OTIiLCJUb3AiOjAsIkxlZnQiOjAsIlJpZ2h0IjowLCJCb3R0b20iOjB9LCJQYWRkaW5nIjp7IiRpZCI6IjQ5MyIsIlRvcCI6MCwiTGVmdCI6MCwiUmlnaHQiOjAsIkJvdHRvbSI6MH0sIkJhY2tncm91bmQiOnsiJHJlZiI6IjExOSJ9LCJJc1Zpc2libGUiOnRydWUsIldpZHRoIjowLjAsIkhlaWdodCI6MC4wLCJCb3JkZXJTdHlsZSI6eyIkaWQiOiI0OTQiLCJMaW5lQ29sb3IiOm51bGwsIkxpbmVXZWlnaHQiOjAuMCwiTGluZVR5cGUiOjAsIlBhcmVudFN0eWxlIjpudWxsfSwiUGFyZW50U3R5bGUiOm51bGx9LCJEYXRlU3R5bGUiOnsiJGlkIjoiNDk1IiwiRm9udFNldHRpbmdzIjp7IiRpZCI6IjQ5NiIsIkZvbnRTaXplIjo5LCJGb250TmFtZSI6IkFyaWFsIiwiSXNCb2xkIjpmYWxzZSwiSXNJdGFsaWMiOmZhbHNlLCJJc1VuZGVybGluZWQiOmZhbHNlLCJQYXJlbnRTdHlsZSI6bnVsbH0sIkF1dG9TaXplIjowLCJGb3JlZ3JvdW5kIjp7IiRpZCI6IjQ5NyIsIkNvbG9yIjp7IiRyZWYiOiIxMjMifX0sIk1heFdpZHRoIjo5NjAuMCwiTWF4SGVpZ2h0IjoiSW5maW5pdHkiLCJTbWFydEZvcmVncm91bmRJc0FjdGl2ZSI6ZmFsc2UsIkhvcml6b250YWxBbGlnbm1lbnQiOjAsIlZlcnRpY2FsQWxpZ25tZW50IjowLCJTbWFydEZvcmVncm91bmQiOm51bGwsIkJhY2tncm91bmRGaWxsVHlwZSI6MCwiTWFyZ2luIjp7IiRpZCI6IjQ5OCIsIlRvcCI6MCwiTGVmdCI6MCwiUmlnaHQiOjAsIkJvdHRvbSI6MH0sIlBhZGRpbmciOnsiJGlkIjoiNDk5IiwiVG9wIjowLCJMZWZ0IjowLCJSaWdodCI6MCwiQm90dG9tIjowfSwiQmFja2dyb3VuZCI6eyIkcmVmIjoiMTI2In0sIklzVmlzaWJsZSI6ZmFsc2UsIldpZHRoIjowLjAsIkhlaWdodCI6MC4wLCJCb3JkZXJTdHlsZSI6eyIkaWQiOiI1MDAiLCJMaW5lQ29sb3IiOm51bGwsIkxpbmVXZWlnaHQiOjAuMCwiTGluZVR5cGUiOjAsIlBhcmVudFN0eWxlIjpudWxsfSwiUGFyZW50U3R5bGUiOm51bGx9LCJEYXRlRm9ybWF0Ijp7IiRpZCI6IjUwM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jgifX0sIldlZWtOdW1iZXJpbmciOnsiJGlkIjoiNTAyIiwiRm9ybWF0IjowLCJJc1Zpc2libGUiOmZhbHNlLCJMYXN0S25vd25WaXNpYmlsaXR5U3RhdGUiOmZhbHNlfSwiSXNWaXNpYmxlIjp0cnVlLCJQYXJlbnRTdHlsZSI6bnVsbH0sIkluZGV4IjoxMCwiU21hcnREdXJhdGlvbkFjdGl2YXRlZCI6ZmFsc2UsIkRhdGVGb3JtYXQiOnsiJHJlZiI6IjUwMSJ9LCJXZWVrTnVtYmVyaW5nIjp7IiRpZCI6IjUwMyIsIkZvcm1hdCI6MCwiSXNWaXNpYmxlIjpmYWxzZSwiTGFzdEtub3duVmlzaWJpbGl0eVN0YXRlIjpmYWxzZX0sIklkIjoiOTlkY2I5N2UtOWI2Zi00NzhiLWFhMzMtMDNkYzMwYjk0YTA3IiwiSW1wb3J0SWQiOm51bGwsIlRpdGxlIjoiUHJvY2VzcyBkZWZpbml0aW9uIiwiTm90ZSI6bnVsbCwiSHlwZXJsaW5rIjp7IiRpZCI6IjUwNCIsIkFkZHJlc3MiOiIiLCJTdWJBZGRyZXNzIjoiIn0sIklzQ2hhbmdlZCI6ZmFsc2UsIklzTmV3IjpmYWxzZX0seyIkaWQiOiI1MDUiLCJHcm91cE5hbWUiOm51bGwsIlN0YXJ0RGF0ZSI6IjIwMjEtMDYtMDFUMDA6MDA6MDBaIiwiRW5kRGF0ZSI6IjIwMjEtMDYtMDdUMjM6NTk6MDBaIiwiUGVyY2VudGFnZUNvbXBsZXRlIjowLjAsIlN0eWxlIjp7IiRpZCI6IjUwNiIsIlNoYXBlIjozLCJTaGFwZVRoaWNrbmVzcyI6MywiRHVyYXRpb25Gb3JtYXQiOjAsIkluY2x1ZGVOb25Xb3JraW5nRGF5c0luRHVyYXRpb24iOmZhbHNlLCJQZXJjZW50YWdlQ29tcGxldGVTdHlsZSI6eyIkaWQiOiI1MDciLCJGb250U2V0dGluZ3MiOnsiJGlkIjoiNTA4IiwiRm9udFNpemUiOjksIkZvbnROYW1lIjoiQXJpYWwiLCJJc0JvbGQiOmZhbHNlLCJJc0l0YWxpYyI6ZmFsc2UsIklzVW5kZXJsaW5lZCI6ZmFsc2UsIlBhcmVudFN0eWxlIjpudWxsfSwiQXV0b1NpemUiOjAsIkZvcmVncm91bmQiOnsiJHJlZiI6Ijg3In0sIk1heFdpZHRoIjo5NjAuMCwiTWF4SGVpZ2h0IjoiSW5maW5pdHkiLCJTbWFydEZvcmVncm91bmRJc0FjdGl2ZSI6ZmFsc2UsIkhvcml6b250YWxBbGlnbm1lbnQiOjAsIlZlcnRpY2FsQWxpZ25tZW50IjowLCJTbWFydEZvcmVncm91bmQiOm51bGwsIkJhY2tncm91bmRGaWxsVHlwZSI6MCwiTWFyZ2luIjp7IiRpZCI6IjUwOSIsIlRvcCI6MCwiTGVmdCI6MCwiUmlnaHQiOjAsIkJvdHRvbSI6MH0sIlBhZGRpbmciOnsiJGlkIjoiNTEwIiwiVG9wIjowLCJMZWZ0IjowLCJSaWdodCI6MCwiQm90dG9tIjowfSwiQmFja2dyb3VuZCI6eyIkcmVmIjoiOTEifSwiSXNWaXNpYmxlIjp0cnVlLCJXaWR0aCI6MC4wLCJIZWlnaHQiOjAuMCwiQm9yZGVyU3R5bGUiOnsiJGlkIjoiNTExIiwiTGluZUNvbG9yIjpudWxsLCJMaW5lV2VpZ2h0IjowLjAsIkxpbmVUeXBlIjowLCJQYXJlbnRTdHlsZSI6bnVsbH0sIlBhcmVudFN0eWxlIjpudWxsfSwiRHVyYXRpb25TdHlsZSI6eyIkaWQiOiI1MTIiLCJGb250U2V0dGluZ3MiOnsiJGlkIjoiNTEzIiwiRm9udFNpemUiOjgsIkZvbnROYW1lIjoiQXJpYWwiLCJJc0JvbGQiOmZhbHNlLCJJc0l0YWxpYyI6ZmFsc2UsIklzVW5kZXJsaW5lZCI6ZmFsc2UsIlBhcmVudFN0eWxlIjpudWxsfSwiQXV0b1NpemUiOjAsIkZvcmVncm91bmQiOnsiJGlkIjoiNTE0IiwiQ29sb3IiOnsiJGlkIjoiNTE1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pZCI6IjUxNiIsIlRvcCI6MCwiTGVmdCI6MCwiUmlnaHQiOjAsIkJvdHRvbSI6MH0sIlBhZGRpbmciOnsiJGlkIjoiNTE3IiwiVG9wIjowLCJMZWZ0IjowLCJSaWdodCI6MCwiQm90dG9tIjowfSwiQmFja2dyb3VuZCI6eyIkcmVmIjoiOTgifSwiSXNWaXNpYmxlIjp0cnVlLCJXaWR0aCI6MC4wLCJIZWlnaHQiOjAuMCwiQm9yZGVyU3R5bGUiOnsiJGlkIjoiNTE4IiwiTGluZUNvbG9yIjpudWxsLCJMaW5lV2VpZ2h0IjowLjAsIkxpbmVUeXBlIjowLCJQYXJlbnRTdHlsZSI6bnVsbH0sIlBhcmVudFN0eWxlIjpudWxsfSwiSG9yaXpvbnRhbENvbm5lY3RvclN0eWxlIjp7IiRpZCI6IjUxOSIsIkxpbmVDb2xvciI6eyIkcmVmIjoiMTAwIn0sIkxpbmVXZWlnaHQiOjEuMCwiTGluZVR5cGUiOjAsIlBhcmVudFN0eWxlIjpudWxsfSwiVmVydGljYWxDb25uZWN0b3JTdHlsZSI6eyIkaWQiOiI1MjAiLCJMaW5lQ29sb3IiOnsiJHJlZiI6IjEwMyJ9LCJMaW5lV2VpZ2h0IjowLjAsIkxpbmVUeXBlIjowLCJQYXJlbnRTdHlsZSI6bnVsbH0sIk1hcmdpbiI6bnVsbCwiU3RhcnREYXRlUG9zaXRpb24iOjYsIkVuZERhdGVQb3NpdGlvbiI6NiwiRGF0ZUlzVmlzaWJsZSI6ZmFsc2UsIlRpdGxlUG9zaXRpb24iOjQsIkR1cmF0aW9uUG9zaXRpb24iOjMsIlBlcmNlbnRhZ2VDb21wbGV0ZWRQb3NpdGlvbiI6NiwiU3BhY2luZyI6MywiSXNCZWxvd1RpbWViYW5kIjpmYWxzZSwiUGVyY2VudGFnZUNvbXBsZXRlU2hhcGVPcGFjaXR5IjozNSwiU2hhcGVTdHlsZSI6eyIkaWQiOiI1MjEiLCJNYXJnaW4iOnsiJGlkIjoiNTIyIiwiVG9wIjowLCJMZWZ0Ijo0LCJSaWdodCI6NCwiQm90dG9tIjowfSwiUGFkZGluZyI6eyIkaWQiOiI1MjMiLCJUb3AiOjAsIkxlZnQiOjAsIlJpZ2h0IjowLCJCb3R0b20iOjB9LCJCYWNrZ3JvdW5kIjp7IiRpZCI6IjUyNCIsIkNvbG9yIjp7IiRpZCI6IjUyNSIsIkEiOjI1NSwiUiI6MTA3LCJHIjoxNzAsIkIiOjExN319LCJJc1Zpc2libGUiOnRydWUsIldpZHRoIjowLjAsIkhlaWdodCI6MTQuMCwiQm9yZGVyU3R5bGUiOnsiJGlkIjoiNTI2IiwiTGluZUNvbG9yIjp7IiRyZWYiOiIxMTEifSwiTGluZVdlaWdodCI6MC4wLCJMaW5lVHlwZSI6MCwiUGFyZW50U3R5bGUiOm51bGx9LCJQYXJlbnRTdHlsZSI6bnVsbH0sIlRpdGxlU3R5bGUiOnsiJGlkIjoiNTI3IiwiRm9udFNldHRpbmdzIjp7IiRpZCI6IjUyOCIsIkZvbnRTaXplIjo5LCJGb250TmFtZSI6IkFyaWFsIiwiSXNCb2xkIjp0cnVlLCJJc0l0YWxpYyI6ZmFsc2UsIklzVW5kZXJsaW5lZCI6ZmFsc2UsIlBhcmVudFN0eWxlIjpudWxsfSwiQXV0b1NpemUiOjAsIkZvcmVncm91bmQiOnsiJGlkIjoiNTI5IiwiQ29sb3IiOnsiJHJlZiI6IjExNiJ9fSwiTWF4V2lkdGgiOjk2MC4wLCJNYXhIZWlnaHQiOiJJbmZpbml0eSIsIlNtYXJ0Rm9yZWdyb3VuZElzQWN0aXZlIjpmYWxzZSwiSG9yaXpvbnRhbEFsaWdubWVudCI6MCwiVmVydGljYWxBbGlnbm1lbnQiOjAsIlNtYXJ0Rm9yZWdyb3VuZCI6bnVsbCwiQmFja2dyb3VuZEZpbGxUeXBlIjowLCJNYXJnaW4iOnsiJGlkIjoiNTMwIiwiVG9wIjowLCJMZWZ0IjowLCJSaWdodCI6MCwiQm90dG9tIjowfSwiUGFkZGluZyI6eyIkaWQiOiI1MzEiLCJUb3AiOjAsIkxlZnQiOjAsIlJpZ2h0IjowLCJCb3R0b20iOjB9LCJCYWNrZ3JvdW5kIjp7IiRyZWYiOiIxMTkifSwiSXNWaXNpYmxlIjp0cnVlLCJXaWR0aCI6MC4wLCJIZWlnaHQiOjAuMCwiQm9yZGVyU3R5bGUiOnsiJGlkIjoiNTMyIiwiTGluZUNvbG9yIjpudWxsLCJMaW5lV2VpZ2h0IjowLjAsIkxpbmVUeXBlIjowLCJQYXJlbnRTdHlsZSI6bnVsbH0sIlBhcmVudFN0eWxlIjpudWxsfSwiRGF0ZVN0eWxlIjp7IiRpZCI6IjUzMyIsIkZvbnRTZXR0aW5ncyI6eyIkaWQiOiI1MzQiLCJGb250U2l6ZSI6OSwiRm9udE5hbWUiOiJBcmlhbCIsIklzQm9sZCI6ZmFsc2UsIklzSXRhbGljIjpmYWxzZSwiSXNVbmRlcmxpbmVkIjpmYWxzZSwiUGFyZW50U3R5bGUiOm51bGx9LCJBdXRvU2l6ZSI6MCwiRm9yZWdyb3VuZCI6eyIkaWQiOiI1MzUiLCJDb2xvciI6eyIkcmVmIjoiMTIzIn19LCJNYXhXaWR0aCI6OTYwLjAsIk1heEhlaWdodCI6IkluZmluaXR5IiwiU21hcnRGb3JlZ3JvdW5kSXNBY3RpdmUiOmZhbHNlLCJIb3Jpem9udGFsQWxpZ25tZW50IjowLCJWZXJ0aWNhbEFsaWdubWVudCI6MCwiU21hcnRGb3JlZ3JvdW5kIjpudWxsLCJCYWNrZ3JvdW5kRmlsbFR5cGUiOjAsIk1hcmdpbiI6eyIkaWQiOiI1MzYiLCJUb3AiOjAsIkxlZnQiOjAsIlJpZ2h0IjowLCJCb3R0b20iOjB9LCJQYWRkaW5nIjp7IiRpZCI6IjUzNyIsIlRvcCI6MCwiTGVmdCI6MCwiUmlnaHQiOjAsIkJvdHRvbSI6MH0sIkJhY2tncm91bmQiOnsiJHJlZiI6IjEyNiJ9LCJJc1Zpc2libGUiOmZhbHNlLCJXaWR0aCI6MC4wLCJIZWlnaHQiOjAuMCwiQm9yZGVyU3R5bGUiOnsiJGlkIjoiNTM4IiwiTGluZUNvbG9yIjpudWxsLCJMaW5lV2VpZ2h0IjowLjAsIkxpbmVUeXBlIjowLCJQYXJlbnRTdHlsZSI6bnVsbH0sIlBhcmVudFN0eWxlIjpudWxsfSwiRGF0ZUZvcm1hdCI6eyIkaWQiOiI1Mzk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U0MCIsIkZvcm1hdCI6MCwiSXNWaXNpYmxlIjpmYWxzZSwiTGFzdEtub3duVmlzaWJpbGl0eVN0YXRlIjpmYWxzZX0sIklzVmlzaWJsZSI6dHJ1ZSwiUGFyZW50U3R5bGUiOm51bGx9LCJJbmRleCI6MTEsIlNtYXJ0RHVyYXRpb25BY3RpdmF0ZWQiOmZhbHNlLCJEYXRlRm9ybWF0Ijp7IiRyZWYiOiI1MzkifSwiV2Vla051bWJlcmluZyI6eyIkaWQiOiI1NDEiLCJGb3JtYXQiOjAsIklzVmlzaWJsZSI6ZmFsc2UsIkxhc3RLbm93blZpc2liaWxpdHlTdGF0ZSI6ZmFsc2V9LCJJZCI6IjM0ODZjZTljLTI3Y2UtNDJhYS1hYWRkLThjMzVlNzA4OTIyYyIsIkltcG9ydElkIjpudWxsLCJUaXRsZSI6IkRlZmluZSBkZWxpdmVyYWJsZXMiLCJOb3RlIjpudWxsLCJIeXBlcmxpbmsiOnsiJGlkIjoiNTQyIiwiQWRkcmVzcyI6IiIsIlN1YkFkZHJlc3MiOiIifSwiSXNDaGFuZ2VkIjpmYWxzZSwiSXNOZXciOmZhbHNlfSx7IiRpZCI6IjU0MyIsIkdyb3VwTmFtZSI6bnVsbCwiU3RhcnREYXRlIjoiMjAyMS0wNi0wNFQwMDowMDowMFoiLCJFbmREYXRlIjoiMjAyMS0wNi0wNVQyMzo1OTowMFoiLCJQZXJjZW50YWdlQ29tcGxldGUiOjAuMCwiU3R5bGUiOnsiJGlkIjoiNTQ0IiwiU2hhcGUiOjMsIlNoYXBlVGhpY2tuZXNzIjoxLCJEdXJhdGlvbkZvcm1hdCI6MCwiSW5jbHVkZU5vbldvcmtpbmdEYXlzSW5EdXJhdGlvbiI6ZmFsc2UsIlBlcmNlbnRhZ2VDb21wbGV0ZVN0eWxlIjp7IiRpZCI6IjU0NSIsIkZvbnRTZXR0aW5ncyI6eyIkaWQiOiI1NDYiLCJGb250U2l6ZSI6OSwiRm9udE5hbWUiOiJBcmlhbCIsIklzQm9sZCI6ZmFsc2UsIklzSXRhbGljIjpmYWxzZSwiSXNVbmRlcmxpbmVkIjpmYWxzZSwiUGFyZW50U3R5bGUiOm51bGx9LCJBdXRvU2l6ZSI6MCwiRm9yZWdyb3VuZCI6eyIkcmVmIjoiODcifSwiTWF4V2lkdGgiOjk2MC4wLCJNYXhIZWlnaHQiOiJJbmZpbml0eSIsIlNtYXJ0Rm9yZWdyb3VuZElzQWN0aXZlIjpmYWxzZSwiSG9yaXpvbnRhbEFsaWdubWVudCI6MCwiVmVydGljYWxBbGlnbm1lbnQiOjAsIlNtYXJ0Rm9yZWdyb3VuZCI6bnVsbCwiQmFja2dyb3VuZEZpbGxUeXBlIjowLCJNYXJnaW4iOnsiJGlkIjoiNTQ3IiwiVG9wIjowLCJMZWZ0IjowLCJSaWdodCI6MCwiQm90dG9tIjowfSwiUGFkZGluZyI6eyIkaWQiOiI1NDgiLCJUb3AiOjAsIkxlZnQiOjAsIlJpZ2h0IjowLCJCb3R0b20iOjB9LCJCYWNrZ3JvdW5kIjp7IiRpZCI6IjU0OSIsIkNvbG9yIjp7IiRpZCI6IjU1MCIsIkEiOjg5LCJSIjowLCJHIjowLCJCIjowfX0sIklzVmlzaWJsZSI6dHJ1ZSwiV2lkdGgiOjAuMCwiSGVpZ2h0IjowLjAsIkJvcmRlclN0eWxlIjp7IiRpZCI6IjU1MSIsIkxpbmVDb2xvciI6bnVsbCwiTGluZVdlaWdodCI6MC4wLCJMaW5lVHlwZSI6MCwiUGFyZW50U3R5bGUiOm51bGx9LCJQYXJlbnRTdHlsZSI6bnVsbH0sIkR1cmF0aW9uU3R5bGUiOnsiJGlkIjoiNTUyIiwiRm9udFNldHRpbmdzIjp7IiRpZCI6IjU1MyIsIkZvbnRTaXplIjo5LCJGb250TmFtZSI6IkFyaWFsIiwiSXNCb2xkIjpmYWxzZSwiSXNJdGFsaWMiOmZhbHNlLCJJc1VuZGVybGluZWQiOmZhbHNlLCJQYXJlbnRTdHlsZSI6bnVsbH0sIkF1dG9TaXplIjowLCJGb3JlZ3JvdW5kIjp7IiRpZCI6IjU1NCIsIkNvbG9yIjp7IiRpZCI6IjU1NSIsIkEiOjI1NSwiUiI6MjM3LCJHIjoxMjUsIkIiOjQ5fX0sIk1heFdpZHRoIjo5NjAuMCwiTWF4SGVpZ2h0IjoiSW5maW5pdHkiLCJTbWFydEZvcmVncm91bmRJc0FjdGl2ZSI6ZmFsc2UsIkhvcml6b250YWxBbGlnbm1lbnQiOjAsIlZlcnRpY2FsQWxpZ25tZW50IjowLCJTbWFydEZvcmVncm91bmQiOm51bGwsIkJhY2tncm91bmRGaWxsVHlwZSI6MCwiTWFyZ2luIjp7IiRpZCI6IjU1NiIsIlRvcCI6MCwiTGVmdCI6MCwiUmlnaHQiOjAsIkJvdHRvbSI6MH0sIlBhZGRpbmciOnsiJGlkIjoiNTU3IiwiVG9wIjowLCJMZWZ0IjowLCJSaWdodCI6MCwiQm90dG9tIjowfSwiQmFja2dyb3VuZCI6eyIkaWQiOiI1NTgiLCJDb2xvciI6eyIkcmVmIjoiNTUwIn19LCJJc1Zpc2libGUiOnRydWUsIldpZHRoIjowLjAsIkhlaWdodCI6MC4wLCJCb3JkZXJTdHlsZSI6eyIkaWQiOiI1NTkiLCJMaW5lQ29sb3IiOm51bGwsIkxpbmVXZWlnaHQiOjAuMCwiTGluZVR5cGUiOjAsIlBhcmVudFN0eWxlIjpudWxsfSwiUGFyZW50U3R5bGUiOm51bGx9LCJIb3Jpem9udGFsQ29ubmVjdG9yU3R5bGUiOnsiJGlkIjoiNTYwIiwiTGluZUNvbG9yIjp7IiRpZCI6IjU2MSIsIiR0eXBlIjoiTkxSRS5Db21tb24uRG9tLlNvbGlkQ29sb3JCcnVzaCwgTkxSRS5Db21tb24iLCJDb2xvciI6eyIkaWQiOiI1NjIiLCJBIjoyNTUsIlIiOjIwNCwiRyI6MjA0LCJCIjoyMDR9fSwiTGluZVdlaWdodCI6MS4wLCJMaW5lVHlwZSI6MCwiUGFyZW50U3R5bGUiOm51bGx9LCJWZXJ0aWNhbENvbm5lY3RvclN0eWxlIjp7IiRpZCI6IjU2MyIsIkxpbmVDb2xvciI6eyIkaWQiOiI1NjQiLCIkdHlwZSI6Ik5MUkUuQ29tbW9uLkRvbS5Tb2xpZENvbG9yQnJ1c2gsIE5MUkUuQ29tbW9uIiwiQ29sb3IiOnsiJGlkIjoiNTY1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NTY2IiwiTWFyZ2luIjp7IiRpZCI6IjU2NyIsIlRvcCI6MCwiTGVmdCI6NCwiUmlnaHQiOjQsIkJvdHRvbSI6MH0sIlBhZGRpbmciOnsiJGlkIjoiNTY4IiwiVG9wIjowLCJMZWZ0IjowLCJSaWdodCI6MCwiQm90dG9tIjowfSwiQmFja2dyb3VuZCI6eyIkaWQiOiI1NjkiLCJDb2xvciI6eyIkaWQiOiI1NzAiLCJBIjoyNTUsIlIiOjAsIkciOjExNCwiQiI6MTg4fX0sIklzVmlzaWJsZSI6dHJ1ZSwiV2lkdGgiOjAuMCwiSGVpZ2h0IjoxNi4wLCJCb3JkZXJTdHlsZSI6eyIkaWQiOiI1NzEiLCJMaW5lQ29sb3IiOnsiJGlkIjoiNTcyIiwiJHR5cGUiOiJOTFJFLkNvbW1vbi5Eb20uU29saWRDb2xvckJydXNoLCBOTFJFLkNvbW1vbiIsIkNvbG9yIjp7IiRpZCI6IjU3MyIsIkEiOjI1NSwiUiI6MjU1LCJHIjowLCJCIjowfX0sIkxpbmVXZWlnaHQiOjAuMCwiTGluZVR5cGUiOjAsIlBhcmVudFN0eWxlIjpudWxsfSwiUGFyZW50U3R5bGUiOm51bGx9LCJUaXRsZVN0eWxlIjp7IiRpZCI6IjU3NCIsIkZvbnRTZXR0aW5ncyI6eyIkaWQiOiI1NzUiLCJGb250U2l6ZSI6MTAsIkZvbnROYW1lIjoiQXJpYWwiLCJJc0JvbGQiOnRydWUsIklzSXRhbGljIjpmYWxzZSwiSXNVbmRlcmxpbmVkIjpmYWxzZSwiUGFyZW50U3R5bGUiOm51bGx9LCJBdXRvU2l6ZSI6MCwiRm9yZWdyb3VuZCI6eyIkaWQiOiI1NzYiLCJDb2xvciI6eyIkaWQiOiI1Nzc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Tc4IiwiVG9wIjowLCJMZWZ0IjowLCJSaWdodCI6MCwiQm90dG9tIjowfSwiUGFkZGluZyI6eyIkaWQiOiI1NzkiLCJUb3AiOjAsIkxlZnQiOjAsIlJpZ2h0IjowLCJCb3R0b20iOjB9LCJCYWNrZ3JvdW5kIjp7IiRpZCI6IjU4MCIsIkNvbG9yIjp7IiRyZWYiOiI1NTAifX0sIklzVmlzaWJsZSI6dHJ1ZSwiV2lkdGgiOjAuMCwiSGVpZ2h0IjowLjAsIkJvcmRlclN0eWxlIjp7IiRpZCI6IjU4MSIsIkxpbmVDb2xvciI6bnVsbCwiTGluZVdlaWdodCI6MC4wLCJMaW5lVHlwZSI6MCwiUGFyZW50U3R5bGUiOm51bGx9LCJQYXJlbnRTdHlsZSI6bnVsbH0sIkRhdGVTdHlsZSI6eyIkaWQiOiI1ODIiLCJGb250U2V0dGluZ3MiOnsiJGlkIjoiNTgzIiwiRm9udFNpemUiOjksIkZvbnROYW1lIjoiQXJpYWwiLCJJc0JvbGQiOmZhbHNlLCJJc0l0YWxpYyI6ZmFsc2UsIklzVW5kZXJsaW5lZCI6ZmFsc2UsIlBhcmVudFN0eWxlIjpudWxsfSwiQXV0b1NpemUiOjAsIkZvcmVncm91bmQiOnsiJGlkIjoiNTg0IiwiQ29sb3IiOnsiJGlkIjoiNTg1IiwiQSI6MjU1LCJSIjo2OCwiRyI6ODQsIkIiOjEwNn19LCJNYXhXaWR0aCI6OTYwLjAsIk1heEhlaWdodCI6IkluZmluaXR5IiwiU21hcnRGb3JlZ3JvdW5kSXNBY3RpdmUiOmZhbHNlLCJIb3Jpem9udGFsQWxpZ25tZW50IjowLCJWZXJ0aWNhbEFsaWdubWVudCI6MCwiU21hcnRGb3JlZ3JvdW5kIjpudWxsLCJCYWNrZ3JvdW5kRmlsbFR5cGUiOjAsIk1hcmdpbiI6eyIkaWQiOiI1ODYiLCJUb3AiOjAsIkxlZnQiOjAsIlJpZ2h0IjowLCJCb3R0b20iOjB9LCJQYWRkaW5nIjp7IiRpZCI6IjU4NyIsIlRvcCI6MCwiTGVmdCI6MCwiUmlnaHQiOjAsIkJvdHRvbSI6MH0sIkJhY2tncm91bmQiOnsiJGlkIjoiNTg4IiwiQ29sb3IiOnsiJHJlZiI6IjU1MCJ9fSwiSXNWaXNpYmxlIjp0cnVlLCJXaWR0aCI6MC4wLCJIZWlnaHQiOjAuMCwiQm9yZGVyU3R5bGUiOnsiJGlkIjoiNTg5IiwiTGluZUNvbG9yIjpudWxsLCJMaW5lV2VpZ2h0IjowLjAsIkxpbmVUeXBlIjowLCJQYXJlbnRTdHlsZSI6bnVsbH0sIlBhcmVudFN0eWxlIjpudWxsfSwiRGF0ZUZvcm1hdCI6eyIkaWQiOiI1OTA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1OTEiLCJEYXRlUGFydElzVmlzaWJsZSI6ZmFsc2UsIlRpbWVQYXJ0SXNWaXNpYmxlIjpmYWxzZX19LCJXZWVrTnVtYmVyaW5nIjp7IiRpZCI6IjU5MiIsIkZvcm1hdCI6MCwiSXNWaXNpYmxlIjpmYWxzZSwiTGFzdEtub3duVmlzaWJpbGl0eVN0YXRlIjpmYWxzZX0sIklzVmlzaWJsZSI6ZmFsc2UsIlBhcmVudFN0eWxlIjpudWxsfSwiSW5kZXgiOjEyLCJTbWFydER1cmF0aW9uQWN0aXZhdGVkIjpmYWxzZSwiRGF0ZUZvcm1hdCI6eyIkcmVmIjoiNTkwIn0sIldlZWtOdW1iZXJpbmciOnsiJGlkIjoiNTkzIiwiRm9ybWF0IjowLCJJc1Zpc2libGUiOmZhbHNlLCJMYXN0S25vd25WaXNpYmlsaXR5U3RhdGUiOmZhbHNlfSwiSWQiOiJlNTFlZWVhMC1lMThhLTRkM2YtODI4Mi0zMGVkZWY4OTdjMzkiLCJJbXBvcnRJZCI6bnVsbCwiVGl0bGUiOiJEZWZpbmUgbWlsZXN0b25lIGRhdGVzIiwiTm90ZSI6bnVsbCwiSHlwZXJsaW5rIjp7IiRpZCI6IjU5NCIsIkFkZHJlc3MiOiIiLCJTdWJBZGRyZXNzIjoiIn0sIklzQ2hhbmdlZCI6ZmFsc2UsIklzTmV3IjpmYWxzZX0seyIkaWQiOiI1OTUiLCJHcm91cE5hbWUiOm51bGwsIlN0YXJ0RGF0ZSI6IjIwMjEtMDYtMDVUMDA6MDA6MDBaIiwiRW5kRGF0ZSI6IjIwMjEtMDYtMTVUMjM6NTk6MDBaIiwiUGVyY2VudGFnZUNvbXBsZXRlIjowLjAsIlN0eWxlIjp7IiRpZCI6IjU5NiIsIlNoYXBlIjozLCJTaGFwZVRoaWNrbmVzcyI6MywiRHVyYXRpb25Gb3JtYXQiOjAsIkluY2x1ZGVOb25Xb3JraW5nRGF5c0luRHVyYXRpb24iOmZhbHNlLCJQZXJjZW50YWdlQ29tcGxldGVTdHlsZSI6eyIkaWQiOiI1OTciLCJGb250U2V0dGluZ3MiOnsiJGlkIjoiNTk4IiwiRm9udFNpemUiOjksIkZvbnROYW1lIjoiQXJpYWwiLCJJc0JvbGQiOmZhbHNlLCJJc0l0YWxpYyI6ZmFsc2UsIklzVW5kZXJsaW5lZCI6ZmFsc2UsIlBhcmVudFN0eWxlIjpudWxsfSwiQXV0b1NpemUiOjAsIkZvcmVncm91bmQiOnsiJHJlZiI6Ijg3In0sIk1heFdpZHRoIjo5NjAuMCwiTWF4SGVpZ2h0IjoiSW5maW5pdHkiLCJTbWFydEZvcmVncm91bmRJc0FjdGl2ZSI6ZmFsc2UsIkhvcml6b250YWxBbGlnbm1lbnQiOjAsIlZlcnRpY2FsQWxpZ25tZW50IjowLCJTbWFydEZvcmVncm91bmQiOm51bGwsIkJhY2tncm91bmRGaWxsVHlwZSI6MCwiTWFyZ2luIjp7IiRpZCI6IjU5OSIsIlRvcCI6MCwiTGVmdCI6MCwiUmlnaHQiOjAsIkJvdHRvbSI6MH0sIlBhZGRpbmciOnsiJGlkIjoiNjAwIiwiVG9wIjowLCJMZWZ0IjowLCJSaWdodCI6MCwiQm90dG9tIjowfSwiQmFja2dyb3VuZCI6eyIkcmVmIjoiOTEifSwiSXNWaXNpYmxlIjp0cnVlLCJXaWR0aCI6MC4wLCJIZWlnaHQiOjAuMCwiQm9yZGVyU3R5bGUiOnsiJGlkIjoiNjAxIiwiTGluZUNvbG9yIjpudWxsLCJMaW5lV2VpZ2h0IjowLjAsIkxpbmVUeXBlIjowLCJQYXJlbnRTdHlsZSI6bnVsbH0sIlBhcmVudFN0eWxlIjpudWxsfSwiRHVyYXRpb25TdHlsZSI6eyIkaWQiOiI2MDIiLCJGb250U2V0dGluZ3MiOnsiJGlkIjoiNjAzIiwiRm9udFNpemUiOjgsIkZvbnROYW1lIjoiQXJpYWwiLCJJc0JvbGQiOmZhbHNlLCJJc0l0YWxpYyI6ZmFsc2UsIklzVW5kZXJsaW5lZCI6ZmFsc2UsIlBhcmVudFN0eWxlIjpudWxsfSwiQXV0b1NpemUiOjAsIkZvcmVncm91bmQiOnsiJGlkIjoiNjA0IiwiQ29sb3IiOnsiJGlkIjoiNjA1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pZCI6IjYwNiIsIlRvcCI6MCwiTGVmdCI6MCwiUmlnaHQiOjAsIkJvdHRvbSI6MH0sIlBhZGRpbmciOnsiJGlkIjoiNjA3IiwiVG9wIjowLCJMZWZ0IjowLCJSaWdodCI6MCwiQm90dG9tIjowfSwiQmFja2dyb3VuZCI6eyIkcmVmIjoiOTgifSwiSXNWaXNpYmxlIjp0cnVlLCJXaWR0aCI6MC4wLCJIZWlnaHQiOjAuMCwiQm9yZGVyU3R5bGUiOnsiJGlkIjoiNjA4IiwiTGluZUNvbG9yIjpudWxsLCJMaW5lV2VpZ2h0IjowLjAsIkxpbmVUeXBlIjowLCJQYXJlbnRTdHlsZSI6bnVsbH0sIlBhcmVudFN0eWxlIjpudWxsfSwiSG9yaXpvbnRhbENvbm5lY3RvclN0eWxlIjp7IiRpZCI6IjYwOSIsIkxpbmVDb2xvciI6eyIkcmVmIjoiMTAwIn0sIkxpbmVXZWlnaHQiOjEuMCwiTGluZVR5cGUiOjAsIlBhcmVudFN0eWxlIjpudWxsfSwiVmVydGljYWxDb25uZWN0b3JTdHlsZSI6eyIkaWQiOiI2MTAiLCJMaW5lQ29sb3IiOnsiJHJlZiI6IjEwMyJ9LCJMaW5lV2VpZ2h0IjowLjAsIkxpbmVUeXBlIjowLCJQYXJlbnRTdHlsZSI6bnVsbH0sIk1hcmdpbiI6bnVsbCwiU3RhcnREYXRlUG9zaXRpb24iOjYsIkVuZERhdGVQb3NpdGlvbiI6NiwiRGF0ZUlzVmlzaWJsZSI6ZmFsc2UsIlRpdGxlUG9zaXRpb24iOjQsIkR1cmF0aW9uUG9zaXRpb24iOjMsIlBlcmNlbnRhZ2VDb21wbGV0ZWRQb3NpdGlvbiI6NiwiU3BhY2luZyI6MywiSXNCZWxvd1RpbWViYW5kIjpmYWxzZSwiUGVyY2VudGFnZUNvbXBsZXRlU2hhcGVPcGFjaXR5IjozNSwiU2hhcGVTdHlsZSI6eyIkaWQiOiI2MTEiLCJNYXJnaW4iOnsiJGlkIjoiNjEyIiwiVG9wIjowLCJMZWZ0Ijo0LCJSaWdodCI6NCwiQm90dG9tIjowfSwiUGFkZGluZyI6eyIkaWQiOiI2MTMiLCJUb3AiOjAsIkxlZnQiOjAsIlJpZ2h0IjowLCJCb3R0b20iOjB9LCJCYWNrZ3JvdW5kIjp7IiRpZCI6IjYxNCIsIkNvbG9yIjp7IiRpZCI6IjYxNSIsIkEiOjI1NSwiUiI6MTA3LCJHIjoxNzAsIkIiOjExN319LCJJc1Zpc2libGUiOnRydWUsIldpZHRoIjowLjAsIkhlaWdodCI6MTQuMCwiQm9yZGVyU3R5bGUiOnsiJGlkIjoiNjE2IiwiTGluZUNvbG9yIjp7IiRyZWYiOiIxMTEifSwiTGluZVdlaWdodCI6MC4wLCJMaW5lVHlwZSI6MCwiUGFyZW50U3R5bGUiOm51bGx9LCJQYXJlbnRTdHlsZSI6bnVsbH0sIlRpdGxlU3R5bGUiOnsiJGlkIjoiNjE3IiwiRm9udFNldHRpbmdzIjp7IiRpZCI6IjYxOCIsIkZvbnRTaXplIjo5LCJGb250TmFtZSI6IkFyaWFsIiwiSXNCb2xkIjp0cnVlLCJJc0l0YWxpYyI6ZmFsc2UsIklzVW5kZXJsaW5lZCI6ZmFsc2UsIlBhcmVudFN0eWxlIjpudWxsfSwiQXV0b1NpemUiOjAsIkZvcmVncm91bmQiOnsiJGlkIjoiNjE5IiwiQ29sb3IiOnsiJHJlZiI6IjExNiJ9fSwiTWF4V2lkdGgiOjk2MC4wLCJNYXhIZWlnaHQiOiJJbmZpbml0eSIsIlNtYXJ0Rm9yZWdyb3VuZElzQWN0aXZlIjpmYWxzZSwiSG9yaXpvbnRhbEFsaWdubWVudCI6MCwiVmVydGljYWxBbGlnbm1lbnQiOjAsIlNtYXJ0Rm9yZWdyb3VuZCI6bnVsbCwiQmFja2dyb3VuZEZpbGxUeXBlIjowLCJNYXJnaW4iOnsiJGlkIjoiNjIwIiwiVG9wIjowLCJMZWZ0IjowLCJSaWdodCI6MCwiQm90dG9tIjowfSwiUGFkZGluZyI6eyIkaWQiOiI2MjEiLCJUb3AiOjAsIkxlZnQiOjAsIlJpZ2h0IjowLCJCb3R0b20iOjB9LCJCYWNrZ3JvdW5kIjp7IiRyZWYiOiIxMTkifSwiSXNWaXNpYmxlIjp0cnVlLCJXaWR0aCI6MC4wLCJIZWlnaHQiOjAuMCwiQm9yZGVyU3R5bGUiOnsiJGlkIjoiNjIyIiwiTGluZUNvbG9yIjpudWxsLCJMaW5lV2VpZ2h0IjowLjAsIkxpbmVUeXBlIjowLCJQYXJlbnRTdHlsZSI6bnVsbH0sIlBhcmVudFN0eWxlIjpudWxsfSwiRGF0ZVN0eWxlIjp7IiRpZCI6IjYyMyIsIkZvbnRTZXR0aW5ncyI6eyIkaWQiOiI2MjQiLCJGb250U2l6ZSI6OSwiRm9udE5hbWUiOiJBcmlhbCIsIklzQm9sZCI6ZmFsc2UsIklzSXRhbGljIjpmYWxzZSwiSXNVbmRlcmxpbmVkIjpmYWxzZSwiUGFyZW50U3R5bGUiOm51bGx9LCJBdXRvU2l6ZSI6MCwiRm9yZWdyb3VuZCI6eyIkaWQiOiI2MjUiLCJDb2xvciI6eyIkcmVmIjoiMTIzIn19LCJNYXhXaWR0aCI6OTYwLjAsIk1heEhlaWdodCI6IkluZmluaXR5IiwiU21hcnRGb3JlZ3JvdW5kSXNBY3RpdmUiOmZhbHNlLCJIb3Jpem9udGFsQWxpZ25tZW50IjowLCJWZXJ0aWNhbEFsaWdubWVudCI6MCwiU21hcnRGb3JlZ3JvdW5kIjpudWxsLCJCYWNrZ3JvdW5kRmlsbFR5cGUiOjAsIk1hcmdpbiI6eyIkaWQiOiI2MjYiLCJUb3AiOjAsIkxlZnQiOjAsIlJpZ2h0IjowLCJCb3R0b20iOjB9LCJQYWRkaW5nIjp7IiRpZCI6IjYyNyIsIlRvcCI6MCwiTGVmdCI6MCwiUmlnaHQiOjAsIkJvdHRvbSI6MH0sIkJhY2tncm91bmQiOnsiJHJlZiI6IjEyNiJ9LCJJc1Zpc2libGUiOmZhbHNlLCJXaWR0aCI6MC4wLCJIZWlnaHQiOjAuMCwiQm9yZGVyU3R5bGUiOnsiJGlkIjoiNjI4IiwiTGluZUNvbG9yIjpudWxsLCJMaW5lV2VpZ2h0IjowLjAsIkxpbmVUeXBlIjowLCJQYXJlbnRTdHlsZSI6bnVsbH0sIlBhcmVudFN0eWxlIjpudWxsfSwiRGF0ZUZvcm1hdCI6eyIkaWQiOiI2Mjk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YzMCIsIkZvcm1hdCI6MCwiSXNWaXNpYmxlIjpmYWxzZSwiTGFzdEtub3duVmlzaWJpbGl0eVN0YXRlIjpmYWxzZX0sIklzVmlzaWJsZSI6dHJ1ZSwiUGFyZW50U3R5bGUiOm51bGx9LCJJbmRleCI6MTMsIlNtYXJ0RHVyYXRpb25BY3RpdmF0ZWQiOmZhbHNlLCJEYXRlRm9ybWF0Ijp7IiRyZWYiOiI2MjkifSwiV2Vla051bWJlcmluZyI6eyIkaWQiOiI2MzEiLCJGb3JtYXQiOjAsIklzVmlzaWJsZSI6ZmFsc2UsIkxhc3RLbm93blZpc2liaWxpdHlTdGF0ZSI6ZmFsc2V9LCJJZCI6ImNmYTc5M2Q4LTNiMzAtNGI4MC1iYmYyLWQ3ZWYwNGZjMWMxOSIsIkltcG9ydElkIjpudWxsLCJUaXRsZSI6Ik1vbml0b3JpbmcgUGhhc2UiLCJOb3RlIjpudWxsLCJIeXBlcmxpbmsiOnsiJGlkIjoiNjMyIiwiQWRkcmVzcyI6IiIsIlN1YkFkZHJlc3MiOiIifSwiSXNDaGFuZ2VkIjpmYWxzZSwiSXNOZXciOmZhbHNlfSx7IiRpZCI6IjYzMyIsIkdyb3VwTmFtZSI6bnVsbCwiU3RhcnREYXRlIjoiMjAyMS0wNi0wNlQwMDowMDowMFoiLCJFbmREYXRlIjoiMjAyMS0wNi0wNlQyMzo1OTowMFoiLCJQZXJjZW50YWdlQ29tcGxldGUiOjAuMCwiU3R5bGUiOnsiJGlkIjoiNjM0IiwiU2hhcGUiOjMsIlNoYXBlVGhpY2tuZXNzIjoxLCJEdXJhdGlvbkZvcm1hdCI6MCwiSW5jbHVkZU5vbldvcmtpbmdEYXlzSW5EdXJhdGlvbiI6ZmFsc2UsIlBlcmNlbnRhZ2VDb21wbGV0ZVN0eWxlIjp7IiRpZCI6IjYzNSIsIkZvbnRTZXR0aW5ncyI6eyIkaWQiOiI2MzYiLCJGb250U2l6ZSI6OSwiRm9udE5hbWUiOiJBcmlhbCIsIklzQm9sZCI6ZmFsc2UsIklzSXRhbGljIjpmYWxzZSwiSXNVbmRlcmxpbmVkIjpmYWxzZSwiUGFyZW50U3R5bGUiOm51bGx9LCJBdXRvU2l6ZSI6MCwiRm9yZWdyb3VuZCI6eyIkcmVmIjoiODcifSwiTWF4V2lkdGgiOjk2MC4wLCJNYXhIZWlnaHQiOiJJbmZpbml0eSIsIlNtYXJ0Rm9yZWdyb3VuZElzQWN0aXZlIjpmYWxzZSwiSG9yaXpvbnRhbEFsaWdubWVudCI6MCwiVmVydGljYWxBbGlnbm1lbnQiOjAsIlNtYXJ0Rm9yZWdyb3VuZCI6bnVsbCwiQmFja2dyb3VuZEZpbGxUeXBlIjowLCJNYXJnaW4iOnsiJGlkIjoiNjM3IiwiVG9wIjowLCJMZWZ0IjowLCJSaWdodCI6MCwiQm90dG9tIjowfSwiUGFkZGluZyI6eyIkaWQiOiI2MzgiLCJUb3AiOjAsIkxlZnQiOjAsIlJpZ2h0IjowLCJCb3R0b20iOjB9LCJCYWNrZ3JvdW5kIjp7IiRpZCI6IjYzOSIsIkNvbG9yIjp7IiRpZCI6IjY0MCIsIkEiOjg5LCJSIjowLCJHIjowLCJCIjowfX0sIklzVmlzaWJsZSI6dHJ1ZSwiV2lkdGgiOjAuMCwiSGVpZ2h0IjowLjAsIkJvcmRlclN0eWxlIjp7IiRpZCI6IjY0MSIsIkxpbmVDb2xvciI6bnVsbCwiTGluZVdlaWdodCI6MC4wLCJMaW5lVHlwZSI6MCwiUGFyZW50U3R5bGUiOm51bGx9LCJQYXJlbnRTdHlsZSI6bnVsbH0sIkR1cmF0aW9uU3R5bGUiOnsiJGlkIjoiNjQyIiwiRm9udFNldHRpbmdzIjp7IiRpZCI6IjY0MyIsIkZvbnRTaXplIjo5LCJGb250TmFtZSI6IkFyaWFsIiwiSXNCb2xkIjpmYWxzZSwiSXNJdGFsaWMiOmZhbHNlLCJJc1VuZGVybGluZWQiOmZhbHNlLCJQYXJlbnRTdHlsZSI6bnVsbH0sIkF1dG9TaXplIjowLCJGb3JlZ3JvdW5kIjp7IiRpZCI6IjY0NCIsIkNvbG9yIjp7IiRpZCI6IjY0NSIsIkEiOjI1NSwiUiI6MjM3LCJHIjoxMjUsIkIiOjQ5fX0sIk1heFdpZHRoIjo5NjAuMCwiTWF4SGVpZ2h0IjoiSW5maW5pdHkiLCJTbWFydEZvcmVncm91bmRJc0FjdGl2ZSI6ZmFsc2UsIkhvcml6b250YWxBbGlnbm1lbnQiOjAsIlZlcnRpY2FsQWxpZ25tZW50IjowLCJTbWFydEZvcmVncm91bmQiOm51bGwsIkJhY2tncm91bmRGaWxsVHlwZSI6MCwiTWFyZ2luIjp7IiRpZCI6IjY0NiIsIlRvcCI6MCwiTGVmdCI6MCwiUmlnaHQiOjAsIkJvdHRvbSI6MH0sIlBhZGRpbmciOnsiJGlkIjoiNjQ3IiwiVG9wIjowLCJMZWZ0IjowLCJSaWdodCI6MCwiQm90dG9tIjowfSwiQmFja2dyb3VuZCI6eyIkaWQiOiI2NDgiLCJDb2xvciI6eyIkcmVmIjoiNjQwIn19LCJJc1Zpc2libGUiOnRydWUsIldpZHRoIjowLjAsIkhlaWdodCI6MC4wLCJCb3JkZXJTdHlsZSI6eyIkaWQiOiI2NDkiLCJMaW5lQ29sb3IiOm51bGwsIkxpbmVXZWlnaHQiOjAuMCwiTGluZVR5cGUiOjAsIlBhcmVudFN0eWxlIjpudWxsfSwiUGFyZW50U3R5bGUiOm51bGx9LCJIb3Jpem9udGFsQ29ubmVjdG9yU3R5bGUiOnsiJGlkIjoiNjUwIiwiTGluZUNvbG9yIjp7IiRpZCI6IjY1MSIsIiR0eXBlIjoiTkxSRS5Db21tb24uRG9tLlNvbGlkQ29sb3JCcnVzaCwgTkxSRS5Db21tb24iLCJDb2xvciI6eyIkaWQiOiI2NTIiLCJBIjoyNTUsIlIiOjIwNCwiRyI6MjA0LCJCIjoyMDR9fSwiTGluZVdlaWdodCI6MS4wLCJMaW5lVHlwZSI6MCwiUGFyZW50U3R5bGUiOm51bGx9LCJWZXJ0aWNhbENvbm5lY3RvclN0eWxlIjp7IiRpZCI6IjY1MyIsIkxpbmVDb2xvciI6eyIkaWQiOiI2NTQiLCIkdHlwZSI6Ik5MUkUuQ29tbW9uLkRvbS5Tb2xpZENvbG9yQnJ1c2gsIE5MUkUuQ29tbW9uIiwiQ29sb3IiOnsiJGlkIjoiNjU1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NjU2IiwiTWFyZ2luIjp7IiRpZCI6IjY1NyIsIlRvcCI6MCwiTGVmdCI6NCwiUmlnaHQiOjQsIkJvdHRvbSI6MH0sIlBhZGRpbmciOnsiJGlkIjoiNjU4IiwiVG9wIjowLCJMZWZ0IjowLCJSaWdodCI6MCwiQm90dG9tIjowfSwiQmFja2dyb3VuZCI6eyIkaWQiOiI2NTkiLCJDb2xvciI6eyIkaWQiOiI2NjAiLCJBIjoyNTUsIlIiOjAsIkciOjExNCwiQiI6MTg4fX0sIklzVmlzaWJsZSI6dHJ1ZSwiV2lkdGgiOjAuMCwiSGVpZ2h0IjoxNi4wLCJCb3JkZXJTdHlsZSI6eyIkaWQiOiI2NjEiLCJMaW5lQ29sb3IiOnsiJGlkIjoiNjYyIiwiJHR5cGUiOiJOTFJFLkNvbW1vbi5Eb20uU29saWRDb2xvckJydXNoLCBOTFJFLkNvbW1vbiIsIkNvbG9yIjp7IiRpZCI6IjY2MyIsIkEiOjI1NSwiUiI6MjU1LCJHIjowLCJCIjowfX0sIkxpbmVXZWlnaHQiOjAuMCwiTGluZVR5cGUiOjAsIlBhcmVudFN0eWxlIjpudWxsfSwiUGFyZW50U3R5bGUiOm51bGx9LCJUaXRsZVN0eWxlIjp7IiRpZCI6IjY2NCIsIkZvbnRTZXR0aW5ncyI6eyIkaWQiOiI2NjUiLCJGb250U2l6ZSI6MTAsIkZvbnROYW1lIjoiQXJpYWwiLCJJc0JvbGQiOnRydWUsIklzSXRhbGljIjpmYWxzZSwiSXNVbmRlcmxpbmVkIjpmYWxzZSwiUGFyZW50U3R5bGUiOm51bGx9LCJBdXRvU2l6ZSI6MCwiRm9yZWdyb3VuZCI6eyIkaWQiOiI2NjYiLCJDb2xvciI6eyIkaWQiOiI2Njc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jY4IiwiVG9wIjowLCJMZWZ0IjowLCJSaWdodCI6MCwiQm90dG9tIjowfSwiUGFkZGluZyI6eyIkaWQiOiI2NjkiLCJUb3AiOjAsIkxlZnQiOjAsIlJpZ2h0IjowLCJCb3R0b20iOjB9LCJCYWNrZ3JvdW5kIjp7IiRpZCI6IjY3MCIsIkNvbG9yIjp7IiRyZWYiOiI2NDAifX0sIklzVmlzaWJsZSI6dHJ1ZSwiV2lkdGgiOjAuMCwiSGVpZ2h0IjowLjAsIkJvcmRlclN0eWxlIjp7IiRpZCI6IjY3MSIsIkxpbmVDb2xvciI6bnVsbCwiTGluZVdlaWdodCI6MC4wLCJMaW5lVHlwZSI6MCwiUGFyZW50U3R5bGUiOm51bGx9LCJQYXJlbnRTdHlsZSI6bnVsbH0sIkRhdGVTdHlsZSI6eyIkaWQiOiI2NzIiLCJGb250U2V0dGluZ3MiOnsiJGlkIjoiNjczIiwiRm9udFNpemUiOjksIkZvbnROYW1lIjoiQXJpYWwiLCJJc0JvbGQiOmZhbHNlLCJJc0l0YWxpYyI6ZmFsc2UsIklzVW5kZXJsaW5lZCI6ZmFsc2UsIlBhcmVudFN0eWxlIjpudWxsfSwiQXV0b1NpemUiOjAsIkZvcmVncm91bmQiOnsiJGlkIjoiNjc0IiwiQ29sb3IiOnsiJGlkIjoiNjc1IiwiQSI6MjU1LCJSIjo2OCwiRyI6ODQsIkIiOjEwNn19LCJNYXhXaWR0aCI6OTYwLjAsIk1heEhlaWdodCI6IkluZmluaXR5IiwiU21hcnRGb3JlZ3JvdW5kSXNBY3RpdmUiOmZhbHNlLCJIb3Jpem9udGFsQWxpZ25tZW50IjowLCJWZXJ0aWNhbEFsaWdubWVudCI6MCwiU21hcnRGb3JlZ3JvdW5kIjpudWxsLCJCYWNrZ3JvdW5kRmlsbFR5cGUiOjAsIk1hcmdpbiI6eyIkaWQiOiI2NzYiLCJUb3AiOjAsIkxlZnQiOjAsIlJpZ2h0IjowLCJCb3R0b20iOjB9LCJQYWRkaW5nIjp7IiRpZCI6IjY3NyIsIlRvcCI6MCwiTGVmdCI6MCwiUmlnaHQiOjAsIkJvdHRvbSI6MH0sIkJhY2tncm91bmQiOnsiJGlkIjoiNjc4IiwiQ29sb3IiOnsiJHJlZiI6IjY0MCJ9fSwiSXNWaXNpYmxlIjp0cnVlLCJXaWR0aCI6MC4wLCJIZWlnaHQiOjAuMCwiQm9yZGVyU3R5bGUiOnsiJGlkIjoiNjc5IiwiTGluZUNvbG9yIjpudWxsLCJMaW5lV2VpZ2h0IjowLjAsIkxpbmVUeXBlIjowLCJQYXJlbnRTdHlsZSI6bnVsbH0sIlBhcmVudFN0eWxlIjpudWxsfSwiRGF0ZUZvcm1hdCI6eyIkaWQiOiI2ODA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2ODEiLCJEYXRlUGFydElzVmlzaWJsZSI6ZmFsc2UsIlRpbWVQYXJ0SXNWaXNpYmxlIjpmYWxzZX19LCJXZWVrTnVtYmVyaW5nIjp7IiRpZCI6IjY4MiIsIkZvcm1hdCI6MCwiSXNWaXNpYmxlIjpmYWxzZSwiTGFzdEtub3duVmlzaWJpbGl0eVN0YXRlIjpmYWxzZX0sIklzVmlzaWJsZSI6ZmFsc2UsIlBhcmVudFN0eWxlIjpudWxsfSwiSW5kZXgiOjE0LCJTbWFydER1cmF0aW9uQWN0aXZhdGVkIjpmYWxzZSwiRGF0ZUZvcm1hdCI6eyIkcmVmIjoiNjgwIn0sIldlZWtOdW1iZXJpbmciOnsiJGlkIjoiNjgzIiwiRm9ybWF0IjowLCJJc1Zpc2libGUiOmZhbHNlLCJMYXN0S25vd25WaXNpYmlsaXR5U3RhdGUiOmZhbHNlfSwiSWQiOiIxNGRjOGIwNi00MTY4LTRmNTUtYjRmMy0zMWZiZTYzMjgwOGMiLCJJbXBvcnRJZCI6bnVsbCwiVGl0bGUiOiJUYXJnZXQgbWV0cmljcyIsIk5vdGUiOm51bGwsIkh5cGVybGluayI6eyIkaWQiOiI2ODQiLCJBZGRyZXNzIjoiIiwiU3ViQWRkcmVzcyI6IiJ9LCJJc0NoYW5nZWQiOmZhbHNlLCJJc05ldyI6ZmFsc2V9LHsiJGlkIjoiNjg1IiwiR3JvdXBOYW1lIjpudWxsLCJTdGFydERhdGUiOiIyMDIxLTA2LTA0VDAwOjAwOjAwWiIsIkVuZERhdGUiOiIyMDIxLTA2LTA4VDIzOjU5OjAwWiIsIlBlcmNlbnRhZ2VDb21wbGV0ZSI6MC4wLCJTdHlsZSI6eyIkaWQiOiI2ODYiLCJTaGFwZSI6MywiU2hhcGVUaGlja25lc3MiOjEsIkR1cmF0aW9uRm9ybWF0IjowLCJJbmNsdWRlTm9uV29ya2luZ0RheXNJbkR1cmF0aW9uIjpmYWxzZSwiUGVyY2VudGFnZUNvbXBsZXRlU3R5bGUiOnsiJGlkIjoiNjg3IiwiRm9udFNldHRpbmdzIjp7IiRpZCI6IjY4OC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2ODkiLCJUb3AiOjAsIkxlZnQiOjAsIlJpZ2h0IjowLCJCb3R0b20iOjB9LCJQYWRkaW5nIjp7IiRpZCI6IjY5MCIsIlRvcCI6MCwiTGVmdCI6MCwiUmlnaHQiOjAsIkJvdHRvbSI6MH0sIkJhY2tncm91bmQiOnsiJGlkIjoiNjkxIiwiQ29sb3IiOnsiJGlkIjoiNjkyIiwiQSI6ODksIlIiOjAsIkciOjAsIkIiOjB9fSwiSXNWaXNpYmxlIjp0cnVlLCJXaWR0aCI6MC4wLCJIZWlnaHQiOjAuMCwiQm9yZGVyU3R5bGUiOnsiJGlkIjoiNjkzIiwiTGluZUNvbG9yIjpudWxsLCJMaW5lV2VpZ2h0IjowLjAsIkxpbmVUeXBlIjowLCJQYXJlbnRTdHlsZSI6bnVsbH0sIlBhcmVudFN0eWxlIjpudWxsfSwiRHVyYXRpb25TdHlsZSI6eyIkaWQiOiI2OTQiLCJGb250U2V0dGluZ3MiOnsiJGlkIjoiNjk1IiwiRm9udFNpemUiOjksIkZvbnROYW1lIjoiQXJpYWwiLCJJc0JvbGQiOmZhbHNlLCJJc0l0YWxpYyI6ZmFsc2UsIklzVW5kZXJsaW5lZCI6ZmFsc2UsIlBhcmVudFN0eWxlIjpudWxsfSwiQXV0b1NpemUiOjAsIkZvcmVncm91bmQiOnsiJGlkIjoiNjk2IiwiQ29sb3IiOnsiJGlkIjoiNjk3IiwiQSI6MjU1LCJSIjoyMzcsIkciOjEyNSwiQiI6NDl9fSwiTWF4V2lkdGgiOjk2MC4wLCJNYXhIZWlnaHQiOiJJbmZpbml0eSIsIlNtYXJ0Rm9yZWdyb3VuZElzQWN0aXZlIjpmYWxzZSwiSG9yaXpvbnRhbEFsaWdubWVudCI6MCwiVmVydGljYWxBbGlnbm1lbnQiOjAsIlNtYXJ0Rm9yZWdyb3VuZCI6bnVsbCwiQmFja2dyb3VuZEZpbGxUeXBlIjowLCJNYXJnaW4iOnsiJGlkIjoiNjk4IiwiVG9wIjowLCJMZWZ0IjowLCJSaWdodCI6MCwiQm90dG9tIjowfSwiUGFkZGluZyI6eyIkaWQiOiI2OTkiLCJUb3AiOjAsIkxlZnQiOjAsIlJpZ2h0IjowLCJCb3R0b20iOjB9LCJCYWNrZ3JvdW5kIjp7IiRpZCI6IjcwMCIsIkNvbG9yIjp7IiRyZWYiOiI2OTIifX0sIklzVmlzaWJsZSI6dHJ1ZSwiV2lkdGgiOjAuMCwiSGVpZ2h0IjowLjAsIkJvcmRlclN0eWxlIjp7IiRpZCI6IjcwMSIsIkxpbmVDb2xvciI6bnVsbCwiTGluZVdlaWdodCI6MC4wLCJMaW5lVHlwZSI6MCwiUGFyZW50U3R5bGUiOm51bGx9LCJQYXJlbnRTdHlsZSI6bnVsbH0sIkhvcml6b250YWxDb25uZWN0b3JTdHlsZSI6eyIkaWQiOiI3MDIiLCJMaW5lQ29sb3IiOnsiJGlkIjoiNzAzIiwiJHR5cGUiOiJOTFJFLkNvbW1vbi5Eb20uU29saWRDb2xvckJydXNoLCBOTFJFLkNvbW1vbiIsIkNvbG9yIjp7IiRpZCI6IjcwNCIsIkEiOjI1NSwiUiI6MjA0LCJHIjoyMDQsIkIiOjIwNH19LCJMaW5lV2VpZ2h0IjoxLjAsIkxpbmVUeXBlIjowLCJQYXJlbnRTdHlsZSI6bnVsbH0sIlZlcnRpY2FsQ29ubmVjdG9yU3R5bGUiOnsiJGlkIjoiNzA1IiwiTGluZUNvbG9yIjp7IiRpZCI6IjcwNiIsIiR0eXBlIjoiTkxSRS5Db21tb24uRG9tLlNvbGlkQ29sb3JCcnVzaCwgTkxSRS5Db21tb24iLCJDb2xvciI6eyIkaWQiOiI3MDc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3MDgiLCJNYXJnaW4iOnsiJGlkIjoiNzA5IiwiVG9wIjowLCJMZWZ0Ijo0LCJSaWdodCI6NCwiQm90dG9tIjowfSwiUGFkZGluZyI6eyIkaWQiOiI3MTAiLCJUb3AiOjAsIkxlZnQiOjAsIlJpZ2h0IjowLCJCb3R0b20iOjB9LCJCYWNrZ3JvdW5kIjp7IiRpZCI6IjcxMSIsIkNvbG9yIjp7IiRpZCI6IjcxMiIsIkEiOjI1NSwiUiI6MCwiRyI6MTE0LCJCIjoxODh9fSwiSXNWaXNpYmxlIjp0cnVlLCJXaWR0aCI6MC4wLCJIZWlnaHQiOjE2LjAsIkJvcmRlclN0eWxlIjp7IiRpZCI6IjcxMyIsIkxpbmVDb2xvciI6eyIkaWQiOiI3MTQiLCIkdHlwZSI6Ik5MUkUuQ29tbW9uLkRvbS5Tb2xpZENvbG9yQnJ1c2gsIE5MUkUuQ29tbW9uIiwiQ29sb3IiOnsiJGlkIjoiNzE1IiwiQSI6MjU1LCJSIjoyNTUsIkciOjAsIkIiOjB9fSwiTGluZVdlaWdodCI6MC4wLCJMaW5lVHlwZSI6MCwiUGFyZW50U3R5bGUiOm51bGx9LCJQYXJlbnRTdHlsZSI6bnVsbH0sIlRpdGxlU3R5bGUiOnsiJGlkIjoiNzE2IiwiRm9udFNldHRpbmdzIjp7IiRpZCI6IjcxNyIsIkZvbnRTaXplIjoxMCwiRm9udE5hbWUiOiJBcmlhbCIsIklzQm9sZCI6dHJ1ZSwiSXNJdGFsaWMiOmZhbHNlLCJJc1VuZGVybGluZWQiOmZhbHNlLCJQYXJlbnRTdHlsZSI6bnVsbH0sIkF1dG9TaXplIjowLCJGb3JlZ3JvdW5kIjp7IiRpZCI6IjcxOCIsIkNvbG9yIjp7IiRpZCI6IjcxO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3MjAiLCJUb3AiOjAsIkxlZnQiOjAsIlJpZ2h0IjowLCJCb3R0b20iOjB9LCJQYWRkaW5nIjp7IiRpZCI6IjcyMSIsIlRvcCI6MCwiTGVmdCI6MCwiUmlnaHQiOjAsIkJvdHRvbSI6MH0sIkJhY2tncm91bmQiOnsiJGlkIjoiNzIyIiwiQ29sb3IiOnsiJHJlZiI6IjY5MiJ9fSwiSXNWaXNpYmxlIjp0cnVlLCJXaWR0aCI6MC4wLCJIZWlnaHQiOjAuMCwiQm9yZGVyU3R5bGUiOnsiJGlkIjoiNzIzIiwiTGluZUNvbG9yIjpudWxsLCJMaW5lV2VpZ2h0IjowLjAsIkxpbmVUeXBlIjowLCJQYXJlbnRTdHlsZSI6bnVsbH0sIlBhcmVudFN0eWxlIjpudWxsfSwiRGF0ZVN0eWxlIjp7IiRpZCI6IjcyNCIsIkZvbnRTZXR0aW5ncyI6eyIkaWQiOiI3MjUiLCJGb250U2l6ZSI6OSwiRm9udE5hbWUiOiJBcmlhbCIsIklzQm9sZCI6ZmFsc2UsIklzSXRhbGljIjpmYWxzZSwiSXNVbmRlcmxpbmVkIjpmYWxzZSwiUGFyZW50U3R5bGUiOm51bGx9LCJBdXRvU2l6ZSI6MCwiRm9yZWdyb3VuZCI6eyIkaWQiOiI3MjYiLCJDb2xvciI6eyIkaWQiOiI3MjciLCJBIjoyNTUsIlIiOjY4LCJHIjo4NCwiQiI6MTA2fX0sIk1heFdpZHRoIjo5NjAuMCwiTWF4SGVpZ2h0IjoiSW5maW5pdHkiLCJTbWFydEZvcmVncm91bmRJc0FjdGl2ZSI6ZmFsc2UsIkhvcml6b250YWxBbGlnbm1lbnQiOjAsIlZlcnRpY2FsQWxpZ25tZW50IjowLCJTbWFydEZvcmVncm91bmQiOm51bGwsIkJhY2tncm91bmRGaWxsVHlwZSI6MCwiTWFyZ2luIjp7IiRpZCI6IjcyOCIsIlRvcCI6MCwiTGVmdCI6MCwiUmlnaHQiOjAsIkJvdHRvbSI6MH0sIlBhZGRpbmciOnsiJGlkIjoiNzI5IiwiVG9wIjowLCJMZWZ0IjowLCJSaWdodCI6MCwiQm90dG9tIjowfSwiQmFja2dyb3VuZCI6eyIkaWQiOiI3MzAiLCJDb2xvciI6eyIkcmVmIjoiNjkyIn19LCJJc1Zpc2libGUiOnRydWUsIldpZHRoIjowLjAsIkhlaWdodCI6MC4wLCJCb3JkZXJTdHlsZSI6eyIkaWQiOiI3MzEiLCJMaW5lQ29sb3IiOm51bGwsIkxpbmVXZWlnaHQiOjAuMCwiTGluZVR5cGUiOjAsIlBhcmVudFN0eWxlIjpudWxsfSwiUGFyZW50U3R5bGUiOm51bGx9LCJEYXRlRm9ybWF0Ijp7IiRpZCI6IjczM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czMyIsIkRhdGVQYXJ0SXNWaXNpYmxlIjpmYWxzZSwiVGltZVBhcnRJc1Zpc2libGUiOmZhbHNlfX0sIldlZWtOdW1iZXJpbmciOnsiJGlkIjoiNzM0IiwiRm9ybWF0IjowLCJJc1Zpc2libGUiOmZhbHNlLCJMYXN0S25vd25WaXNpYmlsaXR5U3RhdGUiOmZhbHNlfSwiSXNWaXNpYmxlIjpmYWxzZSwiUGFyZW50U3R5bGUiOm51bGx9LCJJbmRleCI6MTUsIlNtYXJ0RHVyYXRpb25BY3RpdmF0ZWQiOmZhbHNlLCJEYXRlRm9ybWF0Ijp7IiRyZWYiOiI3MzIifSwiV2Vla051bWJlcmluZyI6eyIkaWQiOiI3MzUiLCJGb3JtYXQiOjAsIklzVmlzaWJsZSI6ZmFsc2UsIkxhc3RLbm93blZpc2liaWxpdHlTdGF0ZSI6ZmFsc2V9LCJJZCI6IjI5OTM3NTdmLThlYzctNGVlNS04NjU5LWMwMWY0YjlmMDliNiIsIkltcG9ydElkIjpudWxsLCJUaXRsZSI6IkRhdGEgY29sbGVjdGlvbiBtb2RlbCIsIk5vdGUiOm51bGwsIkh5cGVybGluayI6eyIkaWQiOiI3MzYiLCJBZGRyZXNzIjoiIiwiU3ViQWRkcmVzcyI6IiJ9LCJJc0NoYW5nZWQiOmZhbHNlLCJJc05ldyI6ZmFsc2V9LHsiJGlkIjoiNzM3IiwiR3JvdXBOYW1lIjpudWxsLCJTdGFydERhdGUiOiIyMDIxLTA2LTAxVDAwOjAwOjAwWiIsIkVuZERhdGUiOiIyMDIxLTA2LTEzVDIzOjU5OjAwWiIsIlBlcmNlbnRhZ2VDb21wbGV0ZSI6MC4wLCJTdHlsZSI6eyIkaWQiOiI3MzgiLCJTaGFwZSI6MywiU2hhcGVUaGlja25lc3MiOjMsIkR1cmF0aW9uRm9ybWF0IjowLCJJbmNsdWRlTm9uV29ya2luZ0RheXNJbkR1cmF0aW9uIjpmYWxzZSwiUGVyY2VudGFnZUNvbXBsZXRlU3R5bGUiOnsiJGlkIjoiNzM5IiwiRm9udFNldHRpbmdzIjp7IiRpZCI6Ijc0MC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3NDEiLCJUb3AiOjAsIkxlZnQiOjAsIlJpZ2h0IjowLCJCb3R0b20iOjB9LCJQYWRkaW5nIjp7IiRpZCI6Ijc0MiIsIlRvcCI6MCwiTGVmdCI6MCwiUmlnaHQiOjAsIkJvdHRvbSI6MH0sIkJhY2tncm91bmQiOnsiJHJlZiI6IjkxIn0sIklzVmlzaWJsZSI6dHJ1ZSwiV2lkdGgiOjAuMCwiSGVpZ2h0IjowLjAsIkJvcmRlclN0eWxlIjp7IiRpZCI6Ijc0MyIsIkxpbmVDb2xvciI6bnVsbCwiTGluZVdlaWdodCI6MC4wLCJMaW5lVHlwZSI6MCwiUGFyZW50U3R5bGUiOm51bGx9LCJQYXJlbnRTdHlsZSI6bnVsbH0sIkR1cmF0aW9uU3R5bGUiOnsiJGlkIjoiNzQ0IiwiRm9udFNldHRpbmdzIjp7IiRpZCI6Ijc0NSIsIkZvbnRTaXplIjo4LCJGb250TmFtZSI6IkFyaWFsIiwiSXNCb2xkIjpmYWxzZSwiSXNJdGFsaWMiOmZhbHNlLCJJc1VuZGVybGluZWQiOmZhbHNlLCJQYXJlbnRTdHlsZSI6bnVsbH0sIkF1dG9TaXplIjowLCJGb3JlZ3JvdW5kIjp7IiRpZCI6Ijc0NiIsIkNvbG9yIjp7IiRpZCI6Ijc0Ny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aWQiOiI3NDgiLCJUb3AiOjAsIkxlZnQiOjAsIlJpZ2h0IjowLCJCb3R0b20iOjB9LCJQYWRkaW5nIjp7IiRpZCI6Ijc0OSIsIlRvcCI6MCwiTGVmdCI6MCwiUmlnaHQiOjAsIkJvdHRvbSI6MH0sIkJhY2tncm91bmQiOnsiJHJlZiI6Ijk4In0sIklzVmlzaWJsZSI6dHJ1ZSwiV2lkdGgiOjAuMCwiSGVpZ2h0IjowLjAsIkJvcmRlclN0eWxlIjp7IiRpZCI6Ijc1MCIsIkxpbmVDb2xvciI6bnVsbCwiTGluZVdlaWdodCI6MC4wLCJMaW5lVHlwZSI6MCwiUGFyZW50U3R5bGUiOm51bGx9LCJQYXJlbnRTdHlsZSI6bnVsbH0sIkhvcml6b250YWxDb25uZWN0b3JTdHlsZSI6eyIkaWQiOiI3NTEiLCJMaW5lQ29sb3IiOnsiJHJlZiI6IjEwMCJ9LCJMaW5lV2VpZ2h0IjoxLjAsIkxpbmVUeXBlIjowLCJQYXJlbnRTdHlsZSI6bnVsbH0sIlZlcnRpY2FsQ29ubmVjdG9yU3R5bGUiOnsiJGlkIjoiNzUyIiwiTGluZUNvbG9yIjp7IiRyZWYiOiIxMDMifSwiTGluZVdlaWdodCI6MC4wLCJMaW5lVHlwZSI6MCwiUGFyZW50U3R5bGUiOm51bGx9LCJNYXJnaW4iOm51bGwsIlN0YXJ0RGF0ZVBvc2l0aW9uIjo2LCJFbmREYXRlUG9zaXRpb24iOjYsIkRhdGVJc1Zpc2libGUiOmZhbHNlLCJUaXRsZVBvc2l0aW9uIjo0LCJEdXJhdGlvblBvc2l0aW9uIjozLCJQZXJjZW50YWdlQ29tcGxldGVkUG9zaXRpb24iOjYsIlNwYWNpbmciOjMsIklzQmVsb3dUaW1lYmFuZCI6ZmFsc2UsIlBlcmNlbnRhZ2VDb21wbGV0ZVNoYXBlT3BhY2l0eSI6MzUsIlNoYXBlU3R5bGUiOnsiJGlkIjoiNzUzIiwiTWFyZ2luIjp7IiRpZCI6Ijc1NCIsIlRvcCI6MCwiTGVmdCI6NCwiUmlnaHQiOjQsIkJvdHRvbSI6MH0sIlBhZGRpbmciOnsiJGlkIjoiNzU1IiwiVG9wIjowLCJMZWZ0IjowLCJSaWdodCI6MCwiQm90dG9tIjowfSwiQmFja2dyb3VuZCI6eyIkaWQiOiI3NTYiLCJDb2xvciI6eyIkaWQiOiI3NTciLCJBIjoyNTUsIlIiOjEwNywiRyI6MTcwLCJCIjoxMTd9fSwiSXNWaXNpYmxlIjp0cnVlLCJXaWR0aCI6MC4wLCJIZWlnaHQiOjE0LjAsIkJvcmRlclN0eWxlIjp7IiRpZCI6Ijc1OCIsIkxpbmVDb2xvciI6eyIkcmVmIjoiMTExIn0sIkxpbmVXZWlnaHQiOjAuMCwiTGluZVR5cGUiOjAsIlBhcmVudFN0eWxlIjpudWxsfSwiUGFyZW50U3R5bGUiOm51bGx9LCJUaXRsZVN0eWxlIjp7IiRpZCI6Ijc1OSIsIkZvbnRTZXR0aW5ncyI6eyIkaWQiOiI3NjAiLCJGb250U2l6ZSI6OSwiRm9udE5hbWUiOiJBcmlhbCIsIklzQm9sZCI6dHJ1ZSwiSXNJdGFsaWMiOmZhbHNlLCJJc1VuZGVybGluZWQiOmZhbHNlLCJQYXJlbnRTdHlsZSI6bnVsbH0sIkF1dG9TaXplIjowLCJGb3JlZ3JvdW5kIjp7IiRpZCI6Ijc2MSIsIkNvbG9yIjp7IiRyZWYiOiIxMTYifX0sIk1heFdpZHRoIjo5NjAuMCwiTWF4SGVpZ2h0IjoiSW5maW5pdHkiLCJTbWFydEZvcmVncm91bmRJc0FjdGl2ZSI6ZmFsc2UsIkhvcml6b250YWxBbGlnbm1lbnQiOjAsIlZlcnRpY2FsQWxpZ25tZW50IjowLCJTbWFydEZvcmVncm91bmQiOm51bGwsIkJhY2tncm91bmRGaWxsVHlwZSI6MCwiTWFyZ2luIjp7IiRpZCI6Ijc2MiIsIlRvcCI6MCwiTGVmdCI6MCwiUmlnaHQiOjAsIkJvdHRvbSI6MH0sIlBhZGRpbmciOnsiJGlkIjoiNzYzIiwiVG9wIjowLCJMZWZ0IjowLCJSaWdodCI6MCwiQm90dG9tIjowfSwiQmFja2dyb3VuZCI6eyIkcmVmIjoiMTE5In0sIklzVmlzaWJsZSI6dHJ1ZSwiV2lkdGgiOjAuMCwiSGVpZ2h0IjowLjAsIkJvcmRlclN0eWxlIjp7IiRpZCI6Ijc2NCIsIkxpbmVDb2xvciI6bnVsbCwiTGluZVdlaWdodCI6MC4wLCJMaW5lVHlwZSI6MCwiUGFyZW50U3R5bGUiOm51bGx9LCJQYXJlbnRTdHlsZSI6bnVsbH0sIkRhdGVTdHlsZSI6eyIkaWQiOiI3NjUiLCJGb250U2V0dGluZ3MiOnsiJGlkIjoiNzY2IiwiRm9udFNpemUiOjksIkZvbnROYW1lIjoiQXJpYWwiLCJJc0JvbGQiOmZhbHNlLCJJc0l0YWxpYyI6ZmFsc2UsIklzVW5kZXJsaW5lZCI6ZmFsc2UsIlBhcmVudFN0eWxlIjpudWxsfSwiQXV0b1NpemUiOjAsIkZvcmVncm91bmQiOnsiJGlkIjoiNzY3IiwiQ29sb3IiOnsiJHJlZiI6IjEyMyJ9fSwiTWF4V2lkdGgiOjk2MC4wLCJNYXhIZWlnaHQiOiJJbmZpbml0eSIsIlNtYXJ0Rm9yZWdyb3VuZElzQWN0aXZlIjpmYWxzZSwiSG9yaXpvbnRhbEFsaWdubWVudCI6MCwiVmVydGljYWxBbGlnbm1lbnQiOjAsIlNtYXJ0Rm9yZWdyb3VuZCI6bnVsbCwiQmFja2dyb3VuZEZpbGxUeXBlIjowLCJNYXJnaW4iOnsiJGlkIjoiNzY4IiwiVG9wIjowLCJMZWZ0IjowLCJSaWdodCI6MCwiQm90dG9tIjowfSwiUGFkZGluZyI6eyIkaWQiOiI3NjkiLCJUb3AiOjAsIkxlZnQiOjAsIlJpZ2h0IjowLCJCb3R0b20iOjB9LCJCYWNrZ3JvdW5kIjp7IiRyZWYiOiIxMjYifSwiSXNWaXNpYmxlIjpmYWxzZSwiV2lkdGgiOjAuMCwiSGVpZ2h0IjowLjAsIkJvcmRlclN0eWxlIjp7IiRpZCI6Ijc3MCIsIkxpbmVDb2xvciI6bnVsbCwiTGluZVdlaWdodCI6MC4wLCJMaW5lVHlwZSI6MCwiUGFyZW50U3R5bGUiOm51bGx9LCJQYXJlbnRTdHlsZSI6bnVsbH0sIkRhdGVGb3JtYXQiOnsiJGlkIjoiNzcx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3NzIiLCJGb3JtYXQiOjAsIklzVmlzaWJsZSI6ZmFsc2UsIkxhc3RLbm93blZpc2liaWxpdHlTdGF0ZSI6ZmFsc2V9LCJJc1Zpc2libGUiOnRydWUsIlBhcmVudFN0eWxlIjpudWxsfSwiSW5kZXgiOjE2LCJTbWFydER1cmF0aW9uQWN0aXZhdGVkIjpmYWxzZSwiRGF0ZUZvcm1hdCI6eyIkcmVmIjoiNzcxIn0sIldlZWtOdW1iZXJpbmciOnsiJGlkIjoiNzczIiwiRm9ybWF0IjowLCJJc1Zpc2libGUiOmZhbHNlLCJMYXN0S25vd25WaXNpYmlsaXR5U3RhdGUiOmZhbHNlfSwiSWQiOiJhYTFiNGM2ZS1hNGJlLTQ5YzEtYTJiMy0xYmY4MTNlZGU5ZjAiLCJJbXBvcnRJZCI6bnVsbCwiVGl0bGUiOiJWYWxpZGF0ZSBkYXRhIGNvbGxlY3Rpb24iLCJOb3RlIjpudWxsLCJIeXBlcmxpbmsiOnsiJGlkIjoiNzc0IiwiQWRkcmVzcyI6IiIsIlN1YkFkZHJlc3MiOiIifSwiSXNDaGFuZ2VkIjpmYWxzZSwiSXNOZXciOmZhbHNlfSx7IiRpZCI6Ijc3NSIsIkdyb3VwTmFtZSI6bnVsbCwiU3RhcnREYXRlIjoiMjAyMS0wNi0xM1QwMDowMDowMFoiLCJFbmREYXRlIjoiMjAyMS0wNi0yMlQyMzo1OTowMFoiLCJQZXJjZW50YWdlQ29tcGxldGUiOjAuMCwiU3R5bGUiOnsiJGlkIjoiNzc2IiwiU2hhcGUiOjMsIlNoYXBlVGhpY2tuZXNzIjozLCJEdXJhdGlvbkZvcm1hdCI6MCwiSW5jbHVkZU5vbldvcmtpbmdEYXlzSW5EdXJhdGlvbiI6ZmFsc2UsIlBlcmNlbnRhZ2VDb21wbGV0ZVN0eWxlIjp7IiRpZCI6Ijc3NyIsIkZvbnRTZXR0aW5ncyI6eyIkaWQiOiI3NzgiLCJGb250U2l6ZSI6OSwiRm9udE5hbWUiOiJBcmlhbCIsIklzQm9sZCI6ZmFsc2UsIklzSXRhbGljIjpmYWxzZSwiSXNVbmRlcmxpbmVkIjpmYWxzZSwiUGFyZW50U3R5bGUiOm51bGx9LCJBdXRvU2l6ZSI6MCwiRm9yZWdyb3VuZCI6eyIkcmVmIjoiODcifSwiTWF4V2lkdGgiOjk2MC4wLCJNYXhIZWlnaHQiOiJJbmZpbml0eSIsIlNtYXJ0Rm9yZWdyb3VuZElzQWN0aXZlIjpmYWxzZSwiSG9yaXpvbnRhbEFsaWdubWVudCI6MCwiVmVydGljYWxBbGlnbm1lbnQiOjAsIlNtYXJ0Rm9yZWdyb3VuZCI6bnVsbCwiQmFja2dyb3VuZEZpbGxUeXBlIjowLCJNYXJnaW4iOnsiJGlkIjoiNzc5IiwiVG9wIjowLCJMZWZ0IjowLCJSaWdodCI6MCwiQm90dG9tIjowfSwiUGFkZGluZyI6eyIkaWQiOiI3ODAiLCJUb3AiOjAsIkxlZnQiOjAsIlJpZ2h0IjowLCJCb3R0b20iOjB9LCJCYWNrZ3JvdW5kIjp7IiRyZWYiOiI5MSJ9LCJJc1Zpc2libGUiOnRydWUsIldpZHRoIjowLjAsIkhlaWdodCI6MC4wLCJCb3JkZXJTdHlsZSI6eyIkaWQiOiI3ODEiLCJMaW5lQ29sb3IiOm51bGwsIkxpbmVXZWlnaHQiOjAuMCwiTGluZVR5cGUiOjAsIlBhcmVudFN0eWxlIjpudWxsfSwiUGFyZW50U3R5bGUiOm51bGx9LCJEdXJhdGlvblN0eWxlIjp7IiRpZCI6Ijc4MiIsIkZvbnRTZXR0aW5ncyI6eyIkaWQiOiI3ODMiLCJGb250U2l6ZSI6OCwiRm9udE5hbWUiOiJBcmlhbCIsIklzQm9sZCI6ZmFsc2UsIklzSXRhbGljIjpmYWxzZSwiSXNVbmRlcmxpbmVkIjpmYWxzZSwiUGFyZW50U3R5bGUiOm51bGx9LCJBdXRvU2l6ZSI6MCwiRm9yZWdyb3VuZCI6eyIkaWQiOiI3ODQiLCJDb2xvciI6eyIkaWQiOiI3ODU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Nzg2IiwiVG9wIjowLCJMZWZ0IjowLCJSaWdodCI6MCwiQm90dG9tIjowfSwiUGFkZGluZyI6eyIkaWQiOiI3ODciLCJUb3AiOjAsIkxlZnQiOjAsIlJpZ2h0IjowLCJCb3R0b20iOjB9LCJCYWNrZ3JvdW5kIjp7IiRyZWYiOiI5OCJ9LCJJc1Zpc2libGUiOnRydWUsIldpZHRoIjowLjAsIkhlaWdodCI6MC4wLCJCb3JkZXJTdHlsZSI6eyIkaWQiOiI3ODgiLCJMaW5lQ29sb3IiOm51bGwsIkxpbmVXZWlnaHQiOjAuMCwiTGluZVR5cGUiOjAsIlBhcmVudFN0eWxlIjpudWxsfSwiUGFyZW50U3R5bGUiOm51bGx9LCJIb3Jpem9udGFsQ29ubmVjdG9yU3R5bGUiOnsiJGlkIjoiNzg5IiwiTGluZUNvbG9yIjp7IiRyZWYiOiIxMDAifSwiTGluZVdlaWdodCI6MS4wLCJMaW5lVHlwZSI6MCwiUGFyZW50U3R5bGUiOm51bGx9LCJWZXJ0aWNhbENvbm5lY3RvclN0eWxlIjp7IiRpZCI6Ijc5MCIsIkxpbmVDb2xvciI6eyIkcmVmIjoiMTAzIn0sIkxpbmVXZWlnaHQiOjAuMCwiTGluZVR5cGUiOjAsIlBhcmVudFN0eWxlIjpudWxsfSwiTWFyZ2luIjpudWxsLCJTdGFydERhdGVQb3NpdGlvbiI6NiwiRW5kRGF0ZVBvc2l0aW9uIjo2LCJEYXRlSXNWaXNpYmxlIjpmYWxzZSwiVGl0bGVQb3NpdGlvbiI6NCwiRHVyYXRpb25Qb3NpdGlvbiI6MywiUGVyY2VudGFnZUNvbXBsZXRlZFBvc2l0aW9uIjo2LCJTcGFjaW5nIjozLCJJc0JlbG93VGltZWJhbmQiOmZhbHNlLCJQZXJjZW50YWdlQ29tcGxldGVTaGFwZU9wYWNpdHkiOjM1LCJTaGFwZVN0eWxlIjp7IiRpZCI6Ijc5MSIsIk1hcmdpbiI6eyIkaWQiOiI3OTIiLCJUb3AiOjAsIkxlZnQiOjQsIlJpZ2h0Ijo0LCJCb3R0b20iOjB9LCJQYWRkaW5nIjp7IiRpZCI6Ijc5MyIsIlRvcCI6MCwiTGVmdCI6MCwiUmlnaHQiOjAsIkJvdHRvbSI6MH0sIkJhY2tncm91bmQiOnsiJGlkIjoiNzk0IiwiQ29sb3IiOnsiJGlkIjoiNzk1IiwiQSI6MjU1LCJSIjoxMTIsIkciOjE3MywiQiI6NzF9fSwiSXNWaXNpYmxlIjp0cnVlLCJXaWR0aCI6MC4wLCJIZWlnaHQiOjE0LjAsIkJvcmRlclN0eWxlIjp7IiRpZCI6Ijc5NiIsIkxpbmVDb2xvciI6eyIkcmVmIjoiMTExIn0sIkxpbmVXZWlnaHQiOjAuMCwiTGluZVR5cGUiOjAsIlBhcmVudFN0eWxlIjpudWxsfSwiUGFyZW50U3R5bGUiOm51bGx9LCJUaXRsZVN0eWxlIjp7IiRpZCI6Ijc5NyIsIkZvbnRTZXR0aW5ncyI6eyIkaWQiOiI3OTgiLCJGb250U2l6ZSI6OSwiRm9udE5hbWUiOiJBcmlhbCIsIklzQm9sZCI6dHJ1ZSwiSXNJdGFsaWMiOmZhbHNlLCJJc1VuZGVybGluZWQiOmZhbHNlLCJQYXJlbnRTdHlsZSI6bnVsbH0sIkF1dG9TaXplIjowLCJGb3JlZ3JvdW5kIjp7IiRpZCI6Ijc5OSIsIkNvbG9yIjp7IiRyZWYiOiIxMTYifX0sIk1heFdpZHRoIjo5NjAuMCwiTWF4SGVpZ2h0IjoiSW5maW5pdHkiLCJTbWFydEZvcmVncm91bmRJc0FjdGl2ZSI6ZmFsc2UsIkhvcml6b250YWxBbGlnbm1lbnQiOjAsIlZlcnRpY2FsQWxpZ25tZW50IjowLCJTbWFydEZvcmVncm91bmQiOm51bGwsIkJhY2tncm91bmRGaWxsVHlwZSI6MCwiTWFyZ2luIjp7IiRpZCI6IjgwMCIsIlRvcCI6MCwiTGVmdCI6MCwiUmlnaHQiOjAsIkJvdHRvbSI6MH0sIlBhZGRpbmciOnsiJGlkIjoiODAxIiwiVG9wIjowLCJMZWZ0IjowLCJSaWdodCI6MCwiQm90dG9tIjowfSwiQmFja2dyb3VuZCI6eyIkcmVmIjoiMTE5In0sIklzVmlzaWJsZSI6dHJ1ZSwiV2lkdGgiOjAuMCwiSGVpZ2h0IjowLjAsIkJvcmRlclN0eWxlIjp7IiRpZCI6IjgwMiIsIkxpbmVDb2xvciI6bnVsbCwiTGluZVdlaWdodCI6MC4wLCJMaW5lVHlwZSI6MCwiUGFyZW50U3R5bGUiOm51bGx9LCJQYXJlbnRTdHlsZSI6bnVsbH0sIkRhdGVTdHlsZSI6eyIkaWQiOiI4MDMiLCJGb250U2V0dGluZ3MiOnsiJGlkIjoiODA0IiwiRm9udFNpemUiOjksIkZvbnROYW1lIjoiQXJpYWwiLCJJc0JvbGQiOmZhbHNlLCJJc0l0YWxpYyI6ZmFsc2UsIklzVW5kZXJsaW5lZCI6ZmFsc2UsIlBhcmVudFN0eWxlIjpudWxsfSwiQXV0b1NpemUiOjAsIkZvcmVncm91bmQiOnsiJGlkIjoiODA1IiwiQ29sb3IiOnsiJHJlZiI6IjEyMyJ9fSwiTWF4V2lkdGgiOjk2MC4wLCJNYXhIZWlnaHQiOiJJbmZpbml0eSIsIlNtYXJ0Rm9yZWdyb3VuZElzQWN0aXZlIjpmYWxzZSwiSG9yaXpvbnRhbEFsaWdubWVudCI6MCwiVmVydGljYWxBbGlnbm1lbnQiOjAsIlNtYXJ0Rm9yZWdyb3VuZCI6bnVsbCwiQmFja2dyb3VuZEZpbGxUeXBlIjowLCJNYXJnaW4iOnsiJGlkIjoiODA2IiwiVG9wIjowLCJMZWZ0IjowLCJSaWdodCI6MCwiQm90dG9tIjowfSwiUGFkZGluZyI6eyIkaWQiOiI4MDciLCJUb3AiOjAsIkxlZnQiOjAsIlJpZ2h0IjowLCJCb3R0b20iOjB9LCJCYWNrZ3JvdW5kIjp7IiRyZWYiOiIxMjYifSwiSXNWaXNpYmxlIjpmYWxzZSwiV2lkdGgiOjAuMCwiSGVpZ2h0IjowLjAsIkJvcmRlclN0eWxlIjp7IiRpZCI6IjgwOCIsIkxpbmVDb2xvciI6bnVsbCwiTGluZVdlaWdodCI6MC4wLCJMaW5lVHlwZSI6MCwiUGFyZW50U3R5bGUiOm51bGx9LCJQYXJlbnRTdHlsZSI6bnVsbH0sIkRhdGVGb3JtYXQiOnsiJGlkIjoiODA5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4MTAiLCJGb3JtYXQiOjAsIklzVmlzaWJsZSI6ZmFsc2UsIkxhc3RLbm93blZpc2liaWxpdHlTdGF0ZSI6ZmFsc2V9LCJJc1Zpc2libGUiOnRydWUsIlBhcmVudFN0eWxlIjpudWxsfSwiSW5kZXgiOjE3LCJTbWFydER1cmF0aW9uQWN0aXZhdGVkIjpmYWxzZSwiRGF0ZUZvcm1hdCI6eyIkcmVmIjoiODA5In0sIldlZWtOdW1iZXJpbmciOnsiJGlkIjoiODExIiwiRm9ybWF0IjowLCJJc1Zpc2libGUiOmZhbHNlLCJMYXN0S25vd25WaXNpYmlsaXR5U3RhdGUiOmZhbHNlfSwiSWQiOiIxOTA5YjkwNy04ODhiLTRiZDYtYTU5Yi1jMGQxYmUyMzU2MDQiLCJJbXBvcnRJZCI6bnVsbCwiVGl0bGUiOiJBbmFseXNpcyIsIk5vdGUiOm51bGwsIkh5cGVybGluayI6eyIkaWQiOiI4MTIiLCJBZGRyZXNzIjoiIiwiU3ViQWRkcmVzcyI6IiJ9LCJJc0NoYW5nZWQiOmZhbHNlLCJJc05ldyI6ZmFsc2V9LHsiJGlkIjoiODEzIiwiR3JvdXBOYW1lIjpudWxsLCJTdGFydERhdGUiOiIyMDIxLTA2LTE0VDAwOjAwOjAwWiIsIkVuZERhdGUiOiIyMDIxLTA2LTE4VDIzOjU5OjAwWiIsIlBlcmNlbnRhZ2VDb21wbGV0ZSI6MC4wLCJTdHlsZSI6eyIkaWQiOiI4MTQiLCJTaGFwZSI6MywiU2hhcGVUaGlja25lc3MiOjMsIkR1cmF0aW9uRm9ybWF0IjowLCJJbmNsdWRlTm9uV29ya2luZ0RheXNJbkR1cmF0aW9uIjpmYWxzZSwiUGVyY2VudGFnZUNvbXBsZXRlU3R5bGUiOnsiJGlkIjoiODE1IiwiRm9udFNldHRpbmdzIjp7IiRpZCI6IjgxNi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4MTciLCJUb3AiOjAsIkxlZnQiOjAsIlJpZ2h0IjowLCJCb3R0b20iOjB9LCJQYWRkaW5nIjp7IiRpZCI6IjgxOCIsIlRvcCI6MCwiTGVmdCI6MCwiUmlnaHQiOjAsIkJvdHRvbSI6MH0sIkJhY2tncm91bmQiOnsiJHJlZiI6IjkxIn0sIklzVmlzaWJsZSI6dHJ1ZSwiV2lkdGgiOjAuMCwiSGVpZ2h0IjowLjAsIkJvcmRlclN0eWxlIjp7IiRpZCI6IjgxOSIsIkxpbmVDb2xvciI6bnVsbCwiTGluZVdlaWdodCI6MC4wLCJMaW5lVHlwZSI6MCwiUGFyZW50U3R5bGUiOm51bGx9LCJQYXJlbnRTdHlsZSI6bnVsbH0sIkR1cmF0aW9uU3R5bGUiOnsiJGlkIjoiODIwIiwiRm9udFNldHRpbmdzIjp7IiRpZCI6IjgyMSIsIkZvbnRTaXplIjo4LCJGb250TmFtZSI6IkFyaWFsIiwiSXNCb2xkIjpmYWxzZSwiSXNJdGFsaWMiOmZhbHNlLCJJc1VuZGVybGluZWQiOmZhbHNlLCJQYXJlbnRTdHlsZSI6bnVsbH0sIkF1dG9TaXplIjowLCJGb3JlZ3JvdW5kIjp7IiRpZCI6IjgyMiIsIkNvbG9yIjp7IiRpZCI6IjgyMy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aWQiOiI4MjQiLCJUb3AiOjAsIkxlZnQiOjAsIlJpZ2h0IjowLCJCb3R0b20iOjB9LCJQYWRkaW5nIjp7IiRpZCI6IjgyNSIsIlRvcCI6MCwiTGVmdCI6MCwiUmlnaHQiOjAsIkJvdHRvbSI6MH0sIkJhY2tncm91bmQiOnsiJHJlZiI6Ijk4In0sIklzVmlzaWJsZSI6dHJ1ZSwiV2lkdGgiOjAuMCwiSGVpZ2h0IjowLjAsIkJvcmRlclN0eWxlIjp7IiRpZCI6IjgyNiIsIkxpbmVDb2xvciI6bnVsbCwiTGluZVdlaWdodCI6MC4wLCJMaW5lVHlwZSI6MCwiUGFyZW50U3R5bGUiOm51bGx9LCJQYXJlbnRTdHlsZSI6bnVsbH0sIkhvcml6b250YWxDb25uZWN0b3JTdHlsZSI6eyIkaWQiOiI4MjciLCJMaW5lQ29sb3IiOnsiJHJlZiI6IjEwMCJ9LCJMaW5lV2VpZ2h0IjoxLjAsIkxpbmVUeXBlIjowLCJQYXJlbnRTdHlsZSI6bnVsbH0sIlZlcnRpY2FsQ29ubmVjdG9yU3R5bGUiOnsiJGlkIjoiODI4IiwiTGluZUNvbG9yIjp7IiRyZWYiOiIxMDMifSwiTGluZVdlaWdodCI6MC4wLCJMaW5lVHlwZSI6MCwiUGFyZW50U3R5bGUiOm51bGx9LCJNYXJnaW4iOm51bGwsIlN0YXJ0RGF0ZVBvc2l0aW9uIjo2LCJFbmREYXRlUG9zaXRpb24iOjYsIkRhdGVJc1Zpc2libGUiOmZhbHNlLCJUaXRsZVBvc2l0aW9uIjo0LCJEdXJhdGlvblBvc2l0aW9uIjozLCJQZXJjZW50YWdlQ29tcGxldGVkUG9zaXRpb24iOjYsIlNwYWNpbmciOjMsIklzQmVsb3dUaW1lYmFuZCI6ZmFsc2UsIlBlcmNlbnRhZ2VDb21wbGV0ZVNoYXBlT3BhY2l0eSI6MzUsIlNoYXBlU3R5bGUiOnsiJGlkIjoiODI5IiwiTWFyZ2luIjp7IiRpZCI6IjgzMCIsIlRvcCI6MCwiTGVmdCI6NCwiUmlnaHQiOjQsIkJvdHRvbSI6MH0sIlBhZGRpbmciOnsiJGlkIjoiODMxIiwiVG9wIjowLCJMZWZ0IjowLCJSaWdodCI6MCwiQm90dG9tIjowfSwiQmFja2dyb3VuZCI6eyIkaWQiOiI4MzIiLCJDb2xvciI6eyIkaWQiOiI4MzMiLCJBIjoyNTUsIlIiOjEzMiwiRyI6MjIxLCJCIjo5OX19LCJJc1Zpc2libGUiOnRydWUsIldpZHRoIjowLjAsIkhlaWdodCI6MTQuMCwiQm9yZGVyU3R5bGUiOnsiJGlkIjoiODM0IiwiTGluZUNvbG9yIjp7IiRyZWYiOiIxMTEifSwiTGluZVdlaWdodCI6MC4wLCJMaW5lVHlwZSI6MCwiUGFyZW50U3R5bGUiOm51bGx9LCJQYXJlbnRTdHlsZSI6bnVsbH0sIlRpdGxlU3R5bGUiOnsiJGlkIjoiODM1IiwiRm9udFNldHRpbmdzIjp7IiRpZCI6IjgzNiIsIkZvbnRTaXplIjo5LCJGb250TmFtZSI6IkFyaWFsIiwiSXNCb2xkIjp0cnVlLCJJc0l0YWxpYyI6ZmFsc2UsIklzVW5kZXJsaW5lZCI6ZmFsc2UsIlBhcmVudFN0eWxlIjpudWxsfSwiQXV0b1NpemUiOjAsIkZvcmVncm91bmQiOnsiJGlkIjoiODM3IiwiQ29sb3IiOnsiJHJlZiI6IjExNiJ9fSwiTWF4V2lkdGgiOjk2MC4wLCJNYXhIZWlnaHQiOiJJbmZpbml0eSIsIlNtYXJ0Rm9yZWdyb3VuZElzQWN0aXZlIjpmYWxzZSwiSG9yaXpvbnRhbEFsaWdubWVudCI6MCwiVmVydGljYWxBbGlnbm1lbnQiOjAsIlNtYXJ0Rm9yZWdyb3VuZCI6bnVsbCwiQmFja2dyb3VuZEZpbGxUeXBlIjowLCJNYXJnaW4iOnsiJGlkIjoiODM4IiwiVG9wIjowLCJMZWZ0IjowLCJSaWdodCI6MCwiQm90dG9tIjowfSwiUGFkZGluZyI6eyIkaWQiOiI4MzkiLCJUb3AiOjAsIkxlZnQiOjAsIlJpZ2h0IjowLCJCb3R0b20iOjB9LCJCYWNrZ3JvdW5kIjp7IiRyZWYiOiIxMTkifSwiSXNWaXNpYmxlIjp0cnVlLCJXaWR0aCI6MC4wLCJIZWlnaHQiOjAuMCwiQm9yZGVyU3R5bGUiOnsiJGlkIjoiODQwIiwiTGluZUNvbG9yIjpudWxsLCJMaW5lV2VpZ2h0IjowLjAsIkxpbmVUeXBlIjowLCJQYXJlbnRTdHlsZSI6bnVsbH0sIlBhcmVudFN0eWxlIjpudWxsfSwiRGF0ZVN0eWxlIjp7IiRpZCI6Ijg0MSIsIkZvbnRTZXR0aW5ncyI6eyIkaWQiOiI4NDIiLCJGb250U2l6ZSI6OSwiRm9udE5hbWUiOiJBcmlhbCIsIklzQm9sZCI6ZmFsc2UsIklzSXRhbGljIjpmYWxzZSwiSXNVbmRlcmxpbmVkIjpmYWxzZSwiUGFyZW50U3R5bGUiOm51bGx9LCJBdXRvU2l6ZSI6MCwiRm9yZWdyb3VuZCI6eyIkaWQiOiI4NDMiLCJDb2xvciI6eyIkcmVmIjoiMTIzIn19LCJNYXhXaWR0aCI6OTYwLjAsIk1heEhlaWdodCI6IkluZmluaXR5IiwiU21hcnRGb3JlZ3JvdW5kSXNBY3RpdmUiOmZhbHNlLCJIb3Jpem9udGFsQWxpZ25tZW50IjowLCJWZXJ0aWNhbEFsaWdubWVudCI6MCwiU21hcnRGb3JlZ3JvdW5kIjpudWxsLCJCYWNrZ3JvdW5kRmlsbFR5cGUiOjAsIk1hcmdpbiI6eyIkaWQiOiI4NDQiLCJUb3AiOjAsIkxlZnQiOjAsIlJpZ2h0IjowLCJCb3R0b20iOjB9LCJQYWRkaW5nIjp7IiRpZCI6Ijg0NSIsIlRvcCI6MCwiTGVmdCI6MCwiUmlnaHQiOjAsIkJvdHRvbSI6MH0sIkJhY2tncm91bmQiOnsiJHJlZiI6IjEyNiJ9LCJJc1Zpc2libGUiOmZhbHNlLCJXaWR0aCI6MC4wLCJIZWlnaHQiOjAuMCwiQm9yZGVyU3R5bGUiOnsiJGlkIjoiODQ2IiwiTGluZUNvbG9yIjpudWxsLCJMaW5lV2VpZ2h0IjowLjAsIkxpbmVUeXBlIjowLCJQYXJlbnRTdHlsZSI6bnVsbH0sIlBhcmVudFN0eWxlIjpudWxsfSwiRGF0ZUZvcm1hdCI6eyIkaWQiOiI4NDc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g0OCIsIkZvcm1hdCI6MCwiSXNWaXNpYmxlIjpmYWxzZSwiTGFzdEtub3duVmlzaWJpbGl0eVN0YXRlIjpmYWxzZX0sIklzVmlzaWJsZSI6dHJ1ZSwiUGFyZW50U3R5bGUiOm51bGx9LCJJbmRleCI6MTgsIlNtYXJ0RHVyYXRpb25BY3RpdmF0ZWQiOmZhbHNlLCJEYXRlRm9ybWF0Ijp7IiRyZWYiOiI4NDcifSwiV2Vla051bWJlcmluZyI6eyIkaWQiOiI4NDkiLCJGb3JtYXQiOjAsIklzVmlzaWJsZSI6ZmFsc2UsIkxhc3RLbm93blZpc2liaWxpdHlTdGF0ZSI6ZmFsc2V9LCJJZCI6ImY2MDUxMmUxLTYzZWUtNDI3MS1hYjc5LTMyMDY3MDA5NjRjNyIsIkltcG9ydElkIjpudWxsLCJUaXRsZSI6IlByb2dyYW0gY2FwYWJpbGl0eSIsIk5vdGUiOm51bGwsIkh5cGVybGluayI6eyIkaWQiOiI4NTAiLCJBZGRyZXNzIjoiIiwiU3ViQWRkcmVzcyI6IiJ9LCJJc0NoYW5nZWQiOmZhbHNlLCJJc05ldyI6ZmFsc2V9LHsiJGlkIjoiODUxIiwiR3JvdXBOYW1lIjpudWxsLCJTdGFydERhdGUiOiIyMDIxLTA2LTE1VDAwOjAwOjAwWiIsIkVuZERhdGUiOiIyMDIxLTA2LTIwVDIzOjU5OjAwWiIsIlBlcmNlbnRhZ2VDb21wbGV0ZSI6MC4wLCJTdHlsZSI6eyIkaWQiOiI4NTIiLCJTaGFwZSI6MywiU2hhcGVUaGlja25lc3MiOjMsIkR1cmF0aW9uRm9ybWF0IjowLCJJbmNsdWRlTm9uV29ya2luZ0RheXNJbkR1cmF0aW9uIjpmYWxzZSwiUGVyY2VudGFnZUNvbXBsZXRlU3R5bGUiOnsiJGlkIjoiODUzIiwiRm9udFNldHRpbmdzIjp7IiRpZCI6Ijg1NC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4NTUiLCJUb3AiOjAsIkxlZnQiOjAsIlJpZ2h0IjowLCJCb3R0b20iOjB9LCJQYWRkaW5nIjp7IiRpZCI6Ijg1NiIsIlRvcCI6MCwiTGVmdCI6MCwiUmlnaHQiOjAsIkJvdHRvbSI6MH0sIkJhY2tncm91bmQiOnsiJHJlZiI6IjkxIn0sIklzVmlzaWJsZSI6dHJ1ZSwiV2lkdGgiOjAuMCwiSGVpZ2h0IjowLjAsIkJvcmRlclN0eWxlIjp7IiRpZCI6Ijg1NyIsIkxpbmVDb2xvciI6bnVsbCwiTGluZVdlaWdodCI6MC4wLCJMaW5lVHlwZSI6MCwiUGFyZW50U3R5bGUiOm51bGx9LCJQYXJlbnRTdHlsZSI6bnVsbH0sIkR1cmF0aW9uU3R5bGUiOnsiJGlkIjoiODU4IiwiRm9udFNldHRpbmdzIjp7IiRpZCI6Ijg1OSIsIkZvbnRTaXplIjo4LCJGb250TmFtZSI6IkFyaWFsIiwiSXNCb2xkIjpmYWxzZSwiSXNJdGFsaWMiOmZhbHNlLCJJc1VuZGVybGluZWQiOmZhbHNlLCJQYXJlbnRTdHlsZSI6bnVsbH0sIkF1dG9TaXplIjowLCJGb3JlZ3JvdW5kIjp7IiRpZCI6Ijg2MCIsIkNvbG9yIjp7IiRpZCI6Ijg2MS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aWQiOiI4NjIiLCJUb3AiOjAsIkxlZnQiOjAsIlJpZ2h0IjowLCJCb3R0b20iOjB9LCJQYWRkaW5nIjp7IiRpZCI6Ijg2MyIsIlRvcCI6MCwiTGVmdCI6MCwiUmlnaHQiOjAsIkJvdHRvbSI6MH0sIkJhY2tncm91bmQiOnsiJHJlZiI6Ijk4In0sIklzVmlzaWJsZSI6dHJ1ZSwiV2lkdGgiOjAuMCwiSGVpZ2h0IjowLjAsIkJvcmRlclN0eWxlIjp7IiRpZCI6Ijg2NCIsIkxpbmVDb2xvciI6bnVsbCwiTGluZVdlaWdodCI6MC4wLCJMaW5lVHlwZSI6MCwiUGFyZW50U3R5bGUiOm51bGx9LCJQYXJlbnRTdHlsZSI6bnVsbH0sIkhvcml6b250YWxDb25uZWN0b3JTdHlsZSI6eyIkaWQiOiI4NjUiLCJMaW5lQ29sb3IiOnsiJHJlZiI6IjEwMCJ9LCJMaW5lV2VpZ2h0IjoxLjAsIkxpbmVUeXBlIjowLCJQYXJlbnRTdHlsZSI6bnVsbH0sIlZlcnRpY2FsQ29ubmVjdG9yU3R5bGUiOnsiJGlkIjoiODY2IiwiTGluZUNvbG9yIjp7IiRyZWYiOiIxMDMifSwiTGluZVdlaWdodCI6MC4wLCJMaW5lVHlwZSI6MCwiUGFyZW50U3R5bGUiOm51bGx9LCJNYXJnaW4iOm51bGwsIlN0YXJ0RGF0ZVBvc2l0aW9uIjo2LCJFbmREYXRlUG9zaXRpb24iOjYsIkRhdGVJc1Zpc2libGUiOmZhbHNlLCJUaXRsZVBvc2l0aW9uIjo0LCJEdXJhdGlvblBvc2l0aW9uIjozLCJQZXJjZW50YWdlQ29tcGxldGVkUG9zaXRpb24iOjYsIlNwYWNpbmciOjMsIklzQmVsb3dUaW1lYmFuZCI6ZmFsc2UsIlBlcmNlbnRhZ2VDb21wbGV0ZVNoYXBlT3BhY2l0eSI6MzUsIlNoYXBlU3R5bGUiOnsiJGlkIjoiODY3IiwiTWFyZ2luIjp7IiRpZCI6Ijg2OCIsIlRvcCI6MCwiTGVmdCI6NCwiUmlnaHQiOjQsIkJvdHRvbSI6MH0sIlBhZGRpbmciOnsiJGlkIjoiODY5IiwiVG9wIjowLCJMZWZ0IjowLCJSaWdodCI6MCwiQm90dG9tIjowfSwiQmFja2dyb3VuZCI6eyIkaWQiOiI4NzAiLCJDb2xvciI6eyIkaWQiOiI4NzEiLCJBIjoyNTUsIlIiOjEzMiwiRyI6MjIxLCJCIjo5OX19LCJJc1Zpc2libGUiOnRydWUsIldpZHRoIjowLjAsIkhlaWdodCI6MTQuMCwiQm9yZGVyU3R5bGUiOnsiJGlkIjoiODcyIiwiTGluZUNvbG9yIjp7IiRyZWYiOiIxMTEifSwiTGluZVdlaWdodCI6MC4wLCJMaW5lVHlwZSI6MCwiUGFyZW50U3R5bGUiOm51bGx9LCJQYXJlbnRTdHlsZSI6bnVsbH0sIlRpdGxlU3R5bGUiOnsiJGlkIjoiODczIiwiRm9udFNldHRpbmdzIjp7IiRpZCI6Ijg3NCIsIkZvbnRTaXplIjo5LCJGb250TmFtZSI6IkFyaWFsIiwiSXNCb2xkIjp0cnVlLCJJc0l0YWxpYyI6ZmFsc2UsIklzVW5kZXJsaW5lZCI6ZmFsc2UsIlBhcmVudFN0eWxlIjpudWxsfSwiQXV0b1NpemUiOjAsIkZvcmVncm91bmQiOnsiJGlkIjoiODc1IiwiQ29sb3IiOnsiJHJlZiI6IjExNiJ9fSwiTWF4V2lkdGgiOjk2MC4wLCJNYXhIZWlnaHQiOiJJbmZpbml0eSIsIlNtYXJ0Rm9yZWdyb3VuZElzQWN0aXZlIjpmYWxzZSwiSG9yaXpvbnRhbEFsaWdubWVudCI6MCwiVmVydGljYWxBbGlnbm1lbnQiOjAsIlNtYXJ0Rm9yZWdyb3VuZCI6bnVsbCwiQmFja2dyb3VuZEZpbGxUeXBlIjowLCJNYXJnaW4iOnsiJGlkIjoiODc2IiwiVG9wIjowLCJMZWZ0IjowLCJSaWdodCI6MCwiQm90dG9tIjowfSwiUGFkZGluZyI6eyIkaWQiOiI4NzciLCJUb3AiOjAsIkxlZnQiOjAsIlJpZ2h0IjowLCJCb3R0b20iOjB9LCJCYWNrZ3JvdW5kIjp7IiRyZWYiOiIxMTkifSwiSXNWaXNpYmxlIjp0cnVlLCJXaWR0aCI6MC4wLCJIZWlnaHQiOjAuMCwiQm9yZGVyU3R5bGUiOnsiJGlkIjoiODc4IiwiTGluZUNvbG9yIjpudWxsLCJMaW5lV2VpZ2h0IjowLjAsIkxpbmVUeXBlIjowLCJQYXJlbnRTdHlsZSI6bnVsbH0sIlBhcmVudFN0eWxlIjpudWxsfSwiRGF0ZVN0eWxlIjp7IiRpZCI6Ijg3OSIsIkZvbnRTZXR0aW5ncyI6eyIkaWQiOiI4ODAiLCJGb250U2l6ZSI6OSwiRm9udE5hbWUiOiJBcmlhbCIsIklzQm9sZCI6ZmFsc2UsIklzSXRhbGljIjpmYWxzZSwiSXNVbmRlcmxpbmVkIjpmYWxzZSwiUGFyZW50U3R5bGUiOm51bGx9LCJBdXRvU2l6ZSI6MCwiRm9yZWdyb3VuZCI6eyIkaWQiOiI4ODEiLCJDb2xvciI6eyIkcmVmIjoiMTIzIn19LCJNYXhXaWR0aCI6OTYwLjAsIk1heEhlaWdodCI6IkluZmluaXR5IiwiU21hcnRGb3JlZ3JvdW5kSXNBY3RpdmUiOmZhbHNlLCJIb3Jpem9udGFsQWxpZ25tZW50IjowLCJWZXJ0aWNhbEFsaWdubWVudCI6MCwiU21hcnRGb3JlZ3JvdW5kIjpudWxsLCJCYWNrZ3JvdW5kRmlsbFR5cGUiOjAsIk1hcmdpbiI6eyIkaWQiOiI4ODIiLCJUb3AiOjAsIkxlZnQiOjAsIlJpZ2h0IjowLCJCb3R0b20iOjB9LCJQYWRkaW5nIjp7IiRpZCI6Ijg4MyIsIlRvcCI6MCwiTGVmdCI6MCwiUmlnaHQiOjAsIkJvdHRvbSI6MH0sIkJhY2tncm91bmQiOnsiJHJlZiI6IjEyNiJ9LCJJc1Zpc2libGUiOmZhbHNlLCJXaWR0aCI6MC4wLCJIZWlnaHQiOjAuMCwiQm9yZGVyU3R5bGUiOnsiJGlkIjoiODg0IiwiTGluZUNvbG9yIjpudWxsLCJMaW5lV2VpZ2h0IjowLjAsIkxpbmVUeXBlIjowLCJQYXJlbnRTdHlsZSI6bnVsbH0sIlBhcmVudFN0eWxlIjpudWxsfSwiRGF0ZUZvcm1hdCI6eyIkaWQiOiI4ODU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g4NiIsIkZvcm1hdCI6MCwiSXNWaXNpYmxlIjpmYWxzZSwiTGFzdEtub3duVmlzaWJpbGl0eVN0YXRlIjpmYWxzZX0sIklzVmlzaWJsZSI6dHJ1ZSwiUGFyZW50U3R5bGUiOm51bGx9LCJJbmRleCI6MTksIlNtYXJ0RHVyYXRpb25BY3RpdmF0ZWQiOmZhbHNlLCJEYXRlRm9ybWF0Ijp7IiRyZWYiOiI4ODUifSwiV2Vla051bWJlcmluZyI6eyIkaWQiOiI4ODciLCJGb3JtYXQiOjAsIklzVmlzaWJsZSI6ZmFsc2UsIkxhc3RLbm93blZpc2liaWxpdHlTdGF0ZSI6ZmFsc2V9LCJJZCI6IjQ2ZTMwYzY0LTZiZTUtNDQ2My05MWI2LTc1NWFmYzJkZjU5ZSIsIkltcG9ydElkIjpudWxsLCJUaXRsZSI6IlBlcmZvcm1hbmNlIGxldmVscyIsIk5vdGUiOm51bGwsIkh5cGVybGluayI6eyIkaWQiOiI4ODgiLCJBZGRyZXNzIjoiIiwiU3ViQWRkcmVzcyI6IiJ9LCJJc0NoYW5nZWQiOmZhbHNlLCJJc05ldyI6ZmFsc2V9LHsiJGlkIjoiODg5IiwiR3JvdXBOYW1lIjpudWxsLCJTdGFydERhdGUiOiIyMDIxLTA2LTE5VDAwOjAwOjAwWiIsIkVuZERhdGUiOiIyMDIxLTA2LTI3VDIzOjU5OjAwWiIsIlBlcmNlbnRhZ2VDb21wbGV0ZSI6MC4wLCJTdHlsZSI6eyIkaWQiOiI4OTAiLCJTaGFwZSI6MywiU2hhcGVUaGlja25lc3MiOjMsIkR1cmF0aW9uRm9ybWF0IjowLCJJbmNsdWRlTm9uV29ya2luZ0RheXNJbkR1cmF0aW9uIjpmYWxzZSwiUGVyY2VudGFnZUNvbXBsZXRlU3R5bGUiOnsiJGlkIjoiODkxIiwiRm9udFNldHRpbmdzIjp7IiRpZCI6Ijg5Mi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4OTMiLCJUb3AiOjAsIkxlZnQiOjAsIlJpZ2h0IjowLCJCb3R0b20iOjB9LCJQYWRkaW5nIjp7IiRpZCI6Ijg5NCIsIlRvcCI6MCwiTGVmdCI6MCwiUmlnaHQiOjAsIkJvdHRvbSI6MH0sIkJhY2tncm91bmQiOnsiJHJlZiI6IjkxIn0sIklzVmlzaWJsZSI6dHJ1ZSwiV2lkdGgiOjAuMCwiSGVpZ2h0IjowLjAsIkJvcmRlclN0eWxlIjp7IiRpZCI6Ijg5NSIsIkxpbmVDb2xvciI6bnVsbCwiTGluZVdlaWdodCI6MC4wLCJMaW5lVHlwZSI6MCwiUGFyZW50U3R5bGUiOm51bGx9LCJQYXJlbnRTdHlsZSI6bnVsbH0sIkR1cmF0aW9uU3R5bGUiOnsiJGlkIjoiODk2IiwiRm9udFNldHRpbmdzIjp7IiRpZCI6Ijg5NyIsIkZvbnRTaXplIjo4LCJGb250TmFtZSI6IkFyaWFsIiwiSXNCb2xkIjpmYWxzZSwiSXNJdGFsaWMiOmZhbHNlLCJJc1VuZGVybGluZWQiOmZhbHNlLCJQYXJlbnRTdHlsZSI6bnVsbH0sIkF1dG9TaXplIjowLCJGb3JlZ3JvdW5kIjp7IiRpZCI6Ijg5OCIsIkNvbG9yIjp7IiRpZCI6Ijg5OS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aWQiOiI5MDAiLCJUb3AiOjAsIkxlZnQiOjAsIlJpZ2h0IjowLCJCb3R0b20iOjB9LCJQYWRkaW5nIjp7IiRpZCI6IjkwMSIsIlRvcCI6MCwiTGVmdCI6MCwiUmlnaHQiOjAsIkJvdHRvbSI6MH0sIkJhY2tncm91bmQiOnsiJHJlZiI6Ijk4In0sIklzVmlzaWJsZSI6dHJ1ZSwiV2lkdGgiOjAuMCwiSGVpZ2h0IjowLjAsIkJvcmRlclN0eWxlIjp7IiRpZCI6IjkwMiIsIkxpbmVDb2xvciI6bnVsbCwiTGluZVdlaWdodCI6MC4wLCJMaW5lVHlwZSI6MCwiUGFyZW50U3R5bGUiOm51bGx9LCJQYXJlbnRTdHlsZSI6bnVsbH0sIkhvcml6b250YWxDb25uZWN0b3JTdHlsZSI6eyIkaWQiOiI5MDMiLCJMaW5lQ29sb3IiOnsiJHJlZiI6IjEwMCJ9LCJMaW5lV2VpZ2h0IjoxLjAsIkxpbmVUeXBlIjowLCJQYXJlbnRTdHlsZSI6bnVsbH0sIlZlcnRpY2FsQ29ubmVjdG9yU3R5bGUiOnsiJGlkIjoiOTA0IiwiTGluZUNvbG9yIjp7IiRyZWYiOiIxMDMifSwiTGluZVdlaWdodCI6MC4wLCJMaW5lVHlwZSI6MCwiUGFyZW50U3R5bGUiOm51bGx9LCJNYXJnaW4iOm51bGwsIlN0YXJ0RGF0ZVBvc2l0aW9uIjo2LCJFbmREYXRlUG9zaXRpb24iOjYsIkRhdGVJc1Zpc2libGUiOmZhbHNlLCJUaXRsZVBvc2l0aW9uIjo0LCJEdXJhdGlvblBvc2l0aW9uIjozLCJQZXJjZW50YWdlQ29tcGxldGVkUG9zaXRpb24iOjYsIlNwYWNpbmciOjMsIklzQmVsb3dUaW1lYmFuZCI6ZmFsc2UsIlBlcmNlbnRhZ2VDb21wbGV0ZVNoYXBlT3BhY2l0eSI6MzUsIlNoYXBlU3R5bGUiOnsiJGlkIjoiOTA1IiwiTWFyZ2luIjp7IiRpZCI6IjkwNiIsIlRvcCI6MCwiTGVmdCI6NCwiUmlnaHQiOjQsIkJvdHRvbSI6MH0sIlBhZGRpbmciOnsiJGlkIjoiOTA3IiwiVG9wIjowLCJMZWZ0IjowLCJSaWdodCI6MCwiQm90dG9tIjowfSwiQmFja2dyb3VuZCI6eyIkaWQiOiI5MDgiLCJDb2xvciI6eyIkaWQiOiI5MDkiLCJBIjoyNTUsIlIiOjEzMiwiRyI6MjIxLCJCIjo5OX19LCJJc1Zpc2libGUiOnRydWUsIldpZHRoIjowLjAsIkhlaWdodCI6MTQuMCwiQm9yZGVyU3R5bGUiOnsiJGlkIjoiOTEwIiwiTGluZUNvbG9yIjp7IiRyZWYiOiIxMTEifSwiTGluZVdlaWdodCI6MC4wLCJMaW5lVHlwZSI6MCwiUGFyZW50U3R5bGUiOm51bGx9LCJQYXJlbnRTdHlsZSI6bnVsbH0sIlRpdGxlU3R5bGUiOnsiJGlkIjoiOTExIiwiRm9udFNldHRpbmdzIjp7IiRpZCI6IjkxMiIsIkZvbnRTaXplIjo5LCJGb250TmFtZSI6IkFyaWFsIiwiSXNCb2xkIjp0cnVlLCJJc0l0YWxpYyI6ZmFsc2UsIklzVW5kZXJsaW5lZCI6ZmFsc2UsIlBhcmVudFN0eWxlIjpudWxsfSwiQXV0b1NpemUiOjAsIkZvcmVncm91bmQiOnsiJGlkIjoiOTEzIiwiQ29sb3IiOnsiJHJlZiI6IjExNiJ9fSwiTWF4V2lkdGgiOjk2MC4wLCJNYXhIZWlnaHQiOiJJbmZpbml0eSIsIlNtYXJ0Rm9yZWdyb3VuZElzQWN0aXZlIjpmYWxzZSwiSG9yaXpvbnRhbEFsaWdubWVudCI6MCwiVmVydGljYWxBbGlnbm1lbnQiOjAsIlNtYXJ0Rm9yZWdyb3VuZCI6bnVsbCwiQmFja2dyb3VuZEZpbGxUeXBlIjowLCJNYXJnaW4iOnsiJGlkIjoiOTE0IiwiVG9wIjowLCJMZWZ0IjowLCJSaWdodCI6MCwiQm90dG9tIjowfSwiUGFkZGluZyI6eyIkaWQiOiI5MTUiLCJUb3AiOjAsIkxlZnQiOjAsIlJpZ2h0IjowLCJCb3R0b20iOjB9LCJCYWNrZ3JvdW5kIjp7IiRyZWYiOiIxMTkifSwiSXNWaXNpYmxlIjp0cnVlLCJXaWR0aCI6MC4wLCJIZWlnaHQiOjAuMCwiQm9yZGVyU3R5bGUiOnsiJGlkIjoiOTE2IiwiTGluZUNvbG9yIjpudWxsLCJMaW5lV2VpZ2h0IjowLjAsIkxpbmVUeXBlIjowLCJQYXJlbnRTdHlsZSI6bnVsbH0sIlBhcmVudFN0eWxlIjpudWxsfSwiRGF0ZVN0eWxlIjp7IiRpZCI6IjkxNyIsIkZvbnRTZXR0aW5ncyI6eyIkaWQiOiI5MTgiLCJGb250U2l6ZSI6OSwiRm9udE5hbWUiOiJBcmlhbCIsIklzQm9sZCI6ZmFsc2UsIklzSXRhbGljIjpmYWxzZSwiSXNVbmRlcmxpbmVkIjpmYWxzZSwiUGFyZW50U3R5bGUiOm51bGx9LCJBdXRvU2l6ZSI6MCwiRm9yZWdyb3VuZCI6eyIkaWQiOiI5MTkiLCJDb2xvciI6eyIkcmVmIjoiMTIzIn19LCJNYXhXaWR0aCI6OTYwLjAsIk1heEhlaWdodCI6IkluZmluaXR5IiwiU21hcnRGb3JlZ3JvdW5kSXNBY3RpdmUiOmZhbHNlLCJIb3Jpem9udGFsQWxpZ25tZW50IjowLCJWZXJ0aWNhbEFsaWdubWVudCI6MCwiU21hcnRGb3JlZ3JvdW5kIjpudWxsLCJCYWNrZ3JvdW5kRmlsbFR5cGUiOjAsIk1hcmdpbiI6eyIkaWQiOiI5MjAiLCJUb3AiOjAsIkxlZnQiOjAsIlJpZ2h0IjowLCJCb3R0b20iOjB9LCJQYWRkaW5nIjp7IiRpZCI6IjkyMSIsIlRvcCI6MCwiTGVmdCI6MCwiUmlnaHQiOjAsIkJvdHRvbSI6MH0sIkJhY2tncm91bmQiOnsiJHJlZiI6IjEyNiJ9LCJJc1Zpc2libGUiOmZhbHNlLCJXaWR0aCI6MC4wLCJIZWlnaHQiOjAuMCwiQm9yZGVyU3R5bGUiOnsiJGlkIjoiOTIyIiwiTGluZUNvbG9yIjpudWxsLCJMaW5lV2VpZ2h0IjowLjAsIkxpbmVUeXBlIjowLCJQYXJlbnRTdHlsZSI6bnVsbH0sIlBhcmVudFN0eWxlIjpudWxsfSwiRGF0ZUZvcm1hdCI6eyIkaWQiOiI5MjM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kyNCIsIkZvcm1hdCI6MCwiSXNWaXNpYmxlIjpmYWxzZSwiTGFzdEtub3duVmlzaWJpbGl0eVN0YXRlIjpmYWxzZX0sIklzVmlzaWJsZSI6dHJ1ZSwiUGFyZW50U3R5bGUiOm51bGx9LCJJbmRleCI6MjAsIlNtYXJ0RHVyYXRpb25BY3RpdmF0ZWQiOmZhbHNlLCJEYXRlRm9ybWF0Ijp7IiRyZWYiOiI5MjMifSwiV2Vla051bWJlcmluZyI6eyIkaWQiOiI5MjUiLCJGb3JtYXQiOjAsIklzVmlzaWJsZSI6ZmFsc2UsIkxhc3RLbm93blZpc2liaWxpdHlTdGF0ZSI6ZmFsc2V9LCJJZCI6IjAyYTcxNjcxLWJkZWYtNDQwMy1hNjZiLTZkYTRmODM1YzAxZSIsIkltcG9ydElkIjpudWxsLCJUaXRsZSI6IlJldmlldyB3b3JrIGJyZWFrZG93biIsIk5vdGUiOm51bGwsIkh5cGVybGluayI6eyIkaWQiOiI5MjYiLCJBZGRyZXNzIjoiIiwiU3ViQWRkcmVzcyI6IiJ9LCJJc0NoYW5nZWQiOmZhbHNlLCJJc05ldyI6ZmFsc2V9LHsiJGlkIjoiOTI3IiwiR3JvdXBOYW1lIjpudWxsLCJTdGFydERhdGUiOiIyMDIxLTA2LTE1VDAwOjAwOjAwWiIsIkVuZERhdGUiOiIyMDIxLTA2LTIyVDIzOjU5OjAwWiIsIlBlcmNlbnRhZ2VDb21wbGV0ZSI6MC4wLCJTdHlsZSI6eyIkaWQiOiI5MjgiLCJTaGFwZSI6MywiU2hhcGVUaGlja25lc3MiOjMsIkR1cmF0aW9uRm9ybWF0IjowLCJJbmNsdWRlTm9uV29ya2luZ0RheXNJbkR1cmF0aW9uIjpmYWxzZSwiUGVyY2VudGFnZUNvbXBsZXRlU3R5bGUiOnsiJGlkIjoiOTI5IiwiRm9udFNldHRpbmdzIjp7IiRpZCI6IjkzMC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5MzEiLCJUb3AiOjAsIkxlZnQiOjAsIlJpZ2h0IjowLCJCb3R0b20iOjB9LCJQYWRkaW5nIjp7IiRpZCI6IjkzMiIsIlRvcCI6MCwiTGVmdCI6MCwiUmlnaHQiOjAsIkJvdHRvbSI6MH0sIkJhY2tncm91bmQiOnsiJHJlZiI6IjkxIn0sIklzVmlzaWJsZSI6dHJ1ZSwiV2lkdGgiOjAuMCwiSGVpZ2h0IjowLjAsIkJvcmRlclN0eWxlIjp7IiRpZCI6IjkzMyIsIkxpbmVDb2xvciI6bnVsbCwiTGluZVdlaWdodCI6MC4wLCJMaW5lVHlwZSI6MCwiUGFyZW50U3R5bGUiOm51bGx9LCJQYXJlbnRTdHlsZSI6bnVsbH0sIkR1cmF0aW9uU3R5bGUiOnsiJGlkIjoiOTM0IiwiRm9udFNldHRpbmdzIjp7IiRpZCI6IjkzNSIsIkZvbnRTaXplIjo4LCJGb250TmFtZSI6IkFyaWFsIiwiSXNCb2xkIjpmYWxzZSwiSXNJdGFsaWMiOmZhbHNlLCJJc1VuZGVybGluZWQiOmZhbHNlLCJQYXJlbnRTdHlsZSI6bnVsbH0sIkF1dG9TaXplIjowLCJGb3JlZ3JvdW5kIjp7IiRpZCI6IjkzNiIsIkNvbG9yIjp7IiRpZCI6IjkzNy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aWQiOiI5MzgiLCJUb3AiOjAsIkxlZnQiOjAsIlJpZ2h0IjowLCJCb3R0b20iOjB9LCJQYWRkaW5nIjp7IiRpZCI6IjkzOSIsIlRvcCI6MCwiTGVmdCI6MCwiUmlnaHQiOjAsIkJvdHRvbSI6MH0sIkJhY2tncm91bmQiOnsiJHJlZiI6Ijk4In0sIklzVmlzaWJsZSI6dHJ1ZSwiV2lkdGgiOjAuMCwiSGVpZ2h0IjowLjAsIkJvcmRlclN0eWxlIjp7IiRpZCI6Ijk0MCIsIkxpbmVDb2xvciI6bnVsbCwiTGluZVdlaWdodCI6MC4wLCJMaW5lVHlwZSI6MCwiUGFyZW50U3R5bGUiOm51bGx9LCJQYXJlbnRTdHlsZSI6bnVsbH0sIkhvcml6b250YWxDb25uZWN0b3JTdHlsZSI6eyIkaWQiOiI5NDEiLCJMaW5lQ29sb3IiOnsiJHJlZiI6IjEwMCJ9LCJMaW5lV2VpZ2h0IjoxLjAsIkxpbmVUeXBlIjowLCJQYXJlbnRTdHlsZSI6bnVsbH0sIlZlcnRpY2FsQ29ubmVjdG9yU3R5bGUiOnsiJGlkIjoiOTQyIiwiTGluZUNvbG9yIjp7IiRyZWYiOiIxMDMifSwiTGluZVdlaWdodCI6MC4wLCJMaW5lVHlwZSI6MCwiUGFyZW50U3R5bGUiOm51bGx9LCJNYXJnaW4iOm51bGwsIlN0YXJ0RGF0ZVBvc2l0aW9uIjo2LCJFbmREYXRlUG9zaXRpb24iOjYsIkRhdGVJc1Zpc2libGUiOmZhbHNlLCJUaXRsZVBvc2l0aW9uIjo0LCJEdXJhdGlvblBvc2l0aW9uIjozLCJQZXJjZW50YWdlQ29tcGxldGVkUG9zaXRpb24iOjYsIlNwYWNpbmciOjMsIklzQmVsb3dUaW1lYmFuZCI6ZmFsc2UsIlBlcmNlbnRhZ2VDb21wbGV0ZVNoYXBlT3BhY2l0eSI6MzUsIlNoYXBlU3R5bGUiOnsiJGlkIjoiOTQzIiwiTWFyZ2luIjp7IiRpZCI6Ijk0NCIsIlRvcCI6MCwiTGVmdCI6NCwiUmlnaHQiOjQsIkJvdHRvbSI6MH0sIlBhZGRpbmciOnsiJGlkIjoiOTQ1IiwiVG9wIjowLCJMZWZ0IjowLCJSaWdodCI6MCwiQm90dG9tIjowfSwiQmFja2dyb3VuZCI6eyIkaWQiOiI5NDYiLCJDb2xvciI6eyIkaWQiOiI5NDciLCJBIjoyNTUsIlIiOjEzMiwiRyI6MjIxLCJCIjo5OX19LCJJc1Zpc2libGUiOnRydWUsIldpZHRoIjowLjAsIkhlaWdodCI6MTQuMCwiQm9yZGVyU3R5bGUiOnsiJGlkIjoiOTQ4IiwiTGluZUNvbG9yIjp7IiRyZWYiOiIxMTEifSwiTGluZVdlaWdodCI6MC4wLCJMaW5lVHlwZSI6MCwiUGFyZW50U3R5bGUiOm51bGx9LCJQYXJlbnRTdHlsZSI6bnVsbH0sIlRpdGxlU3R5bGUiOnsiJGlkIjoiOTQ5IiwiRm9udFNldHRpbmdzIjp7IiRpZCI6Ijk1MCIsIkZvbnRTaXplIjo5LCJGb250TmFtZSI6IkFyaWFsIiwiSXNCb2xkIjp0cnVlLCJJc0l0YWxpYyI6ZmFsc2UsIklzVW5kZXJsaW5lZCI6ZmFsc2UsIlBhcmVudFN0eWxlIjpudWxsfSwiQXV0b1NpemUiOjAsIkZvcmVncm91bmQiOnsiJGlkIjoiOTUxIiwiQ29sb3IiOnsiJHJlZiI6IjExNiJ9fSwiTWF4V2lkdGgiOjk2MC4wLCJNYXhIZWlnaHQiOiJJbmZpbml0eSIsIlNtYXJ0Rm9yZWdyb3VuZElzQWN0aXZlIjpmYWxzZSwiSG9yaXpvbnRhbEFsaWdubWVudCI6MCwiVmVydGljYWxBbGlnbm1lbnQiOjAsIlNtYXJ0Rm9yZWdyb3VuZCI6bnVsbCwiQmFja2dyb3VuZEZpbGxUeXBlIjowLCJNYXJnaW4iOnsiJGlkIjoiOTUyIiwiVG9wIjowLCJMZWZ0IjowLCJSaWdodCI6MCwiQm90dG9tIjowfSwiUGFkZGluZyI6eyIkaWQiOiI5NTMiLCJUb3AiOjAsIkxlZnQiOjAsIlJpZ2h0IjowLCJCb3R0b20iOjB9LCJCYWNrZ3JvdW5kIjp7IiRyZWYiOiIxMTkifSwiSXNWaXNpYmxlIjp0cnVlLCJXaWR0aCI6MC4wLCJIZWlnaHQiOjAuMCwiQm9yZGVyU3R5bGUiOnsiJGlkIjoiOTU0IiwiTGluZUNvbG9yIjpudWxsLCJMaW5lV2VpZ2h0IjowLjAsIkxpbmVUeXBlIjowLCJQYXJlbnRTdHlsZSI6bnVsbH0sIlBhcmVudFN0eWxlIjpudWxsfSwiRGF0ZVN0eWxlIjp7IiRpZCI6Ijk1NSIsIkZvbnRTZXR0aW5ncyI6eyIkaWQiOiI5NTYiLCJGb250U2l6ZSI6OSwiRm9udE5hbWUiOiJBcmlhbCIsIklzQm9sZCI6ZmFsc2UsIklzSXRhbGljIjpmYWxzZSwiSXNVbmRlcmxpbmVkIjpmYWxzZSwiUGFyZW50U3R5bGUiOm51bGx9LCJBdXRvU2l6ZSI6MCwiRm9yZWdyb3VuZCI6eyIkaWQiOiI5NTciLCJDb2xvciI6eyIkcmVmIjoiMTIzIn19LCJNYXhXaWR0aCI6OTYwLjAsIk1heEhlaWdodCI6IkluZmluaXR5IiwiU21hcnRGb3JlZ3JvdW5kSXNBY3RpdmUiOmZhbHNlLCJIb3Jpem9udGFsQWxpZ25tZW50IjowLCJWZXJ0aWNhbEFsaWdubWVudCI6MCwiU21hcnRGb3JlZ3JvdW5kIjpudWxsLCJCYWNrZ3JvdW5kRmlsbFR5cGUiOjAsIk1hcmdpbiI6eyIkaWQiOiI5NTgiLCJUb3AiOjAsIkxlZnQiOjAsIlJpZ2h0IjowLCJCb3R0b20iOjB9LCJQYWRkaW5nIjp7IiRpZCI6Ijk1OSIsIlRvcCI6MCwiTGVmdCI6MCwiUmlnaHQiOjAsIkJvdHRvbSI6MH0sIkJhY2tncm91bmQiOnsiJHJlZiI6IjEyNiJ9LCJJc1Zpc2libGUiOmZhbHNlLCJXaWR0aCI6MC4wLCJIZWlnaHQiOjAuMCwiQm9yZGVyU3R5bGUiOnsiJGlkIjoiOTYwIiwiTGluZUNvbG9yIjpudWxsLCJMaW5lV2VpZ2h0IjowLjAsIkxpbmVUeXBlIjowLCJQYXJlbnRTdHlsZSI6bnVsbH0sIlBhcmVudFN0eWxlIjpudWxsfSwiRGF0ZUZvcm1hdCI6eyIkaWQiOiI5NjE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k2MiIsIkZvcm1hdCI6MCwiSXNWaXNpYmxlIjpmYWxzZSwiTGFzdEtub3duVmlzaWJpbGl0eVN0YXRlIjpmYWxzZX0sIklzVmlzaWJsZSI6dHJ1ZSwiUGFyZW50U3R5bGUiOm51bGx9LCJJbmRleCI6MjEsIlNtYXJ0RHVyYXRpb25BY3RpdmF0ZWQiOmZhbHNlLCJEYXRlRm9ybWF0Ijp7IiRyZWYiOiI5NjEifSwiV2Vla051bWJlcmluZyI6eyIkaWQiOiI5NjMiLCJGb3JtYXQiOjAsIklzVmlzaWJsZSI6ZmFsc2UsIkxhc3RLbm93blZpc2liaWxpdHlTdGF0ZSI6ZmFsc2V9LCJJZCI6IjdkNTgyOTUxLTE5M2ItNGFkNS1iZTdhLTQxY2RmZTNkNTQ5NSIsIkltcG9ydElkIjpudWxsLCJUaXRsZSI6IkFkanVzdG1lbnRzIFBoYXNlIiwiTm90ZSI6bnVsbCwiSHlwZXJsaW5rIjp7IiRpZCI6Ijk2NCIsIkFkZHJlc3MiOiIiLCJTdWJBZGRyZXNzIjoiIn0sIklzQ2hhbmdlZCI6ZmFsc2UsIklzTmV3IjpmYWxzZX0seyIkaWQiOiI5NjUiLCJHcm91cE5hbWUiOm51bGwsIlN0YXJ0RGF0ZSI6IjIwMjEtMDYtMjJUMDA6MDA6MDBaIiwiRW5kRGF0ZSI6IjIwMjEtMDYtMjZUMjM6NTk6MDBaIiwiUGVyY2VudGFnZUNvbXBsZXRlIjowLjAsIlN0eWxlIjp7IiRpZCI6Ijk2NiIsIlNoYXBlIjozLCJTaGFwZVRoaWNrbmVzcyI6MywiRHVyYXRpb25Gb3JtYXQiOjAsIkluY2x1ZGVOb25Xb3JraW5nRGF5c0luRHVyYXRpb24iOmZhbHNlLCJQZXJjZW50YWdlQ29tcGxldGVTdHlsZSI6eyIkaWQiOiI5NjciLCJGb250U2V0dGluZ3MiOnsiJGlkIjoiOTY4IiwiRm9udFNpemUiOjksIkZvbnROYW1lIjoiQXJpYWwiLCJJc0JvbGQiOmZhbHNlLCJJc0l0YWxpYyI6ZmFsc2UsIklzVW5kZXJsaW5lZCI6ZmFsc2UsIlBhcmVudFN0eWxlIjpudWxsfSwiQXV0b1NpemUiOjAsIkZvcmVncm91bmQiOnsiJHJlZiI6Ijg3In0sIk1heFdpZHRoIjo5NjAuMCwiTWF4SGVpZ2h0IjoiSW5maW5pdHkiLCJTbWFydEZvcmVncm91bmRJc0FjdGl2ZSI6ZmFsc2UsIkhvcml6b250YWxBbGlnbm1lbnQiOjAsIlZlcnRpY2FsQWxpZ25tZW50IjowLCJTbWFydEZvcmVncm91bmQiOm51bGwsIkJhY2tncm91bmRGaWxsVHlwZSI6MCwiTWFyZ2luIjp7IiRpZCI6Ijk2OSIsIlRvcCI6MCwiTGVmdCI6MCwiUmlnaHQiOjAsIkJvdHRvbSI6MH0sIlBhZGRpbmciOnsiJGlkIjoiOTcwIiwiVG9wIjowLCJMZWZ0IjowLCJSaWdodCI6MCwiQm90dG9tIjowfSwiQmFja2dyb3VuZCI6eyIkcmVmIjoiOTEifSwiSXNWaXNpYmxlIjp0cnVlLCJXaWR0aCI6MC4wLCJIZWlnaHQiOjAuMCwiQm9yZGVyU3R5bGUiOnsiJGlkIjoiOTcxIiwiTGluZUNvbG9yIjpudWxsLCJMaW5lV2VpZ2h0IjowLjAsIkxpbmVUeXBlIjowLCJQYXJlbnRTdHlsZSI6bnVsbH0sIlBhcmVudFN0eWxlIjpudWxsfSwiRHVyYXRpb25TdHlsZSI6eyIkaWQiOiI5NzIiLCJGb250U2V0dGluZ3MiOnsiJGlkIjoiOTczIiwiRm9udFNpemUiOjgsIkZvbnROYW1lIjoiQXJpYWwiLCJJc0JvbGQiOmZhbHNlLCJJc0l0YWxpYyI6ZmFsc2UsIklzVW5kZXJsaW5lZCI6ZmFsc2UsIlBhcmVudFN0eWxlIjpudWxsfSwiQXV0b1NpemUiOjAsIkZvcmVncm91bmQiOnsiJGlkIjoiOTc0IiwiQ29sb3IiOnsiJGlkIjoiOTc1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pZCI6Ijk3NiIsIlRvcCI6MCwiTGVmdCI6MCwiUmlnaHQiOjAsIkJvdHRvbSI6MH0sIlBhZGRpbmciOnsiJGlkIjoiOTc3IiwiVG9wIjowLCJMZWZ0IjowLCJSaWdodCI6MCwiQm90dG9tIjowfSwiQmFja2dyb3VuZCI6eyIkcmVmIjoiOTgifSwiSXNWaXNpYmxlIjp0cnVlLCJXaWR0aCI6MC4wLCJIZWlnaHQiOjAuMCwiQm9yZGVyU3R5bGUiOnsiJGlkIjoiOTc4IiwiTGluZUNvbG9yIjpudWxsLCJMaW5lV2VpZ2h0IjowLjAsIkxpbmVUeXBlIjowLCJQYXJlbnRTdHlsZSI6bnVsbH0sIlBhcmVudFN0eWxlIjpudWxsfSwiSG9yaXpvbnRhbENvbm5lY3RvclN0eWxlIjp7IiRpZCI6Ijk3OSIsIkxpbmVDb2xvciI6eyIkcmVmIjoiMTAwIn0sIkxpbmVXZWlnaHQiOjEuMCwiTGluZVR5cGUiOjAsIlBhcmVudFN0eWxlIjpudWxsfSwiVmVydGljYWxDb25uZWN0b3JTdHlsZSI6eyIkaWQiOiI5ODAiLCJMaW5lQ29sb3IiOnsiJHJlZiI6IjEwMyJ9LCJMaW5lV2VpZ2h0IjowLjAsIkxpbmVUeXBlIjowLCJQYXJlbnRTdHlsZSI6bnVsbH0sIk1hcmdpbiI6bnVsbCwiU3RhcnREYXRlUG9zaXRpb24iOjYsIkVuZERhdGVQb3NpdGlvbiI6NiwiRGF0ZUlzVmlzaWJsZSI6ZmFsc2UsIlRpdGxlUG9zaXRpb24iOjQsIkR1cmF0aW9uUG9zaXRpb24iOjMsIlBlcmNlbnRhZ2VDb21wbGV0ZWRQb3NpdGlvbiI6NiwiU3BhY2luZyI6MywiSXNCZWxvd1RpbWViYW5kIjpmYWxzZSwiUGVyY2VudGFnZUNvbXBsZXRlU2hhcGVPcGFjaXR5IjozNSwiU2hhcGVTdHlsZSI6eyIkaWQiOiI5ODEiLCJNYXJnaW4iOnsiJGlkIjoiOTgyIiwiVG9wIjowLCJMZWZ0Ijo0LCJSaWdodCI6NCwiQm90dG9tIjowfSwiUGFkZGluZyI6eyIkaWQiOiI5ODMiLCJUb3AiOjAsIkxlZnQiOjAsIlJpZ2h0IjowLCJCb3R0b20iOjB9LCJCYWNrZ3JvdW5kIjp7IiRpZCI6Ijk4NCIsIkNvbG9yIjp7IiRpZCI6Ijk4NSIsIkEiOjI1NSwiUiI6MTcwLCJHIjoxMDcsIkIiOjE2MH19LCJJc1Zpc2libGUiOnRydWUsIldpZHRoIjowLjAsIkhlaWdodCI6MTQuMCwiQm9yZGVyU3R5bGUiOnsiJGlkIjoiOTg2IiwiTGluZUNvbG9yIjp7IiRyZWYiOiIxMTEifSwiTGluZVdlaWdodCI6MC4wLCJMaW5lVHlwZSI6MCwiUGFyZW50U3R5bGUiOm51bGx9LCJQYXJlbnRTdHlsZSI6bnVsbH0sIlRpdGxlU3R5bGUiOnsiJGlkIjoiOTg3IiwiRm9udFNldHRpbmdzIjp7IiRpZCI6Ijk4OCIsIkZvbnRTaXplIjo5LCJGb250TmFtZSI6IkFyaWFsIiwiSXNCb2xkIjp0cnVlLCJJc0l0YWxpYyI6ZmFsc2UsIklzVW5kZXJsaW5lZCI6ZmFsc2UsIlBhcmVudFN0eWxlIjpudWxsfSwiQXV0b1NpemUiOjAsIkZvcmVncm91bmQiOnsiJGlkIjoiOTg5IiwiQ29sb3IiOnsiJHJlZiI6IjExNiJ9fSwiTWF4V2lkdGgiOjk2MC4wLCJNYXhIZWlnaHQiOiJJbmZpbml0eSIsIlNtYXJ0Rm9yZWdyb3VuZElzQWN0aXZlIjpmYWxzZSwiSG9yaXpvbnRhbEFsaWdubWVudCI6MCwiVmVydGljYWxBbGlnbm1lbnQiOjAsIlNtYXJ0Rm9yZWdyb3VuZCI6bnVsbCwiQmFja2dyb3VuZEZpbGxUeXBlIjowLCJNYXJnaW4iOnsiJGlkIjoiOTkwIiwiVG9wIjowLCJMZWZ0IjowLCJSaWdodCI6MCwiQm90dG9tIjowfSwiUGFkZGluZyI6eyIkaWQiOiI5OTEiLCJUb3AiOjAsIkxlZnQiOjAsIlJpZ2h0IjowLCJCb3R0b20iOjB9LCJCYWNrZ3JvdW5kIjp7IiRyZWYiOiIxMTkifSwiSXNWaXNpYmxlIjp0cnVlLCJXaWR0aCI6MC4wLCJIZWlnaHQiOjAuMCwiQm9yZGVyU3R5bGUiOnsiJGlkIjoiOTkyIiwiTGluZUNvbG9yIjpudWxsLCJMaW5lV2VpZ2h0IjowLjAsIkxpbmVUeXBlIjowLCJQYXJlbnRTdHlsZSI6bnVsbH0sIlBhcmVudFN0eWxlIjpudWxsfSwiRGF0ZVN0eWxlIjp7IiRpZCI6Ijk5MyIsIkZvbnRTZXR0aW5ncyI6eyIkaWQiOiI5OTQiLCJGb250U2l6ZSI6OSwiRm9udE5hbWUiOiJBcmlhbCIsIklzQm9sZCI6ZmFsc2UsIklzSXRhbGljIjpmYWxzZSwiSXNVbmRlcmxpbmVkIjpmYWxzZSwiUGFyZW50U3R5bGUiOm51bGx9LCJBdXRvU2l6ZSI6MCwiRm9yZWdyb3VuZCI6eyIkaWQiOiI5OTUiLCJDb2xvciI6eyIkcmVmIjoiMTIzIn19LCJNYXhXaWR0aCI6OTYwLjAsIk1heEhlaWdodCI6IkluZmluaXR5IiwiU21hcnRGb3JlZ3JvdW5kSXNBY3RpdmUiOmZhbHNlLCJIb3Jpem9udGFsQWxpZ25tZW50IjowLCJWZXJ0aWNhbEFsaWdubWVudCI6MCwiU21hcnRGb3JlZ3JvdW5kIjpudWxsLCJCYWNrZ3JvdW5kRmlsbFR5cGUiOjAsIk1hcmdpbiI6eyIkaWQiOiI5OTYiLCJUb3AiOjAsIkxlZnQiOjAsIlJpZ2h0IjowLCJCb3R0b20iOjB9LCJQYWRkaW5nIjp7IiRpZCI6Ijk5NyIsIlRvcCI6MCwiTGVmdCI6MCwiUmlnaHQiOjAsIkJvdHRvbSI6MH0sIkJhY2tncm91bmQiOnsiJHJlZiI6IjEyNiJ9LCJJc1Zpc2libGUiOmZhbHNlLCJXaWR0aCI6MC4wLCJIZWlnaHQiOjAuMCwiQm9yZGVyU3R5bGUiOnsiJGlkIjoiOTk4IiwiTGluZUNvbG9yIjpudWxsLCJMaW5lV2VpZ2h0IjowLjAsIkxpbmVUeXBlIjowLCJQYXJlbnRTdHlsZSI6bnVsbH0sIlBhcmVudFN0eWxlIjpudWxsfSwiRGF0ZUZvcm1hdCI6eyIkaWQiOiI5OTk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EwMDAiLCJGb3JtYXQiOjAsIklzVmlzaWJsZSI6ZmFsc2UsIkxhc3RLbm93blZpc2liaWxpdHlTdGF0ZSI6ZmFsc2V9LCJJc1Zpc2libGUiOnRydWUsIlBhcmVudFN0eWxlIjpudWxsfSwiSW5kZXgiOjIyLCJTbWFydER1cmF0aW9uQWN0aXZhdGVkIjpmYWxzZSwiRGF0ZUZvcm1hdCI6eyIkcmVmIjoiOTk5In0sIldlZWtOdW1iZXJpbmciOnsiJGlkIjoiMTAwMSIsIkZvcm1hdCI6MCwiSXNWaXNpYmxlIjpmYWxzZSwiTGFzdEtub3duVmlzaWJpbGl0eVN0YXRlIjpmYWxzZX0sIklkIjoiN2RhM2ZkNzItYjZhZC00NzEyLTg3NGYtNTYyZTk5MmY0YzcyIiwiSW1wb3J0SWQiOm51bGwsIlRpdGxlIjoiVHJpYWdlIGNhdXNlcyIsIk5vdGUiOm51bGwsIkh5cGVybGluayI6eyIkaWQiOiIxMDAyIiwiQWRkcmVzcyI6IiIsIlN1YkFkZHJlc3MiOiIifSwiSXNDaGFuZ2VkIjpmYWxzZSwiSXNOZXciOmZhbHNlfSx7IiRpZCI6IjEwMDMiLCJHcm91cE5hbWUiOm51bGwsIlN0YXJ0RGF0ZSI6IjIwMjEtMDYtMjRUMDA6MDA6MDBaIiwiRW5kRGF0ZSI6IjIwMjEtMDYtMjhUMjM6NTk6MDBaIiwiUGVyY2VudGFnZUNvbXBsZXRlIjowLjAsIlN0eWxlIjp7IiRpZCI6IjEwMDQiLCJTaGFwZSI6MywiU2hhcGVUaGlja25lc3MiOjEsIkR1cmF0aW9uRm9ybWF0IjowLCJJbmNsdWRlTm9uV29ya2luZ0RheXNJbkR1cmF0aW9uIjpmYWxzZSwiUGVyY2VudGFnZUNvbXBsZXRlU3R5bGUiOnsiJGlkIjoiMTAwNSIsIkZvbnRTZXR0aW5ncyI6eyIkaWQiOiIxMDA2IiwiRm9udFNpemUiOjksIkZvbnROYW1lIjoiQXJpYWwiLCJJc0JvbGQiOmZhbHNlLCJJc0l0YWxpYyI6ZmFsc2UsIklzVW5kZXJsaW5lZCI6ZmFsc2UsIlBhcmVudFN0eWxlIjpudWxsfSwiQXV0b1NpemUiOjAsIkZvcmVncm91bmQiOnsiJHJlZiI6Ijg3In0sIk1heFdpZHRoIjo5NjAuMCwiTWF4SGVpZ2h0IjoiSW5maW5pdHkiLCJTbWFydEZvcmVncm91bmRJc0FjdGl2ZSI6ZmFsc2UsIkhvcml6b250YWxBbGlnbm1lbnQiOjAsIlZlcnRpY2FsQWxpZ25tZW50IjowLCJTbWFydEZvcmVncm91bmQiOm51bGwsIkJhY2tncm91bmRGaWxsVHlwZSI6MCwiTWFyZ2luIjp7IiRpZCI6IjEwMDciLCJUb3AiOjAsIkxlZnQiOjAsIlJpZ2h0IjowLCJCb3R0b20iOjB9LCJQYWRkaW5nIjp7IiRpZCI6IjEwMDgiLCJUb3AiOjAsIkxlZnQiOjAsIlJpZ2h0IjowLCJCb3R0b20iOjB9LCJCYWNrZ3JvdW5kIjp7IiRpZCI6IjEwMDkiLCJDb2xvciI6eyIkaWQiOiIxMDEwIiwiQSI6ODksIlIiOjAsIkciOjAsIkIiOjB9fSwiSXNWaXNpYmxlIjp0cnVlLCJXaWR0aCI6MC4wLCJIZWlnaHQiOjAuMCwiQm9yZGVyU3R5bGUiOnsiJGlkIjoiMTAxMSIsIkxpbmVDb2xvciI6bnVsbCwiTGluZVdlaWdodCI6MC4wLCJMaW5lVHlwZSI6MCwiUGFyZW50U3R5bGUiOm51bGx9LCJQYXJlbnRTdHlsZSI6bnVsbH0sIkR1cmF0aW9uU3R5bGUiOnsiJGlkIjoiMTAxMiIsIkZvbnRTZXR0aW5ncyI6eyIkaWQiOiIxMDEzIiwiRm9udFNpemUiOjksIkZvbnROYW1lIjoiQXJpYWwiLCJJc0JvbGQiOmZhbHNlLCJJc0l0YWxpYyI6ZmFsc2UsIklzVW5kZXJsaW5lZCI6ZmFsc2UsIlBhcmVudFN0eWxlIjpudWxsfSwiQXV0b1NpemUiOjAsIkZvcmVncm91bmQiOnsiJGlkIjoiMTAxNCIsIkNvbG9yIjp7IiRpZCI6IjEwMTUiLCJBIjoyNTUsIlIiOjIzNywiRyI6MTI1LCJCIjo0OX19LCJNYXhXaWR0aCI6OTYwLjAsIk1heEhlaWdodCI6IkluZmluaXR5IiwiU21hcnRGb3JlZ3JvdW5kSXNBY3RpdmUiOmZhbHNlLCJIb3Jpem9udGFsQWxpZ25tZW50IjowLCJWZXJ0aWNhbEFsaWdubWVudCI6MCwiU21hcnRGb3JlZ3JvdW5kIjpudWxsLCJCYWNrZ3JvdW5kRmlsbFR5cGUiOjAsIk1hcmdpbiI6eyIkaWQiOiIxMDE2IiwiVG9wIjowLCJMZWZ0IjowLCJSaWdodCI6MCwiQm90dG9tIjowfSwiUGFkZGluZyI6eyIkaWQiOiIxMDE3IiwiVG9wIjowLCJMZWZ0IjowLCJSaWdodCI6MCwiQm90dG9tIjowfSwiQmFja2dyb3VuZCI6eyIkaWQiOiIxMDE4IiwiQ29sb3IiOnsiJHJlZiI6IjEwMTAifX0sIklzVmlzaWJsZSI6dHJ1ZSwiV2lkdGgiOjAuMCwiSGVpZ2h0IjowLjAsIkJvcmRlclN0eWxlIjp7IiRpZCI6IjEwMTkiLCJMaW5lQ29sb3IiOm51bGwsIkxpbmVXZWlnaHQiOjAuMCwiTGluZVR5cGUiOjAsIlBhcmVudFN0eWxlIjpudWxsfSwiUGFyZW50U3R5bGUiOm51bGx9LCJIb3Jpem9udGFsQ29ubmVjdG9yU3R5bGUiOnsiJGlkIjoiMTAyMCIsIkxpbmVDb2xvciI6eyIkaWQiOiIxMDIxIiwiJHR5cGUiOiJOTFJFLkNvbW1vbi5Eb20uU29saWRDb2xvckJydXNoLCBOTFJFLkNvbW1vbiIsIkNvbG9yIjp7IiRpZCI6IjEwMjIiLCJBIjoyNTUsIlIiOjIwNCwiRyI6MjA0LCJCIjoyMDR9fSwiTGluZVdlaWdodCI6MS4wLCJMaW5lVHlwZSI6MCwiUGFyZW50U3R5bGUiOm51bGx9LCJWZXJ0aWNhbENvbm5lY3RvclN0eWxlIjp7IiRpZCI6IjEwMjMiLCJMaW5lQ29sb3IiOnsiJGlkIjoiMTAyNCIsIiR0eXBlIjoiTkxSRS5Db21tb24uRG9tLlNvbGlkQ29sb3JCcnVzaCwgTkxSRS5Db21tb24iLCJDb2xvciI6eyIkaWQiOiIxMDI1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TAyNiIsIk1hcmdpbiI6eyIkaWQiOiIxMDI3IiwiVG9wIjowLCJMZWZ0Ijo0LCJSaWdodCI6NCwiQm90dG9tIjowfSwiUGFkZGluZyI6eyIkaWQiOiIxMDI4IiwiVG9wIjowLCJMZWZ0IjowLCJSaWdodCI6MCwiQm90dG9tIjowfSwiQmFja2dyb3VuZCI6eyIkaWQiOiIxMDI5IiwiQ29sb3IiOnsiJGlkIjoiMTAzMCIsIkEiOjI1NSwiUiI6MCwiRyI6MTE0LCJCIjoxODh9fSwiSXNWaXNpYmxlIjp0cnVlLCJXaWR0aCI6MC4wLCJIZWlnaHQiOjE2LjAsIkJvcmRlclN0eWxlIjp7IiRpZCI6IjEwMzEiLCJMaW5lQ29sb3IiOnsiJGlkIjoiMTAzMiIsIiR0eXBlIjoiTkxSRS5Db21tb24uRG9tLlNvbGlkQ29sb3JCcnVzaCwgTkxSRS5Db21tb24iLCJDb2xvciI6eyIkaWQiOiIxMDMzIiwiQSI6MjU1LCJSIjoyNTUsIkciOjAsIkIiOjB9fSwiTGluZVdlaWdodCI6MC4wLCJMaW5lVHlwZSI6MCwiUGFyZW50U3R5bGUiOm51bGx9LCJQYXJlbnRTdHlsZSI6bnVsbH0sIlRpdGxlU3R5bGUiOnsiJGlkIjoiMTAzNCIsIkZvbnRTZXR0aW5ncyI6eyIkaWQiOiIxMDM1IiwiRm9udFNpemUiOjEwLCJGb250TmFtZSI6IkFyaWFsIiwiSXNCb2xkIjp0cnVlLCJJc0l0YWxpYyI6ZmFsc2UsIklzVW5kZXJsaW5lZCI6ZmFsc2UsIlBhcmVudFN0eWxlIjpudWxsfSwiQXV0b1NpemUiOjAsIkZvcmVncm91bmQiOnsiJGlkIjoiMTAzNiIsIkNvbG9yIjp7IiRpZCI6IjEwMzc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AzOCIsIlRvcCI6MCwiTGVmdCI6MCwiUmlnaHQiOjAsIkJvdHRvbSI6MH0sIlBhZGRpbmciOnsiJGlkIjoiMTAzOSIsIlRvcCI6MCwiTGVmdCI6MCwiUmlnaHQiOjAsIkJvdHRvbSI6MH0sIkJhY2tncm91bmQiOnsiJGlkIjoiMTA0MCIsIkNvbG9yIjp7IiRyZWYiOiIxMDEwIn19LCJJc1Zpc2libGUiOnRydWUsIldpZHRoIjowLjAsIkhlaWdodCI6MC4wLCJCb3JkZXJTdHlsZSI6eyIkaWQiOiIxMDQxIiwiTGluZUNvbG9yIjpudWxsLCJMaW5lV2VpZ2h0IjowLjAsIkxpbmVUeXBlIjowLCJQYXJlbnRTdHlsZSI6bnVsbH0sIlBhcmVudFN0eWxlIjpudWxsfSwiRGF0ZVN0eWxlIjp7IiRpZCI6IjEwNDIiLCJGb250U2V0dGluZ3MiOnsiJGlkIjoiMTA0MyIsIkZvbnRTaXplIjo5LCJGb250TmFtZSI6IkFyaWFsIiwiSXNCb2xkIjpmYWxzZSwiSXNJdGFsaWMiOmZhbHNlLCJJc1VuZGVybGluZWQiOmZhbHNlLCJQYXJlbnRTdHlsZSI6bnVsbH0sIkF1dG9TaXplIjowLCJGb3JlZ3JvdW5kIjp7IiRpZCI6IjEwNDQiLCJDb2xvciI6eyIkaWQiOiIxMDQ1IiwiQSI6MjU1LCJSIjo2OCwiRyI6ODQsIkIiOjEwNn19LCJNYXhXaWR0aCI6OTYwLjAsIk1heEhlaWdodCI6IkluZmluaXR5IiwiU21hcnRGb3JlZ3JvdW5kSXNBY3RpdmUiOmZhbHNlLCJIb3Jpem9udGFsQWxpZ25tZW50IjowLCJWZXJ0aWNhbEFsaWdubWVudCI6MCwiU21hcnRGb3JlZ3JvdW5kIjpudWxsLCJCYWNrZ3JvdW5kRmlsbFR5cGUiOjAsIk1hcmdpbiI6eyIkaWQiOiIxMDQ2IiwiVG9wIjowLCJMZWZ0IjowLCJSaWdodCI6MCwiQm90dG9tIjowfSwiUGFkZGluZyI6eyIkaWQiOiIxMDQ3IiwiVG9wIjowLCJMZWZ0IjowLCJSaWdodCI6MCwiQm90dG9tIjowfSwiQmFja2dyb3VuZCI6eyIkaWQiOiIxMDQ4IiwiQ29sb3IiOnsiJHJlZiI6IjEwMTAifX0sIklzVmlzaWJsZSI6dHJ1ZSwiV2lkdGgiOjAuMCwiSGVpZ2h0IjowLjAsIkJvcmRlclN0eWxlIjp7IiRpZCI6IjEwNDkiLCJMaW5lQ29sb3IiOm51bGwsIkxpbmVXZWlnaHQiOjAuMCwiTGluZVR5cGUiOjAsIlBhcmVudFN0eWxlIjpudWxsfSwiUGFyZW50U3R5bGUiOm51bGx9LCJEYXRlRm9ybWF0Ijp7IiRpZCI6IjEwNTA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DUxIiwiRGF0ZVBhcnRJc1Zpc2libGUiOmZhbHNlLCJUaW1lUGFydElzVmlzaWJsZSI6ZmFsc2V9fSwiV2Vla051bWJlcmluZyI6eyIkaWQiOiIxMDUyIiwiRm9ybWF0IjowLCJJc1Zpc2libGUiOmZhbHNlLCJMYXN0S25vd25WaXNpYmlsaXR5U3RhdGUiOmZhbHNlfSwiSXNWaXNpYmxlIjpmYWxzZSwiUGFyZW50U3R5bGUiOm51bGx9LCJJbmRleCI6MjMsIlNtYXJ0RHVyYXRpb25BY3RpdmF0ZWQiOmZhbHNlLCJEYXRlRm9ybWF0Ijp7IiRyZWYiOiIxMDUwIn0sIldlZWtOdW1iZXJpbmciOnsiJGlkIjoiMTA1MyIsIkZvcm1hdCI6MCwiSXNWaXNpYmxlIjpmYWxzZSwiTGFzdEtub3duVmlzaWJpbGl0eVN0YXRlIjpmYWxzZX0sIklkIjoiZGVjZDVjZDItMzYzMy00OWRkLWJhODUtMzg1ZTZkYzU5MmFjIiwiSW1wb3J0SWQiOm51bGwsIlRpdGxlIjoiRHJhZnQgZGVsaXZlcmFibGVzICIsIk5vdGUiOm51bGwsIkh5cGVybGluayI6eyIkaWQiOiIxMDU0IiwiQWRkcmVzcyI6IiIsIlN1YkFkZHJlc3MiOiIifSwiSXNDaGFuZ2VkIjpmYWxzZSwiSXNOZXciOmZhbHNlfSx7IiRpZCI6IjEwNTUiLCJHcm91cE5hbWUiOm51bGwsIlN0YXJ0RGF0ZSI6IjIwMjEtMDYtMjZUMDA6MDA6MDBaIiwiRW5kRGF0ZSI6IjIwMjEtMDYtMzBUMjM6NTk6MDBaIiwiUGVyY2VudGFnZUNvbXBsZXRlIjowLjAsIlN0eWxlIjp7IiRpZCI6IjEwNTYiLCJTaGFwZSI6MywiU2hhcGVUaGlja25lc3MiOjMsIkR1cmF0aW9uRm9ybWF0IjowLCJJbmNsdWRlTm9uV29ya2luZ0RheXNJbkR1cmF0aW9uIjpmYWxzZSwiUGVyY2VudGFnZUNvbXBsZXRlU3R5bGUiOnsiJGlkIjoiMTA1NyIsIkZvbnRTZXR0aW5ncyI6eyIkaWQiOiIxMDU4IiwiRm9udFNpemUiOjksIkZvbnROYW1lIjoiQXJpYWwiLCJJc0JvbGQiOmZhbHNlLCJJc0l0YWxpYyI6ZmFsc2UsIklzVW5kZXJsaW5lZCI6ZmFsc2UsIlBhcmVudFN0eWxlIjpudWxsfSwiQXV0b1NpemUiOjAsIkZvcmVncm91bmQiOnsiJHJlZiI6Ijg3In0sIk1heFdpZHRoIjo5NjAuMCwiTWF4SGVpZ2h0IjoiSW5maW5pdHkiLCJTbWFydEZvcmVncm91bmRJc0FjdGl2ZSI6ZmFsc2UsIkhvcml6b250YWxBbGlnbm1lbnQiOjAsIlZlcnRpY2FsQWxpZ25tZW50IjowLCJTbWFydEZvcmVncm91bmQiOm51bGwsIkJhY2tncm91bmRGaWxsVHlwZSI6MCwiTWFyZ2luIjp7IiRpZCI6IjEwNTkiLCJUb3AiOjAsIkxlZnQiOjAsIlJpZ2h0IjowLCJCb3R0b20iOjB9LCJQYWRkaW5nIjp7IiRpZCI6IjEwNjAiLCJUb3AiOjAsIkxlZnQiOjAsIlJpZ2h0IjowLCJCb3R0b20iOjB9LCJCYWNrZ3JvdW5kIjp7IiRyZWYiOiI5MSJ9LCJJc1Zpc2libGUiOnRydWUsIldpZHRoIjowLjAsIkhlaWdodCI6MC4wLCJCb3JkZXJTdHlsZSI6eyIkaWQiOiIxMDYxIiwiTGluZUNvbG9yIjpudWxsLCJMaW5lV2VpZ2h0IjowLjAsIkxpbmVUeXBlIjowLCJQYXJlbnRTdHlsZSI6bnVsbH0sIlBhcmVudFN0eWxlIjpudWxsfSwiRHVyYXRpb25TdHlsZSI6eyIkaWQiOiIxMDYyIiwiRm9udFNldHRpbmdzIjp7IiRpZCI6IjEwNjMiLCJGb250U2l6ZSI6OCwiRm9udE5hbWUiOiJBcmlhbCIsIklzQm9sZCI6ZmFsc2UsIklzSXRhbGljIjpmYWxzZSwiSXNVbmRlcmxpbmVkIjpmYWxzZSwiUGFyZW50U3R5bGUiOm51bGx9LCJBdXRvU2l6ZSI6MCwiRm9yZWdyb3VuZCI6eyIkaWQiOiIxMDY0IiwiQ29sb3IiOnsiJGlkIjoiMTA2NS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aWQiOiIxMDY2IiwiVG9wIjowLCJMZWZ0IjowLCJSaWdodCI6MCwiQm90dG9tIjowfSwiUGFkZGluZyI6eyIkaWQiOiIxMDY3IiwiVG9wIjowLCJMZWZ0IjowLCJSaWdodCI6MCwiQm90dG9tIjowfSwiQmFja2dyb3VuZCI6eyIkcmVmIjoiOTgifSwiSXNWaXNpYmxlIjp0cnVlLCJXaWR0aCI6MC4wLCJIZWlnaHQiOjAuMCwiQm9yZGVyU3R5bGUiOnsiJGlkIjoiMTA2OCIsIkxpbmVDb2xvciI6bnVsbCwiTGluZVdlaWdodCI6MC4wLCJMaW5lVHlwZSI6MCwiUGFyZW50U3R5bGUiOm51bGx9LCJQYXJlbnRTdHlsZSI6bnVsbH0sIkhvcml6b250YWxDb25uZWN0b3JTdHlsZSI6eyIkaWQiOiIxMDY5IiwiTGluZUNvbG9yIjp7IiRyZWYiOiIxMDAifSwiTGluZVdlaWdodCI6MS4wLCJMaW5lVHlwZSI6MCwiUGFyZW50U3R5bGUiOm51bGx9LCJWZXJ0aWNhbENvbm5lY3RvclN0eWxlIjp7IiRpZCI6IjEwNzAiLCJMaW5lQ29sb3IiOnsiJHJlZiI6IjEwMyJ9LCJMaW5lV2VpZ2h0IjowLjAsIkxpbmVUeXBlIjowLCJQYXJlbnRTdHlsZSI6bnVsbH0sIk1hcmdpbiI6bnVsbCwiU3RhcnREYXRlUG9zaXRpb24iOjYsIkVuZERhdGVQb3NpdGlvbiI6NiwiRGF0ZUlzVmlzaWJsZSI6ZmFsc2UsIlRpdGxlUG9zaXRpb24iOjQsIkR1cmF0aW9uUG9zaXRpb24iOjMsIlBlcmNlbnRhZ2VDb21wbGV0ZWRQb3NpdGlvbiI6NiwiU3BhY2luZyI6MywiSXNCZWxvd1RpbWViYW5kIjpmYWxzZSwiUGVyY2VudGFnZUNvbXBsZXRlU2hhcGVPcGFjaXR5IjozNSwiU2hhcGVTdHlsZSI6eyIkaWQiOiIxMDcxIiwiTWFyZ2luIjp7IiRpZCI6IjEwNzIiLCJUb3AiOjAsIkxlZnQiOjQsIlJpZ2h0Ijo0LCJCb3R0b20iOjB9LCJQYWRkaW5nIjp7IiRpZCI6IjEwNzMiLCJUb3AiOjAsIkxlZnQiOjAsIlJpZ2h0IjowLCJCb3R0b20iOjB9LCJCYWNrZ3JvdW5kIjp7IiRpZCI6IjEwNzQiLCJDb2xvciI6eyIkaWQiOiIxMDc1IiwiQSI6MjU1LCJSIjoxNzAsIkciOjEwNywiQiI6MTYwfX0sIklzVmlzaWJsZSI6dHJ1ZSwiV2lkdGgiOjAuMCwiSGVpZ2h0IjoxNC4wLCJCb3JkZXJTdHlsZSI6eyIkaWQiOiIxMDc2IiwiTGluZUNvbG9yIjp7IiRyZWYiOiIxMTEifSwiTGluZVdlaWdodCI6MC4wLCJMaW5lVHlwZSI6MCwiUGFyZW50U3R5bGUiOm51bGx9LCJQYXJlbnRTdHlsZSI6bnVsbH0sIlRpdGxlU3R5bGUiOnsiJGlkIjoiMTA3NyIsIkZvbnRTZXR0aW5ncyI6eyIkaWQiOiIxMDc4IiwiRm9udFNpemUiOjksIkZvbnROYW1lIjoiQXJpYWwiLCJJc0JvbGQiOnRydWUsIklzSXRhbGljIjpmYWxzZSwiSXNVbmRlcmxpbmVkIjpmYWxzZSwiUGFyZW50U3R5bGUiOm51bGx9LCJBdXRvU2l6ZSI6MCwiRm9yZWdyb3VuZCI6eyIkaWQiOiIxMDc5IiwiQ29sb3IiOnsiJHJlZiI6IjExNiJ9fSwiTWF4V2lkdGgiOjk2MC4wLCJNYXhIZWlnaHQiOiJJbmZpbml0eSIsIlNtYXJ0Rm9yZWdyb3VuZElzQWN0aXZlIjpmYWxzZSwiSG9yaXpvbnRhbEFsaWdubWVudCI6MCwiVmVydGljYWxBbGlnbm1lbnQiOjAsIlNtYXJ0Rm9yZWdyb3VuZCI6bnVsbCwiQmFja2dyb3VuZEZpbGxUeXBlIjowLCJNYXJnaW4iOnsiJGlkIjoiMTA4MCIsIlRvcCI6MCwiTGVmdCI6MCwiUmlnaHQiOjAsIkJvdHRvbSI6MH0sIlBhZGRpbmciOnsiJGlkIjoiMTA4MSIsIlRvcCI6MCwiTGVmdCI6MCwiUmlnaHQiOjAsIkJvdHRvbSI6MH0sIkJhY2tncm91bmQiOnsiJHJlZiI6IjExOSJ9LCJJc1Zpc2libGUiOnRydWUsIldpZHRoIjowLjAsIkhlaWdodCI6MC4wLCJCb3JkZXJTdHlsZSI6eyIkaWQiOiIxMDgyIiwiTGluZUNvbG9yIjpudWxsLCJMaW5lV2VpZ2h0IjowLjAsIkxpbmVUeXBlIjowLCJQYXJlbnRTdHlsZSI6bnVsbH0sIlBhcmVudFN0eWxlIjpudWxsfSwiRGF0ZVN0eWxlIjp7IiRpZCI6IjEwODMiLCJGb250U2V0dGluZ3MiOnsiJGlkIjoiMTA4NCIsIkZvbnRTaXplIjo5LCJGb250TmFtZSI6IkFyaWFsIiwiSXNCb2xkIjpmYWxzZSwiSXNJdGFsaWMiOmZhbHNlLCJJc1VuZGVybGluZWQiOmZhbHNlLCJQYXJlbnRTdHlsZSI6bnVsbH0sIkF1dG9TaXplIjowLCJGb3JlZ3JvdW5kIjp7IiRpZCI6IjEwODUiLCJDb2xvciI6eyIkcmVmIjoiMTIzIn19LCJNYXhXaWR0aCI6OTYwLjAsIk1heEhlaWdodCI6IkluZmluaXR5IiwiU21hcnRGb3JlZ3JvdW5kSXNBY3RpdmUiOmZhbHNlLCJIb3Jpem9udGFsQWxpZ25tZW50IjowLCJWZXJ0aWNhbEFsaWdubWVudCI6MCwiU21hcnRGb3JlZ3JvdW5kIjpudWxsLCJCYWNrZ3JvdW5kRmlsbFR5cGUiOjAsIk1hcmdpbiI6eyIkaWQiOiIxMDg2IiwiVG9wIjowLCJMZWZ0IjowLCJSaWdodCI6MCwiQm90dG9tIjowfSwiUGFkZGluZyI6eyIkaWQiOiIxMDg3IiwiVG9wIjowLCJMZWZ0IjowLCJSaWdodCI6MCwiQm90dG9tIjowfSwiQmFja2dyb3VuZCI6eyIkcmVmIjoiMTI2In0sIklzVmlzaWJsZSI6ZmFsc2UsIldpZHRoIjowLjAsIkhlaWdodCI6MC4wLCJCb3JkZXJTdHlsZSI6eyIkaWQiOiIxMDg4IiwiTGluZUNvbG9yIjpudWxsLCJMaW5lV2VpZ2h0IjowLjAsIkxpbmVUeXBlIjowLCJQYXJlbnRTdHlsZSI6bnVsbH0sIlBhcmVudFN0eWxlIjpudWxsfSwiRGF0ZUZvcm1hdCI6eyIkaWQiOiIxMDg5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xMDkwIiwiRm9ybWF0IjowLCJJc1Zpc2libGUiOmZhbHNlLCJMYXN0S25vd25WaXNpYmlsaXR5U3RhdGUiOmZhbHNlfSwiSXNWaXNpYmxlIjp0cnVlLCJQYXJlbnRTdHlsZSI6bnVsbH0sIkluZGV4IjoyNCwiU21hcnREdXJhdGlvbkFjdGl2YXRlZCI6ZmFsc2UsIkRhdGVGb3JtYXQiOnsiJHJlZiI6IjEwODkifSwiV2Vla051bWJlcmluZyI6eyIkaWQiOiIxMDkxIiwiRm9ybWF0IjowLCJJc1Zpc2libGUiOmZhbHNlLCJMYXN0S25vd25WaXNpYmlsaXR5U3RhdGUiOmZhbHNlfSwiSWQiOiJmN2ZlZTExNC0yZmEzLTRhMGUtOGQ2NC0xYWI1NDcyYWVkMTUiLCJJbXBvcnRJZCI6bnVsbCwiVGl0bGUiOiJNb25pdG9yaW5nICAiLCJOb3RlIjpudWxsLCJIeXBlcmxpbmsiOnsiJGlkIjoiMTA5MiIsIkFkZHJlc3MiOiIiLCJTdWJBZGRyZXNzIjoiIn0sIklzQ2hhbmdlZCI6ZmFsc2UsIklzTmV3IjpmYWxzZX1dLCJTd2ltbGFuZXMiOltdLCJNc1Byb2plY3RJdGVtc1RyZWUiOnsiJGlkIjoiMTA5MyIsIlJvb3QiOnsiSW1wb3J0SWQiOm51bGwsIklzSW1wb3J0ZWQiOmZhbHNlLCJDaGlsZHJlbiI6W119fSwiTWV0YWRhdGEiOnsiJGlkIjoiMTA5NCIsIlJlY2VudENvbG9yc0NvbGxlY3Rpb24iOiJbXCIjRkY4NERENjNcIixcIiNGRjZCQUE3NVwiLFwiI0ZGQUE2QkEwXCIsXCIjRkYwMDcyQkNcIixcIiNGRjY5NzQ3Q1wiLFwiI0ZGNzBBRDQ3XCJdIn0sIlNldHRpbmdzIjp7IiRpZCI6IjEwOTUiLCJJbXBhT3B0aW9ucyI6eyIkaWQiOiIxMDk2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k3IiwiVXNlVGltZSI6ZmFsc2UsIldvcmtEYXlTdGFydCI6IjAwOjAwOjAwIiwiV29ya0RheUVuZCI6IjIzOjU5OjAwIn0sIkxhc3RVc2VkVGVtcGxhdGVJZCI6Ijc4ZmVkNTY1LTM0YTgtNDRiYi05YzM4LTFmMzNhZTJiYTA2NiIsIkZpcnN0V2Vla09mWWVhciI6MH0="/>
  <p:tag name="__MASTER" val="__part_0"/>
</p:tagLst>
</file>

<file path=ppt/tags/tag2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TYPE" val="Days"/>
  <p:tag name="OTLTIMEBANDSCALEFORMAT" val="d"/>
  <p:tag name="OTLTIMEBANDQUICKPOSITION" val="Custom"/>
  <p:tag name="OTLTIMEBANDSHAPETYPE" val="RectangleTimeband"/>
  <p:tag name="OTLTIMEBANDTHREEDEFFECTS" val="None"/>
  <p:tag name="OTLTIMEBANDAUTODATERANGE" val="True"/>
  <p:tag name="OTLTIMEBANDSTARTDATE" val="0001-01-01T00:00:00.0000000"/>
  <p:tag name="OTLTIMEBANDENDDATE" val="2021-07-02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5"/>
  <p:tag name="OTLTIMEBANDFYSTARTMONTH" val="January"/>
  <p:tag name="OTLTIMEBANDSHOWFYLABEL" val="True"/>
  <p:tag name="OTLTIMEBANDUSESTARTINGOFTHEYEARFORFYNUMBERING" val="True"/>
  <p:tag name="OTLMARKERSHAPE" val="OTL"/>
</p:tagLst>
</file>

<file path=ppt/tags/tag2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2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2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lZlcnNpb24iOnsiJGlkIjoiMiIsIlZlcnNpb24iOiIzLjMuMiIsIk9yaWdpbmFsQXNzZW1ibHlWZXJzaW9uIjoiMS4wMC4wMC4wMCIsIkVkaXRpb24iOiJQcm8iLCJJc1BsdXNFZGl0aW9uIjp0cnVlLCJJc1Byb0VkaXRpb24iOnRydWV9LCJFZmZlY3QiOjEsIlN0eWxlIjp7IiRpZCI6IjMiLCJUaW1lYmFuZFN0eWxlIjp7IiRpZCI6IjQiLCJTY2FsZU1hcmtpbmciOjAsIlNoYXBlIjowLCJTaGFwZVN0eWxlIjp7IiRpZCI6IjUiLCJNYXJnaW4iOnsiJGlkIjoiNiIsIlRvcCI6MCwiTGVmdCI6MTIsIlJpZ2h0IjoxMiwiQm90dG9tIjowfSwiUGFkZGluZyI6eyIkaWQiOiI3IiwiVG9wIjo1LCJMZWZ0IjowLCJSaWdodCI6MCwiQm90dG9tIjo1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jQsIkZvbnROYW1lIjoiQ2FsaWJyaSIsIklzQm9sZCI6ZmFsc2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U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yNCwiRm9udE5hbWUiOiJDYWxpYnJpIiwiSXNCb2xkIjpmYWxz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mYWxz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jU1LCJSIjoyNTUsIkciOjAsIkIiOjB9fSwiQXBwZW5kWWVhck9uWWVhckNoYW5nZSI6dHJ1ZSwiRWxhcHNlZFRpbWVGb3JtYXQiOjAsIlRvZGF5TWFya2VyUG9zaXRpb24iOjAsIlF1aWNrUG9zaXRpb24iOjMsIkFic29sdXRlUG9zaXRpb24iOjE5OC4wMDEwMjIsIk1hcmdpbiI6eyIkaWQiOiI0OSIsIlRvcCI6MCwiTGVmdCI6MTAsIlJpZ2h0IjoxMCwiQm90dG9tIjowfSwiUGFkZGluZyI6eyIkaWQiOiI1MCIsIlRvcCI6MCwiTGVmdCI6MCwiUmlnaHQiOjAsIkJvdHRvbSI6MH0sIkJhY2tncm91bmQiOnsiJGlkIjoiNTEiLCJDb2xvciI6eyIkaWQiOiI1MiIsIkEiOjI1NSwiUiI6NjgsIkciOjg0LCJCIjoxMDZ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I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nRydWUsIklzSXRhbGljIjpmYWxzZSwiSXNVbmRlcmxpbmVkIjpmYWxzZSwiUGFyZW50U3R5bGUiOm51bGx9LCJBdXRvU2l6ZSI6MCwiRm9yZWdyb3VuZCI6eyIkaWQiOiI3NiIsIkNvbG9yIjp7IiRpZCI6Ijc3IiwiQSI6MjU1LCJSIjoyMDksIkciOjQwLCJCIjo0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MCwiU2hhcGVUaGlja25lc3MiOjEsIkR1cmF0aW9uRm9ybWF0IjowLCJJbmNsdWRlTm9uV29ya2luZ0RheXNJbkR1cmF0aW9uIjp0cnVlLCJQZXJjZW50YWdlQ29tcGxld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g5IiwiVG9wIjowLCJMZWZ0IjowLCJSaWdodCI6MCwiQm90dG9tIjowfSwiUGFkZGluZyI6eyIkaWQiOiI5MCIsIlRvcCI6MCwiTGVmdCI6MCwiUmlnaHQiOjAsIkJvdHRvbSI6MH0sIkJhY2tncm91bmQiOnsiJGlkIjoiOTEiLCJDb2xvciI6eyIkcmVmIjoiMjAifX0sIklzVmlzaWJsZSI6dHJ1ZSwiV2lkdGgiOjAuMCwiSGVpZ2h0IjowLjAsIkJvcmRlclN0eWxlIjpudWxsLCJQYXJlbnRTdHlsZSI6bnVsbH0sIkR1cmF0aW9uU3R5bGUiOnsiJGlkIjoiOTIiLCJGb250U2V0dGluZ3MiOnsiJGlkIjoiOTMiLCJGb250U2l6ZSI6MTIsIkZvbnROYW1lIjoiQ2FsaWJyaSIsIklzQm9sZCI6ZmFsc2UsIklzSXRhbGljIjpmYWxzZSwiSXNVbmRlcmxpbmVkIjpmYWxzZSwiUGFyZW50U3R5bGUiOm51bGx9LCJBdXRvU2l6ZSI6MCwiRm9yZWdyb3VuZCI6eyIkaWQiOiI5NCIsIkNvbG9yIjp7IiRpZCI6Ijk1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k2IiwiVG9wIjowLCJMZWZ0IjowLCJSaWdodCI6MCwiQm90dG9tIjowfSwiUGFkZGluZyI6eyIkaWQiOiI5NyIsIlRvcCI6MCwiTGVmdCI6MCwiUmlnaHQiOjAsIkJvdHRvbSI6MH0sIkJhY2tncm91bmQiOnsiJGlkIjoiOTgiLCJDb2xvciI6eyIkcmVmIjoiMjAifX0sIklzVmlzaWJsZSI6dHJ1ZSwiV2lkdGgiOjAuMCwiSGVpZ2h0IjowLjAsIkJvcmRlclN0eWxlIjpudWxsLCJQYXJlbnRTdHlsZSI6bnVsbH0sIkhvcml6b250YWxDb25uZWN0b3JTdHlsZSI6eyIkaWQiOiI5OSIsIkxpbmVDb2xvciI6eyIkaWQiOiIxMDAiLCIkdHlwZSI6Ik5MUkUuQ29tbW9uLkRvbS5Tb2xpZENvbG9yQnJ1c2gsIE5MUkUuQ29tbW9uIiwiQ29sb3IiOnsiJGlkIjoiMTAxIiwiQSI6MjU1LCJSIjoxODcsIkciOjE4MSwiQiI6MTgxfX0sIkxpbmVXZWlnaHQiOjEuMCwiTGluZVR5cGUiOjAsIlBhcmVudFN0eWxlIjpudWxsfSwiVmVydGljYWxDb25uZWN0b3JTdHlsZSI6eyIkaWQiOiIxMDIiLCJMaW5lQ29sb3IiOnsiJGlkIjoiMTAzIiwiJHR5cGUiOiJOTFJFLkNvbW1vbi5Eb20uU29saWRDb2xvckJydXNoLCBOTFJFLkNvbW1vbiIsIkNvbG9yIjp7IiRpZCI6IjEwNCIsIkEiOjI1NSwiUiI6NjgsIkciOjg0LCJCIjoxMDZ9fSwiTGluZVdlaWdodCI6MC4wLCJMaW5lVHlwZSI6MCwiUGFyZW50U3R5bGUiOm51bGx9LCJNYXJnaW4iOm51bGwsIlN0YXJ0RGF0ZVBvc2l0aW9uIjozLCJFbmREYXRlUG9zaXRpb24iOjQsIkRhdGVJc1Zpc2libGUiOnRydWUsIlRpdGxlUG9zaXRpb24iOjUsIkR1cmF0aW9uUG9zaXRpb24iOjYsIlBlcmNlbnRhZ2VDb21wbGV0ZWRQb3NpdGlvbiI6MiwiU3BhY2luZyI6MTAsIklzQmVsb3dUaW1lYmFuZCI6dHJ1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2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MiwiRm9udE5hbWUiOiJDYWxpYnJpIiwiSXNCb2xkIjp0cnVlLCJJc0l0YWxpYyI6ZmFsc2UsIklzVW5kZXJsaW5lZCI6ZmFsc2UsIlBhcmVudFN0eWxlIjpudWxsfSwiQXV0b1NpemUiOjAsIkZvcmVncm91bmQiOnsiJGlkIjoiMTE1IiwiQ29sb3IiOnsiJGlkIjoiMTE2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xNyIsIlRvcCI6MCwiTGVmdCI6MCwiUmlnaHQiOjAsIkJvdHRvbSI6MH0sIlBhZGRpbmciOnsiJGlkIjoiMTE4IiwiVG9wIjowLCJMZWZ0IjowLCJSaWdodCI6MCwiQm90dG9tIjowfSwiQmFja2dyb3VuZCI6eyIkaWQiOiIxMTkiLCJDb2xvciI6eyIkcmVmIjoiMjAifX0sIklzVmlzaWJsZSI6dHJ1ZSwiV2lkdGgiOjAuMCwiSGVpZ2h0IjowLjAsIkJvcmRlclN0eWxlIjpudWxsLCJQYXJlbnRTdHlsZSI6bnVsbH0sIkRhdGVTdHlsZSI6eyIkaWQiOiIxMjAiLCJGb250U2V0dGluZ3MiOnsiJGlkIjoiMTIxIiwiRm9udFNpemUiOjEyLCJGb250TmFtZSI6IkNhbGlicmkiLCJJc0JvbGQiOmZhbHNlLCJJc0l0YWxpYyI6ZmFsc2UsIklzVW5kZXJsaW5lZCI6ZmFsc2UsIlBhcmVudFN0eWxlIjpudWxsfSwiQXV0b1NpemUiOjAsIkZvcmVncm91bmQiOnsiJGlkIjoiMTIyIiwiQ29sb3IiOnsiJGlkIjoiMTIz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EyNCIsIlRvcCI6MCwiTGVmdCI6MCwiUmlnaHQiOjAsIkJvdHRvbSI6MH0sIlBhZGRpbmciOnsiJGlkIjoiMTI1IiwiVG9wIjowLCJMZWZ0IjowLCJSaWdodCI6MCwiQm90dG9tIjowfSwiQmFja2dyb3VuZCI6eyIkaWQiOiIxMjYiLCJDb2xvciI6eyIkcmVmIjoiMjAifX0sIklzVmlzaWJsZSI6dHJ1ZSwiV2lkdGgiOjAuMCwiSGVpZ2h0IjowLjAsIkJvcmRlclN0eWxlIjpudWxsLCJQYXJlbnRTdHlsZSI6bnVsbH0sIkRhdGVGb3JtYXQiOnsiJGlkIjoiMTI3IiwiRm9ybWF0U3RyaW5nIjoiZGRkIE0vZC95eSIsIlNlcGFyYXRvciI6Ii8iLCJVc2VJbnRlcm5hdGlvbmFsRGF0ZUZvcm1hdCI6ZmFsc2UsIkRhdGVJc1Zpc2libGUiOnRydWUsIlRpbWVJc1Zpc2libGUiOmZhbHNlLCJIb3VyRGlnaXRzIjoxLCJBbVBtRGVzaWduYXRvciI6MiwiVHJpbTAwTWludXRlcyI6ZmFsc2UsIkxhc3RLbm93blZpc2liaWxpdHlTdGF0ZSI6eyIkaWQiOiIxMjgiLCJEYXRlUGFydElzVmlzaWJsZSI6ZmFsc2UsIlRpbWVQYXJ0SXNWaXNpYmxlIjpmYWxzZX19LCJXZWVrTnVtYmVyaW5nIjp7IiRpZCI6IjEyOSIsIkZvcm1hdCI6MCwiSXNWaXNpYmxlIjpmYWxzZSwiTGFzdEtub3duVmlzaWJpbGl0eVN0YXRlIjpmYWxzZX0sIklzVmlzaWJsZSI6dHJ1ZSwiUGFyZW50U3R5bGUiOm51bGwsIl9leHBsaWNpdGx5U2V0Ijp7IiRpZCI6IjEzM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MxIiwiR3JpZGxpbmVTdHlsZSI6eyIkaWQiOiIxMzIiLCJMaW5lQ29sb3IiOnsiJGlkIjoiMTMzIiwiJHR5cGUiOiJOTFJFLkNvbW1vbi5Eb20uU29saWRDb2xvckJydXNoLCBOTFJFLkNvbW1vbiIsIkNvbG9yIjp7IiRpZCI6IjEzNCIsIkEiOjM4LCJSIjo5MSwiRyI6MTU1LCJCIjoyMTN9fSwiTGluZVdlaWdodCI6MS4wLCJMaW5lVHlwZSI6MCwiUGFyZW50U3R5bGUiOm51bGx9LCJNYXJnaW4iOnsiJGlkIjoiMTM1IiwiVG9wIjowLCJMZWZ0IjowLCJSaWdodCI6MCwiQm90dG9tIjowfSwiUGFkZGluZyI6eyIkaWQiOiIxMzYiLCJUb3AiOjAsIkxlZnQiOjAsIlJpZ2h0IjowLCJCb3R0b20iOjB9LCJCYWNrZ3JvdW5kIjpudWxsLCJJc1Zpc2libGUiOnRydWUsIldpZHRoIjowLjAsIkhlaWdodCI6MC4wLCJCb3JkZXJTdHlsZSI6bnVsbCwiUGFyZW50U3R5bGUiOm51bGx9LCJTaG93RWxhcHNlZFRpbWVHcmFkaWVudFN0eWxlIjpmYWxzZSwiRGVmYXVsdFN3aW1sYW5lU3R5bGUiOnsiJGlkIjoiMTM3IiwiSGVhZGVyU3R5bGUiOnsiJGlkIjoiMTM4IiwiVGV4dFN0eWxlIjp7IiRpZCI6IjEzOSIsIkZvbnRTZXR0aW5ncyI6eyIkaWQiOiIxNDAiLCJGb250U2l6ZSI6MTIsIkZvbnROYW1lIjoiQ2FsaWJyaSIsIklzQm9sZCI6ZmFsc2UsIklzSXRhbGljIjpmYWxzZSwiSXNVbmRlcmxpbmVkIjpmYWxzZSwiUGFyZW50U3R5bGUiOm51bGx9LCJBdXRvU2l6ZSI6MCwiRm9yZWdyb3VuZCI6eyIkaWQiOiIxNDEiLCJDb2xvciI6eyIkaWQiOiIxNDI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zIiwiVG9wIjowLCJMZWZ0IjowLCJSaWdodCI6MCwiQm90dG9tIjowfSwiUGFkZGluZyI6eyIkaWQiOiIxNDQiLCJUb3AiOjAsIkxlZnQiOjAsIlJpZ2h0IjowLCJCb3R0b20iOjB9LCJCYWNrZ3JvdW5kIjpudWxsLCJJc1Zpc2libGUiOnRydWUsIldpZHRoIjowLjAsIkhlaWdodCI6MC4wLCJCb3JkZXJTdHlsZSI6bnVsbCwiUGFyZW50U3R5bGUiOm51bGx9LCJSZWN0YW5nbGVTdHlsZSI6eyIkaWQiOiIxNDUiLCJNYXJnaW4iOnsiJGlkIjoiMTQ2IiwiVG9wIjowLCJMZWZ0IjowLCJSaWdodCI6MCwiQm90dG9tIjowfSwiUGFkZGluZyI6eyIkaWQiOiIxNDciLCJUb3AiOjAsIkxlZnQiOjAsIlJpZ2h0IjowLCJCb3R0b20iOjB9LCJCYWNrZ3JvdW5kIjp7IiRpZCI6IjE0OCIsIkNvbG9yIjp7IiRpZCI6IjE0OSIsIkEiOjEyNywiUiI6OTEsIkciOjE1NSwiQiI6MjEzfX0sIklzVmlzaWJsZSI6dHJ1ZSwiV2lkdGgiOjAuMCwiSGVpZ2h0IjowLjAsIkJvcmRlclN0eWxlIjp7IiRpZCI6IjE1MCIsIkxpbmVDb2xvciI6eyIkaWQiOiIxNTEiLCIkdHlwZSI6Ik5MUkUuQ29tbW9uLkRvbS5Tb2xpZENvbG9yQnJ1c2gsIE5MUkUuQ29tbW9uIiwiQ29sb3IiOnsiJGlkIjoiMTUyIiwiQSI6MjU1LCJSIjoyNTUsIkciOjAsIkIiOjB9fSwiTGluZVdlaWdodCI6MC4wLCJMaW5lVHlwZSI6MCwiUGFyZW50U3R5bGUiOm51bGx9LCJQYXJlbnRTdHlsZSI6bnVsbH0sIk1hcmdpbiI6eyIkaWQiOiIxNTMiLCJUb3AiOjAsIkxlZnQiOjAsIlJpZ2h0IjowLCJCb3R0b20iOjB9LCJQYWRkaW5nIjp7IiRpZCI6IjE1NCIsIlRvcCI6MCwiTGVmdCI6MCwiUmlnaHQiOjAsIkJvdHRvbSI6MH0sIkJhY2tncm91bmQiOm51bGwsIklzVmlzaWJsZSI6dHJ1ZSwiV2lkdGgiOjAuMCwiSGVpZ2h0IjowLjAsIkJvcmRlclN0eWxlIjpudWxsLCJQYXJlbnRTdHlsZSI6bnVsbH0sIkJhY2tncm91bmRTdHlsZSI6eyIkaWQiOiIxNTUiLCJNYXJnaW4iOnsiJGlkIjoiMTU2IiwiVG9wIjowLCJMZWZ0IjowLCJSaWdodCI6MCwiQm90dG9tIjowfSwiUGFkZGluZyI6eyIkaWQiOiIxNTciLCJUb3AiOjAsIkxlZnQiOjAsIlJpZ2h0IjowLCJCb3R0b20iOjB9LCJCYWNrZ3JvdW5kIjp7IiRpZCI6IjE1OCIsIkNvbG9yIjp7IiRpZCI6IjE1OSIsIkEiOjM4LCJSIjo5MSwiRyI6MTU1LCJCIjoyMTN9fSwiSXNWaXNpYmxlIjp0cnVlLCJXaWR0aCI6MC4wLCJIZWlnaHQiOjAuMCwiQm9yZGVyU3R5bGUiOnsiJGlkIjoiMTYwIiwiTGluZUNvbG9yIjp7IiRpZCI6IjE2MSIsIiR0eXBlIjoiTkxSRS5Db21tb24uRG9tLlNvbGlkQ29sb3JCcnVzaCwgTkxSRS5Db21tb24iLCJDb2xvciI6eyIkaWQiOiIxNjIiLCJBIjoyNTUsIlIiOjI1NSwiRyI6MCwiQiI6MH19LCJMaW5lV2VpZ2h0IjowLjAsIkxpbmVUeXBlIjowLCJQYXJlbnRTdHlsZSI6bnVsbH0sIlBhcmVudFN0eWxlIjpudWxsfSwiSXNBYm92ZVRpbWViYW5kIjpmYWxzZSwiTWFyZ2luIjp7IiRpZCI6IjE2MyIsIlRvcCI6MCwiTGVmdCI6MCwiUmlnaHQiOjAsIkJvdHRvbSI6MH0sIlBhZGRpbmciOnsiJGlkIjoiMTY0IiwiVG9wIjowLCJMZWZ0IjowLCJSaWdodCI6MCwiQm90dG9tIjowfSwiSXNWaXNpYmxlIjp0cnVlLCJXaWR0aCI6MC4wLCJIZWlnaHQiOjAuMCwiQm9yZGVyU3R5bGUiOm51bGwsIlBhcmVudFN0eWxlIjpudWxsfX0sIlNjYWxlIjp7IiRpZCI6IjE2NSIsIlN0YXJ0RGF0ZSI6IjIwMTctMDUtMTBUMjM6NTk6NTkuOTk5WiIsIkVuZERhdGUiOiIyMDIyLTAxLTMwVDIzOjU5OjAwIiwiRm9ybWF0IjoiTU1NIiwiVHlwZSI6MiwiQXV0b0RhdGVSYW5nZSI6dHJ1ZSwiV29ya2luZ0RheXMiOjEyNywiRmlzY2FsWWVhciI6eyIkaWQiOiIxNjYiLCJTdGFydE1vbnRoIjoxLCJVc2VTdGFydGluZ1llYXJGb3JOdW1iZXJpbmciOnRydWUsIlNob3dGaXNjYWxZZWFyTGFiZWwiOnRydWV9LCJUb2RheU1hcmtlclRleHQiOiJUb2RheSIsIkF1dG9TY2FsZVR5cGUiOnRydWV9LCJNaWxlc3RvbmVzIjpbeyIkaWQiOiIxNjciLCJEYXRlIjoiMjAyMS0wNS0xMFQyMzo1OTowMCIsIlN0eWxlIjp7IiRpZCI6IjE2OCIsIlNoYXBlIjoxLCJDb25uZWN0b3JNYXJnaW4iOnsiJHJlZiI6IjU0In0sIkNvbm5lY3RvclN0eWxlIjp7IiRpZCI6IjE2OSIsIkxpbmVDb2xvciI6eyIkaWQiOiIxNzAiLCIkdHlwZSI6Ik5MUkUuQ29tbW9uLkRvbS5Tb2xpZENvbG9yQnJ1c2gsIE5MUkUuQ29tbW9uIiwiQ29sb3IiOnsiJGlkIjoiMTcxIiwiQSI6MjU1LCJSIjoxNjUsIkciOjE2NSwiQiI6MTY1fX0sIkxpbmVXZWlnaHQiOjEuMCwiTGluZVR5cGUiOjAsIlBhcmVudFN0eWxlIjp7IiRyZWYiOiI1NSJ9fSwiSXNCZWxvd1RpbWViYW5kIjpmYWxzZSwiUG9zaXRpb25PblRhc2siOjAsIkhpZGVEYXRlIjpmYWxzZSwiU2hhcGVTaXplIjoxLCJTcGFjaW5nIjowLjAsIlBhZGRpbmciOnsiJGlkIjoiMTcyIiwiVG9wIjowLCJMZWZ0IjowLCJSaWdodCI6MCwiQm90dG9tIjowfSwiU2hhcGVTdHlsZSI6eyIkaWQiOiIxNzMiLCJNYXJnaW4iOnsiJHJlZiI6IjYwIn0sIlBhZGRpbmciOnsiJHJlZiI6IjYxIn0sIkJhY2tncm91bmQiOnsiJGlkIjoiMTc0IiwiQ29sb3IiOnsiJGlkIjoiMTc1IiwiQSI6MjU1LCJSIjoyMzEsIkciOjIzMCwiQiI6MjMwfX0sIklzVmlzaWJsZSI6dHJ1ZSwiV2lkdGgiOjE4LjAsIkhlaWdodCI6MjAuMCwiQm9yZGVyU3R5bGUiOnsiJGlkIjoiMTc2IiwiTGluZUNvbG9yIjp7IiRyZWYiOiI2NSJ9LCJMaW5lV2VpZ2h0IjowLjAsIkxpbmVUeXBlIjowLCJQYXJlbnRTdHlsZSI6eyIkcmVmIjoiNjQifX0sIlBhcmVudFN0eWxlIjp7IiRyZWYiOiI1OSJ9fSwiVGl0bGVTdHlsZSI6eyIkaWQiOiIxNzciLCJGb250U2V0dGluZ3MiOnsiJGlkIjoiMTc4IiwiRm9udFNpemUiOjEyLCJGb250TmFtZSI6IkNhbGlicmkiLCJJc0JvbGQiOnRydWUsIklzSXRhbGljIjpmYWxzZSwiSXNVbmRlcmxpbmVkIjpmYWxzZSwiUGFyZW50U3R5bGUiOnsiJHJlZiI6IjY4In19LCJBdXRvU2l6ZSI6MCwiRm9yZWdyb3VuZCI6eyIkcmVmIjoiNjkifSwiTWF4V2lkdGgiOjYxLj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E3OSIsIkxpbmVDb2xvciI6bnVsbCwiTGluZVdlaWdodCI6MC4wLCJMaW5lVHlwZSI6MCwiUGFyZW50U3R5bGUiOm51bGx9LCJQYXJlbnRTdHlsZSI6eyIkcmVmIjoiNjcifX0sIkRhdGVTdHlsZSI6eyIkaWQiOiIxODAiLCJGb250U2V0dGluZ3MiOnsiJGlkIjoiMTgxIiwiRm9udFNpemUiOjEwLCJGb250TmFtZSI6IkNhbGlicmkiLCJJc0JvbGQiOnRydWUsIklzSXRhbGljIjpmYWxzZSwiSXNVbmRlcmxpbmVkIjpmYWxzZSwiUGFyZW50U3R5bGUiOnsiJHJlZiI6Ijc1In19LCJBdXRvU2l6ZSI6MCwiRm9yZWdyb3VuZCI6eyIkaWQiOiIxODIiLCJDb2xvciI6eyIkaWQiOiIxODMiLCJBIjoyNTUsIlIiOjkxLCJHIjoxNTUsIkIiOjIxM3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0IiwiTGluZUNvbG9yIjpudWxsLCJMaW5lV2VpZ2h0IjowLjAsIkxpbmVUeXBlIjowLCJQYXJlbnRTdHlsZSI6bnVsbH0sIlBhcmVudFN0eWxlIjp7IiRyZWYiOiI3NCJ9fSwiRGF0ZUZvcm1hdCI6eyIkcmVmIjoiODEifSwiV2Vla051bWJlcmluZyI6eyIkaWQiOiIxODUiLCJGb3JtYXQiOjAsIklzVmlzaWJsZSI6ZmFsc2UsIkxhc3RLbm93blZpc2liaWxpdHlTdGF0ZSI6ZmFsc2V9LCJJc1Zpc2libGUiOnRydWUsIlBhcmVudFN0eWxlIjp7IiRyZWYiOiI1MyJ9fSwiSW5kZXgiOjAsIlBlcmNlbnRhZ2VDb21wbGV0ZSI6bnVsbCwiUG9zaXRpb24iOnsiUmF0aW8iOjAuMTc3NDc5MDAyMjEwODI5LCJJc0N1c3RvbSI6dHJ1ZX0sIkRhdGVGb3JtYXQiOnsiJHJlZiI6IjgxIn0sIldlZWtOdW1iZXJpbmciOnsiJGlkIjoiMTg2IiwiRm9ybWF0IjowLCJJc1Zpc2libGUiOmZhbHNlLCJMYXN0S25vd25WaXNpYmlsaXR5U3RhdGUiOmZhbHNlfSwiUmVsYXRlZFRhc2tJZCI6IjAwMDAwMDAwLTAwMDAtMDAwMC0wMDAwLTAwMDAwMDAwMDAwMCIsIklkIjoiYTU4ZjI5NDgtN2MwMy00M2MwLThhYmMtZjQxOTEzZTQwY2FlIiwiSW1wb3J0SWQiOm51bGwsIlRpdGxlIjoiTWlsZXN0b25lIDEiLCJOb3RlIjpudWxsLCJIeXBlcmxpbmsiOnsiJGlkIjoiMTg3IiwiQWRkcmVzcyI6bnVsbCwiU3ViQWRkcmVzcyI6bnVsbH0sIklzQ2hhbmdlZCI6ZmFsc2UsIklzTmV3Ijp0cnVlfSx7IiRpZCI6IjE4OCIsIkRhdGUiOiIyMDIxLTA2LTA3VDIzOjU5OjAwIiwiU3R5bGUiOnsiJGlkIjoiMTg5IiwiU2hhcGUiOjEsIkNvbm5lY3Rvck1hcmdpbiI6eyIkcmVmIjoiNTQifSwiQ29ubmVjdG9yU3R5bGUiOnsiJGlkIjoiMTkwIiwiTGluZUNvbG9yIjp7IiRpZCI6IjE5MSIsIiR0eXBlIjoiTkxSRS5Db21tb24uRG9tLlNvbGlkQ29sb3JCcnVzaCwgTkxSRS5Db21tb24iLCJDb2xvciI6eyIkaWQiOiIxOTIiLCJBIjoyNTUsIlIiOjE2NSwiRyI6MTY1LCJCIjoxNjV9fSwiTGluZVdlaWdodCI6MS4wLCJMaW5lVHlwZSI6MCwiUGFyZW50U3R5bGUiOnsiJHJlZiI6IjU1In19LCJJc0JlbG93VGltZWJhbmQiOmZhbHNlLCJQb3NpdGlvbk9uVGFzayI6MCwiSGlkZURhdGUiOmZhbHNlLCJTaGFwZVNpemUiOjEsIlNwYWNpbmciOjAuMCwiUGFkZGluZyI6eyIkaWQiOiIxOTMiLCJUb3AiOjAsIkxlZnQiOjAsIlJpZ2h0IjowLCJCb3R0b20iOjB9LCJTaGFwZVN0eWxlIjp7IiRpZCI6IjE5NCIsIk1hcmdpbiI6eyIkcmVmIjoiNjAifSwiUGFkZGluZyI6eyIkcmVmIjoiNjEifSwiQmFja2dyb3VuZCI6eyIkaWQiOiIxOTUiLCJDb2xvciI6eyIkaWQiOiIxOTYiLCJBIjoyNTUsIlIiOjIzMSwiRyI6MjMwLCJCIjoyMzB9fSwiSXNWaXNpYmxlIjp0cnVlLCJXaWR0aCI6MTguMCwiSGVpZ2h0IjoyMC4wLCJCb3JkZXJTdHlsZSI6eyIkaWQiOiIxOTciLCJMaW5lQ29sb3IiOnsiJHJlZiI6IjY1In0sIkxpbmVXZWlnaHQiOjAuMCwiTGluZVR5cGUiOjAsIlBhcmVudFN0eWxlIjp7IiRyZWYiOiI2NCJ9fSwiUGFyZW50U3R5bGUiOnsiJHJlZiI6IjU5In19LCJUaXRsZVN0eWxlIjp7IiRpZCI6IjE5OCIsIkZvbnRTZXR0aW5ncyI6eyIkaWQiOiIxOTkiLCJGb250U2l6ZSI6MTIsIkZvbnROYW1lIjoiQ2FsaWJyaSIsIklzQm9sZCI6dHJ1ZSwiSXNJdGFsaWMiOmZhbHNlLCJJc1VuZGVybGluZWQiOmZhbHNlLCJQYXJlbnRTdHlsZSI6eyIkcmVmIjoiNjgifX0sIkF1dG9TaXplIjowLCJGb3JlZ3JvdW5kIjp7IiRyZWYiOiI2OSJ9LCJNYXhXaWR0aCI6NjEuNzU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AwIiwiTGluZUNvbG9yIjpudWxsLCJMaW5lV2VpZ2h0IjowLjAsIkxpbmVUeXBlIjowLCJQYXJlbnRTdHlsZSI6bnVsbH0sIlBhcmVudFN0eWxlIjp7IiRyZWYiOiI2NyJ9fSwiRGF0ZVN0eWxlIjp7IiRpZCI6IjIwMSIsIkZvbnRTZXR0aW5ncyI6eyIkaWQiOiIyMDIiLCJGb250U2l6ZSI6MTAsIkZvbnROYW1lIjoiQ2FsaWJyaSIsIklzQm9sZCI6dHJ1ZSwiSXNJdGFsaWMiOmZhbHNlLCJJc1VuZGVybGluZWQiOmZhbHNlLCJQYXJlbnRTdHlsZSI6eyIkcmVmIjoiNzUifX0sIkF1dG9TaXplIjowLCJGb3JlZ3JvdW5kIjp7IiRpZCI6IjIwMyIsIkNvbG9yIjp7IiRpZCI6IjIwNCIsIkEiOjI1NSwiUiI6OTEsIkciOjE1NSwiQiI6MjEz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DUiLCJMaW5lQ29sb3IiOm51bGwsIkxpbmVXZWlnaHQiOjAuMCwiTGluZVR5cGUiOjAsIlBhcmVudFN0eWxlIjpudWxsfSwiUGFyZW50U3R5bGUiOnsiJHJlZiI6Ijc0In19LCJEYXRlRm9ybWF0Ijp7IiRyZWYiOiI4MSJ9LCJXZWVrTnVtYmVyaW5nIjp7IiRpZCI6IjIwNiIsIkZvcm1hdCI6MCwiSXNWaXNpYmxlIjpmYWxzZSwiTGFzdEtub3duVmlzaWJpbGl0eVN0YXRlIjpmYWxzZX0sIklzVmlzaWJsZSI6dHJ1ZSwiUGFyZW50U3R5bGUiOnsiJHJlZiI6IjUzIn19LCJJbmRleCI6MSwiUGVyY2VudGFnZUNvbXBsZXRlIjpudWxsLCJQb3NpdGlvbiI6eyJSYXRpbyI6MC4xMDgxMTUwNDc4Nzg2ODkyNCwiSXNDdXN0b20iOnRydWV9LCJEYXRlRm9ybWF0Ijp7IiRyZWYiOiI4MSJ9LCJXZWVrTnVtYmVyaW5nIjp7IiRpZCI6IjIwNyIsIkZvcm1hdCI6MCwiSXNWaXNpYmxlIjpmYWxzZSwiTGFzdEtub3duVmlzaWJpbGl0eVN0YXRlIjpmYWxzZX0sIlJlbGF0ZWRUYXNrSWQiOiIwMDAwMDAwMC0wMDAwLTAwMDAtMDAwMC0wMDAwMDAwMDAwMDAiLCJJZCI6IjUyNzQzZGU4LWJiNmQtNDA0NC04OTZmLTQ3Mzg5OGZlOWRhNyIsIkltcG9ydElkIjpudWxsLCJUaXRsZSI6Ik1pbGVzdG9uZSAyIiwiTm90ZSI6bnVsbCwiSHlwZXJsaW5rIjp7IiRpZCI6IjIwOCIsIkFkZHJlc3MiOm51bGwsIlN1YkFkZHJlc3MiOm51bGx9LCJJc0NoYW5nZWQiOmZhbHNlLCJJc05ldyI6dHJ1ZX0seyIkaWQiOiIyMDkiLCJEYXRlIjoiMjAyMS0wNy0yMVQyMzo1OTowMCIsIlN0eWxlIjp7IiRpZCI6IjIxMCIsIlNoYXBlIjoxLCJDb25uZWN0b3JNYXJnaW4iOnsiJHJlZiI6IjU0In0sIkNvbm5lY3RvclN0eWxlIjp7IiRpZCI6IjIxMSIsIkxpbmVDb2xvciI6eyIkaWQiOiIyMTIiLCIkdHlwZSI6Ik5MUkUuQ29tbW9uLkRvbS5Tb2xpZENvbG9yQnJ1c2gsIE5MUkUuQ29tbW9uIiwiQ29sb3IiOnsiJGlkIjoiMjEzIiwiQSI6MjU1LCJSIjoyMjAsIkciOjg5LCJCIjozNn19LCJMaW5lV2VpZ2h0IjoxLjAsIkxpbmVUeXBlIjowLCJQYXJlbnRTdHlsZSI6eyIkcmVmIjoiNTUifX0sIklzQmVsb3dUaW1lYmFuZCI6ZmFsc2UsIlBvc2l0aW9uT25UYXNrIjowLCJIaWRlRGF0ZSI6ZmFsc2UsIlNoYXBlU2l6ZSI6MSwiU3BhY2luZyI6MC4wLCJQYWRkaW5nIjp7IiRpZCI6IjIxNCIsIlRvcCI6MCwiTGVmdCI6MCwiUmlnaHQiOjAsIkJvdHRvbSI6MH0sIlNoYXBlU3R5bGUiOnsiJGlkIjoiMjE1IiwiTWFyZ2luIjp7IiRyZWYiOiI2MCJ9LCJQYWRkaW5nIjp7IiRyZWYiOiI2MSJ9LCJCYWNrZ3JvdW5kIjp7IiRpZCI6IjIxNiIsIkNvbG9yIjp7IiRpZCI6IjIxNyIsIkEiOjI1NSwiUiI6MjMxLCJHIjoyMzAsIkIiOjIzMH19LCJJc1Zpc2libGUiOnRydWUsIldpZHRoIjoxOC4wLCJIZWlnaHQiOjIwLjAsIkJvcmRlclN0eWxlIjp7IiRpZCI6IjIxOCIsIkxpbmVDb2xvciI6eyIkcmVmIjoiNjUifSwiTGluZVdlaWdodCI6MC4wLCJMaW5lVHlwZSI6MCwiUGFyZW50U3R5bGUiOnsiJHJlZiI6IjY0In19LCJQYXJlbnRTdHlsZSI6eyIkcmVmIjoiNTkifX0sIlRpdGxlU3R5bGUiOnsiJGlkIjoiMjE5IiwiRm9udFNldHRpbmdzIjp7IiRpZCI6IjIyMCIsIkZvbnRTaXplIjoxMiwiRm9udE5hbWUiOiJDYWxpYnJpIiwiSXNCb2xkIjp0cnVlLCJJc0l0YWxpYyI6ZmFsc2UsIklzVW5kZXJsaW5lZCI6ZmFsc2UsIlBhcmVudFN0eWxlIjp7IiRyZWYiOiI2OCJ9fSwiQXV0b1NpemUiOjAsIkZvcmVncm91bmQiOnsiJHJlZiI6IjY5In0sIk1heFdpZHRoIjo2MS43N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MjEiLCJMaW5lQ29sb3IiOm51bGwsIkxpbmVXZWlnaHQiOjAuMCwiTGluZVR5cGUiOjAsIlBhcmVudFN0eWxlIjpudWxsfSwiUGFyZW50U3R5bGUiOnsiJHJlZiI6IjY3In19LCJEYXRlU3R5bGUiOnsiJGlkIjoiMjIyIiwiRm9udFNldHRpbmdzIjp7IiRpZCI6IjIyMyIsIkZvbnRTaXplIjoxMCwiRm9udE5hbWUiOiJDYWxpYnJpIiwiSXNCb2xkIjp0cnVlLCJJc0l0YWxpYyI6ZmFsc2UsIklzVW5kZXJsaW5lZCI6ZmFsc2UsIlBhcmVudFN0eWxlIjp7IiRyZWYiOiI3NSJ9fSwiQXV0b1NpemUiOjAsIkZvcmVncm91bmQiOnsiJGlkIjoiMjI0IiwiQ29sb3IiOnsiJGlkIjoiMjI1IiwiQSI6MjU1LCJSIjo5MSwiRyI6MTU1LCJCIjoyMTN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yNiIsIkxpbmVDb2xvciI6bnVsbCwiTGluZVdlaWdodCI6MC4wLCJMaW5lVHlwZSI6MCwiUGFyZW50U3R5bGUiOm51bGx9LCJQYXJlbnRTdHlsZSI6eyIkcmVmIjoiNzQifX0sIkRhdGVGb3JtYXQiOnsiJHJlZiI6IjgxIn0sIldlZWtOdW1iZXJpbmciOnsiJGlkIjoiMjI3IiwiRm9ybWF0IjowLCJJc1Zpc2libGUiOmZhbHNlLCJMYXN0S25vd25WaXNpYmlsaXR5U3RhdGUiOmZhbHNlfSwiSXNWaXNpYmxlIjp0cnVlLCJQYXJlbnRTdHlsZSI6eyIkcmVmIjoiNTMifX0sIkluZGV4IjoyLCJQZXJjZW50YWdlQ29tcGxldGUiOm51bGwsIlBvc2l0aW9uIjp7IlJhdGlvIjowLjA4NjU3MzQ4MDY3NjcyMTY0NSwiSXNDdXN0b20iOnRydWV9LCJEYXRlRm9ybWF0Ijp7IiRyZWYiOiI4MSJ9LCJXZWVrTnVtYmVyaW5nIjp7IiRpZCI6IjIyOCIsIkZvcm1hdCI6MCwiSXNWaXNpYmxlIjpmYWxzZSwiTGFzdEtub3duVmlzaWJpbGl0eVN0YXRlIjpmYWxzZX0sIlJlbGF0ZWRUYXNrSWQiOiIwMDAwMDAwMC0wMDAwLTAwMDAtMDAwMC0wMDAwMDAwMDAwMDAiLCJJZCI6ImE1NGJjODI3LWIwNTEtNDZkMS04YjU1LTlmNjE4NzIzZTJiNCIsIkltcG9ydElkIjpudWxsLCJUaXRsZSI6Ik1pbGVzdG9uZSAzIiwiTm90ZSI6bnVsbCwiSHlwZXJsaW5rIjp7IiRpZCI6IjIyOSIsIkFkZHJlc3MiOm51bGwsIlN1YkFkZHJlc3MiOm51bGx9LCJJc0NoYW5nZWQiOmZhbHNlLCJJc05ldyI6dHJ1ZX0seyIkaWQiOiIyMzAiLCJEYXRlIjoiMjAyMS0wOC0xMlQyMzo1OTowMCIsIlN0eWxlIjp7IiRpZCI6IjIzMSIsIlNoYXBlIjoxLCJDb25uZWN0b3JNYXJnaW4iOnsiJHJlZiI6IjU0In0sIkNvbm5lY3RvclN0eWxlIjp7IiRpZCI6IjIzMiIsIkxpbmVDb2xvciI6eyIkaWQiOiIyMzMiLCIkdHlwZSI6Ik5MUkUuQ29tbW9uLkRvbS5Tb2xpZENvbG9yQnJ1c2gsIE5MUkUuQ29tbW9uIiwiQ29sb3IiOnsiJGlkIjoiMjM0IiwiQSI6MjU1LCJSIjoxNjUsIkciOjE2NSwiQiI6MTY1fX0sIkxpbmVXZWlnaHQiOjEuMCwiTGluZVR5cGUiOjAsIlBhcmVudFN0eWxlIjp7IiRyZWYiOiI1NSJ9fSwiSXNCZWxvd1RpbWViYW5kIjpmYWxzZSwiUG9zaXRpb25PblRhc2siOjAsIkhpZGVEYXRlIjpmYWxzZSwiU2hhcGVTaXplIjoxLCJTcGFjaW5nIjowLjAsIlBhZGRpbmciOnsiJGlkIjoiMjM1IiwiVG9wIjowLCJMZWZ0IjowLCJSaWdodCI6MCwiQm90dG9tIjowfSwiU2hhcGVTdHlsZSI6eyIkaWQiOiIyMzYiLCJNYXJnaW4iOnsiJHJlZiI6IjYwIn0sIlBhZGRpbmciOnsiJHJlZiI6IjYxIn0sIkJhY2tncm91bmQiOnsiJGlkIjoiMjM3IiwiQ29sb3IiOnsiJGlkIjoiMjM4IiwiQSI6MjU1LCJSIjoyMzEsIkciOjIzMCwiQiI6MjMwfX0sIklzVmlzaWJsZSI6dHJ1ZSwiV2lkdGgiOjE4LjAsIkhlaWdodCI6MjAuMCwiQm9yZGVyU3R5bGUiOnsiJGlkIjoiMjM5IiwiTGluZUNvbG9yIjp7IiRyZWYiOiI2NSJ9LCJMaW5lV2VpZ2h0IjowLjAsIkxpbmVUeXBlIjowLCJQYXJlbnRTdHlsZSI6eyIkcmVmIjoiNjQifX0sIlBhcmVudFN0eWxlIjp7IiRyZWYiOiI1OSJ9fSwiVGl0bGVTdHlsZSI6eyIkaWQiOiIyNDAiLCJGb250U2V0dGluZ3MiOnsiJGlkIjoiMjQxIiwiRm9udFNpemUiOjEyLCJGb250TmFtZSI6IkNhbGlicmkiLCJJc0JvbGQiOnRydWUsIklzSXRhbGljIjpmYWxzZSwiSXNVbmRlcmxpbmVkIjpmYWxzZSwiUGFyZW50U3R5bGUiOnsiJHJlZiI6IjY4In19LCJBdXRvU2l6ZSI6MCwiRm9yZWdyb3VuZCI6eyIkcmVmIjoiNjkifSwiTWF4V2lkdGgiOjYxLj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0MiIsIkxpbmVDb2xvciI6bnVsbCwiTGluZVdlaWdodCI6MC4wLCJMaW5lVHlwZSI6MCwiUGFyZW50U3R5bGUiOm51bGx9LCJQYXJlbnRTdHlsZSI6eyIkcmVmIjoiNjcifX0sIkRhdGVTdHlsZSI6eyIkaWQiOiIyNDMiLCJGb250U2V0dGluZ3MiOnsiJGlkIjoiMjQ0IiwiRm9udFNpemUiOjEwLCJGb250TmFtZSI6IkNhbGlicmkiLCJJc0JvbGQiOnRydWUsIklzSXRhbGljIjpmYWxzZSwiSXNVbmRlcmxpbmVkIjpmYWxzZSwiUGFyZW50U3R5bGUiOnsiJHJlZiI6Ijc1In19LCJBdXRvU2l6ZSI6MCwiRm9yZWdyb3VuZCI6eyIkaWQiOiIyNDUiLCJDb2xvciI6eyIkaWQiOiIyNDYiLCJBIjoyNTUsIlIiOjkxLCJHIjoxNTUsIkIiOjIxM3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Q3IiwiTGluZUNvbG9yIjpudWxsLCJMaW5lV2VpZ2h0IjowLjAsIkxpbmVUeXBlIjowLCJQYXJlbnRTdHlsZSI6bnVsbH0sIlBhcmVudFN0eWxlIjp7IiRyZWYiOiI3NCJ9fSwiRGF0ZUZvcm1hdCI6eyIkcmVmIjoiODEifSwiV2Vla051bWJlcmluZyI6eyIkaWQiOiIyNDgiLCJGb3JtYXQiOjAsIklzVmlzaWJsZSI6ZmFsc2UsIkxhc3RLbm93blZpc2liaWxpdHlTdGF0ZSI6ZmFsc2V9LCJJc1Zpc2libGUiOnRydWUsIlBhcmVudFN0eWxlIjp7IiRyZWYiOiI1MyJ9fSwiSW5kZXgiOjMsIlBlcmNlbnRhZ2VDb21wbGV0ZSI6bnVsbCwiUG9zaXRpb24iOnsiUmF0aW8iOjAuMTYyMDY4NTI5NDgyMjQxMDQsIklzQ3VzdG9tIjp0cnVlfSwiRGF0ZUZvcm1hdCI6eyIkcmVmIjoiODEifSwiV2Vla051bWJlcmluZyI6eyIkaWQiOiIyNDkiLCJGb3JtYXQiOjAsIklzVmlzaWJsZSI6ZmFsc2UsIkxhc3RLbm93blZpc2liaWxpdHlTdGF0ZSI6ZmFsc2V9LCJSZWxhdGVkVGFza0lkIjoiMDAwMDAwMDAtMDAwMC0wMDAwLTAwMDAtMDAwMDAwMDAwMDAwIiwiSWQiOiI5M2FmYjU1NC01NTJhLTQyMjEtYTUzOC0wZjc5MTk0MDlhYTciLCJJbXBvcnRJZCI6bnVsbCwiVGl0bGUiOiJNaWxlc3RvbmUgNCIsIk5vdGUiOm51bGwsIkh5cGVybGluayI6eyIkaWQiOiIyNTAiLCJBZGRyZXNzIjpudWxsLCJTdWJBZGRyZXNzIjpudWxsfSwiSXNDaGFuZ2VkIjpmYWxzZSwiSXNOZXciOnRydWV9LHsiJGlkIjoiMjUxIiwiRGF0ZSI6IjIwMjEtMDktMjBUMjM6NTk6MDAiLCJTdHlsZSI6eyIkaWQiOiIyNTIiLCJTaGFwZSI6MSwiQ29ubmVjdG9yTWFyZ2luIjp7IiRyZWYiOiI1NCJ9LCJDb25uZWN0b3JTdHlsZSI6eyIkaWQiOiIyNTMiLCJMaW5lQ29sb3IiOnsiJGlkIjoiMjU0IiwiJHR5cGUiOiJOTFJFLkNvbW1vbi5Eb20uU29saWRDb2xvckJydXNoLCBOTFJFLkNvbW1vbiIsIkNvbG9yIjp7IiRpZCI6IjI1NSIsIkEiOjI1NSwiUiI6MjIwLCJHIjo4OSwiQiI6MzZ9fSwiTGluZVdlaWdodCI6MS4wLCJMaW5lVHlwZSI6MCwiUGFyZW50U3R5bGUiOnsiJHJlZiI6IjU1In19LCJJc0JlbG93VGltZWJhbmQiOmZhbHNlLCJQb3NpdGlvbk9uVGFzayI6MCwiSGlkZURhdGUiOmZhbHNlLCJTaGFwZVNpemUiOjEsIlNwYWNpbmciOjAuMCwiUGFkZGluZyI6eyIkaWQiOiIyNTYiLCJUb3AiOjAsIkxlZnQiOjAsIlJpZ2h0IjowLCJCb3R0b20iOjB9LCJTaGFwZVN0eWxlIjp7IiRpZCI6IjI1NyIsIk1hcmdpbiI6eyIkcmVmIjoiNjAifSwiUGFkZGluZyI6eyIkcmVmIjoiNjEifSwiQmFja2dyb3VuZCI6eyIkaWQiOiIyNTgiLCJDb2xvciI6eyIkaWQiOiIyNTkiLCJBIjoyNTUsIlIiOjIzMSwiRyI6MjMwLCJCIjoyMzB9fSwiSXNWaXNpYmxlIjp0cnVlLCJXaWR0aCI6MTguMCwiSGVpZ2h0IjoyMC4wLCJCb3JkZXJTdHlsZSI6eyIkaWQiOiIyNjAiLCJMaW5lQ29sb3IiOnsiJHJlZiI6IjY1In0sIkxpbmVXZWlnaHQiOjAuMCwiTGluZVR5cGUiOjAsIlBhcmVudFN0eWxlIjp7IiRyZWYiOiI2NCJ9fSwiUGFyZW50U3R5bGUiOnsiJHJlZiI6IjU5In19LCJUaXRsZVN0eWxlIjp7IiRpZCI6IjI2MSIsIkZvbnRTZXR0aW5ncyI6eyIkaWQiOiIyNjIiLCJGb250U2l6ZSI6MTIsIkZvbnROYW1lIjoiQ2FsaWJyaSIsIklzQm9sZCI6dHJ1ZSwiSXNJdGFsaWMiOmZhbHNlLCJJc1VuZGVybGluZWQiOmZhbHNlLCJQYXJlbnRTdHlsZSI6eyIkcmVmIjoiNjgifX0sIkF1dG9TaXplIjowLCJGb3JlZ3JvdW5kIjp7IiRyZWYiOiI2OSJ9LCJNYXhXaWR0aCI6NjEuNzU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YzIiwiTGluZUNvbG9yIjpudWxsLCJMaW5lV2VpZ2h0IjowLjAsIkxpbmVUeXBlIjowLCJQYXJlbnRTdHlsZSI6bnVsbH0sIlBhcmVudFN0eWxlIjp7IiRyZWYiOiI2NyJ9fSwiRGF0ZVN0eWxlIjp7IiRpZCI6IjI2NCIsIkZvbnRTZXR0aW5ncyI6eyIkaWQiOiIyNjUiLCJGb250U2l6ZSI6MTAsIkZvbnROYW1lIjoiQ2FsaWJyaSIsIklzQm9sZCI6dHJ1ZSwiSXNJdGFsaWMiOmZhbHNlLCJJc1VuZGVybGluZWQiOmZhbHNlLCJQYXJlbnRTdHlsZSI6eyIkcmVmIjoiNzUifX0sIkF1dG9TaXplIjowLCJGb3JlZ3JvdW5kIjp7IiRpZCI6IjI2NiIsIkNvbG9yIjp7IiRpZCI6IjI2NyIsIkEiOjI1NSwiUiI6OTEsIkciOjE1NSwiQiI6MjEz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jgiLCJMaW5lQ29sb3IiOm51bGwsIkxpbmVXZWlnaHQiOjAuMCwiTGluZVR5cGUiOjAsIlBhcmVudFN0eWxlIjpudWxsfSwiUGFyZW50U3R5bGUiOnsiJHJlZiI6Ijc0In19LCJEYXRlRm9ybWF0Ijp7IiRyZWYiOiI4MSJ9LCJXZWVrTnVtYmVyaW5nIjp7IiRpZCI6IjI2OSIsIkZvcm1hdCI6MCwiSXNWaXNpYmxlIjpmYWxzZSwiTGFzdEtub3duVmlzaWJpbGl0eVN0YXRlIjpmYWxzZX0sIklzVmlzaWJsZSI6dHJ1ZSwiUGFyZW50U3R5bGUiOnsiJHJlZiI6IjUzIn19LCJJbmRleCI6NCwiUGVyY2VudGFnZUNvbXBsZXRlIjpudWxsLCJQb3NpdGlvbiI6eyJSYXRpbyI6MC4wODY1NzM0ODA2NzY3MjE2NDUsIklzQ3VzdG9tIjp0cnVlfSwiRGF0ZUZvcm1hdCI6eyIkcmVmIjoiODEifSwiV2Vla051bWJlcmluZyI6eyIkaWQiOiIyNzAiLCJGb3JtYXQiOjAsIklzVmlzaWJsZSI6ZmFsc2UsIkxhc3RLbm93blZpc2liaWxpdHlTdGF0ZSI6ZmFsc2V9LCJSZWxhdGVkVGFza0lkIjoiMDAwMDAwMDAtMDAwMC0wMDAwLTAwMDAtMDAwMDAwMDAwMDAwIiwiSWQiOiI5NWYzMzliYi01Yzg4LTQ2ZWItYWVmMC0yMDE0YmNjYmQ1MzEiLCJJbXBvcnRJZCI6bnVsbCwiVGl0bGUiOiJNaWxlc3RvbmUgNSIsIk5vdGUiOm51bGwsIkh5cGVybGluayI6eyIkaWQiOiIyNzEiLCJBZGRyZXNzIjpudWxsLCJTdWJBZGRyZXNzIjpudWxsfSwiSXNDaGFuZ2VkIjpmYWxzZSwiSXNOZXciOnRydWV9LHsiJGlkIjoiMjcyIiwiRGF0ZSI6IjIwMjEtMTAtMzBUMjM6NTk6MDAiLCJTdHlsZSI6eyIkaWQiOiIyNzMiLCJTaGFwZSI6MSwiQ29ubmVjdG9yTWFyZ2luIjp7IiRyZWYiOiI1NCJ9LCJDb25uZWN0b3JTdHlsZSI6eyIkaWQiOiIyNzQiLCJMaW5lQ29sb3IiOnsiJGlkIjoiMjc1IiwiJHR5cGUiOiJOTFJFLkNvbW1vbi5Eb20uU29saWRDb2xvckJydXNoLCBOTFJFLkNvbW1vbiIsIkNvbG9yIjp7IiRpZCI6IjI3NiIsIkEiOjI1NSwiUiI6MTY1LCJHIjoxNjUsIkIiOjE2NX19LCJMaW5lV2VpZ2h0IjoxLjAsIkxpbmVUeXBlIjowLCJQYXJlbnRTdHlsZSI6eyIkcmVmIjoiNTUifX0sIklzQmVsb3dUaW1lYmFuZCI6ZmFsc2UsIlBvc2l0aW9uT25UYXNrIjowLCJIaWRlRGF0ZSI6ZmFsc2UsIlNoYXBlU2l6ZSI6MSwiU3BhY2luZyI6MC4wLCJQYWRkaW5nIjp7IiRpZCI6IjI3NyIsIlRvcCI6MCwiTGVmdCI6MCwiUmlnaHQiOjAsIkJvdHRvbSI6MH0sIlNoYXBlU3R5bGUiOnsiJGlkIjoiMjc4IiwiTWFyZ2luIjp7IiRyZWYiOiI2MCJ9LCJQYWRkaW5nIjp7IiRyZWYiOiI2MSJ9LCJCYWNrZ3JvdW5kIjp7IiRpZCI6IjI3OSIsIkNvbG9yIjp7IiRpZCI6IjI4MCIsIkEiOjI1NSwiUiI6MjMxLCJHIjoyMzAsIkIiOjIzMH19LCJJc1Zpc2libGUiOnRydWUsIldpZHRoIjoxOC4wLCJIZWlnaHQiOjIwLjAsIkJvcmRlclN0eWxlIjp7IiRpZCI6IjI4MSIsIkxpbmVDb2xvciI6eyIkcmVmIjoiNjUifSwiTGluZVdlaWdodCI6MC4wLCJMaW5lVHlwZSI6MCwiUGFyZW50U3R5bGUiOnsiJHJlZiI6IjY0In19LCJQYXJlbnRTdHlsZSI6eyIkcmVmIjoiNTkifX0sIlRpdGxlU3R5bGUiOnsiJGlkIjoiMjgyIiwiRm9udFNldHRpbmdzIjp7IiRpZCI6IjI4MyIsIkZvbnRTaXplIjoxMiwiRm9udE5hbWUiOiJDYWxpYnJpIiwiSXNCb2xkIjp0cnVlLCJJc0l0YWxpYyI6ZmFsc2UsIklzVW5kZXJsaW5lZCI6ZmFsc2UsIlBhcmVudFN0eWxlIjp7IiRyZWYiOiI2OCJ9fSwiQXV0b1NpemUiOjAsIkZvcmVncm91bmQiOnsiJHJlZiI6IjY5In0sIk1heFdpZHRoIjo2MS43N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ODQiLCJMaW5lQ29sb3IiOm51bGwsIkxpbmVXZWlnaHQiOjAuMCwiTGluZVR5cGUiOjAsIlBhcmVudFN0eWxlIjpudWxsfSwiUGFyZW50U3R5bGUiOnsiJHJlZiI6IjY3In19LCJEYXRlU3R5bGUiOnsiJGlkIjoiMjg1IiwiRm9udFNldHRpbmdzIjp7IiRpZCI6IjI4NiIsIkZvbnRTaXplIjoxMCwiRm9udE5hbWUiOiJDYWxpYnJpIiwiSXNCb2xkIjp0cnVlLCJJc0l0YWxpYyI6ZmFsc2UsIklzVW5kZXJsaW5lZCI6ZmFsc2UsIlBhcmVudFN0eWxlIjp7IiRyZWYiOiI3NSJ9fSwiQXV0b1NpemUiOjAsIkZvcmVncm91bmQiOnsiJGlkIjoiMjg3IiwiQ29sb3IiOnsiJGlkIjoiMjg4IiwiQSI6MjU1LCJSIjo5MSwiRyI6MTU1LCJCIjoyMTN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4OSIsIkxpbmVDb2xvciI6bnVsbCwiTGluZVdlaWdodCI6MC4wLCJMaW5lVHlwZSI6MCwiUGFyZW50U3R5bGUiOm51bGx9LCJQYXJlbnRTdHlsZSI6eyIkcmVmIjoiNzQifX0sIkRhdGVGb3JtYXQiOnsiJHJlZiI6IjgxIn0sIldlZWtOdW1iZXJpbmciOnsiJGlkIjoiMjkwIiwiRm9ybWF0IjowLCJJc1Zpc2libGUiOmZhbHNlLCJMYXN0S25vd25WaXNpYmlsaXR5U3RhdGUiOmZhbHNlfSwiSXNWaXNpYmxlIjp0cnVlLCJQYXJlbnRTdHlsZSI6eyIkcmVmIjoiNTMifX0sIkluZGV4Ijo1LCJQZXJjZW50YWdlQ29tcGxldGUiOm51bGwsIlBvc2l0aW9uIjp7IlJhdGlvIjowLjE3OTYzMTM4MTU2NDY3MDE1LCJJc0N1c3RvbSI6dHJ1ZX0sIkRhdGVGb3JtYXQiOnsiJHJlZiI6IjgxIn0sIldlZWtOdW1iZXJpbmciOnsiJGlkIjoiMjkxIiwiRm9ybWF0IjowLCJJc1Zpc2libGUiOmZhbHNlLCJMYXN0S25vd25WaXNpYmlsaXR5U3RhdGUiOmZhbHNlfSwiUmVsYXRlZFRhc2tJZCI6IjAwMDAwMDAwLTAwMDAtMDAwMC0wMDAwLTAwMDAwMDAwMDAwMCIsIklkIjoiNmEyODNiMzYtNzM3NS00MTViLTkyYjAtZTVmYzRlMTZhMGNjIiwiSW1wb3J0SWQiOm51bGwsIlRpdGxlIjoiTWlsZXN0b25lIDYiLCJOb3RlIjpudWxsLCJIeXBlcmxpbmsiOnsiJGlkIjoiMjkyIiwiQWRkcmVzcyI6bnVsbCwiU3ViQWRkcmVzcyI6bnVsbH0sIklzQ2hhbmdlZCI6ZmFsc2UsIklzTmV3Ijp0cnVlfSx7IiRpZCI6IjI5MyIsIkRhdGUiOiIyMDIxLTEyLTIwVDIzOjU5OjAwIiwiU3R5bGUiOnsiJGlkIjoiMjk0IiwiU2hhcGUiOjEsIkNvbm5lY3Rvck1hcmdpbiI6eyIkcmVmIjoiNTQifSwiQ29ubmVjdG9yU3R5bGUiOnsiJGlkIjoiMjk1IiwiTGluZUNvbG9yIjp7IiRpZCI6IjI5NiIsIiR0eXBlIjoiTkxSRS5Db21tb24uRG9tLlNvbGlkQ29sb3JCcnVzaCwgTkxSRS5Db21tb24iLCJDb2xvciI6eyIkaWQiOiIyOTciLCJBIjoyNTUsIlIiOjIyMCwiRyI6ODksIkIiOjM2fX0sIkxpbmVXZWlnaHQiOjEuMCwiTGluZVR5cGUiOjAsIlBhcmVudFN0eWxlIjp7IiRyZWYiOiI1NSJ9fSwiSXNCZWxvd1RpbWViYW5kIjpmYWxzZSwiUG9zaXRpb25PblRhc2siOjAsIkhpZGVEYXRlIjpmYWxzZSwiU2hhcGVTaXplIjoxLCJTcGFjaW5nIjowLjAsIlBhZGRpbmciOnsiJGlkIjoiMjk4IiwiVG9wIjowLCJMZWZ0IjowLCJSaWdodCI6MCwiQm90dG9tIjowfSwiU2hhcGVTdHlsZSI6eyIkaWQiOiIyOTkiLCJNYXJnaW4iOnsiJHJlZiI6IjYwIn0sIlBhZGRpbmciOnsiJHJlZiI6IjYxIn0sIkJhY2tncm91bmQiOnsiJGlkIjoiMzAwIiwiQ29sb3IiOnsiJGlkIjoiMzAxIiwiQSI6MjU1LCJSIjoyMzEsIkciOjIzMCwiQiI6MjMwfX0sIklzVmlzaWJsZSI6dHJ1ZSwiV2lkdGgiOjE4LjAsIkhlaWdodCI6MjAuMCwiQm9yZGVyU3R5bGUiOnsiJGlkIjoiMzAyIiwiTGluZUNvbG9yIjp7IiRyZWYiOiI2NSJ9LCJMaW5lV2VpZ2h0IjowLjAsIkxpbmVUeXBlIjowLCJQYXJlbnRTdHlsZSI6eyIkcmVmIjoiNjQifX0sIlBhcmVudFN0eWxlIjp7IiRyZWYiOiI1OSJ9fSwiVGl0bGVTdHlsZSI6eyIkaWQiOiIzMDMiLCJGb250U2V0dGluZ3MiOnsiJGlkIjoiMzA0IiwiRm9udFNpemUiOjEyLCJGb250TmFtZSI6IkNhbGlicmkiLCJJc0JvbGQiOnRydWUsIklzSXRhbGljIjpmYWxzZSwiSXNVbmRlcmxpbmVkIjpmYWxzZSwiUGFyZW50U3R5bGUiOnsiJHJlZiI6IjY4In19LCJBdXRvU2l6ZSI6MCwiRm9yZWdyb3VuZCI6eyIkcmVmIjoiNjkifSwiTWF4V2lkdGgiOjYxLj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MwNSIsIkxpbmVDb2xvciI6bnVsbCwiTGluZVdlaWdodCI6MC4wLCJMaW5lVHlwZSI6MCwiUGFyZW50U3R5bGUiOm51bGx9LCJQYXJlbnRTdHlsZSI6eyIkcmVmIjoiNjcifX0sIkRhdGVTdHlsZSI6eyIkaWQiOiIzMDYiLCJGb250U2V0dGluZ3MiOnsiJGlkIjoiMzA3IiwiRm9udFNpemUiOjEwLCJGb250TmFtZSI6IkNhbGlicmkiLCJJc0JvbGQiOnRydWUsIklzSXRhbGljIjpmYWxzZSwiSXNVbmRlcmxpbmVkIjpmYWxzZSwiUGFyZW50U3R5bGUiOnsiJHJlZiI6Ijc1In19LCJBdXRvU2l6ZSI6MCwiRm9yZWdyb3VuZCI6eyIkaWQiOiIzMDgiLCJDb2xvciI6eyIkaWQiOiIzMDkiLCJBIjoyNTUsIlIiOjkxLCJHIjoxNTUsIkIiOjIxM3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EwIiwiTGluZUNvbG9yIjpudWxsLCJMaW5lV2VpZ2h0IjowLjAsIkxpbmVUeXBlIjowLCJQYXJlbnRTdHlsZSI6bnVsbH0sIlBhcmVudFN0eWxlIjp7IiRyZWYiOiI3NCJ9fSwiRGF0ZUZvcm1hdCI6eyIkcmVmIjoiODEifSwiV2Vla051bWJlcmluZyI6eyIkaWQiOiIzMTEiLCJGb3JtYXQiOjAsIklzVmlzaWJsZSI6ZmFsc2UsIkxhc3RLbm93blZpc2liaWxpdHlTdGF0ZSI6ZmFsc2V9LCJJc1Zpc2libGUiOnRydWUsIlBhcmVudFN0eWxlIjp7IiRyZWYiOiI1MyJ9fSwiSW5kZXgiOjYsIlBlcmNlbnRhZ2VDb21wbGV0ZSI6bnVsbCwiUG9zaXRpb24iOnsiUmF0aW8iOjAuMDg2NTczNDgwNjc2NzIxNjQ1LCJJc0N1c3RvbSI6dHJ1ZX0sIkRhdGVGb3JtYXQiOnsiJHJlZiI6IjgxIn0sIldlZWtOdW1iZXJpbmciOnsiJGlkIjoiMzEyIiwiRm9ybWF0IjowLCJJc1Zpc2libGUiOmZhbHNlLCJMYXN0S25vd25WaXNpYmlsaXR5U3RhdGUiOmZhbHNlfSwiUmVsYXRlZFRhc2tJZCI6IjAwMDAwMDAwLTAwMDAtMDAwMC0wMDAwLTAwMDAwMDAwMDAwMCIsIklkIjoiN2IwOTk2NDYtNGZmZC00Y2QzLWEzYjMtODNhYjFiYTIyNDM4IiwiSW1wb3J0SWQiOm51bGwsIlRpdGxlIjoiTWlsZXN0b25lIDciLCJOb3RlIjpudWxsLCJIeXBlcmxpbmsiOnsiJGlkIjoiMzEzIiwiQWRkcmVzcyI6bnVsbCwiU3ViQWRkcmVzcyI6bnVsbH0sIklzQ2hhbmdlZCI6ZmFsc2UsIklzTmV3Ijp0cnVlfSx7IiRpZCI6IjMxNCIsIkRhdGUiOiIyMDIyLTAxLTMwVDIzOjU5OjAwIiwiU3R5bGUiOnsiJGlkIjoiMzE1IiwiU2hhcGUiOjEsIkNvbm5lY3Rvck1hcmdpbiI6eyIkcmVmIjoiNTQifSwiQ29ubmVjdG9yU3R5bGUiOnsiJGlkIjoiMzE2IiwiTGluZUNvbG9yIjp7IiRpZCI6IjMxNyIsIiR0eXBlIjoiTkxSRS5Db21tb24uRG9tLlNvbGlkQ29sb3JCcnVzaCwgTkxSRS5Db21tb24iLCJDb2xvciI6eyIkaWQiOiIzMTgiLCJBIjoyNTUsIlIiOjIyMCwiRyI6ODksIkIiOjM2fX0sIkxpbmVXZWlnaHQiOjEuMCwiTGluZVR5cGUiOjAsIlBhcmVudFN0eWxlIjp7IiRyZWYiOiI1NSJ9fSwiSXNCZWxvd1RpbWViYW5kIjpmYWxzZSwiUG9zaXRpb25PblRhc2siOjAsIkhpZGVEYXRlIjpmYWxzZSwiU2hhcGVTaXplIjoxLCJTcGFjaW5nIjowLjAsIlBhZGRpbmciOnsiJGlkIjoiMzE5IiwiVG9wIjowLCJMZWZ0IjowLCJSaWdodCI6MCwiQm90dG9tIjowfSwiU2hhcGVTdHlsZSI6eyIkaWQiOiIzMjAiLCJNYXJnaW4iOnsiJHJlZiI6IjYwIn0sIlBhZGRpbmciOnsiJHJlZiI6IjYxIn0sIkJhY2tncm91bmQiOnsiJGlkIjoiMzIxIiwiQ29sb3IiOnsiJGlkIjoiMzIyIiwiQSI6MjU1LCJSIjoyMzEsIkciOjIzMCwiQiI6MjMwfX0sIklzVmlzaWJsZSI6dHJ1ZSwiV2lkdGgiOjE4LjAsIkhlaWdodCI6MjAuMCwiQm9yZGVyU3R5bGUiOnsiJGlkIjoiMzIzIiwiTGluZUNvbG9yIjp7IiRyZWYiOiI2NSJ9LCJMaW5lV2VpZ2h0IjowLjAsIkxpbmVUeXBlIjowLCJQYXJlbnRTdHlsZSI6eyIkcmVmIjoiNjQifX0sIlBhcmVudFN0eWxlIjp7IiRyZWYiOiI1OSJ9fSwiVGl0bGVTdHlsZSI6eyIkaWQiOiIzMjQiLCJGb250U2V0dGluZ3MiOnsiJGlkIjoiMzI1IiwiRm9udFNpemUiOjEyLCJGb250TmFtZSI6IkNhbGlicmkiLCJJc0JvbGQiOnRydWUsIklzSXRhbGljIjpmYWxzZSwiSXNVbmRlcmxpbmVkIjpmYWxzZSwiUGFyZW50U3R5bGUiOnsiJHJlZiI6IjY4In19LCJBdXRvU2l6ZSI6MCwiRm9yZWdyb3VuZCI6eyIkcmVmIjoiNjkifSwiTWF4V2lkdGgiOjYxLjc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MyNiIsIkxpbmVDb2xvciI6bnVsbCwiTGluZVdlaWdodCI6MC4wLCJMaW5lVHlwZSI6MCwiUGFyZW50U3R5bGUiOm51bGx9LCJQYXJlbnRTdHlsZSI6eyIkcmVmIjoiNjcifX0sIkRhdGVTdHlsZSI6eyIkaWQiOiIzMjciLCJGb250U2V0dGluZ3MiOnsiJGlkIjoiMzI4IiwiRm9udFNpemUiOjEwLCJGb250TmFtZSI6IkNhbGlicmkiLCJJc0JvbGQiOnRydWUsIklzSXRhbGljIjpmYWxzZSwiSXNVbmRlcmxpbmVkIjpmYWxzZSwiUGFyZW50U3R5bGUiOnsiJHJlZiI6Ijc1In19LCJBdXRvU2l6ZSI6MCwiRm9yZWdyb3VuZCI6eyIkaWQiOiIzMjkiLCJDb2xvciI6eyIkaWQiOiIzMzAiLCJBIjoyNTUsIlIiOjkxLCJHIjoxNTUsIkIiOjIxM3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MxIiwiTGluZUNvbG9yIjpudWxsLCJMaW5lV2VpZ2h0IjowLjAsIkxpbmVUeXBlIjowLCJQYXJlbnRTdHlsZSI6bnVsbH0sIlBhcmVudFN0eWxlIjp7IiRyZWYiOiI3NCJ9fSwiRGF0ZUZvcm1hdCI6eyIkcmVmIjoiODEifSwiV2Vla051bWJlcmluZyI6eyIkaWQiOiIzMzIiLCJGb3JtYXQiOjAsIklzVmlzaWJsZSI6ZmFsc2UsIkxhc3RLbm93blZpc2liaWxpdHlTdGF0ZSI6ZmFsc2V9LCJJc1Zpc2libGUiOnRydWUsIlBhcmVudFN0eWxlIjp7IiRyZWYiOiI1MyJ9fSwiSW5kZXgiOjcsIlBlcmNlbnRhZ2VDb21wbGV0ZSI6bnVsbCwiUG9zaXRpb24iOnsiUmF0aW8iOjAuMDg2NTczNDgwNjc2NzIxNjQ1LCJJc0N1c3RvbSI6dHJ1ZX0sIkRhdGVGb3JtYXQiOnsiJHJlZiI6IjgxIn0sIldlZWtOdW1iZXJpbmciOnsiJGlkIjoiMzMzIiwiRm9ybWF0IjowLCJJc1Zpc2libGUiOmZhbHNlLCJMYXN0S25vd25WaXNpYmlsaXR5U3RhdGUiOmZhbHNlfSwiUmVsYXRlZFRhc2tJZCI6IjAwMDAwMDAwLTAwMDAtMDAwMC0wMDAwLTAwMDAwMDAwMDAwMCIsIklkIjoiN2Y1ODNkZTAtODU0YS00Y2FjLWI4OTgtMzdmM2EzNzliYjRhIiwiSW1wb3J0SWQiOm51bGwsIlRpdGxlIjoiTWlsZXN0b25lIDgiLCJOb3RlIjpudWxsLCJIeXBlcmxpbmsiOnsiJGlkIjoiMzM0IiwiQWRkcmVzcyI6bnVsbCwiU3ViQWRkcmVzcyI6bnVsbH0sIklzQ2hhbmdlZCI6ZmFsc2UsIklzTmV3Ijp0cnVlfV0sIlRhc2tzIjpbeyIkaWQiOiIzMzUiLCJHcm91cE5hbWUiOm51bGwsIlN0YXJ0RGF0ZSI6IjIwMjEtMDctMjVUMDA6MDA6MDBaIiwiRW5kRGF0ZSI6IjIwMjEtMDgtMTBUMjM6NTk6MDBaIiwiUGVyY2VudGFnZUNvbXBsZXRlIjo2OC4wLCJTdHlsZSI6eyIkaWQiOiIzMzYiLCJTaGFwZSI6MSwiU2hhcGVUaGlja25lc3MiOjEsIkR1cmF0aW9uRm9ybWF0IjowLCJJbmNsdWRlTm9uV29ya2luZ0RheXNJbkR1cmF0aW9uIjp0cnVlLCJQZXJjZW50YWdlQ29tcGxldGVTdHlsZSI6eyIkaWQiOiIzMzciLCJGb250U2V0dGluZ3MiOnsiJGlkIjoiMzM4IiwiRm9udFNpemUiOjEwLCJGb250TmFtZSI6IkNhbGlicmkiLCJJc0JvbGQiOmZhbHNlLCJJc0l0YWxpYyI6ZmFsc2UsIklzVW5kZXJsaW5lZCI6ZmFsc2UsIlBhcmVudFN0eWxlIjp7IiRyZWYiOiI4NiJ9fSwiQXV0b1NpemUiOjAsIkZvcmVncm91bmQiOnsiJGlkIjoiMzM5IiwiQ29sb3IiOnsiJGlkIjoiMzQw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NDEiLCJMaW5lQ29sb3IiOm51bGwsIkxpbmVXZWlnaHQiOjAuMCwiTGluZVR5cGUiOjAsIlBhcmVudFN0eWxlIjpudWxsfSwiUGFyZW50U3R5bGUiOnsiJHJlZiI6Ijg1In19LCJEdXJhdGlvblN0eWxlIjp7IiRpZCI6IjM0MiIsIkZvbnRTZXR0aW5ncyI6eyIkaWQiOiIzNDMiLCJGb250U2l6ZSI6MTAsIkZvbnROYW1lIjoiQ2FsaWJyaSIsIklzQm9sZCI6ZmFsc2UsIklzSXRhbGljIjpmYWxzZSwiSXNVbmRlcmxpbmVkIjpmYWxzZSwiUGFyZW50U3R5bGUiOnsiJHJlZiI6IjkzIn19LCJBdXRvU2l6ZSI6MCwiRm9yZWdyb3VuZCI6eyIkaWQiOiIzNDQiLCJDb2xvciI6eyIkaWQiOiIzNDU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NDYiLCJMaW5lQ29sb3IiOm51bGwsIkxpbmVXZWlnaHQiOjAuMCwiTGluZVR5cGUiOjAsIlBhcmVudFN0eWxlIjpudWxsfSwiUGFyZW50U3R5bGUiOnsiJHJlZiI6IjkyIn19LCJIb3Jpem9udGFsQ29ubmVjdG9yU3R5bGUiOnsiJGlkIjoiMzQ3IiwiTGluZUNvbG9yIjp7IiRyZWYiOiIxMDAifSwiTGluZVdlaWdodCI6MS4wLCJMaW5lVHlwZSI6MCwiUGFyZW50U3R5bGUiOnsiJHJlZiI6Ijk5In19LCJWZXJ0aWNhbENvbm5lY3RvclN0eWxlIjp7IiRpZCI6IjM0OCIsIkxpbmVDb2xvciI6eyIkcmVmIjoiMTAzIn0sIkxpbmVXZWlnaHQiOjAuMCwiTGluZVR5cGUiOjAsIlBhcmVudFN0eWxlIjp7IiRyZWYiOiIxMDIifX0sIk1hcmdpbiI6bnVsbCwiU3RhcnREYXRlUG9zaXRpb24iOjMsIkVuZERhdGVQb3NpdGlvbiI6NCwiRGF0ZUlzVmlzaWJsZSI6dHJ1ZSwiVGl0bGVQb3NpdGlvbiI6NSwiRHVyYXRpb25Qb3NpdGlvbiI6NiwiUGVyY2VudGFnZUNvbXBsZXRlZFBvc2l0aW9uIjo2LCJTcGFjaW5nIjoxMCwiSXNCZWxvd1RpbWViYW5kIjp0cnVlLCJQZXJjZW50YWdlQ29tcGxldGVTaGFwZU9wYWNpdHkiOjM1LCJTaGFwZVN0eWxlIjp7IiRpZCI6IjM0OSIsIk1hcmdpbiI6eyIkcmVmIjoiMTA2In0sIlBhZGRpbmciOnsiJGlkIjoiMzUwIiwiVG9wIjowLCJMZWZ0IjoxLCJSaWdodCI6MCwiQm90dG9tIjoxfSwiQmFja2dyb3VuZCI6eyIkaWQiOiIzNTEiLCJDb2xvciI6eyIkaWQiOiIzNTIiLCJBIjoyNTUsIlIiOjkxLCJHIjoxNTUsIkIiOjIxM319LCJJc1Zpc2libGUiOnRydWUsIldpZHRoIjowLjAsIkhlaWdodCI6MTYuMCwiQm9yZGVyU3R5bGUiOnsiJGlkIjoiMzUzIiwiTGluZUNvbG9yIjp7IiRpZCI6IjM1NCIsIiR0eXBlIjoiTkxSRS5Db21tb24uRG9tLlNvbGlkQ29sb3JCcnVzaCwgTkxSRS5Db21tb24iLCJDb2xvciI6eyIkaWQiOiIzNTUiLCJBIjoyNTUsIlIiOjI1NSwiRyI6MCwiQiI6MH19LCJMaW5lV2VpZ2h0IjowLjAsIkxpbmVUeXBlIjowLCJQYXJlbnRTdHlsZSI6bnVsbH0sIlBhcmVudFN0eWxlIjp7IiRyZWYiOiIxMDUifX0sIlRpdGxlU3R5bGUiOnsiJGlkIjoiMzU2IiwiRm9udFNldHRpbmdzIjp7IiRpZCI6IjM1NyIsIkZvbnRTaXplIjoxMiwiRm9udE5hbWUiOiJDYWxpYnJpIiwiSXNCb2xkIjp0cnVlLCJJc0l0YWxpYyI6ZmFsc2UsIklzVW5kZXJsaW5lZCI6ZmFsc2UsIlBhcmVudFN0eWxlIjp7IiRyZWYiOiIxMTQifX0sIkF1dG9TaXplIjowLCJGb3JlZ3JvdW5kIjp7IiRyZWYiOiIxMTUifSwiTWF4V2lkdGgiOjU5LjU4MDAwMTgzMTA1NDY4O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NTgiLCJMaW5lQ29sb3IiOm51bGwsIkxpbmVXZWlnaHQiOjAuMCwiTGluZVR5cGUiOjAsIlBhcmVudFN0eWxlIjpudWxsfSwiUGFyZW50U3R5bGUiOnsiJHJlZiI6IjExMyJ9fSwiRGF0ZVN0eWxlIjp7IiRpZCI6IjM1OSIsIkZvbnRTZXR0aW5ncyI6eyIkaWQiOiIzNjAiLCJGb250U2l6ZSI6MTAsIkZvbnROYW1lIjoiQ2FsaWJyaSIsIklzQm9sZCI6dHJ1ZSwiSXNJdGFsaWMiOmZhbHNlLCJJc1VuZGVybGluZWQiOmZhbHNlLCJQYXJlbnRTdHlsZSI6eyIkcmVmIjoiMTIxIn19LCJBdXRvU2l6ZSI6MCwiRm9yZWdyb3VuZCI6eyIkaWQiOiIzNjEiLCJDb2xvciI6eyIkaWQiOiIzNjIiLCJBIjoyNTUsIlIiOjU1LCJHIjoxMzYsIkIiOjE0NX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YzIiwiTGluZUNvbG9yIjpudWxsLCJMaW5lV2VpZ2h0IjowLjAsIkxpbmVUeXBlIjowLCJQYXJlbnRTdHlsZSI6bnVsbH0sIlBhcmVudFN0eWxlIjp7IiRyZWYiOiIxMjAifX0sIkRhdGVGb3JtYXQiOnsiJHJlZiI6IjEyNyJ9LCJXZWVrTnVtYmVyaW5nIjp7IiRpZCI6IjM2NCIsIkZvcm1hdCI6MCwiSXNWaXNpYmxlIjpmYWxzZSwiTGFzdEtub3duVmlzaWJpbGl0eVN0YXRlIjpmYWxzZX0sIklzVmlzaWJsZSI6dHJ1ZSwiUGFyZW50U3R5bGUiOnsiJHJlZiI6Ijg0In19LCJJbmRleCI6OCwiU21hcnREdXJhdGlvbkFjdGl2YXRlZCI6ZmFsc2UsIkRhdGVGb3JtYXQiOnsiJHJlZiI6IjEyNyJ9LCJXZWVrTnVtYmVyaW5nIjp7IiRpZCI6IjM2NSIsIkZvcm1hdCI6MCwiSXNWaXNpYmxlIjpmYWxzZSwiTGFzdEtub3duVmlzaWJpbGl0eVN0YXRlIjpmYWxzZX0sIklkIjoiN2M1MThmYjMtN2YyMS00MmJiLThlMDQtNDU5MjBkMDQwM2I1IiwiSW1wb3J0SWQiOm51bGwsIlRpdGxlIjoiVGFzayAxIEhlcmUiLCJOb3RlIjpudWxsLCJIeXBlcmxpbmsiOnsiJGlkIjoiMzY2IiwiQWRkcmVzcyI6bnVsbCwiU3ViQWRkcmVzcyI6bnVsbH0sIklzQ2hhbmdlZCI6ZmFsc2UsIklzTmV3Ijp0cnVlfSx7IiRpZCI6IjM2NyIsIkdyb3VwTmFtZSI6bnVsbCwiU3RhcnREYXRlIjoiMjAyMS0wOC0xNVQwMDowMDowMFoiLCJFbmREYXRlIjoiMjAyMS0wOS0wN1QyMzo1OTowMFoiLCJQZXJjZW50YWdlQ29tcGxldGUiOjM1LjAsIlN0eWxlIjp7IiRpZCI6IjM2OCIsIlNoYXBlIjoxLCJTaGFwZVRoaWNrbmVzcyI6MSwiRHVyYXRpb25Gb3JtYXQiOjAsIkluY2x1ZGVOb25Xb3JraW5nRGF5c0luRHVyYXRpb24iOnRydWUsIlBlcmNlbnRhZ2VDb21wbGV0ZVN0eWxlIjp7IiRpZCI6IjM2OSIsIkZvbnRTZXR0aW5ncyI6eyIkaWQiOiIzNzAiLCJGb250U2l6ZSI6MTAsIkZvbnROYW1lIjoiQ2FsaWJyaSIsIklzQm9sZCI6ZmFsc2UsIklzSXRhbGljIjpmYWxzZSwiSXNVbmRlcmxpbmVkIjpmYWxzZSwiUGFyZW50U3R5bGUiOnsiJHJlZiI6Ijg2In19LCJBdXRvU2l6ZSI6MCwiRm9yZWdyb3VuZCI6eyIkaWQiOiIzNzEiLCJDb2xvciI6eyIkaWQiOiIzNz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3MyIsIkxpbmVDb2xvciI6bnVsbCwiTGluZVdlaWdodCI6MC4wLCJMaW5lVHlwZSI6MCwiUGFyZW50U3R5bGUiOm51bGx9LCJQYXJlbnRTdHlsZSI6eyIkcmVmIjoiODUifX0sIkR1cmF0aW9uU3R5bGUiOnsiJGlkIjoiMzc0IiwiRm9udFNldHRpbmdzIjp7IiRpZCI6IjM3NSIsIkZvbnRTaXplIjoxMCwiRm9udE5hbWUiOiJDYWxpYnJpIiwiSXNCb2xkIjpmYWxzZSwiSXNJdGFsaWMiOmZhbHNlLCJJc1VuZGVybGluZWQiOmZhbHNlLCJQYXJlbnRTdHlsZSI6eyIkcmVmIjoiOTMifX0sIkF1dG9TaXplIjowLCJGb3JlZ3JvdW5kIjp7IiRpZCI6IjM3NiIsIkNvbG9yIjp7IiRpZCI6IjM3NyIsIkEiOjI1NSwiUiI6MTkyLCJHIjo4MCwiQiI6Nzd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3OCIsIkxpbmVDb2xvciI6bnVsbCwiTGluZVdlaWdodCI6MC4wLCJMaW5lVHlwZSI6MCwiUGFyZW50U3R5bGUiOm51bGx9LCJQYXJlbnRTdHlsZSI6eyIkcmVmIjoiOTIifX0sIkhvcml6b250YWxDb25uZWN0b3JTdHlsZSI6eyIkaWQiOiIzNzkiLCJMaW5lQ29sb3IiOnsiJHJlZiI6IjEwMCJ9LCJMaW5lV2VpZ2h0IjoxLjAsIkxpbmVUeXBlIjowLCJQYXJlbnRTdHlsZSI6eyIkcmVmIjoiOTkifX0sIlZlcnRpY2FsQ29ubmVjdG9yU3R5bGUiOnsiJGlkIjoiMzgwIiwiTGluZUNvbG9yIjp7IiRyZWYiOiIxMDMifSwiTGluZVdlaWdodCI6MC4wLCJMaW5lVHlwZSI6MCwiUGFyZW50U3R5bGUiOnsiJHJlZiI6IjEwMiJ9fSwiTWFyZ2luIjpudWxsLCJTdGFydERhdGVQb3NpdGlvbiI6MywiRW5kRGF0ZVBvc2l0aW9uIjo0LCJEYXRlSXNWaXNpYmxlIjp0cnVlLCJUaXRsZVBvc2l0aW9uIjo1LCJEdXJhdGlvblBvc2l0aW9uIjo2LCJQZXJjZW50YWdlQ29tcGxldGVkUG9zaXRpb24iOjYsIlNwYWNpbmciOjEwLCJJc0JlbG93VGltZWJhbmQiOnRydWUsIlBlcmNlbnRhZ2VDb21wbGV0ZVNoYXBlT3BhY2l0eSI6MzUsIlNoYXBlU3R5bGUiOnsiJGlkIjoiMzgxIiwiTWFyZ2luIjp7IiRyZWYiOiIxMDYifSwiUGFkZGluZyI6eyIkaWQiOiIzODIiLCJUb3AiOjAsIkxlZnQiOjEsIlJpZ2h0IjowLCJCb3R0b20iOjF9LCJCYWNrZ3JvdW5kIjp7IiRpZCI6IjM4MyIsIkNvbG9yIjp7IiRpZCI6IjM4NCIsIkEiOjI1NSwiUiI6OTEsIkciOjE1NSwiQiI6MjEzfX0sIklzVmlzaWJsZSI6dHJ1ZSwiV2lkdGgiOjAuMCwiSGVpZ2h0IjoxNi4wLCJCb3JkZXJTdHlsZSI6eyIkaWQiOiIzODUiLCJMaW5lQ29sb3IiOnsiJGlkIjoiMzg2IiwiJHR5cGUiOiJOTFJFLkNvbW1vbi5Eb20uU29saWRDb2xvckJydXNoLCBOTFJFLkNvbW1vbiIsIkNvbG9yIjp7IiRpZCI6IjM4NyIsIkEiOjI1NSwiUiI6MjU1LCJHIjowLCJCIjowfX0sIkxpbmVXZWlnaHQiOjAuMCwiTGluZVR5cGUiOjAsIlBhcmVudFN0eWxlIjpudWxsfSwiUGFyZW50U3R5bGUiOnsiJHJlZiI6IjEwNSJ9fSwiVGl0bGVTdHlsZSI6eyIkaWQiOiIzODgiLCJGb250U2V0dGluZ3MiOnsiJGlkIjoiMzg5IiwiRm9udFNpemUiOjEyLCJGb250TmFtZSI6IkNhbGlicmkiLCJJc0JvbGQiOnRydWUsIklzSXRhbGljIjpmYWxzZSwiSXNVbmRlcmxpbmVkIjpmYWxzZSwiUGFyZW50U3R5bGUiOnsiJHJlZiI6IjExNCJ9fSwiQXV0b1NpemUiOjAsIkZvcmVncm91bmQiOnsiJHJlZiI6IjExNSJ9LCJNYXhXaWR0aCI6NTkuNTgwMDAxODMxMDU0Njg4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5MCIsIkxpbmVDb2xvciI6bnVsbCwiTGluZVdlaWdodCI6MC4wLCJMaW5lVHlwZSI6MCwiUGFyZW50U3R5bGUiOm51bGx9LCJQYXJlbnRTdHlsZSI6eyIkcmVmIjoiMTEzIn19LCJEYXRlU3R5bGUiOnsiJGlkIjoiMzkxIiwiRm9udFNldHRpbmdzIjp7IiRpZCI6IjM5MiIsIkZvbnRTaXplIjoxMCwiRm9udE5hbWUiOiJDYWxpYnJpIiwiSXNCb2xkIjp0cnVlLCJJc0l0YWxpYyI6ZmFsc2UsIklzVW5kZXJsaW5lZCI6ZmFsc2UsIlBhcmVudFN0eWxlIjp7IiRyZWYiOiIxMjEifX0sIkF1dG9TaXplIjowLCJGb3JlZ3JvdW5kIjp7IiRpZCI6IjM5MyIsIkNvbG9yIjp7IiRpZCI6IjM5NCIsIkEiOjI1NSwiUiI6NTUsIkciOjEzNiwiQiI6MTQ1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OTUiLCJMaW5lQ29sb3IiOm51bGwsIkxpbmVXZWlnaHQiOjAuMCwiTGluZVR5cGUiOjAsIlBhcmVudFN0eWxlIjpudWxsfSwiUGFyZW50U3R5bGUiOnsiJHJlZiI6IjEyMCJ9fSwiRGF0ZUZvcm1hdCI6eyIkcmVmIjoiMTI3In0sIldlZWtOdW1iZXJpbmciOnsiJGlkIjoiMzk2IiwiRm9ybWF0IjowLCJJc1Zpc2libGUiOmZhbHNlLCJMYXN0S25vd25WaXNpYmlsaXR5U3RhdGUiOmZhbHNlfSwiSXNWaXNpYmxlIjp0cnVlLCJQYXJlbnRTdHlsZSI6eyIkcmVmIjoiODQifX0sIkluZGV4Ijo5LCJTbWFydER1cmF0aW9uQWN0aXZhdGVkIjpmYWxzZSwiRGF0ZUZvcm1hdCI6eyIkcmVmIjoiMTI3In0sIldlZWtOdW1iZXJpbmciOnsiJGlkIjoiMzk3IiwiRm9ybWF0IjowLCJJc1Zpc2libGUiOmZhbHNlLCJMYXN0S25vd25WaXNpYmlsaXR5U3RhdGUiOmZhbHNlfSwiSWQiOiJiZTNhZTM4Zi02MGIzLTQwMmQtOGExMy1mMWU5MWVlYzQxZjUiLCJJbXBvcnRJZCI6bnVsbCwiVGl0bGUiOiJUYXNrIDIgSGVyZSIsIk5vdGUiOm51bGwsIkh5cGVybGluayI6eyIkaWQiOiIzOTgiLCJBZGRyZXNzIjpudWxsLCJTdWJBZGRyZXNzIjpudWxsfSwiSXNDaGFuZ2VkIjpmYWxzZSwiSXNOZXciOnRydWV9LHsiJGlkIjoiMzk5IiwiR3JvdXBOYW1lIjpudWxsLCJTdGFydERhdGUiOiIyMDIxLTA4LTE1VDAwOjAwOjAwWiIsIkVuZERhdGUiOiIyMDIxLTA5LTE3VDIzOjU5OjAwWiIsIlBlcmNlbnRhZ2VDb21wbGV0ZSI6MzAuMCwiU3R5bGUiOnsiJGlkIjoiNDAwIiwiU2hhcGUiOjEsIlNoYXBlVGhpY2tuZXNzIjoxLCJEdXJhdGlvbkZvcm1hdCI6MCwiSW5jbHVkZU5vbldvcmtpbmdEYXlzSW5EdXJhdGlvbiI6dHJ1ZSwiUGVyY2VudGFnZUNvbXBsZXRlU3R5bGUiOnsiJGlkIjoiNDAxIiwiRm9udFNldHRpbmdzIjp7IiRpZCI6IjQwMiIsIkZvbnRTaXplIjoxMCwiRm9udE5hbWUiOiJDYWxpYnJpIiwiSXNCb2xkIjpmYWxzZSwiSXNJdGFsaWMiOmZhbHNlLCJJc1VuZGVybGluZWQiOmZhbHNlLCJQYXJlbnRTdHlsZSI6eyIkcmVmIjoiODYifX0sIkF1dG9TaXplIjowLCJGb3JlZ3JvdW5kIjp7IiRpZCI6IjQwMyIsIkNvbG9yIjp7IiRpZCI6IjQwNC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A1IiwiTGluZUNvbG9yIjpudWxsLCJMaW5lV2VpZ2h0IjowLjAsIkxpbmVUeXBlIjowLCJQYXJlbnRTdHlsZSI6bnVsbH0sIlBhcmVudFN0eWxlIjp7IiRyZWYiOiI4NSJ9fSwiRHVyYXRpb25TdHlsZSI6eyIkaWQiOiI0MDYiLCJGb250U2V0dGluZ3MiOnsiJGlkIjoiNDA3IiwiRm9udFNpemUiOjEwLCJGb250TmFtZSI6IkNhbGlicmkiLCJJc0JvbGQiOmZhbHNlLCJJc0l0YWxpYyI6ZmFsc2UsIklzVW5kZXJsaW5lZCI6ZmFsc2UsIlBhcmVudFN0eWxlIjp7IiRyZWYiOiI5MyJ9fSwiQXV0b1NpemUiOjAsIkZvcmVncm91bmQiOnsiJGlkIjoiNDA4IiwiQ29sb3IiOnsiJGlkIjoiNDA5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EwIiwiTGluZUNvbG9yIjpudWxsLCJMaW5lV2VpZ2h0IjowLjAsIkxpbmVUeXBlIjowLCJQYXJlbnRTdHlsZSI6bnVsbH0sIlBhcmVudFN0eWxlIjp7IiRyZWYiOiI5MiJ9fSwiSG9yaXpvbnRhbENvbm5lY3RvclN0eWxlIjp7IiRpZCI6IjQxMSIsIkxpbmVDb2xvciI6eyIkcmVmIjoiMTAwIn0sIkxpbmVXZWlnaHQiOjEuMCwiTGluZVR5cGUiOjAsIlBhcmVudFN0eWxlIjp7IiRyZWYiOiI5OSJ9fSwiVmVydGljYWxDb25uZWN0b3JTdHlsZSI6eyIkaWQiOiI0MTIiLCJMaW5lQ29sb3IiOnsiJHJlZiI6IjEwMyJ9LCJMaW5lV2VpZ2h0IjowLjAsIkxpbmVUeXBlIjowLCJQYXJlbnRTdHlsZSI6eyIkcmVmIjoiMTAyIn19LCJNYXJnaW4iOm51bGwsIlN0YXJ0RGF0ZVBvc2l0aW9uIjozLCJFbmREYXRlUG9zaXRpb24iOjQsIkRhdGVJc1Zpc2libGUiOnRydWUsIlRpdGxlUG9zaXRpb24iOjUsIkR1cmF0aW9uUG9zaXRpb24iOjYsIlBlcmNlbnRhZ2VDb21wbGV0ZWRQb3NpdGlvbiI6NiwiU3BhY2luZyI6MTAsIklzQmVsb3dUaW1lYmFuZCI6dHJ1ZSwiUGVyY2VudGFnZUNvbXBsZXRlU2hhcGVPcGFjaXR5IjozNSwiU2hhcGVTdHlsZSI6eyIkaWQiOiI0MTMiLCJNYXJnaW4iOnsiJHJlZiI6IjEwNiJ9LCJQYWRkaW5nIjp7IiRpZCI6IjQxNCIsIlRvcCI6MCwiTGVmdCI6MSwiUmlnaHQiOjAsIkJvdHRvbSI6MX0sIkJhY2tncm91bmQiOnsiJGlkIjoiNDE1IiwiQ29sb3IiOnsiJGlkIjoiNDE2IiwiQSI6MjU1LCJSIjo5MSwiRyI6MTU1LCJCIjoyMTN9fSwiSXNWaXNpYmxlIjp0cnVlLCJXaWR0aCI6MC4wLCJIZWlnaHQiOjE2LjAsIkJvcmRlclN0eWxlIjp7IiRpZCI6IjQxNyIsIkxpbmVDb2xvciI6eyIkaWQiOiI0MTgiLCIkdHlwZSI6Ik5MUkUuQ29tbW9uLkRvbS5Tb2xpZENvbG9yQnJ1c2gsIE5MUkUuQ29tbW9uIiwiQ29sb3IiOnsiJGlkIjoiNDE5IiwiQSI6MjU1LCJSIjoyNTUsIkciOjAsIkIiOjB9fSwiTGluZVdlaWdodCI6MC4wLCJMaW5lVHlwZSI6MCwiUGFyZW50U3R5bGUiOm51bGx9LCJQYXJlbnRTdHlsZSI6eyIkcmVmIjoiMTA1In19LCJUaXRsZVN0eWxlIjp7IiRpZCI6IjQyMCIsIkZvbnRTZXR0aW5ncyI6eyIkaWQiOiI0MjEiLCJGb250U2l6ZSI6MTIsIkZvbnROYW1lIjoiQ2FsaWJyaSIsIklzQm9sZCI6dHJ1ZSwiSXNJdGFsaWMiOmZhbHNlLCJJc1VuZGVybGluZWQiOmZhbHNlLCJQYXJlbnRTdHlsZSI6eyIkcmVmIjoiMTE0In19LCJBdXRvU2l6ZSI6MCwiRm9yZWdyb3VuZCI6eyIkcmVmIjoiMTE1In0sIk1heFdpZHRoIjo1OS41ODAwMDE4MzEwNTQ2ODg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IyIiwiTGluZUNvbG9yIjpudWxsLCJMaW5lV2VpZ2h0IjowLjAsIkxpbmVUeXBlIjowLCJQYXJlbnRTdHlsZSI6bnVsbH0sIlBhcmVudFN0eWxlIjp7IiRyZWYiOiIxMTMifX0sIkRhdGVTdHlsZSI6eyIkaWQiOiI0MjMiLCJGb250U2V0dGluZ3MiOnsiJGlkIjoiNDI0IiwiRm9udFNpemUiOjEwLCJGb250TmFtZSI6IkNhbGlicmkiLCJJc0JvbGQiOnRydWUsIklzSXRhbGljIjpmYWxzZSwiSXNVbmRlcmxpbmVkIjpmYWxzZSwiUGFyZW50U3R5bGUiOnsiJHJlZiI6IjEyMSJ9fSwiQXV0b1NpemUiOjAsIkZvcmVncm91bmQiOnsiJGlkIjoiNDI1IiwiQ29sb3IiOnsiJGlkIjoiNDI2IiwiQSI6MjU1LCJSIjo1NSwiRyI6MTM2LCJCIjoxNDV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yNyIsIkxpbmVDb2xvciI6bnVsbCwiTGluZVdlaWdodCI6MC4wLCJMaW5lVHlwZSI6MCwiUGFyZW50U3R5bGUiOm51bGx9LCJQYXJlbnRTdHlsZSI6eyIkcmVmIjoiMTIwIn19LCJEYXRlRm9ybWF0Ijp7IiRyZWYiOiIxMjcifSwiV2Vla051bWJlcmluZyI6eyIkaWQiOiI0MjgiLCJGb3JtYXQiOjAsIklzVmlzaWJsZSI6ZmFsc2UsIkxhc3RLbm93blZpc2liaWxpdHlTdGF0ZSI6ZmFsc2V9LCJJc1Zpc2libGUiOnRydWUsIlBhcmVudFN0eWxlIjp7IiRyZWYiOiI4NCJ9fSwiSW5kZXgiOjEwLCJTbWFydER1cmF0aW9uQWN0aXZhdGVkIjpmYWxzZSwiRGF0ZUZvcm1hdCI6eyIkcmVmIjoiMTI3In0sIldlZWtOdW1iZXJpbmciOnsiJGlkIjoiNDI5IiwiRm9ybWF0IjowLCJJc1Zpc2libGUiOmZhbHNlLCJMYXN0S25vd25WaXNpYmlsaXR5U3RhdGUiOmZhbHNlfSwiSWQiOiI5YWExODNkNi01ZGYyLTRiMGMtOGZlYy1kMGEwMDI0NzE1ODMiLCJJbXBvcnRJZCI6bnVsbCwiVGl0bGUiOiJUYXNrIDMgSGVyZSIsIk5vdGUiOm51bGwsIkh5cGVybGluayI6eyIkaWQiOiI0MzAiLCJBZGRyZXNzIjpudWxsLCJTdWJBZGRyZXNzIjpudWxsfSwiSXNDaGFuZ2VkIjpmYWxzZSwiSXNOZXciOnRydWV9LHsiJGlkIjoiNDMxIiwiR3JvdXBOYW1lIjpudWxsLCJTdGFydERhdGUiOiIyMDIxLTA5LTA4VDAwOjAwOjAwWiIsIkVuZERhdGUiOiIyMDIxLTA5LTMwVDIzOjU5OjAwWiIsIlBlcmNlbnRhZ2VDb21wbGV0ZSI6MjUuMCwiU3R5bGUiOnsiJGlkIjoiNDMyIiwiU2hhcGUiOjEsIlNoYXBlVGhpY2tuZXNzIjoxLCJEdXJhdGlvbkZvcm1hdCI6MCwiSW5jbHVkZU5vbldvcmtpbmdEYXlzSW5EdXJhdGlvbiI6dHJ1ZSwiUGVyY2VudGFnZUNvbXBsZXRlU3R5bGUiOnsiJGlkIjoiNDMzIiwiRm9udFNldHRpbmdzIjp7IiRpZCI6IjQzNCIsIkZvbnRTaXplIjoxMCwiRm9udE5hbWUiOiJDYWxpYnJpIiwiSXNCb2xkIjpmYWxzZSwiSXNJdGFsaWMiOmZhbHNlLCJJc1VuZGVybGluZWQiOmZhbHNlLCJQYXJlbnRTdHlsZSI6eyIkcmVmIjoiODYifX0sIkF1dG9TaXplIjowLCJGb3JlZ3JvdW5kIjp7IiRpZCI6IjQzNSIsIkNvbG9yIjp7IiRpZCI6IjQzNi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M3IiwiTGluZUNvbG9yIjpudWxsLCJMaW5lV2VpZ2h0IjowLjAsIkxpbmVUeXBlIjowLCJQYXJlbnRTdHlsZSI6bnVsbH0sIlBhcmVudFN0eWxlIjp7IiRyZWYiOiI4NSJ9fSwiRHVyYXRpb25TdHlsZSI6eyIkaWQiOiI0MzgiLCJGb250U2V0dGluZ3MiOnsiJGlkIjoiNDM5IiwiRm9udFNpemUiOjEwLCJGb250TmFtZSI6IkNhbGlicmkiLCJJc0JvbGQiOmZhbHNlLCJJc0l0YWxpYyI6ZmFsc2UsIklzVW5kZXJsaW5lZCI6ZmFsc2UsIlBhcmVudFN0eWxlIjp7IiRyZWYiOiI5MyJ9fSwiQXV0b1NpemUiOjAsIkZvcmVncm91bmQiOnsiJGlkIjoiNDQwIiwiQ29sb3IiOnsiJGlkIjoiNDQx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QyIiwiTGluZUNvbG9yIjpudWxsLCJMaW5lV2VpZ2h0IjowLjAsIkxpbmVUeXBlIjowLCJQYXJlbnRTdHlsZSI6bnVsbH0sIlBhcmVudFN0eWxlIjp7IiRyZWYiOiI5MiJ9fSwiSG9yaXpvbnRhbENvbm5lY3RvclN0eWxlIjp7IiRpZCI6IjQ0MyIsIkxpbmVDb2xvciI6eyIkcmVmIjoiMTAwIn0sIkxpbmVXZWlnaHQiOjEuMCwiTGluZVR5cGUiOjAsIlBhcmVudFN0eWxlIjp7IiRyZWYiOiI5OSJ9fSwiVmVydGljYWxDb25uZWN0b3JTdHlsZSI6eyIkaWQiOiI0NDQiLCJMaW5lQ29sb3IiOnsiJHJlZiI6IjEwMyJ9LCJMaW5lV2VpZ2h0IjowLjAsIkxpbmVUeXBlIjowLCJQYXJlbnRTdHlsZSI6eyIkcmVmIjoiMTAyIn19LCJNYXJnaW4iOm51bGwsIlN0YXJ0RGF0ZVBvc2l0aW9uIjo2LCJFbmREYXRlUG9zaXRpb24iOjYsIkRhdGVJc1Zpc2libGUiOmZhbHNlLCJUaXRsZVBvc2l0aW9uIjo1LCJEdXJhdGlvblBvc2l0aW9uIjo2LCJQZXJjZW50YWdlQ29tcGxldGVkUG9zaXRpb24iOjYsIlNwYWNpbmciOjEwLCJJc0JlbG93VGltZWJhbmQiOnRydWUsIlBlcmNlbnRhZ2VDb21wbGV0ZVNoYXBlT3BhY2l0eSI6MzUsIlNoYXBlU3R5bGUiOnsiJGlkIjoiNDQ1IiwiTWFyZ2luIjp7IiRyZWYiOiIxMDYifSwiUGFkZGluZyI6eyIkaWQiOiI0NDYiLCJUb3AiOjAsIkxlZnQiOjEsIlJpZ2h0IjowLCJCb3R0b20iOjF9LCJCYWNrZ3JvdW5kIjp7IiRpZCI6IjQ0NyIsIkNvbG9yIjp7IiRpZCI6IjQ0OCIsIkEiOjI1NSwiUiI6OTEsIkciOjE1NSwiQiI6MjEzfX0sIklzVmlzaWJsZSI6dHJ1ZSwiV2lkdGgiOjAuMCwiSGVpZ2h0IjoxNi4wLCJCb3JkZXJTdHlsZSI6eyIkaWQiOiI0NDkiLCJMaW5lQ29sb3IiOnsiJGlkIjoiNDUwIiwiJHR5cGUiOiJOTFJFLkNvbW1vbi5Eb20uU29saWRDb2xvckJydXNoLCBOTFJFLkNvbW1vbiIsIkNvbG9yIjp7IiRpZCI6IjQ1MSIsIkEiOjI1NSwiUiI6MjU1LCJHIjowLCJCIjowfX0sIkxpbmVXZWlnaHQiOjAuMCwiTGluZVR5cGUiOjAsIlBhcmVudFN0eWxlIjpudWxsfSwiUGFyZW50U3R5bGUiOnsiJHJlZiI6IjEwNSJ9fSwiVGl0bGVTdHlsZSI6eyIkaWQiOiI0NTIiLCJGb250U2V0dGluZ3MiOnsiJGlkIjoiNDUzIiwiRm9udFNpemUiOjEyLCJGb250TmFtZSI6IkNhbGlicmkiLCJJc0JvbGQiOnRydWUsIklzSXRhbGljIjpmYWxzZSwiSXNVbmRlcmxpbmVkIjpmYWxzZSwiUGFyZW50U3R5bGUiOnsiJHJlZiI6IjExNCJ9fSwiQXV0b1NpemUiOjAsIkZvcmVncm91bmQiOnsiJHJlZiI6IjExNSJ9LCJNYXhXaWR0aCI6NTkuNTgwMDAxODMxMDU0Njg4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1NCIsIkxpbmVDb2xvciI6bnVsbCwiTGluZVdlaWdodCI6MC4wLCJMaW5lVHlwZSI6MCwiUGFyZW50U3R5bGUiOm51bGx9LCJQYXJlbnRTdHlsZSI6eyIkcmVmIjoiMTEzIn19LCJEYXRlU3R5bGUiOnsiJGlkIjoiNDU1IiwiRm9udFNldHRpbmdzIjp7IiRpZCI6IjQ1NiIsIkZvbnRTaXplIjoxMCwiRm9udE5hbWUiOiJDYWxpYnJpIiwiSXNCb2xkIjp0cnVlLCJJc0l0YWxpYyI6ZmFsc2UsIklzVW5kZXJsaW5lZCI6ZmFsc2UsIlBhcmVudFN0eWxlIjp7IiRyZWYiOiIxMjEifX0sIkF1dG9TaXplIjowLCJGb3JlZ3JvdW5kIjp7IiRpZCI6IjQ1NyIsIkNvbG9yIjp7IiRpZCI6IjQ1OCIsIkEiOjI1NSwiUiI6NTUsIkciOjEzNiwiQiI6MTQ1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mZhbHNlLCJXaWR0aCI6MC4wLCJIZWlnaHQiOjAuMCwiQm9yZGVyU3R5bGUiOnsiJGlkIjoiNDU5IiwiTGluZUNvbG9yIjpudWxsLCJMaW5lV2VpZ2h0IjowLjAsIkxpbmVUeXBlIjowLCJQYXJlbnRTdHlsZSI6bnVsbH0sIlBhcmVudFN0eWxlIjp7IiRyZWYiOiIxMjAifX0sIkRhdGVGb3JtYXQiOnsiJHJlZiI6IjEyNyJ9LCJXZWVrTnVtYmVyaW5nIjp7IiRpZCI6IjQ2MCIsIkZvcm1hdCI6MCwiSXNWaXNpYmxlIjpmYWxzZSwiTGFzdEtub3duVmlzaWJpbGl0eVN0YXRlIjpmYWxzZX0sIklzVmlzaWJsZSI6dHJ1ZSwiUGFyZW50U3R5bGUiOnsiJHJlZiI6Ijg0In19LCJJbmRleCI6MTEsIlNtYXJ0RHVyYXRpb25BY3RpdmF0ZWQiOmZhbHNlLCJEYXRlRm9ybWF0Ijp7IiRyZWYiOiIxMjcifSwiV2Vla051bWJlcmluZyI6eyIkaWQiOiI0NjEiLCJGb3JtYXQiOjAsIklzVmlzaWJsZSI6ZmFsc2UsIkxhc3RLbm93blZpc2liaWxpdHlTdGF0ZSI6ZmFsc2V9LCJJZCI6IjA2YTZhMjAwLTIxZWEtNGFjZC1hYzIwLWI0MWY3YjM3YjBkZCIsIkltcG9ydElkIjpudWxsLCJUaXRsZSI6IlRhc2sgNCBIZXJlIiwiTm90ZSI6bnVsbCwiSHlwZXJsaW5rIjp7IiRpZCI6IjQ2MiIsIkFkZHJlc3MiOm51bGwsIlN1YkFkZHJlc3MiOm51bGx9LCJJc0NoYW5nZWQiOmZhbHNlLCJJc05ldyI6dHJ1ZX0seyIkaWQiOiI0NjMiLCJHcm91cE5hbWUiOm51bGwsIlN0YXJ0RGF0ZSI6IjIwMjEtMTAtMDRUMDA6MDA6MDBaIiwiRW5kRGF0ZSI6IjIwMjEtMTEtMDdUMjM6NTk6MDBaIiwiUGVyY2VudGFnZUNvbXBsZXRlIjoyMi4wLCJTdHlsZSI6eyIkaWQiOiI0NjQiLCJTaGFwZSI6MSwiU2hhcGVUaGlja25lc3MiOjEsIkR1cmF0aW9uRm9ybWF0IjowLCJJbmNsdWRlTm9uV29ya2luZ0RheXNJbkR1cmF0aW9uIjp0cnVlLCJQZXJjZW50YWdlQ29tcGxldGVTdHlsZSI6eyIkaWQiOiI0NjUiLCJGb250U2V0dGluZ3MiOnsiJGlkIjoiNDY2IiwiRm9udFNpemUiOjEwLCJGb250TmFtZSI6IkNhbGlicmkiLCJJc0JvbGQiOmZhbHNlLCJJc0l0YWxpYyI6ZmFsc2UsIklzVW5kZXJsaW5lZCI6ZmFsc2UsIlBhcmVudFN0eWxlIjp7IiRyZWYiOiI4NiJ9fSwiQXV0b1NpemUiOjAsIkZvcmVncm91bmQiOnsiJGlkIjoiNDY3IiwiQ29sb3IiOnsiJGlkIjoiNDY4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0NjkiLCJMaW5lQ29sb3IiOm51bGwsIkxpbmVXZWlnaHQiOjAuMCwiTGluZVR5cGUiOjAsIlBhcmVudFN0eWxlIjpudWxsfSwiUGFyZW50U3R5bGUiOnsiJHJlZiI6Ijg1In19LCJEdXJhdGlvblN0eWxlIjp7IiRpZCI6IjQ3MCIsIkZvbnRTZXR0aW5ncyI6eyIkaWQiOiI0NzEiLCJGb250U2l6ZSI6MTAsIkZvbnROYW1lIjoiQ2FsaWJyaSIsIklzQm9sZCI6ZmFsc2UsIklzSXRhbGljIjpmYWxzZSwiSXNVbmRlcmxpbmVkIjpmYWxzZSwiUGFyZW50U3R5bGUiOnsiJHJlZiI6IjkzIn19LCJBdXRvU2l6ZSI6MCwiRm9yZWdyb3VuZCI6eyIkaWQiOiI0NzIiLCJDb2xvciI6eyIkaWQiOiI0NzM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NzQiLCJMaW5lQ29sb3IiOm51bGwsIkxpbmVXZWlnaHQiOjAuMCwiTGluZVR5cGUiOjAsIlBhcmVudFN0eWxlIjpudWxsfSwiUGFyZW50U3R5bGUiOnsiJHJlZiI6IjkyIn19LCJIb3Jpem9udGFsQ29ubmVjdG9yU3R5bGUiOnsiJGlkIjoiNDc1IiwiTGluZUNvbG9yIjp7IiRyZWYiOiIxMDAifSwiTGluZVdlaWdodCI6MS4wLCJMaW5lVHlwZSI6MCwiUGFyZW50U3R5bGUiOnsiJHJlZiI6Ijk5In19LCJWZXJ0aWNhbENvbm5lY3RvclN0eWxlIjp7IiRpZCI6IjQ3NiIsIkxpbmVDb2xvciI6eyIkcmVmIjoiMTAzIn0sIkxpbmVXZWlnaHQiOjAuMCwiTGluZVR5cGUiOjAsIlBhcmVudFN0eWxlIjp7IiRyZWYiOiIxMDIifX0sIk1hcmdpbiI6bnVsbCwiU3RhcnREYXRlUG9zaXRpb24iOjYsIkVuZERhdGVQb3NpdGlvbiI6NiwiRGF0ZUlzVmlzaWJsZSI6ZmFsc2UsIlRpdGxlUG9zaXRpb24iOjUsIkR1cmF0aW9uUG9zaXRpb24iOjYsIlBlcmNlbnRhZ2VDb21wbGV0ZWRQb3NpdGlvbiI6NiwiU3BhY2luZyI6MTAsIklzQmVsb3dUaW1lYmFuZCI6dHJ1ZSwiUGVyY2VudGFnZUNvbXBsZXRlU2hhcGVPcGFjaXR5IjozNSwiU2hhcGVTdHlsZSI6eyIkaWQiOiI0NzciLCJNYXJnaW4iOnsiJHJlZiI6IjEwNiJ9LCJQYWRkaW5nIjp7IiRpZCI6IjQ3OCIsIlRvcCI6MCwiTGVmdCI6MSwiUmlnaHQiOjAsIkJvdHRvbSI6MX0sIkJhY2tncm91bmQiOnsiJGlkIjoiNDc5IiwiQ29sb3IiOnsiJGlkIjoiNDgwIiwiQSI6MjU1LCJSIjo5MSwiRyI6MTU1LCJCIjoyMTN9fSwiSXNWaXNpYmxlIjp0cnVlLCJXaWR0aCI6MC4wLCJIZWlnaHQiOjE2LjAsIkJvcmRlclN0eWxlIjp7IiRpZCI6IjQ4MSIsIkxpbmVDb2xvciI6eyIkaWQiOiI0ODIiLCIkdHlwZSI6Ik5MUkUuQ29tbW9uLkRvbS5Tb2xpZENvbG9yQnJ1c2gsIE5MUkUuQ29tbW9uIiwiQ29sb3IiOnsiJGlkIjoiNDgzIiwiQSI6MjU1LCJSIjoyNTUsIkciOjAsIkIiOjB9fSwiTGluZVdlaWdodCI6MC4wLCJMaW5lVHlwZSI6MCwiUGFyZW50U3R5bGUiOm51bGx9LCJQYXJlbnRTdHlsZSI6eyIkcmVmIjoiMTA1In19LCJUaXRsZVN0eWxlIjp7IiRpZCI6IjQ4NCIsIkZvbnRTZXR0aW5ncyI6eyIkaWQiOiI0ODUiLCJGb250U2l6ZSI6MTIsIkZvbnROYW1lIjoiQ2FsaWJyaSIsIklzQm9sZCI6dHJ1ZSwiSXNJdGFsaWMiOmZhbHNlLCJJc1VuZGVybGluZWQiOmZhbHNlLCJQYXJlbnRTdHlsZSI6eyIkcmVmIjoiMTE0In19LCJBdXRvU2l6ZSI6MCwiRm9yZWdyb3VuZCI6eyIkcmVmIjoiMTE1In0sIk1heFdpZHRoIjo1OS41ODAwMDE4MzEwNTQ2ODg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g2IiwiTGluZUNvbG9yIjpudWxsLCJMaW5lV2VpZ2h0IjowLjAsIkxpbmVUeXBlIjowLCJQYXJlbnRTdHlsZSI6bnVsbH0sIlBhcmVudFN0eWxlIjp7IiRyZWYiOiIxMTMifX0sIkRhdGVTdHlsZSI6eyIkaWQiOiI0ODciLCJGb250U2V0dGluZ3MiOnsiJGlkIjoiNDg4IiwiRm9udFNpemUiOjEwLCJGb250TmFtZSI6IkNhbGlicmkiLCJJc0JvbGQiOnRydWUsIklzSXRhbGljIjpmYWxzZSwiSXNVbmRlcmxpbmVkIjpmYWxzZSwiUGFyZW50U3R5bGUiOnsiJHJlZiI6IjEyMSJ9fSwiQXV0b1NpemUiOjAsIkZvcmVncm91bmQiOnsiJGlkIjoiNDg5IiwiQ29sb3IiOnsiJGlkIjoiNDkwIiwiQSI6MjU1LCJSIjo1NSwiRyI6MTM2LCJCIjoxNDV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ZmFsc2UsIldpZHRoIjowLjAsIkhlaWdodCI6MC4wLCJCb3JkZXJTdHlsZSI6eyIkaWQiOiI0OTEiLCJMaW5lQ29sb3IiOm51bGwsIkxpbmVXZWlnaHQiOjAuMCwiTGluZVR5cGUiOjAsIlBhcmVudFN0eWxlIjpudWxsfSwiUGFyZW50U3R5bGUiOnsiJHJlZiI6IjEyMCJ9fSwiRGF0ZUZvcm1hdCI6eyIkcmVmIjoiMTI3In0sIldlZWtOdW1iZXJpbmciOnsiJGlkIjoiNDkyIiwiRm9ybWF0IjowLCJJc1Zpc2libGUiOmZhbHNlLCJMYXN0S25vd25WaXNpYmlsaXR5U3RhdGUiOmZhbHNlfSwiSXNWaXNpYmxlIjp0cnVlLCJQYXJlbnRTdHlsZSI6eyIkcmVmIjoiODQifX0sIkluZGV4IjoxMiwiU21hcnREdXJhdGlvbkFjdGl2YXRlZCI6ZmFsc2UsIkRhdGVGb3JtYXQiOnsiJHJlZiI6IjEyNyJ9LCJXZWVrTnVtYmVyaW5nIjp7IiRpZCI6IjQ5MyIsIkZvcm1hdCI6MCwiSXNWaXNpYmxlIjpmYWxzZSwiTGFzdEtub3duVmlzaWJpbGl0eVN0YXRlIjpmYWxzZX0sIklkIjoiZTZmNWM5MTgtYmRkNi00OWExLWFjOTEtOWNmMjI0NjhhMjNiIiwiSW1wb3J0SWQiOm51bGwsIlRpdGxlIjoiVGFzayA1IEhlcmUiLCJOb3RlIjpudWxsLCJIeXBlcmxpbmsiOnsiJGlkIjoiNDk0IiwiQWRkcmVzcyI6bnVsbCwiU3ViQWRkcmVzcyI6bnVsbH0sIklzQ2hhbmdlZCI6ZmFsc2UsIklzTmV3Ijp0cnVlfSx7IiRpZCI6IjQ5NSIsIkdyb3VwTmFtZSI6bnVsbCwiU3RhcnREYXRlIjoiMjAyMS0xMS0xMVQwMDowMDowMFoiLCJFbmREYXRlIjoiMjAyMS0xMi0xMVQyMzo1OTowMFoiLCJQZXJjZW50YWdlQ29tcGxldGUiOjE3LjAsIlN0eWxlIjp7IiRpZCI6IjQ5NiIsIlNoYXBlIjoxLCJTaGFwZVRoaWNrbmVzcyI6MSwiRHVyYXRpb25Gb3JtYXQiOjAsIkluY2x1ZGVOb25Xb3JraW5nRGF5c0luRHVyYXRpb24iOnRydWUsIlBlcmNlbnRhZ2VDb21wbGV0ZVN0eWxlIjp7IiRpZCI6IjQ5NyIsIkZvbnRTZXR0aW5ncyI6eyIkaWQiOiI0OTgiLCJGb250U2l6ZSI6MTAsIkZvbnROYW1lIjoiQ2FsaWJyaSIsIklzQm9sZCI6ZmFsc2UsIklzSXRhbGljIjpmYWxzZSwiSXNVbmRlcmxpbmVkIjpmYWxzZSwiUGFyZW50U3R5bGUiOnsiJHJlZiI6Ijg2In19LCJBdXRvU2l6ZSI6MCwiRm9yZWdyb3VuZCI6eyIkaWQiOiI0OTkiLCJDb2xvciI6eyIkaWQiOiI1MDA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UwMSIsIkxpbmVDb2xvciI6bnVsbCwiTGluZVdlaWdodCI6MC4wLCJMaW5lVHlwZSI6MCwiUGFyZW50U3R5bGUiOm51bGx9LCJQYXJlbnRTdHlsZSI6eyIkcmVmIjoiODUifX0sIkR1cmF0aW9uU3R5bGUiOnsiJGlkIjoiNTAyIiwiRm9udFNldHRpbmdzIjp7IiRpZCI6IjUwMyIsIkZvbnRTaXplIjoxMCwiRm9udE5hbWUiOiJDYWxpYnJpIiwiSXNCb2xkIjpmYWxzZSwiSXNJdGFsaWMiOmZhbHNlLCJJc1VuZGVybGluZWQiOmZhbHNlLCJQYXJlbnRTdHlsZSI6eyIkcmVmIjoiOTMifX0sIkF1dG9TaXplIjowLCJGb3JlZ3JvdW5kIjp7IiRpZCI6IjUwNCIsIkNvbG9yIjp7IiRpZCI6IjUw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UwNiIsIkxpbmVDb2xvciI6bnVsbCwiTGluZVdlaWdodCI6MC4wLCJMaW5lVHlwZSI6MCwiUGFyZW50U3R5bGUiOm51bGx9LCJQYXJlbnRTdHlsZSI6eyIkcmVmIjoiOTIifX0sIkhvcml6b250YWxDb25uZWN0b3JTdHlsZSI6eyIkaWQiOiI1MDciLCJMaW5lQ29sb3IiOnsiJHJlZiI6IjEwMCJ9LCJMaW5lV2VpZ2h0IjoxLjAsIkxpbmVUeXBlIjowLCJQYXJlbnRTdHlsZSI6eyIkcmVmIjoiOTkifX0sIlZlcnRpY2FsQ29ubmVjdG9yU3R5bGUiOnsiJGlkIjoiNTA4IiwiTGluZUNvbG9yIjp7IiRyZWYiOiIxMDMifSwiTGluZVdlaWdodCI6MC4wLCJMaW5lVHlwZSI6MCwiUGFyZW50U3R5bGUiOnsiJHJlZiI6IjEwMiJ9fSwiTWFyZ2luIjpudWxsLCJTdGFydERhdGVQb3NpdGlvbiI6MywiRW5kRGF0ZVBvc2l0aW9uIjo0LCJEYXRlSXNWaXNpYmxlIjp0cnVlLCJUaXRsZVBvc2l0aW9uIjo1LCJEdXJhdGlvblBvc2l0aW9uIjo2LCJQZXJjZW50YWdlQ29tcGxldGVkUG9zaXRpb24iOjYsIlNwYWNpbmciOjEwLCJJc0JlbG93VGltZWJhbmQiOnRydWUsIlBlcmNlbnRhZ2VDb21wbGV0ZVNoYXBlT3BhY2l0eSI6MzUsIlNoYXBlU3R5bGUiOnsiJGlkIjoiNTA5IiwiTWFyZ2luIjp7IiRyZWYiOiIxMDYifSwiUGFkZGluZyI6eyIkaWQiOiI1MTAiLCJUb3AiOjAsIkxlZnQiOjEsIlJpZ2h0IjowLCJCb3R0b20iOjF9LCJCYWNrZ3JvdW5kIjp7IiRpZCI6IjUxMSIsIkNvbG9yIjp7IiRpZCI6IjUxMiIsIkEiOjI1NSwiUiI6OTEsIkciOjE1NSwiQiI6MjEzfX0sIklzVmlzaWJsZSI6dHJ1ZSwiV2lkdGgiOjAuMCwiSGVpZ2h0IjoxNi4wLCJCb3JkZXJTdHlsZSI6eyIkaWQiOiI1MTMiLCJMaW5lQ29sb3IiOnsiJGlkIjoiNTE0IiwiJHR5cGUiOiJOTFJFLkNvbW1vbi5Eb20uU29saWRDb2xvckJydXNoLCBOTFJFLkNvbW1vbiIsIkNvbG9yIjp7IiRpZCI6IjUxNSIsIkEiOjI1NSwiUiI6MjU1LCJHIjowLCJCIjowfX0sIkxpbmVXZWlnaHQiOjAuMCwiTGluZVR5cGUiOjAsIlBhcmVudFN0eWxlIjpudWxsfSwiUGFyZW50U3R5bGUiOnsiJHJlZiI6IjEwNSJ9fSwiVGl0bGVTdHlsZSI6eyIkaWQiOiI1MTYiLCJGb250U2V0dGluZ3MiOnsiJGlkIjoiNTE3IiwiRm9udFNpemUiOjEyLCJGb250TmFtZSI6IkNhbGlicmkiLCJJc0JvbGQiOnRydWUsIklzSXRhbGljIjpmYWxzZSwiSXNVbmRlcmxpbmVkIjpmYWxzZSwiUGFyZW50U3R5bGUiOnsiJHJlZiI6IjExNCJ9fSwiQXV0b1NpemUiOjAsIkZvcmVncm91bmQiOnsiJHJlZiI6IjExNSJ9LCJNYXhXaWR0aCI6NTkuNTgwMDAxODMxMDU0Njg4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UxOCIsIkxpbmVDb2xvciI6bnVsbCwiTGluZVdlaWdodCI6MC4wLCJMaW5lVHlwZSI6MCwiUGFyZW50U3R5bGUiOm51bGx9LCJQYXJlbnRTdHlsZSI6eyIkcmVmIjoiMTEzIn19LCJEYXRlU3R5bGUiOnsiJGlkIjoiNTE5IiwiRm9udFNldHRpbmdzIjp7IiRpZCI6IjUyMCIsIkZvbnRTaXplIjoxMCwiRm9udE5hbWUiOiJDYWxpYnJpIiwiSXNCb2xkIjp0cnVlLCJJc0l0YWxpYyI6ZmFsc2UsIklzVW5kZXJsaW5lZCI6ZmFsc2UsIlBhcmVudFN0eWxlIjp7IiRyZWYiOiIxMjEifX0sIkF1dG9TaXplIjowLCJGb3JlZ3JvdW5kIjp7IiRpZCI6IjUyMSIsIkNvbG9yIjp7IiRpZCI6IjUyMiIsIkEiOjI1NSwiUiI6NTUsIkciOjEzNiwiQiI6MTQ1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1MjMiLCJMaW5lQ29sb3IiOm51bGwsIkxpbmVXZWlnaHQiOjAuMCwiTGluZVR5cGUiOjAsIlBhcmVudFN0eWxlIjpudWxsfSwiUGFyZW50U3R5bGUiOnsiJHJlZiI6IjEyMCJ9fSwiRGF0ZUZvcm1hdCI6eyIkcmVmIjoiMTI3In0sIldlZWtOdW1iZXJpbmciOnsiJGlkIjoiNTI0IiwiRm9ybWF0IjowLCJJc1Zpc2libGUiOmZhbHNlLCJMYXN0S25vd25WaXNpYmlsaXR5U3RhdGUiOmZhbHNlfSwiSXNWaXNpYmxlIjp0cnVlLCJQYXJlbnRTdHlsZSI6eyIkcmVmIjoiODQifX0sIkluZGV4IjoxMywiU21hcnREdXJhdGlvbkFjdGl2YXRlZCI6ZmFsc2UsIkRhdGVGb3JtYXQiOnsiJHJlZiI6IjEyNyJ9LCJXZWVrTnVtYmVyaW5nIjp7IiRpZCI6IjUyNSIsIkZvcm1hdCI6MCwiSXNWaXNpYmxlIjpmYWxzZSwiTGFzdEtub3duVmlzaWJpbGl0eVN0YXRlIjpmYWxzZX0sIklkIjoiYzEwOWJlOWQtOTFmOC00ZjNlLTk5ZTQtOTI5Y2U1NjVkZDBjIiwiSW1wb3J0SWQiOm51bGwsIlRpdGxlIjoiVGFzayA2IEhlcmUiLCJOb3RlIjpudWxsLCJIeXBlcmxpbmsiOnsiJGlkIjoiNTI2IiwiQWRkcmVzcyI6bnVsbCwiU3ViQWRkcmVzcyI6bnVsbH0sIklzQ2hhbmdlZCI6ZmFsc2UsIklzTmV3Ijp0cnVlfV0sIlN3aW1sYW5lcyI6W10sIk1zUHJvamVjdEl0ZW1zVHJlZSI6bnVsbCwiTWV0YWRhdGEiOnsiJGlkIjoiNTI3IiwiUmVjZW50Q29sb3JzQ29sbGVjdGlvbiI6Ilt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UyOC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mZhbHNlLCJJbXBvcnRUeXBlIjowLCJGaWxlUGF0aCI6bnVsbCwiVGltZUNvbmZpZ3VyYXRpb24iOnsiJGlkIjoiNTI5IiwiVXNlVGltZSI6ZmFsc2UsIldvcmtEYXlTdGFydCI6IjAwOjAwOjAwIiwiV29ya0RheUVuZCI6IjIzOjU5OjAwIn0sIkxhc3RVc2VkVGVtcGxhdGVJZCI6IjczNTViNjMzLWFjNjYtNDUyOC04YjRkLTI5OWZhZWRjOWVlOSIsIkZpcnN0V2Vla09mWWVhciI6MH0="/>
  <p:tag name="__MASTER" val="__part_0"/>
</p:tagLst>
</file>

<file path=ppt/tags/tag2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30T00:00:00.0000000Z"/>
  <p:tag name="OTLENDDATE" val="2021-06-03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31T00:00:00.0000000Z"/>
  <p:tag name="OTLENDDATE" val="2021-06-10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01T00:00:00.0000000Z"/>
  <p:tag name="OTLENDDATE" val="2021-06-07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05T00:00:00.0000000Z"/>
  <p:tag name="OTLENDDATE" val="2021-06-15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01T00:00:00.0000000Z"/>
  <p:tag name="OTLENDDATE" val="2021-06-13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13T00:00:00.0000000Z"/>
  <p:tag name="OTLENDDATE" val="2021-06-22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14T00:00:00.0000000Z"/>
  <p:tag name="OTLENDDATE" val="2021-06-18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15T00:00:00.0000000Z"/>
  <p:tag name="OTLENDDATE" val="2021-06-20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19T00:00:00.0000000Z"/>
  <p:tag name="OTLENDDATE" val="2021-06-27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15T00:00:00.0000000Z"/>
  <p:tag name="OTLENDDATE" val="2021-06-22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22T00:00:00.0000000Z"/>
  <p:tag name="OTLENDDATE" val="2021-06-26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26T00:00:00.0000000Z"/>
  <p:tag name="OTLENDDATE" val="2021-06-30T23:59:00.0000000Z"/>
  <p:tag name="OTLPERCENTAGE" val="0"/>
  <p:tag name="OTLDURATIONFORMAT" val="day"/>
  <p:tag name="OTLSPACING" val="3"/>
  <p:tag name="OTLSHAPETHICKNESSTYPE" val="Custom"/>
  <p:tag name="OTLMARKERSHAPE" val="OTL"/>
</p:tagLst>
</file>

<file path=ppt/tags/tag2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etrics 1"/>
  <p:tag name="OTLDATE" val="2021-06-12T23:59:00.0000000"/>
  <p:tag name="OTLPOSITIONONTASK" val="None"/>
  <p:tag name="OTLRELATEDTASKID" val="00000000-0000-0000-0000-000000000000"/>
  <p:tag name="OTLMARKERSHAPE" val="OTL"/>
</p:tagLst>
</file>

<file path=ppt/tags/tag3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etrics 2"/>
  <p:tag name="OTLDATE" val="2021-06-20T23:59:00.0000000"/>
  <p:tag name="OTLPOSITIONONTASK" val="None"/>
  <p:tag name="OTLRELATEDTASKID" val="00000000-0000-0000-0000-000000000000"/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Operating snapshot"/>
  <p:tag name="OTLDATE" val="2021-06-26T23:59:00.0000000"/>
  <p:tag name="OTLPOSITIONONTASK" val="None"/>
  <p:tag name="OTLRELATEDTASKID" val="00000000-0000-0000-0000-000000000000"/>
  <p:tag name="OTLMARKERSHAPE" val="OTL"/>
</p:tagLst>
</file>

<file path=ppt/tags/tag3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etrics 3"/>
  <p:tag name="OTLDATE" val="2021-07-02T23:59:00.0000000"/>
  <p:tag name="OTLPOSITIONONTASK" val="None"/>
  <p:tag name="OTLRELATEDTASKID" val="00000000-0000-0000-0000-000000000000"/>
  <p:tag name="OTLMARKERSHAPE" val="OTL"/>
</p:tagLst>
</file>

<file path=ppt/tags/tag3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Identify client issues"/>
  <p:tag name="OTLDATE" val="2021-05-29T23:59:00.0000000"/>
  <p:tag name="OTLPOSITIONONTASK" val="None"/>
  <p:tag name="OTLRELATEDTASKID" val="00000000-0000-0000-0000-000000000000"/>
  <p:tag name="OTLMARKERSHAPE" val="OTL"/>
</p:tagLst>
</file>

<file path=ppt/tags/tag3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erformance thresholds"/>
  <p:tag name="OTLDATE" val="2021-06-07T23:59:00.0000000"/>
  <p:tag name="OTLPOSITIONONTASK" val="None"/>
  <p:tag name="OTLRELATEDTASKID" val="00000000-0000-0000-0000-000000000000"/>
  <p:tag name="OTLMARKERSHAPE" val="OTL"/>
</p:tagLst>
</file>

<file path=ppt/tags/tag3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Statistical review"/>
  <p:tag name="OTLDATE" val="2021-06-16T23:59:00.0000000"/>
  <p:tag name="OTLPOSITIONONTASK" val="None"/>
  <p:tag name="OTLRELATEDTASKID" val="00000000-0000-0000-0000-000000000000"/>
  <p:tag name="OTLMARKERSHAPE" val="OTL"/>
</p:tagLst>
</file>

<file path=ppt/tags/tag3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Adjustments Complete"/>
  <p:tag name="OTLDATE" val="2021-06-22T23:59:00.0000000"/>
  <p:tag name="OTLPOSITIONONTASK" val="None"/>
  <p:tag name="OTLRELATEDTASKID" val="00000000-0000-0000-0000-000000000000"/>
  <p:tag name="OTLMARKERSHAPE" val="OTL"/>
</p:tagLst>
</file>

<file path=ppt/tags/tag3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Implementation"/>
  <p:tag name="OTLDATE" val="2021-06-28T23:59:00.0000000"/>
  <p:tag name="OTLPOSITIONONTASK" val="None"/>
  <p:tag name="OTLRELATEDTASKID" val="00000000-0000-0000-0000-000000000000"/>
  <p:tag name="OTLMARKERSHAPE" val="OTL"/>
</p:tagLst>
</file>

<file path=ppt/tags/tag3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Custom"/>
  <p:tag name="OTLTIMEBANDSHAPETYPE" val="RectangleTimeband"/>
  <p:tag name="OTLTIMEBANDTHREEDEFFECTS" val="Gel"/>
  <p:tag name="OTLTIMEBANDAUTODATERANGE" val="True"/>
  <p:tag name="OTLTIMEBANDSTARTDATE" val="2017-05-10T23:59:59.9990000Z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5"/>
  <p:tag name="OTLTIMEBANDFYSTARTMONTH" val="January"/>
  <p:tag name="OTLTIMEBANDSHOWFYLABEL" val="True"/>
  <p:tag name="OTLTIMEBANDUSESTARTINGOFTHEYEARFORFYNUMBERING" val="True"/>
  <p:tag name="OTLTIMEBANDENDDATE" val="2022-01-30T23:59:00.0000000"/>
  <p:tag name="OTLMARKERSHAPE" val="OTL"/>
</p:tagLst>
</file>

<file path=ppt/tags/tag3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3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lZlcnNpb24iOnsiJGlkIjoiMiIsIlZlcnNpb24iOiIzLjMuMiIsIk9yaWdpbmFsQXNzZW1ibHlWZXJzaW9uIjoiMS4wMC4wMC4wMCIsIkVkaXRpb24iOiJQcm8iLCJJc1BsdXNFZGl0aW9uIjp0cnVlLCJJc1Byb0VkaXRpb24iOnRydWV9LCJFZmZlY3QiOjEsIlN0eWxlIjp7IiRpZCI6IjMiLCJUaW1lYmFuZFN0eWxlIjp7IiRpZCI6IjQiLCJTY2FsZU1hcmtpbmciOjAsIlNoYXBlIjowLCJTaGFwZVN0eWxlIjp7IiRpZCI6IjUiLCJNYXJnaW4iOnsiJGlkIjoiNiIsIlRvcCI6MCwiTGVmdCI6MTIsIlJpZ2h0IjoxMiwiQm90dG9tIjowfSwiUGFkZGluZyI6eyIkaWQiOiI3IiwiVG9wIjo1LCJMZWZ0IjowLCJSaWdodCI6MCwiQm90dG9tIjo1fSwiQmFja2dyb3VuZCI6eyIkaWQiOiI4IiwiQ29sb3IiOnsiJGlkIjoiOSIsIkEiOjI1NSwiUiI6MzEsIkciOjczLCJCIjoxMjV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U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iwiUXVpY2tQb3NpdGlvbiI6MywiQWJzb2x1dGVQb3NpdGlvbiI6MTk5Ljg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ZmFsc2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MiIsIkRhdGVQYXJ0SXNWaXNpYmxlIjpmYWxzZSwiVGltZVBhcnRJc1Zpc2libGUiOmZhbHNlfX0sIldlZWtOdW1iZXJpbmciOnsiJGlkIjoiODMiLCJGb3JtYXQiOjAsIklzVmlzaWJsZSI6ZmFsc2UsIkxhc3RLbm93blZpc2liaWxpdHlTdGF0ZSI6ZmFsc2V9LCJJc1Zpc2libGUiOnRydWUsIlBhcmVudFN0eWxlIjpudWxsfSwiRGVmYXVsdFRhc2tTdHlsZSI6eyIkaWQiOiI4NCIsIlNoYXBlIjowLCJTaGFwZVRoaWNrbmVzcyI6MSwiRHVyYXRpb25Gb3JtYXQiOjAsIkluY2x1ZGVOb25Xb3JraW5nRGF5c0luRHVyYXRpb24iOnRydWUsIlBlcmNlbnRhZ2VDb21wbGV0ZVN0eWxlIjp7IiRpZCI6Ijg1IiwiRm9udFNldHRpbmdzIjp7IiRpZCI6Ijg2IiwiRm9udFNpemUiOjEwLCJGb250TmFtZSI6IkNhbGlicmkiLCJJc0JvbGQiOmZhbHNlLCJJc0l0YWxpYyI6ZmFsc2UsIklzVW5kZXJsaW5lZCI6ZmFsc2UsIlBhcmVudFN0eWxlIjpudWxsfSwiQXV0b1NpemUiOjAsIkZvcmVncm91bmQiOnsiJGlkIjoiODciLCJDb2xvciI6eyIkaWQiOiI4O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xLjAsIkxpbmVUeXBlIjowLCJQYXJlbnRTdHlsZSI6bnVsbH0sIlZlcnRpY2FsQ29ubmVjdG9yU3R5bGUiOnsiJGlkIjoiMTAyIiwiTGluZUNvbG9yIjp7IiRpZCI6IjEwMyIsIiR0eXBlIjoiTkxSRS5Db21tb24uRG9tLlNvbGlkQ29sb3JCcnVzaCwgTkxSRS5Db21tb24iLCJDb2xvciI6eyIkaWQiOiIxMDQ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MTAsIklzQmVsb3dUaW1lYmFuZCI6dHJ1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2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MSwiRm9udE5hbWUiOiJDYWxpYnJpIiwiSXNCb2xkIjpmYWxzZSwiSXNJdGFsaWMiOmZhbHNlLCJJc1VuZGVybGluZWQiOmZhbHNlLCJQYXJlbnRTdHlsZSI6bnVsbH0sIkF1dG9TaXplIjowLCJGb3JlZ3JvdW5kIjp7IiRpZCI6IjExNSIsIkNvbG9yIjp7IiRpZCI6IjEx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iwiRm9udE5hbWUiOiJDYWxpYnJpIiwiSXNCb2xkIjpmYWxzZSwiSXNJdGFsaWMiOmZhbHNlLCJJc1VuZGVybGluZWQiOmZhbHNlLCJQYXJlbnRTdHlsZSI6bnVsbH0sIkF1dG9TaXplIjowLCJGb3JlZ3JvdW5kIjp7IiRpZCI6IjEyMiIsIkNvbG9yIjp7IiRpZCI6IjEyMy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yOCIsIkRhdGVQYXJ0SXNWaXNpYmxlIjpmYWxzZSwiVGltZVBhcnRJc1Zpc2libGUiOmZhbHNlfX0sIldlZWtOdW1iZXJpbmciOnsiJGlkIjoiMTI5IiwiRm9ybWF0IjowLCJJc1Zpc2libGUiOmZhbHNlLCJMYXN0S25vd25WaXNpYmlsaXR5U3RhdGUiOmZhbHNlfSwiSXNWaXNpYmxlIjp0cnVlLCJQYXJlbnRTdHlsZSI6bnVsbCwiX2V4cGxpY2l0bHlTZXQiOnsiJGlkIjoiMTM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EiLCJHcmlkbGluZVN0eWxlIjp7IiRpZCI6IjEzMiIsIkxpbmVDb2xvciI6eyIkaWQiOiIxMzMiLCIkdHlwZSI6Ik5MUkUuQ29tbW9uLkRvbS5Tb2xpZENvbG9yQnJ1c2gsIE5MUkUuQ29tbW9uIiwiQ29sb3IiOnsiJGlkIjoiMTM0IiwiQSI6MzgsIlIiOjkxLCJHIjoxNTUsIkIiOjIxM319LCJMaW5lV2VpZ2h0IjoxLjAsIkxpbmVUeXBlIjowLCJQYXJlbnRTdHlsZSI6bnVsbH0sIk1hcmdpbiI6eyIkaWQiOiIxMzUiLCJUb3AiOjAsIkxlZnQiOjAsIlJpZ2h0IjowLCJCb3R0b20iOjB9LCJQYWRkaW5nIjp7IiRpZCI6IjEzNi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ciLCJIZWFkZXJTdHlsZSI6eyIkaWQiOiIxMzgiLCJUZXh0U3R5bGUiOnsiJGlkIjoiMTM5IiwiRm9udFNldHRpbmdzIjp7IiRpZCI6IjE0MCIsIkZvbnRTaXplIjoxMiwiRm9udE5hbWUiOiJDYWxpYnJpIiwiSXNCb2xkIjpmYWxzZSwiSXNJdGFsaWMiOmZhbHNlLCJJc1VuZGVybGluZWQiOmZhbHNlLCJQYXJlbnRTdHlsZSI6bnVsbH0sIkF1dG9TaXplIjowLCJGb3JlZ3JvdW5kIjp7IiRpZCI6IjE0MSIsIkNvbG9yIjp7IiRpZCI6IjE0Mi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dHJ1ZSwiV2lkdGgiOjAuMCwiSGVpZ2h0IjowLjAsIkJvcmRlclN0eWxlIjpudWxsLCJQYXJlbnRTdHlsZSI6bnVsbH0sIlJlY3RhbmdsZVN0eWxlIjp7IiRpZCI6IjE0NSIsIk1hcmdpbiI6eyIkaWQiOiIxNDYiLCJUb3AiOjAsIkxlZnQiOjAsIlJpZ2h0IjowLCJCb3R0b20iOjB9LCJQYWRkaW5nIjp7IiRpZCI6IjE0NyIsIlRvcCI6MCwiTGVmdCI6MCwiUmlnaHQiOjAsIkJvdHRvbSI6MH0sIkJhY2tncm91bmQiOnsiJGlkIjoiMTQ4IiwiQ29sb3IiOnsiJGlkIjoiMTQ5IiwiQSI6MTI3LCJSIjo5MSwiRyI6MTU1LCJCIjoyMTN9fSwiSXNWaXNpYmxlIjp0cnVlLCJXaWR0aCI6MC4wLCJIZWlnaHQiOjAuMCwiQm9yZGVyU3R5bGUiOnsiJGlkIjoiMTUwIiwiTGluZUNvbG9yIjp7IiRpZCI6IjE1MSIsIiR0eXBlIjoiTkxSRS5Db21tb24uRG9tLlNvbGlkQ29sb3JCcnVzaCwgTkxSRS5Db21tb24iLCJDb2xvciI6eyIkaWQiOiIxNTIiLCJBIjoyNTUsIlIiOjI1NSwiRyI6MCwiQiI6MH19LCJMaW5lV2VpZ2h0IjowLjAsIkxpbmVUeXBlIjowLCJQYXJlbnRTdHlsZSI6bnVsbH0sIlBhcmVudFN0eWxlIjpudWxsfSwiTWFyZ2luIjp7IiRpZCI6IjE1MyIsIlRvcCI6MCwiTGVmdCI6MCwiUmlnaHQiOjAsIkJvdHRvbSI6MH0sIlBhZGRpbmciOnsiJGlkIjoiMTU0IiwiVG9wIjowLCJMZWZ0IjowLCJSaWdodCI6MCwiQm90dG9tIjowfSwiQmFja2dyb3VuZCI6bnVsbCwiSXNWaXNpYmxlIjp0cnVlLCJXaWR0aCI6MC4wLCJIZWlnaHQiOjAuMCwiQm9yZGVyU3R5bGUiOm51bGwsIlBhcmVudFN0eWxlIjpudWxsfSwiQmFja2dyb3VuZFN0eWxlIjp7IiRpZCI6IjE1NSIsIk1hcmdpbiI6eyIkaWQiOiIxNTYiLCJUb3AiOjAsIkxlZnQiOjAsIlJpZ2h0IjowLCJCb3R0b20iOjB9LCJQYWRkaW5nIjp7IiRpZCI6IjE1NyIsIlRvcCI6MCwiTGVmdCI6MCwiUmlnaHQiOjAsIkJvdHRvbSI6MH0sIkJhY2tncm91bmQiOnsiJGlkIjoiMTU4IiwiQ29sb3IiOnsiJGlkIjoiMTU5IiwiQSI6MzgsIlIiOjkxLCJHIjoxNTUsIkIiOjIxM319LCJJc1Zpc2libGUiOnRydWUsIldpZHRoIjowLjAsIkhlaWdodCI6MC4wLCJCb3JkZXJTdHlsZSI6eyIkaWQiOiIxNjAiLCJMaW5lQ29sb3IiOnsiJGlkIjoiMTYxIiwiJHR5cGUiOiJOTFJFLkNvbW1vbi5Eb20uU29saWRDb2xvckJydXNoLCBOTFJFLkNvbW1vbiIsIkNvbG9yIjp7IiRpZCI6IjE2MiIsIkEiOjI1NSwiUiI6MjU1LCJHIjowLCJCIjowfX0sIkxpbmVXZWlnaHQiOjAuMCwiTGluZVR5cGUiOjAsIlBhcmVudFN0eWxlIjpudWxsfSwiUGFyZW50U3R5bGUiOm51bGx9LCJJc0Fib3ZlVGltZWJhbmQiOmZhbHNlLCJNYXJnaW4iOnsiJGlkIjoiMTYzIiwiVG9wIjowLCJMZWZ0IjowLCJSaWdodCI6MCwiQm90dG9tIjowfSwiUGFkZGluZyI6eyIkaWQiOiIxNjQiLCJUb3AiOjAsIkxlZnQiOjAsIlJpZ2h0IjowLCJCb3R0b20iOjB9LCJJc1Zpc2libGUiOnRydWUsIldpZHRoIjowLjAsIkhlaWdodCI6MC4wLCJCb3JkZXJTdHlsZSI6bnVsbCwiUGFyZW50U3R5bGUiOm51bGx9fSwiU2NhbGUiOnsiJGlkIjoiMTY1IiwiU3RhcnREYXRlIjoiMjAxNy0wMS0wNVQwMDowMDowMFoiLCJFbmREYXRlIjoiMjAyMS0xMi0yMFQyMzo1OTowMCIsIkZvcm1hdCI6Ik1NTSIsIlR5cGUiOjIsIkF1dG9EYXRlUmFuZ2UiOnRydWUsIldvcmtpbmdEYXlzIjoxMjcsIkZpc2NhbFllYXIiOnsiJGlkIjoiMTY2IiwiU3RhcnRNb250aCI6MSwiVXNlU3RhcnRpbmdZZWFyRm9yTnVtYmVyaW5nIjp0cnVlLCJTaG93RmlzY2FsWWVhckxhYmVsIjp0cnVlfSwiVG9kYXlNYXJrZXJUZXh0IjoiVG9kYXkiLCJBdXRvU2NhbGVUeXBlIjp0cnVlfSwiTWlsZXN0b25lcyI6W3siJGlkIjoiMTY3IiwiRGF0ZSI6IjIwMjEtMDEtMTBUMjM6NTk6MDAiLCJTdHlsZSI6eyIkaWQiOiIxNjgiLCJTaGFwZSI6MiwiQ29ubmVjdG9yTWFyZ2luIjp7IiRyZWYiOiI1NCJ9LCJDb25uZWN0b3JTdHlsZSI6eyIkaWQiOiIxNjkiLCJMaW5lQ29sb3IiOnsiJGlkIjoiMTcwIiwiJHR5cGUiOiJOTFJFLkNvbW1vbi5Eb20uU29saWRDb2xvckJydXNoLCBOTFJFLkNvbW1vbiIsIkNvbG9yIjp7IiRpZCI6IjE3MSIsIkEiOjI1NSwiUiI6MTU1LCJHIjoxODcsIkIiOjg5fX0sIkxpbmVXZWlnaHQiOjEuMCwiTGluZVR5cGUiOjAsIlBhcmVudFN0eWxlIjp7IiRyZWYiOiI1NSJ9fSwiSXNCZWxvd1RpbWViYW5kIjpmYWxzZSwiUG9zaXRpb25PblRhc2siOjAsIkhpZGVEYXRlIjpmYWxzZSwiU2hhcGVTaXplIjoxLCJTcGFjaW5nIjowLjAsIlBhZGRpbmciOnsiJGlkIjoiMTcyIiwiVG9wIjowLCJMZWZ0IjowLCJSaWdodCI6MCwiQm90dG9tIjowfSwiU2hhcGVTdHlsZSI6eyIkaWQiOiIxNzMiLCJNYXJnaW4iOnsiJHJlZiI6IjYwIn0sIlBhZGRpbmciOnsiJHJlZiI6IjYxIn0sIkJhY2tncm91bmQiOnsiJGlkIjoiMTc0IiwiQ29sb3IiOnsiJGlkIjoiMTc1IiwiQSI6MjU1LCJSIjoxNTUsIkciOjE4NywiQiI6ODl9fSwiSXNWaXNpYmxlIjp0cnVlLCJXaWR0aCI6MTMuMCwiSGVpZ2h0IjoxMy4wLCJCb3JkZXJTdHlsZSI6eyIkaWQiOiIxNzYiLCJMaW5lQ29sb3IiOnsiJHJlZiI6IjY1In0sIkxpbmVXZWlnaHQiOjAuMCwiTGluZVR5cGUiOjAsIlBhcmVudFN0eWxlIjp7IiRyZWYiOiI2NCJ9fSwiUGFyZW50U3R5bGUiOnsiJHJlZiI6IjU5In19LCJUaXRsZVN0eWxlIjp7IiRpZCI6IjE3NyIsIkZvbnRTZXR0aW5ncyI6eyIkaWQiOiIxNzgiLCJGb250U2l6ZSI6MTEsIkZvbnROYW1lIjoiQ2FsaWJyaSIsIklzQm9sZCI6ZmFsc2UsIklzSXRhbGljIjpmYWxzZSwiSXNVbmRlcmxpbmVkIjpmYWxzZSwiUGFyZW50U3R5bGUiOnsiJHJlZiI6IjY4In19LCJBdXRvU2l6ZSI6MCwiRm9yZWdyb3VuZCI6eyIkcmVmIjoiNjkifSwiTWF4V2lkdGgiOjU1LjM3NTAzODE0Njk3MjY1Ni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NzkiLCJMaW5lQ29sb3IiOm51bGwsIkxpbmVXZWlnaHQiOjAuMCwiTGluZVR5cGUiOjAsIlBhcmVudFN0eWxlIjpudWxsfSwiUGFyZW50U3R5bGUiOnsiJHJlZiI6IjY3In19LCJEYXRlU3R5bGUiOnsiJGlkIjoiMTgwIiwiRm9udFNldHRpbmdzIjp7IiRpZCI6IjE4M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yIiwiTGluZUNvbG9yIjpudWxsLCJMaW5lV2VpZ2h0IjowLjAsIkxpbmVUeXBlIjowLCJQYXJlbnRTdHlsZSI6bnVsbH0sIlBhcmVudFN0eWxlIjp7IiRyZWYiOiI3NCJ9fSwiRGF0ZUZvcm1hdCI6eyIkcmVmIjoiODEifSwiV2Vla051bWJlcmluZyI6eyIkaWQiOiIxODMiLCJGb3JtYXQiOjAsIklzVmlzaWJsZSI6ZmFsc2UsIkxhc3RLbm93blZpc2liaWxpdHlTdGF0ZSI6ZmFsc2V9LCJJc1Zpc2libGUiOnRydWUsIlBhcmVudFN0eWxlIjp7IiRyZWYiOiI1MyJ9fSwiSW5kZXgiOjAsIlBlcmNlbnRhZ2VDb21wbGV0ZSI6bnVsbCwiUG9zaXRpb24iOnsiUmF0aW8iOjAuMCwiSXNDdXN0b20iOmZhbHNlfSwiRGF0ZUZvcm1hdCI6eyIkcmVmIjoiODEifSwiV2Vla051bWJlcmluZyI6eyIkaWQiOiIxODQiLCJGb3JtYXQiOjAsIklzVmlzaWJsZSI6ZmFsc2UsIkxhc3RLbm93blZpc2liaWxpdHlTdGF0ZSI6ZmFsc2V9LCJSZWxhdGVkVGFza0lkIjoiMDAwMDAwMDAtMDAwMC0wMDAwLTAwMDAtMDAwMDAwMDAwMDAwIiwiSWQiOiI2YWUzMWM5OS1mNjg2LTRhYWUtODQwZC1lMTEwNTY2ZWE2M2QiLCJJbXBvcnRJZCI6bnVsbCwiVGl0bGUiOiJNaWxlc3RvbmUgMSIsIk5vdGUiOm51bGwsIkh5cGVybGluayI6eyIkaWQiOiIxODUiLCJBZGRyZXNzIjpudWxsLCJTdWJBZGRyZXNzIjpudWxsfSwiSXNDaGFuZ2VkIjpmYWxzZSwiSXNOZXciOnRydWV9LHsiJGlkIjoiMTg2IiwiRGF0ZSI6IjIwMjEtMDMtMDdUMjM6NTk6MDAiLCJTdHlsZSI6eyIkaWQiOiIxODciLCJTaGFwZSI6MiwiQ29ubmVjdG9yTWFyZ2luIjp7IiRyZWYiOiI1NCJ9LCJDb25uZWN0b3JTdHlsZSI6eyIkaWQiOiIxODgiLCJMaW5lQ29sb3IiOnsiJGlkIjoiMTg5IiwiJHR5cGUiOiJOTFJFLkNvbW1vbi5Eb20uU29saWRDb2xvckJydXNoLCBOTFJFLkNvbW1vbiIsIkNvbG9yIjp7IiRpZCI6IjE5MCIsIkEiOjI1NSwiUiI6MjAwLCJHIjo4MCwiQiI6ODB9fSwiTGluZVdlaWdodCI6MS4wLCJMaW5lVHlwZSI6MCwiUGFyZW50U3R5bGUiOnsiJHJlZiI6IjU1In19LCJJc0JlbG93VGltZWJhbmQiOmZhbHNlLCJQb3NpdGlvbk9uVGFzayI6MCwiSGlkZURhdGUiOmZhbHNlLCJTaGFwZVNpemUiOjEsIlNwYWNpbmciOjAuMCwiUGFkZGluZyI6eyIkaWQiOiIxOTEiLCJUb3AiOjAsIkxlZnQiOjAsIlJpZ2h0IjowLCJCb3R0b20iOjB9LCJTaGFwZVN0eWxlIjp7IiRpZCI6IjE5MiIsIk1hcmdpbiI6eyIkcmVmIjoiNjAifSwiUGFkZGluZyI6eyIkcmVmIjoiNjEifSwiQmFja2dyb3VuZCI6eyIkaWQiOiIxOTMiLCJDb2xvciI6eyIkaWQiOiIxOTQiLCJBIjoyNTUsIlIiOjE5MiwiRyI6ODAsIkIiOjc3fX0sIklzVmlzaWJsZSI6dHJ1ZSwiV2lkdGgiOjEzLjAsIkhlaWdodCI6MTMuMCwiQm9yZGVyU3R5bGUiOnsiJGlkIjoiMTk1IiwiTGluZUNvbG9yIjp7IiRyZWYiOiI2NSJ9LCJMaW5lV2VpZ2h0IjowLjAsIkxpbmVUeXBlIjowLCJQYXJlbnRTdHlsZSI6eyIkcmVmIjoiNjQifX0sIlBhcmVudFN0eWxlIjp7IiRyZWYiOiI1OSJ9fSwiVGl0bGVTdHlsZSI6eyIkaWQiOiIxOTYiLCJGb250U2V0dGluZ3MiOnsiJGlkIjoiMTk3IiwiRm9udFNpemUiOjExLCJGb250TmFtZSI6IkNhbGlicmkiLCJJc0JvbGQiOmZhbHNlLCJJc0l0YWxpYyI6ZmFsc2UsIklzVW5kZXJsaW5lZCI6ZmFsc2UsIlBhcmVudFN0eWxlIjp7IiRyZWYiOiI2OCJ9fSwiQXV0b1NpemUiOjAsIkZvcmVncm91bmQiOnsiJHJlZiI6IjY5In0sIk1heFdpZHRoIjo1NS4zNzUwMzgxNDY5NzI2NTY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k4IiwiTGluZUNvbG9yIjpudWxsLCJMaW5lV2VpZ2h0IjowLjAsIkxpbmVUeXBlIjowLCJQYXJlbnRTdHlsZSI6bnVsbH0sIlBhcmVudFN0eWxlIjp7IiRyZWYiOiI2NyJ9fSwiRGF0ZVN0eWxlIjp7IiRpZCI6IjE5OSIsIkZvbnRTZXR0aW5ncyI6eyIkaWQiOiIyMDA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MSIsIkxpbmVDb2xvciI6bnVsbCwiTGluZVdlaWdodCI6MC4wLCJMaW5lVHlwZSI6MCwiUGFyZW50U3R5bGUiOm51bGx9LCJQYXJlbnRTdHlsZSI6eyIkcmVmIjoiNzQifX0sIkRhdGVGb3JtYXQiOnsiJHJlZiI6IjgxIn0sIldlZWtOdW1iZXJpbmciOnsiJGlkIjoiMjAyIiwiRm9ybWF0IjowLCJJc1Zpc2libGUiOmZhbHNlLCJMYXN0S25vd25WaXNpYmlsaXR5U3RhdGUiOmZhbHNlfSwiSXNWaXNpYmxlIjp0cnVlLCJQYXJlbnRTdHlsZSI6eyIkcmVmIjoiNTMifX0sIkluZGV4IjoxLCJQZXJjZW50YWdlQ29tcGxldGUiOm51bGwsIlBvc2l0aW9uIjp7IlJhdGlvIjowLjE3ODcyMjUyMjg3Njg4MDc4LCJJc0N1c3RvbSI6dHJ1ZX0sIkRhdGVGb3JtYXQiOnsiJHJlZiI6IjgxIn0sIldlZWtOdW1iZXJpbmciOnsiJGlkIjoiMjAzIiwiRm9ybWF0IjowLCJJc1Zpc2libGUiOmZhbHNlLCJMYXN0S25vd25WaXNpYmlsaXR5U3RhdGUiOmZhbHNlfSwiUmVsYXRlZFRhc2tJZCI6IjAwMDAwMDAwLTAwMDAtMDAwMC0wMDAwLTAwMDAwMDAwMDAwMCIsIklkIjoiOWIzOWZlZmEtZDgyMi00NDFmLWFhZWMtMjQ5ODAzM2Q4YmQxIiwiSW1wb3J0SWQiOm51bGwsIlRpdGxlIjoiTWlsZXN0b25lIDIiLCJOb3RlIjpudWxsLCJIeXBlcmxpbmsiOnsiJGlkIjoiMjA0IiwiQWRkcmVzcyI6bnVsbCwiU3ViQWRkcmVzcyI6bnVsbH0sIklzQ2hhbmdlZCI6ZmFsc2UsIklzTmV3Ijp0cnVlfSx7IiRpZCI6IjIwNSIsIkRhdGUiOiIyMDIxLTAzLTE0VDIzOjU5OjAwIiwiU3R5bGUiOnsiJGlkIjoiMjA2IiwiU2hhcGUiOjIsIkNvbm5lY3Rvck1hcmdpbiI6eyIkcmVmIjoiNTQifSwiQ29ubmVjdG9yU3R5bGUiOnsiJGlkIjoiMjA3IiwiTGluZUNvbG9yIjp7IiRpZCI6IjIwOCIsIiR0eXBlIjoiTkxSRS5Db21tb24uRG9tLlNvbGlkQ29sb3JCcnVzaCwgTkxSRS5Db21tb24iLCJDb2xvciI6eyIkaWQiOiIyMDkiLCJBIjoyNTUsIlIiOjIwMCwiRyI6ODAsIkIiOjgwfX0sIkxpbmVXZWlnaHQiOjEuMCwiTGluZVR5cGUiOjAsIlBhcmVudFN0eWxlIjp7IiRyZWYiOiI1NSJ9fSwiSXNCZWxvd1RpbWViYW5kIjpmYWxzZSwiUG9zaXRpb25PblRhc2siOjAsIkhpZGVEYXRlIjpmYWxzZSwiU2hhcGVTaXplIjoxLCJTcGFjaW5nIjowLjAsIlBhZGRpbmciOnsiJGlkIjoiMjEwIiwiVG9wIjowLCJMZWZ0IjowLCJSaWdodCI6MCwiQm90dG9tIjowfSwiU2hhcGVTdHlsZSI6eyIkaWQiOiIyMTEiLCJNYXJnaW4iOnsiJHJlZiI6IjYwIn0sIlBhZGRpbmciOnsiJHJlZiI6IjYxIn0sIkJhY2tncm91bmQiOnsiJGlkIjoiMjEyIiwiQ29sb3IiOnsiJGlkIjoiMjEzIiwiQSI6MjU1LCJSIjoxOTIsIkciOjgwLCJCIjo3N319LCJJc1Zpc2libGUiOnRydWUsIldpZHRoIjoxMy4wLCJIZWlnaHQiOjEzLjAsIkJvcmRlclN0eWxlIjp7IiRpZCI6IjIxNCIsIkxpbmVDb2xvciI6eyIkcmVmIjoiNjUifSwiTGluZVdlaWdodCI6MC4wLCJMaW5lVHlwZSI6MCwiUGFyZW50U3R5bGUiOnsiJHJlZiI6IjY0In19LCJQYXJlbnRTdHlsZSI6eyIkcmVmIjoiNTkifX0sIlRpdGxlU3R5bGUiOnsiJGlkIjoiMjE1IiwiRm9udFNldHRpbmdzIjp7IiRpZCI6IjIxNiIsIkZvbnRTaXplIjoxMSwiRm9udE5hbWUiOiJDYWxpYnJpIiwiSXNCb2xkIjpmYWxzZSwiSXNJdGFsaWMiOmZhbHNlLCJJc1VuZGVybGluZWQiOmZhbHNlLCJQYXJlbnRTdHlsZSI6eyIkcmVmIjoiNjgifX0sIkF1dG9TaXplIjowLCJGb3JlZ3JvdW5kIjp7IiRyZWYiOiI2OSJ9LCJNYXhXaWR0aCI6NTUuMzc1MDM4MTQ2OTcyNjU2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IxNyIsIkxpbmVDb2xvciI6bnVsbCwiTGluZVdlaWdodCI6MC4wLCJMaW5lVHlwZSI6MCwiUGFyZW50U3R5bGUiOm51bGx9LCJQYXJlbnRTdHlsZSI6eyIkcmVmIjoiNjcifX0sIkRhdGVTdHlsZSI6eyIkaWQiOiIyMTgiLCJGb250U2V0dGluZ3MiOnsiJGlkIjoiMjE5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jAiLCJMaW5lQ29sb3IiOm51bGwsIkxpbmVXZWlnaHQiOjAuMCwiTGluZVR5cGUiOjAsIlBhcmVudFN0eWxlIjpudWxsfSwiUGFyZW50U3R5bGUiOnsiJHJlZiI6Ijc0In19LCJEYXRlRm9ybWF0Ijp7IiRyZWYiOiI4MSJ9LCJXZWVrTnVtYmVyaW5nIjp7IiRpZCI6IjIyMSIsIkZvcm1hdCI6MCwiSXNWaXNpYmxlIjpmYWxzZSwiTGFzdEtub3duVmlzaWJpbGl0eVN0YXRlIjpmYWxzZX0sIklzVmlzaWJsZSI6dHJ1ZSwiUGFyZW50U3R5bGUiOnsiJHJlZiI6IjUzIn19LCJJbmRleCI6MiwiUGVyY2VudGFnZUNvbXBsZXRlIjpudWxsLCJQb3NpdGlvbiI6eyJSYXRpbyI6MC4xMDkxNjcxMTMxMjc1MzE4MywiSXNDdXN0b20iOnRydWV9LCJEYXRlRm9ybWF0Ijp7IiRyZWYiOiI4MSJ9LCJXZWVrTnVtYmVyaW5nIjp7IiRpZCI6IjIyMiIsIkZvcm1hdCI6MCwiSXNWaXNpYmxlIjpmYWxzZSwiTGFzdEtub3duVmlzaWJpbGl0eVN0YXRlIjpmYWxzZX0sIlJlbGF0ZWRUYXNrSWQiOiIwMDAwMDAwMC0wMDAwLTAwMDAtMDAwMC0wMDAwMDAwMDAwMDAiLCJJZCI6IjA0MDcyYjQzLTZiNDAtNDhjMC05ZDQ5LTI2NjU0OTVjNWRiNCIsIkltcG9ydElkIjpudWxsLCJUaXRsZSI6Ik1pbGVzdG9uZSAzIiwiTm90ZSI6bnVsbCwiSHlwZXJsaW5rIjp7IiRpZCI6IjIyMyIsIkFkZHJlc3MiOm51bGwsIlN1YkFkZHJlc3MiOm51bGx9LCJJc0NoYW5nZWQiOmZhbHNlLCJJc05ldyI6dHJ1ZX0seyIkaWQiOiIyMjQiLCJEYXRlIjoiMjAyMS0wNi0yOVQyMzo1OTowMCIsIlN0eWxlIjp7IiRpZCI6IjIyNSIsIlNoYXBlIjoxLCJDb25uZWN0b3JNYXJnaW4iOnsiJHJlZiI6IjU0In0sIkNvbm5lY3RvclN0eWxlIjp7IiRpZCI6IjIyNiIsIkxpbmVDb2xvciI6eyIkcmVmIjoiNTYifSwiTGluZVdlaWdodCI6MS4wLCJMaW5lVHlwZSI6MCwiUGFyZW50U3R5bGUiOnsiJHJlZiI6IjU1In19LCJJc0JlbG93VGltZWJhbmQiOmZhbHNlLCJQb3NpdGlvbk9uVGFzayI6MCwiSGlkZURhdGUiOmZhbHNlLCJTaGFwZVNpemUiOjEsIlNwYWNpbmciOjAuMCwiUGFkZGluZyI6eyIkaWQiOiIyMjciLCJUb3AiOjAsIkxlZnQiOjAsIlJpZ2h0IjowLCJCb3R0b20iOjB9LCJTaGFwZVN0eWxlIjp7IiRpZCI6IjIyOCIsIk1hcmdpbiI6eyIkcmVmIjoiNjAifSwiUGFkZGluZyI6eyIkcmVmIjoiNjEifSwiQmFja2dyb3VuZCI6eyIkaWQiOiIyMjkiLCJDb2xvciI6eyIkaWQiOiIyMzAiLCJBIjoyNTUsIlIiOjc5LCJHIjoxMjksIkIiOjE4OX19LCJJc1Zpc2libGUiOnRydWUsIldpZHRoIjoxOC4wLCJIZWlnaHQiOjIwLjAsIkJvcmRlclN0eWxlIjp7IiRpZCI6IjIzMSIsIkxpbmVDb2xvciI6eyIkcmVmIjoiNjUifSwiTGluZVdlaWdodCI6MC4wLCJMaW5lVHlwZSI6MCwiUGFyZW50U3R5bGUiOnsiJHJlZiI6IjY0In19LCJQYXJlbnRTdHlsZSI6eyIkcmVmIjoiNTkifX0sIlRpdGxlU3R5bGUiOnsiJGlkIjoiMjMyIiwiRm9udFNldHRpbmdzIjp7IiRpZCI6IjIzMyIsIkZvbnRTaXplIjoxMSwiRm9udE5hbWUiOiJDYWxpYnJpIiwiSXNCb2xkIjpmYWxzZSwiSXNJdGFsaWMiOmZhbHNlLCJJc1VuZGVybGluZWQiOmZhbHNlLCJQYXJlbnRTdHlsZSI6eyIkcmVmIjoiNjgifX0sIkF1dG9TaXplIjowLCJGb3JlZ3JvdW5kIjp7IiRyZWYiOiI2OSJ9LCJNYXhXaWR0aCI6NTUuMzc1MDM4MTQ2OTcyNjU2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zNCIsIkxpbmVDb2xvciI6bnVsbCwiTGluZVdlaWdodCI6MC4wLCJMaW5lVHlwZSI6MCwiUGFyZW50U3R5bGUiOm51bGx9LCJQYXJlbnRTdHlsZSI6eyIkcmVmIjoiNjcifX0sIkRhdGVTdHlsZSI6eyIkaWQiOiIyMzUiLCJGb250U2V0dGluZ3MiOnsiJGlkIjoiMjM2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zciLCJMaW5lQ29sb3IiOm51bGwsIkxpbmVXZWlnaHQiOjAuMCwiTGluZVR5cGUiOjAsIlBhcmVudFN0eWxlIjpudWxsfSwiUGFyZW50U3R5bGUiOnsiJHJlZiI6Ijc0In19LCJEYXRlRm9ybWF0Ijp7IiRyZWYiOiI4MSJ9LCJXZWVrTnVtYmVyaW5nIjp7IiRpZCI6IjIzOCIsIkZvcm1hdCI6MCwiSXNWaXNpYmxlIjpmYWxzZSwiTGFzdEtub3duVmlzaWJpbGl0eVN0YXRlIjpmYWxzZX0sIklzVmlzaWJsZSI6dHJ1ZSwiUGFyZW50U3R5bGUiOnsiJHJlZiI6IjUzIn19LCJJbmRleCI6MywiUGVyY2VudGFnZUNvbXBsZXRlIjpudWxsLCJQb3NpdGlvbiI6eyJSYXRpbyI6MC4wODQ3NzgzNjg5MTQ1Njg4NzIsIklzQ3VzdG9tIjp0cnVlfSwiRGF0ZUZvcm1hdCI6eyIkcmVmIjoiODEifSwiV2Vla051bWJlcmluZyI6eyIkaWQiOiIyMzkiLCJGb3JtYXQiOjAsIklzVmlzaWJsZSI6ZmFsc2UsIkxhc3RLbm93blZpc2liaWxpdHlTdGF0ZSI6ZmFsc2V9LCJSZWxhdGVkVGFza0lkIjoiMDAwMDAwMDAtMDAwMC0wMDAwLTAwMDAtMDAwMDAwMDAwMDAwIiwiSWQiOiI2ZmNkOGM0OS1hMThjLTRjNWQtYWYyYi02NWZlNWE0ZmQwYzUiLCJJbXBvcnRJZCI6bnVsbCwiVGl0bGUiOiJNaWxlc3RvbmUgNCIsIk5vdGUiOm51bGwsIkh5cGVybGluayI6eyIkaWQiOiIyNDAiLCJBZGRyZXNzIjpudWxsLCJTdWJBZGRyZXNzIjpudWxsfSwiSXNDaGFuZ2VkIjpmYWxzZSwiSXNOZXciOnRydWV9LHsiJGlkIjoiMjQxIiwiRGF0ZSI6IjIwMjEtMTAtMjBUMjM6NTk6MDAiLCJTdHlsZSI6eyIkaWQiOiIyNDIiLCJTaGFwZSI6MSwiQ29ubmVjdG9yTWFyZ2luIjp7IiRyZWYiOiI1NCJ9LCJDb25uZWN0b3JTdHlsZSI6eyIkaWQiOiIyNDMiLCJMaW5lQ29sb3IiOnsiJGlkIjoiMjQ0IiwiJHR5cGUiOiJOTFJFLkNvbW1vbi5Eb20uU29saWRDb2xvckJydXNoLCBOTFJFLkNvbW1vbiIsIkNvbG9yIjp7IiRpZCI6IjI0NSIsIkEiOjI1NSwiUiI6MTU1LCJHIjoxODcsIkIiOjg5fX0sIkxpbmVXZWlnaHQiOjEuMCwiTGluZVR5cGUiOjAsIlBhcmVudFN0eWxlIjp7IiRyZWYiOiI1NSJ9fSwiSXNCZWxvd1RpbWViYW5kIjpmYWxzZSwiUG9zaXRpb25PblRhc2siOjAsIkhpZGVEYXRlIjpmYWxzZSwiU2hhcGVTaXplIjoxLCJTcGFjaW5nIjowLjAsIlBhZGRpbmciOnsiJGlkIjoiMjQ2IiwiVG9wIjowLCJMZWZ0IjowLCJSaWdodCI6MCwiQm90dG9tIjowfSwiU2hhcGVTdHlsZSI6eyIkaWQiOiIyNDciLCJNYXJnaW4iOnsiJHJlZiI6IjYwIn0sIlBhZGRpbmciOnsiJHJlZiI6IjYxIn0sIkJhY2tncm91bmQiOnsiJGlkIjoiMjQ4IiwiQ29sb3IiOnsiJGlkIjoiMjQ5IiwiQSI6MjU1LCJSIjoxNTUsIkciOjE4NywiQiI6ODl9fSwiSXNWaXNpYmxlIjp0cnVlLCJXaWR0aCI6MTguMCwiSGVpZ2h0IjoyMC4wLCJCb3JkZXJTdHlsZSI6eyIkaWQiOiIyNTAiLCJMaW5lQ29sb3IiOnsiJHJlZiI6IjY1In0sIkxpbmVXZWlnaHQiOjAuMCwiTGluZVR5cGUiOjAsIlBhcmVudFN0eWxlIjp7IiRyZWYiOiI2NCJ9fSwiUGFyZW50U3R5bGUiOnsiJHJlZiI6IjU5In19LCJUaXRsZVN0eWxlIjp7IiRpZCI6IjI1MSIsIkZvbnRTZXR0aW5ncyI6eyIkaWQiOiIyNTIiLCJGb250U2l6ZSI6MTEsIkZvbnROYW1lIjoiQ2FsaWJyaSIsIklzQm9sZCI6ZmFsc2UsIklzSXRhbGljIjpmYWxzZSwiSXNVbmRlcmxpbmVkIjpmYWxzZSwiUGFyZW50U3R5bGUiOnsiJHJlZiI6IjY4In19LCJBdXRvU2l6ZSI6MCwiRm9yZWdyb3VuZCI6eyIkcmVmIjoiNjkifSwiTWF4V2lkdGgiOjU1LjM3NTAzODE0Njk3MjY1Ni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NTMiLCJMaW5lQ29sb3IiOm51bGwsIkxpbmVXZWlnaHQiOjAuMCwiTGluZVR5cGUiOjAsIlBhcmVudFN0eWxlIjpudWxsfSwiUGFyZW50U3R5bGUiOnsiJHJlZiI6IjY3In19LCJEYXRlU3R5bGUiOnsiJGlkIjoiMjU0IiwiRm9udFNldHRpbmdzIjp7IiRpZCI6IjI1N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U2IiwiTGluZUNvbG9yIjpudWxsLCJMaW5lV2VpZ2h0IjowLjAsIkxpbmVUeXBlIjowLCJQYXJlbnRTdHlsZSI6bnVsbH0sIlBhcmVudFN0eWxlIjp7IiRyZWYiOiI3NCJ9fSwiRGF0ZUZvcm1hdCI6eyIkcmVmIjoiODEifSwiV2Vla051bWJlcmluZyI6eyIkaWQiOiIyNTciLCJGb3JtYXQiOjAsIklzVmlzaWJsZSI6ZmFsc2UsIkxhc3RLbm93blZpc2liaWxpdHlTdGF0ZSI6ZmFsc2V9LCJJc1Zpc2libGUiOnRydWUsIlBhcmVudFN0eWxlIjp7IiRyZWYiOiI1MyJ9fSwiSW5kZXgiOjQsIlBlcmNlbnRhZ2VDb21wbGV0ZSI6bnVsbCwiUG9zaXRpb24iOnsiUmF0aW8iOjAuMDg0Nzc4MzY4OTE0NTY4ODcyLCJJc0N1c3RvbSI6dHJ1ZX0sIkRhdGVGb3JtYXQiOnsiJHJlZiI6IjgxIn0sIldlZWtOdW1iZXJpbmciOnsiJGlkIjoiMjU4IiwiRm9ybWF0IjowLCJJc1Zpc2libGUiOmZhbHNlLCJMYXN0S25vd25WaXNpYmlsaXR5U3RhdGUiOmZhbHNlfSwiUmVsYXRlZFRhc2tJZCI6IjAwMDAwMDAwLTAwMDAtMDAwMC0wMDAwLTAwMDAwMDAwMDAwMCIsIklkIjoiNDZmYWU5YjEtMWEzNC00ZmQ3LTkxNWItNjMxZDllNzRiYWJiIiwiSW1wb3J0SWQiOm51bGwsIlRpdGxlIjoiTWlsZXN0b25lIDUiLCJOb3RlIjpudWxsLCJIeXBlcmxpbmsiOnsiJGlkIjoiMjU5IiwiQWRkcmVzcyI6bnVsbCwiU3ViQWRkcmVzcyI6bnVsbH0sIklzQ2hhbmdlZCI6ZmFsc2UsIklzTmV3Ijp0cnVlfSx7IiRpZCI6IjI2MCIsIkRhdGUiOiIyMDIxLTExLTMwVDIzOjU5OjAwIiwiU3R5bGUiOnsiJGlkIjoiMjYxIiwiU2hhcGUiOjIsIkNvbm5lY3Rvck1hcmdpbiI6eyIkcmVmIjoiNTQifSwiQ29ubmVjdG9yU3R5bGUiOnsiJGlkIjoiMjYyIiwiTGluZUNvbG9yIjp7IiRpZCI6IjI2MyIsIiR0eXBlIjoiTkxSRS5Db21tb24uRG9tLlNvbGlkQ29sb3JCcnVzaCwgTkxSRS5Db21tb24iLCJDb2xvciI6eyIkaWQiOiIyNjQiLCJBIjoyNTUsIlIiOjAsIkciOjAsIkIiOjB9fSwiTGluZVdlaWdodCI6MS4wLCJMaW5lVHlwZSI6MCwiUGFyZW50U3R5bGUiOnsiJHJlZiI6IjU1In19LCJJc0JlbG93VGltZWJhbmQiOmZhbHNlLCJQb3NpdGlvbk9uVGFzayI6MCwiSGlkZURhdGUiOmZhbHNlLCJTaGFwZVNpemUiOjEsIlNwYWNpbmciOjAuMCwiUGFkZGluZyI6eyIkaWQiOiIyNjUiLCJUb3AiOjAsIkxlZnQiOjAsIlJpZ2h0IjowLCJCb3R0b20iOjB9LCJTaGFwZVN0eWxlIjp7IiRpZCI6IjI2NiIsIk1hcmdpbiI6eyIkcmVmIjoiNjAifSwiUGFkZGluZyI6eyIkcmVmIjoiNjEifSwiQmFja2dyb3VuZCI6eyIkaWQiOiIyNjciLCJDb2xvciI6eyIkaWQiOiIyNjgiLCJBIjoyNTUsIlIiOjAsIkciOjAsIkIiOjB9fSwiSXNWaXNpYmxlIjp0cnVlLCJXaWR0aCI6MTMuMCwiSGVpZ2h0IjoxMy4wLCJCb3JkZXJTdHlsZSI6eyIkaWQiOiIyNjkiLCJMaW5lQ29sb3IiOnsiJHJlZiI6IjY1In0sIkxpbmVXZWlnaHQiOjAuMCwiTGluZVR5cGUiOjAsIlBhcmVudFN0eWxlIjp7IiRyZWYiOiI2NCJ9fSwiUGFyZW50U3R5bGUiOnsiJHJlZiI6IjU5In19LCJUaXRsZVN0eWxlIjp7IiRpZCI6IjI3MCIsIkZvbnRTZXR0aW5ncyI6eyIkaWQiOiIyNzEiLCJGb250U2l6ZSI6MTEsIkZvbnROYW1lIjoiQ2FsaWJyaSIsIklzQm9sZCI6ZmFsc2UsIklzSXRhbGljIjpmYWxzZSwiSXNVbmRlcmxpbmVkIjpmYWxzZSwiUGFyZW50U3R5bGUiOnsiJHJlZiI6IjY4In19LCJBdXRvU2l6ZSI6MCwiRm9yZWdyb3VuZCI6eyIkcmVmIjoiNjkifSwiTWF4V2lkdGgiOjU1LjM3NTAzODE0Njk3MjY1Ni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yNzIiLCJMaW5lQ29sb3IiOm51bGwsIkxpbmVXZWlnaHQiOjAuMCwiTGluZVR5cGUiOjAsIlBhcmVudFN0eWxlIjpudWxsfSwiUGFyZW50U3R5bGUiOnsiJHJlZiI6IjY3In19LCJEYXRlU3R5bGUiOnsiJGlkIjoiMjczIiwiRm9udFNldHRpbmdzIjp7IiRpZCI6IjI3N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c1IiwiTGluZUNvbG9yIjpudWxsLCJMaW5lV2VpZ2h0IjowLjAsIkxpbmVUeXBlIjowLCJQYXJlbnRTdHlsZSI6bnVsbH0sIlBhcmVudFN0eWxlIjp7IiRyZWYiOiI3NCJ9fSwiRGF0ZUZvcm1hdCI6eyIkcmVmIjoiODEifSwiV2Vla051bWJlcmluZyI6eyIkaWQiOiIyNzYiLCJGb3JtYXQiOjAsIklzVmlzaWJsZSI6ZmFsc2UsIkxhc3RLbm93blZpc2liaWxpdHlTdGF0ZSI6ZmFsc2V9LCJJc1Zpc2libGUiOnRydWUsIlBhcmVudFN0eWxlIjp7IiRyZWYiOiI1MyJ9fSwiSW5kZXgiOjUsIlBlcmNlbnRhZ2VDb21wbGV0ZSI6bnVsbCwiUG9zaXRpb24iOnsiUmF0aW8iOjAuMCwiSXNDdXN0b20iOmZhbHNlfSwiRGF0ZUZvcm1hdCI6eyIkcmVmIjoiODEifSwiV2Vla051bWJlcmluZyI6eyIkaWQiOiIyNzciLCJGb3JtYXQiOjAsIklzVmlzaWJsZSI6ZmFsc2UsIkxhc3RLbm93blZpc2liaWxpdHlTdGF0ZSI6ZmFsc2V9LCJSZWxhdGVkVGFza0lkIjoiMDAwMDAwMDAtMDAwMC0wMDAwLTAwMDAtMDAwMDAwMDAwMDAwIiwiSWQiOiJjNDE0MWFmMy1hYzM4LTQ2NWMtYjUzZi1jYzdmN2E0YWE5ZjUiLCJJbXBvcnRJZCI6bnVsbCwiVGl0bGUiOiJNaWxlc3RvbmUgNiIsIk5vdGUiOm51bGwsIkh5cGVybGluayI6eyIkaWQiOiIyNzgiLCJBZGRyZXNzIjpudWxsLCJTdWJBZGRyZXNzIjpudWxsfSwiSXNDaGFuZ2VkIjpmYWxzZSwiSXNOZXciOnRydWV9XSwiVGFza3MiOlt7IiRpZCI6IjI3OSIsIkdyb3VwTmFtZSI6bnVsbCwiU3RhcnREYXRlIjoiMjAyMS0wMS0wNVQwMDowMDowMFoiLCJFbmREYXRlIjoiMjAyMS0wMy0wMVQyMzo1OTowMFoiLCJQZXJjZW50YWdlQ29tcGxldGUiOjEwMC4wLCJTdHlsZSI6eyIkaWQiOiIyODAiLCJTaGFwZSI6MCwiU2hhcGVUaGlja25lc3MiOjEsIkR1cmF0aW9uRm9ybWF0IjowLCJJbmNsdWRlTm9uV29ya2luZ0RheXNJbkR1cmF0aW9uIjp0cnVlLCJQZXJjZW50YWdlQ29tcGxldGVTdHlsZSI6eyIkaWQiOiIyODEiLCJGb250U2V0dGluZ3MiOnsiJGlkIjoiMjgy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yODMiLCJMaW5lQ29sb3IiOm51bGwsIkxpbmVXZWlnaHQiOjAuMCwiTGluZVR5cGUiOjAsIlBhcmVudFN0eWxlIjpudWxsfSwiUGFyZW50U3R5bGUiOnsiJHJlZiI6Ijg1In19LCJEdXJhdGlvblN0eWxlIjp7IiRpZCI6IjI4NCIsIkZvbnRTZXR0aW5ncyI6eyIkaWQiOiIyODUiLCJGb250U2l6ZSI6MTAsIkZvbnROYW1lIjoiQ2FsaWJyaSIsIklzQm9sZCI6ZmFsc2UsIklzSXRhbGljIjpmYWxzZSwiSXNVbmRlcmxpbmVkIjpmYWxzZSwiUGFyZW50U3R5bGUiOnsiJHJlZiI6IjkzIn19LCJBdXRvU2l6ZSI6MCwiRm9yZWdyb3VuZCI6eyIkaWQiOiIyODYiLCJDb2xvciI6eyIkaWQiOiIyODc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I4OCIsIkxpbmVDb2xvciI6bnVsbCwiTGluZVdlaWdodCI6MC4wLCJMaW5lVHlwZSI6MCwiUGFyZW50U3R5bGUiOm51bGx9LCJQYXJlbnRTdHlsZSI6eyIkcmVmIjoiOTIifX0sIkhvcml6b250YWxDb25uZWN0b3JTdHlsZSI6eyIkaWQiOiIyODkiLCJMaW5lQ29sb3IiOnsiJHJlZiI6IjEwMCJ9LCJMaW5lV2VpZ2h0IjoxLjAsIkxpbmVUeXBlIjowLCJQYXJlbnRTdHlsZSI6eyIkcmVmIjoiOTkifX0sIlZlcnRpY2FsQ29ubmVjdG9yU3R5bGUiOnsiJGlkIjoiMjkw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jkxIiwiTWFyZ2luIjp7IiRyZWYiOiIxMDYifSwiUGFkZGluZyI6eyIkcmVmIjoiMTA3In0sIkJhY2tncm91bmQiOnsiJGlkIjoiMjkyIiwiQ29sb3IiOnsiJGlkIjoiMjkzIiwiQSI6MjU1LCJSIjoyNDcsIkciOjE1MCwiQiI6NzB9fSwiSXNWaXNpYmxlIjp0cnVlLCJXaWR0aCI6MC4wLCJIZWlnaHQiOjE2LjAsIkJvcmRlclN0eWxlIjp7IiRpZCI6IjI5NCIsIkxpbmVDb2xvciI6eyIkaWQiOiIyOTUiLCIkdHlwZSI6Ik5MUkUuQ29tbW9uLkRvbS5Tb2xpZENvbG9yQnJ1c2gsIE5MUkUuQ29tbW9uIiwiQ29sb3IiOnsiJGlkIjoiMjk2IiwiQSI6MjU1LCJSIjoyNTUsIkciOjAsIkIiOjB9fSwiTGluZVdlaWdodCI6MC4wLCJMaW5lVHlwZSI6MCwiUGFyZW50U3R5bGUiOm51bGx9LCJQYXJlbnRTdHlsZSI6eyIkcmVmIjoiMTA1In19LCJUaXRsZVN0eWxlIjp7IiRpZCI6IjI5NyIsIkZvbnRTZXR0aW5ncyI6eyIkaWQiOiIyOTgiLCJGb250U2l6ZSI6MTEsIkZvbnROYW1lIjoiQ2FsaWJyaSIsIklzQm9sZCI6dHJ1ZSwiSXNJdGFsaWMiOmZhbHNlLCJJc1VuZGVybGluZWQiOmZhbHNlLCJQYXJlbnRTdHlsZSI6eyIkcmVmIjoiMTE0In19LCJBdXRvU2l6ZSI6MCwiRm9yZWdyb3VuZCI6eyIkcmVmIjoiMTE1In0sIk1heFdpZHRoIjoyOC45MDQ1Njc3MTg1MDU4NT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jk5IiwiTGluZUNvbG9yIjpudWxsLCJMaW5lV2VpZ2h0IjowLjAsIkxpbmVUeXBlIjowLCJQYXJlbnRTdHlsZSI6bnVsbH0sIlBhcmVudFN0eWxlIjp7IiRyZWYiOiIxMTMifX0sIkRhdGVTdHlsZSI6eyIkaWQiOiIzMDAiLCJGb250U2V0dGluZ3MiOnsiJGlkIjoiMzAxIiwiRm9udFNpemUiOjEwLCJGb250TmFtZSI6IkNhbGlicmkiLCJJc0JvbGQiOmZhbHNlLCJJc0l0YWxpYyI6ZmFsc2UsIklzVW5kZXJsaW5lZCI6ZmFsc2UsIlBhcmVudFN0eWxlIjp7IiRyZWYiOiIxMjEifX0sIkF1dG9TaXplIjowLCJGb3JlZ3JvdW5kIjp7IiRpZCI6IjMwMiIsIkNvbG9yIjp7IiRpZCI6IjMwM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A0IiwiTGluZUNvbG9yIjpudWxsLCJMaW5lV2VpZ2h0IjowLjAsIkxpbmVUeXBlIjowLCJQYXJlbnRTdHlsZSI6bnVsbH0sIlBhcmVudFN0eWxlIjp7IiRyZWYiOiIxMjAifX0sIkRhdGVGb3JtYXQiOnsiJHJlZiI6IjEyNyJ9LCJXZWVrTnVtYmVyaW5nIjp7IiRpZCI6IjMwNSIsIkZvcm1hdCI6MCwiSXNWaXNpYmxlIjpmYWxzZSwiTGFzdEtub3duVmlzaWJpbGl0eVN0YXRlIjpmYWxzZX0sIklzVmlzaWJsZSI6dHJ1ZSwiUGFyZW50U3R5bGUiOnsiJHJlZiI6Ijg0In19LCJJbmRleCI6NiwiU21hcnREdXJhdGlvbkFjdGl2YXRlZCI6ZmFsc2UsIkRhdGVGb3JtYXQiOnsiJHJlZiI6IjEyNyJ9LCJXZWVrTnVtYmVyaW5nIjp7IiRpZCI6IjMwNiIsIkZvcm1hdCI6MCwiSXNWaXNpYmxlIjpmYWxzZSwiTGFzdEtub3duVmlzaWJpbGl0eVN0YXRlIjpmYWxzZX0sIklkIjoiMTFhNWZkMjAtMTY5YS00ZTVhLWEwYmUtZDA0OGRiYTA4ZmYyIiwiSW1wb3J0SWQiOm51bGwsIlRpdGxlIjoiVGFzayAxIiwiTm90ZSI6bnVsbCwiSHlwZXJsaW5rIjp7IiRpZCI6IjMwNyIsIkFkZHJlc3MiOm51bGwsIlN1YkFkZHJlc3MiOm51bGx9LCJJc0NoYW5nZWQiOmZhbHNlLCJJc05ldyI6dHJ1ZX0seyIkaWQiOiIzMDgiLCJHcm91cE5hbWUiOm51bGwsIlN0YXJ0RGF0ZSI6IjIwMjEtMDItMDJUMDA6MDA6MDBaIiwiRW5kRGF0ZSI6IjIwMjEtMDMtMTRUMjM6NTk6MDBaIiwiUGVyY2VudGFnZUNvbXBsZXRlIjo1MC4wLCJTdHlsZSI6eyIkaWQiOiIzMDkiLCJTaGFwZSI6MCwiU2hhcGVUaGlja25lc3MiOjEsIkR1cmF0aW9uRm9ybWF0IjowLCJJbmNsdWRlTm9uV29ya2luZ0RheXNJbkR1cmF0aW9uIjp0cnVlLCJQZXJjZW50YWdlQ29tcGxldGVTdHlsZSI6eyIkaWQiOiIzMTAiLCJGb250U2V0dGluZ3MiOnsiJGlkIjoiMzEx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MTIiLCJMaW5lQ29sb3IiOm51bGwsIkxpbmVXZWlnaHQiOjAuMCwiTGluZVR5cGUiOjAsIlBhcmVudFN0eWxlIjpudWxsfSwiUGFyZW50U3R5bGUiOnsiJHJlZiI6Ijg1In19LCJEdXJhdGlvblN0eWxlIjp7IiRpZCI6IjMxMyIsIkZvbnRTZXR0aW5ncyI6eyIkaWQiOiIzMTQiLCJGb250U2l6ZSI6MTAsIkZvbnROYW1lIjoiQ2FsaWJyaSIsIklzQm9sZCI6ZmFsc2UsIklzSXRhbGljIjpmYWxzZSwiSXNVbmRlcmxpbmVkIjpmYWxzZSwiUGFyZW50U3R5bGUiOnsiJHJlZiI6IjkzIn19LCJBdXRvU2l6ZSI6MCwiRm9yZWdyb3VuZCI6eyIkaWQiOiIzMTUiLCJDb2xvciI6eyIkaWQiOiIzMTY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xNyIsIkxpbmVDb2xvciI6bnVsbCwiTGluZVdlaWdodCI6MC4wLCJMaW5lVHlwZSI6MCwiUGFyZW50U3R5bGUiOm51bGx9LCJQYXJlbnRTdHlsZSI6eyIkcmVmIjoiOTIifX0sIkhvcml6b250YWxDb25uZWN0b3JTdHlsZSI6eyIkaWQiOiIzMTgiLCJMaW5lQ29sb3IiOnsiJHJlZiI6IjEwMCJ9LCJMaW5lV2VpZ2h0IjoxLjAsIkxpbmVUeXBlIjowLCJQYXJlbnRTdHlsZSI6eyIkcmVmIjoiOTkifX0sIlZlcnRpY2FsQ29ubmVjdG9yU3R5bGUiOnsiJGlkIjoiMzE5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zIwIiwiTWFyZ2luIjp7IiRyZWYiOiIxMDYifSwiUGFkZGluZyI6eyIkcmVmIjoiMTA3In0sIkJhY2tncm91bmQiOnsiJGlkIjoiMzIxIiwiQ29sb3IiOnsiJGlkIjoiMzIyIiwiQSI6MjU1LCJSIjo3NSwiRyI6MTcyLCJCIjoxOTh9fSwiSXNWaXNpYmxlIjp0cnVlLCJXaWR0aCI6MC4wLCJIZWlnaHQiOjE2LjAsIkJvcmRlclN0eWxlIjp7IiRpZCI6IjMyMyIsIkxpbmVDb2xvciI6eyIkaWQiOiIzMjQiLCIkdHlwZSI6Ik5MUkUuQ29tbW9uLkRvbS5Tb2xpZENvbG9yQnJ1c2gsIE5MUkUuQ29tbW9uIiwiQ29sb3IiOnsiJGlkIjoiMzI1IiwiQSI6MjU1LCJSIjoyNTUsIkciOjAsIkIiOjB9fSwiTGluZVdlaWdodCI6MC4wLCJMaW5lVHlwZSI6MCwiUGFyZW50U3R5bGUiOm51bGx9LCJQYXJlbnRTdHlsZSI6eyIkcmVmIjoiMTA1In19LCJUaXRsZVN0eWxlIjp7IiRpZCI6IjMyNiIsIkZvbnRTZXR0aW5ncyI6eyIkaWQiOiIzMjciLCJGb250U2l6ZSI6MTEsIkZvbnROYW1lIjoiQ2FsaWJyaSIsIklzQm9sZCI6dHJ1ZSwiSXNJdGFsaWMiOmZhbHNlLCJJc1VuZGVybGluZWQiOmZhbHNlLCJQYXJlbnRTdHlsZSI6eyIkcmVmIjoiMTE0In19LCJBdXRvU2l6ZSI6MCwiRm9yZWdyb3VuZCI6eyIkcmVmIjoiMTE1In0sIk1heFdpZHRoIjoyOC45MDQ1Njc3MTg1MDU4NT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I4IiwiTGluZUNvbG9yIjpudWxsLCJMaW5lV2VpZ2h0IjowLjAsIkxpbmVUeXBlIjowLCJQYXJlbnRTdHlsZSI6bnVsbH0sIlBhcmVudFN0eWxlIjp7IiRyZWYiOiIxMTMifX0sIkRhdGVTdHlsZSI6eyIkaWQiOiIzMjkiLCJGb250U2V0dGluZ3MiOnsiJGlkIjoiMzMwIiwiRm9udFNpemUiOjEwLCJGb250TmFtZSI6IkNhbGlicmkiLCJJc0JvbGQiOmZhbHNlLCJJc0l0YWxpYyI6ZmFsc2UsIklzVW5kZXJsaW5lZCI6ZmFsc2UsIlBhcmVudFN0eWxlIjp7IiRyZWYiOiIxMjEifX0sIkF1dG9TaXplIjowLCJGb3JlZ3JvdW5kIjp7IiRpZCI6IjMzMSIsIkNvbG9yIjp7IiRpZCI6IjMzMi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MzIiwiTGluZUNvbG9yIjpudWxsLCJMaW5lV2VpZ2h0IjowLjAsIkxpbmVUeXBlIjowLCJQYXJlbnRTdHlsZSI6bnVsbH0sIlBhcmVudFN0eWxlIjp7IiRyZWYiOiIxMjAifX0sIkRhdGVGb3JtYXQiOnsiJHJlZiI6IjEyNyJ9LCJXZWVrTnVtYmVyaW5nIjp7IiRpZCI6IjMzNCIsIkZvcm1hdCI6MCwiSXNWaXNpYmxlIjpmYWxzZSwiTGFzdEtub3duVmlzaWJpbGl0eVN0YXRlIjpmYWxzZX0sIklzVmlzaWJsZSI6dHJ1ZSwiUGFyZW50U3R5bGUiOnsiJHJlZiI6Ijg0In19LCJJbmRleCI6NywiU21hcnREdXJhdGlvbkFjdGl2YXRlZCI6ZmFsc2UsIkRhdGVGb3JtYXQiOnsiJHJlZiI6IjEyNyJ9LCJXZWVrTnVtYmVyaW5nIjp7IiRpZCI6IjMzNSIsIkZvcm1hdCI6MCwiSXNWaXNpYmxlIjpmYWxzZSwiTGFzdEtub3duVmlzaWJpbGl0eVN0YXRlIjpmYWxzZX0sIklkIjoiMjNjMTUyMzItN2QzMS00ZTk1LThlMTEtY2EyNTFmMzNmYjQ5IiwiSW1wb3J0SWQiOm51bGwsIlRpdGxlIjoiVGFzayAyIiwiTm90ZSI6bnVsbCwiSHlwZXJsaW5rIjp7IiRpZCI6IjMzNiIsIkFkZHJlc3MiOm51bGwsIlN1YkFkZHJlc3MiOm51bGx9LCJJc0NoYW5nZWQiOmZhbHNlLCJJc05ldyI6dHJ1ZX0seyIkaWQiOiIzMzciLCJHcm91cE5hbWUiOm51bGwsIlN0YXJ0RGF0ZSI6IjIwMjEtMDMtMTRUMDA6MDA6MDBaIiwiRW5kRGF0ZSI6IjIwMjEtMDUtMDJUMjM6NTk6MDBaIiwiUGVyY2VudGFnZUNvbXBsZXRlIjozOC4wLCJTdHlsZSI6eyIkaWQiOiIzMzgiLCJTaGFwZSI6MCwiU2hhcGVUaGlja25lc3MiOjEsIkR1cmF0aW9uRm9ybWF0IjowLCJJbmNsdWRlTm9uV29ya2luZ0RheXNJbkR1cmF0aW9uIjp0cnVlLCJQZXJjZW50YWdlQ29tcGxldGVTdHlsZSI6eyIkaWQiOiIzMzkiLCJGb250U2V0dGluZ3MiOnsiJGlkIjoiMzQw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NDEiLCJMaW5lQ29sb3IiOm51bGwsIkxpbmVXZWlnaHQiOjAuMCwiTGluZVR5cGUiOjAsIlBhcmVudFN0eWxlIjpudWxsfSwiUGFyZW50U3R5bGUiOnsiJHJlZiI6Ijg1In19LCJEdXJhdGlvblN0eWxlIjp7IiRpZCI6IjM0MiIsIkZvbnRTZXR0aW5ncyI6eyIkaWQiOiIzNDMiLCJGb250U2l6ZSI6MTAsIkZvbnROYW1lIjoiQ2FsaWJyaSIsIklzQm9sZCI6ZmFsc2UsIklzSXRhbGljIjpmYWxzZSwiSXNVbmRlcmxpbmVkIjpmYWxzZSwiUGFyZW50U3R5bGUiOnsiJHJlZiI6IjkzIn19LCJBdXRvU2l6ZSI6MCwiRm9yZWdyb3VuZCI6eyIkaWQiOiIzNDQiLCJDb2xvciI6eyIkaWQiOiIzNDU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0NiIsIkxpbmVDb2xvciI6bnVsbCwiTGluZVdlaWdodCI6MC4wLCJMaW5lVHlwZSI6MCwiUGFyZW50U3R5bGUiOm51bGx9LCJQYXJlbnRTdHlsZSI6eyIkcmVmIjoiOTIifX0sIkhvcml6b250YWxDb25uZWN0b3JTdHlsZSI6eyIkaWQiOiIzNDciLCJMaW5lQ29sb3IiOnsiJHJlZiI6IjEwMCJ9LCJMaW5lV2VpZ2h0IjoxLjAsIkxpbmVUeXBlIjowLCJQYXJlbnRTdHlsZSI6eyIkcmVmIjoiOTkifX0sIlZlcnRpY2FsQ29ubmVjdG9yU3R5bGUiOnsiJGlkIjoiMzQ4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zQ5IiwiTWFyZ2luIjp7IiRyZWYiOiIxMDYifSwiUGFkZGluZyI6eyIkcmVmIjoiMTA3In0sIkJhY2tncm91bmQiOnsiJGlkIjoiMzUwIiwiQ29sb3IiOnsiJGlkIjoiMzUxIiwiQSI6MjU1LCJSIjoyNDcsIkciOjE1MCwiQiI6NzB9fSwiSXNWaXNpYmxlIjp0cnVlLCJXaWR0aCI6MC4wLCJIZWlnaHQiOjE2LjAsIkJvcmRlclN0eWxlIjp7IiRpZCI6IjM1MiIsIkxpbmVDb2xvciI6eyIkaWQiOiIzNTMiLCIkdHlwZSI6Ik5MUkUuQ29tbW9uLkRvbS5Tb2xpZENvbG9yQnJ1c2gsIE5MUkUuQ29tbW9uIiwiQ29sb3IiOnsiJGlkIjoiMzU0IiwiQSI6MjU1LCJSIjoyNTUsIkciOjAsIkIiOjB9fSwiTGluZVdlaWdodCI6MC4wLCJMaW5lVHlwZSI6MCwiUGFyZW50U3R5bGUiOm51bGx9LCJQYXJlbnRTdHlsZSI6eyIkcmVmIjoiMTA1In19LCJUaXRsZVN0eWxlIjp7IiRpZCI6IjM1NSIsIkZvbnRTZXR0aW5ncyI6eyIkaWQiOiIzNTYiLCJGb250U2l6ZSI6MTEsIkZvbnROYW1lIjoiQ2FsaWJyaSIsIklzQm9sZCI6dHJ1ZSwiSXNJdGFsaWMiOmZhbHNlLCJJc1VuZGVybGluZWQiOmZhbHNlLCJQYXJlbnRTdHlsZSI6eyIkcmVmIjoiMTE0In19LCJBdXRvU2l6ZSI6MCwiRm9yZWdyb3VuZCI6eyIkcmVmIjoiMTE1In0sIk1heFdpZHRoIjoyOC45MDQ1Njc3MTg1MDU4NT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U3IiwiTGluZUNvbG9yIjpudWxsLCJMaW5lV2VpZ2h0IjowLjAsIkxpbmVUeXBlIjowLCJQYXJlbnRTdHlsZSI6bnVsbH0sIlBhcmVudFN0eWxlIjp7IiRyZWYiOiIxMTMifX0sIkRhdGVTdHlsZSI6eyIkaWQiOiIzNTgiLCJGb250U2V0dGluZ3MiOnsiJGlkIjoiMzU5IiwiRm9udFNpemUiOjEwLCJGb250TmFtZSI6IkNhbGlicmkiLCJJc0JvbGQiOmZhbHNlLCJJc0l0YWxpYyI6ZmFsc2UsIklzVW5kZXJsaW5lZCI6ZmFsc2UsIlBhcmVudFN0eWxlIjp7IiRyZWYiOiIxMjEifX0sIkF1dG9TaXplIjowLCJGb3JlZ3JvdW5kIjp7IiRpZCI6IjM2MCIsIkNvbG9yIjp7IiRpZCI6IjM2M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YyIiwiTGluZUNvbG9yIjpudWxsLCJMaW5lV2VpZ2h0IjowLjAsIkxpbmVUeXBlIjowLCJQYXJlbnRTdHlsZSI6bnVsbH0sIlBhcmVudFN0eWxlIjp7IiRyZWYiOiIxMjAifX0sIkRhdGVGb3JtYXQiOnsiJHJlZiI6IjEyNyJ9LCJXZWVrTnVtYmVyaW5nIjp7IiRpZCI6IjM2MyIsIkZvcm1hdCI6MCwiSXNWaXNpYmxlIjpmYWxzZSwiTGFzdEtub3duVmlzaWJpbGl0eVN0YXRlIjpmYWxzZX0sIklzVmlzaWJsZSI6dHJ1ZSwiUGFyZW50U3R5bGUiOnsiJHJlZiI6Ijg0In19LCJJbmRleCI6OCwiU21hcnREdXJhdGlvbkFjdGl2YXRlZCI6ZmFsc2UsIkRhdGVGb3JtYXQiOnsiJHJlZiI6IjEyNyJ9LCJXZWVrTnVtYmVyaW5nIjp7IiRpZCI6IjM2NCIsIkZvcm1hdCI6MCwiSXNWaXNpYmxlIjpmYWxzZSwiTGFzdEtub3duVmlzaWJpbGl0eVN0YXRlIjpmYWxzZX0sIklkIjoiZjIzZTQ2MDUtMDVjMi00ZWU4LTgxNTktYjQyMWI4MTBiN2U0IiwiSW1wb3J0SWQiOm51bGwsIlRpdGxlIjoiVGFzayAzIiwiTm90ZSI6bnVsbCwiSHlwZXJsaW5rIjp7IiRpZCI6IjM2NSIsIkFkZHJlc3MiOm51bGwsIlN1YkFkZHJlc3MiOm51bGx9LCJJc0NoYW5nZWQiOmZhbHNlLCJJc05ldyI6dHJ1ZX0seyIkaWQiOiIzNjYiLCJHcm91cE5hbWUiOm51bGwsIlN0YXJ0RGF0ZSI6IjIwMjEtMDMtMjVUMDA6MDA6MDBaIiwiRW5kRGF0ZSI6IjIwMjEtMTAtMjBUMjM6NTk6MDBaIiwiUGVyY2VudGFnZUNvbXBsZXRlIjo0MC4wLCJTdHlsZSI6eyIkaWQiOiIzNjciLCJTaGFwZSI6MiwiU2hhcGVUaGlja25lc3MiOjEsIkR1cmF0aW9uRm9ybWF0IjowLCJJbmNsdWRlTm9uV29ya2luZ0RheXNJbkR1cmF0aW9uIjp0cnVlLCJQZXJjZW50YWdlQ29tcGxldGVTdHlsZSI6eyIkaWQiOiIzNjgiLCJGb250U2V0dGluZ3MiOnsiJGlkIjoiMzY5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NzAiLCJMaW5lQ29sb3IiOm51bGwsIkxpbmVXZWlnaHQiOjAuMCwiTGluZVR5cGUiOjAsIlBhcmVudFN0eWxlIjpudWxsfSwiUGFyZW50U3R5bGUiOnsiJHJlZiI6Ijg1In19LCJEdXJhdGlvblN0eWxlIjp7IiRpZCI6IjM3MSIsIkZvbnRTZXR0aW5ncyI6eyIkaWQiOiIzNzIiLCJGb250U2l6ZSI6MTAsIkZvbnROYW1lIjoiQ2FsaWJyaSIsIklzQm9sZCI6ZmFsc2UsIklzSXRhbGljIjpmYWxzZSwiSXNVbmRlcmxpbmVkIjpmYWxzZSwiUGFyZW50U3R5bGUiOnsiJHJlZiI6IjkzIn19LCJBdXRvU2l6ZSI6MCwiRm9yZWdyb3VuZCI6eyIkaWQiOiIzNzMiLCJDb2xvciI6eyIkaWQiOiIzNzQ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3NSIsIkxpbmVDb2xvciI6bnVsbCwiTGluZVdlaWdodCI6MC4wLCJMaW5lVHlwZSI6MCwiUGFyZW50U3R5bGUiOm51bGx9LCJQYXJlbnRTdHlsZSI6eyIkcmVmIjoiOTIifX0sIkhvcml6b250YWxDb25uZWN0b3JTdHlsZSI6eyIkaWQiOiIzNzYiLCJMaW5lQ29sb3IiOnsiJHJlZiI6IjEwMCJ9LCJMaW5lV2VpZ2h0IjoxLjAsIkxpbmVUeXBlIjowLCJQYXJlbnRTdHlsZSI6eyIkcmVmIjoiOTkifX0sIlZlcnRpY2FsQ29ubmVjdG9yU3R5bGUiOnsiJGlkIjoiMzc3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zc4IiwiTWFyZ2luIjp7IiRyZWYiOiIxMDYifSwiUGFkZGluZyI6eyIkcmVmIjoiMTA3In0sIkJhY2tncm91bmQiOnsiJHJlZiI6IjEwOCJ9LCJJc1Zpc2libGUiOnRydWUsIldpZHRoIjowLjAsIkhlaWdodCI6MTYuMCwiQm9yZGVyU3R5bGUiOnsiJGlkIjoiMzc5IiwiTGluZUNvbG9yIjp7IiRpZCI6IjM4MCIsIiR0eXBlIjoiTkxSRS5Db21tb24uRG9tLlNvbGlkQ29sb3JCcnVzaCwgTkxSRS5Db21tb24iLCJDb2xvciI6eyIkaWQiOiIzODEiLCJBIjoyNTUsIlIiOjI1NSwiRyI6MCwiQiI6MH19LCJMaW5lV2VpZ2h0IjowLjAsIkxpbmVUeXBlIjowLCJQYXJlbnRTdHlsZSI6bnVsbH0sIlBhcmVudFN0eWxlIjp7IiRyZWYiOiIxMDUifX0sIlRpdGxlU3R5bGUiOnsiJGlkIjoiMzgyIiwiRm9udFNldHRpbmdzIjp7IiRpZCI6IjM4MyIsIkZvbnRTaXplIjoxMSwiRm9udE5hbWUiOiJDYWxpYnJpIiwiSXNCb2xkIjp0cnVlLCJJc0l0YWxpYyI6ZmFsc2UsIklzVW5kZXJsaW5lZCI6ZmFsc2UsIlBhcmVudFN0eWxlIjp7IiRyZWYiOiIxMTQifX0sIkF1dG9TaXplIjowLCJGb3JlZ3JvdW5kIjp7IiRyZWYiOiIxMTUifSwiTWF4V2lkdGgiOjI4LjkwNDU2NzcxODUwNTg1O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ODQiLCJMaW5lQ29sb3IiOm51bGwsIkxpbmVXZWlnaHQiOjAuMCwiTGluZVR5cGUiOjAsIlBhcmVudFN0eWxlIjpudWxsfSwiUGFyZW50U3R5bGUiOnsiJHJlZiI6IjExMyJ9fSwiRGF0ZVN0eWxlIjp7IiRpZCI6IjM4NSIsIkZvbnRTZXR0aW5ncyI6eyIkaWQiOiIzODYiLCJGb250U2l6ZSI6MTAsIkZvbnROYW1lIjoiQ2FsaWJyaSIsIklzQm9sZCI6ZmFsc2UsIklzSXRhbGljIjpmYWxzZSwiSXNVbmRlcmxpbmVkIjpmYWxzZSwiUGFyZW50U3R5bGUiOnsiJHJlZiI6IjEyMSJ9fSwiQXV0b1NpemUiOjAsIkZvcmVncm91bmQiOnsiJGlkIjoiMzg3IiwiQ29sb3IiOnsiJGlkIjoiMzg4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ODkiLCJMaW5lQ29sb3IiOm51bGwsIkxpbmVXZWlnaHQiOjAuMCwiTGluZVR5cGUiOjAsIlBhcmVudFN0eWxlIjpudWxsfSwiUGFyZW50U3R5bGUiOnsiJHJlZiI6IjEyMCJ9fSwiRGF0ZUZvcm1hdCI6eyIkcmVmIjoiMTI3In0sIldlZWtOdW1iZXJpbmciOnsiJGlkIjoiMzkwIiwiRm9ybWF0IjowLCJJc1Zpc2libGUiOmZhbHNlLCJMYXN0S25vd25WaXNpYmlsaXR5U3RhdGUiOmZhbHNlfSwiSXNWaXNpYmxlIjp0cnVlLCJQYXJlbnRTdHlsZSI6eyIkcmVmIjoiODQifX0sIkluZGV4Ijo5LCJTbWFydER1cmF0aW9uQWN0aXZhdGVkIjpmYWxzZSwiRGF0ZUZvcm1hdCI6eyIkcmVmIjoiMTI3In0sIldlZWtOdW1iZXJpbmciOnsiJGlkIjoiMzkxIiwiRm9ybWF0IjowLCJJc1Zpc2libGUiOmZhbHNlLCJMYXN0S25vd25WaXNpYmlsaXR5U3RhdGUiOmZhbHNlfSwiSWQiOiI4MmQxYjdhYS1lNzdkLTQxYTItYmUxNC1kNjlmNWU1MDFiMWIiLCJJbXBvcnRJZCI6bnVsbCwiVGl0bGUiOiJUYXNrIDQiLCJOb3RlIjpudWxsLCJIeXBlcmxpbmsiOnsiJGlkIjoiMzkyIiwiQWRkcmVzcyI6bnVsbCwiU3ViQWRkcmVzcyI6bnVsbH0sIklzQ2hhbmdlZCI6ZmFsc2UsIklzTmV3Ijp0cnVlfSx7IiRpZCI6IjM5MyIsIkdyb3VwTmFtZSI6bnVsbCwiU3RhcnREYXRlIjoiMjAyMS0xMC0yMVQwMDowMDowMFoiLCJFbmREYXRlIjoiMjAyMS0xMS0xNVQyMzo1OTowMFoiLCJQZXJjZW50YWdlQ29tcGxldGUiOm51bGwsIlN0eWxlIjp7IiRpZCI6IjM5NCIsIlNoYXBlIjowLCJTaGFwZVRoaWNrbmVzcyI6MSwiRHVyYXRpb25Gb3JtYXQiOjAsIkluY2x1ZGVOb25Xb3JraW5nRGF5c0luRHVyYXRpb24iOnRydWUsIlBlcmNlbnRhZ2VDb21wbGV0ZVN0eWxlIjp7IiRpZCI6IjM5NSIsIkZvbnRTZXR0aW5ncyI6eyIkaWQiOiIzOTY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5NyIsIkxpbmVDb2xvciI6bnVsbCwiTGluZVdlaWdodCI6MC4wLCJMaW5lVHlwZSI6MCwiUGFyZW50U3R5bGUiOm51bGx9LCJQYXJlbnRTdHlsZSI6eyIkcmVmIjoiODUifX0sIkR1cmF0aW9uU3R5bGUiOnsiJGlkIjoiMzk4IiwiRm9udFNldHRpbmdzIjp7IiRpZCI6IjM5OSIsIkZvbnRTaXplIjoxMCwiRm9udE5hbWUiOiJDYWxpYnJpIiwiSXNCb2xkIjpmYWxzZSwiSXNJdGFsaWMiOmZhbHNlLCJJc1VuZGVybGluZWQiOmZhbHNlLCJQYXJlbnRTdHlsZSI6eyIkcmVmIjoiOTMifX0sIkF1dG9TaXplIjowLCJGb3JlZ3JvdW5kIjp7IiRpZCI6IjQwMCIsIkNvbG9yIjp7IiRpZCI6IjQwM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AyIiwiTGluZUNvbG9yIjpudWxsLCJMaW5lV2VpZ2h0IjowLjAsIkxpbmVUeXBlIjowLCJQYXJlbnRTdHlsZSI6bnVsbH0sIlBhcmVudFN0eWxlIjp7IiRyZWYiOiI5MiJ9fSwiSG9yaXpvbnRhbENvbm5lY3RvclN0eWxlIjp7IiRpZCI6IjQwMyIsIkxpbmVDb2xvciI6eyIkcmVmIjoiMTAwIn0sIkxpbmVXZWlnaHQiOjEuMCwiTGluZVR5cGUiOjAsIlBhcmVudFN0eWxlIjp7IiRyZWYiOiI5OSJ9fSwiVmVydGljYWxDb25uZWN0b3JTdHlsZSI6eyIkaWQiOiI0MDQiLCJMaW5lQ29sb3IiOnsiJHJlZiI6IjEwMyJ9LCJMaW5lV2VpZ2h0IjowLjAsIkxpbmVUeXBlIjowLCJQYXJlbnRTdHlsZSI6eyIkcmVmIjoiMTAyIn19LCJNYXJnaW4iOm51bGwsIlN0YXJ0RGF0ZVBvc2l0aW9uIjo0LCJFbmREYXRlUG9zaXRpb24iOjQsIkRhdGVJc1Zpc2libGUiOnRydWUsIlRpdGxlUG9zaXRpb24iOjUsIkR1cmF0aW9uUG9zaXRpb24iOjYsIlBlcmNlbnRhZ2VDb21wbGV0ZWRQb3NpdGlvbiI6NiwiU3BhY2luZyI6MTAsIklzQmVsb3dUaW1lYmFuZCI6dHJ1ZSwiUGVyY2VudGFnZUNvbXBsZXRlU2hhcGVPcGFjaXR5IjozNSwiU2hhcGVTdHlsZSI6eyIkaWQiOiI0MDUiLCJNYXJnaW4iOnsiJHJlZiI6IjEwNiJ9LCJQYWRkaW5nIjp7IiRyZWYiOiIxMDcifSwiQmFja2dyb3VuZCI6eyIkcmVmIjoiMTA4In0sIklzVmlzaWJsZSI6dHJ1ZSwiV2lkdGgiOjAuMCwiSGVpZ2h0IjoxNi4wLCJCb3JkZXJTdHlsZSI6eyIkaWQiOiI0MDYiLCJMaW5lQ29sb3IiOnsiJGlkIjoiNDA3IiwiJHR5cGUiOiJOTFJFLkNvbW1vbi5Eb20uU29saWRDb2xvckJydXNoLCBOTFJFLkNvbW1vbiIsIkNvbG9yIjp7IiRpZCI6IjQwOCIsIkEiOjI1NSwiUiI6MjU1LCJHIjowLCJCIjowfX0sIkxpbmVXZWlnaHQiOjAuMCwiTGluZVR5cGUiOjAsIlBhcmVudFN0eWxlIjpudWxsfSwiUGFyZW50U3R5bGUiOnsiJHJlZiI6IjEwNSJ9fSwiVGl0bGVTdHlsZSI6eyIkaWQiOiI0MDkiLCJGb250U2V0dGluZ3MiOnsiJGlkIjoiNDEwIiwiRm9udFNpemUiOjExLCJGb250TmFtZSI6IkNhbGlicmkiLCJJc0JvbGQiOnRydWUsIklzSXRhbGljIjpmYWxzZSwiSXNVbmRlcmxpbmVkIjpmYWxzZSwiUGFyZW50U3R5bGUiOnsiJHJlZiI6IjExNCJ9fSwiQXV0b1NpemUiOjAsIkZvcmVncm91bmQiOnsiJHJlZiI6IjExNSJ9LCJNYXhXaWR0aCI6MjguOTA0NTY3NzE4NTA1ODU5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xMSIsIkxpbmVDb2xvciI6bnVsbCwiTGluZVdlaWdodCI6MC4wLCJMaW5lVHlwZSI6MCwiUGFyZW50U3R5bGUiOm51bGx9LCJQYXJlbnRTdHlsZSI6eyIkcmVmIjoiMTEzIn19LCJEYXRlU3R5bGUiOnsiJGlkIjoiNDEyIiwiRm9udFNldHRpbmdzIjp7IiRpZCI6IjQxMyIsIkZvbnRTaXplIjoxMCwiRm9udE5hbWUiOiJDYWxpYnJpIiwiSXNCb2xkIjpmYWxzZSwiSXNJdGFsaWMiOmZhbHNlLCJJc1VuZGVybGluZWQiOmZhbHNlLCJQYXJlbnRTdHlsZSI6eyIkcmVmIjoiMTIxIn19LCJBdXRvU2l6ZSI6MCwiRm9yZWdyb3VuZCI6eyIkaWQiOiI0MTQiLCJDb2xvciI6eyIkaWQiOiI0MTU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xNiIsIkxpbmVDb2xvciI6bnVsbCwiTGluZVdlaWdodCI6MC4wLCJMaW5lVHlwZSI6MCwiUGFyZW50U3R5bGUiOm51bGx9LCJQYXJlbnRTdHlsZSI6eyIkcmVmIjoiMTIwIn19LCJEYXRlRm9ybWF0Ijp7IiRyZWYiOiIxMjcifSwiV2Vla051bWJlcmluZyI6eyIkaWQiOiI0MTciLCJGb3JtYXQiOjAsIklzVmlzaWJsZSI6ZmFsc2UsIkxhc3RLbm93blZpc2liaWxpdHlTdGF0ZSI6ZmFsc2V9LCJJc1Zpc2libGUiOnRydWUsIlBhcmVudFN0eWxlIjp7IiRyZWYiOiI4NCJ9fSwiSW5kZXgiOjEwLCJTbWFydER1cmF0aW9uQWN0aXZhdGVkIjpmYWxzZSwiRGF0ZUZvcm1hdCI6eyIkcmVmIjoiMTI3In0sIldlZWtOdW1iZXJpbmciOnsiJGlkIjoiNDE4IiwiRm9ybWF0IjowLCJJc1Zpc2libGUiOmZhbHNlLCJMYXN0S25vd25WaXNpYmlsaXR5U3RhdGUiOmZhbHNlfSwiSWQiOiIyM2I0MmNhZC1kOWJjLTQzN2YtYjczOS1jNjhjNjI3MzdjM2EiLCJJbXBvcnRJZCI6bnVsbCwiVGl0bGUiOiJUYXNrIDQiLCJOb3RlIjpudWxsLCJIeXBlcmxpbmsiOnsiJGlkIjoiNDE5IiwiQWRkcmVzcyI6bnVsbCwiU3ViQWRkcmVzcyI6bnVsbH0sIklzQ2hhbmdlZCI6ZmFsc2UsIklzTmV3Ijp0cnVlfSx7IiRpZCI6IjQyMCIsIkdyb3VwTmFtZSI6bnVsbCwiU3RhcnREYXRlIjoiMjAyMS0xMS0xNlQwMDowMDowMFoiLCJFbmREYXRlIjoiMjAyMS0xMi0yMFQyMzo1OTowMFoiLCJQZXJjZW50YWdlQ29tcGxldGUiOm51bGwsIlN0eWxlIjp7IiRpZCI6IjQyMSIsIlNoYXBlIjozLCJTaGFwZVRoaWNrbmVzcyI6MSwiRHVyYXRpb25Gb3JtYXQiOjAsIkluY2x1ZGVOb25Xb3JraW5nRGF5c0luRHVyYXRpb24iOnRydWUsIlBlcmNlbnRhZ2VDb21wbGV0ZVN0eWxlIjp7IiRpZCI6IjQyMiIsIkZvbnRTZXR0aW5ncyI6eyIkaWQiOiI0MjM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QyNCIsIkxpbmVDb2xvciI6bnVsbCwiTGluZVdlaWdodCI6MC4wLCJMaW5lVHlwZSI6MCwiUGFyZW50U3R5bGUiOm51bGx9LCJQYXJlbnRTdHlsZSI6eyIkcmVmIjoiODUifX0sIkR1cmF0aW9uU3R5bGUiOnsiJGlkIjoiNDI1IiwiRm9udFNldHRpbmdzIjp7IiRpZCI6IjQyNiIsIkZvbnRTaXplIjoxMCwiRm9udE5hbWUiOiJDYWxpYnJpIiwiSXNCb2xkIjpmYWxzZSwiSXNJdGFsaWMiOmZhbHNlLCJJc1VuZGVybGluZWQiOmZhbHNlLCJQYXJlbnRTdHlsZSI6eyIkcmVmIjoiOTMifX0sIkF1dG9TaXplIjowLCJGb3JlZ3JvdW5kIjp7IiRpZCI6IjQyNyIsIkNvbG9yIjp7IiRpZCI6IjQyOC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I5IiwiTGluZUNvbG9yIjpudWxsLCJMaW5lV2VpZ2h0IjowLjAsIkxpbmVUeXBlIjowLCJQYXJlbnRTdHlsZSI6bnVsbH0sIlBhcmVudFN0eWxlIjp7IiRyZWYiOiI5MiJ9fSwiSG9yaXpvbnRhbENvbm5lY3RvclN0eWxlIjp7IiRpZCI6IjQzMCIsIkxpbmVDb2xvciI6eyIkcmVmIjoiMTAwIn0sIkxpbmVXZWlnaHQiOjEuMCwiTGluZVR5cGUiOjAsIlBhcmVudFN0eWxlIjp7IiRyZWYiOiI5OSJ9fSwiVmVydGljYWxDb25uZWN0b3JTdHlsZSI6eyIkaWQiOiI0MzEiLCJMaW5lQ29sb3IiOnsiJHJlZiI6IjEwMyJ9LCJMaW5lV2VpZ2h0IjowLjAsIkxpbmVUeXBlIjowLCJQYXJlbnRTdHlsZSI6eyIkcmVmIjoiMTAyIn19LCJNYXJnaW4iOm51bGwsIlN0YXJ0RGF0ZVBvc2l0aW9uIjo0LCJFbmREYXRlUG9zaXRpb24iOjQsIkRhdGVJc1Zpc2libGUiOnRydWUsIlRpdGxlUG9zaXRpb24iOjUsIkR1cmF0aW9uUG9zaXRpb24iOjYsIlBlcmNlbnRhZ2VDb21wbGV0ZWRQb3NpdGlvbiI6NiwiU3BhY2luZyI6MTAsIklzQmVsb3dUaW1lYmFuZCI6dHJ1ZSwiUGVyY2VudGFnZUNvbXBsZXRlU2hhcGVPcGFjaXR5IjozNSwiU2hhcGVTdHlsZSI6eyIkaWQiOiI0MzIiLCJNYXJnaW4iOnsiJHJlZiI6IjEwNiJ9LCJQYWRkaW5nIjp7IiRpZCI6IjQzMyIsIlRvcCI6MCwiTGVmdCI6MCwiUmlnaHQiOjIsIkJvdHRvbSI6MH0sIkJhY2tncm91bmQiOnsiJGlkIjoiNDM0IiwiQ29sb3IiOnsiJGlkIjoiNDM1IiwiQSI6MjU1LCJSIjoxNTUsIkciOjE4NywiQiI6ODl9fSwiSXNWaXNpYmxlIjp0cnVlLCJXaWR0aCI6MC4wLCJIZWlnaHQiOjE2LjAsIkJvcmRlclN0eWxlIjp7IiRpZCI6IjQzNiIsIkxpbmVDb2xvciI6eyIkaWQiOiI0MzciLCIkdHlwZSI6Ik5MUkUuQ29tbW9uLkRvbS5Tb2xpZENvbG9yQnJ1c2gsIE5MUkUuQ29tbW9uIiwiQ29sb3IiOnsiJGlkIjoiNDM4IiwiQSI6MjU1LCJSIjoyNTUsIkciOjAsIkIiOjB9fSwiTGluZVdlaWdodCI6MC4wLCJMaW5lVHlwZSI6MCwiUGFyZW50U3R5bGUiOm51bGx9LCJQYXJlbnRTdHlsZSI6eyIkcmVmIjoiMTA1In19LCJUaXRsZVN0eWxlIjp7IiRpZCI6IjQzOSIsIkZvbnRTZXR0aW5ncyI6eyIkaWQiOiI0NDAiLCJGb250U2l6ZSI6MTEsIkZvbnROYW1lIjoiQ2FsaWJyaSIsIklzQm9sZCI6dHJ1ZSwiSXNJdGFsaWMiOmZhbHNlLCJJc1VuZGVybGluZWQiOmZhbHNlLCJQYXJlbnRTdHlsZSI6eyIkcmVmIjoiMTE0In19LCJBdXRvU2l6ZSI6MCwiRm9yZWdyb3VuZCI6eyIkcmVmIjoiMTE1In0sIk1heFdpZHRoIjoyOC45MDQ1Njc3MTg1MDU4NT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QxIiwiTGluZUNvbG9yIjpudWxsLCJMaW5lV2VpZ2h0IjowLjAsIkxpbmVUeXBlIjowLCJQYXJlbnRTdHlsZSI6bnVsbH0sIlBhcmVudFN0eWxlIjp7IiRyZWYiOiIxMTMifX0sIkRhdGVTdHlsZSI6eyIkaWQiOiI0NDIiLCJGb250U2V0dGluZ3MiOnsiJGlkIjoiNDQzIiwiRm9udFNpemUiOjEwLCJGb250TmFtZSI6IkNhbGlicmkiLCJJc0JvbGQiOmZhbHNlLCJJc0l0YWxpYyI6ZmFsc2UsIklzVW5kZXJsaW5lZCI6ZmFsc2UsIlBhcmVudFN0eWxlIjp7IiRyZWYiOiIxMjEifX0sIkF1dG9TaXplIjowLCJGb3JlZ3JvdW5kIjp7IiRpZCI6IjQ0NCIsIkNvbG9yIjp7IiRpZCI6IjQ0N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Q2IiwiTGluZUNvbG9yIjpudWxsLCJMaW5lV2VpZ2h0IjowLjAsIkxpbmVUeXBlIjowLCJQYXJlbnRTdHlsZSI6bnVsbH0sIlBhcmVudFN0eWxlIjp7IiRyZWYiOiIxMjAifX0sIkRhdGVGb3JtYXQiOnsiJHJlZiI6IjEyNyJ9LCJXZWVrTnVtYmVyaW5nIjp7IiRpZCI6IjQ0NyIsIkZvcm1hdCI6MCwiSXNWaXNpYmxlIjpmYWxzZSwiTGFzdEtub3duVmlzaWJpbGl0eVN0YXRlIjpmYWxzZX0sIklzVmlzaWJsZSI6dHJ1ZSwiUGFyZW50U3R5bGUiOnsiJHJlZiI6Ijg0In19LCJJbmRleCI6MTEsIlNtYXJ0RHVyYXRpb25BY3RpdmF0ZWQiOmZhbHNlLCJEYXRlRm9ybWF0Ijp7IiRyZWYiOiIxMjcifSwiV2Vla051bWJlcmluZyI6eyIkaWQiOiI0NDgiLCJGb3JtYXQiOjAsIklzVmlzaWJsZSI6ZmFsc2UsIkxhc3RLbm93blZpc2liaWxpdHlTdGF0ZSI6ZmFsc2V9LCJJZCI6ImZlODJhMDU0LWViNzItNDg1MS1hOTNmLTZhNjA2NDMyYmZhYyIsIkltcG9ydElkIjpudWxsLCJUaXRsZSI6IlRhc2sgNiIsIk5vdGUiOm51bGwsIkh5cGVybGluayI6eyIkaWQiOiI0NDkiLCJBZGRyZXNzIjpudWxsLCJTdWJBZGRyZXNzIjpudWxsfSwiSXNDaGFuZ2VkIjpmYWxzZSwiSXNOZXciOnRydWV9XSwiU3dpbWxhbmVzIjpbXSwiTXNQcm9qZWN0SXRlbXNUcmVlIjpudWxsLCJNZXRhZGF0YSI6eyIkaWQiOiI0NTA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NDUx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ZmFsc2UsIkltcG9ydFR5cGUiOjAsIkZpbGVQYXRoIjpudWxsLCJUaW1lQ29uZmlndXJhdGlvbiI6eyIkaWQiOiI0NTIiLCJVc2VUaW1lIjpmYWxzZSwiV29ya0RheVN0YXJ0IjoiMDA6MDA6MDAiLCJXb3JrRGF5RW5kIjoiMjM6NTk6MDAifSwiTGFzdFVzZWRUZW1wbGF0ZUlkIjoiNzM1NWI2MzMtYWM2Ni00NTI4LThiNGQtMjk5ZmFlZGM5ZWU5IiwiRmlyc3RXZWVrT2ZZZWFyIjowfQ=="/>
  <p:tag name="__MASTER" val="__part_0"/>
</p:tagLst>
</file>

<file path=ppt/tags/tag3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3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Custom"/>
  <p:tag name="OTLTIMEBANDSHAPETYPE" val="RectangleTimeband"/>
  <p:tag name="OTLTIMEBANDTHREEDEFFECTS" val="Gel"/>
  <p:tag name="OTLTIMEBANDAUTODATERANGE" val="True"/>
  <p:tag name="OTLTIMEBANDSTARTDATE" val="2017-01-05T00:00:00.0000000Z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5"/>
  <p:tag name="OTLTIMEBANDFYSTARTMONTH" val="January"/>
  <p:tag name="OTLTIMEBANDSHOWFYLABEL" val="True"/>
  <p:tag name="OTLTIMEBANDUSESTARTINGOFTHEYEARFORFYNUMBERING" val="True"/>
  <p:tag name="OTLTIMEBANDENDDATE" val="2021-12-20T23:59:00.0000000"/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3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3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3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00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1-05T00:00:00.0000000Z"/>
  <p:tag name="OTLENDDATE" val="2021-03-01T23:59:00.0000000Z"/>
  <p:tag name="OTLMARKERSHAPE" val="OTL"/>
</p:tagLst>
</file>

<file path=ppt/tags/tag3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50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2-02T00:00:00.0000000Z"/>
  <p:tag name="OTLENDDATE" val="2021-03-14T23:59:00.0000000Z"/>
  <p:tag name="OTLMARKERSHAPE" val="OTL"/>
</p:tagLst>
</file>

<file path=ppt/tags/tag3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38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3-14T00:00:00.0000000Z"/>
  <p:tag name="OTLENDDATE" val="2021-05-02T23:59:00.0000000Z"/>
  <p:tag name="OTLMARKERSHAPE" val="OTL"/>
</p:tagLst>
</file>

<file path=ppt/tags/tag3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40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3-25T00:00:00.0000000Z"/>
  <p:tag name="OTLENDDATE" val="2021-10-20T23:59:00.0000000Z"/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10-21T00:00:00.0000000Z"/>
  <p:tag name="OTLENDDATE" val="2021-11-15T23:59:00.0000000Z"/>
  <p:tag name="OTLMARKERSHAPE" val="OTL"/>
</p:tagLst>
</file>

<file path=ppt/tags/tag3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11-16T00:00:00.0000000Z"/>
  <p:tag name="OTLENDDATE" val="2021-12-20T23:59:00.0000000Z"/>
  <p:tag name="OTLMARKERSHAPE" val="OTL"/>
</p:tagLst>
</file>

<file path=ppt/tags/tag3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"/>
  <p:tag name="OTLPOSITIONONTASK" val="None"/>
  <p:tag name="OTLRELATEDTASKID" val="00000000-0000-0000-0000-000000000000"/>
  <p:tag name="OTLWEEKNUMBERINGFORMAT" val="WNFormat1"/>
  <p:tag name="OTLWEEKNUMBERINGISVISIBLE" val="False"/>
  <p:tag name="OTLDATE" val="2021-01-10T23:59:00.0000000"/>
  <p:tag name="OTLMARKERSHAPE" val="OTL"/>
</p:tagLst>
</file>

<file path=ppt/tags/tag3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2"/>
  <p:tag name="OTLPOSITIONONTASK" val="None"/>
  <p:tag name="OTLRELATEDTASKID" val="00000000-0000-0000-0000-000000000000"/>
  <p:tag name="OTLWEEKNUMBERINGFORMAT" val="WNFormat1"/>
  <p:tag name="OTLWEEKNUMBERINGISVISIBLE" val="False"/>
  <p:tag name="OTLDATE" val="2021-03-07T23:59:00.0000000"/>
  <p:tag name="OTLMARKERSHAPE" val="OTL"/>
</p:tagLst>
</file>

<file path=ppt/tags/tag3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3"/>
  <p:tag name="OTLPOSITIONONTASK" val="None"/>
  <p:tag name="OTLRELATEDTASKID" val="00000000-0000-0000-0000-000000000000"/>
  <p:tag name="OTLWEEKNUMBERINGFORMAT" val="WNFormat1"/>
  <p:tag name="OTLWEEKNUMBERINGISVISIBLE" val="False"/>
  <p:tag name="OTLDATE" val="2021-03-14T23:59:00.0000000"/>
  <p:tag name="OTLMARKERSHAPE" val="OTL"/>
</p:tagLst>
</file>

<file path=ppt/tags/tag3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4"/>
  <p:tag name="OTLPOSITIONONTASK" val="None"/>
  <p:tag name="OTLRELATEDTASKID" val="00000000-0000-0000-0000-000000000000"/>
  <p:tag name="OTLWEEKNUMBERINGFORMAT" val="WNFormat1"/>
  <p:tag name="OTLWEEKNUMBERINGISVISIBLE" val="False"/>
  <p:tag name="OTLDATE" val="2021-06-29T23:59:00.0000000"/>
  <p:tag name="OTLMARKERSHAPE" val="OTL"/>
</p:tagLst>
</file>

<file path=ppt/tags/tag3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5"/>
  <p:tag name="OTLPOSITIONONTASK" val="None"/>
  <p:tag name="OTLRELATEDTASKID" val="00000000-0000-0000-0000-000000000000"/>
  <p:tag name="OTLWEEKNUMBERINGFORMAT" val="WNFormat1"/>
  <p:tag name="OTLWEEKNUMBERINGISVISIBLE" val="False"/>
  <p:tag name="OTLDATE" val="2021-10-20T23:59:00.0000000"/>
  <p:tag name="OTLMARKERSHAPE" val="OTL"/>
</p:tagLst>
</file>

<file path=ppt/tags/tag3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6"/>
  <p:tag name="OTLPOSITIONONTASK" val="None"/>
  <p:tag name="OTLRELATEDTASKID" val="00000000-0000-0000-0000-000000000000"/>
  <p:tag name="OTLWEEKNUMBERINGFORMAT" val="WNFormat1"/>
  <p:tag name="OTLWEEKNUMBERINGISVISIBLE" val="False"/>
  <p:tag name="OTLDATE" val="2021-11-30T23:59:00.0000000"/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3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MZWFmIiwiVmVyc2lvbiI6eyIkaWQiOiIyIiwiVmVyc2lvbiI6IjMuMy4yIiwiT3JpZ2luYWxBc3NlbWJseVZlcnNpb24iOiIxLjAwLjAwLjAwIiwiRWRpdGlvbiI6IlBybyIsIklzUGx1c0VkaXRpb24iOnRydWUsIklzUHJvRWRpdGlvbiI6dHJ1ZX0sIkVmZmVjdCI6MSwiU3R5bGUiOnsiJGlkIjoiMyIsIlRpbWViYW5kU3R5bGUiOnsiJGlkIjoiNCIsIlNjYWxlTWFya2luZyI6MCwiU2hhcGUiOjE3LCJTaGFwZVN0eWxlIjp7IiRpZCI6IjUiLCJNYXJnaW4iOnsiJGlkIjoiNiIsIlRvcCI6MCwiTGVmdCI6MTAsIlJpZ2h0IjoxMCwiQm90dG9tIjowfSwiUGFkZGluZyI6eyIkaWQiOiI3IiwiVG9wIjozLCJMZWZ0IjoxMywiUmlnaHQiOjEzLCJCb3R0b20iOjN9LCJCYWNrZ3JvdW5kIjp7IiRpZCI6IjgiLCJDb2xvciI6eyIkaWQiOiI5IiwiQSI6MjU1LCJSIjo4MCwiRyI6ODAsIkIiOjcw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zLCJGb250TmFtZSI6IkNhbGlicmkiLCJJc0JvbGQiOnRydWUsIklzSXRhbGljIjpmYWxzZSwiSXNVbmRlcmxpbmVkIjpmYWxzZSwiUGFyZW50U3R5bGUiOm51bGx9LCJBdXRvU2l6ZSI6MCwiRm9yZWdyb3VuZCI6eyIkaWQiOiIxNSIsIkNvbG9yIjp7IiRpZCI6IjE2IiwiQSI6MjU1LCJSIjoyNTUsIkciOjY5LCJCIjow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MC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zLCJGb250TmFtZSI6IkNhbGlicmkiLCJJc0JvbGQiOnRydWUsIklzSXRhbGljIjpmYWxzZSwiSXNVbmRlcmxpbmVkIjpmYWxzZSwiUGFyZW50U3R5bGUiOm51bGx9LCJBdXRvU2l6ZSI6MCwiRm9yZWdyb3VuZCI6eyIkaWQiOiIyMyIsIkNvbG9yIjp7IiRpZCI6IjI0IiwiQSI6MjU1LCJSIjoyNTUsIkciOjY5LCJCIjow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mYWxz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w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xLCJGb250TmFtZSI6IlRhaG9tY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jU1LCJCIjoyNTV9fSwiQXBwZW5kWWVhck9uWWVhckNoYW5nZSI6dHJ1ZSwiRWxhcHNlZFRpbWVGb3JtYXQiOjEsIlRvZGF5TWFya2VyUG9zaXRpb24iOjAsIlF1aWNrUG9zaXRpb24iOjMsIkFic29sdXRlUG9zaXRpb24iOjIxNi4wLCJNYXJnaW4iOnsiJGlkIjoiNDkiLCJUb3AiOjAsIkxlZnQiOjEwLCJSaWdodCI6MTAsIkJvdHRvbSI6MH0sIlBhZGRpbmciOnsiJGlkIjoiNTAiLCJUb3AiOjAsIkxlZnQiOjAsIlJpZ2h0IjowLCJCb3R0b20iOjB9LCJCYWNrZ3JvdW5kIjp7IiRpZCI6IjUxIiwiQ29sb3IiOnsiJGlkIjoiNTIiLCJBIjoyNTUsIlIiOjgwLCJHIjo4MCwiQiI6NzB9fSwiSXNWaXNpYmxlIjp0cnVlLCJXaWR0aCI6MC4wLCJIZWlnaHQiOjAuMCwiQm9yZGVyU3R5bGUiOm51bGwsIlBhcmVudFN0eWxlIjpudWxsfSwiRGVmYXVsdE1pbGVzdG9uZVN0eWxlIjp7IiRpZCI6IjUzIiwiU2hhcGUiOjk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xNzgsIkciOjM4LCJCIjow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lRhaG9tYSIsIklzQm9sZCI6ZmFsc2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UYWhvbWEiLCJJc0JvbGQiOmZhbHNlLCJJc0l0YWxpYyI6ZmFsc2UsIklzVW5kZXJsaW5lZCI6ZmFsc2UsIlBhcmVudFN0eWxlIjpudWxsfSwiQXV0b1NpemUiOjAsIkZvcmVncm91bmQiOnsiJGlkIjoiNzYiLCJDb2xvciI6eyIkaWQiOiI3NyIsIkEiOjI1NSwiUiI6MTc4LCJHIjozOCwiQiI6MH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OCwiU2hhcGVUaGlja25lc3MiOjIsIkR1cmF0aW9uRm9ybWF0Ijo1LCJJbmNsdWRlTm9uV29ya2luZ0RheXNJbkR1cmF0aW9uIjpmYWxzZSwiUGVyY2VudGFnZUNvbXBsZXRlU3R5bGUiOnsiJGlkIjoiODUiLCJGb250U2V0dGluZ3MiOnsiJGlkIjoiODYiLCJGb250U2l6ZSI6MTAsIkZvbnROYW1lIjoiQ2FsaWJyaSIsIklzQm9sZCI6ZmFsc2UsIklzSXRhbGljIjpmYWxzZSwiSXNVbmRlcmxpbmVkIjpmYWxzZSwiUGFyZW50U3R5bGUiOm51bGx9LCJBdXRvU2l6ZSI6MCwiRm9yZWdyb3VuZCI6eyIkaWQiOiI4NyIsIkNvbG9yIjp7IiRpZCI6Ijg4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OSIsIlRvcCI6MCwiTGVmdCI6MCwiUmlnaHQiOjAsIkJvdHRvbSI6MH0sIlBhZGRpbmciOnsiJGlkIjoiOTAiLCJUb3AiOjAsIkxlZnQiOjAsIlJpZ2h0IjowLCJCb3R0b20iOjB9LCJCYWNrZ3JvdW5kIjp7IiRpZCI6IjkxIiwiQ29sb3IiOnsiJHJlZiI6IjIwIn19LCJJc1Zpc2libGUiOnRydWUsIldpZHRoIjowLjAsIkhlaWdodCI6MC4wLCJCb3JkZXJTdHlsZSI6bnVsbCwiUGFyZW50U3R5bGUiOm51bGx9LCJEdXJhdGlvblN0eWxlIjp7IiRpZCI6IjkyIiwiRm9udFNldHRpbmdzIjp7IiRpZCI6IjkzIiwiRm9udFNpemUiOjEwLCJGb250TmFtZSI6IkNhbGlicmkiLCJJc0JvbGQiOmZhbHNlLCJJc0l0YWxpYyI6ZmFsc2UsIklzVW5kZXJsaW5lZCI6ZmFsc2UsIlBhcmVudFN0eWxlIjpudWxsfSwiQXV0b1NpemUiOjAsIkZvcmVncm91bmQiOnsiJGlkIjoiOTQiLCJDb2xvciI6eyIkaWQiOiI5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TYiLCJUb3AiOjAsIkxlZnQiOjAsIlJpZ2h0IjowLCJCb3R0b20iOjB9LCJQYWRkaW5nIjp7IiRpZCI6Ijk3IiwiVG9wIjowLCJMZWZ0IjowLCJSaWdodCI6MCwiQm90dG9tIjowfSwiQmFja2dyb3VuZCI6eyIkaWQiOiI5OCIsIkNvbG9yIjp7IiRyZWYiOiIyMCJ9fSwiSXNWaXNpYmxlIjp0cnVlLCJXaWR0aCI6MC4wLCJIZWlnaHQiOjAuMCwiQm9yZGVyU3R5bGUiOm51bGwsIlBhcmVudFN0eWxlIjpudWxsfSwiSG9yaXpvbnRhbENvbm5lY3RvclN0eWxlIjp7IiRpZCI6Ijk5IiwiTGluZUNvbG9yIjp7IiRpZCI6IjEwMCIsIiR0eXBlIjoiTkxSRS5Db21tb24uRG9tLlNvbGlkQ29sb3JCcnVzaCwgTkxSRS5Db21tb24iLCJDb2xvciI6eyIkaWQiOiIxMDEiLCJBIjoyNTUsIlIiOjIwNCwiRyI6MjA0LCJCIjoyMDR9fSwiTGluZVdlaWdodCI6MC4wLCJMaW5lVHlwZSI6MCwiUGFyZW50U3R5bGUiOm51bGx9LCJWZXJ0aWNhbENvbm5lY3RvclN0eWxlIjp7IiRpZCI6IjEwMiIsIkxpbmVDb2xvciI6eyIkaWQiOiIxMDMiLCIkdHlwZSI6Ik5MUkUuQ29tbW9uLkRvbS5Tb2xpZENvbG9yQnJ1c2gsIE5MUkUuQ29tbW9uIiwiQ29sb3IiOnsiJGlkIjoiMTA0IiwiQSI6MjU1LCJSIjoyMDQsIkciOjIwNCwiQiI6MjA0fX0sIkxpbmVXZWlnaHQiOjEuMCwiTGluZVR5cGUiOjAsIlBhcmVudFN0eWxlIjpudWxsfSwiTWFyZ2luIjpudWxsLCJTdGFydERhdGVQb3NpdGlvbiI6MywiRW5kRGF0ZVBvc2l0aW9uIjo0LCJEYXRlSXNWaXNpYmxlIjp0cnVlLCJUaXRsZVBvc2l0aW9uIjoyLCJEdXJhdGlvblBvc2l0aW9uIjowLCJQZXJjZW50YWdlQ29tcGxldGVkUG9zaXRpb24iOjYsIlNwYWNpbmciOjEwLCJJc0JlbG93VGltZWJhbmQiOnRydWUsIlBlcmNlbnRhZ2VDb21wbGV0ZVNoYXBlT3BhY2l0eSI6MzUsIlNoYXBlU3R5bGUiOnsiJGlkIjoiMTA1IiwiTWFyZ2luIjp7IiRpZCI6IjEwNiIsIlRvcCI6MCwiTGVmdCI6NCwiUmlnaHQiOjQsIkJvdHRvbSI6MH0sIlBhZGRpbmciOnsiJGlkIjoiMTA3IiwiVG9wIjowLCJMZWZ0IjowLCJSaWdodCI6MCwiQm90dG9tIjowfSwiQmFja2dyb3VuZCI6eyIkaWQiOiIxMDgiLCJDb2xvciI6eyIkaWQiOiIxMDkiLCJBIjoyNTUsIlIiOjAsIkciOjExNCwiQiI6MTg4fX0sIklzVmlzaWJsZSI6dHJ1ZSwiV2lkdGgiOjAuMCwiSGVpZ2h0IjoyMi4wLCJCb3JkZXJTdHlsZSI6eyIkaWQiOiIxMTAiLCJMaW5lQ29sb3IiOnsiJGlkIjoiMTExIiwiJHR5cGUiOiJOTFJFLkNvbW1vbi5Eb20uU29saWRDb2xvckJydXNoLCBOTFJFLkNvbW1vbiIsIkNvbG9yIjp7IiRpZCI6IjExMiIsIkEiOjI1NSwiUiI6MjU1LCJHIjowLCJCIjowfX0sIkxpbmVXZWlnaHQiOjAuMCwiTGluZVR5cGUiOjAsIlBhcmVudFN0eWxlIjpudWxsfSwiUGFyZW50U3R5bGUiOm51bGx9LCJUaXRsZVN0eWxlIjp7IiRpZCI6IjExMyIsIkZvbnRTZXR0aW5ncyI6eyIkaWQiOiIxMTQiLCJGb250U2l6ZSI6MTQsIkZvbnROYW1lIjoiVGFob21hIiwiSXNCb2xkIjpmYWxzZSwiSXNJdGFsaWMiOmZhbHNlLCJJc1VuZGVybGluZWQiOmZhbHNlLCJQYXJlbnRTdHlsZSI6bnVsbH0sIkF1dG9TaXplIjowLCJGb3JlZ3JvdW5kIjp7IiRpZCI6IjExNSIsIkNvbG9yIjp7IiRpZCI6IjExNi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iwiRm9udE5hbWUiOiJDYWxpYnJpIiwiSXNCb2xkIjpmYWxzZSwiSXNJdGFsaWMiOmZhbHNlLCJJc1VuZGVybGluZWQiOmZhbHNlLCJQYXJlbnRTdHlsZSI6bnVsbH0sIkF1dG9TaXplIjowLCJGb3JlZ3JvdW5kIjp7IiRpZCI6IjEyMiIsIkNvbG9yIjp7IiRpZCI6IjEyMy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EyOCIsIkRhdGVQYXJ0SXNWaXNpYmxlIjpmYWxzZSwiVGltZVBhcnRJc1Zpc2libGUiOmZhbHNlfX0sIldlZWtOdW1iZXJpbmciOnsiJGlkIjoiMTI5IiwiRm9ybWF0IjowLCJJc1Zpc2libGUiOmZhbHNlLCJMYXN0S25vd25WaXNpYmlsaXR5U3RhdGUiOmZhbHNlfSwiSXNWaXNpYmxlIjp0cnVlLCJQYXJlbnRTdHlsZSI6bnVsbCwiX2V4cGxpY2l0bHlTZXQiOnsiJGlkIjoiMTM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EiLCJHcmlkbGluZVN0eWxlIjp7IiRpZCI6IjEzMiIsIkxpbmVDb2xvciI6eyIkaWQiOiIxMzMiLCIkdHlwZSI6Ik5MUkUuQ29tbW9uLkRvbS5Tb2xpZENvbG9yQnJ1c2gsIE5MUkUuQ29tbW9uIiwiQ29sb3IiOnsiJGlkIjoiMTM0IiwiQSI6MzgsIlIiOjkxLCJHIjoxNTUsIkIiOjIxM319LCJMaW5lV2VpZ2h0IjoxLjAsIkxpbmVUeXBlIjowLCJQYXJlbnRTdHlsZSI6bnVsbH0sIk1hcmdpbiI6eyIkaWQiOiIxMzUiLCJUb3AiOjAsIkxlZnQiOjAsIlJpZ2h0IjowLCJCb3R0b20iOjB9LCJQYWRkaW5nIjp7IiRpZCI6IjEzNi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ciLCJIZWFkZXJTdHlsZSI6eyIkaWQiOiIxMzgiLCJUZXh0U3R5bGUiOnsiJGlkIjoiMTM5IiwiRm9udFNldHRpbmdzIjp7IiRpZCI6IjE0MCIsIkZvbnRTaXplIjoxMiwiRm9udE5hbWUiOiJDYWxpYnJpIiwiSXNCb2xkIjpmYWxzZSwiSXNJdGFsaWMiOmZhbHNlLCJJc1VuZGVybGluZWQiOmZhbHNlLCJQYXJlbnRTdHlsZSI6bnVsbH0sIkF1dG9TaXplIjowLCJGb3JlZ3JvdW5kIjp7IiRpZCI6IjE0MSIsIkNvbG9yIjp7IiRpZCI6IjE0Mi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dHJ1ZSwiV2lkdGgiOjAuMCwiSGVpZ2h0IjowLjAsIkJvcmRlclN0eWxlIjpudWxsLCJQYXJlbnRTdHlsZSI6bnVsbH0sIlJlY3RhbmdsZVN0eWxlIjp7IiRpZCI6IjE0NSIsIk1hcmdpbiI6eyIkaWQiOiIxNDYiLCJUb3AiOjAsIkxlZnQiOjAsIlJpZ2h0IjowLCJCb3R0b20iOjB9LCJQYWRkaW5nIjp7IiRpZCI6IjE0NyIsIlRvcCI6MCwiTGVmdCI6MCwiUmlnaHQiOjAsIkJvdHRvbSI6MH0sIkJhY2tncm91bmQiOnsiJGlkIjoiMTQ4IiwiQ29sb3IiOnsiJGlkIjoiMTQ5IiwiQSI6MTI3LCJSIjo5MSwiRyI6MTU1LCJCIjoyMTN9fSwiSXNWaXNpYmxlIjp0cnVlLCJXaWR0aCI6MC4wLCJIZWlnaHQiOjAuMCwiQm9yZGVyU3R5bGUiOnsiJGlkIjoiMTUwIiwiTGluZUNvbG9yIjp7IiRpZCI6IjE1MSIsIiR0eXBlIjoiTkxSRS5Db21tb24uRG9tLlNvbGlkQ29sb3JCcnVzaCwgTkxSRS5Db21tb24iLCJDb2xvciI6eyIkaWQiOiIxNTIiLCJBIjoyNTUsIlIiOjI1NSwiRyI6MCwiQiI6MH19LCJMaW5lV2VpZ2h0IjowLjAsIkxpbmVUeXBlIjowLCJQYXJlbnRTdHlsZSI6bnVsbH0sIlBhcmVudFN0eWxlIjpudWxsfSwiTWFyZ2luIjp7IiRpZCI6IjE1MyIsIlRvcCI6MCwiTGVmdCI6MCwiUmlnaHQiOjAsIkJvdHRvbSI6MH0sIlBhZGRpbmciOnsiJGlkIjoiMTU0IiwiVG9wIjowLCJMZWZ0IjowLCJSaWdodCI6MCwiQm90dG9tIjowfSwiQmFja2dyb3VuZCI6bnVsbCwiSXNWaXNpYmxlIjp0cnVlLCJXaWR0aCI6MC4wLCJIZWlnaHQiOjAuMCwiQm9yZGVyU3R5bGUiOm51bGwsIlBhcmVudFN0eWxlIjpudWxsfSwiQmFja2dyb3VuZFN0eWxlIjp7IiRpZCI6IjE1NSIsIk1hcmdpbiI6eyIkaWQiOiIxNTYiLCJUb3AiOjAsIkxlZnQiOjAsIlJpZ2h0IjowLCJCb3R0b20iOjB9LCJQYWRkaW5nIjp7IiRpZCI6IjE1NyIsIlRvcCI6MCwiTGVmdCI6MCwiUmlnaHQiOjAsIkJvdHRvbSI6MH0sIkJhY2tncm91bmQiOnsiJGlkIjoiMTU4IiwiQ29sb3IiOnsiJGlkIjoiMTU5IiwiQSI6MzgsIlIiOjkxLCJHIjoxNTUsIkIiOjIxM319LCJJc1Zpc2libGUiOnRydWUsIldpZHRoIjowLjAsIkhlaWdodCI6MC4wLCJCb3JkZXJTdHlsZSI6eyIkaWQiOiIxNjAiLCJMaW5lQ29sb3IiOnsiJGlkIjoiMTYxIiwiJHR5cGUiOiJOTFJFLkNvbW1vbi5Eb20uU29saWRDb2xvckJydXNoLCBOTFJFLkNvbW1vbiIsIkNvbG9yIjp7IiRpZCI6IjE2MiIsIkEiOjI1NSwiUiI6MjU1LCJHIjowLCJCIjowfX0sIkxpbmVXZWlnaHQiOjAuMCwiTGluZVR5cGUiOjAsIlBhcmVudFN0eWxlIjpudWxsfSwiUGFyZW50U3R5bGUiOm51bGx9LCJJc0Fib3ZlVGltZWJhbmQiOmZhbHNlLCJNYXJnaW4iOnsiJGlkIjoiMTYzIiwiVG9wIjowLCJMZWZ0IjowLCJSaWdodCI6MCwiQm90dG9tIjowfSwiUGFkZGluZyI6eyIkaWQiOiIxNjQiLCJUb3AiOjAsIkxlZnQiOjAsIlJpZ2h0IjowLCJCb3R0b20iOjB9LCJJc1Zpc2libGUiOnRydWUsIldpZHRoIjowLjAsIkhlaWdodCI6MC4wLCJCb3JkZXJTdHlsZSI6bnVsbCwiUGFyZW50U3R5bGUiOm51bGx9fSwiU2NhbGUiOnsiJGlkIjoiMTY1IiwiU3RhcnREYXRlIjoiMjAxNi0wMS0xNVQyMzo1OTo1OS45OTlaIiwiRW5kRGF0ZSI6IjIwMjItMTItMTVUMjM6NTk6MDAiLCJGb3JtYXQiOiJNTU0iLCJUeXBlIjozLCJBdXRvRGF0ZVJhbmdlIjp0cnVlLCJXb3JraW5nRGF5cyI6MzEsIkZpc2NhbFllYXIiOnsiJGlkIjoiMTY2IiwiU3RhcnRNb250aCI6MSwiVXNlU3RhcnRpbmdZZWFyRm9yTnVtYmVyaW5nIjp0cnVlLCJTaG93RmlzY2FsWWVhckxhYmVsIjp0cnVlfSwiVG9kYXlNYXJrZXJUZXh0IjoiVG9kYXkiLCJBdXRvU2NhbGVUeXBlIjpmYWxzZX0sIk1pbGVzdG9uZXMiOlt7IiRpZCI6IjE2NyIsIkRhdGUiOiIyMDIxLTAxLTE1VDIzOjU5OjAwIiwiU3R5bGUiOnsiJGlkIjoiMTY4IiwiU2hhcGUiOjExLCJDb25uZWN0b3JNYXJnaW4iOnsiJHJlZiI6IjU0In0sIkNvbm5lY3RvclN0eWxlIjp7IiRpZCI6IjE2OSIsIkxpbmVDb2xvciI6eyIkaWQiOiIxNzAiLCIkdHlwZSI6Ik5MUkUuQ29tbW9uLkRvbS5Tb2xpZENvbG9yQnJ1c2gsIE5MUkUuQ29tbW9uIiwiQ29sb3IiOnsiJGlkIjoiMTcxIiwiQSI6MjU1LCJSIjoyNTUsIkciOjE4OSwiQiI6NzF9fSwiTGluZVdlaWdodCI6MS4wLCJMaW5lVHlwZSI6MCwiUGFyZW50U3R5bGUiOnsiJHJlZiI6IjU1In19LCJJc0JlbG93VGltZWJhbmQiOmZhbHNlLCJQb3NpdGlvbk9uVGFzayI6MCwiSGlkZURhdGUiOmZhbHNlLCJTaGFwZVNpemUiOjEsIlNwYWNpbmciOjAuMCwiUGFkZGluZyI6eyIkaWQiOiIxNzIiLCJUb3AiOjAsIkxlZnQiOjAsIlJpZ2h0IjowLCJCb3R0b20iOjB9LCJTaGFwZVN0eWxlIjp7IiRpZCI6IjE3MyIsIk1hcmdpbiI6eyIkcmVmIjoiNjAifSwiUGFkZGluZyI6eyIkcmVmIjoiNjEifSwiQmFja2dyb3VuZCI6eyIkaWQiOiIxNzQiLCJDb2xvciI6eyIkaWQiOiIxNzUiLCJBIjoyNTUsIlIiOjI1NSwiRyI6MTg5LCJCIjo3MX19LCJJc1Zpc2libGUiOnRydWUsIldpZHRoIjoxOC4wLCJIZWlnaHQiOjIwLjAsIkJvcmRlclN0eWxlIjp7IiRpZCI6IjE3NiIsIkxpbmVDb2xvciI6eyIkcmVmIjoiNjUifSwiTGluZVdlaWdodCI6MC4wLCJMaW5lVHlwZSI6MCwiUGFyZW50U3R5bGUiOnsiJHJlZiI6IjY0In19LCJQYXJlbnRTdHlsZSI6eyIkcmVmIjoiNTkifX0sIlRpdGxlU3R5bGUiOnsiJGlkIjoiMTc3IiwiRm9udFNldHRpbmdzIjp7IiRpZCI6IjE3OCIsIkZvbnRTaXplIjoxMSwiRm9udE5hbWUiOiJUYWhvbWEiLCJJc0JvbGQiOmZhbHNlLCJJc0l0YWxpYyI6ZmFsc2UsIklzVW5kZXJsaW5lZCI6ZmFsc2UsIlBhcmVudFN0eWxlIjp7IiRyZWYiOiI2OCJ9fSwiQXV0b1NpemUiOjAsIkZvcmVncm91bmQiOnsiJHJlZiI6IjY5In0sIk1heFdpZHRoIjo1OC42MjUwMzgxNDY5NzI2NTY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Tc5IiwiTGluZUNvbG9yIjpudWxsLCJMaW5lV2VpZ2h0IjowLjAsIkxpbmVUeXBlIjowLCJQYXJlbnRTdHlsZSI6bnVsbH0sIlBhcmVudFN0eWxlIjp7IiRyZWYiOiI2NyJ9fSwiRGF0ZVN0eWxlIjp7IiRpZCI6IjE4MCIsIkZvbnRTZXR0aW5ncyI6eyIkaWQiOiIxODEiLCJGb250U2l6ZSI6MTAsIkZvbnROYW1lIjoiVGFob21h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yIiwiTGluZUNvbG9yIjpudWxsLCJMaW5lV2VpZ2h0IjowLjAsIkxpbmVUeXBlIjowLCJQYXJlbnRTdHlsZSI6bnVsbH0sIlBhcmVudFN0eWxlIjp7IiRyZWYiOiI3NCJ9fSwiRGF0ZUZvcm1hdCI6eyIkcmVmIjoiODEifSwiV2Vla051bWJlcmluZyI6eyIkaWQiOiIxODMiLCJGb3JtYXQiOjAsIklzVmlzaWJsZSI6ZmFsc2UsIkxhc3RLbm93blZpc2liaWxpdHlTdGF0ZSI6ZmFsc2V9LCJJc1Zpc2libGUiOnRydWUsIlBhcmVudFN0eWxlIjp7IiRyZWYiOiI1MyJ9fSwiSW5kZXgiOjAsIlBlcmNlbnRhZ2VDb21wbGV0ZSI6bnVsbCwiUG9zaXRpb24iOnsiUmF0aW8iOjAuMTU5NDU1MDgwMzg1NTYxMzMsIklzQ3VzdG9tIjp0cnVlfSwiRGF0ZUZvcm1hdCI6eyIkcmVmIjoiODEifSwiV2Vla051bWJlcmluZyI6eyIkaWQiOiIxODQiLCJGb3JtYXQiOjAsIklzVmlzaWJsZSI6ZmFsc2UsIkxhc3RLbm93blZpc2liaWxpdHlTdGF0ZSI6ZmFsc2V9LCJSZWxhdGVkVGFza0lkIjoiMDAwMDAwMDAtMDAwMC0wMDAwLTAwMDAtMDAwMDAwMDAwMDAwIiwiSWQiOiI3ZmJhZmM2Zi1hODZhLTQwNzUtODljYy0xY2Q3NjgwYzljOWIiLCJJbXBvcnRJZCI6bnVsbCwiVGl0bGUiOiJNaWxlc3RvbmUgMSIsIk5vdGUiOm51bGwsIkh5cGVybGluayI6eyIkaWQiOiIxODUiLCJBZGRyZXNzIjpudWxsLCJTdWJBZGRyZXNzIjpudWxsfSwiSXNDaGFuZ2VkIjpmYWxzZSwiSXNOZXciOnRydWV9LHsiJGlkIjoiMTg2IiwiRGF0ZSI6IjIwMjEtMDMtMDFUMjM6NTk6MDAiLCJTdHlsZSI6eyIkaWQiOiIxODciLCJTaGFwZSI6MTQsIkNvbm5lY3Rvck1hcmdpbiI6eyIkcmVmIjoiNTQifSwiQ29ubmVjdG9yU3R5bGUiOnsiJGlkIjoiMTg4IiwiTGluZUNvbG9yIjp7IiRpZCI6IjE4OSIsIiR0eXBlIjoiTkxSRS5Db21tb24uRG9tLlNvbGlkQ29sb3JCcnVzaCwgTkxSRS5Db21tb24iLCJDb2xvciI6eyIkaWQiOiIxOTAiLCJBIjoyNTUsIlIiOjIzMiwiRyI6NzYsIkIiOjM0fX0sIkxpbmVXZWlnaHQiOjEuMCwiTGluZVR5cGUiOjAsIlBhcmVudFN0eWxlIjp7IiRyZWYiOiI1NSJ9fSwiSXNCZWxvd1RpbWViYW5kIjpmYWxzZSwiUG9zaXRpb25PblRhc2siOjAsIkhpZGVEYXRlIjpmYWxzZSwiU2hhcGVTaXplIjoxLCJTcGFjaW5nIjowLjAsIlBhZGRpbmciOnsiJGlkIjoiMTkxIiwiVG9wIjowLCJMZWZ0IjowLCJSaWdodCI6MCwiQm90dG9tIjowfSwiU2hhcGVTdHlsZSI6eyIkaWQiOiIxOTIiLCJNYXJnaW4iOnsiJHJlZiI6IjYwIn0sIlBhZGRpbmciOnsiJHJlZiI6IjYxIn0sIkJhY2tncm91bmQiOnsiJGlkIjoiMTkzIiwiQ29sb3IiOnsiJGlkIjoiMTk0IiwiQSI6MjU1LCJSIjoyMzIsIkciOjc2LCJCIjozNH19LCJJc1Zpc2libGUiOnRydWUsIldpZHRoIjoxOC4wLCJIZWlnaHQiOjIwLjAsIkJvcmRlclN0eWxlIjp7IiRpZCI6IjE5NSIsIkxpbmVDb2xvciI6eyIkcmVmIjoiNjUifSwiTGluZVdlaWdodCI6MC4wLCJMaW5lVHlwZSI6MCwiUGFyZW50U3R5bGUiOnsiJHJlZiI6IjY0In19LCJQYXJlbnRTdHlsZSI6eyIkcmVmIjoiNTkifX0sIlRpdGxlU3R5bGUiOnsiJGlkIjoiMTk2IiwiRm9udFNldHRpbmdzIjp7IiRpZCI6IjE5NyIsIkZvbnRTaXplIjoxMSwiRm9udE5hbWUiOiJUYWhvbWEiLCJJc0JvbGQiOmZhbHNlLCJJc0l0YWxpYyI6ZmFsc2UsIklzVW5kZXJsaW5lZCI6ZmFsc2UsIlBhcmVudFN0eWxlIjp7IiRyZWYiOiI2OCJ9fSwiQXV0b1NpemUiOjAsIkZvcmVncm91bmQiOnsiJHJlZiI6IjY5In0sIk1heFdpZHRoIjo1OC42MjQ5NjE4NTMwMjczNDQ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Tk4IiwiTGluZUNvbG9yIjpudWxsLCJMaW5lV2VpZ2h0IjowLjAsIkxpbmVUeXBlIjowLCJQYXJlbnRTdHlsZSI6bnVsbH0sIlBhcmVudFN0eWxlIjp7IiRyZWYiOiI2NyJ9fSwiRGF0ZVN0eWxlIjp7IiRpZCI6IjE5OSIsIkZvbnRTZXR0aW5ncyI6eyIkaWQiOiIyMDAiLCJGb250U2l6ZSI6MTAsIkZvbnROYW1lIjoiVGFob21h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AxIiwiTGluZUNvbG9yIjpudWxsLCJMaW5lV2VpZ2h0IjowLjAsIkxpbmVUeXBlIjowLCJQYXJlbnRTdHlsZSI6bnVsbH0sIlBhcmVudFN0eWxlIjp7IiRyZWYiOiI3NCJ9fSwiRGF0ZUZvcm1hdCI6eyIkcmVmIjoiODEifSwiV2Vla051bWJlcmluZyI6eyIkaWQiOiIyMDIiLCJGb3JtYXQiOjAsIklzVmlzaWJsZSI6ZmFsc2UsIkxhc3RLbm93blZpc2liaWxpdHlTdGF0ZSI6ZmFsc2V9LCJJc1Zpc2libGUiOnRydWUsIlBhcmVudFN0eWxlIjp7IiRyZWYiOiI1MyJ9fSwiSW5kZXgiOjEsIlBlcmNlbnRhZ2VDb21wbGV0ZSI6bnVsbCwiUG9zaXRpb24iOnsiUmF0aW8iOjAuMDk1NTQ5MjkzODAwNjM2NTc4LCJJc0N1c3RvbSI6dHJ1ZX0sIkRhdGVGb3JtYXQiOnsiJHJlZiI6IjgxIn0sIldlZWtOdW1iZXJpbmciOnsiJGlkIjoiMjAzIiwiRm9ybWF0IjowLCJJc1Zpc2libGUiOmZhbHNlLCJMYXN0S25vd25WaXNpYmlsaXR5U3RhdGUiOmZhbHNlfSwiUmVsYXRlZFRhc2tJZCI6IjAwMDAwMDAwLTAwMDAtMDAwMC0wMDAwLTAwMDAwMDAwMDAwMCIsIklkIjoiYjUzZjQxYTEtMmJlMi00MzJiLTg0ODAtZmNmM2Q1YjdmZTkwIiwiSW1wb3J0SWQiOm51bGwsIlRpdGxlIjoiTWlsZXN0b25lIDIiLCJOb3RlIjpudWxsLCJIeXBlcmxpbmsiOnsiJGlkIjoiMjA0IiwiQWRkcmVzcyI6bnVsbCwiU3ViQWRkcmVzcyI6bnVsbH0sIklzQ2hhbmdlZCI6ZmFsc2UsIklzTmV3Ijp0cnVlfSx7IiRpZCI6IjIwNSIsIkRhdGUiOiIyMDIxLTA0LTAxVDIzOjU5OjAwIiwiU3R5bGUiOnsiJGlkIjoiMjA2IiwiU2hhcGUiOjAsIkNvbm5lY3Rvck1hcmdpbiI6eyIkcmVmIjoiNTQifSwiQ29ubmVjdG9yU3R5bGUiOnsiJGlkIjoiMjA3IiwiTGluZUNvbG9yIjp7IiRpZCI6IjIwOCIsIiR0eXBlIjoiTkxSRS5Db21tb24uRG9tLlNvbGlkQ29sb3JCcnVzaCwgTkxSRS5Db21tb24iLCJDb2xvciI6eyIkaWQiOiIyMDkiLCJBIjoyNTUsIlIiOjI1NSwiRyI6MTg5LCJCIjo3MX19LCJMaW5lV2VpZ2h0IjoxLjAsIkxpbmVUeXBlIjowLCJQYXJlbnRTdHlsZSI6eyIkcmVmIjoiNTUifX0sIklzQmVsb3dUaW1lYmFuZCI6dHJ1ZSwiUG9zaXRpb25PblRhc2siOjAsIkhpZGVEYXRlIjpmYWxzZSwiU2hhcGVTaXplIjoxLCJTcGFjaW5nIjowLjAsIlBhZGRpbmciOnsiJGlkIjoiMjEwIiwiVG9wIjowLCJMZWZ0IjowLCJSaWdodCI6MCwiQm90dG9tIjowfSwiU2hhcGVTdHlsZSI6eyIkaWQiOiIyMTEiLCJNYXJnaW4iOnsiJHJlZiI6IjYwIn0sIlBhZGRpbmciOnsiJHJlZiI6IjYxIn0sIkJhY2tncm91bmQiOnsiJGlkIjoiMjEyIiwiQ29sb3IiOnsiJGlkIjoiMjEzIiwiQSI6MjU1LCJSIjoyNTUsIkciOjE4OSwiQiI6NzF9fSwiSXNWaXNpYmxlIjp0cnVlLCJXaWR0aCI6MTguMCwiSGVpZ2h0IjoyMC4wLCJCb3JkZXJTdHlsZSI6eyIkaWQiOiIyMTQiLCJMaW5lQ29sb3IiOnsiJHJlZiI6IjY1In0sIkxpbmVXZWlnaHQiOjAuMCwiTGluZVR5cGUiOjAsIlBhcmVudFN0eWxlIjp7IiRyZWYiOiI2NCJ9fSwiUGFyZW50U3R5bGUiOnsiJHJlZiI6IjU5In19LCJUaXRsZVN0eWxlIjp7IiRpZCI6IjIxNSIsIkZvbnRTZXR0aW5ncyI6eyIkaWQiOiIyMTYiLCJGb250U2l6ZSI6MTEsIkZvbnROYW1lIjoiVGFob21hIiwiSXNCb2xkIjpmYWxzZSwiSXNJdGFsaWMiOmZhbHNlLCJJc1VuZGVybGluZWQiOmZhbHNlLCJQYXJlbnRTdHlsZSI6eyIkcmVmIjoiNjgifX0sIkF1dG9TaXplIjowLCJGb3JlZ3JvdW5kIjp7IiRyZWYiOiI2OSJ9LCJNYXhXaWR0aCI6NTguNjI0OTYxODUzMDI3MzQ0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xNyIsIkxpbmVDb2xvciI6bnVsbCwiTGluZVdlaWdodCI6MC4wLCJMaW5lVHlwZSI6MCwiUGFyZW50U3R5bGUiOm51bGx9LCJQYXJlbnRTdHlsZSI6eyIkcmVmIjoiNjcifX0sIkRhdGVTdHlsZSI6eyIkaWQiOiIyMTgiLCJGb250U2V0dGluZ3MiOnsiJGlkIjoiMjE5IiwiRm9udFNpemUiOjEwLCJGb250TmFtZSI6IlRhaG9tY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yMCIsIkxpbmVDb2xvciI6bnVsbCwiTGluZVdlaWdodCI6MC4wLCJMaW5lVHlwZSI6MCwiUGFyZW50U3R5bGUiOm51bGx9LCJQYXJlbnRTdHlsZSI6eyIkcmVmIjoiNzQifX0sIkRhdGVGb3JtYXQiOnsiJHJlZiI6IjgxIn0sIldlZWtOdW1iZXJpbmciOnsiJGlkIjoiMjIxIiwiRm9ybWF0IjowLCJJc1Zpc2libGUiOmZhbHNlLCJMYXN0S25vd25WaXNpYmlsaXR5U3RhdGUiOmZhbHNlfSwiSXNWaXNpYmxlIjp0cnVlLCJQYXJlbnRTdHlsZSI6eyIkcmVmIjoiNTMifX0sIkluZGV4IjoyLCJQZXJjZW50YWdlQ29tcGxldGUiOm51bGwsIlBvc2l0aW9uIjp7IlJhdGlvIjowLjA5MzcxMzk5MDAxMTMzMjksIklzQ3VzdG9tIjp0cnVlfSwiRGF0ZUZvcm1hdCI6eyIkcmVmIjoiODEifSwiV2Vla051bWJlcmluZyI6eyIkaWQiOiIyMjIiLCJGb3JtYXQiOjAsIklzVmlzaWJsZSI6ZmFsc2UsIkxhc3RLbm93blZpc2liaWxpdHlTdGF0ZSI6ZmFsc2V9LCJSZWxhdGVkVGFza0lkIjoiMDAwMDAwMDAtMDAwMC0wMDAwLTAwMDAtMDAwMDAwMDAwMDAwIiwiSWQiOiI5MWRiNTYyNy1jYjIxLTQ1YTQtOWQ4MS1lZDU4MDc4MWQ1YTgiLCJJbXBvcnRJZCI6bnVsbCwiVGl0bGUiOiJNaWxlc3RvbmUgMyIsIk5vdGUiOm51bGwsIkh5cGVybGluayI6eyIkaWQiOiIyMjMiLCJBZGRyZXNzIjpudWxsLCJTdWJBZGRyZXNzIjpudWxsfSwiSXNDaGFuZ2VkIjpmYWxzZSwiSXNOZXciOnRydWV9LHsiJGlkIjoiMjI0IiwiRGF0ZSI6IjIwMjEtMDktMjdUMjM6NTk6MDAiLCJTdHlsZSI6eyIkaWQiOiIyMjUiLCJTaGFwZSI6MTQsIkNvbm5lY3Rvck1hcmdpbiI6eyIkcmVmIjoiNTQifSwiQ29ubmVjdG9yU3R5bGUiOnsiJGlkIjoiMjI2IiwiTGluZUNvbG9yIjp7IiRyZWYiOiI1NiJ9LCJMaW5lV2VpZ2h0IjoxLjAsIkxpbmVUeXBlIjowLCJQYXJlbnRTdHlsZSI6eyIkcmVmIjoiNTUifX0sIklzQmVsb3dUaW1lYmFuZCI6ZmFsc2UsIlBvc2l0aW9uT25UYXNrIjowLCJIaWRlRGF0ZSI6ZmFsc2UsIlNoYXBlU2l6ZSI6MSwiU3BhY2luZyI6MC4wLCJQYWRkaW5nIjp7IiRpZCI6IjIyNyIsIlRvcCI6MCwiTGVmdCI6MCwiUmlnaHQiOjAsIkJvdHRvbSI6MH0sIlNoYXBlU3R5bGUiOnsiJGlkIjoiMjI4IiwiTWFyZ2luIjp7IiRyZWYiOiI2MCJ9LCJQYWRkaW5nIjp7IiRyZWYiOiI2MSJ9LCJCYWNrZ3JvdW5kIjp7IiRpZCI6IjIyOSIsIkNvbG9yIjp7IiRpZCI6IjIzMCIsIkEiOjI1NSwiUiI6MTc4LCJHIjozOCwiQiI6MH19LCJJc1Zpc2libGUiOnRydWUsIldpZHRoIjoxOC4wLCJIZWlnaHQiOjIwLjAsIkJvcmRlclN0eWxlIjp7IiRpZCI6IjIzMSIsIkxpbmVDb2xvciI6eyIkcmVmIjoiNjUifSwiTGluZVdlaWdodCI6MC4wLCJMaW5lVHlwZSI6MCwiUGFyZW50U3R5bGUiOnsiJHJlZiI6IjY0In19LCJQYXJlbnRTdHlsZSI6eyIkcmVmIjoiNTkifX0sIlRpdGxlU3R5bGUiOnsiJGlkIjoiMjMyIiwiRm9udFNldHRpbmdzIjp7IiRpZCI6IjIzMyIsIkZvbnRTaXplIjoxMSwiRm9udE5hbWUiOiJUYWhvbWEiLCJJc0JvbGQiOmZhbHNlLCJJc0l0YWxpYyI6ZmFsc2UsIklzVW5kZXJsaW5lZCI6ZmFsc2UsIlBhcmVudFN0eWxlIjp7IiRyZWYiOiI2OCJ9fSwiQXV0b1NpemUiOjAsIkZvcmVncm91bmQiOnsiJHJlZiI6IjY5In0sIk1heFdpZHRoIjo1OC42MjQ5NjE4NTMwMjczNDQ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M0IiwiTGluZUNvbG9yIjpudWxsLCJMaW5lV2VpZ2h0IjowLjAsIkxpbmVUeXBlIjowLCJQYXJlbnRTdHlsZSI6bnVsbH0sIlBhcmVudFN0eWxlIjp7IiRyZWYiOiI2NyJ9fSwiRGF0ZVN0eWxlIjp7IiRpZCI6IjIzNSIsIkZvbnRTZXR0aW5ncyI6eyIkaWQiOiIyMzYiLCJGb250U2l6ZSI6MTAsIkZvbnROYW1lIjoiVGFob21h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M3IiwiTGluZUNvbG9yIjpudWxsLCJMaW5lV2VpZ2h0IjowLjAsIkxpbmVUeXBlIjowLCJQYXJlbnRTdHlsZSI6bnVsbH0sIlBhcmVudFN0eWxlIjp7IiRyZWYiOiI3NCJ9fSwiRGF0ZUZvcm1hdCI6eyIkcmVmIjoiODEifSwiV2Vla051bWJlcmluZyI6eyIkaWQiOiIyMzgiLCJGb3JtYXQiOjAsIklzVmlzaWJsZSI6ZmFsc2UsIkxhc3RLbm93blZpc2liaWxpdHlTdGF0ZSI6ZmFsc2V9LCJJc1Zpc2libGUiOnRydWUsIlBhcmVudFN0eWxlIjp7IiRyZWYiOiI1MyJ9fSwiSW5kZXgiOjMsIlBlcmNlbnRhZ2VDb21wbGV0ZSI6bnVsbCwiUG9zaXRpb24iOnsiUmF0aW8iOjAuMDk1NTQ5MjkzODAwNjM2NTc4LCJJc0N1c3RvbSI6dHJ1ZX0sIkRhdGVGb3JtYXQiOnsiJHJlZiI6IjgxIn0sIldlZWtOdW1iZXJpbmciOnsiJGlkIjoiMjM5IiwiRm9ybWF0IjowLCJJc1Zpc2libGUiOmZhbHNlLCJMYXN0S25vd25WaXNpYmlsaXR5U3RhdGUiOmZhbHNlfSwiUmVsYXRlZFRhc2tJZCI6IjAwMDAwMDAwLTAwMDAtMDAwMC0wMDAwLTAwMDAwMDAwMDAwMCIsIklkIjoiNzA1NGI4ZjgtY2Q4My00ZDMxLTk0YTktNTQ4YmQ1ZTU2Mjc1IiwiSW1wb3J0SWQiOm51bGwsIlRpdGxlIjoiTWlsZXN0b25lIDQiLCJOb3RlIjpudWxsLCJIeXBlcmxpbmsiOnsiJGlkIjoiMjQwIiwiQWRkcmVzcyI6bnVsbCwiU3ViQWRkcmVzcyI6bnVsbH0sIklzQ2hhbmdlZCI6ZmFsc2UsIklzTmV3Ijp0cnVlfSx7IiRpZCI6IjI0MSIsIkRhdGUiOiIyMDIxLTExLTA3VDIzOjU5OjAwIiwiU3R5bGUiOnsiJGlkIjoiMjQyIiwiU2hhcGUiOjAsIkNvbm5lY3Rvck1hcmdpbiI6eyIkcmVmIjoiNTQifSwiQ29ubmVjdG9yU3R5bGUiOnsiJGlkIjoiMjQzIiwiTGluZUNvbG9yIjp7IiRpZCI6IjI0NCIsIiR0eXBlIjoiTkxSRS5Db21tb24uRG9tLlNvbGlkQ29sb3JCcnVzaCwgTkxSRS5Db21tb24iLCJDb2xvciI6eyIkaWQiOiIyNDUiLCJBIjoyNTUsIlIiOjI1NSwiRyI6MTg5LCJCIjo3MX19LCJMaW5lV2VpZ2h0IjoxLjAsIkxpbmVUeXBlIjowLCJQYXJlbnRTdHlsZSI6eyIkcmVmIjoiNTUifX0sIklzQmVsb3dUaW1lYmFuZCI6dHJ1ZSwiUG9zaXRpb25PblRhc2siOjAsIkhpZGVEYXRlIjpmYWxzZSwiU2hhcGVTaXplIjoxLCJTcGFjaW5nIjowLjAsIlBhZGRpbmciOnsiJGlkIjoiMjQ2IiwiVG9wIjowLCJMZWZ0IjowLCJSaWdodCI6MCwiQm90dG9tIjowfSwiU2hhcGVTdHlsZSI6eyIkaWQiOiIyNDciLCJNYXJnaW4iOnsiJHJlZiI6IjYwIn0sIlBhZGRpbmciOnsiJHJlZiI6IjYxIn0sIkJhY2tncm91bmQiOnsiJGlkIjoiMjQ4IiwiQ29sb3IiOnsiJGlkIjoiMjQ5IiwiQSI6MjU1LCJSIjoyNTUsIkciOjE4OSwiQiI6NzF9fSwiSXNWaXNpYmxlIjp0cnVlLCJXaWR0aCI6MTguMCwiSGVpZ2h0IjoyMC4wLCJCb3JkZXJTdHlsZSI6eyIkaWQiOiIyNTAiLCJMaW5lQ29sb3IiOnsiJHJlZiI6IjY1In0sIkxpbmVXZWlnaHQiOjAuMCwiTGluZVR5cGUiOjAsIlBhcmVudFN0eWxlIjp7IiRyZWYiOiI2NCJ9fSwiUGFyZW50U3R5bGUiOnsiJHJlZiI6IjU5In19LCJUaXRsZVN0eWxlIjp7IiRpZCI6IjI1MSIsIkZvbnRTZXR0aW5ncyI6eyIkaWQiOiIyNTIiLCJGb250U2l6ZSI6MTEsIkZvbnROYW1lIjoiVGFob21hIiwiSXNCb2xkIjpmYWxzZSwiSXNJdGFsaWMiOmZhbHNlLCJJc1VuZGVybGluZWQiOmZhbHNlLCJQYXJlbnRTdHlsZSI6eyIkcmVmIjoiNjgifX0sIkF1dG9TaXplIjowLCJGb3JlZ3JvdW5kIjp7IiRyZWYiOiI2OSJ9LCJNYXhXaWR0aCI6NTguNjI1MDM4MTQ2OTcyNjU2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1MyIsIkxpbmVDb2xvciI6bnVsbCwiTGluZVdlaWdodCI6MC4wLCJMaW5lVHlwZSI6MCwiUGFyZW50U3R5bGUiOm51bGx9LCJQYXJlbnRTdHlsZSI6eyIkcmVmIjoiNjcifX0sIkRhdGVTdHlsZSI6eyIkaWQiOiIyNTQiLCJGb250U2V0dGluZ3MiOnsiJGlkIjoiMjU1IiwiRm9udFNpemUiOjEwLCJGb250TmFtZSI6IlRhaG9tY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1NiIsIkxpbmVDb2xvciI6bnVsbCwiTGluZVdlaWdodCI6MC4wLCJMaW5lVHlwZSI6MCwiUGFyZW50U3R5bGUiOm51bGx9LCJQYXJlbnRTdHlsZSI6eyIkcmVmIjoiNzQifX0sIkRhdGVGb3JtYXQiOnsiJHJlZiI6IjgxIn0sIldlZWtOdW1iZXJpbmciOnsiJGlkIjoiMjU3IiwiRm9ybWF0IjowLCJJc1Zpc2libGUiOmZhbHNlLCJMYXN0S25vd25WaXNpYmlsaXR5U3RhdGUiOmZhbHNlfSwiSXNWaXNpYmxlIjp0cnVlLCJQYXJlbnRTdHlsZSI6eyIkcmVmIjoiNTMifX0sIkluZGV4Ijo0LCJQZXJjZW50YWdlQ29tcGxldGUiOm51bGwsIlBvc2l0aW9uIjp7IlJhdGlvIjowLjA5MzcxMzk5MDAxMTMzMjksIklzQ3VzdG9tIjp0cnVlfSwiRGF0ZUZvcm1hdCI6eyIkcmVmIjoiODEifSwiV2Vla051bWJlcmluZyI6eyIkaWQiOiIyNTgiLCJGb3JtYXQiOjAsIklzVmlzaWJsZSI6ZmFsc2UsIkxhc3RLbm93blZpc2liaWxpdHlTdGF0ZSI6ZmFsc2V9LCJSZWxhdGVkVGFza0lkIjoiMDAwMDAwMDAtMDAwMC0wMDAwLTAwMDAtMDAwMDAwMDAwMDAwIiwiSWQiOiIwZTk4YTMzOS1lMjU5LTRmM2QtOTZkZi1kYjdlMDg4MjY2ZTQiLCJJbXBvcnRJZCI6bnVsbCwiVGl0bGUiOiJNaWxlc3RvbmUgNSIsIk5vdGUiOm51bGwsIkh5cGVybGluayI6eyIkaWQiOiIyNTkiLCJBZGRyZXNzIjpudWxsLCJTdWJBZGRyZXNzIjpudWxsfSwiSXNDaGFuZ2VkIjpmYWxzZSwiSXNOZXciOnRydWV9LHsiJGlkIjoiMjYwIiwiRGF0ZSI6IjIwMjEtMTItMzBUMjM6NTk6MDAiLCJTdHlsZSI6eyIkaWQiOiIyNjEiLCJTaGFwZSI6MCwiQ29ubmVjdG9yTWFyZ2luIjp7IiRyZWYiOiI1NCJ9LCJDb25uZWN0b3JTdHlsZSI6eyIkaWQiOiIyNjIiLCJMaW5lQ29sb3IiOnsiJGlkIjoiMjYzIiwiJHR5cGUiOiJOTFJFLkNvbW1vbi5Eb20uU29saWRDb2xvckJydXNoLCBOTFJFLkNvbW1vbiIsIkNvbG9yIjp7IiRpZCI6IjI2NCIsIkEiOjI1NSwiUiI6MjU1LCJHIjoxODksIkIiOjcxfX0sIkxpbmVXZWlnaHQiOjEuMCwiTGluZVR5cGUiOjAsIlBhcmVudFN0eWxlIjp7IiRyZWYiOiI1NSJ9fSwiSXNCZWxvd1RpbWViYW5kIjpmYWxzZSwiUG9zaXRpb25PblRhc2siOjAsIkhpZGVEYXRlIjpmYWxzZSwiU2hhcGVTaXplIjoxLCJTcGFjaW5nIjowLjAsIlBhZGRpbmciOnsiJGlkIjoiMjY1IiwiVG9wIjowLCJMZWZ0IjowLCJSaWdodCI6MCwiQm90dG9tIjowfSwiU2hhcGVTdHlsZSI6eyIkaWQiOiIyNjYiLCJNYXJnaW4iOnsiJHJlZiI6IjYwIn0sIlBhZGRpbmciOnsiJHJlZiI6IjYxIn0sIkJhY2tncm91bmQiOnsiJGlkIjoiMjY3IiwiQ29sb3IiOnsiJGlkIjoiMjY4IiwiQSI6MjU1LCJSIjoyNTUsIkciOjE4OSwiQiI6NzF9fSwiSXNWaXNpYmxlIjp0cnVlLCJXaWR0aCI6MTguMCwiSGVpZ2h0IjoyMC4wLCJCb3JkZXJTdHlsZSI6eyIkaWQiOiIyNjkiLCJMaW5lQ29sb3IiOnsiJHJlZiI6IjY1In0sIkxpbmVXZWlnaHQiOjAuMCwiTGluZVR5cGUiOjAsIlBhcmVudFN0eWxlIjp7IiRyZWYiOiI2NCJ9fSwiUGFyZW50U3R5bGUiOnsiJHJlZiI6IjU5In19LCJUaXRsZVN0eWxlIjp7IiRpZCI6IjI3MCIsIkZvbnRTZXR0aW5ncyI6eyIkaWQiOiIyNzEiLCJGb250U2l6ZSI6MTEsIkZvbnROYW1lIjoiVGFob21hIiwiSXNCb2xkIjpmYWxzZSwiSXNJdGFsaWMiOmZhbHNlLCJJc1VuZGVybGluZWQiOmZhbHNlLCJQYXJlbnRTdHlsZSI6eyIkcmVmIjoiNjgifX0sIkF1dG9TaXplIjowLCJGb3JlZ3JvdW5kIjp7IiRyZWYiOiI2OSJ9LCJNYXhXaWR0aCI6NTguNjI1MDM4MTQ2OTcyNjU2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3MiIsIkxpbmVDb2xvciI6bnVsbCwiTGluZVdlaWdodCI6MC4wLCJMaW5lVHlwZSI6MCwiUGFyZW50U3R5bGUiOm51bGx9LCJQYXJlbnRTdHlsZSI6eyIkcmVmIjoiNjcifX0sIkRhdGVTdHlsZSI6eyIkaWQiOiIyNzMiLCJGb250U2V0dGluZ3MiOnsiJGlkIjoiMjc0IiwiRm9udFNpemUiOjEwLCJGb250TmFtZSI6IlRhaG9tY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3NSIsIkxpbmVDb2xvciI6bnVsbCwiTGluZVdlaWdodCI6MC4wLCJMaW5lVHlwZSI6MCwiUGFyZW50U3R5bGUiOm51bGx9LCJQYXJlbnRTdHlsZSI6eyIkcmVmIjoiNzQifX0sIkRhdGVGb3JtYXQiOnsiJHJlZiI6IjgxIn0sIldlZWtOdW1iZXJpbmciOnsiJGlkIjoiMjc2IiwiRm9ybWF0IjowLCJJc1Zpc2libGUiOmZhbHNlLCJMYXN0S25vd25WaXNpYmlsaXR5U3RhdGUiOmZhbHNlfSwiSXNWaXNpYmxlIjp0cnVlLCJQYXJlbnRTdHlsZSI6eyIkcmVmIjoiNTMifX0sIkluZGV4Ijo1LCJQZXJjZW50YWdlQ29tcGxldGUiOm51bGwsIlBvc2l0aW9uIjp7IlJhdGlvIjowLjA5NTU0OTI5MzgwMDYzNjU3OCwiSXNDdXN0b20iOnRydWV9LCJEYXRlRm9ybWF0Ijp7IiRyZWYiOiI4MSJ9LCJXZWVrTnVtYmVyaW5nIjp7IiRpZCI6IjI3NyIsIkZvcm1hdCI6MCwiSXNWaXNpYmxlIjpmYWxzZSwiTGFzdEtub3duVmlzaWJpbGl0eVN0YXRlIjpmYWxzZX0sIlJlbGF0ZWRUYXNrSWQiOiIwMDAwMDAwMC0wMDAwLTAwMDAtMDAwMC0wMDAwMDAwMDAwMDAiLCJJZCI6Ijk3NDQ3YzhlLTVmZTMtNDhhNy1hYTZmLWE2MmM0MjBhZjZlZCIsIkltcG9ydElkIjpudWxsLCJUaXRsZSI6Ik1pbGVzdG9uZSA2IiwiTm90ZSI6bnVsbCwiSHlwZXJsaW5rIjp7IiRpZCI6IjI3OCIsIkFkZHJlc3MiOm51bGwsIlN1YkFkZHJlc3MiOm51bGx9LCJJc0NoYW5nZWQiOmZhbHNlLCJJc05ldyI6dHJ1ZX0seyIkaWQiOiIyNzkiLCJEYXRlIjoiMjAyMi0wMy0xMVQyMzo1OTowMCIsIlN0eWxlIjp7IiRpZCI6IjI4MCIsIlNoYXBlIjowLCJDb25uZWN0b3JNYXJnaW4iOnsiJHJlZiI6IjU0In0sIkNvbm5lY3RvclN0eWxlIjp7IiRpZCI6IjI4MSIsIkxpbmVDb2xvciI6eyIkaWQiOiIyODIiLCIkdHlwZSI6Ik5MUkUuQ29tbW9uLkRvbS5Tb2xpZENvbG9yQnJ1c2gsIE5MUkUuQ29tbW9uIiwiQ29sb3IiOnsiJGlkIjoiMjgzIiwiQSI6MjU1LCJSIjoyNTUsIkciOjE4OSwiQiI6NzF9fSwiTGluZVdlaWdodCI6MS4wLCJMaW5lVHlwZSI6MCwiUGFyZW50U3R5bGUiOnsiJHJlZiI6IjU1In19LCJJc0JlbG93VGltZWJhbmQiOmZhbHNlLCJQb3NpdGlvbk9uVGFzayI6MCwiSGlkZURhdGUiOmZhbHNlLCJTaGFwZVNpemUiOjEsIlNwYWNpbmciOjAuMCwiUGFkZGluZyI6eyIkaWQiOiIyODQiLCJUb3AiOjAsIkxlZnQiOjAsIlJpZ2h0IjowLCJCb3R0b20iOjB9LCJTaGFwZVN0eWxlIjp7IiRpZCI6IjI4NSIsIk1hcmdpbiI6eyIkcmVmIjoiNjAifSwiUGFkZGluZyI6eyIkcmVmIjoiNjEifSwiQmFja2dyb3VuZCI6eyIkaWQiOiIyODYiLCJDb2xvciI6eyIkaWQiOiIyODciLCJBIjoyNTUsIlIiOjI1NSwiRyI6MTg5LCJCIjo3MX19LCJJc1Zpc2libGUiOnRydWUsIldpZHRoIjoxOC4wLCJIZWlnaHQiOjIwLjAsIkJvcmRlclN0eWxlIjp7IiRpZCI6IjI4OCIsIkxpbmVDb2xvciI6eyIkcmVmIjoiNjUifSwiTGluZVdlaWdodCI6MC4wLCJMaW5lVHlwZSI6MCwiUGFyZW50U3R5bGUiOnsiJHJlZiI6IjY0In19LCJQYXJlbnRTdHlsZSI6eyIkcmVmIjoiNTkifX0sIlRpdGxlU3R5bGUiOnsiJGlkIjoiMjg5IiwiRm9udFNldHRpbmdzIjp7IiRpZCI6IjI5MCIsIkZvbnRTaXplIjoxMSwiRm9udE5hbWUiOiJUYWhvbWEiLCJJc0JvbGQiOmZhbHNlLCJJc0l0YWxpYyI6ZmFsc2UsIklzVW5kZXJsaW5lZCI6ZmFsc2UsIlBhcmVudFN0eWxlIjp7IiRyZWYiOiI2OCJ9fSwiQXV0b1NpemUiOjAsIkZvcmVncm91bmQiOnsiJHJlZiI6IjY5In0sIk1heFdpZHRoIjo1OC42MjUwMzgxNDY5NzI2NTY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kxIiwiTGluZUNvbG9yIjpudWxsLCJMaW5lV2VpZ2h0IjowLjAsIkxpbmVUeXBlIjowLCJQYXJlbnRTdHlsZSI6bnVsbH0sIlBhcmVudFN0eWxlIjp7IiRyZWYiOiI2NyJ9fSwiRGF0ZVN0eWxlIjp7IiRpZCI6IjI5MiIsIkZvbnRTZXR0aW5ncyI6eyIkaWQiOiIyOTMiLCJGb250U2l6ZSI6MTAsIkZvbnROYW1lIjoiVGFob21h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k0IiwiTGluZUNvbG9yIjpudWxsLCJMaW5lV2VpZ2h0IjowLjAsIkxpbmVUeXBlIjowLCJQYXJlbnRTdHlsZSI6bnVsbH0sIlBhcmVudFN0eWxlIjp7IiRyZWYiOiI3NCJ9fSwiRGF0ZUZvcm1hdCI6eyIkcmVmIjoiODEifSwiV2Vla051bWJlcmluZyI6eyIkaWQiOiIyOTUiLCJGb3JtYXQiOjAsIklzVmlzaWJsZSI6ZmFsc2UsIkxhc3RLbm93blZpc2liaWxpdHlTdGF0ZSI6ZmFsc2V9LCJJc1Zpc2libGUiOnRydWUsIlBhcmVudFN0eWxlIjp7IiRyZWYiOiI1MyJ9fSwiSW5kZXgiOjYsIlBlcmNlbnRhZ2VDb21wbGV0ZSI6bnVsbCwiUG9zaXRpb24iOnsiUmF0aW8iOjAuMTgyMzE2MTIzMTE0NjkxODQsIklzQ3VzdG9tIjp0cnVlfSwiRGF0ZUZvcm1hdCI6eyIkcmVmIjoiODEifSwiV2Vla051bWJlcmluZyI6eyIkaWQiOiIyOTYiLCJGb3JtYXQiOjAsIklzVmlzaWJsZSI6ZmFsc2UsIkxhc3RLbm93blZpc2liaWxpdHlTdGF0ZSI6ZmFsc2V9LCJSZWxhdGVkVGFza0lkIjoiMDAwMDAwMDAtMDAwMC0wMDAwLTAwMDAtMDAwMDAwMDAwMDAwIiwiSWQiOiJjYmUyODZiMS1mMTAyLTQ0ODYtYWQyZC1jZDc0NTZhODY5ZDAiLCJJbXBvcnRJZCI6bnVsbCwiVGl0bGUiOiJNaWxlc3RvbmUgNyIsIk5vdGUiOm51bGwsIkh5cGVybGluayI6eyIkaWQiOiIyOTciLCJBZGRyZXNzIjpudWxsLCJTdWJBZGRyZXNzIjpudWxsfSwiSXNDaGFuZ2VkIjpmYWxzZSwiSXNOZXciOnRydWV9LHsiJGlkIjoiMjk4IiwiRGF0ZSI6IjIwMjItMDQtMjFUMjM6NTk6MDAiLCJTdHlsZSI6eyIkaWQiOiIyOTkiLCJTaGFwZSI6MCwiQ29ubmVjdG9yTWFyZ2luIjp7IiRyZWYiOiI1NCJ9LCJDb25uZWN0b3JTdHlsZSI6eyIkaWQiOiIzMDAiLCJMaW5lQ29sb3IiOnsiJGlkIjoiMzAxIiwiJHR5cGUiOiJOTFJFLkNvbW1vbi5Eb20uU29saWRDb2xvckJydXNoLCBOTFJFLkNvbW1vbiIsIkNvbG9yIjp7IiRpZCI6IjMwMiIsIkEiOjI1NSwiUiI6MjU1LCJHIjoxODksIkIiOjcxfX0sIkxpbmVXZWlnaHQiOjEuMCwiTGluZVR5cGUiOjAsIlBhcmVudFN0eWxlIjp7IiRyZWYiOiI1NSJ9fSwiSXNCZWxvd1RpbWViYW5kIjp0cnVlLCJQb3NpdGlvbk9uVGFzayI6MCwiSGlkZURhdGUiOmZhbHNlLCJTaGFwZVNpemUiOjEsIlNwYWNpbmciOjAuMCwiUGFkZGluZyI6eyIkaWQiOiIzMDMiLCJUb3AiOjAsIkxlZnQiOjAsIlJpZ2h0IjowLCJCb3R0b20iOjB9LCJTaGFwZVN0eWxlIjp7IiRpZCI6IjMwNCIsIk1hcmdpbiI6eyIkcmVmIjoiNjAifSwiUGFkZGluZyI6eyIkcmVmIjoiNjEifSwiQmFja2dyb3VuZCI6eyIkaWQiOiIzMDUiLCJDb2xvciI6eyIkaWQiOiIzMDYiLCJBIjoyNTUsIlIiOjI1NSwiRyI6MTg5LCJCIjo3MX19LCJJc1Zpc2libGUiOnRydWUsIldpZHRoIjoxOC4wLCJIZWlnaHQiOjIwLjAsIkJvcmRlclN0eWxlIjp7IiRpZCI6IjMwNyIsIkxpbmVDb2xvciI6eyIkcmVmIjoiNjUifSwiTGluZVdlaWdodCI6MC4wLCJMaW5lVHlwZSI6MCwiUGFyZW50U3R5bGUiOnsiJHJlZiI6IjY0In19LCJQYXJlbnRTdHlsZSI6eyIkcmVmIjoiNTkifX0sIlRpdGxlU3R5bGUiOnsiJGlkIjoiMzA4IiwiRm9udFNldHRpbmdzIjp7IiRpZCI6IjMwOSIsIkZvbnRTaXplIjoxMSwiRm9udE5hbWUiOiJUYWhvbWEiLCJJc0JvbGQiOmZhbHNlLCJJc0l0YWxpYyI6ZmFsc2UsIklzVW5kZXJsaW5lZCI6ZmFsc2UsIlBhcmVudFN0eWxlIjp7IiRyZWYiOiI2OCJ9fSwiQXV0b1NpemUiOjAsIkZvcmVncm91bmQiOnsiJHJlZiI6IjY5In0sIk1heFdpZHRoIjo1OC42MjUwMzgxNDY5NzI2NTY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EwIiwiTGluZUNvbG9yIjpudWxsLCJMaW5lV2VpZ2h0IjowLjAsIkxpbmVUeXBlIjowLCJQYXJlbnRTdHlsZSI6bnVsbH0sIlBhcmVudFN0eWxlIjp7IiRyZWYiOiI2NyJ9fSwiRGF0ZVN0eWxlIjp7IiRpZCI6IjMxMSIsIkZvbnRTZXR0aW5ncyI6eyIkaWQiOiIzMTIiLCJGb250U2l6ZSI6MTAsIkZvbnROYW1lIjoiVGFob21h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EzIiwiTGluZUNvbG9yIjpudWxsLCJMaW5lV2VpZ2h0IjowLjAsIkxpbmVUeXBlIjowLCJQYXJlbnRTdHlsZSI6bnVsbH0sIlBhcmVudFN0eWxlIjp7IiRyZWYiOiI3NCJ9fSwiRGF0ZUZvcm1hdCI6eyIkcmVmIjoiODEifSwiV2Vla051bWJlcmluZyI6eyIkaWQiOiIzMTQiLCJGb3JtYXQiOjAsIklzVmlzaWJsZSI6ZmFsc2UsIkxhc3RLbm93blZpc2liaWxpdHlTdGF0ZSI6ZmFsc2V9LCJJc1Zpc2libGUiOnRydWUsIlBhcmVudFN0eWxlIjp7IiRyZWYiOiI1MyJ9fSwiSW5kZXgiOjcsIlBlcmNlbnRhZ2VDb21wbGV0ZSI6bnVsbCwiUG9zaXRpb24iOnsiUmF0aW8iOjAuMTI0MjA4MDAxNzg0MzM2MzcsIklzQ3VzdG9tIjp0cnVlfSwiRGF0ZUZvcm1hdCI6eyIkcmVmIjoiODEifSwiV2Vla051bWJlcmluZyI6eyIkaWQiOiIzMTUiLCJGb3JtYXQiOjAsIklzVmlzaWJsZSI6ZmFsc2UsIkxhc3RLbm93blZpc2liaWxpdHlTdGF0ZSI6ZmFsc2V9LCJSZWxhdGVkVGFza0lkIjoiMDAwMDAwMDAtMDAwMC0wMDAwLTAwMDAtMDAwMDAwMDAwMDAwIiwiSWQiOiIwNzkwZjJlNS0wNDYwLTQ1OWItODQ5ZS02YzFlOTdiOTg0ZGIiLCJJbXBvcnRJZCI6bnVsbCwiVGl0bGUiOiJNaWxlc3RvbmUgOCIsIk5vdGUiOm51bGwsIkh5cGVybGluayI6eyIkaWQiOiIzMTYiLCJBZGRyZXNzIjpudWxsLCJTdWJBZGRyZXNzIjpudWxsfSwiSXNDaGFuZ2VkIjpmYWxzZSwiSXNOZXciOnRydWV9LHsiJGlkIjoiMzE3IiwiRGF0ZSI6IjIwMjItMDUtMjVUMjM6NTk6MDAiLCJTdHlsZSI6eyIkaWQiOiIzMTgiLCJTaGFwZSI6MTQsIkNvbm5lY3Rvck1hcmdpbiI6eyIkcmVmIjoiNTQifSwiQ29ubmVjdG9yU3R5bGUiOnsiJGlkIjoiMzE5IiwiTGluZUNvbG9yIjp7IiRpZCI6IjMyMCIsIiR0eXBlIjoiTkxSRS5Db21tb24uRG9tLlNvbGlkQ29sb3JCcnVzaCwgTkxSRS5Db21tb24iLCJDb2xvciI6eyIkaWQiOiIzMjEiLCJBIjoyNTUsIlIiOjIzMiwiRyI6NzYsIkIiOjM0fX0sIkxpbmVXZWlnaHQiOjEuMCwiTGluZVR5cGUiOjAsIlBhcmVudFN0eWxlIjp7IiRyZWYiOiI1NSJ9fSwiSXNCZWxvd1RpbWViYW5kIjpmYWxzZSwiUG9zaXRpb25PblRhc2siOjAsIkhpZGVEYXRlIjpmYWxzZSwiU2hhcGVTaXplIjoxLCJTcGFjaW5nIjowLjAsIlBhZGRpbmciOnsiJGlkIjoiMzIyIiwiVG9wIjowLCJMZWZ0IjowLCJSaWdodCI6MCwiQm90dG9tIjowfSwiU2hhcGVTdHlsZSI6eyIkaWQiOiIzMjMiLCJNYXJnaW4iOnsiJHJlZiI6IjYwIn0sIlBhZGRpbmciOnsiJHJlZiI6IjYxIn0sIkJhY2tncm91bmQiOnsiJGlkIjoiMzI0IiwiQ29sb3IiOnsiJGlkIjoiMzI1IiwiQSI6MjU1LCJSIjoyMzIsIkciOjc2LCJCIjozNH19LCJJc1Zpc2libGUiOnRydWUsIldpZHRoIjoxOC4wLCJIZWlnaHQiOjIwLjAsIkJvcmRlclN0eWxlIjp7IiRpZCI6IjMyNiIsIkxpbmVDb2xvciI6eyIkcmVmIjoiNjUifSwiTGluZVdlaWdodCI6MC4wLCJMaW5lVHlwZSI6MCwiUGFyZW50U3R5bGUiOnsiJHJlZiI6IjY0In19LCJQYXJlbnRTdHlsZSI6eyIkcmVmIjoiNTkifX0sIlRpdGxlU3R5bGUiOnsiJGlkIjoiMzI3IiwiRm9udFNldHRpbmdzIjp7IiRpZCI6IjMyOCIsIkZvbnRTaXplIjoxMSwiRm9udE5hbWUiOiJUYWhvbWEiLCJJc0JvbGQiOmZhbHNlLCJJc0l0YWxpYyI6ZmFsc2UsIklzVW5kZXJsaW5lZCI6ZmFsc2UsIlBhcmVudFN0eWxlIjp7IiRyZWYiOiI2OCJ9fSwiQXV0b1NpemUiOjAsIkZvcmVncm91bmQiOnsiJHJlZiI6IjY5In0sIk1heFdpZHRoIjo1OC42MjUwMzgxNDY5NzI2NTY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I5IiwiTGluZUNvbG9yIjpudWxsLCJMaW5lV2VpZ2h0IjowLjAsIkxpbmVUeXBlIjowLCJQYXJlbnRTdHlsZSI6bnVsbH0sIlBhcmVudFN0eWxlIjp7IiRyZWYiOiI2NyJ9fSwiRGF0ZVN0eWxlIjp7IiRpZCI6IjMzMCIsIkZvbnRTZXR0aW5ncyI6eyIkaWQiOiIzMzEiLCJGb250U2l6ZSI6MTAsIkZvbnROYW1lIjoiVGFob21h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MyIiwiTGluZUNvbG9yIjpudWxsLCJMaW5lV2VpZ2h0IjowLjAsIkxpbmVUeXBlIjowLCJQYXJlbnRTdHlsZSI6bnVsbH0sIlBhcmVudFN0eWxlIjp7IiRyZWYiOiI3NCJ9fSwiRGF0ZUZvcm1hdCI6eyIkcmVmIjoiODEifSwiV2Vla051bWJlcmluZyI6eyIkaWQiOiIzMzMiLCJGb3JtYXQiOjAsIklzVmlzaWJsZSI6ZmFsc2UsIkxhc3RLbm93blZpc2liaWxpdHlTdGF0ZSI6ZmFsc2V9LCJJc1Zpc2libGUiOnRydWUsIlBhcmVudFN0eWxlIjp7IiRyZWYiOiI1MyJ9fSwiSW5kZXgiOjgsIlBlcmNlbnRhZ2VDb21wbGV0ZSI6bnVsbCwiUG9zaXRpb24iOnsiUmF0aW8iOjAuMDk1NTQ5MjkzODAwNjM2NTc4LCJJc0N1c3RvbSI6dHJ1ZX0sIkRhdGVGb3JtYXQiOnsiJHJlZiI6IjgxIn0sIldlZWtOdW1iZXJpbmciOnsiJGlkIjoiMzM0IiwiRm9ybWF0IjowLCJJc1Zpc2libGUiOmZhbHNlLCJMYXN0S25vd25WaXNpYmlsaXR5U3RhdGUiOmZhbHNlfSwiUmVsYXRlZFRhc2tJZCI6IjAwMDAwMDAwLTAwMDAtMDAwMC0wMDAwLTAwMDAwMDAwMDAwMCIsIklkIjoiNDkxNWY2MDktZDE3Mi00YjllLTllOTUtNzU0NzBmOGYzMzIwIiwiSW1wb3J0SWQiOm51bGwsIlRpdGxlIjoiTWlsZXN0b25lIDkiLCJOb3RlIjpudWxsLCJIeXBlcmxpbmsiOnsiJGlkIjoiMzM1IiwiQWRkcmVzcyI6bnVsbCwiU3ViQWRkcmVzcyI6bnVsbH0sIklzQ2hhbmdlZCI6ZmFsc2UsIklzTmV3Ijp0cnVlfSx7IiRpZCI6IjMzNiIsIkRhdGUiOiIyMDIyLTA4LTE5VDIzOjU5OjAwIiwiU3R5bGUiOnsiJGlkIjoiMzM3IiwiU2hhcGUiOjAsIkNvbm5lY3Rvck1hcmdpbiI6eyIkcmVmIjoiNTQifSwiQ29ubmVjdG9yU3R5bGUiOnsiJGlkIjoiMzM4IiwiTGluZUNvbG9yIjp7IiRpZCI6IjMzOSIsIiR0eXBlIjoiTkxSRS5Db21tb24uRG9tLlNvbGlkQ29sb3JCcnVzaCwgTkxSRS5Db21tb24iLCJDb2xvciI6eyIkaWQiOiIzNDAiLCJBIjoyNTUsIlIiOjI1NSwiRyI6MTMyLCJCIjozOX19LCJMaW5lV2VpZ2h0IjoxLjAsIkxpbmVUeXBlIjowLCJQYXJlbnRTdHlsZSI6eyIkcmVmIjoiNTUifX0sIklzQmVsb3dUaW1lYmFuZCI6dHJ1ZSwiUG9zaXRpb25PblRhc2siOjAsIkhpZGVEYXRlIjpmYWxzZSwiU2hhcGVTaXplIjoxLCJTcGFjaW5nIjowLjAsIlBhZGRpbmciOnsiJGlkIjoiMzQxIiwiVG9wIjowLCJMZWZ0IjowLCJSaWdodCI6MCwiQm90dG9tIjowfSwiU2hhcGVTdHlsZSI6eyIkaWQiOiIzNDIiLCJNYXJnaW4iOnsiJHJlZiI6IjYwIn0sIlBhZGRpbmciOnsiJHJlZiI6IjYxIn0sIkJhY2tncm91bmQiOnsiJGlkIjoiMzQzIiwiQ29sb3IiOnsiJGlkIjoiMzQ0IiwiQSI6MjU1LCJSIjoyNTUsIkciOjEzMiwiQiI6Mzl9fSwiSXNWaXNpYmxlIjp0cnVlLCJXaWR0aCI6MTguMCwiSGVpZ2h0IjoyMC4wLCJCb3JkZXJTdHlsZSI6eyIkaWQiOiIzNDUiLCJMaW5lQ29sb3IiOnsiJHJlZiI6IjY1In0sIkxpbmVXZWlnaHQiOjAuMCwiTGluZVR5cGUiOjAsIlBhcmVudFN0eWxlIjp7IiRyZWYiOiI2NCJ9fSwiUGFyZW50U3R5bGUiOnsiJHJlZiI6IjU5In19LCJUaXRsZVN0eWxlIjp7IiRpZCI6IjM0NiIsIkZvbnRTZXR0aW5ncyI6eyIkaWQiOiIzNDciLCJGb250U2l6ZSI6MTEsIkZvbnROYW1lIjoiVGFob21hIiwiSXNCb2xkIjpmYWxzZSwiSXNJdGFsaWMiOmZhbHNlLCJJc1VuZGVybGluZWQiOmZhbHNlLCJQYXJlbnRTdHlsZSI6eyIkcmVmIjoiNjgifX0sIkF1dG9TaXplIjowLCJGb3JlZ3JvdW5kIjp7IiRyZWYiOiI2OSJ9LCJNYXhXaWR0aCI6NjQuNjI1MDM4MTQ2OTcyNjU2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M0OCIsIkxpbmVDb2xvciI6bnVsbCwiTGluZVdlaWdodCI6MC4wLCJMaW5lVHlwZSI6MCwiUGFyZW50U3R5bGUiOm51bGx9LCJQYXJlbnRTdHlsZSI6eyIkcmVmIjoiNjcifX0sIkRhdGVTdHlsZSI6eyIkaWQiOiIzNDkiLCJGb250U2V0dGluZ3MiOnsiJGlkIjoiMzUwIiwiRm9udFNpemUiOjEwLCJGb250TmFtZSI6IlRhaG9tY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M1MSIsIkxpbmVDb2xvciI6bnVsbCwiTGluZVdlaWdodCI6MC4wLCJMaW5lVHlwZSI6MCwiUGFyZW50U3R5bGUiOm51bGx9LCJQYXJlbnRTdHlsZSI6eyIkcmVmIjoiNzQifX0sIkRhdGVGb3JtYXQiOnsiJHJlZiI6IjgxIn0sIldlZWtOdW1iZXJpbmciOnsiJGlkIjoiMzUyIiwiRm9ybWF0IjowLCJJc1Zpc2libGUiOmZhbHNlLCJMYXN0S25vd25WaXNpYmlsaXR5U3RhdGUiOmZhbHNlfSwiSXNWaXNpYmxlIjp0cnVlLCJQYXJlbnRTdHlsZSI6eyIkcmVmIjoiNTMifX0sIkluZGV4Ijo5LCJQZXJjZW50YWdlQ29tcGxldGUiOm51bGwsIlBvc2l0aW9uIjp7IlJhdGlvIjowLjA5MTQ2OTQ3ODY1NDI3MjcxMiwiSXNDdXN0b20iOnRydWV9LCJEYXRlRm9ybWF0Ijp7IiRyZWYiOiI4MSJ9LCJXZWVrTnVtYmVyaW5nIjp7IiRpZCI6IjM1MyIsIkZvcm1hdCI6MCwiSXNWaXNpYmxlIjpmYWxzZSwiTGFzdEtub3duVmlzaWJpbGl0eVN0YXRlIjpmYWxzZX0sIlJlbGF0ZWRUYXNrSWQiOiIwMDAwMDAwMC0wMDAwLTAwMDAtMDAwMC0wMDAwMDAwMDAwMDAiLCJJZCI6IjU5OTQ1NDNhLTkzZmItNDk4OS1iMDI5LWM4MTY2YWYxNTg0YyIsIkltcG9ydElkIjpudWxsLCJUaXRsZSI6Ik1pbGVzdG9uZSAxMCIsIk5vdGUiOm51bGwsIkh5cGVybGluayI6eyIkaWQiOiIzNTQiLCJBZGRyZXNzIjpudWxsLCJTdWJBZGRyZXNzIjpudWxsfSwiSXNDaGFuZ2VkIjpmYWxzZSwiSXNOZXciOnRydWV9LHsiJGlkIjoiMzU1IiwiRGF0ZSI6IjIwMjItMDktMzBUMjM6NTk6MDAiLCJTdHlsZSI6eyIkaWQiOiIzNTYiLCJTaGFwZSI6MTQsIkNvbm5lY3Rvck1hcmdpbiI6eyIkcmVmIjoiNTQifSwiQ29ubmVjdG9yU3R5bGUiOnsiJGlkIjoiMzU3IiwiTGluZUNvbG9yIjp7IiRyZWYiOiI1NiJ9LCJMaW5lV2VpZ2h0IjoxLjAsIkxpbmVUeXBlIjowLCJQYXJlbnRTdHlsZSI6eyIkcmVmIjoiNTUifX0sIklzQmVsb3dUaW1lYmFuZCI6ZmFsc2UsIlBvc2l0aW9uT25UYXNrIjowLCJIaWRlRGF0ZSI6ZmFsc2UsIlNoYXBlU2l6ZSI6MSwiU3BhY2luZyI6MC4wLCJQYWRkaW5nIjp7IiRpZCI6IjM1OCIsIlRvcCI6MCwiTGVmdCI6MCwiUmlnaHQiOjAsIkJvdHRvbSI6MH0sIlNoYXBlU3R5bGUiOnsiJGlkIjoiMzU5IiwiTWFyZ2luIjp7IiRyZWYiOiI2MCJ9LCJQYWRkaW5nIjp7IiRyZWYiOiI2MSJ9LCJCYWNrZ3JvdW5kIjp7IiRpZCI6IjM2MCIsIkNvbG9yIjp7IiRpZCI6IjM2MSIsIkEiOjI1NSwiUiI6MTc4LCJHIjozOCwiQiI6MH19LCJJc1Zpc2libGUiOnRydWUsIldpZHRoIjoxOC4wLCJIZWlnaHQiOjIwLjAsIkJvcmRlclN0eWxlIjp7IiRpZCI6IjM2MiIsIkxpbmVDb2xvciI6eyIkcmVmIjoiNjUifSwiTGluZVdlaWdodCI6MC4wLCJMaW5lVHlwZSI6MCwiUGFyZW50U3R5bGUiOnsiJHJlZiI6IjY0In19LCJQYXJlbnRTdHlsZSI6eyIkcmVmIjoiNTkifX0sIlRpdGxlU3R5bGUiOnsiJGlkIjoiMzYzIiwiRm9udFNldHRpbmdzIjp7IiRpZCI6IjM2NCIsIkZvbnRTaXplIjoxMSwiRm9udE5hbWUiOiJUYWhvbWEiLCJJc0JvbGQiOmZhbHNlLCJJc0l0YWxpYyI6ZmFsc2UsIklzVW5kZXJsaW5lZCI6ZmFsc2UsIlBhcmVudFN0eWxlIjp7IiRyZWYiOiI2OCJ9fSwiQXV0b1NpemUiOjAsIkZvcmVncm91bmQiOnsiJHJlZiI6IjY5In0sIk1heFdpZHRoIjo2NC42MjQ5NjE4NTMwMjczNDQ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Y1IiwiTGluZUNvbG9yIjpudWxsLCJMaW5lV2VpZ2h0IjowLjAsIkxpbmVUeXBlIjowLCJQYXJlbnRTdHlsZSI6bnVsbH0sIlBhcmVudFN0eWxlIjp7IiRyZWYiOiI2NyJ9fSwiRGF0ZVN0eWxlIjp7IiRpZCI6IjM2NiIsIkZvbnRTZXR0aW5ncyI6eyIkaWQiOiIzNjciLCJGb250U2l6ZSI6MTAsIkZvbnROYW1lIjoiVGFob21h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Y4IiwiTGluZUNvbG9yIjpudWxsLCJMaW5lV2VpZ2h0IjowLjAsIkxpbmVUeXBlIjowLCJQYXJlbnRTdHlsZSI6bnVsbH0sIlBhcmVudFN0eWxlIjp7IiRyZWYiOiI3NCJ9fSwiRGF0ZUZvcm1hdCI6eyIkcmVmIjoiODEifSwiV2Vla051bWJlcmluZyI6eyIkaWQiOiIzNjkiLCJGb3JtYXQiOjAsIklzVmlzaWJsZSI6ZmFsc2UsIkxhc3RLbm93blZpc2liaWxpdHlTdGF0ZSI6ZmFsc2V9LCJJc1Zpc2libGUiOnRydWUsIlBhcmVudFN0eWxlIjp7IiRyZWYiOiI1MyJ9fSwiSW5kZXgiOjEwLCJQZXJjZW50YWdlQ29tcGxldGUiOm51bGwsIlBvc2l0aW9uIjp7IlJhdGlvIjowLjEyMDMxNDk1ODM2MDQ2MDA2LCJJc0N1c3RvbSI6dHJ1ZX0sIkRhdGVGb3JtYXQiOnsiJHJlZiI6IjgxIn0sIldlZWtOdW1iZXJpbmciOnsiJGlkIjoiMzcwIiwiRm9ybWF0IjowLCJJc1Zpc2libGUiOmZhbHNlLCJMYXN0S25vd25WaXNpYmlsaXR5U3RhdGUiOmZhbHNlfSwiUmVsYXRlZFRhc2tJZCI6IjAwMDAwMDAwLTAwMDAtMDAwMC0wMDAwLTAwMDAwMDAwMDAwMCIsIklkIjoiNDk4ZGY5NzYtYmE0Mi00NjliLTllYjQtMzcwMDFiZmY2ZTRmIiwiSW1wb3J0SWQiOm51bGwsIlRpdGxlIjoiTWlsZXN0b25lIDExIiwiTm90ZSI6bnVsbCwiSHlwZXJsaW5rIjp7IiRpZCI6IjM3MSIsIkFkZHJlc3MiOm51bGwsIlN1YkFkZHJlc3MiOm51bGx9LCJJc0NoYW5nZWQiOmZhbHNlLCJJc05ldyI6dHJ1ZX0seyIkaWQiOiIzNzIiLCJEYXRlIjoiMjAyMi0xMi0xNVQyMzo1OTowMCIsIlN0eWxlIjp7IiRpZCI6IjM3MyIsIlNoYXBlIjoxMCwiQ29ubmVjdG9yTWFyZ2luIjp7IiRyZWYiOiI1NCJ9LCJDb25uZWN0b3JTdHlsZSI6eyIkaWQiOiIzNzQiLCJMaW5lQ29sb3IiOnsiJGlkIjoiMzc1IiwiJHR5cGUiOiJOTFJFLkNvbW1vbi5Eb20uU29saWRDb2xvckJydXNoLCBOTFJFLkNvbW1vbiIsIkNvbG9yIjp7IiRpZCI6IjM3NiIsIkEiOjI1NSwiUiI6MTUwLCJHIjoyMTQsIkIiOjY2fX0sIkxpbmVXZWlnaHQiOjEuMCwiTGluZVR5cGUiOjAsIlBhcmVudFN0eWxlIjp7IiRyZWYiOiI1NSJ9fSwiSXNCZWxvd1RpbWViYW5kIjp0cnVlLCJQb3NpdGlvbk9uVGFzayI6MCwiSGlkZURhdGUiOmZhbHNlLCJTaGFwZVNpemUiOjEsIlNwYWNpbmciOjAuMCwiUGFkZGluZyI6eyIkaWQiOiIzNzciLCJUb3AiOjAsIkxlZnQiOjAsIlJpZ2h0IjowLCJCb3R0b20iOjB9LCJTaGFwZVN0eWxlIjp7IiRpZCI6IjM3OCIsIk1hcmdpbiI6eyIkcmVmIjoiNjAifSwiUGFkZGluZyI6eyIkcmVmIjoiNjEifSwiQmFja2dyb3VuZCI6eyIkaWQiOiIzNzkiLCJDb2xvciI6eyIkaWQiOiIzODAiLCJBIjoyNTUsIlIiOjE1MCwiRyI6MjE0LCJCIjo2Nn19LCJJc1Zpc2libGUiOnRydWUsIldpZHRoIjoxOC4wLCJIZWlnaHQiOjIwLjAsIkJvcmRlclN0eWxlIjp7IiRpZCI6IjM4MSIsIkxpbmVDb2xvciI6eyIkcmVmIjoiNjUifSwiTGluZVdlaWdodCI6MC4wLCJMaW5lVHlwZSI6MCwiUGFyZW50U3R5bGUiOnsiJHJlZiI6IjY0In19LCJQYXJlbnRTdHlsZSI6eyIkcmVmIjoiNTkifX0sIlRpdGxlU3R5bGUiOnsiJGlkIjoiMzgyIiwiRm9udFNldHRpbmdzIjp7IiRpZCI6IjM4MyIsIkZvbnRTaXplIjoxMSwiRm9udE5hbWUiOiJUYWhvbWEiLCJJc0JvbGQiOmZhbHNlLCJJc0l0YWxpYyI6ZmFsc2UsIklzVW5kZXJsaW5lZCI6ZmFsc2UsIlBhcmVudFN0eWxlIjp7IiRyZWYiOiI2OCJ9fSwiQXV0b1NpemUiOjAsIkZvcmVncm91bmQiOnsiJHJlZiI6IjY5In0sIk1heFdpZHRoIjo2NC42MjQ5NjE4NTMwMjczNDQ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g0IiwiTGluZUNvbG9yIjpudWxsLCJMaW5lV2VpZ2h0IjowLjAsIkxpbmVUeXBlIjowLCJQYXJlbnRTdHlsZSI6bnVsbH0sIlBhcmVudFN0eWxlIjp7IiRyZWYiOiI2NyJ9fSwiRGF0ZVN0eWxlIjp7IiRpZCI6IjM4NSIsIkZvbnRTZXR0aW5ncyI6eyIkaWQiOiIzODYiLCJGb250U2l6ZSI6MTAsIkZvbnROYW1lIjoiVGFob21h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g3IiwiTGluZUNvbG9yIjpudWxsLCJMaW5lV2VpZ2h0IjowLjAsIkxpbmVUeXBlIjowLCJQYXJlbnRTdHlsZSI6bnVsbH0sIlBhcmVudFN0eWxlIjp7IiRyZWYiOiI3NCJ9fSwiRGF0ZUZvcm1hdCI6eyIkcmVmIjoiODEifSwiV2Vla051bWJlcmluZyI6eyIkaWQiOiIzODgiLCJGb3JtYXQiOjAsIklzVmlzaWJsZSI6ZmFsc2UsIkxhc3RLbm93blZpc2liaWxpdHlTdGF0ZSI6ZmFsc2V9LCJJc1Zpc2libGUiOnRydWUsIlBhcmVudFN0eWxlIjp7IiRyZWYiOiI1MyJ9fSwiSW5kZXgiOjExLCJQZXJjZW50YWdlQ29tcGxldGUiOm51bGwsIlBvc2l0aW9uIjp7IlJhdGlvIjowLjEyNzkxNzMwMDM3NzM2Mjk5LCJJc0N1c3RvbSI6dHJ1ZX0sIkRhdGVGb3JtYXQiOnsiJHJlZiI6IjgxIn0sIldlZWtOdW1iZXJpbmciOnsiJGlkIjoiMzg5IiwiRm9ybWF0IjowLCJJc1Zpc2libGUiOmZhbHNlLCJMYXN0S25vd25WaXNpYmlsaXR5U3RhdGUiOmZhbHNlfSwiUmVsYXRlZFRhc2tJZCI6IjAwMDAwMDAwLTAwMDAtMDAwMC0wMDAwLTAwMDAwMDAwMDAwMCIsIklkIjoiMDRjYTI0NjAtNjBlOC00NjliLWE0MjktOGE2MWU2MDQ1NDUxIiwiSW1wb3J0SWQiOm51bGwsIlRpdGxlIjoiTWlsZXN0b25lIDEyIiwiTm90ZSI6bnVsbCwiSHlwZXJsaW5rIjp7IiRpZCI6IjM5MCIsIkFkZHJlc3MiOm51bGwsIlN1YkFkZHJlc3MiOm51bGx9LCJJc0NoYW5nZWQiOmZhbHNlLCJJc05ldyI6dHJ1ZX1dLCJUYXNrcyI6W3siJGlkIjoiMzkxIiwiR3JvdXBOYW1lIjpudWxsLCJTdGFydERhdGUiOiIyMDIwLTEwLTMwVDAwOjAwOjAwWiIsIkVuZERhdGUiOiIyMDIxLTEwLTI4VDIzOjU5OjAwWiIsIlBlcmNlbnRhZ2VDb21wbGV0ZSI6bnVsbCwiU3R5bGUiOnsiJGlkIjoiMzkyIiwiU2hhcGUiOjgsIlNoYXBlVGhpY2tuZXNzIjoyLCJEdXJhdGlvbkZvcm1hdCI6NSwiSW5jbHVkZU5vbldvcmtpbmdEYXlzSW5EdXJhdGlvbiI6ZmFsc2UsIlBlcmNlbnRhZ2VDb21wbGV0ZVN0eWxlIjp7IiRpZCI6IjM5MyIsIkZvbnRTZXR0aW5ncyI6eyIkaWQiOiIzOTQ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5NSIsIkxpbmVDb2xvciI6bnVsbCwiTGluZVdlaWdodCI6MC4wLCJMaW5lVHlwZSI6MCwiUGFyZW50U3R5bGUiOm51bGx9LCJQYXJlbnRTdHlsZSI6eyIkcmVmIjoiODUifX0sIkR1cmF0aW9uU3R5bGUiOnsiJGlkIjoiMzk2IiwiRm9udFNldHRpbmdzIjp7IiRpZCI6IjM5NyIsIkZvbnRTaXplIjo3LCJGb250TmFtZSI6IkNhbGlicmkiLCJJc0JvbGQiOmZhbHNlLCJJc0l0YWxpYyI6ZmFsc2UsIklzVW5kZXJsaW5lZCI6ZmFsc2UsIlBhcmVudFN0eWxlIjp7IiRyZWYiOiI5MyJ9fSwiQXV0b1NpemUiOjAsIkZvcmVncm91bmQiOnsiJGlkIjoiMzk4IiwiQ29sb3IiOnsiJGlkIjoiMzk5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MDAiLCJMaW5lQ29sb3IiOm51bGwsIkxpbmVXZWlnaHQiOjAuMCwiTGluZVR5cGUiOjAsIlBhcmVudFN0eWxlIjpudWxsfSwiUGFyZW50U3R5bGUiOnsiJHJlZiI6IjkyIn19LCJIb3Jpem9udGFsQ29ubmVjdG9yU3R5bGUiOnsiJGlkIjoiNDAxIiwiTGluZUNvbG9yIjp7IiRyZWYiOiIxMDAifSwiTGluZVdlaWdodCI6MC4wLCJMaW5lVHlwZSI6MCwiUGFyZW50U3R5bGUiOnsiJHJlZiI6Ijk5In19LCJWZXJ0aWNhbENvbm5lY3RvclN0eWxlIjp7IiRpZCI6IjQwMiIsIkxpbmVDb2xvciI6eyIkcmVmIjoiMTAzIn0sIkxpbmVXZWlnaHQiOjEuMCwiTGluZVR5cGUiOjAsIlBhcmVudFN0eWxlIjp7IiRyZWYiOiIxMDIifX0sIk1hcmdpbiI6bnVsbCwiU3RhcnREYXRlUG9zaXRpb24iOjMsIkVuZERhdGVQb3NpdGlvbiI6NCwiRGF0ZUlzVmlzaWJsZSI6dHJ1ZSwiVGl0bGVQb3NpdGlvbiI6MiwiRHVyYXRpb25Qb3NpdGlvbiI6MCwiUGVyY2VudGFnZUNvbXBsZXRlZFBvc2l0aW9uIjo2LCJTcGFjaW5nIjo1LCJJc0JlbG93VGltZWJhbmQiOnRydWUsIlBlcmNlbnRhZ2VDb21wbGV0ZVNoYXBlT3BhY2l0eSI6MzUsIlNoYXBlU3R5bGUiOnsiJGlkIjoiNDAzIiwiTWFyZ2luIjp7IiRyZWYiOiIxMDYifSwiUGFkZGluZyI6eyIkaWQiOiI0MDQiLCJUb3AiOjAsIkxlZnQiOjIsIlJpZ2h0IjoyLCJCb3R0b20iOjB9LCJCYWNrZ3JvdW5kIjp7IiRpZCI6IjQwNSIsIkNvbG9yIjp7IiRpZCI6IjQwNiIsIkEiOjI1NSwiUiI6MTc4LCJHIjozOCwiQiI6MH19LCJJc1Zpc2libGUiOnRydWUsIldpZHRoIjowLjAsIkhlaWdodCI6MjIuMCwiQm9yZGVyU3R5bGUiOnsiJGlkIjoiNDA3IiwiTGluZUNvbG9yIjp7IiRpZCI6IjQwOCIsIiR0eXBlIjoiTkxSRS5Db21tb24uRG9tLlNvbGlkQ29sb3JCcnVzaCwgTkxSRS5Db21tb24iLCJDb2xvciI6eyIkaWQiOiI0MDkiLCJBIjoyNTUsIlIiOjI1NSwiRyI6MCwiQiI6MH19LCJMaW5lV2VpZ2h0IjowLjAsIkxpbmVUeXBlIjowLCJQYXJlbnRTdHlsZSI6bnVsbH0sIlBhcmVudFN0eWxlIjp7IiRyZWYiOiIxMDUifX0sIlRpdGxlU3R5bGUiOnsiJGlkIjoiNDEwIiwiRm9udFNldHRpbmdzIjp7IiRpZCI6IjQxMSIsIkZvbnRTaXplIjoxMCwiRm9udE5hbWUiOiJUYWhvbWEiLCJJc0JvbGQiOmZhbHNlLCJJc0l0YWxpYyI6ZmFsc2UsIklzVW5kZXJsaW5lZCI6ZmFsc2UsIlBhcmVudFN0eWxlIjp7IiRyZWYiOiIxMTQifX0sIkF1dG9TaXplIjowLCJGb3JlZ3JvdW5kIjp7IiRyZWYiOiIxMTUifSwiTWF4V2lkdGgiOjIwMC4w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xMiIsIkxpbmVDb2xvciI6bnVsbCwiTGluZVdlaWdodCI6MC4wLCJMaW5lVHlwZSI6MCwiUGFyZW50U3R5bGUiOm51bGx9LCJQYXJlbnRTdHlsZSI6eyIkcmVmIjoiMTEzIn19LCJEYXRlU3R5bGUiOnsiJGlkIjoiNDEzIiwiRm9udFNldHRpbmdzIjp7IiRpZCI6IjQxNCIsIkZvbnRTaXplIjoxMSwiRm9udE5hbWUiOiJUYWhvbWEiLCJJc0JvbGQiOmZhbHNlLCJJc0l0YWxpYyI6ZmFsc2UsIklzVW5kZXJsaW5lZCI6ZmFsc2UsIlBhcmVudFN0eWxlIjp7IiRyZWYiOiIxMjEifX0sIkF1dG9TaXplIjowLCJGb3JlZ3JvdW5kIjp7IiRpZCI6IjQxNSIsIkNvbG9yIjp7IiRpZCI6IjQxNiIsIkEiOjI1NSwiUiI6ODAsIkciOjgwLCJCIjo3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E3IiwiTGluZUNvbG9yIjpudWxsLCJMaW5lV2VpZ2h0IjowLjAsIkxpbmVUeXBlIjowLCJQYXJlbnRTdHlsZSI6bnVsbH0sIlBhcmVudFN0eWxlIjp7IiRyZWYiOiIxMjAifX0sIkRhdGVGb3JtYXQiOnsiJHJlZiI6IjEyNyJ9LCJXZWVrTnVtYmVyaW5nIjp7IiRpZCI6IjQxOCIsIkZvcm1hdCI6MCwiSXNWaXNpYmxlIjpmYWxzZSwiTGFzdEtub3duVmlzaWJpbGl0eVN0YXRlIjpmYWxzZX0sIklzVmlzaWJsZSI6dHJ1ZSwiUGFyZW50U3R5bGUiOnsiJHJlZiI6Ijg0In19LCJJbmRleCI6MTIsIlNtYXJ0RHVyYXRpb25BY3RpdmF0ZWQiOmZhbHNlLCJEYXRlRm9ybWF0Ijp7IiRyZWYiOiIxMjcifSwiV2Vla051bWJlcmluZyI6eyIkaWQiOiI0MTkiLCJGb3JtYXQiOjAsIklzVmlzaWJsZSI6ZmFsc2UsIkxhc3RLbm93blZpc2liaWxpdHlTdGF0ZSI6ZmFsc2V9LCJJZCI6IjJkOTY3YmE2LTQ1YTUtNDI5NS1hMzA4LTZhOGUyNDQyYjhiZCIsIkltcG9ydElkIjpudWxsLCJUaXRsZSI6IlBoYXNlIEkiLCJOb3RlIjpudWxsLCJIeXBlcmxpbmsiOnsiJGlkIjoiNDIwIiwiQWRkcmVzcyI6bnVsbCwiU3ViQWRkcmVzcyI6bnVsbH0sIklzQ2hhbmdlZCI6ZmFsc2UsIklzTmV3Ijp0cnVlfSx7IiRpZCI6IjQyMSIsIkdyb3VwTmFtZSI6bnVsbCwiU3RhcnREYXRlIjoiMjAyMS0xMS0xNVQwMDowMDowMFoiLCJFbmREYXRlIjoiMjAyMi0wOS0yNVQyMzo1OTowMFoiLCJQZXJjZW50YWdlQ29tcGxldGUiOm51bGwsIlN0eWxlIjp7IiRpZCI6IjQyMiIsIlNoYXBlIjo4LCJTaGFwZVRoaWNrbmVzcyI6MiwiRHVyYXRpb25Gb3JtYXQiOjUsIkluY2x1ZGVOb25Xb3JraW5nRGF5c0luRHVyYXRpb24iOmZhbHNlLCJQZXJjZW50YWdlQ29tcGxldGVTdHlsZSI6eyIkaWQiOiI0MjMiLCJGb250U2V0dGluZ3MiOnsiJGlkIjoiNDI0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0MjUiLCJMaW5lQ29sb3IiOm51bGwsIkxpbmVXZWlnaHQiOjAuMCwiTGluZVR5cGUiOjAsIlBhcmVudFN0eWxlIjpudWxsfSwiUGFyZW50U3R5bGUiOnsiJHJlZiI6Ijg1In19LCJEdXJhdGlvblN0eWxlIjp7IiRpZCI6IjQyNiIsIkZvbnRTZXR0aW5ncyI6eyIkaWQiOiI0MjciLCJGb250U2l6ZSI6NywiRm9udE5hbWUiOiJDYWxpYnJpIiwiSXNCb2xkIjpmYWxzZSwiSXNJdGFsaWMiOmZhbHNlLCJJc1VuZGVybGluZWQiOmZhbHNlLCJQYXJlbnRTdHlsZSI6eyIkcmVmIjoiOTMifX0sIkF1dG9TaXplIjowLCJGb3JlZ3JvdW5kIjp7IiRpZCI6IjQyOCIsIkNvbG9yIjp7IiRpZCI6IjQyOS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MwIiwiTGluZUNvbG9yIjpudWxsLCJMaW5lV2VpZ2h0IjowLjAsIkxpbmVUeXBlIjowLCJQYXJlbnRTdHlsZSI6bnVsbH0sIlBhcmVudFN0eWxlIjp7IiRyZWYiOiI5MiJ9fSwiSG9yaXpvbnRhbENvbm5lY3RvclN0eWxlIjp7IiRpZCI6IjQzMSIsIkxpbmVDb2xvciI6eyIkcmVmIjoiMTAwIn0sIkxpbmVXZWlnaHQiOjAuMCwiTGluZVR5cGUiOjAsIlBhcmVudFN0eWxlIjp7IiRyZWYiOiI5OSJ9fSwiVmVydGljYWxDb25uZWN0b3JTdHlsZSI6eyIkaWQiOiI0MzIiLCJMaW5lQ29sb3IiOnsiJHJlZiI6IjEwMyJ9LCJMaW5lV2VpZ2h0IjoxLjAsIkxpbmVUeXBlIjowLCJQYXJlbnRTdHlsZSI6eyIkcmVmIjoiMTAyIn19LCJNYXJnaW4iOm51bGwsIlN0YXJ0RGF0ZVBvc2l0aW9uIjozLCJFbmREYXRlUG9zaXRpb24iOjQsIkRhdGVJc1Zpc2libGUiOnRydWUsIlRpdGxlUG9zaXRpb24iOjIsIkR1cmF0aW9uUG9zaXRpb24iOjAsIlBlcmNlbnRhZ2VDb21wbGV0ZWRQb3NpdGlvbiI6NiwiU3BhY2luZyI6NSwiSXNCZWxvd1RpbWViYW5kIjp0cnVlLCJQZXJjZW50YWdlQ29tcGxldGVTaGFwZU9wYWNpdHkiOjM1LCJTaGFwZVN0eWxlIjp7IiRpZCI6IjQzMyIsIk1hcmdpbiI6eyIkcmVmIjoiMTA2In0sIlBhZGRpbmciOnsiJGlkIjoiNDM0IiwiVG9wIjowLCJMZWZ0IjoyLCJSaWdodCI6MiwiQm90dG9tIjowfSwiQmFja2dyb3VuZCI6eyIkaWQiOiI0MzUiLCJDb2xvciI6eyIkaWQiOiI0MzYiLCJBIjoyNTUsIlIiOjgwLCJHIjo4MCwiQiI6NzB9fSwiSXNWaXNpYmxlIjp0cnVlLCJXaWR0aCI6MC4wLCJIZWlnaHQiOjIyLjAsIkJvcmRlclN0eWxlIjp7IiRpZCI6IjQzNyIsIkxpbmVDb2xvciI6eyIkaWQiOiI0MzgiLCIkdHlwZSI6Ik5MUkUuQ29tbW9uLkRvbS5Tb2xpZENvbG9yQnJ1c2gsIE5MUkUuQ29tbW9uIiwiQ29sb3IiOnsiJGlkIjoiNDM5IiwiQSI6MjU1LCJSIjoyNTUsIkciOjAsIkIiOjB9fSwiTGluZVdlaWdodCI6MC4wLCJMaW5lVHlwZSI6MCwiUGFyZW50U3R5bGUiOm51bGx9LCJQYXJlbnRTdHlsZSI6eyIkcmVmIjoiMTA1In19LCJUaXRsZVN0eWxlIjp7IiRpZCI6IjQ0MCIsIkZvbnRTZXR0aW5ncyI6eyIkaWQiOiI0NDEiLCJGb250U2l6ZSI6MTAsIkZvbnROYW1lIjoiVGFob21hIiwiSXNCb2xkIjpmYWxzZSwiSXNJdGFsaWMiOmZhbHNlLCJJc1VuZGVybGluZWQiOmZhbHNlLCJQYXJlbnRTdHlsZSI6eyIkcmVmIjoiMTE0In19LCJBdXRvU2l6ZSI6MCwiRm9yZWdyb3VuZCI6eyIkcmVmIjoiMTE1In0sIk1heFdpZHRoIjoyMDAuMCwiTWF4SGVpZ2h0IjoiSW5maW5pdHkiLCJTbWFydEZvcmVncm91bmRJc0FjdGl2ZSI6ZmFsc2UsIkhvcml6b250YWxBbGlnbm1lbnQiOjE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0NDIiLCJMaW5lQ29sb3IiOm51bGwsIkxpbmVXZWlnaHQiOjAuMCwiTGluZVR5cGUiOjAsIlBhcmVudFN0eWxlIjpudWxsfSwiUGFyZW50U3R5bGUiOnsiJHJlZiI6IjExMyJ9fSwiRGF0ZVN0eWxlIjp7IiRpZCI6IjQ0MyIsIkZvbnRTZXR0aW5ncyI6eyIkaWQiOiI0NDQiLCJGb250U2l6ZSI6MTEsIkZvbnROYW1lIjoiVGFob21hIiwiSXNCb2xkIjpmYWxzZSwiSXNJdGFsaWMiOmZhbHNlLCJJc1VuZGVybGluZWQiOmZhbHNlLCJQYXJlbnRTdHlsZSI6eyIkcmVmIjoiMTIxIn19LCJBdXRvU2l6ZSI6MCwiRm9yZWdyb3VuZCI6eyIkaWQiOiI0NDUiLCJDb2xvciI6eyIkaWQiOiI0NDYiLCJBIjoyNTUsIlIiOjgwLCJHIjo4MCwiQiI6NzB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0NyIsIkxpbmVDb2xvciI6bnVsbCwiTGluZVdlaWdodCI6MC4wLCJMaW5lVHlwZSI6MCwiUGFyZW50U3R5bGUiOm51bGx9LCJQYXJlbnRTdHlsZSI6eyIkcmVmIjoiMTIwIn19LCJEYXRlRm9ybWF0Ijp7IiRyZWYiOiIxMjcifSwiV2Vla051bWJlcmluZyI6eyIkaWQiOiI0NDgiLCJGb3JtYXQiOjAsIklzVmlzaWJsZSI6ZmFsc2UsIkxhc3RLbm93blZpc2liaWxpdHlTdGF0ZSI6ZmFsc2V9LCJJc1Zpc2libGUiOnRydWUsIlBhcmVudFN0eWxlIjp7IiRyZWYiOiI4NCJ9fSwiSW5kZXgiOjEzLCJTbWFydER1cmF0aW9uQWN0aXZhdGVkIjpmYWxzZSwiRGF0ZUZvcm1hdCI6eyIkcmVmIjoiMTI3In0sIldlZWtOdW1iZXJpbmciOnsiJGlkIjoiNDQ5IiwiRm9ybWF0IjowLCJJc1Zpc2libGUiOmZhbHNlLCJMYXN0S25vd25WaXNpYmlsaXR5U3RhdGUiOmZhbHNlfSwiSWQiOiI0ZTRjNDFiZi1kMTBkLTRkNjItYmNiMC00NjdkZjI0M2RhYTAiLCJJbXBvcnRJZCI6bnVsbCwiVGl0bGUiOiJQaGFzZSBJSSIsIk5vdGUiOm51bGwsIkh5cGVybGluayI6eyIkaWQiOiI0NTAiLCJBZGRyZXNzIjpudWxsLCJTdWJBZGRyZXNzIjpudWxsfSwiSXNDaGFuZ2VkIjpmYWxzZSwiSXNOZXciOnRydWV9LHsiJGlkIjoiNDUxIiwiR3JvdXBOYW1lIjpudWxsLCJTdGFydERhdGUiOiIyMDIyLTA2LTE2VDAwOjAwOjAwWiIsIkVuZERhdGUiOiIyMDIyLTExLTI4VDIzOjU5OjAwWiIsIlBlcmNlbnRhZ2VDb21wbGV0ZSI6bnVsbCwiU3R5bGUiOnsiJGlkIjoiNDUyIiwiU2hhcGUiOjgsIlNoYXBlVGhpY2tuZXNzIjoyLCJEdXJhdGlvbkZvcm1hdCI6NSwiSW5jbHVkZU5vbldvcmtpbmdEYXlzSW5EdXJhdGlvbiI6ZmFsc2UsIlBlcmNlbnRhZ2VDb21wbGV0ZVN0eWxlIjp7IiRpZCI6IjQ1MyIsIkZvbnRTZXR0aW5ncyI6eyIkaWQiOiI0NTQ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Q1NSIsIkxpbmVDb2xvciI6bnVsbCwiTGluZVdlaWdodCI6MC4wLCJMaW5lVHlwZSI6MCwiUGFyZW50U3R5bGUiOm51bGx9LCJQYXJlbnRTdHlsZSI6eyIkcmVmIjoiODUifX0sIkR1cmF0aW9uU3R5bGUiOnsiJGlkIjoiNDU2IiwiRm9udFNldHRpbmdzIjp7IiRpZCI6IjQ1NyIsIkZvbnRTaXplIjo3LCJGb250TmFtZSI6IkNhbGlicmkiLCJJc0JvbGQiOmZhbHNlLCJJc0l0YWxpYyI6ZmFsc2UsIklzVW5kZXJsaW5lZCI6ZmFsc2UsIlBhcmVudFN0eWxlIjp7IiRyZWYiOiI5MyJ9fSwiQXV0b1NpemUiOjAsIkZvcmVncm91bmQiOnsiJGlkIjoiNDU4IiwiQ29sb3IiOnsiJGlkIjoiNDU5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NjAiLCJMaW5lQ29sb3IiOm51bGwsIkxpbmVXZWlnaHQiOjAuMCwiTGluZVR5cGUiOjAsIlBhcmVudFN0eWxlIjpudWxsfSwiUGFyZW50U3R5bGUiOnsiJHJlZiI6IjkyIn19LCJIb3Jpem9udGFsQ29ubmVjdG9yU3R5bGUiOnsiJGlkIjoiNDYxIiwiTGluZUNvbG9yIjp7IiRyZWYiOiIxMDAifSwiTGluZVdlaWdodCI6MC4wLCJMaW5lVHlwZSI6MCwiUGFyZW50U3R5bGUiOnsiJHJlZiI6Ijk5In19LCJWZXJ0aWNhbENvbm5lY3RvclN0eWxlIjp7IiRpZCI6IjQ2MiIsIkxpbmVDb2xvciI6eyIkcmVmIjoiMTAzIn0sIkxpbmVXZWlnaHQiOjEuMCwiTGluZVR5cGUiOjAsIlBhcmVudFN0eWxlIjp7IiRyZWYiOiIxMDIifX0sIk1hcmdpbiI6bnVsbCwiU3RhcnREYXRlUG9zaXRpb24iOjMsIkVuZERhdGVQb3NpdGlvbiI6NCwiRGF0ZUlzVmlzaWJsZSI6dHJ1ZSwiVGl0bGVQb3NpdGlvbiI6MiwiRHVyYXRpb25Qb3NpdGlvbiI6MCwiUGVyY2VudGFnZUNvbXBsZXRlZFBvc2l0aW9uIjo2LCJTcGFjaW5nIjo1LCJJc0JlbG93VGltZWJhbmQiOnRydWUsIlBlcmNlbnRhZ2VDb21wbGV0ZVNoYXBlT3BhY2l0eSI6MzUsIlNoYXBlU3R5bGUiOnsiJGlkIjoiNDYzIiwiTWFyZ2luIjp7IiRyZWYiOiIxMDYifSwiUGFkZGluZyI6eyIkaWQiOiI0NjQiLCJUb3AiOjAsIkxlZnQiOjIsIlJpZ2h0IjoyLCJCb3R0b20iOjB9LCJCYWNrZ3JvdW5kIjp7IiRpZCI6IjQ2NSIsIkNvbG9yIjp7IiRpZCI6IjQ2NiIsIkEiOjI1NSwiUiI6MTc4LCJHIjozOCwiQiI6MH19LCJJc1Zpc2libGUiOnRydWUsIldpZHRoIjowLjAsIkhlaWdodCI6MjIuMCwiQm9yZGVyU3R5bGUiOnsiJGlkIjoiNDY3IiwiTGluZUNvbG9yIjp7IiRpZCI6IjQ2OCIsIiR0eXBlIjoiTkxSRS5Db21tb24uRG9tLlNvbGlkQ29sb3JCcnVzaCwgTkxSRS5Db21tb24iLCJDb2xvciI6eyIkaWQiOiI0NjkiLCJBIjoyNTUsIlIiOjI1NSwiRyI6MCwiQiI6MH19LCJMaW5lV2VpZ2h0IjowLjAsIkxpbmVUeXBlIjowLCJQYXJlbnRTdHlsZSI6bnVsbH0sIlBhcmVudFN0eWxlIjp7IiRyZWYiOiIxMDUifX0sIlRpdGxlU3R5bGUiOnsiJGlkIjoiNDcwIiwiRm9udFNldHRpbmdzIjp7IiRpZCI6IjQ3MSIsIkZvbnRTaXplIjoxMCwiRm9udE5hbWUiOiJUYWhvbWEiLCJJc0JvbGQiOmZhbHNlLCJJc0l0YWxpYyI6ZmFsc2UsIklzVW5kZXJsaW5lZCI6ZmFsc2UsIlBhcmVudFN0eWxlIjp7IiRyZWYiOiIxMTQifX0sIkF1dG9TaXplIjowLCJGb3JlZ3JvdW5kIjp7IiRyZWYiOiIxMTUifSwiTWF4V2lkdGgiOjIwMC4w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3MiIsIkxpbmVDb2xvciI6bnVsbCwiTGluZVdlaWdodCI6MC4wLCJMaW5lVHlwZSI6MCwiUGFyZW50U3R5bGUiOm51bGx9LCJQYXJlbnRTdHlsZSI6eyIkcmVmIjoiMTEzIn19LCJEYXRlU3R5bGUiOnsiJGlkIjoiNDczIiwiRm9udFNldHRpbmdzIjp7IiRpZCI6IjQ3NCIsIkZvbnRTaXplIjoxMSwiRm9udE5hbWUiOiJUYWhvbWEiLCJJc0JvbGQiOmZhbHNlLCJJc0l0YWxpYyI6ZmFsc2UsIklzVW5kZXJsaW5lZCI6ZmFsc2UsIlBhcmVudFN0eWxlIjp7IiRyZWYiOiIxMjEifX0sIkF1dG9TaXplIjowLCJGb3JlZ3JvdW5kIjp7IiRpZCI6IjQ3NSIsIkNvbG9yIjp7IiRpZCI6IjQ3NiIsIkEiOjI1NSwiUiI6ODAsIkciOjgwLCJCIjo3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c3IiwiTGluZUNvbG9yIjpudWxsLCJMaW5lV2VpZ2h0IjowLjAsIkxpbmVUeXBlIjowLCJQYXJlbnRTdHlsZSI6bnVsbH0sIlBhcmVudFN0eWxlIjp7IiRyZWYiOiIxMjAifX0sIkRhdGVGb3JtYXQiOnsiJHJlZiI6IjEyNyJ9LCJXZWVrTnVtYmVyaW5nIjp7IiRpZCI6IjQ3OCIsIkZvcm1hdCI6MCwiSXNWaXNpYmxlIjpmYWxzZSwiTGFzdEtub3duVmlzaWJpbGl0eVN0YXRlIjpmYWxzZX0sIklzVmlzaWJsZSI6dHJ1ZSwiUGFyZW50U3R5bGUiOnsiJHJlZiI6Ijg0In19LCJJbmRleCI6MTQsIlNtYXJ0RHVyYXRpb25BY3RpdmF0ZWQiOmZhbHNlLCJEYXRlRm9ybWF0Ijp7IiRyZWYiOiIxMjcifSwiV2Vla051bWJlcmluZyI6eyIkaWQiOiI0NzkiLCJGb3JtYXQiOjAsIklzVmlzaWJsZSI6ZmFsc2UsIkxhc3RLbm93blZpc2liaWxpdHlTdGF0ZSI6ZmFsc2V9LCJJZCI6IjZkY2ExZDY4LTJiYTQtNGU1Ny05ZGU4LTcxYjJmNjNlNDJkYSIsIkltcG9ydElkIjpudWxsLCJUaXRsZSI6IlBoYXNlIElJSSIsIk5vdGUiOm51bGwsIkh5cGVybGluayI6eyIkaWQiOiI0ODAiLCJBZGRyZXNzIjpudWxsLCJTdWJBZGRyZXNzIjpudWxsfSwiSXNDaGFuZ2VkIjpmYWxzZSwiSXNOZXciOnRydWV9XSwiU3dpbWxhbmVzIjpbXSwiTXNQcm9qZWN0SXRlbXNUcmVlIjpudWxsLCJNZXRhZGF0YSI6eyIkaWQiOiI0ODE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NDgy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ZmFsc2UsIkltcG9ydFR5cGUiOjAsIkZpbGVQYXRoIjpudWxsLCJUaW1lQ29uZmlndXJhdGlvbiI6eyIkaWQiOiI0ODMiLCJVc2VUaW1lIjpmYWxzZSwiV29ya0RheVN0YXJ0IjoiMDA6MDA6MDAiLCJXb3JrRGF5RW5kIjoiMjM6NTk6MDAifSwiTGFzdFVzZWRUZW1wbGF0ZUlkIjoiOGFmMjQyMDAtOTZjOS00OWVmLTgyMzEtMjVlYzZmNjc0Y2RjIiwiRmlyc3RXZWVrT2ZZZWFyIjowfQ=="/>
  <p:tag name="__MASTER" val="__part_0"/>
</p:tagLst>
</file>

<file path=ppt/tags/tag3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Quarters"/>
  <p:tag name="OTLTIMEBANDQUICKPOSITION" val="Custom"/>
  <p:tag name="OTLTIMEBANDSHAPETYPE" val="LeafTimeband"/>
  <p:tag name="OTLTIMEBANDTHREEDEFFECTS" val="Gel"/>
  <p:tag name="OTLTIMEBANDAUTODATERANGE" val="True"/>
  <p:tag name="OTLTIMEBANDSTARTDATE" val="2016-01-15T23:59:59.9990000Z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2-12-15T23:59:00.0000000"/>
  <p:tag name="OTLMARKERSHAPE" val="OTL"/>
</p:tagLst>
</file>

<file path=ppt/tags/tag3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3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5"/>
  <p:tag name="OTLSHAPETHICKNESSTYPE" val="Thick"/>
  <p:tag name="OTLWEEKNUMBERINGFORMAT" val="WNFormat1"/>
  <p:tag name="OTLWEEKNUMBERINGISVISIBLE" val="False"/>
  <p:tag name="OTLSTARTDATE" val="2020-10-30T00:00:00.0000000Z"/>
  <p:tag name="OTLENDDATE" val="2021-10-28T23:59:00.0000000Z"/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5"/>
  <p:tag name="OTLSHAPETHICKNESSTYPE" val="Thick"/>
  <p:tag name="OTLWEEKNUMBERINGFORMAT" val="WNFormat1"/>
  <p:tag name="OTLWEEKNUMBERINGISVISIBLE" val="False"/>
  <p:tag name="OTLSTARTDATE" val="2021-11-15T00:00:00.0000000Z"/>
  <p:tag name="OTLENDDATE" val="2022-09-25T23:59:00.0000000Z"/>
  <p:tag name="OTLMARKERSHAPE" val="OTL"/>
</p:tagLst>
</file>

<file path=ppt/tags/tag3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5"/>
  <p:tag name="OTLSHAPETHICKNESSTYPE" val="Thick"/>
  <p:tag name="OTLWEEKNUMBERINGFORMAT" val="WNFormat1"/>
  <p:tag name="OTLWEEKNUMBERINGISVISIBLE" val="False"/>
  <p:tag name="OTLSTARTDATE" val="2022-06-16T00:00:00.0000000Z"/>
  <p:tag name="OTLENDDATE" val="2022-11-28T23:59:00.0000000Z"/>
  <p:tag name="OTLMARKERSHAPE" val="OTL"/>
</p:tagLst>
</file>

<file path=ppt/tags/tag3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"/>
  <p:tag name="OTLPOSITIONONTASK" val="None"/>
  <p:tag name="OTLRELATEDTASKID" val="00000000-0000-0000-0000-000000000000"/>
  <p:tag name="OTLWEEKNUMBERINGFORMAT" val="WNFormat1"/>
  <p:tag name="OTLWEEKNUMBERINGISVISIBLE" val="False"/>
  <p:tag name="OTLDATE" val="2021-01-15T23:59:00.0000000"/>
  <p:tag name="OTLMARKERSHAPE" val="OTL"/>
</p:tagLst>
</file>

<file path=ppt/tags/tag3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2"/>
  <p:tag name="OTLPOSITIONONTASK" val="None"/>
  <p:tag name="OTLRELATEDTASKID" val="00000000-0000-0000-0000-000000000000"/>
  <p:tag name="OTLWEEKNUMBERINGFORMAT" val="WNFormat1"/>
  <p:tag name="OTLWEEKNUMBERINGISVISIBLE" val="False"/>
  <p:tag name="OTLDATE" val="2021-03-01T23:59:00.0000000"/>
  <p:tag name="OTLMARKERSHAPE" val="OTL"/>
</p:tagLst>
</file>

<file path=ppt/tags/tag3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4"/>
  <p:tag name="OTLPOSITIONONTASK" val="None"/>
  <p:tag name="OTLRELATEDTASKID" val="00000000-0000-0000-0000-000000000000"/>
  <p:tag name="OTLWEEKNUMBERINGFORMAT" val="WNFormat1"/>
  <p:tag name="OTLWEEKNUMBERINGISVISIBLE" val="False"/>
  <p:tag name="OTLDATE" val="2021-09-27T23:59:00.0000000"/>
  <p:tag name="OTLMARKERSHAPE" val="OTL"/>
</p:tagLst>
</file>

<file path=ppt/tags/tag3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6"/>
  <p:tag name="OTLPOSITIONONTASK" val="None"/>
  <p:tag name="OTLRELATEDTASKID" val="00000000-0000-0000-0000-000000000000"/>
  <p:tag name="OTLWEEKNUMBERINGFORMAT" val="WNFormat1"/>
  <p:tag name="OTLWEEKNUMBERINGISVISIBLE" val="False"/>
  <p:tag name="OTLDATE" val="2021-12-30T23:59:00.0000000"/>
  <p:tag name="OTLMARKERSHAPE" val="OTL"/>
</p:tagLst>
</file>

<file path=ppt/tags/tag3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7"/>
  <p:tag name="OTLPOSITIONONTASK" val="None"/>
  <p:tag name="OTLRELATEDTASKID" val="00000000-0000-0000-0000-000000000000"/>
  <p:tag name="OTLWEEKNUMBERINGFORMAT" val="WNFormat1"/>
  <p:tag name="OTLWEEKNUMBERINGISVISIBLE" val="False"/>
  <p:tag name="OTLDATE" val="2022-03-11T23:59:00.0000000"/>
  <p:tag name="OTLMARKERSHAPE" val="OTL"/>
</p:tagLst>
</file>

<file path=ppt/tags/tag3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9"/>
  <p:tag name="OTLPOSITIONONTASK" val="None"/>
  <p:tag name="OTLRELATEDTASKID" val="00000000-0000-0000-0000-000000000000"/>
  <p:tag name="OTLWEEKNUMBERINGFORMAT" val="WNFormat1"/>
  <p:tag name="OTLWEEKNUMBERINGISVISIBLE" val="False"/>
  <p:tag name="OTLDATE" val="2022-05-25T23:59:00.0000000"/>
  <p:tag name="OTLMARKERSHAPE" val="OTL"/>
</p:tagLst>
</file>

<file path=ppt/tags/tag3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1"/>
  <p:tag name="OTLPOSITIONONTASK" val="None"/>
  <p:tag name="OTLRELATEDTASKID" val="00000000-0000-0000-0000-000000000000"/>
  <p:tag name="OTLWEEKNUMBERINGFORMAT" val="WNFormat1"/>
  <p:tag name="OTLWEEKNUMBERINGISVISIBLE" val="False"/>
  <p:tag name="OTLDATE" val="2022-09-30T23:59:00.0000000"/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3"/>
  <p:tag name="OTLPOSITIONONTASK" val="None"/>
  <p:tag name="OTLRELATEDTASKID" val="00000000-0000-0000-0000-000000000000"/>
  <p:tag name="OTLWEEKNUMBERINGFORMAT" val="WNFormat1"/>
  <p:tag name="OTLWEEKNUMBERINGISVISIBLE" val="False"/>
  <p:tag name="OTLDATE" val="2021-04-01T23:59:00.0000000"/>
  <p:tag name="OTLMARKERSHAPE" val="OTL"/>
</p:tagLst>
</file>

<file path=ppt/tags/tag3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5"/>
  <p:tag name="OTLPOSITIONONTASK" val="None"/>
  <p:tag name="OTLRELATEDTASKID" val="00000000-0000-0000-0000-000000000000"/>
  <p:tag name="OTLWEEKNUMBERINGFORMAT" val="WNFormat1"/>
  <p:tag name="OTLWEEKNUMBERINGISVISIBLE" val="False"/>
  <p:tag name="OTLDATE" val="2021-11-07T23:59:00.0000000"/>
  <p:tag name="OTLMARKERSHAPE" val="OTL"/>
</p:tagLst>
</file>

<file path=ppt/tags/tag3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8"/>
  <p:tag name="OTLPOSITIONONTASK" val="None"/>
  <p:tag name="OTLRELATEDTASKID" val="00000000-0000-0000-0000-000000000000"/>
  <p:tag name="OTLWEEKNUMBERINGFORMAT" val="WNFormat1"/>
  <p:tag name="OTLWEEKNUMBERINGISVISIBLE" val="False"/>
  <p:tag name="OTLDATE" val="2022-04-21T23:59:00.0000000"/>
  <p:tag name="OTLMARKERSHAPE" val="OTL"/>
</p:tagLst>
</file>

<file path=ppt/tags/tag3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0"/>
  <p:tag name="OTLPOSITIONONTASK" val="None"/>
  <p:tag name="OTLRELATEDTASKID" val="00000000-0000-0000-0000-000000000000"/>
  <p:tag name="OTLWEEKNUMBERINGFORMAT" val="WNFormat1"/>
  <p:tag name="OTLWEEKNUMBERINGISVISIBLE" val="False"/>
  <p:tag name="OTLDATE" val="2022-08-19T23:59:00.0000000"/>
  <p:tag name="OTLMARKERSHAPE" val="OTL"/>
</p:tagLst>
</file>

<file path=ppt/tags/tag3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2"/>
  <p:tag name="OTLPOSITIONONTASK" val="None"/>
  <p:tag name="OTLRELATEDTASKID" val="00000000-0000-0000-0000-000000000000"/>
  <p:tag name="OTLWEEKNUMBERINGFORMAT" val="WNFormat1"/>
  <p:tag name="OTLWEEKNUMBERINGISVISIBLE" val="False"/>
  <p:tag name="OTLDATE" val="2022-12-15T23:59:00.0000000"/>
  <p:tag name="OTLMARKERSHAPE" val="OTL"/>
</p:tagLst>
</file>

<file path=ppt/tags/tag3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/d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68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7-25T00:00:00.0000000Z"/>
  <p:tag name="OTLENDDATE" val="2021-08-10T23:59:00.0000000Z"/>
  <p:tag name="OTLMARKERSHAPE" val="OTL"/>
</p:tagLst>
</file>

<file path=ppt/tags/tag3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/d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35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8-15T00:00:00.0000000Z"/>
  <p:tag name="OTLENDDATE" val="2021-09-07T23:59:00.0000000Z"/>
  <p:tag name="OTLMARKERSHAPE" val="OTL"/>
</p:tagLst>
</file>

<file path=ppt/tags/tag3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QaGFzZXMiLCJWZXJzaW9uIjp7IiRpZCI6IjIiLCJWZXJzaW9uIjoiMy4zLjEiLCJPcmlnaW5hbEFzc2VtYmx5VmVyc2lvbiI6IjEuMDAuMDAuMDAiLCJFZGl0aW9uIjoiUHJvIiwiSXNQbHVzRWRpdGlvbiI6dHJ1ZSwiSXNQcm9FZGl0aW9uIjp0cnVlfSwiRWZmZWN0IjowLCJTdHlsZSI6eyIkaWQiOiIzIiwiVGltZWJhbmRTdHlsZSI6eyIkaWQiOiI0IiwiU2NhbGVNYXJraW5nIjowLCJTaGFwZSI6MywiU2hhcGVTdHlsZSI6eyIkaWQiOiI1IiwiTWFyZ2luIjp7IiRpZCI6IjYiLCJUb3AiOjAsIkxlZnQiOjEwLCJSaWdodCI6MTAsIkJvdHRvbSI6MH0sIlBhZGRpbmciOnsiJGlkIjoiNyIsIlRvcCI6MywiTGVmdCI6MCwiUmlnaHQiOjAsIkJvdHRvbSI6M30sIkJhY2tncm91bmQiOnsiJGlkIjoiOCIsIkNvbG9yIjp7IiRpZCI6IjkiLCJBIjoyNTUsIlIiOjgwLCJHIjo4MCwiQiI6NzB9fSwiSXNWaXNpYmxlIjp0cnVlLCJXaWR0aCI6M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vcmJlbCIsIklzQm9sZCI6dHJ1ZSwiSXNJdGFsaWMiOmZhbHNlLCJJc1VuZGVybGluZWQiOmZhbHNlLCJQYXJlbnRTdHlsZSI6bnVsbH0sIkF1dG9TaXplIjowLCJGb3JlZ3JvdW5kIjp7IiRpZCI6IjE1IiwiQ29sb3IiOnsiJGlkIjoiMTYiLCJBIjoyNTUsIlIiOjI1NSwiRyI6MTg5LCJCIjo3M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QsIkZvbnROYW1lIjoiQ2FsaWJyaSIsIklzQm9sZCI6dHJ1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DksIkIiOjcxfX0sIkFwcGVuZFllYXJPblllYXJDaGFuZ2UiOnRydWUsIkVsYXBzZWRUaW1lRm9ybWF0IjoxLCJUb2RheU1hcmtlclBvc2l0aW9uIjoxLCJRdWlja1Bvc2l0aW9uIjozLCJBYnNvbHV0ZVBvc2l0aW9uIjozNTEuMCwiTWFyZ2luIjp7IiRpZCI6IjQ5IiwiVG9wIjowLCJMZWZ0IjoxMCwiUmlnaHQiOjEwLCJCb3R0b20iOjB9LCJQYWRkaW5nIjp7IiRpZCI6IjUwIiwiVG9wIjowLCJMZWZ0IjowLCJSaWdodCI6MCwiQm90dG9tIjowfSwiQmFja2dyb3VuZCI6eyIkaWQiOiI1MSIsIkNvbG9yIjp7IiRpZCI6IjUyIiwiQSI6MjU1LCJSIjoxNzgsIkciOjY0LCJCIjoyNn19LCJJc1Zpc2libGUiOnRydWUsIldpZHRoIjowLjAsIkhlaWdodCI6MC4wLCJCb3JkZXJTdHlsZSI6bnVsbCwiUGFyZW50U3R5bGUiOm51bGx9LCJEZWZhdWx0TWlsZXN0b25lU3R5bGUiOnsiJGlkIjoiNTMiLCJTaGFwZSI6Ny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mYWxzZSwiSXNJdGFsaWMiOmZhbHNlLCJJc1VuZGVybGluZWQiOmZhbHNlLCJQYXJlbnRTdHlsZSI6bnVsbH0sIkF1dG9TaXplIjowLCJGb3JlZ3JvdW5kIjp7IiRpZCI6IjY5IiwiQ29sb3IiOnsiJGlkIjoiNzAiLCJBIjoyNTUsIlIiOjgwLCJHIjo4MCwiQiI6Nz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MTc4LCJHIjozOCwiQiI6MH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MCwiU2hhcGVUaGlja25lc3MiOjEsIkR1cmF0aW9uRm9ybWF0Ijo1LCJJbmNsdWRlTm9uV29ya2luZ0RheXNJbkR1cmF0aW9uIjpmYWxzZSwiUGVyY2VudGFnZUNvbXBsZXRlU3R5bGUiOnsiJGlkIjoiODUiLCJGb250U2V0dGluZ3MiOnsiJGlkIjoiODYiLCJGb250U2l6ZSI6MTAsIkZvbnROYW1lIjoiQ2FsaWJyaSIsIklzQm9sZCI6ZmFsc2UsIklzSXRhbGljIjpmYWxzZSwiSXNVbmRlcmxpbmVkIjpmYWxzZSwiUGFyZW50U3R5bGUiOm51bGx9LCJBdXRvU2l6ZSI6MCwiRm9yZWdyb3VuZCI6eyIkaWQiOiI4NyIsIkNvbG9yIjp7IiRpZCI6Ijg4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OSIsIlRvcCI6MCwiTGVmdCI6MCwiUmlnaHQiOjAsIkJvdHRvbSI6MH0sIlBhZGRpbmciOnsiJGlkIjoiOTAiLCJUb3AiOjAsIkxlZnQiOjAsIlJpZ2h0IjowLCJCb3R0b20iOjB9LCJCYWNrZ3JvdW5kIjp7IiRpZCI6IjkxIiwiQ29sb3IiOnsiJHJlZiI6IjIwIn19LCJJc1Zpc2libGUiOnRydWUsIldpZHRoIjowLjAsIkhlaWdodCI6MC4wLCJCb3JkZXJTdHlsZSI6bnVsbCwiUGFyZW50U3R5bGUiOm51bGx9LCJEdXJhdGlvblN0eWxlIjp7IiRpZCI6IjkyIiwiRm9udFNldHRpbmdzIjp7IiRpZCI6IjkzIiwiRm9udFNpemUiOjEwLCJGb250TmFtZSI6IkNhbGlicmkiLCJJc0JvbGQiOmZhbHNlLCJJc0l0YWxpYyI6ZmFsc2UsIklzVW5kZXJsaW5lZCI6ZmFsc2UsIlBhcmVudFN0eWxlIjpudWxsfSwiQXV0b1NpemUiOjAsIkZvcmVncm91bmQiOnsiJGlkIjoiOTQiLCJDb2xvciI6eyIkaWQiOiI5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2IiwiVG9wIjowLCJMZWZ0IjowLCJSaWdodCI6MCwiQm90dG9tIjowfSwiUGFkZGluZyI6eyIkaWQiOiI5NyIsIlRvcCI6MCwiTGVmdCI6MCwiUmlnaHQiOjAsIkJvdHRvbSI6MH0sIkJhY2tncm91bmQiOnsiJGlkIjoiOTgiLCJDb2xvciI6eyIkcmVmIjoiMjAifX0sIklzVmlzaWJsZSI6dHJ1ZSwiV2lkdGgiOjAuMCwiSGVpZ2h0IjowLjAsIkJvcmRlclN0eWxlIjpudWxsLCJQYXJlbnRTdHlsZSI6bnVsbH0sIkhvcml6b250YWxDb25uZWN0b3JTdHlsZSI6eyIkaWQiOiI5OSIsIkxpbmVDb2xvciI6eyIkaWQiOiIxMDAiLCIkdHlwZSI6Ik5MUkUuQ29tbW9uLkRvbS5Tb2xpZENvbG9yQnJ1c2gsIE5MUkUuQ29tbW9uIiwiQ29sb3IiOnsiJGlkIjoiMTAxIiwiQSI6MjU1LCJSIjoyMDQsIkciOjIwNCwiQiI6MjA0fX0sIkxpbmVXZWlnaHQiOjAuMCwiTGluZVR5cGUiOjAsIlBhcmVudFN0eWxlIjpudWxsfSwiVmVydGljYWxDb25uZWN0b3JTdHlsZSI6eyIkaWQiOiIxMDIiLCJMaW5lQ29sb3IiOnsiJGlkIjoiMTAzIiwiJHR5cGUiOiJOTFJFLkNvbW1vbi5Eb20uU29saWRDb2xvckJydXNoLCBOTFJFLkNvbW1vbiIsIkNvbG9yIjp7IiRpZCI6IjEwNCIsIkEiOjI1NSwiUiI6MjA0LCJHIjoyMDQsIkIiOjIwNH19LCJMaW5lV2VpZ2h0IjoxLjAsIkxpbmVUeXBlIjowLCJQYXJlbnRTdHlsZSI6bnVsbH0sIk1hcmdpbiI6bnVsbCwiU3RhcnREYXRlUG9zaXRpb24iOjIsIkVuZERhdGVQb3NpdGlvbiI6MiwiRGF0ZUlzVmlzaWJsZSI6dHJ1ZSwiVGl0bGVQb3NpdGlvbiI6MCwiRHVyYXRpb25Qb3NpdGlvbiI6MSwiUGVyY2VudGFnZUNvbXBsZXRlZFBvc2l0aW9uIjo2LCJTcGFjaW5nIjoyLCJJc0JlbG93VGltZWJhbmQiOmZhbHNlLCJQZXJjZW50YWdlQ29tcGxldGVTaGFwZU9wYWNpdHkiOjM1LCJTaGFwZVN0eWxlIjp7IiRpZCI6IjEwNSIsIk1hcmdpbiI6eyIkaWQiOiIxMDYiLCJUb3AiOjAsIkxlZnQiOjQsIlJpZ2h0Ijo0LCJCb3R0b20iOjB9LCJQYWRkaW5nIjp7IiRpZCI6IjEwNyIsIlRvcCI6MCwiTGVmdCI6MCwiUmlnaHQiOjAsIkJvdHRvbSI6MH0sIkJhY2tncm91bmQiOnsiJGlkIjoiMTA4IiwiQ29sb3IiOnsiJGlkIjoiMTA5IiwiQSI6MjU1LCJSIjowLCJHIjoxMTQsIkIiOjE4OH19LCJJc1Zpc2libGUiOnRydWUsIldpZHRoIjowLjAsIkhlaWdodCI6MTYuMCwiQm9yZGVyU3R5bGUiOnsiJGlkIjoiMTEwIiwiTGluZUNvbG9yIjp7IiRpZCI6IjExMSIsIiR0eXBlIjoiTkxSRS5Db21tb24uRG9tLlNvbGlkQ29sb3JCcnVzaCwgTkxSRS5Db21tb24iLCJDb2xvciI6eyIkaWQiOiIxMTIiLCJBIjoyNTUsIlIiOjI1NSwiRyI6MCwiQiI6MH19LCJMaW5lV2VpZ2h0IjowLjAsIkxpbmVUeXBlIjowLCJQYXJlbnRTdHlsZSI6bnVsbH0sIlBhcmVudFN0eWxlIjpudWxsfSwiVGl0bGVTdHlsZSI6eyIkaWQiOiIxMTMiLCJGb250U2V0dGluZ3MiOnsiJGlkIjoiMTE0IiwiRm9udFNpemUiOjEyLCJGb250TmFtZSI6IkNhbGlicmkiLCJJc0JvbGQiOmZhbHNlLCJJc0l0YWxpYyI6ZmFsc2UsIklzVW5kZXJsaW5lZCI6ZmFsc2UsIlBhcmVudFN0eWxlIjpudWxsfSwiQXV0b1NpemUiOjAsIkZvcmVncm91bmQiOnsiJGlkIjoiMTE1IiwiQ29sb3IiOnsiJGlkIjoiMTE2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xNyIsIlRvcCI6MCwiTGVmdCI6MCwiUmlnaHQiOjAsIkJvdHRvbSI6MH0sIlBhZGRpbmciOnsiJGlkIjoiMTE4IiwiVG9wIjowLCJMZWZ0IjowLCJSaWdodCI6MCwiQm90dG9tIjowfSwiQmFja2dyb3VuZCI6eyIkaWQiOiIxMTkiLCJDb2xvciI6eyIkcmVmIjoiMjAifX0sIklzVmlzaWJsZSI6dHJ1ZSwiV2lkdGgiOjAuMCwiSGVpZ2h0IjowLjAsIkJvcmRlclN0eWxlIjpudWxsLCJQYXJlbnRTdHlsZSI6bnVsbH0sIkRhdGVTdHlsZSI6eyIkaWQiOiIxMjAiLCJGb250U2V0dGluZ3MiOnsiJGlkIjoiMTIxIiwiRm9udFNpemUiOjEyLCJGb250TmFtZSI6IkNhbGlicmkiLCJJc0JvbGQiOmZhbHNlLCJJc0l0YWxpYyI6ZmFsc2UsIklzVW5kZXJsaW5lZCI6ZmFsc2UsIlBhcmVudFN0eWxlIjpudWxsfSwiQXV0b1NpemUiOjAsIkZvcmVncm91bmQiOnsiJGlkIjoiMTIyIiwiQ29sb3IiOnsiJGlkIjoiMTIz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EyNCIsIlRvcCI6MCwiTGVmdCI6MCwiUmlnaHQiOjAsIkJvdHRvbSI6MH0sIlBhZGRpbmciOnsiJGlkIjoiMTI1IiwiVG9wIjowLCJMZWZ0IjowLCJSaWdodCI6MCwiQm90dG9tIjowfSwiQmFja2dyb3VuZCI6eyIkaWQiOiIxMjYiLCJDb2xvciI6eyIkcmVmIjoiMjAifX0sIklzVmlzaWJsZSI6dHJ1ZSwiV2lkdGgiOjAuMCwiSGVpZ2h0IjowLjAsIkJvcmRlclN0eWxlIjpudWxsLCJQYXJlbnRTdHlsZSI6bnVsbH0sIkRhdGVGb3JtYXQiOnsiJGlkIjoiMTI3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TI4IiwiRGF0ZVBhcnRJc1Zpc2libGUiOmZhbHNlLCJUaW1lUGFydElzVmlzaWJsZSI6ZmFsc2V9fSwiV2Vla051bWJlcmluZyI6eyIkaWQiOiIxMjkiLCJGb3JtYXQiOjAsIklzVmlzaWJsZSI6ZmFsc2UsIkxhc3RLbm93blZpc2liaWxpdHlTdGF0ZSI6ZmFsc2V9LCJJc1Zpc2libGUiOnRydWUsIlBhcmVudFN0eWxlIjpudWxsLCJfZXhwbGljaXRseVNldCI6eyIkaWQiOiIxMz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SwiV2Vla051bWJlcmluZyI6ZmFsc2V9fSwiR3JpZGxpbmVQYW5lbFN0eWxlIjp7IiRpZCI6IjEzMSIsIkdyaWRsaW5lU3R5bGUiOnsiJGlkIjoiMTMyIiwiTGluZUNvbG9yIjp7IiRpZCI6IjEzMyIsIiR0eXBlIjoiTkxSRS5Db21tb24uRG9tLlNvbGlkQ29sb3JCcnVzaCwgTkxSRS5Db21tb24iLCJDb2xvciI6eyIkaWQiOiIxMzQiLCJBIjozOCwiUiI6OTEsIkciOjE1NSwiQiI6MjEzfX0sIkxpbmVXZWlnaHQiOjEuMCwiTGluZVR5cGUiOjAsIlBhcmVudFN0eWxlIjpudWxsfSwiTWFyZ2luIjp7IiRpZCI6IjEzNSIsIlRvcCI6MCwiTGVmdCI6MCwiUmlnaHQiOjAsIkJvdHRvbSI6MH0sIlBhZGRpbmciOnsiJGlkIjoiMTM2IiwiVG9wIjowLCJMZWZ0IjowLCJSaWdodCI6MCwiQm90dG9tIjowfSwiQmFja2dyb3VuZCI6bnVsbCwiSXNWaXNpYmxlIjp0cnVlLCJXaWR0aCI6MC4wLCJIZWlnaHQiOjAuMCwiQm9yZGVyU3R5bGUiOm51bGwsIlBhcmVudFN0eWxlIjpudWxsfSwiU2hvd0VsYXBzZWRUaW1lR3JhZGllbnRTdHlsZSI6dHJ1ZSwiRGVmYXVsdFN3aW1sYW5lU3R5bGUiOnsiJGlkIjoiMTM3IiwiSGVhZGVyU3R5bGUiOnsiJGlkIjoiMTM4IiwiVGV4dFN0eWxlIjp7IiRpZCI6IjEzOSIsIkZvbnRTZXR0aW5ncyI6eyIkaWQiOiIxNDAiLCJGb250U2l6ZSI6MTIsIkZvbnROYW1lIjoiQ2FsaWJyaSIsIklzQm9sZCI6ZmFsc2UsIklzSXRhbGljIjpmYWxzZSwiSXNVbmRlcmxpbmVkIjpmYWxzZSwiUGFyZW50U3R5bGUiOm51bGx9LCJBdXRvU2l6ZSI6MCwiRm9yZWdyb3VuZCI6eyIkaWQiOiIxNDEiLCJDb2xvciI6eyIkaWQiOiIxNDI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zIiwiVG9wIjowLCJMZWZ0IjowLCJSaWdodCI6MCwiQm90dG9tIjowfSwiUGFkZGluZyI6eyIkaWQiOiIxNDQiLCJUb3AiOjAsIkxlZnQiOjAsIlJpZ2h0IjowLCJCb3R0b20iOjB9LCJCYWNrZ3JvdW5kIjpudWxsLCJJc1Zpc2libGUiOnRydWUsIldpZHRoIjowLjAsIkhlaWdodCI6MC4wLCJCb3JkZXJTdHlsZSI6bnVsbCwiUGFyZW50U3R5bGUiOm51bGx9LCJSZWN0YW5nbGVTdHlsZSI6eyIkaWQiOiIxNDUiLCJNYXJnaW4iOnsiJGlkIjoiMTQ2IiwiVG9wIjowLCJMZWZ0IjowLCJSaWdodCI6MCwiQm90dG9tIjowfSwiUGFkZGluZyI6eyIkaWQiOiIxNDciLCJUb3AiOjAsIkxlZnQiOjAsIlJpZ2h0IjowLCJCb3R0b20iOjB9LCJCYWNrZ3JvdW5kIjp7IiRpZCI6IjE0OCIsIkNvbG9yIjp7IiRpZCI6IjE0OSIsIkEiOjEyNywiUiI6OTEsIkciOjE1NSwiQiI6MjEzfX0sIklzVmlzaWJsZSI6dHJ1ZSwiV2lkdGgiOjAuMCwiSGVpZ2h0IjowLjAsIkJvcmRlclN0eWxlIjp7IiRpZCI6IjE1MCIsIkxpbmVDb2xvciI6eyIkaWQiOiIxNTEiLCIkdHlwZSI6Ik5MUkUuQ29tbW9uLkRvbS5Tb2xpZENvbG9yQnJ1c2gsIE5MUkUuQ29tbW9uIiwiQ29sb3IiOnsiJGlkIjoiMTUyIiwiQSI6MjU1LCJSIjoyNTUsIkciOjAsIkIiOjB9fSwiTGluZVdlaWdodCI6MC4wLCJMaW5lVHlwZSI6MCwiUGFyZW50U3R5bGUiOm51bGx9LCJQYXJlbnRTdHlsZSI6bnVsbH0sIk1hcmdpbiI6eyIkaWQiOiIxNTMiLCJUb3AiOjAsIkxlZnQiOjAsIlJpZ2h0IjowLCJCb3R0b20iOjB9LCJQYWRkaW5nIjp7IiRpZCI6IjE1NCIsIlRvcCI6MCwiTGVmdCI6MCwiUmlnaHQiOjAsIkJvdHRvbSI6MH0sIkJhY2tncm91bmQiOm51bGwsIklzVmlzaWJsZSI6dHJ1ZSwiV2lkdGgiOjAuMCwiSGVpZ2h0IjowLjAsIkJvcmRlclN0eWxlIjpudWxsLCJQYXJlbnRTdHlsZSI6bnVsbH0sIkJhY2tncm91bmRTdHlsZSI6eyIkaWQiOiIxNTUiLCJNYXJnaW4iOnsiJGlkIjoiMTU2IiwiVG9wIjowLCJMZWZ0IjowLCJSaWdodCI6MCwiQm90dG9tIjowfSwiUGFkZGluZyI6eyIkaWQiOiIxNTciLCJUb3AiOjAsIkxlZnQiOjAsIlJpZ2h0IjowLCJCb3R0b20iOjB9LCJCYWNrZ3JvdW5kIjp7IiRpZCI6IjE1OCIsIkNvbG9yIjp7IiRpZCI6IjE1OSIsIkEiOjM4LCJSIjo5MSwiRyI6MTU1LCJCIjoyMTN9fSwiSXNWaXNpYmxlIjp0cnVlLCJXaWR0aCI6MC4wLCJIZWlnaHQiOjAuMCwiQm9yZGVyU3R5bGUiOnsiJGlkIjoiMTYwIiwiTGluZUNvbG9yIjp7IiRpZCI6IjE2MSIsIiR0eXBlIjoiTkxSRS5Db21tb24uRG9tLlNvbGlkQ29sb3JCcnVzaCwgTkxSRS5Db21tb24iLCJDb2xvciI6eyIkaWQiOiIxNjIiLCJBIjoyNTUsIlIiOjI1NSwiRyI6MCwiQiI6MH19LCJMaW5lV2VpZ2h0IjowLjAsIkxpbmVUeXBlIjowLCJQYXJlbnRTdHlsZSI6bnVsbH0sIlBhcmVudFN0eWxlIjpudWxsfSwiSXNBYm92ZVRpbWViYW5kIjpmYWxzZSwiTWFyZ2luIjp7IiRpZCI6IjE2MyIsIlRvcCI6MCwiTGVmdCI6MCwiUmlnaHQiOjAsIkJvdHRvbSI6MH0sIlBhZGRpbmciOnsiJGlkIjoiMTY0IiwiVG9wIjowLCJMZWZ0IjowLCJSaWdodCI6MCwiQm90dG9tIjowfSwiSXNWaXNpYmxlIjp0cnVlLCJXaWR0aCI6MC4wLCJIZWlnaHQiOjAuMCwiQm9yZGVyU3R5bGUiOm51bGwsIlBhcmVudFN0eWxlIjpudWxsfX0sIlNjYWxlIjp7IiRpZCI6IjE2NSIsIlN0YXJ0RGF0ZSI6IjIwMTctMDEtMDFUMDA6MDA6MDBaIiwiRW5kRGF0ZSI6IjIwMjEtMTItMjlUMjM6NTk6MDAiLCJGb3JtYXQiOiJ3IiwiVHlwZSI6MSwiQXV0b0RhdGVSYW5nZSI6dHJ1ZSwiV29ya2luZ0RheXMiOjMxLCJGaXNjYWxZZWFyIjp7IiRpZCI6IjE2NiIsIlN0YXJ0TW9udGgiOjEsIlVzZVN0YXJ0aW5nWWVhckZvck51bWJlcmluZyI6dHJ1ZSwiU2hvd0Zpc2NhbFllYXJMYWJlbCI6dHJ1ZX0sIlRvZGF5TWFya2VyVGV4dCI6IlRvZGF5IiwiQXV0b1NjYWxlVHlwZSI6ZmFsc2V9LCJNaWxlc3RvbmVzIjpbeyIkaWQiOiIxNjciLCJEYXRlIjoiMjAyMS0wMS0xNVQyMzo1OTowMCIsIlN0eWxlIjp7IiRpZCI6IjE2OCIsIlNoYXBlIjo0LCJDb25uZWN0b3JNYXJnaW4iOnsiJHJlZiI6IjU0In0sIkNvbm5lY3RvclN0eWxlIjp7IiRpZCI6IjE2OSIsIkxpbmVDb2xvciI6eyIkaWQiOiIxNzAiLCIkdHlwZSI6Ik5MUkUuQ29tbW9uLkRvbS5Tb2xpZENvbG9yQnJ1c2gsIE5MUkUuQ29tbW9uIiwiQ29sb3IiOnsiJGlkIjoiMTcxIiwiQSI6MjU1LCJSIjoxNzgsIkciOjM4LCJCIjowfX0sIkxpbmVXZWlnaHQiOjEuMCwiTGluZVR5cGUiOjAsIlBhcmVudFN0eWxlIjp7IiRyZWYiOiI1NSJ9fSwiSXNCZWxvd1RpbWViYW5kIjp0cnVlLCJQb3NpdGlvbk9uVGFzayI6MCwiSGlkZURhdGUiOmZhbHNlLCJTaGFwZVNpemUiOjEsIlNwYWNpbmciOjAuMCwiUGFkZGluZyI6eyIkaWQiOiIxNzIiLCJUb3AiOjAsIkxlZnQiOjAsIlJpZ2h0IjowLCJCb3R0b20iOjB9LCJTaGFwZVN0eWxlIjp7IiRpZCI6IjE3MyIsIk1hcmdpbiI6eyIkcmVmIjoiNjAifSwiUGFkZGluZyI6eyIkcmVmIjoiNjEifSwiQmFja2dyb3VuZCI6eyIkaWQiOiIxNzQiLCJDb2xvciI6eyIkaWQiOiIxNzUiLCJBIjoyNTUsIlIiOjE3OCwiRyI6MzgsIkIiOjB9fSwiSXNWaXNpYmxlIjp0cnVlLCJXaWR0aCI6MTYuMDQ5OTk5MjM3MDYwNTQ3LCJIZWlnaHQiOjE2LjI1LCJCb3JkZXJTdHlsZSI6eyIkaWQiOiIxNzYiLCJMaW5lQ29sb3IiOnsiJHJlZiI6IjY1In0sIkxpbmVXZWlnaHQiOjAuMCwiTGluZVR5cGUiOjAsIlBhcmVudFN0eWxlIjp7IiRyZWYiOiI2NCJ9fSwiUGFyZW50U3R5bGUiOnsiJHJlZiI6IjU5In19LCJUaXRsZVN0eWxlIjp7IiRpZCI6IjE3NyIsIkZvbnRTZXR0aW5ncyI6eyIkaWQiOiIxNzgiLCJGb250U2l6ZSI6MTEsIkZvbnROYW1lIjoiQ2FsaWJyaSIsIklzQm9sZCI6ZmFsc2UsIklzSXRhbGljIjpmYWxzZSwiSXNVbmRlcmxpbmVkIjpmYWxzZSwiUGFyZW50U3R5bGUiOnsiJHJlZiI6IjY4In19LCJBdXRvU2l6ZSI6MCwiRm9yZWdyb3VuZCI6eyIkcmVmIjoiNjkifSwiTWF4V2lkdGgiOjU1LjM3NDk2MTg1MzAyNzM0N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NzkiLCJMaW5lQ29sb3IiOm51bGwsIkxpbmVXZWlnaHQiOjAuMCwiTGluZVR5cGUiOjAsIlBhcmVudFN0eWxlIjpudWxsfSwiUGFyZW50U3R5bGUiOnsiJHJlZiI6IjY3In19LCJEYXRlU3R5bGUiOnsiJGlkIjoiMTgwIiwiRm9udFNldHRpbmdzIjp7IiRpZCI6IjE4M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yIiwiTGluZUNvbG9yIjpudWxsLCJMaW5lV2VpZ2h0IjowLjAsIkxpbmVUeXBlIjowLCJQYXJlbnRTdHlsZSI6bnVsbH0sIlBhcmVudFN0eWxlIjp7IiRyZWYiOiI3NCJ9fSwiRGF0ZUZvcm1hdCI6eyIkcmVmIjoiODEifSwiV2Vla051bWJlcmluZyI6eyIkaWQiOiIxODMiLCJGb3JtYXQiOjAsIklzVmlzaWJsZSI6ZmFsc2UsIkxhc3RLbm93blZpc2liaWxpdHlTdGF0ZSI6ZmFsc2V9LCJJc1Zpc2libGUiOnRydWUsIlBhcmVudFN0eWxlIjp7IiRyZWYiOiI1MyJ9fSwiSW5kZXgiOjAsIlBlcmNlbnRhZ2VDb21wbGV0ZSI6bnVsbCwiUG9zaXRpb24iOnsiUmF0aW8iOjAuMDkxNzQ3ODIxNTcyMzg2MiwiSXNDdXN0b20iOnRydWV9LCJEYXRlRm9ybWF0Ijp7IiRyZWYiOiI4MSJ9LCJXZWVrTnVtYmVyaW5nIjp7IiRpZCI6IjE4NCIsIkZvcm1hdCI6MCwiSXNWaXNpYmxlIjpmYWxzZSwiTGFzdEtub3duVmlzaWJpbGl0eVN0YXRlIjpmYWxzZX0sIlJlbGF0ZWRUYXNrSWQiOiIwMDAwMDAwMC0wMDAwLTAwMDAtMDAwMC0wMDAwMDAwMDAwMDAiLCJJZCI6IjAxOTgyOTNiLWYyNTMtNGU5MS04ZGFjLTA3YmZlNzFlZDBmNiIsIkltcG9ydElkIjpudWxsLCJUaXRsZSI6Ik1pbGVzdG9uZSAxIiwiTm90ZSI6bnVsbCwiSHlwZXJsaW5rIjp7IiRpZCI6IjE4NSIsIkFkZHJlc3MiOm51bGwsIlN1YkFkZHJlc3MiOm51bGx9LCJJc0NoYW5nZWQiOmZhbHNlLCJJc05ldyI6dHJ1ZX0seyIkaWQiOiIxODYiLCJEYXRlIjoiMjAyMS0wMi0yMFQyMzo1OTowMCIsIlN0eWxlIjp7IiRpZCI6IjE4NyIsIlNoYXBlIjoxLCJDb25uZWN0b3JNYXJnaW4iOnsiJHJlZiI6IjU0In0sIkNvbm5lY3RvclN0eWxlIjp7IiRpZCI6IjE4OCIsIkxpbmVDb2xvciI6eyIkaWQiOiIxODkiLCIkdHlwZSI6Ik5MUkUuQ29tbW9uLkRvbS5Tb2xpZENvbG9yQnJ1c2gsIE5MUkUuQ29tbW9uIiwiQ29sb3IiOnsiJGlkIjoiMTkwIiwiQSI6MjU1LCJSIjo4MCwiRyI6ODAsIkIiOjcwfX0sIkxpbmVXZWlnaHQiOjEuMCwiTGluZVR5cGUiOjAsIlBhcmVudFN0eWxlIjp7IiRyZWYiOiI1NSJ9fSwiSXNCZWxvd1RpbWViYW5kIjp0cnVlLCJQb3NpdGlvbk9uVGFzayI6MCwiSGlkZURhdGUiOmZhbHNlLCJTaGFwZVNpemUiOjEsIlNwYWNpbmciOjAuMCwiUGFkZGluZyI6eyIkaWQiOiIxOTEiLCJUb3AiOjAsIkxlZnQiOjAsIlJpZ2h0IjowLCJCb3R0b20iOjB9LCJTaGFwZVN0eWxlIjp7IiRpZCI6IjE5MiIsIk1hcmdpbiI6eyIkcmVmIjoiNjAifSwiUGFkZGluZyI6eyIkcmVmIjoiNjEifSwiQmFja2dyb3VuZCI6eyIkaWQiOiIxOTMiLCJDb2xvciI6eyIkaWQiOiIxOTQiLCJBIjoyNTUsIlIiOjgwLCJHIjo4MCwiQiI6NzB9fSwiSXNWaXNpYmxlIjp0cnVlLCJXaWR0aCI6MTguMCwiSGVpZ2h0IjoyMC4wLCJCb3JkZXJTdHlsZSI6eyIkaWQiOiIxOTUiLCJMaW5lQ29sb3IiOnsiJHJlZiI6IjY1In0sIkxpbmVXZWlnaHQiOjAuMCwiTGluZVR5cGUiOjAsIlBhcmVudFN0eWxlIjp7IiRyZWYiOiI2NCJ9fSwiUGFyZW50U3R5bGUiOnsiJHJlZiI6IjU5In19LCJUaXRsZVN0eWxlIjp7IiRpZCI6IjE5NiIsIkZvbnRTZXR0aW5ncyI6eyIkaWQiOiIxOTciLCJGb250U2l6ZSI6MTEsIkZvbnROYW1lIjoiQ2FsaWJyaSIsIklzQm9sZCI6ZmFsc2UsIklzSXRhbGljIjpmYWxzZSwiSXNVbmRlcmxpbmVkIjpmYWxzZSwiUGFyZW50U3R5bGUiOnsiJHJlZiI6IjY4In19LCJBdXRvU2l6ZSI6MCwiRm9yZWdyb3VuZCI6eyIkcmVmIjoiNjkifSwiTWF4V2lkdGgiOjU1LjM3NTAzODE0Njk3MjY1Ni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OTgiLCJMaW5lQ29sb3IiOm51bGwsIkxpbmVXZWlnaHQiOjAuMCwiTGluZVR5cGUiOjAsIlBhcmVudFN0eWxlIjpudWxsfSwiUGFyZW50U3R5bGUiOnsiJHJlZiI6IjY3In19LCJEYXRlU3R5bGUiOnsiJGlkIjoiMTk5IiwiRm9udFNldHRpbmdzIjp7IiRpZCI6IjIwM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AxIiwiTGluZUNvbG9yIjpudWxsLCJMaW5lV2VpZ2h0IjowLjAsIkxpbmVUeXBlIjowLCJQYXJlbnRTdHlsZSI6bnVsbH0sIlBhcmVudFN0eWxlIjp7IiRyZWYiOiI3NCJ9fSwiRGF0ZUZvcm1hdCI6eyIkcmVmIjoiODEifSwiV2Vla051bWJlcmluZyI6eyIkaWQiOiIyMDIiLCJGb3JtYXQiOjAsIklzVmlzaWJsZSI6ZmFsc2UsIkxhc3RLbm93blZpc2liaWxpdHlTdGF0ZSI6ZmFsc2V9LCJJc1Zpc2libGUiOnRydWUsIlBhcmVudFN0eWxlIjp7IiRyZWYiOiI1MyJ9fSwiSW5kZXgiOjEsIlBlcmNlbnRhZ2VDb21wbGV0ZSI6bnVsbCwiUG9zaXRpb24iOnsiUmF0aW8iOjAuMTYzMzA4NDkwNTE3Njk4NzIsIklzQ3VzdG9tIjp0cnVlfSwiRGF0ZUZvcm1hdCI6eyIkcmVmIjoiODEifSwiV2Vla051bWJlcmluZyI6eyIkaWQiOiIyMDMiLCJGb3JtYXQiOjAsIklzVmlzaWJsZSI6ZmFsc2UsIkxhc3RLbm93blZpc2liaWxpdHlTdGF0ZSI6ZmFsc2V9LCJSZWxhdGVkVGFza0lkIjoiMDAwMDAwMDAtMDAwMC0wMDAwLTAwMDAtMDAwMDAwMDAwMDAwIiwiSWQiOiI4MDlhY2I5Yi1kNDc2LTQ1NTMtODE1Zi1hNWNlNTc3NTcyZTQiLCJJbXBvcnRJZCI6bnVsbCwiVGl0bGUiOiJNaWxlc3RvbmUgMiIsIk5vdGUiOm51bGwsIkh5cGVybGluayI6eyIkaWQiOiIyMDQiLCJBZGRyZXNzIjpudWxsLCJTdWJBZGRyZXNzIjpudWxsfSwiSXNDaGFuZ2VkIjpmYWxzZSwiSXNOZXciOnRydWV9LHsiJGlkIjoiMjA1IiwiRGF0ZSI6IjIwMjEtMDMtMjBUMjM6NTk6MDAiLCJTdHlsZSI6eyIkaWQiOiIyMDYiLCJTaGFwZSI6NCwiQ29ubmVjdG9yTWFyZ2luIjp7IiRyZWYiOiI1NCJ9LCJDb25uZWN0b3JTdHlsZSI6eyIkaWQiOiIyMDciLCJMaW5lQ29sb3IiOnsiJGlkIjoiMjA4IiwiJHR5cGUiOiJOTFJFLkNvbW1vbi5Eb20uU29saWRDb2xvckJydXNoLCBOTFJFLkNvbW1vbiIsIkNvbG9yIjp7IiRpZCI6IjIwOSIsIkEiOjI1NSwiUiI6MTc4LCJHIjozOCwiQiI6MH19LCJMaW5lV2VpZ2h0IjoxLjAsIkxpbmVUeXBlIjowLCJQYXJlbnRTdHlsZSI6eyIkcmVmIjoiNTUifX0sIklzQmVsb3dUaW1lYmFuZCI6dHJ1ZSwiUG9zaXRpb25PblRhc2siOjAsIkhpZGVEYXRlIjpmYWxzZSwiU2hhcGVTaXplIjoxLCJTcGFjaW5nIjowLjAsIlBhZGRpbmciOnsiJGlkIjoiMjEwIiwiVG9wIjowLCJMZWZ0IjowLCJSaWdodCI6MCwiQm90dG9tIjowfSwiU2hhcGVTdHlsZSI6eyIkaWQiOiIyMTEiLCJNYXJnaW4iOnsiJHJlZiI6IjYwIn0sIlBhZGRpbmciOnsiJHJlZiI6IjYxIn0sIkJhY2tncm91bmQiOnsiJGlkIjoiMjEyIiwiQ29sb3IiOnsiJGlkIjoiMjEzIiwiQSI6MjU1LCJSIjoxNzgsIkciOjM4LCJCIjowfX0sIklzVmlzaWJsZSI6dHJ1ZSwiV2lkdGgiOjE2LjA0OTk5OTIzNzA2MDU0NywiSGVpZ2h0IjoxNi4yNSwiQm9yZGVyU3R5bGUiOnsiJGlkIjoiMjE0IiwiTGluZUNvbG9yIjp7IiRyZWYiOiI2NSJ9LCJMaW5lV2VpZ2h0IjowLjAsIkxpbmVUeXBlIjowLCJQYXJlbnRTdHlsZSI6eyIkcmVmIjoiNjQifX0sIlBhcmVudFN0eWxlIjp7IiRyZWYiOiI1OSJ9fSwiVGl0bGVTdHlsZSI6eyIkaWQiOiIyMTUiLCJGb250U2V0dGluZ3MiOnsiJGlkIjoiMjE2IiwiRm9udFNpemUiOjExLCJGb250TmFtZSI6IkNhbGlicmkiLCJJc0JvbGQiOmZhbHNlLCJJc0l0YWxpYyI6ZmFsc2UsIklzVW5kZXJsaW5lZCI6ZmFsc2UsIlBhcmVudFN0eWxlIjp7IiRyZWYiOiI2OCJ9fSwiQXV0b1NpemUiOjAsIkZvcmVncm91bmQiOnsiJHJlZiI6IjY5In0sIk1heFdpZHRoIjo1NS4zNzUwMzgxNDY5NzI2NTY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E3IiwiTGluZUNvbG9yIjpudWxsLCJMaW5lV2VpZ2h0IjowLjAsIkxpbmVUeXBlIjowLCJQYXJlbnRTdHlsZSI6bnVsbH0sIlBhcmVudFN0eWxlIjp7IiRyZWYiOiI2NyJ9fSwiRGF0ZVN0eWxlIjp7IiRpZCI6IjIxOCIsIkZvbnRTZXR0aW5ncyI6eyIkaWQiOiIyMTk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yMCIsIkxpbmVDb2xvciI6bnVsbCwiTGluZVdlaWdodCI6MC4wLCJMaW5lVHlwZSI6MCwiUGFyZW50U3R5bGUiOm51bGx9LCJQYXJlbnRTdHlsZSI6eyIkcmVmIjoiNzQifX0sIkRhdGVGb3JtYXQiOnsiJHJlZiI6IjgxIn0sIldlZWtOdW1iZXJpbmciOnsiJGlkIjoiMjIxIiwiRm9ybWF0IjowLCJJc1Zpc2libGUiOmZhbHNlLCJMYXN0S25vd25WaXNpYmlsaXR5U3RhdGUiOmZhbHNlfSwiSXNWaXNpYmxlIjp0cnVlLCJQYXJlbnRTdHlsZSI6eyIkcmVmIjoiNTMifX0sIkluZGV4IjoyLCJQZXJjZW50YWdlQ29tcGxldGUiOm51bGwsIlBvc2l0aW9uIjp7IlJhdGlvIjowLjA5MTc0NzgyMTU3MjM4NjIsIklzQ3VzdG9tIjp0cnVlfSwiRGF0ZUZvcm1hdCI6eyIkcmVmIjoiODEifSwiV2Vla051bWJlcmluZyI6eyIkaWQiOiIyMjIiLCJGb3JtYXQiOjAsIklzVmlzaWJsZSI6ZmFsc2UsIkxhc3RLbm93blZpc2liaWxpdHlTdGF0ZSI6ZmFsc2V9LCJSZWxhdGVkVGFza0lkIjoiMDAwMDAwMDAtMDAwMC0wMDAwLTAwMDAtMDAwMDAwMDAwMDAwIiwiSWQiOiI0NjVmZTM0OS00NWJhLTQ0NTgtYTgwZC0xNzI1ZmM2ZGFiYmEiLCJJbXBvcnRJZCI6bnVsbCwiVGl0bGUiOiJNaWxlc3RvbmUgMyIsIk5vdGUiOm51bGwsIkh5cGVybGluayI6eyIkaWQiOiIyMjMiLCJBZGRyZXNzIjpudWxsLCJTdWJBZGRyZXNzIjpudWxsfSwiSXNDaGFuZ2VkIjpmYWxzZSwiSXNOZXciOnRydWV9LHsiJGlkIjoiMjI0IiwiRGF0ZSI6IjIwMjEtMDMtMzFUMjM6NTk6MDAiLCJTdHlsZSI6eyIkaWQiOiIyMjUiLCJTaGFwZSI6MTMsIkNvbm5lY3Rvck1hcmdpbiI6eyIkcmVmIjoiNTQifSwiQ29ubmVjdG9yU3R5bGUiOnsiJGlkIjoiMjI2IiwiTGluZUNvbG9yIjp7IiRpZCI6IjIyNyIsIiR0eXBlIjoiTkxSRS5Db21tb24uRG9tLlNvbGlkQ29sb3JCcnVzaCwgTkxSRS5Db21tb24iLCJDb2xvciI6eyIkaWQiOiIyMjgiLCJBIjoyNTUsIlIiOjIzMiwiRyI6NzYsIkIiOjM0fX0sIkxpbmVXZWlnaHQiOjEuMCwiTGluZVR5cGUiOjAsIlBhcmVudFN0eWxlIjp7IiRyZWYiOiI1NSJ9fSwiSXNCZWxvd1RpbWViYW5kIjpmYWxzZSwiUG9zaXRpb25PblRhc2siOjAsIkhpZGVEYXRlIjpmYWxzZSwiU2hhcGVTaXplIjoxLCJTcGFjaW5nIjowLjAsIlBhZGRpbmciOnsiJGlkIjoiMjI5IiwiVG9wIjowLCJMZWZ0IjowLCJSaWdodCI6MCwiQm90dG9tIjowfSwiU2hhcGVTdHlsZSI6eyIkaWQiOiIyMzAiLCJNYXJnaW4iOnsiJHJlZiI6IjYwIn0sIlBhZGRpbmciOnsiJHJlZiI6IjYxIn0sIkJhY2tncm91bmQiOnsiJGlkIjoiMjMxIiwiQ29sb3IiOnsiJGlkIjoiMjMyIiwiQSI6MjU1LCJSIjoyMzIsIkciOjc2LCJCIjozNH19LCJJc1Zpc2libGUiOnRydWUsIldpZHRoIjoxOC4wLCJIZWlnaHQiOjIwLjAsIkJvcmRlclN0eWxlIjp7IiRpZCI6IjIzMyIsIkxpbmVDb2xvciI6eyIkcmVmIjoiNjUifSwiTGluZVdlaWdodCI6MC4wLCJMaW5lVHlwZSI6MCwiUGFyZW50U3R5bGUiOnsiJHJlZiI6IjY0In19LCJQYXJlbnRTdHlsZSI6eyIkcmVmIjoiNTkifX0sIlRpdGxlU3R5bGUiOnsiJGlkIjoiMjM0IiwiRm9udFNldHRpbmdzIjp7IiRpZCI6IjIzNSIsIkZvbnRTaXplIjoxMiwiRm9udE5hbWUiOiJDYWxpYnJpIiwiSXNCb2xkIjp0cnVlLCJJc0l0YWxpYyI6ZmFsc2UsIklzVW5kZXJsaW5lZCI6ZmFsc2UsIlBhcmVudFN0eWxlIjp7IiRyZWYiOiI2OCJ9fSwiQXV0b1NpemUiOjAsIkZvcmVncm91bmQiOnsiJHJlZiI6IjY5In0sIk1heFdpZHRoIjo1Mi44NzQ5NjE4NTMwMjczNDQ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M2IiwiTGluZUNvbG9yIjpudWxsLCJMaW5lV2VpZ2h0IjowLjAsIkxpbmVUeXBlIjowLCJQYXJlbnRTdHlsZSI6bnVsbH0sIlBhcmVudFN0eWxlIjp7IiRyZWYiOiI2NyJ9fSwiRGF0ZVN0eWxlIjp7IiRpZCI6IjIzNyIsIkZvbnRTZXR0aW5ncyI6eyIkaWQiOiIyMzg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ZmFsc2UsIldpZHRoIjowLjAsIkhlaWdodCI6MC4wLCJCb3JkZXJTdHlsZSI6eyIkaWQiOiIyMzkiLCJMaW5lQ29sb3IiOm51bGwsIkxpbmVXZWlnaHQiOjAuMCwiTGluZVR5cGUiOjAsIlBhcmVudFN0eWxlIjpudWxsfSwiUGFyZW50U3R5bGUiOnsiJHJlZiI6Ijc0In19LCJEYXRlRm9ybWF0Ijp7IiRyZWYiOiI4MSJ9LCJXZWVrTnVtYmVyaW5nIjp7IiRpZCI6IjI0MCIsIkZvcm1hdCI6MCwiSXNWaXNpYmxlIjpmYWxzZSwiTGFzdEtub3duVmlzaWJpbGl0eVN0YXRlIjpmYWxzZX0sIklzVmlzaWJsZSI6dHJ1ZSwiUGFyZW50U3R5bGUiOnsiJHJlZiI6IjUzIn19LCJJbmRleCI6MywiUGVyY2VudGFnZUNvbXBsZXRlIjpudWxsLCJQb3NpdGlvbiI6eyJSYXRpbyI6MC4wODM4MjQxNTc3MTQ4NDM3NSwiSXNDdXN0b20iOmZhbHNlfSwiRGF0ZUZvcm1hdCI6eyIkcmVmIjoiODEifSwiV2Vla051bWJlcmluZyI6eyIkaWQiOiIyNDEiLCJGb3JtYXQiOjAsIklzVmlzaWJsZSI6ZmFsc2UsIkxhc3RLbm93blZpc2liaWxpdHlTdGF0ZSI6ZmFsc2V9LCJSZWxhdGVkVGFza0lkIjoiMDAwMDAwMDAtMDAwMC0wMDAwLTAwMDAtMDAwMDAwMDAwMDAwIiwiSWQiOiJhNWNjMGQ0Zi00MzljLTRjMmEtODdiMC1iZWY1OTk3OTliNWYiLCJJbXBvcnRJZCI6bnVsbCwiVGl0bGUiOiJNYWpvciBNaWxlc3RvbmUiLCJOb3RlIjpudWxsLCJIeXBlcmxpbmsiOnsiJGlkIjoiMjQyIiwiQWRkcmVzcyI6bnVsbCwiU3ViQWRkcmVzcyI6bnVsbH0sIklzQ2hhbmdlZCI6ZmFsc2UsIklzTmV3Ijp0cnVlfSx7IiRpZCI6IjI0MyIsIkRhdGUiOiIyMDIxLTA0LTI1VDIzOjU5OjAwIiwiU3R5bGUiOnsiJGlkIjoiMjQ0IiwiU2hhcGUiOjEsIkNvbm5lY3Rvck1hcmdpbiI6eyIkcmVmIjoiNTQifSwiQ29ubmVjdG9yU3R5bGUiOnsiJGlkIjoiMjQ1IiwiTGluZUNvbG9yIjp7IiRpZCI6IjI0NiIsIiR0eXBlIjoiTkxSRS5Db21tb24uRG9tLlNvbGlkQ29sb3JCcnVzaCwgTkxSRS5Db21tb24iLCJDb2xvciI6eyIkaWQiOiIyNDciLCJBIjoyNTUsIlIiOjgwLCJHIjo4MCwiQiI6NzB9fSwiTGluZVdlaWdodCI6MS4wLCJMaW5lVHlwZSI6MCwiUGFyZW50U3R5bGUiOnsiJHJlZiI6IjU1In19LCJJc0JlbG93VGltZWJhbmQiOnRydWUsIlBvc2l0aW9uT25UYXNrIjowLCJIaWRlRGF0ZSI6ZmFsc2UsIlNoYXBlU2l6ZSI6MSwiU3BhY2luZyI6MC4wLCJQYWRkaW5nIjp7IiRpZCI6IjI0OCIsIlRvcCI6MCwiTGVmdCI6MCwiUmlnaHQiOjAsIkJvdHRvbSI6MH0sIlNoYXBlU3R5bGUiOnsiJGlkIjoiMjQ5IiwiTWFyZ2luIjp7IiRyZWYiOiI2MCJ9LCJQYWRkaW5nIjp7IiRyZWYiOiI2MSJ9LCJCYWNrZ3JvdW5kIjp7IiRpZCI6IjI1MCIsIkNvbG9yIjp7IiRpZCI6IjI1MSIsIkEiOjI1NSwiUiI6ODAsIkciOjgwLCJCIjo3MH19LCJJc1Zpc2libGUiOnRydWUsIldpZHRoIjoxOC4wLCJIZWlnaHQiOjIwLjAsIkJvcmRlclN0eWxlIjp7IiRpZCI6IjI1MiIsIkxpbmVDb2xvciI6eyIkcmVmIjoiNjUifSwiTGluZVdlaWdodCI6MC4wLCJMaW5lVHlwZSI6MCwiUGFyZW50U3R5bGUiOnsiJHJlZiI6IjY0In19LCJQYXJlbnRTdHlsZSI6eyIkcmVmIjoiNTkifX0sIlRpdGxlU3R5bGUiOnsiJGlkIjoiMjUzIiwiRm9udFNldHRpbmdzIjp7IiRpZCI6IjI1NCIsIkZvbnRTaXplIjoxMSwiRm9udE5hbWUiOiJDYWxpYnJpIiwiSXNCb2xkIjpmYWxzZSwiSXNJdGFsaWMiOmZhbHNlLCJJc1VuZGVybGluZWQiOmZhbHNlLCJQYXJlbnRTdHlsZSI6eyIkcmVmIjoiNjgifX0sIkF1dG9TaXplIjowLCJGb3JlZ3JvdW5kIjp7IiRyZWYiOiI2OSJ9LCJNYXhXaWR0aCI6NTUuMzc1MDM4MTQ2OTcyNjU2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1NSIsIkxpbmVDb2xvciI6bnVsbCwiTGluZVdlaWdodCI6MC4wLCJMaW5lVHlwZSI6MCwiUGFyZW50U3R5bGUiOm51bGx9LCJQYXJlbnRTdHlsZSI6eyIkcmVmIjoiNjcifX0sIkRhdGVTdHlsZSI6eyIkaWQiOiIyNTYiLCJGb250U2V0dGluZ3MiOnsiJGlkIjoiMjU3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TgiLCJMaW5lQ29sb3IiOm51bGwsIkxpbmVXZWlnaHQiOjAuMCwiTGluZVR5cGUiOjAsIlBhcmVudFN0eWxlIjpudWxsfSwiUGFyZW50U3R5bGUiOnsiJHJlZiI6Ijc0In19LCJEYXRlRm9ybWF0Ijp7IiRyZWYiOiI4MSJ9LCJXZWVrTnVtYmVyaW5nIjp7IiRpZCI6IjI1OSIsIkZvcm1hdCI6MCwiSXNWaXNpYmxlIjpmYWxzZSwiTGFzdEtub3duVmlzaWJpbGl0eVN0YXRlIjpmYWxzZX0sIklzVmlzaWJsZSI6dHJ1ZSwiUGFyZW50U3R5bGUiOnsiJHJlZiI6IjUzIn19LCJJbmRleCI6NCwiUGVyY2VudGFnZUNvbXBsZXRlIjpudWxsLCJQb3NpdGlvbiI6eyJSYXRpbyI6MC4xNjM4MTYyMTI1OTUyNDUsIklzQ3VzdG9tIjp0cnVlfSwiRGF0ZUZvcm1hdCI6eyIkcmVmIjoiODEifSwiV2Vla051bWJlcmluZyI6eyIkaWQiOiIyNjAiLCJGb3JtYXQiOjAsIklzVmlzaWJsZSI6ZmFsc2UsIkxhc3RLbm93blZpc2liaWxpdHlTdGF0ZSI6ZmFsc2V9LCJSZWxhdGVkVGFza0lkIjoiMDAwMDAwMDAtMDAwMC0wMDAwLTAwMDAtMDAwMDAwMDAwMDAwIiwiSWQiOiI2NjZmZjNlOS01NDZkLTRjYmEtODAxZi1mYTZhZGJlNmNjODMiLCJJbXBvcnRJZCI6bnVsbCwiVGl0bGUiOiJNaWxlc3RvbmUgNCIsIk5vdGUiOm51bGwsIkh5cGVybGluayI6eyIkaWQiOiIyNjEiLCJBZGRyZXNzIjpudWxsLCJTdWJBZGRyZXNzIjpudWxsfSwiSXNDaGFuZ2VkIjpmYWxzZSwiSXNOZXciOnRydWV9LHsiJGlkIjoiMjYyIiwiRGF0ZSI6IjIwMjEtMDUtMjVUMjM6NTk6MDAiLCJTdHlsZSI6eyIkaWQiOiIyNjMiLCJTaGFwZSI6NCwiQ29ubmVjdG9yTWFyZ2luIjp7IiRyZWYiOiI1NCJ9LCJDb25uZWN0b3JTdHlsZSI6eyIkaWQiOiIyNjQiLCJMaW5lQ29sb3IiOnsiJGlkIjoiMjY1IiwiJHR5cGUiOiJOTFJFLkNvbW1vbi5Eb20uU29saWRDb2xvckJydXNoLCBOTFJFLkNvbW1vbiIsIkNvbG9yIjp7IiRpZCI6IjI2NiIsIkEiOjI1NSwiUiI6MTc4LCJHIjozOCwiQiI6MH19LCJMaW5lV2VpZ2h0IjoxLjAsIkxpbmVUeXBlIjowLCJQYXJlbnRTdHlsZSI6eyIkcmVmIjoiNTUifX0sIklzQmVsb3dUaW1lYmFuZCI6dHJ1ZSwiUG9zaXRpb25PblRhc2siOjAsIkhpZGVEYXRlIjpmYWxzZSwiU2hhcGVTaXplIjoxLCJTcGFjaW5nIjowLjAsIlBhZGRpbmciOnsiJGlkIjoiMjY3IiwiVG9wIjowLCJMZWZ0IjowLCJSaWdodCI6MCwiQm90dG9tIjowfSwiU2hhcGVTdHlsZSI6eyIkaWQiOiIyNjgiLCJNYXJnaW4iOnsiJHJlZiI6IjYwIn0sIlBhZGRpbmciOnsiJHJlZiI6IjYxIn0sIkJhY2tncm91bmQiOnsiJGlkIjoiMjY5IiwiQ29sb3IiOnsiJGlkIjoiMjcwIiwiQSI6MjU1LCJSIjoxNzgsIkciOjM4LCJCIjowfX0sIklzVmlzaWJsZSI6dHJ1ZSwiV2lkdGgiOjE2LjA0OTk5OTIzNzA2MDU0NywiSGVpZ2h0IjoxNi4yNSwiQm9yZGVyU3R5bGUiOnsiJGlkIjoiMjcxIiwiTGluZUNvbG9yIjp7IiRyZWYiOiI2NSJ9LCJMaW5lV2VpZ2h0IjowLjAsIkxpbmVUeXBlIjowLCJQYXJlbnRTdHlsZSI6eyIkcmVmIjoiNjQifX0sIlBhcmVudFN0eWxlIjp7IiRyZWYiOiI1OSJ9fSwiVGl0bGVTdHlsZSI6eyIkaWQiOiIyNzIiLCJGb250U2V0dGluZ3MiOnsiJGlkIjoiMjczIiwiRm9udFNpemUiOjExLCJGb250TmFtZSI6IkNhbGlicmkiLCJJc0JvbGQiOmZhbHNlLCJJc0l0YWxpYyI6ZmFsc2UsIklzVW5kZXJsaW5lZCI6ZmFsc2UsIlBhcmVudFN0eWxlIjp7IiRyZWYiOiI2OCJ9fSwiQXV0b1NpemUiOjAsIkZvcmVncm91bmQiOnsiJHJlZiI6IjY5In0sIk1heFdpZHRoIjo1NS4zNzUwMzgxNDY5NzI2NTY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c0IiwiTGluZUNvbG9yIjpudWxsLCJMaW5lV2VpZ2h0IjowLjAsIkxpbmVUeXBlIjowLCJQYXJlbnRTdHlsZSI6bnVsbH0sIlBhcmVudFN0eWxlIjp7IiRyZWYiOiI2NyJ9fSwiRGF0ZVN0eWxlIjp7IiRpZCI6IjI3NSIsIkZvbnRTZXR0aW5ncyI6eyIkaWQiOiIyNzY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3NyIsIkxpbmVDb2xvciI6bnVsbCwiTGluZVdlaWdodCI6MC4wLCJMaW5lVHlwZSI6MCwiUGFyZW50U3R5bGUiOm51bGx9LCJQYXJlbnRTdHlsZSI6eyIkcmVmIjoiNzQifX0sIkRhdGVGb3JtYXQiOnsiJHJlZiI6IjgxIn0sIldlZWtOdW1iZXJpbmciOnsiJGlkIjoiMjc4IiwiRm9ybWF0IjowLCJJc1Zpc2libGUiOmZhbHNlLCJMYXN0S25vd25WaXNpYmlsaXR5U3RhdGUiOmZhbHNlfSwiSXNWaXNpYmxlIjp0cnVlLCJQYXJlbnRTdHlsZSI6eyIkcmVmIjoiNTMifX0sIkluZGV4Ijo1LCJQZXJjZW50YWdlQ29tcGxldGUiOm51bGwsIlBvc2l0aW9uIjp7IlJhdGlvIjowLjA5MTc0NzgyMTU3MjM4NjIsIklzQ3VzdG9tIjp0cnVlfSwiRGF0ZUZvcm1hdCI6eyIkcmVmIjoiODEifSwiV2Vla051bWJlcmluZyI6eyIkaWQiOiIyNzkiLCJGb3JtYXQiOjAsIklzVmlzaWJsZSI6ZmFsc2UsIkxhc3RLbm93blZpc2liaWxpdHlTdGF0ZSI6ZmFsc2V9LCJSZWxhdGVkVGFza0lkIjoiMDAwMDAwMDAtMDAwMC0wMDAwLTAwMDAtMDAwMDAwMDAwMDAwIiwiSWQiOiIwZDFhZTY1Mi0zNGE0LTQ4ODQtYjNlZi0zMjA2YTEzN2NkMjIiLCJJbXBvcnRJZCI6bnVsbCwiVGl0bGUiOiJNaWxlc3RvbmUgNSIsIk5vdGUiOm51bGwsIkh5cGVybGluayI6eyIkaWQiOiIyODAiLCJBZGRyZXNzIjpudWxsLCJTdWJBZGRyZXNzIjpudWxsfSwiSXNDaGFuZ2VkIjpmYWxzZSwiSXNOZXciOnRydWV9LHsiJGlkIjoiMjgxIiwiRGF0ZSI6IjIwMjEtMDYtMzBUMjM6NTk6MDAiLCJTdHlsZSI6eyIkaWQiOiIyODIiLCJTaGFwZSI6MTMsIkNvbm5lY3Rvck1hcmdpbiI6eyIkcmVmIjoiNTQifSwiQ29ubmVjdG9yU3R5bGUiOnsiJGlkIjoiMjgzIiwiTGluZUNvbG9yIjp7IiRpZCI6IjI4NCIsIiR0eXBlIjoiTkxSRS5Db21tb24uRG9tLlNvbGlkQ29sb3JCcnVzaCwgTkxSRS5Db21tb24iLCJDb2xvciI6eyIkaWQiOiIyODUiLCJBIjoyNTUsIlIiOjIzMiwiRyI6NzYsIkIiOjM0fX0sIkxpbmVXZWlnaHQiOjEuMCwiTGluZVR5cGUiOjAsIlBhcmVudFN0eWxlIjp7IiRyZWYiOiI1NSJ9fSwiSXNCZWxvd1RpbWViYW5kIjpmYWxzZSwiUG9zaXRpb25PblRhc2siOjAsIkhpZGVEYXRlIjpmYWxzZSwiU2hhcGVTaXplIjoxLCJTcGFjaW5nIjowLjAsIlBhZGRpbmciOnsiJGlkIjoiMjg2IiwiVG9wIjowLCJMZWZ0IjowLCJSaWdodCI6MCwiQm90dG9tIjowfSwiU2hhcGVTdHlsZSI6eyIkaWQiOiIyODciLCJNYXJnaW4iOnsiJHJlZiI6IjYwIn0sIlBhZGRpbmciOnsiJHJlZiI6IjYxIn0sIkJhY2tncm91bmQiOnsiJGlkIjoiMjg4IiwiQ29sb3IiOnsiJGlkIjoiMjg5IiwiQSI6MjU1LCJSIjoyMzIsIkciOjc2LCJCIjozNH19LCJJc1Zpc2libGUiOnRydWUsIldpZHRoIjoxOC4wLCJIZWlnaHQiOjIwLjAsIkJvcmRlclN0eWxlIjp7IiRpZCI6IjI5MCIsIkxpbmVDb2xvciI6eyIkcmVmIjoiNjUifSwiTGluZVdlaWdodCI6MC4wLCJMaW5lVHlwZSI6MCwiUGFyZW50U3R5bGUiOnsiJHJlZiI6IjY0In19LCJQYXJlbnRTdHlsZSI6eyIkcmVmIjoiNTkifX0sIlRpdGxlU3R5bGUiOnsiJGlkIjoiMjkxIiwiRm9udFNldHRpbmdzIjp7IiRpZCI6IjI5MiIsIkZvbnRTaXplIjoxMiwiRm9udE5hbWUiOiJDYWxpYnJpIiwiSXNCb2xkIjp0cnVlLCJJc0l0YWxpYyI6ZmFsc2UsIklzVW5kZXJsaW5lZCI6ZmFsc2UsIlBhcmVudFN0eWxlIjp7IiRyZWYiOiI2OCJ9fSwiQXV0b1NpemUiOjAsIkZvcmVncm91bmQiOnsiJHJlZiI6IjY5In0sIk1heFdpZHRoIjo1Mi44NzQ5NjE4NTMwMjczNDQ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kzIiwiTGluZUNvbG9yIjpudWxsLCJMaW5lV2VpZ2h0IjowLjAsIkxpbmVUeXBlIjowLCJQYXJlbnRTdHlsZSI6bnVsbH0sIlBhcmVudFN0eWxlIjp7IiRyZWYiOiI2NyJ9fSwiRGF0ZVN0eWxlIjp7IiRpZCI6IjI5NCIsIkZvbnRTZXR0aW5ncyI6eyIkaWQiOiIyOTU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ZmFsc2UsIldpZHRoIjowLjAsIkhlaWdodCI6MC4wLCJCb3JkZXJTdHlsZSI6eyIkaWQiOiIyOTYiLCJMaW5lQ29sb3IiOm51bGwsIkxpbmVXZWlnaHQiOjAuMCwiTGluZVR5cGUiOjAsIlBhcmVudFN0eWxlIjpudWxsfSwiUGFyZW50U3R5bGUiOnsiJHJlZiI6Ijc0In19LCJEYXRlRm9ybWF0Ijp7IiRyZWYiOiI4MSJ9LCJXZWVrTnVtYmVyaW5nIjp7IiRpZCI6IjI5NyIsIkZvcm1hdCI6MCwiSXNWaXNpYmxlIjpmYWxzZSwiTGFzdEtub3duVmlzaWJpbGl0eVN0YXRlIjpmYWxzZX0sIklzVmlzaWJsZSI6dHJ1ZSwiUGFyZW50U3R5bGUiOnsiJHJlZiI6IjUzIn19LCJJbmRleCI6NiwiUGVyY2VudGFnZUNvbXBsZXRlIjpudWxsLCJQb3NpdGlvbiI6eyJSYXRpbyI6MC4wODM4MjQxNTc3MTQ4NDM3NSwiSXNDdXN0b20iOmZhbHNlfSwiRGF0ZUZvcm1hdCI6eyIkcmVmIjoiODEifSwiV2Vla051bWJlcmluZyI6eyIkaWQiOiIyOTgiLCJGb3JtYXQiOjAsIklzVmlzaWJsZSI6ZmFsc2UsIkxhc3RLbm93blZpc2liaWxpdHlTdGF0ZSI6ZmFsc2V9LCJSZWxhdGVkVGFza0lkIjoiMDAwMDAwMDAtMDAwMC0wMDAwLTAwMDAtMDAwMDAwMDAwMDAwIiwiSWQiOiI0ZmVlNzRmMC03MTdlLTRkZGUtOTFlNy0zMjIxYjljMjUwMWYiLCJJbXBvcnRJZCI6bnVsbCwiVGl0bGUiOiJNYWpvciBNaWxlc3RvbmUiLCJOb3RlIjpudWxsLCJIeXBlcmxpbmsiOnsiJGlkIjoiMjk5IiwiQWRkcmVzcyI6bnVsbCwiU3ViQWRkcmVzcyI6bnVsbH0sIklzQ2hhbmdlZCI6ZmFsc2UsIklzTmV3Ijp0cnVlfSx7IiRpZCI6IjMwMCIsIkRhdGUiOiIyMDIxLTA3LTE1VDIzOjU5OjAwIiwiU3R5bGUiOnsiJGlkIjoiMzAxIiwiU2hhcGUiOjEsIkNvbm5lY3Rvck1hcmdpbiI6eyIkcmVmIjoiNTQifSwiQ29ubmVjdG9yU3R5bGUiOnsiJGlkIjoiMzAyIiwiTGluZUNvbG9yIjp7IiRpZCI6IjMwMyIsIiR0eXBlIjoiTkxSRS5Db21tb24uRG9tLlNvbGlkQ29sb3JCcnVzaCwgTkxSRS5Db21tb24iLCJDb2xvciI6eyIkaWQiOiIzMDQiLCJBIjoyNTUsIlIiOjgwLCJHIjo4MCwiQiI6NzB9fSwiTGluZVdlaWdodCI6MS4wLCJMaW5lVHlwZSI6MCwiUGFyZW50U3R5bGUiOnsiJHJlZiI6IjU1In19LCJJc0JlbG93VGltZWJhbmQiOnRydWUsIlBvc2l0aW9uT25UYXNrIjowLCJIaWRlRGF0ZSI6ZmFsc2UsIlNoYXBlU2l6ZSI6MSwiU3BhY2luZyI6MC4wLCJQYWRkaW5nIjp7IiRpZCI6IjMwNSIsIlRvcCI6MCwiTGVmdCI6MCwiUmlnaHQiOjAsIkJvdHRvbSI6MH0sIlNoYXBlU3R5bGUiOnsiJGlkIjoiMzA2IiwiTWFyZ2luIjp7IiRyZWYiOiI2MCJ9LCJQYWRkaW5nIjp7IiRyZWYiOiI2MSJ9LCJCYWNrZ3JvdW5kIjp7IiRpZCI6IjMwNyIsIkNvbG9yIjp7IiRpZCI6IjMwOCIsIkEiOjI1NSwiUiI6ODAsIkciOjgwLCJCIjo3MH19LCJJc1Zpc2libGUiOnRydWUsIldpZHRoIjoxOC4wLCJIZWlnaHQiOjIwLjAsIkJvcmRlclN0eWxlIjp7IiRpZCI6IjMwOSIsIkxpbmVDb2xvciI6eyIkcmVmIjoiNjUifSwiTGluZVdlaWdodCI6MC4wLCJMaW5lVHlwZSI6MCwiUGFyZW50U3R5bGUiOnsiJHJlZiI6IjY0In19LCJQYXJlbnRTdHlsZSI6eyIkcmVmIjoiNTkifX0sIlRpdGxlU3R5bGUiOnsiJGlkIjoiMzEwIiwiRm9udFNldHRpbmdzIjp7IiRpZCI6IjMxMSIsIkZvbnRTaXplIjoxMSwiRm9udE5hbWUiOiJDYWxpYnJpIiwiSXNCb2xkIjpmYWxzZSwiSXNJdGFsaWMiOmZhbHNlLCJJc1VuZGVybGluZWQiOmZhbHNlLCJQYXJlbnRTdHlsZSI6eyIkcmVmIjoiNjgifX0sIkF1dG9TaXplIjowLCJGb3JlZ3JvdW5kIjp7IiRyZWYiOiI2OSJ9LCJNYXhXaWR0aCI6NTUuMzc1MDM4MTQ2OTcyNjU2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MxMiIsIkxpbmVDb2xvciI6bnVsbCwiTGluZVdlaWdodCI6MC4wLCJMaW5lVHlwZSI6MCwiUGFyZW50U3R5bGUiOm51bGx9LCJQYXJlbnRTdHlsZSI6eyIkcmVmIjoiNjcifX0sIkRhdGVTdHlsZSI6eyIkaWQiOiIzMTMiLCJGb250U2V0dGluZ3MiOnsiJGlkIjoiMzE0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MTUiLCJMaW5lQ29sb3IiOm51bGwsIkxpbmVXZWlnaHQiOjAuMCwiTGluZVR5cGUiOjAsIlBhcmVudFN0eWxlIjpudWxsfSwiUGFyZW50U3R5bGUiOnsiJHJlZiI6Ijc0In19LCJEYXRlRm9ybWF0Ijp7IiRyZWYiOiI4MSJ9LCJXZWVrTnVtYmVyaW5nIjp7IiRpZCI6IjMxNiIsIkZvcm1hdCI6MCwiSXNWaXNpYmxlIjpmYWxzZSwiTGFzdEtub3duVmlzaWJpbGl0eVN0YXRlIjpmYWxzZX0sIklzVmlzaWJsZSI6dHJ1ZSwiUGFyZW50U3R5bGUiOnsiJHJlZiI6IjUzIn19LCJJbmRleCI6NywiUGVyY2VudGFnZUNvbXBsZXRlIjpudWxsLCJQb3NpdGlvbiI6eyJSYXRpbyI6MC4xNjMzMDgzNzc0ODk2MzE1OSwiSXNDdXN0b20iOnRydWV9LCJEYXRlRm9ybWF0Ijp7IiRyZWYiOiI4MSJ9LCJXZWVrTnVtYmVyaW5nIjp7IiRpZCI6IjMxNyIsIkZvcm1hdCI6MCwiSXNWaXNpYmxlIjpmYWxzZSwiTGFzdEtub3duVmlzaWJpbGl0eVN0YXRlIjpmYWxzZX0sIlJlbGF0ZWRUYXNrSWQiOiIwMDAwMDAwMC0wMDAwLTAwMDAtMDAwMC0wMDAwMDAwMDAwMDAiLCJJZCI6IjdkYmU2Mzc5LWFmNDUtNDhlNy1iN2I0LTljMzU4OTYwNjdmNiIsIkltcG9ydElkIjpudWxsLCJUaXRsZSI6Ik1pbGVzdG9uZSA2IiwiTm90ZSI6bnVsbCwiSHlwZXJsaW5rIjp7IiRpZCI6IjMxOCIsIkFkZHJlc3MiOm51bGwsIlN1YkFkZHJlc3MiOm51bGx9LCJJc0NoYW5nZWQiOmZhbHNlLCJJc05ldyI6dHJ1ZX0seyIkaWQiOiIzMTkiLCJEYXRlIjoiMjAyMS0wOC0xNVQyMzo1OTowMCIsIlN0eWxlIjp7IiRpZCI6IjMyMCIsIlNoYXBlIjoxLCJDb25uZWN0b3JNYXJnaW4iOnsiJHJlZiI6IjU0In0sIkNvbm5lY3RvclN0eWxlIjp7IiRpZCI6IjMyMSIsIkxpbmVDb2xvciI6eyIkaWQiOiIzMjIiLCIkdHlwZSI6Ik5MUkUuQ29tbW9uLkRvbS5Tb2xpZENvbG9yQnJ1c2gsIE5MUkUuQ29tbW9uIiwiQ29sb3IiOnsiJGlkIjoiMzIzIiwiQSI6MjU1LCJSIjo4MCwiRyI6ODAsIkIiOjcwfX0sIkxpbmVXZWlnaHQiOjEuMCwiTGluZVR5cGUiOjAsIlBhcmVudFN0eWxlIjp7IiRyZWYiOiI1NSJ9fSwiSXNCZWxvd1RpbWViYW5kIjp0cnVlLCJQb3NpdGlvbk9uVGFzayI6MCwiSGlkZURhdGUiOmZhbHNlLCJTaGFwZVNpemUiOjEsIlNwYWNpbmciOjAuMCwiUGFkZGluZyI6eyIkaWQiOiIzMjQiLCJUb3AiOjAsIkxlZnQiOjAsIlJpZ2h0IjowLCJCb3R0b20iOjB9LCJTaGFwZVN0eWxlIjp7IiRpZCI6IjMyNSIsIk1hcmdpbiI6eyIkcmVmIjoiNjAifSwiUGFkZGluZyI6eyIkcmVmIjoiNjEifSwiQmFja2dyb3VuZCI6eyIkaWQiOiIzMjYiLCJDb2xvciI6eyIkaWQiOiIzMjciLCJBIjoyNTUsIlIiOjgwLCJHIjo4MCwiQiI6NzB9fSwiSXNWaXNpYmxlIjp0cnVlLCJXaWR0aCI6MTguMCwiSGVpZ2h0IjoyMC4wLCJCb3JkZXJTdHlsZSI6eyIkaWQiOiIzMjgiLCJMaW5lQ29sb3IiOnsiJHJlZiI6IjY1In0sIkxpbmVXZWlnaHQiOjAuMCwiTGluZVR5cGUiOjAsIlBhcmVudFN0eWxlIjp7IiRyZWYiOiI2NCJ9fSwiUGFyZW50U3R5bGUiOnsiJHJlZiI6IjU5In19LCJUaXRsZVN0eWxlIjp7IiRpZCI6IjMyOSIsIkZvbnRTZXR0aW5ncyI6eyIkaWQiOiIzMzAiLCJGb250U2l6ZSI6MTEsIkZvbnROYW1lIjoiQ2FsaWJyaSIsIklzQm9sZCI6ZmFsc2UsIklzSXRhbGljIjpmYWxzZSwiSXNVbmRlcmxpbmVkIjpmYWxzZSwiUGFyZW50U3R5bGUiOnsiJHJlZiI6IjY4In19LCJBdXRvU2l6ZSI6MCwiRm9yZWdyb3VuZCI6eyIkcmVmIjoiNjkifSwiTWF4V2lkdGgiOjU1LjM3NTAzODE0Njk3MjY1Ni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zMzEiLCJMaW5lQ29sb3IiOm51bGwsIkxpbmVXZWlnaHQiOjAuMCwiTGluZVR5cGUiOjAsIlBhcmVudFN0eWxlIjpudWxsfSwiUGFyZW50U3R5bGUiOnsiJHJlZiI6IjY3In19LCJEYXRlU3R5bGUiOnsiJGlkIjoiMzMyIiwiRm9udFNldHRpbmdzIjp7IiRpZCI6IjMzMy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M0IiwiTGluZUNvbG9yIjpudWxsLCJMaW5lV2VpZ2h0IjowLjAsIkxpbmVUeXBlIjowLCJQYXJlbnRTdHlsZSI6bnVsbH0sIlBhcmVudFN0eWxlIjp7IiRyZWYiOiI3NCJ9fSwiRGF0ZUZvcm1hdCI6eyIkcmVmIjoiODEifSwiV2Vla051bWJlcmluZyI6eyIkaWQiOiIzMzUiLCJGb3JtYXQiOjAsIklzVmlzaWJsZSI6ZmFsc2UsIkxhc3RLbm93blZpc2liaWxpdHlTdGF0ZSI6ZmFsc2V9LCJJc1Zpc2libGUiOnRydWUsIlBhcmVudFN0eWxlIjp7IiRyZWYiOiI1MyJ9fSwiSW5kZXgiOjgsIlBlcmNlbnRhZ2VDb21wbGV0ZSI6bnVsbCwiUG9zaXRpb24iOnsiUmF0aW8iOjAuMDkxNzQ3ODIxNTcyMzg2MiwiSXNDdXN0b20iOnRydWV9LCJEYXRlRm9ybWF0Ijp7IiRyZWYiOiI4MSJ9LCJXZWVrTnVtYmVyaW5nIjp7IiRpZCI6IjMzNiIsIkZvcm1hdCI6MCwiSXNWaXNpYmxlIjpmYWxzZSwiTGFzdEtub3duVmlzaWJpbGl0eVN0YXRlIjpmYWxzZX0sIlJlbGF0ZWRUYXNrSWQiOiIwMDAwMDAwMC0wMDAwLTAwMDAtMDAwMC0wMDAwMDAwMDAwMDAiLCJJZCI6IjE5OWIxMzk4LThhYzAtNGMxYy1hNWE3LTRiYTM4OTI3MWFjMSIsIkltcG9ydElkIjpudWxsLCJUaXRsZSI6Ik1pbGVzdG9uZSA3IiwiTm90ZSI6bnVsbCwiSHlwZXJsaW5rIjp7IiRpZCI6IjMzNyIsIkFkZHJlc3MiOm51bGwsIlN1YkFkZHJlc3MiOm51bGx9LCJJc0NoYW5nZWQiOmZhbHNlLCJJc05ldyI6dHJ1ZX0seyIkaWQiOiIzMzgiLCJEYXRlIjoiMjAyMS0wOS0zMFQyMzo1OTowMCIsIlN0eWxlIjp7IiRpZCI6IjMzOSIsIlNoYXBlIjoxMywiQ29ubmVjdG9yTWFyZ2luIjp7IiRyZWYiOiI1NCJ9LCJDb25uZWN0b3JTdHlsZSI6eyIkaWQiOiIzNDAiLCJMaW5lQ29sb3IiOnsiJGlkIjoiMzQxIiwiJHR5cGUiOiJOTFJFLkNvbW1vbi5Eb20uU29saWRDb2xvckJydXNoLCBOTFJFLkNvbW1vbiIsIkNvbG9yIjp7IiRpZCI6IjM0MiIsIkEiOjI1NSwiUiI6MjMyLCJHIjo3NiwiQiI6MzR9fSwiTGluZVdlaWdodCI6MS4wLCJMaW5lVHlwZSI6MCwiUGFyZW50U3R5bGUiOnsiJHJlZiI6IjU1In19LCJJc0JlbG93VGltZWJhbmQiOmZhbHNlLCJQb3NpdGlvbk9uVGFzayI6MCwiSGlkZURhdGUiOmZhbHNlLCJTaGFwZVNpemUiOjEsIlNwYWNpbmciOjAuMCwiUGFkZGluZyI6eyIkaWQiOiIzNDMiLCJUb3AiOjAsIkxlZnQiOjAsIlJpZ2h0IjowLCJCb3R0b20iOjB9LCJTaGFwZVN0eWxlIjp7IiRpZCI6IjM0NCIsIk1hcmdpbiI6eyIkcmVmIjoiNjAifSwiUGFkZGluZyI6eyIkcmVmIjoiNjEifSwiQmFja2dyb3VuZCI6eyIkaWQiOiIzNDUiLCJDb2xvciI6eyIkaWQiOiIzNDYiLCJBIjoyNTUsIlIiOjIzMiwiRyI6NzYsIkIiOjM0fX0sIklzVmlzaWJsZSI6dHJ1ZSwiV2lkdGgiOjE4LjAsIkhlaWdodCI6MjAuMCwiQm9yZGVyU3R5bGUiOnsiJGlkIjoiMzQ3IiwiTGluZUNvbG9yIjp7IiRyZWYiOiI2NSJ9LCJMaW5lV2VpZ2h0IjowLjAsIkxpbmVUeXBlIjowLCJQYXJlbnRTdHlsZSI6eyIkcmVmIjoiNjQifX0sIlBhcmVudFN0eWxlIjp7IiRyZWYiOiI1OSJ9fSwiVGl0bGVTdHlsZSI6eyIkaWQiOiIzNDgiLCJGb250U2V0dGluZ3MiOnsiJGlkIjoiMzQ5IiwiRm9udFNpemUiOjEyLCJGb250TmFtZSI6IkNhbGlicmkiLCJJc0JvbGQiOnRydWUsIklzSXRhbGljIjpmYWxzZSwiSXNVbmRlcmxpbmVkIjpmYWxzZSwiUGFyZW50U3R5bGUiOnsiJHJlZiI6IjY4In19LCJBdXRvU2l6ZSI6MCwiRm9yZWdyb3VuZCI6eyIkcmVmIjoiNjkifSwiTWF4V2lkdGgiOjUyLjg3NDk2MTg1MzAyNzM0N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zNTAiLCJMaW5lQ29sb3IiOm51bGwsIkxpbmVXZWlnaHQiOjAuMCwiTGluZVR5cGUiOjAsIlBhcmVudFN0eWxlIjpudWxsfSwiUGFyZW50U3R5bGUiOnsiJHJlZiI6IjY3In19LCJEYXRlU3R5bGUiOnsiJGlkIjoiMzUxIiwiRm9udFNldHRpbmdzIjp7IiRpZCI6IjM1Mi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mYWxzZSwiV2lkdGgiOjAuMCwiSGVpZ2h0IjowLjAsIkJvcmRlclN0eWxlIjp7IiRpZCI6IjM1MyIsIkxpbmVDb2xvciI6bnVsbCwiTGluZVdlaWdodCI6MC4wLCJMaW5lVHlwZSI6MCwiUGFyZW50U3R5bGUiOm51bGx9LCJQYXJlbnRTdHlsZSI6eyIkcmVmIjoiNzQifX0sIkRhdGVGb3JtYXQiOnsiJHJlZiI6IjgxIn0sIldlZWtOdW1iZXJpbmciOnsiJGlkIjoiMzU0IiwiRm9ybWF0IjowLCJJc1Zpc2libGUiOmZhbHNlLCJMYXN0S25vd25WaXNpYmlsaXR5U3RhdGUiOmZhbHNlfSwiSXNWaXNpYmxlIjp0cnVlLCJQYXJlbnRTdHlsZSI6eyIkcmVmIjoiNTMifX0sIkluZGV4Ijo5LCJQZXJjZW50YWdlQ29tcGxldGUiOm51bGwsIlBvc2l0aW9uIjp7IlJhdGlvIjowLjA4MzgyNDE1NzcxNDg0Mzc1LCJJc0N1c3RvbSI6ZmFsc2V9LCJEYXRlRm9ybWF0Ijp7IiRyZWYiOiI4MSJ9LCJXZWVrTnVtYmVyaW5nIjp7IiRpZCI6IjM1NSIsIkZvcm1hdCI6MCwiSXNWaXNpYmxlIjpmYWxzZSwiTGFzdEtub3duVmlzaWJpbGl0eVN0YXRlIjpmYWxzZX0sIlJlbGF0ZWRUYXNrSWQiOiIwMDAwMDAwMC0wMDAwLTAwMDAtMDAwMC0wMDAwMDAwMDAwMDAiLCJJZCI6IjMxZWE1NmVjLTI0YzMtNDQxMy04OWYwLTJlMTM4OGRlOGFlZiIsIkltcG9ydElkIjpudWxsLCJUaXRsZSI6Ik1ham9yIE1pbGVzdG9uZSIsIk5vdGUiOm51bGwsIkh5cGVybGluayI6eyIkaWQiOiIzNTYiLCJBZGRyZXNzIjpudWxsLCJTdWJBZGRyZXNzIjpudWxsfSwiSXNDaGFuZ2VkIjpmYWxzZSwiSXNOZXciOnRydWV9LHsiJGlkIjoiMzU3IiwiRGF0ZSI6IjIwMjEtMTItMjhUMjM6NTk6MDAiLCJTdHlsZSI6eyIkaWQiOiIzNTgiLCJTaGFwZSI6NCwiQ29ubmVjdG9yTWFyZ2luIjp7IiRyZWYiOiI1NCJ9LCJDb25uZWN0b3JTdHlsZSI6eyIkaWQiOiIzNTkiLCJMaW5lQ29sb3IiOnsiJGlkIjoiMzYwIiwiJHR5cGUiOiJOTFJFLkNvbW1vbi5Eb20uU29saWRDb2xvckJydXNoLCBOTFJFLkNvbW1vbiIsIkNvbG9yIjp7IiRpZCI6IjM2MSIsIkEiOjI1NSwiUiI6MTc4LCJHIjozOCwiQiI6MH19LCJMaW5lV2VpZ2h0IjoxLjAsIkxpbmVUeXBlIjowLCJQYXJlbnRTdHlsZSI6eyIkcmVmIjoiNTUifX0sIklzQmVsb3dUaW1lYmFuZCI6dHJ1ZSwiUG9zaXRpb25PblRhc2siOjAsIkhpZGVEYXRlIjpmYWxzZSwiU2hhcGVTaXplIjoxLCJTcGFjaW5nIjowLjAsIlBhZGRpbmciOnsiJGlkIjoiMzYyIiwiVG9wIjowLCJMZWZ0IjowLCJSaWdodCI6MCwiQm90dG9tIjowfSwiU2hhcGVTdHlsZSI6eyIkaWQiOiIzNjMiLCJNYXJnaW4iOnsiJHJlZiI6IjYwIn0sIlBhZGRpbmciOnsiJHJlZiI6IjYxIn0sIkJhY2tncm91bmQiOnsiJGlkIjoiMzY0IiwiQ29sb3IiOnsiJGlkIjoiMzY1IiwiQSI6MjU1LCJSIjoxNzgsIkciOjM4LCJCIjowfX0sIklzVmlzaWJsZSI6dHJ1ZSwiV2lkdGgiOjE2LjA0OTk5OTIzNzA2MDU0NywiSGVpZ2h0IjoxNi4yNSwiQm9yZGVyU3R5bGUiOnsiJGlkIjoiMzY2IiwiTGluZUNvbG9yIjp7IiRyZWYiOiI2NSJ9LCJMaW5lV2VpZ2h0IjowLjAsIkxpbmVUeXBlIjowLCJQYXJlbnRTdHlsZSI6eyIkcmVmIjoiNjQifX0sIlBhcmVudFN0eWxlIjp7IiRyZWYiOiI1OSJ9fSwiVGl0bGVTdHlsZSI6eyIkaWQiOiIzNjciLCJGb250U2V0dGluZ3MiOnsiJGlkIjoiMzY4IiwiRm9udFNpemUiOjExLCJGb250TmFtZSI6IkNhbGlicmkiLCJJc0JvbGQiOmZhbHNlLCJJc0l0YWxpYyI6ZmFsc2UsIklzVW5kZXJsaW5lZCI6ZmFsc2UsIlBhcmVudFN0eWxlIjp7IiRyZWYiOiI2OCJ9fSwiQXV0b1NpemUiOjAsIkZvcmVncm91bmQiOnsiJHJlZiI6IjY5In0sIk1heFdpZHRoIjo1NS4zNzUwMzgxNDY5NzI2NTY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Y5IiwiTGluZUNvbG9yIjpudWxsLCJMaW5lV2VpZ2h0IjowLjAsIkxpbmVUeXBlIjowLCJQYXJlbnRTdHlsZSI6bnVsbH0sIlBhcmVudFN0eWxlIjp7IiRyZWYiOiI2NyJ9fSwiRGF0ZVN0eWxlIjp7IiRpZCI6IjM3MCIsIkZvbnRTZXR0aW5ncyI6eyIkaWQiOiIzNzE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M3MiIsIkxpbmVDb2xvciI6bnVsbCwiTGluZVdlaWdodCI6MC4wLCJMaW5lVHlwZSI6MCwiUGFyZW50U3R5bGUiOm51bGx9LCJQYXJlbnRTdHlsZSI6eyIkcmVmIjoiNzQifX0sIkRhdGVGb3JtYXQiOnsiJHJlZiI6IjgxIn0sIldlZWtOdW1iZXJpbmciOnsiJGlkIjoiMzczIiwiRm9ybWF0IjowLCJJc1Zpc2libGUiOmZhbHNlLCJMYXN0S25vd25WaXNpYmlsaXR5U3RhdGUiOmZhbHNlfSwiSXNWaXNpYmxlIjp0cnVlLCJQYXJlbnRTdHlsZSI6eyIkcmVmIjoiNTMifX0sIkluZGV4IjoxMCwiUGVyY2VudGFnZUNvbXBsZXRlIjpudWxsLCJQb3NpdGlvbiI6eyJSYXRpbyI6MC4xMjM2MjUzNTM0MDEwODk5LCJJc0N1c3RvbSI6dHJ1ZX0sIkRhdGVGb3JtYXQiOnsiJHJlZiI6IjgxIn0sIldlZWtOdW1iZXJpbmciOnsiJGlkIjoiMzc0IiwiRm9ybWF0IjowLCJJc1Zpc2libGUiOmZhbHNlLCJMYXN0S25vd25WaXNpYmlsaXR5U3RhdGUiOmZhbHNlfSwiUmVsYXRlZFRhc2tJZCI6IjAwMDAwMDAwLTAwMDAtMDAwMC0wMDAwLTAwMDAwMDAwMDAwMCIsIklkIjoiMTA5MDBlMzYtNWQ4Yy00ZDViLTg1ZGUtM2IzMGMyMjAxZTVmIiwiSW1wb3J0SWQiOm51bGwsIlRpdGxlIjoiTWlsZXN0b25lIDgiLCJOb3RlIjpudWxsLCJIeXBlcmxpbmsiOnsiJGlkIjoiMzc1IiwiQWRkcmVzcyI6bnVsbCwiU3ViQWRkcmVzcyI6bnVsbH0sIklzQ2hhbmdlZCI6ZmFsc2UsIklzTmV3Ijp0cnVlfV0sIlRhc2tzIjpbeyIkaWQiOiIzNzYiLCJHcm91cE5hbWUiOm51bGwsIlN0YXJ0RGF0ZSI6IjIwMjEtMDktMTVUMDA6MDA6MDBaIiwiRW5kRGF0ZSI6IjIwMjEtMTItMjlUMjM6NTk6MDBaIiwiUGVyY2VudGFnZUNvbXBsZXRlIjpudWxsLCJTdHlsZSI6eyIkaWQiOiIzNzciLCJTaGFwZSI6MSwiU2hhcGVUaGlja25lc3MiOjEsIkR1cmF0aW9uRm9ybWF0Ijo1LCJJbmNsdWRlTm9uV29ya2luZ0RheXNJbkR1cmF0aW9uIjpmYWxzZSwiUGVyY2VudGFnZUNvbXBsZXRlU3R5bGUiOnsiJGlkIjoiMzc4IiwiRm9udFNldHRpbmdzIjp7IiRpZCI6IjM3O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gwIiwiTGluZUNvbG9yIjpudWxsLCJMaW5lV2VpZ2h0IjowLjAsIkxpbmVUeXBlIjowLCJQYXJlbnRTdHlsZSI6bnVsbH0sIlBhcmVudFN0eWxlIjp7IiRyZWYiOiI4NSJ9fSwiRHVyYXRpb25TdHlsZSI6eyIkaWQiOiIzODEiLCJGb250U2V0dGluZ3MiOnsiJGlkIjoiMzgyIiwiRm9udFNpemUiOjExLCJGb250TmFtZSI6IkNhbGlicmkiLCJJc0JvbGQiOmZhbHNlLCJJc0l0YWxpYyI6ZmFsc2UsIklzVW5kZXJsaW5lZCI6ZmFsc2UsIlBhcmVudFN0eWxlIjp7IiRyZWYiOiI5MyJ9fSwiQXV0b1NpemUiOjAsIkZvcmVncm91bmQiOnsiJGlkIjoiMzgzIiwiQ29sb3IiOnsiJGlkIjoiMzg0IiwiQSI6MjU1LCJSIjoyMzIsIkciOjc2LCJCIjozNH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g1IiwiTGluZUNvbG9yIjpudWxsLCJMaW5lV2VpZ2h0IjowLjAsIkxpbmVUeXBlIjowLCJQYXJlbnRTdHlsZSI6bnVsbH0sIlBhcmVudFN0eWxlIjp7IiRyZWYiOiI5MiJ9fSwiSG9yaXpvbnRhbENvbm5lY3RvclN0eWxlIjp7IiRpZCI6IjM4NiIsIkxpbmVDb2xvciI6eyIkcmVmIjoiMTAwIn0sIkxpbmVXZWlnaHQiOjAuMCwiTGluZVR5cGUiOjAsIlBhcmVudFN0eWxlIjp7IiRyZWYiOiI5OSJ9fSwiVmVydGljYWxDb25uZWN0b3JTdHlsZSI6eyIkaWQiOiIzODciLCJMaW5lQ29sb3IiOnsiJHJlZiI6IjEwMyJ9LCJMaW5lV2VpZ2h0IjoxLjAsIkxpbmVUeXBlIjowLCJQYXJlbnRTdHlsZSI6eyIkcmVmIjoiMTAyIn19LCJNYXJnaW4iOm51bGwsIlN0YXJ0RGF0ZVBvc2l0aW9uIjoyLCJFbmREYXRlUG9zaXRpb24iOjIsIkRhdGVJc1Zpc2libGUiOnRydWUsIlRpdGxlUG9zaXRpb24iOjAsIkR1cmF0aW9uUG9zaXRpb24iOjEsIlBlcmNlbnRhZ2VDb21wbGV0ZWRQb3NpdGlvbiI6NiwiU3BhY2luZyI6MiwiSXNCZWxvd1RpbWViYW5kIjpmYWxzZSwiUGVyY2VudGFnZUNvbXBsZXRlU2hhcGVPcGFjaXR5IjozNSwiU2hhcGVTdHlsZSI6eyIkaWQiOiIzODgiLCJNYXJnaW4iOnsiJHJlZiI6IjEwNiJ9LCJQYWRkaW5nIjp7IiRpZCI6IjM4OSIsIlRvcCI6MCwiTGVmdCI6MSwiUmlnaHQiOjAsIkJvdHRvbSI6MX0sIkJhY2tncm91bmQiOnsiJGlkIjoiMzkwIiwiQ29sb3IiOnsiJGlkIjoiMzkxIiwiQSI6MjU1LCJSIjo4MCwiRyI6ODAsIkIiOjcwfX0sIklzVmlzaWJsZSI6dHJ1ZSwiV2lkdGgiOjAuMCwiSGVpZ2h0IjoxNi4wLCJCb3JkZXJTdHlsZSI6eyIkaWQiOiIzOTIiLCJMaW5lQ29sb3IiOnsiJGlkIjoiMzkzIiwiJHR5cGUiOiJOTFJFLkNvbW1vbi5Eb20uU29saWRDb2xvckJydXNoLCBOTFJFLkNvbW1vbiIsIkNvbG9yIjp7IiRpZCI6IjM5NCIsIkEiOjI1NSwiUiI6MjU1LCJHIjowLCJCIjowfX0sIkxpbmVXZWlnaHQiOjAuMCwiTGluZVR5cGUiOjAsIlBhcmVudFN0eWxlIjpudWxsfSwiUGFyZW50U3R5bGUiOnsiJHJlZiI6IjEwNSJ9fSwiVGl0bGVTdHlsZSI6eyIkaWQiOiIzOTUiLCJGb250U2V0dGluZ3MiOnsiJGlkIjoiMzk2IiwiRm9udFNpemUiOjE0LCJGb250TmFtZSI6IkNhbGlicmkiLCJJc0JvbGQiOnRydWUsIklzSXRhbGljIjpmYWxzZSwiSXNVbmRlcmxpbmVkIjpmYWxzZSwiUGFyZW50U3R5bGUiOnsiJHJlZiI6IjExNCJ9fSwiQXV0b1NpemUiOjAsIkZvcmVncm91bmQiOnsiJGlkIjoiMzk3IiwiQ29sb3IiOnsiJGlkIjoiMzk4IiwiQSI6MjU1LCJSIjo4MCwiRyI6ODAsIkIiOjcwfX0sIk1heFdpZHRoIjo0Ny44NzUwMzgxNDY5NzI2NTY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k5IiwiTGluZUNvbG9yIjpudWxsLCJMaW5lV2VpZ2h0IjowLjAsIkxpbmVUeXBlIjowLCJQYXJlbnRTdHlsZSI6bnVsbH0sIlBhcmVudFN0eWxlIjp7IiRyZWYiOiIxMTMifX0sIkRhdGVTdHlsZSI6eyIkaWQiOiI0MDAiLCJGb250U2V0dGluZ3MiOnsiJGlkIjoiNDAxIiwiRm9udFNpemUiOjExLCJGb250TmFtZSI6IkNhbGlicmkiLCJJc0JvbGQiOmZhbHNlLCJJc0l0YWxpYyI6ZmFsc2UsIklzVW5kZXJsaW5lZCI6ZmFsc2UsIlBhcmVudFN0eWxlIjp7IiRyZWYiOiIxMjEifX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wMiIsIkxpbmVDb2xvciI6bnVsbCwiTGluZVdlaWdodCI6MC4wLCJMaW5lVHlwZSI6MCwiUGFyZW50U3R5bGUiOm51bGx9LCJQYXJlbnRTdHlsZSI6eyIkcmVmIjoiMTIwIn19LCJEYXRlRm9ybWF0Ijp7IiRyZWYiOiIxMjcifSwiV2Vla051bWJlcmluZyI6eyIkaWQiOiI0MDMiLCJGb3JtYXQiOjAsIklzVmlzaWJsZSI6ZmFsc2UsIkxhc3RLbm93blZpc2liaWxpdHlTdGF0ZSI6ZmFsc2V9LCJJc1Zpc2libGUiOnRydWUsIlBhcmVudFN0eWxlIjp7IiRyZWYiOiI4NCJ9fSwiSW5kZXgiOjExLCJTbWFydER1cmF0aW9uQWN0aXZhdGVkIjpmYWxzZSwiRGF0ZUZvcm1hdCI6eyIkcmVmIjoiMTI3In0sIldlZWtOdW1iZXJpbmciOnsiJGlkIjoiNDA0IiwiRm9ybWF0IjowLCJJc1Zpc2libGUiOmZhbHNlLCJMYXN0S25vd25WaXNpYmlsaXR5U3RhdGUiOmZhbHNlfSwiSWQiOiI1MzczMDFjOC1iZTQzLTQ4NjAtYTM1OS0zY2FhYzYxYTFkNzQiLCJJbXBvcnRJZCI6bnVsbCwiVGl0bGUiOiJQaGFzZSA0IiwiTm90ZSI6bnVsbCwiSHlwZXJsaW5rIjp7IiRpZCI6IjQwNSIsIkFkZHJlc3MiOm51bGwsIlN1YkFkZHJlc3MiOm51bGx9LCJJc0NoYW5nZWQiOmZhbHNlLCJJc05ldyI6dHJ1ZX0seyIkaWQiOiI0MDYiLCJHcm91cE5hbWUiOm51bGwsIlN0YXJ0RGF0ZSI6IjIwMjEtMDQtMTVUMDA6MDA6MDBaIiwiRW5kRGF0ZSI6IjIwMjEtMTAtMTVUMjM6NTk6MDBaIiwiUGVyY2VudGFnZUNvbXBsZXRlIjpudWxsLCJTdHlsZSI6eyIkaWQiOiI0MDciLCJTaGFwZSI6MSwiU2hhcGVUaGlja25lc3MiOjEsIkR1cmF0aW9uRm9ybWF0Ijo1LCJJbmNsdWRlTm9uV29ya2luZ0RheXNJbkR1cmF0aW9uIjpmYWxzZSwiUGVyY2VudGFnZUNvbXBsZXRlU3R5bGUiOnsiJGlkIjoiNDA4IiwiRm9udFNldHRpbmdzIjp7IiRpZCI6IjQwO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EwIiwiTGluZUNvbG9yIjpudWxsLCJMaW5lV2VpZ2h0IjowLjAsIkxpbmVUeXBlIjowLCJQYXJlbnRTdHlsZSI6bnVsbH0sIlBhcmVudFN0eWxlIjp7IiRyZWYiOiI4NSJ9fSwiRHVyYXRpb25TdHlsZSI6eyIkaWQiOiI0MTEiLCJGb250U2V0dGluZ3MiOnsiJGlkIjoiNDEyIiwiRm9udFNpemUiOjExLCJGb250TmFtZSI6IkNhbGlicmkiLCJJc0JvbGQiOmZhbHNlLCJJc0l0YWxpYyI6ZmFsc2UsIklzVW5kZXJsaW5lZCI6ZmFsc2UsIlBhcmVudFN0eWxlIjp7IiRyZWYiOiI5MyJ9fSwiQXV0b1NpemUiOjAsIkZvcmVncm91bmQiOnsiJGlkIjoiNDEzIiwiQ29sb3IiOnsiJGlkIjoiNDE0IiwiQSI6MjU1LCJSIjoyMzIsIkciOjc2LCJCIjozNH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E1IiwiTGluZUNvbG9yIjpudWxsLCJMaW5lV2VpZ2h0IjowLjAsIkxpbmVUeXBlIjowLCJQYXJlbnRTdHlsZSI6bnVsbH0sIlBhcmVudFN0eWxlIjp7IiRyZWYiOiI5MiJ9fSwiSG9yaXpvbnRhbENvbm5lY3RvclN0eWxlIjp7IiRpZCI6IjQxNiIsIkxpbmVDb2xvciI6eyIkcmVmIjoiMTAwIn0sIkxpbmVXZWlnaHQiOjAuMCwiTGluZVR5cGUiOjAsIlBhcmVudFN0eWxlIjp7IiRyZWYiOiI5OSJ9fSwiVmVydGljYWxDb25uZWN0b3JTdHlsZSI6eyIkaWQiOiI0MTciLCJMaW5lQ29sb3IiOnsiJHJlZiI6IjEwMyJ9LCJMaW5lV2VpZ2h0IjoxLjAsIkxpbmVUeXBlIjowLCJQYXJlbnRTdHlsZSI6eyIkcmVmIjoiMTAyIn19LCJNYXJnaW4iOm51bGwsIlN0YXJ0RGF0ZVBvc2l0aW9uIjoyLCJFbmREYXRlUG9zaXRpb24iOjIsIkRhdGVJc1Zpc2libGUiOnRydWUsIlRpdGxlUG9zaXRpb24iOjAsIkR1cmF0aW9uUG9zaXRpb24iOjEsIlBlcmNlbnRhZ2VDb21wbGV0ZWRQb3NpdGlvbiI6NiwiU3BhY2luZyI6MiwiSXNCZWxvd1RpbWViYW5kIjpmYWxzZSwiUGVyY2VudGFnZUNvbXBsZXRlU2hhcGVPcGFjaXR5IjozNSwiU2hhcGVTdHlsZSI6eyIkaWQiOiI0MTgiLCJNYXJnaW4iOnsiJHJlZiI6IjEwNiJ9LCJQYWRkaW5nIjp7IiRpZCI6IjQxOSIsIlRvcCI6MCwiTGVmdCI6MSwiUmlnaHQiOjAsIkJvdHRvbSI6MX0sIkJhY2tncm91bmQiOnsiJGlkIjoiNDIwIiwiQ29sb3IiOnsiJGlkIjoiNDIxIiwiQSI6MjU1LCJSIjo4MCwiRyI6ODAsIkIiOjcwfX0sIklzVmlzaWJsZSI6dHJ1ZSwiV2lkdGgiOjAuMCwiSGVpZ2h0IjoxNi4wLCJCb3JkZXJTdHlsZSI6eyIkaWQiOiI0MjIiLCJMaW5lQ29sb3IiOnsiJGlkIjoiNDIzIiwiJHR5cGUiOiJOTFJFLkNvbW1vbi5Eb20uU29saWRDb2xvckJydXNoLCBOTFJFLkNvbW1vbiIsIkNvbG9yIjp7IiRpZCI6IjQyNCIsIkEiOjI1NSwiUiI6MjU1LCJHIjowLCJCIjowfX0sIkxpbmVXZWlnaHQiOjAuMCwiTGluZVR5cGUiOjAsIlBhcmVudFN0eWxlIjpudWxsfSwiUGFyZW50U3R5bGUiOnsiJHJlZiI6IjEwNSJ9fSwiVGl0bGVTdHlsZSI6eyIkaWQiOiI0MjUiLCJGb250U2V0dGluZ3MiOnsiJGlkIjoiNDI2IiwiRm9udFNpemUiOjE0LCJGb250TmFtZSI6IkNhbGlicmkiLCJJc0JvbGQiOnRydWUsIklzSXRhbGljIjpmYWxzZSwiSXNVbmRlcmxpbmVkIjpmYWxzZSwiUGFyZW50U3R5bGUiOnsiJHJlZiI6IjExNCJ9fSwiQXV0b1NpemUiOjAsIkZvcmVncm91bmQiOnsiJGlkIjoiNDI3IiwiQ29sb3IiOnsiJGlkIjoiNDI4IiwiQSI6MjU1LCJSIjo4MCwiRyI6ODAsIkIiOjcwfX0sIk1heFdpZHRoIjo0Ny44NzUwMzgxNDY5NzI2NTY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I5IiwiTGluZUNvbG9yIjpudWxsLCJMaW5lV2VpZ2h0IjowLjAsIkxpbmVUeXBlIjowLCJQYXJlbnRTdHlsZSI6bnVsbH0sIlBhcmVudFN0eWxlIjp7IiRyZWYiOiIxMTMifX0sIkRhdGVTdHlsZSI6eyIkaWQiOiI0MzAiLCJGb250U2V0dGluZ3MiOnsiJGlkIjoiNDMxIiwiRm9udFNpemUiOjExLCJGb250TmFtZSI6IkNhbGlicmkiLCJJc0JvbGQiOmZhbHNlLCJJc0l0YWxpYyI6ZmFsc2UsIklzVW5kZXJsaW5lZCI6ZmFsc2UsIlBhcmVudFN0eWxlIjp7IiRyZWYiOiIxMjEifX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zMiIsIkxpbmVDb2xvciI6bnVsbCwiTGluZVdlaWdodCI6MC4wLCJMaW5lVHlwZSI6MCwiUGFyZW50U3R5bGUiOm51bGx9LCJQYXJlbnRTdHlsZSI6eyIkcmVmIjoiMTIwIn19LCJEYXRlRm9ybWF0Ijp7IiRyZWYiOiIxMjcifSwiV2Vla051bWJlcmluZyI6eyIkaWQiOiI0MzMiLCJGb3JtYXQiOjAsIklzVmlzaWJsZSI6ZmFsc2UsIkxhc3RLbm93blZpc2liaWxpdHlTdGF0ZSI6ZmFsc2V9LCJJc1Zpc2libGUiOnRydWUsIlBhcmVudFN0eWxlIjp7IiRyZWYiOiI4NCJ9fSwiSW5kZXgiOjEyLCJTbWFydER1cmF0aW9uQWN0aXZhdGVkIjpmYWxzZSwiRGF0ZUZvcm1hdCI6eyIkcmVmIjoiMTI3In0sIldlZWtOdW1iZXJpbmciOnsiJGlkIjoiNDM0IiwiRm9ybWF0IjowLCJJc1Zpc2libGUiOmZhbHNlLCJMYXN0S25vd25WaXNpYmlsaXR5U3RhdGUiOmZhbHNlfSwiSWQiOiI5MWQzNzM1OS1mYjg2LTQ2YTctOWJlNS1lM2Y4OGFkMWU5ODQiLCJJbXBvcnRJZCI6bnVsbCwiVGl0bGUiOiJQaGFzZSAzIiwiTm90ZSI6bnVsbCwiSHlwZXJsaW5rIjp7IiRpZCI6IjQzNSIsIkFkZHJlc3MiOm51bGwsIlN1YkFkZHJlc3MiOm51bGx9LCJJc0NoYW5nZWQiOmZhbHNlLCJJc05ldyI6dHJ1ZX0seyIkaWQiOiI0MzYiLCJHcm91cE5hbWUiOm51bGwsIlN0YXJ0RGF0ZSI6IjIwMjEtMDMtMDFUMDA6MDA6MDBaIiwiRW5kRGF0ZSI6IjIwMjEtMDUtMTVUMjM6NTk6MDBaIiwiUGVyY2VudGFnZUNvbXBsZXRlIjpudWxsLCJTdHlsZSI6eyIkaWQiOiI0MzciLCJTaGFwZSI6MSwiU2hhcGVUaGlja25lc3MiOjEsIkR1cmF0aW9uRm9ybWF0Ijo1LCJJbmNsdWRlTm9uV29ya2luZ0RheXNJbkR1cmF0aW9uIjpmYWxzZSwiUGVyY2VudGFnZUNvbXBsZXRlU3R5bGUiOnsiJGlkIjoiNDM4IiwiRm9udFNldHRpbmdzIjp7IiRpZCI6IjQzO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QwIiwiTGluZUNvbG9yIjpudWxsLCJMaW5lV2VpZ2h0IjowLjAsIkxpbmVUeXBlIjowLCJQYXJlbnRTdHlsZSI6bnVsbH0sIlBhcmVudFN0eWxlIjp7IiRyZWYiOiI4NSJ9fSwiRHVyYXRpb25TdHlsZSI6eyIkaWQiOiI0NDEiLCJGb250U2V0dGluZ3MiOnsiJGlkIjoiNDQyIiwiRm9udFNpemUiOjExLCJGb250TmFtZSI6IkNhbGlicmkiLCJJc0JvbGQiOmZhbHNlLCJJc0l0YWxpYyI6ZmFsc2UsIklzVW5kZXJsaW5lZCI6ZmFsc2UsIlBhcmVudFN0eWxlIjp7IiRyZWYiOiI5MyJ9fSwiQXV0b1NpemUiOjAsIkZvcmVncm91bmQiOnsiJGlkIjoiNDQzIiwiQ29sb3IiOnsiJGlkIjoiNDQ0IiwiQSI6MjU1LCJSIjoyMzIsIkciOjc2LCJCIjozNH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Q1IiwiTGluZUNvbG9yIjpudWxsLCJMaW5lV2VpZ2h0IjowLjAsIkxpbmVUeXBlIjowLCJQYXJlbnRTdHlsZSI6bnVsbH0sIlBhcmVudFN0eWxlIjp7IiRyZWYiOiI5MiJ9fSwiSG9yaXpvbnRhbENvbm5lY3RvclN0eWxlIjp7IiRpZCI6IjQ0NiIsIkxpbmVDb2xvciI6eyIkcmVmIjoiMTAwIn0sIkxpbmVXZWlnaHQiOjAuMCwiTGluZVR5cGUiOjAsIlBhcmVudFN0eWxlIjp7IiRyZWYiOiI5OSJ9fSwiVmVydGljYWxDb25uZWN0b3JTdHlsZSI6eyIkaWQiOiI0NDciLCJMaW5lQ29sb3IiOnsiJHJlZiI6IjEwMyJ9LCJMaW5lV2VpZ2h0IjoxLjAsIkxpbmVUeXBlIjowLCJQYXJlbnRTdHlsZSI6eyIkcmVmIjoiMTAyIn19LCJNYXJnaW4iOm51bGwsIlN0YXJ0RGF0ZVBvc2l0aW9uIjoyLCJFbmREYXRlUG9zaXRpb24iOjIsIkRhdGVJc1Zpc2libGUiOnRydWUsIlRpdGxlUG9zaXRpb24iOjAsIkR1cmF0aW9uUG9zaXRpb24iOjEsIlBlcmNlbnRhZ2VDb21wbGV0ZWRQb3NpdGlvbiI6NiwiU3BhY2luZyI6MiwiSXNCZWxvd1RpbWViYW5kIjpmYWxzZSwiUGVyY2VudGFnZUNvbXBsZXRlU2hhcGVPcGFjaXR5IjozNSwiU2hhcGVTdHlsZSI6eyIkaWQiOiI0NDgiLCJNYXJnaW4iOnsiJHJlZiI6IjEwNiJ9LCJQYWRkaW5nIjp7IiRpZCI6IjQ0OSIsIlRvcCI6MCwiTGVmdCI6MSwiUmlnaHQiOjAsIkJvdHRvbSI6MX0sIkJhY2tncm91bmQiOnsiJGlkIjoiNDUwIiwiQ29sb3IiOnsiJGlkIjoiNDUxIiwiQSI6MjU1LCJSIjo4MCwiRyI6ODAsIkIiOjcwfX0sIklzVmlzaWJsZSI6dHJ1ZSwiV2lkdGgiOjAuMCwiSGVpZ2h0IjoxNi4wLCJCb3JkZXJTdHlsZSI6eyIkaWQiOiI0NTIiLCJMaW5lQ29sb3IiOnsiJGlkIjoiNDUzIiwiJHR5cGUiOiJOTFJFLkNvbW1vbi5Eb20uU29saWRDb2xvckJydXNoLCBOTFJFLkNvbW1vbiIsIkNvbG9yIjp7IiRpZCI6IjQ1NCIsIkEiOjI1NSwiUiI6MjU1LCJHIjowLCJCIjowfX0sIkxpbmVXZWlnaHQiOjAuMCwiTGluZVR5cGUiOjAsIlBhcmVudFN0eWxlIjpudWxsfSwiUGFyZW50U3R5bGUiOnsiJHJlZiI6IjEwNSJ9fSwiVGl0bGVTdHlsZSI6eyIkaWQiOiI0NTUiLCJGb250U2V0dGluZ3MiOnsiJGlkIjoiNDU2IiwiRm9udFNpemUiOjE0LCJGb250TmFtZSI6IkNhbGlicmkiLCJJc0JvbGQiOnRydWUsIklzSXRhbGljIjpmYWxzZSwiSXNVbmRlcmxpbmVkIjpmYWxzZSwiUGFyZW50U3R5bGUiOnsiJHJlZiI6IjExNCJ9fSwiQXV0b1NpemUiOjAsIkZvcmVncm91bmQiOnsiJGlkIjoiNDU3IiwiQ29sb3IiOnsiJGlkIjoiNDU4IiwiQSI6MjU1LCJSIjo4MCwiRyI6ODAsIkIiOjcwfX0sIk1heFdpZHRoIjo0Ny44NzUwMzgxNDY5NzI2NTY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U5IiwiTGluZUNvbG9yIjpudWxsLCJMaW5lV2VpZ2h0IjowLjAsIkxpbmVUeXBlIjowLCJQYXJlbnRTdHlsZSI6bnVsbH0sIlBhcmVudFN0eWxlIjp7IiRyZWYiOiIxMTMifX0sIkRhdGVTdHlsZSI6eyIkaWQiOiI0NjAiLCJGb250U2V0dGluZ3MiOnsiJGlkIjoiNDYxIiwiRm9udFNpemUiOjExLCJGb250TmFtZSI6IkNhbGlicmkiLCJJc0JvbGQiOmZhbHNlLCJJc0l0YWxpYyI6ZmFsc2UsIklzVW5kZXJsaW5lZCI6ZmFsc2UsIlBhcmVudFN0eWxlIjp7IiRyZWYiOiIxMjEifX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2MiIsIkxpbmVDb2xvciI6bnVsbCwiTGluZVdlaWdodCI6MC4wLCJMaW5lVHlwZSI6MCwiUGFyZW50U3R5bGUiOm51bGx9LCJQYXJlbnRTdHlsZSI6eyIkcmVmIjoiMTIwIn19LCJEYXRlRm9ybWF0Ijp7IiRyZWYiOiIxMjcifSwiV2Vla051bWJlcmluZyI6eyIkaWQiOiI0NjMiLCJGb3JtYXQiOjAsIklzVmlzaWJsZSI6ZmFsc2UsIkxhc3RLbm93blZpc2liaWxpdHlTdGF0ZSI6ZmFsc2V9LCJJc1Zpc2libGUiOnRydWUsIlBhcmVudFN0eWxlIjp7IiRyZWYiOiI4NCJ9fSwiSW5kZXgiOjEzLCJTbWFydER1cmF0aW9uQWN0aXZhdGVkIjpmYWxzZSwiRGF0ZUZvcm1hdCI6eyIkcmVmIjoiMTI3In0sIldlZWtOdW1iZXJpbmciOnsiJGlkIjoiNDY0IiwiRm9ybWF0IjowLCJJc1Zpc2libGUiOmZhbHNlLCJMYXN0S25vd25WaXNpYmlsaXR5U3RhdGUiOmZhbHNlfSwiSWQiOiJkODUwMmM3OC0yMjY1LTQzYmMtODY3Mi1lOTk0YWRhODhhMTEiLCJJbXBvcnRJZCI6bnVsbCwiVGl0bGUiOiJQaGFzZSAyIiwiTm90ZSI6bnVsbCwiSHlwZXJsaW5rIjp7IiRpZCI6IjQ2NSIsIkFkZHJlc3MiOm51bGwsIlN1YkFkZHJlc3MiOm51bGx9LCJJc0NoYW5nZWQiOmZhbHNlLCJJc05ldyI6dHJ1ZX0seyIkaWQiOiI0NjYiLCJHcm91cE5hbWUiOm51bGwsIlN0YXJ0RGF0ZSI6IjIwMjEtMDEtMDFUMDA6MDA6MDBaIiwiRW5kRGF0ZSI6IjIwMjEtMDItMjhUMjM6NTk6MDBaIiwiUGVyY2VudGFnZUNvbXBsZXRlIjpudWxsLCJTdHlsZSI6eyIkaWQiOiI0NjciLCJTaGFwZSI6MSwiU2hhcGVUaGlja25lc3MiOjEsIkR1cmF0aW9uRm9ybWF0Ijo1LCJJbmNsdWRlTm9uV29ya2luZ0RheXNJbkR1cmF0aW9uIjpmYWxzZSwiUGVyY2VudGFnZUNvbXBsZXRlU3R5bGUiOnsiJGlkIjoiNDY4IiwiRm9udFNldHRpbmdzIjp7IiRpZCI6IjQ2O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cwIiwiTGluZUNvbG9yIjpudWxsLCJMaW5lV2VpZ2h0IjowLjAsIkxpbmVUeXBlIjowLCJQYXJlbnRTdHlsZSI6bnVsbH0sIlBhcmVudFN0eWxlIjp7IiRyZWYiOiI4NSJ9fSwiRHVyYXRpb25TdHlsZSI6eyIkaWQiOiI0NzEiLCJGb250U2V0dGluZ3MiOnsiJGlkIjoiNDcyIiwiRm9udFNpemUiOjExLCJGb250TmFtZSI6IkNhbGlicmkiLCJJc0JvbGQiOmZhbHNlLCJJc0l0YWxpYyI6ZmFsc2UsIklzVW5kZXJsaW5lZCI6ZmFsc2UsIlBhcmVudFN0eWxlIjp7IiRyZWYiOiI5MyJ9fSwiQXV0b1NpemUiOjAsIkZvcmVncm91bmQiOnsiJGlkIjoiNDczIiwiQ29sb3IiOnsiJGlkIjoiNDc0IiwiQSI6MjU1LCJSIjoyMzIsIkciOjc2LCJCIjozNH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c1IiwiTGluZUNvbG9yIjpudWxsLCJMaW5lV2VpZ2h0IjowLjAsIkxpbmVUeXBlIjowLCJQYXJlbnRTdHlsZSI6bnVsbH0sIlBhcmVudFN0eWxlIjp7IiRyZWYiOiI5MiJ9fSwiSG9yaXpvbnRhbENvbm5lY3RvclN0eWxlIjp7IiRpZCI6IjQ3NiIsIkxpbmVDb2xvciI6eyIkcmVmIjoiMTAwIn0sIkxpbmVXZWlnaHQiOjAuMCwiTGluZVR5cGUiOjAsIlBhcmVudFN0eWxlIjp7IiRyZWYiOiI5OSJ9fSwiVmVydGljYWxDb25uZWN0b3JTdHlsZSI6eyIkaWQiOiI0NzciLCJMaW5lQ29sb3IiOnsiJHJlZiI6IjEwMyJ9LCJMaW5lV2VpZ2h0IjoxLjAsIkxpbmVUeXBlIjowLCJQYXJlbnRTdHlsZSI6eyIkcmVmIjoiMTAyIn19LCJNYXJnaW4iOm51bGwsIlN0YXJ0RGF0ZVBvc2l0aW9uIjoyLCJFbmREYXRlUG9zaXRpb24iOjIsIkRhdGVJc1Zpc2libGUiOnRydWUsIlRpdGxlUG9zaXRpb24iOjAsIkR1cmF0aW9uUG9zaXRpb24iOjEsIlBlcmNlbnRhZ2VDb21wbGV0ZWRQb3NpdGlvbiI6NiwiU3BhY2luZyI6MiwiSXNCZWxvd1RpbWViYW5kIjpmYWxzZSwiUGVyY2VudGFnZUNvbXBsZXRlU2hhcGVPcGFjaXR5IjozNSwiU2hhcGVTdHlsZSI6eyIkaWQiOiI0NzgiLCJNYXJnaW4iOnsiJHJlZiI6IjEwNiJ9LCJQYWRkaW5nIjp7IiRpZCI6IjQ3OSIsIlRvcCI6MCwiTGVmdCI6MSwiUmlnaHQiOjAsIkJvdHRvbSI6MX0sIkJhY2tncm91bmQiOnsiJGlkIjoiNDgwIiwiQ29sb3IiOnsiJGlkIjoiNDgxIiwiQSI6MjU1LCJSIjo4MCwiRyI6ODAsIkIiOjcwfX0sIklzVmlzaWJsZSI6dHJ1ZSwiV2lkdGgiOjAuMCwiSGVpZ2h0IjoxNi4wLCJCb3JkZXJTdHlsZSI6eyIkaWQiOiI0ODIiLCJMaW5lQ29sb3IiOnsiJGlkIjoiNDgzIiwiJHR5cGUiOiJOTFJFLkNvbW1vbi5Eb20uU29saWRDb2xvckJydXNoLCBOTFJFLkNvbW1vbiIsIkNvbG9yIjp7IiRpZCI6IjQ4NCIsIkEiOjI1NSwiUiI6MjU1LCJHIjowLCJCIjowfX0sIkxpbmVXZWlnaHQiOjAuMCwiTGluZVR5cGUiOjAsIlBhcmVudFN0eWxlIjpudWxsfSwiUGFyZW50U3R5bGUiOnsiJHJlZiI6IjEwNSJ9fSwiVGl0bGVTdHlsZSI6eyIkaWQiOiI0ODUiLCJGb250U2V0dGluZ3MiOnsiJGlkIjoiNDg2IiwiRm9udFNpemUiOjE0LCJGb250TmFtZSI6IkNhbGlicmkiLCJJc0JvbGQiOnRydWUsIklzSXRhbGljIjpmYWxzZSwiSXNVbmRlcmxpbmVkIjpmYWxzZSwiUGFyZW50U3R5bGUiOnsiJHJlZiI6IjExNCJ9fSwiQXV0b1NpemUiOjAsIkZvcmVncm91bmQiOnsiJGlkIjoiNDg3IiwiQ29sb3IiOnsiJGlkIjoiNDg4IiwiQSI6MjU1LCJSIjo4MCwiRyI6ODAsIkIiOjcwfX0sIk1heFdpZHRoIjo0Ny44NzUwMzgxNDY5NzI2NTY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g5IiwiTGluZUNvbG9yIjpudWxsLCJMaW5lV2VpZ2h0IjowLjAsIkxpbmVUeXBlIjowLCJQYXJlbnRTdHlsZSI6bnVsbH0sIlBhcmVudFN0eWxlIjp7IiRyZWYiOiIxMTMifX0sIkRhdGVTdHlsZSI6eyIkaWQiOiI0OTAiLCJGb250U2V0dGluZ3MiOnsiJGlkIjoiNDkxIiwiRm9udFNpemUiOjExLCJGb250TmFtZSI6IkNhbGlicmkiLCJJc0JvbGQiOmZhbHNlLCJJc0l0YWxpYyI6ZmFsc2UsIklzVW5kZXJsaW5lZCI6ZmFsc2UsIlBhcmVudFN0eWxlIjp7IiRyZWYiOiIxMjEifX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5MiIsIkxpbmVDb2xvciI6bnVsbCwiTGluZVdlaWdodCI6MC4wLCJMaW5lVHlwZSI6MCwiUGFyZW50U3R5bGUiOm51bGx9LCJQYXJlbnRTdHlsZSI6eyIkcmVmIjoiMTIwIn19LCJEYXRlRm9ybWF0Ijp7IiRyZWYiOiIxMjcifSwiV2Vla051bWJlcmluZyI6eyIkaWQiOiI0OTMiLCJGb3JtYXQiOjAsIklzVmlzaWJsZSI6ZmFsc2UsIkxhc3RLbm93blZpc2liaWxpdHlTdGF0ZSI6ZmFsc2V9LCJJc1Zpc2libGUiOnRydWUsIlBhcmVudFN0eWxlIjp7IiRyZWYiOiI4NCJ9fSwiSW5kZXgiOjE0LCJTbWFydER1cmF0aW9uQWN0aXZhdGVkIjpmYWxzZSwiRGF0ZUZvcm1hdCI6eyIkcmVmIjoiMTI3In0sIldlZWtOdW1iZXJpbmciOnsiJGlkIjoiNDk0IiwiRm9ybWF0IjowLCJJc1Zpc2libGUiOmZhbHNlLCJMYXN0S25vd25WaXNpYmlsaXR5U3RhdGUiOmZhbHNlfSwiSWQiOiIwMDBhOTJkZC05YjEyLTQ4NzMtYTBkYS0xMTc4Mzc1ZDcyYTgiLCJJbXBvcnRJZCI6bnVsbCwiVGl0bGUiOiJQaGFzZSAxIiwiTm90ZSI6bnVsbCwiSHlwZXJsaW5rIjp7IiRpZCI6IjQ5NSIsIkFkZHJlc3MiOm51bGwsIlN1YkFkZHJlc3MiOm51bGx9LCJJc0NoYW5nZWQiOmZhbHNlLCJJc05ldyI6dHJ1ZX1dLCJTd2ltbGFuZXMiOltdLCJNc1Byb2plY3RJdGVtc1RyZWUiOnsiJGlkIjoiNDk2IiwiUm9vdCI6eyJJbXBvcnRJZCI6bnVsbCwiSXNJbXBvcnRlZCI6ZmFsc2UsIkNoaWxkcmVuIjpbXX19LCJNZXRhZGF0YSI6eyIkaWQiOiI0OTciLCJSZWNlbnRDb2xvcnNDb2xsZWN0aW9uIjoiW10ifSwiU2V0dGluZ3MiOnsiJGlkIjoiNDk4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ZmFsc2UsIkltcG9ydFR5cGUiOjAsIkZpbGVQYXRoIjpudWxsLCJUaW1lQ29uZmlndXJhdGlvbiI6eyIkaWQiOiI0OTkiLCJVc2VUaW1lIjpmYWxzZSwiV29ya0RheVN0YXJ0IjoiMDA6MDA6MDAiLCJXb3JrRGF5RW5kIjoiMjM6NTk6MDAifSwiTGFzdFVzZWRUZW1wbGF0ZUlkIjoiOTVmYmYwZjctY2E2Yy00YmI5LWFlNzgtMWFhZjJjYTk2MGViIiwiRmlyc3RXZWVrT2ZZZWFyIjowfQ=="/>
  <p:tag name="__MASTER" val="__part_0"/>
</p:tagLst>
</file>

<file path=ppt/tags/tag3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/d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30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8-15T00:00:00.0000000Z"/>
  <p:tag name="OTLENDDATE" val="2021-09-17T23:59:00.0000000Z"/>
  <p:tag name="OTLMARKERSHAPE" val="OTL"/>
</p:tagLst>
</file>

<file path=ppt/tags/tag3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w"/>
  <p:tag name="OTLTIMEBANDSCALETYPE" val="Weeks"/>
  <p:tag name="OTLTIMEBANDQUICKPOSITION" val="Custom"/>
  <p:tag name="OTLTIMEBANDSHAPETYPE" val="RectangleTimebandPhases"/>
  <p:tag name="OTLTIMEBANDTHREEDEFFECTS" val="None"/>
  <p:tag name="OTLTIMEBANDAUTODATERANGE" val="True"/>
  <p:tag name="OTLTIMEBANDSTARTDATE" val="2017-01-01T00:00:00.0000000Z"/>
  <p:tag name="OTLTIMEBANDWORKINGDAYS" val="Standard"/>
  <p:tag name="OTLTIMEBANDELAPSEDTIMEEXTENSION" val="Tru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12-29T23:59:00.0000000"/>
  <p:tag name="OTLMARKERSHAPE" val="OTL"/>
</p:tagLst>
</file>

<file path=ppt/tags/tag3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/d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25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09-08T00:00:00.0000000Z"/>
  <p:tag name="OTLENDDATE" val="2021-09-30T23:59:00.0000000Z"/>
  <p:tag name="OTLMARKERSHAPE" val="OTL"/>
</p:tagLst>
</file>

<file path=ppt/tags/tag3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bove"/>
  <p:tag name="OTLMARKERSHAPE" val="OTL"/>
</p:tagLst>
</file>

<file path=ppt/tags/tag3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/d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22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10-04T00:00:00.0000000Z"/>
  <p:tag name="OTLENDDATE" val="2021-11-07T23:59:00.0000000Z"/>
  <p:tag name="OTLMARKERSHAPE" val="OTL"/>
</p:tagLst>
</file>

<file path=ppt/tags/tag3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2"/>
  <p:tag name="OTLSHAPETHICKNESSTYPE" val="Regular"/>
  <p:tag name="OTLWEEKNUMBERINGFORMAT" val="WNFormat1"/>
  <p:tag name="OTLWEEKNUMBERINGISVISIBLE" val="False"/>
  <p:tag name="OTLSTARTDATE" val="2021-09-15T00:00:00.0000000Z"/>
  <p:tag name="OTLENDDATE" val="2021-12-29T23:59:00.0000000Z"/>
  <p:tag name="OTLMARKERSHAPE" val="OTL"/>
</p:tagLst>
</file>

<file path=ppt/tags/tag3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2"/>
  <p:tag name="OTLSHAPETHICKNESSTYPE" val="Regular"/>
  <p:tag name="OTLWEEKNUMBERINGFORMAT" val="WNFormat1"/>
  <p:tag name="OTLWEEKNUMBERINGISVISIBLE" val="False"/>
  <p:tag name="OTLSTARTDATE" val="2021-04-15T00:00:00.0000000Z"/>
  <p:tag name="OTLENDDATE" val="2021-10-15T23:59:00.0000000Z"/>
  <p:tag name="OTLMARKERSHAPE" val="OTL"/>
</p:tagLst>
</file>

<file path=ppt/tags/tag3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2"/>
  <p:tag name="OTLSHAPETHICKNESSTYPE" val="Regular"/>
  <p:tag name="OTLWEEKNUMBERINGFORMAT" val="WNFormat1"/>
  <p:tag name="OTLWEEKNUMBERINGISVISIBLE" val="False"/>
  <p:tag name="OTLSTARTDATE" val="2021-03-01T00:00:00.0000000Z"/>
  <p:tag name="OTLENDDATE" val="2021-05-15T23:59:00.0000000Z"/>
  <p:tag name="OTLMARKERSHAPE" val="OTL"/>
</p:tagLst>
</file>

<file path=ppt/tags/tag3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2"/>
  <p:tag name="OTLSHAPETHICKNESSTYPE" val="Regular"/>
  <p:tag name="OTLWEEKNUMBERINGFORMAT" val="WNFormat1"/>
  <p:tag name="OTLWEEKNUMBERINGISVISIBLE" val="False"/>
  <p:tag name="OTLSTARTDATE" val="2021-01-01T00:00:00.0000000Z"/>
  <p:tag name="OTLENDDATE" val="2021-02-28T23:59:00.0000000Z"/>
  <p:tag name="OTLMARKERSHAPE" val="OTL"/>
</p:tagLst>
</file>

<file path=ppt/tags/tag3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/d/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7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1-11-11T00:00:00.0000000Z"/>
  <p:tag name="OTLENDDATE" val="2021-12-11T23:59:00.0000000Z"/>
  <p:tag name="OTLMARKERSHAPE" val="OTL"/>
</p:tagLst>
</file>

<file path=ppt/tags/tag3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ajor Milestone"/>
  <p:tag name="OTLPOSITIONONTASK" val="None"/>
  <p:tag name="OTLRELATEDTASKID" val="00000000-0000-0000-0000-000000000000"/>
  <p:tag name="OTLWEEKNUMBERINGFORMAT" val="WNFormat1"/>
  <p:tag name="OTLWEEKNUMBERINGISVISIBLE" val="False"/>
  <p:tag name="OTLDATE" val="2021-03-31T23:59:00.0000000"/>
  <p:tag name="OTLMARKERSHAPE" val="OTL"/>
</p:tagLst>
</file>

<file path=ppt/tags/tag3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ajor Milestone"/>
  <p:tag name="OTLPOSITIONONTASK" val="None"/>
  <p:tag name="OTLRELATEDTASKID" val="00000000-0000-0000-0000-000000000000"/>
  <p:tag name="OTLWEEKNUMBERINGFORMAT" val="WNFormat1"/>
  <p:tag name="OTLWEEKNUMBERINGISVISIBLE" val="False"/>
  <p:tag name="OTLDATE" val="2021-06-30T23:59:00.0000000"/>
  <p:tag name="OTLMARKERSHAPE" val="OTL"/>
</p:tagLst>
</file>

<file path=ppt/tags/tag3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ajor Milestone"/>
  <p:tag name="OTLPOSITIONONTASK" val="None"/>
  <p:tag name="OTLRELATEDTASKID" val="00000000-0000-0000-0000-000000000000"/>
  <p:tag name="OTLWEEKNUMBERINGFORMAT" val="WNFormat1"/>
  <p:tag name="OTLWEEKNUMBERINGISVISIBLE" val="False"/>
  <p:tag name="OTLDATE" val="2021-09-30T23:59:00.0000000"/>
  <p:tag name="OTLMARKERSHAPE" val="OTL"/>
</p:tagLst>
</file>

<file path=ppt/tags/tag3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"/>
  <p:tag name="OTLPOSITIONONTASK" val="None"/>
  <p:tag name="OTLRELATEDTASKID" val="00000000-0000-0000-0000-000000000000"/>
  <p:tag name="OTLWEEKNUMBERINGFORMAT" val="WNFormat1"/>
  <p:tag name="OTLWEEKNUMBERINGISVISIBLE" val="False"/>
  <p:tag name="OTLDATE" val="2021-01-15T23:59:00.0000000"/>
  <p:tag name="OTLMARKERSHAPE" val="OTL"/>
</p:tagLst>
</file>

<file path=ppt/tags/tag3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2"/>
  <p:tag name="OTLPOSITIONONTASK" val="None"/>
  <p:tag name="OTLRELATEDTASKID" val="00000000-0000-0000-0000-000000000000"/>
  <p:tag name="OTLWEEKNUMBERINGFORMAT" val="WNFormat1"/>
  <p:tag name="OTLWEEKNUMBERINGISVISIBLE" val="False"/>
  <p:tag name="OTLDATE" val="2021-02-20T23:59:00.0000000"/>
  <p:tag name="OTLMARKERSHAPE" val="OTL"/>
</p:tagLst>
</file>

<file path=ppt/tags/tag3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3"/>
  <p:tag name="OTLPOSITIONONTASK" val="None"/>
  <p:tag name="OTLRELATEDTASKID" val="00000000-0000-0000-0000-000000000000"/>
  <p:tag name="OTLWEEKNUMBERINGFORMAT" val="WNFormat1"/>
  <p:tag name="OTLWEEKNUMBERINGISVISIBLE" val="False"/>
  <p:tag name="OTLDATE" val="2021-03-20T23:59:00.0000000"/>
  <p:tag name="OTLMARKERSHAPE" val="OTL"/>
</p:tagLst>
</file>

<file path=ppt/tags/tag3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4"/>
  <p:tag name="OTLPOSITIONONTASK" val="None"/>
  <p:tag name="OTLRELATEDTASKID" val="00000000-0000-0000-0000-000000000000"/>
  <p:tag name="OTLWEEKNUMBERINGFORMAT" val="WNFormat1"/>
  <p:tag name="OTLWEEKNUMBERINGISVISIBLE" val="False"/>
  <p:tag name="OTLDATE" val="2021-04-25T23:59:00.0000000"/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5"/>
  <p:tag name="OTLPOSITIONONTASK" val="None"/>
  <p:tag name="OTLRELATEDTASKID" val="00000000-0000-0000-0000-000000000000"/>
  <p:tag name="OTLWEEKNUMBERINGFORMAT" val="WNFormat1"/>
  <p:tag name="OTLWEEKNUMBERINGISVISIBLE" val="False"/>
  <p:tag name="OTLDATE" val="2021-05-25T23:59:00.0000000"/>
  <p:tag name="OTLMARKERSHAPE" val="OTL"/>
</p:tagLst>
</file>

<file path=ppt/tags/tag3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6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5T23:59:00.0000000"/>
  <p:tag name="OTLMARKERSHAPE" val="OTL"/>
</p:tagLst>
</file>

<file path=ppt/tags/tag3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7"/>
  <p:tag name="OTLPOSITIONONTASK" val="None"/>
  <p:tag name="OTLRELATEDTASKID" val="00000000-0000-0000-0000-000000000000"/>
  <p:tag name="OTLWEEKNUMBERINGFORMAT" val="WNFormat1"/>
  <p:tag name="OTLWEEKNUMBERINGISVISIBLE" val="False"/>
  <p:tag name="OTLDATE" val="2021-08-15T23:59:00.0000000"/>
  <p:tag name="OTLMARKERSHAPE" val="OTL"/>
</p:tagLst>
</file>

<file path=ppt/tags/tag3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8"/>
  <p:tag name="OTLPOSITIONONTASK" val="None"/>
  <p:tag name="OTLRELATEDTASKID" val="00000000-0000-0000-0000-000000000000"/>
  <p:tag name="OTLWEEKNUMBERINGFORMAT" val="WNFormat1"/>
  <p:tag name="OTLWEEKNUMBERINGISVISIBLE" val="False"/>
  <p:tag name="OTLDATE" val="2021-12-28T23:59:00.0000000"/>
  <p:tag name="OTLMARKERSHAPE" val="OTL"/>
</p:tagLst>
</file>

<file path=ppt/tags/tag3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3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My4yMC4wNC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jQsIkciOjY0LCJCIjo2N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zI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Q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AsIlF1aWNrUG9zaXRpb24iOjMsIkFic29sdXRlUG9zaXRpb24iOjEwOC4w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UG9zaXRpb25PblRhc2siOjA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ZmFsc2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NywiU2hhcGVUaGlja25lc3MiOjAsIkR1cmF0aW9uRm9ybWF0Ijo1LCJJbmNsdWRlTm9uV29ya2luZ0RheXNJbkR1cmF0aW9uIjpmYWxzZSwiUGVyY2VudGFnZUNvbXBsZXRlU3R5bGUiOnsiJGlkIjoiODQiLCJGb250U2V0dGluZ3MiOnsiJGlkIjoiODUiLCJGb250U2l6ZSI6MTAsIkZvbnROYW1lIjoiQ2FsaWJyaSIsIklzQm9sZCI6ZmFsc2UsIklzSXRhbGljIjpmYWxzZSwiSXNVbmRlcmxpbmVkIjpmYWxzZSwiUGFyZW50U3R5bGUiOm51bGx9LCJBdXRvU2l6ZSI6MCwiRm9yZWdyb3VuZCI6eyIkaWQiOiI4NiIsIkNvbG9yIjp7IiRpZCI6Ijg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giLCJUb3AiOjAsIkxlZnQiOjAsIlJpZ2h0IjowLCJCb3R0b20iOjB9LCJQYWRkaW5nIjp7IiRpZCI6Ijg5IiwiVG9wIjowLCJMZWZ0IjowLCJSaWdodCI6MCwiQm90dG9tIjowfSwiQmFja2dyb3VuZCI6eyIkaWQiOiI5MCIsIkNvbG9yIjp7IiRyZWYiOiIyMCJ9fSwiSXNWaXNpYmxlIjp0cnVlLCJXaWR0aCI6MC4wLCJIZWlnaHQiOjAuMCwiQm9yZGVyU3R5bGUiOm51bGwsIlBhcmVudFN0eWxlIjpudWxsfSwiRHVyYXRpb25TdHlsZSI6eyIkaWQiOiI5MSIsIkZvbnRTZXR0aW5ncyI6eyIkaWQiOiI5MiIsIkZvbnRTaXplIjoxMCwiRm9udE5hbWUiOiJDYWxpYnJpIiwiSXNCb2xkIjpmYWxzZSwiSXNJdGFsaWMiOmZhbHNlLCJJc1VuZGVybGluZWQiOmZhbHNlLCJQYXJlbnRTdHlsZSI6bnVsbH0sIkF1dG9TaXplIjowLCJGb3JlZ3JvdW5kIjp7IiRpZCI6IjkzIiwiQ29sb3IiOnsiJGlkIjoiOT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SIsIlRvcCI6MCwiTGVmdCI6MCwiUmlnaHQiOjAsIkJvdHRvbSI6MH0sIlBhZGRpbmciOnsiJGlkIjoiOTYiLCJUb3AiOjAsIkxlZnQiOjAsIlJpZ2h0IjowLCJCb3R0b20iOjB9LCJCYWNrZ3JvdW5kIjp7IiRpZCI6Ijk3IiwiQ29sb3IiOnsiJHJlZiI6IjIwIn19LCJJc1Zpc2libGUiOnRydWUsIldpZHRoIjowLjAsIkhlaWdodCI6MC4wLCJCb3JkZXJTdHlsZSI6bnVsbCwiUGFyZW50U3R5bGUiOm51bGx9LCJIb3Jpem9udG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VmVydGljYWxDb25uZWN0b3JTdHlsZSI6eyIkaWQiOiIxMDEiLCJMaW5lQ29sb3IiOnsiJGlkIjoiMTAyIiwiJHR5cGUiOiJOTFJFLkNvbW1vbi5Eb20uU29saWRDb2xvckJydXNoLCBOTFJFLkNvbW1vbiIsIkNvbG9yIjp7IiRpZCI6IjEwMyIsIkEiOjI1NSwiUiI6MjA0LCJHIjoyMDQsIkIiOjIwNH19LCJMaW5lV2VpZ2h0IjowLjAsIkxpbmVUeXBlIjowLCJQYXJlbnRTdHlsZSI6bnVsbH0sIk1hcmdpbiI6bnVsbCwiU3RhcnREYXRlUG9zaXRpb24iOjYsIkVuZERhdGVQb3NpdGlvbiI6NiwiRGF0ZUlzVmlzaWJsZSI6ZmFsc2UsIlRpdGxlUG9zaXRpb24iOjUsIkR1cmF0aW9uUG9zaXRpb24iOjYsIlBlcmNlbnRhZ2VDb21wbGV0ZWRQb3NpdGlvbiI6NiwiU3BhY2luZyI6MywiSXNCZWxvd1RpbWViYW5kIjp0cnVlLCJQZXJjZW50YWdlQ29tcGxldGVTaGFwZU9wYWNpdHkiOjM1LCJTaGFwZVN0eWxlIjp7IiRpZCI6IjEwNCIsIk1hcmdpbiI6eyIkaWQiOiIxMDUiLCJUb3AiOjAsIkxlZnQiOjQsIlJpZ2h0Ijo0LCJCb3R0b20iOjB9LCJQYWRkaW5nIjp7IiRpZCI6IjEwNiIsIlRvcCI6MCwiTGVmdCI6MCwiUmlnaHQiOjAsIkJvdHRvbSI6MH0sIkJhY2tncm91bmQiOnsiJGlkIjoiMTA3IiwiQ29sb3IiOnsiJGlkIjoiMTA4IiwiQSI6MjU1LCJSIjowLCJHIjoxMTQsIkIiOjE4OH19LCJJc1Zpc2libGUiOnRydWUsIldpZHRoIjowLjAsIkhlaWdodCI6MTAuMCwiQm9yZGVyU3R5bGUiOnsiJGlkIjoiMTA5IiwiTGluZUNvbG9yIjp7IiRpZCI6IjExMCIsIiR0eXBlIjoiTkxSRS5Db21tb24uRG9tLlNvbGlkQ29sb3JCcnVzaCwgTkxSRS5Db21tb24iLCJDb2xvciI6eyIkaWQiOiIxMTEiLCJBIjoyNTUsIlIiOjI1NSwiRyI6MCwiQiI6MH19LCJMaW5lV2VpZ2h0IjowLjAsIkxpbmVUeXBlIjowLCJQYXJlbnRTdHlsZSI6bnVsbH0sIlBhcmVudFN0eWxlIjpudWxsfSwiVGl0bGVTdHlsZSI6eyIkaWQiOiIxMTIiLCJGb250U2V0dGluZ3MiOnsiJGlkIjoiMTEzIiwiRm9udFNpemUiOjExLCJGb250TmFtZSI6IkNhbGlicmkiLCJJc0JvbGQiOnRydWUsIklzSXRhbGljIjpmYWxzZSwiSXNVbmRlcmxpbmVkIjpmYWxzZSwiUGFyZW50U3R5bGUiOm51bGx9LCJBdXRvU2l6ZSI6MCwiRm9yZWdyb3VuZCI6eyIkaWQiOiIxMTQiLCJDb2xvciI6eyIkaWQiOiIxMTU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MyIsIlRvcCI6MCwiTGVmdCI6MCwiUmlnaHQiOjAsIkJvdHRvbSI6MH0sIlBhZGRpbmciOnsiJGlkIjoiMTI0IiwiVG9wIjowLCJMZWZ0IjowLCJSaWdodCI6MCwiQm90dG9tIjowfSwiQmFja2dyb3VuZCI6eyIkaWQiOiIxMjUiLCJDb2xvciI6eyIkcmVmIjoiMjAifX0sIklzVmlzaWJsZSI6dHJ1ZSwiV2lkdGgiOjAuMCwiSGVpZ2h0IjowLjAsIkJvcmRlclN0eWxlIjpudWxsLCJQYXJlbnRTdHlsZSI6bnVsbH0sIkRhdGVGb3JtYXQiOnsiJGlkIjoiMTI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NyIsIkZvcm1hdCI6MCwiSXNWaXNpYmxlIjpmYWxzZSwiTGFzdEtub3duVmlzaWJpbGl0eVN0YXRlIjpmYWxzZX0sIklzVmlzaWJsZSI6dHJ1ZSwiUGFyZW50U3R5bGUiOm51bGwsIl9leHBsaWNpdGx5U2V0Ijp7IiRpZCI6IjEyO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I5IiwiR3JpZGxpbmVTdHlsZSI6eyIkaWQiOiIxMzAiLCJMaW5lQ29sb3IiOnsiJGlkIjoiMTMxIiwiJHR5cGUiOiJOTFJFLkNvbW1vbi5Eb20uU29saWRDb2xvckJydXNoLCBOTFJFLkNvbW1vbiIsIkNvbG9yIjp7IiRpZCI6IjEzMiIsIkEiOjM4LCJSIjowLCJHIjowLCJCIjowfX0sIkxpbmVXZWlnaHQiOjEuMCwiTGluZVR5cGUiOjAsIlBhcmVudFN0eWxlIjpudWxsfSwiTWFyZ2luIjp7IiRpZCI6IjEzMyIsIlRvcCI6MCwiTGVmdCI6MCwiUmlnaHQiOjAsIkJvdHRvbSI6MH0sIlBhZGRpbmciOnsiJGlkIjoiMTM0IiwiVG9wIjowLCJMZWZ0IjowLCJSaWdodCI6MCwiQm90dG9tIjowfSwiQmFja2dyb3VuZCI6bnVsbCwiSXNWaXNpYmxlIjp0cnVlLCJXaWR0aCI6MC4wLCJIZWlnaHQiOjAuMCwiQm9yZGVyU3R5bGUiOnsiJGlkIjoiMTM1IiwiTGluZUNvbG9yIjpudWxsLCJMaW5lV2VpZ2h0IjowLjAsIkxpbmVUeXBlIjowLCJQYXJlbnRTdHlsZSI6bnVsbH0sIlBhcmVudFN0eWxlIjpudWxsfSwiU2hvd0VsYXBzZWRUaW1lR3JhZGllbnRTdHlsZSI6ZmFsc2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MC4wLCJNYXhIZWlnaHQiOjAuMCwiU21hcnRGb3JlZ3JvdW5kSXNBY3RpdmUiOmZhbHNlLCJIb3Jpem9udGFsQWxpZ25tZW50IjowLCJWZXJ0aWNhbEFsaWdubWVudCI6MCwiU21hcnRGb3JlZ3JvdW5kIjpudWxsLCJCYWNrZ3JvdW5kRmlsbFR5cGUiOjAsIk1hcmdpbiI6eyIkaWQiOiIxNDIiLCJUb3AiOjAsIkxlZnQiOjAsIlJpZ2h0IjowLCJCb3R0b20iOjB9LCJQYWRkaW5nIjp7IiRpZCI6IjE0MyIsIlRvcCI6MCwiTGVmdCI6MCwiUmlnaHQiOjAsIkJvdHRvbSI6MH0sIkJhY2tncm91bmQiOm51bGwsIklzVmlzaWJsZSI6ZmFsc2UsIldpZHRoIjowLjAsIkhlaWdodCI6MC4wLCJCb3JkZXJTdHlsZSI6bnVsbCwiUGFyZW50U3R5bGUiOm51bGx9LCJSZWN0YW5nbGVTdHlsZSI6eyIkaWQiOiIxNDQiLCJNYXJnaW4iOnsiJGlkIjoiMTQ1IiwiVG9wIjowLCJMZWZ0IjowLCJSaWdodCI6MCwiQm90dG9tIjowfSwiUGFkZGluZyI6eyIkaWQiOiIxNDYiLCJUb3AiOjAsIkxlZnQiOjAsIlJpZ2h0IjowLCJCb3R0b20iOjB9LCJCYWNrZ3JvdW5kIjp7IiRpZCI6IjE0NyIsIkNvbG9yIjp7IiRpZCI6IjE0OCIsIkEiOjEyNywiUiI6OTEsIkciOjE1NSwiQiI6MjEzfX0sIklzVmlzaWJsZSI6ZmFsc2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wMDAxLTAxLTAxVDAwOjAwOjAwIiwiRW5kRGF0ZSI6IjIwMjEtMTItMjVUMDM6NDQ6MDAiLCJGb3JtYXQiOiJNTU0iLCJUeXBlIjozLCJBdXRvRGF0ZVJhbmdlIjp0cnVlLCJXb3JraW5nRGF5cyI6MzEsIkZpc2NhbFllYXIiOnsiJGlkIjoiMTY1IiwiU3RhcnRNb250aCI6MSwiVXNlU3RhcnRpbmdZZWFyRm9yTnVtYmVyaW5nIjp0cnVlLCJTaG93RmlzY2FsWWVhckxhYmVsIjp0cnVlfSwiVG9kYXlNYXJrZXJUZXh0IjoiVG9kYXkiLCJBdXRvU2NhbGVUeXBlIjpmYWxzZX0sIk1pbGVzdG9uZXMiOlt7IiRpZCI6IjE2NiIsIkRhdGUiOiIyMDIxLTAzLTMxVDIzOjU5OjAwIiwiU3R5bGUiOnsiJGlkIjoiMTY3IiwiU2hhcGUiOjUsIkNvbm5lY3Rvck1hcmdpbiI6eyIkcmVmIjoiNTQifSwiQ29ubmVjdG9yU3R5bGUiOnsiJGlkIjoiMTY4IiwiTGluZUNvbG9yIjp7IiRpZCI6IjE2OSIsIiR0eXBlIjoiTkxSRS5Db21tb24uRG9tLlNvbGlkQ29sb3JCcnVzaCwgTkxSRS5Db21tb24iLCJDb2xvciI6eyIkaWQiOiIxNzAiLCJBIjoxMjcsIlIiOjc5LCJHIjoxMjksIkIiOjE4OX19LCJMaW5lV2VpZ2h0IjoxLjAsIkxpbmVUeXBlIjowLCJQYXJlbnRTdHlsZSI6bnVsbH0sIklzQmVsb3dUaW1lYmFuZCI6ZmFsc2UsIlBvc2l0aW9uT25UYXNrIjowLCJIaWRlRGF0ZSI6ZmFsc2UsIlNoYXBlU2l6ZSI6MSwiU3BhY2luZyI6MS4wLCJQYWRkaW5nIjp7IiRyZWYiOiI1OCJ9LCJTaGFwZVN0eWxlIjp7IiRpZCI6IjE3MSIsIk1hcmdpbiI6eyIkcmVmIjoiNjAifSwiUGFkZGluZyI6eyIkcmVmIjoiNjEifSwiQmFja2dyb3VuZCI6eyIkaWQiOiIxNzIiLCJDb2xvciI6eyIkaWQiOiIxNzMiLCJBIjoyNTUsIlIiOjE3OCwiRyI6MTQsIkIiOjE4fX0sIklzVmlzaWJsZSI6dHJ1ZSwiV2lkdGgiOjE4LjAsIkhlaWdodCI6MjAuMCwiQm9yZGVyU3R5bGUiOnsiJGlkIjoiMTc0IiwiTGluZUNvbG9yIjp7IiRyZWYiOiI2NSJ9LCJMaW5lV2VpZ2h0IjowLjAsIkxpbmVUeXBlIjowLCJQYXJlbnRTdHlsZSI6bnVsbH0sIlBhcmVudFN0eWxlIjpudWxsfSwiVGl0bGVTdHlsZSI6eyIkaWQiOiIxNzUiLCJGb250U2V0dGluZ3MiOnsiJGlkIjoiMTc2IiwiRm9udFNpemUiOjExLCJGb250TmFtZSI6IkNhbGlicmkiLCJJc0JvbGQiOnRydWUsIklzSXRhbGljIjpmYWxzZSwiSXNVbmRlcmxpbmVkIjpmYWxzZSwiUGFyZW50U3R5bGUiOm51bGx9LCJBdXRvU2l6ZSI6MCwiRm9yZWdyb3VuZCI6eyIkaWQiOiIxNzciLCJDb2xvciI6eyIkaWQiOiIxNzg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Tc5IiwiQ29sb3IiOnsiJGlkIjoiMTgwIiwiQSI6MCwiUiI6MjU1LCJHIjoyNTUsIkIiOjI1NX19LCJJc1Zpc2libGUiOnRydWUsIldpZHRoIjowLjAsIkhlaWdodCI6MC4wLCJCb3JkZXJTdHlsZSI6eyIkaWQiOiIxODEiLCJMaW5lQ29sb3IiOm51bGwsIkxpbmVXZWlnaHQiOjAuMCwiTGluZVR5cGUiOjAsIlBhcmVudFN0eWxlIjpudWxsfSwiUGFyZW50U3R5bGUiOm51bGx9LCJEYXRlU3R5bGUiOnsiJGlkIjoiMTgyIiwiRm9udFNldHRpbmdzIjp7IiRpZCI6IjE4MyIsIkZvbnRTaXplIjoxMCwiRm9udE5hbWUiOiJDYWxpYnJpIiwiSXNCb2xkIjpmYWxzZSwiSXNJdGFsaWMiOmZhbHNlLCJJc1VuZGVybGluZWQiOmZhbHNlLCJQYXJlbnRTdHlsZSI6bnVsbH0sIkF1dG9TaXplIjowLCJGb3JlZ3JvdW5kIjp7IiRpZCI6IjE4NCIsIkNvbG9yIjp7IiRpZCI6IjE4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GlkIjoiMTg2IiwiQ29sb3IiOnsiJGlkIjoiMTg3IiwiQSI6MCwiUiI6MjU1LCJHIjoyNTUsIkIiOjI1NX19LCJJc1Zpc2libGUiOmZhbHNlLCJXaWR0aCI6MC4wLCJIZWlnaHQiOjAuMCwiQm9yZGVyU3R5bGUiOnsiJGlkIjoiMTg4IiwiTGluZUNvbG9yIjpudWxsLCJMaW5lV2VpZ2h0IjowLjAsIkxpbmVUeXBlIjowLCJQYXJlbnRTdHlsZSI6bnVsbH0sIlBhcmVudFN0eWxlIjpudWxsfSwiRGF0ZUZvcm1hdCI6eyIkaWQiOiIxODkiLCJGb3JtYXRTdHJpbmciOiJ5eXl5L01NTSIsIlNlcGFyYXRvciI6Ii8iLCJVc2VJbnRlcm5hdGlvbmFsRGF0ZUZvcm1hdCI6ZmFsc2UsIkRhdGVJc1Zpc2libGUiOnRydWUsIlRpbWVJc1Zpc2libGUiOmZhbHNlLCJIb3VyRGlnaXRzIjoxLCJBbVBtRGVzaWduYXRvciI6MiwiVHJpbTAwTWludXRlcyI6ZmFsc2UsIkxhc3RLbm93blZpc2liaWxpdHlTdGF0ZSI6eyIkaWQiOiIxOTAiLCJEYXRlUGFydElzVmlzaWJsZSI6dHJ1ZSwiVGltZVBhcnRJc1Zpc2libGUiOmZhbHNlfX0sIldlZWtOdW1iZXJpbmciOnsiJGlkIjoiMTkxIiwiRm9ybWF0IjowLCJJc1Zpc2libGUiOmZhbHNlLCJMYXN0S25vd25WaXNpYmlsaXR5U3RhdGUiOmZhbHNlfSwiSXNWaXNpYmxlIjp0cnVlLCJQYXJlbnRTdHlsZSI6bnVsbH0sIkluZGV4IjowLCJQZXJjZW50YWdlQ29tcGxldGUiOm51bGwsIlBvc2l0aW9uIjp7IlJhdGlvIjowLjAsIklzQ3VzdG9tIjpmYWxzZX0sIkRhdGVGb3JtYXQiOnsiJHJlZiI6IjE4OSJ9LCJXZWVrTnVtYmVyaW5nIjp7IiRpZCI6IjE5MiIsIkZvcm1hdCI6MCwiSXNWaXNpYmxlIjpmYWxzZSwiTGFzdEtub3duVmlzaWJpbGl0eVN0YXRlIjpmYWxzZX0sIlJlbGF0ZWRUYXNrSWQiOiIwMDAwMDAwMC0wMDAwLTAwMDAtMDAwMC0wMDAwMDAwMDAwMDAiLCJJZCI6ImFkNTJlNzM5LTc5NzktNDZkNy1iZDQ2LTNiMDA2YzA2Mzk0ZCIsIkltcG9ydElkIjpudWxsLCJUaXRsZSI6IlExIFJldmlldyIsIk5vdGUiOm51bGwsIkh5cGVybGluayI6eyIkaWQiOiIxOTMiLCJBZGRyZXNzIjoiIiwiU3ViQWRkcmVzcyI6IiJ9LCJJc0NoYW5nZWQiOmZhbHNlLCJJc05ldyI6ZmFsc2V9LHsiJGlkIjoiMTk0IiwiRGF0ZSI6IjIwMjEtMDctMDVUMDA6MDA6MDAiLCJTdHlsZSI6eyIkaWQiOiIxOTUiLCJTaGFwZSI6NSwiQ29ubmVjdG9yTWFyZ2luIjp7IiRyZWYiOiI1NCJ9LCJDb25uZWN0b3JTdHlsZSI6eyIkaWQiOiIxOTYiLCJMaW5lQ29sb3IiOnsiJGlkIjoiMTk3IiwiJHR5cGUiOiJOTFJFLkNvbW1vbi5Eb20uU29saWRDb2xvckJydXNoLCBOTFJFLkNvbW1vbiIsIkNvbG9yIjp7IiRpZCI6IjE5OCIsIkEiOjEyNywiUiI6MTc4LCJHIjoxNCwiQiI6MTh9fSwiTGluZVdlaWdodCI6MS4wLCJMaW5lVHlwZSI6MCwiUGFyZW50U3R5bGUiOm51bGx9LCJJc0JlbG93VGltZWJhbmQiOmZhbHNlLCJQb3NpdGlvbk9uVGFzayI6MCwiSGlkZURhdGUiOmZhbHNlLCJTaGFwZVNpemUiOjEsIlNwYWNpbmciOjEuMCwiUGFkZGluZyI6eyIkcmVmIjoiNTgifSwiU2hhcGVTdHlsZSI6eyIkaWQiOiIxOTkiLCJNYXJnaW4iOnsiJHJlZiI6IjYwIn0sIlBhZGRpbmciOnsiJHJlZiI6IjYxIn0sIkJhY2tncm91bmQiOnsiJGlkIjoiMjAwIiwiQ29sb3IiOnsiJGlkIjoiMjAxIiwiQSI6MjU1LCJSIjoxNzgsIkciOjE0LCJCIjoxOH19LCJJc1Zpc2libGUiOnRydWUsIldpZHRoIjoxOC4wLCJIZWlnaHQiOjIwLjAsIkJvcmRlclN0eWxlIjp7IiRpZCI6IjIwMiIsIkxpbmVDb2xvciI6eyIkcmVmIjoiNjUifSwiTGluZVdlaWdodCI6MC4wLCJMaW5lVHlwZSI6MCwiUGFyZW50U3R5bGUiOm51bGx9LCJQYXJlbnRTdHlsZSI6bnVsbH0sIlRpdGxlU3R5bGUiOnsiJGlkIjoiMjAzIiwiRm9udFNldHRpbmdzIjp7IiRpZCI6IjIwNCIsIkZvbnRTaXplIjoxMSwiRm9udE5hbWUiOiJDYWxpYnJpIiwiSXNCb2xkIjp0cnVlLCJJc0l0YWxpYyI6ZmFsc2UsIklzVW5kZXJsaW5lZCI6ZmFsc2UsIlBhcmVudFN0eWxlIjpudWxsfSwiQXV0b1NpemUiOjAsIkZvcmVncm91bmQiOnsiJGlkIjoiMjA1IiwiQ29sb3IiOnsiJGlkIjoiMjA2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IwNyIsIkNvbG9yIjp7IiRpZCI6IjIwOCIsIkEiOjAsIlIiOjI1NSwiRyI6MjU1LCJCIjoyNTV9fSwiSXNWaXNpYmxlIjp0cnVlLCJXaWR0aCI6MC4wLCJIZWlnaHQiOjAuMCwiQm9yZGVyU3R5bGUiOnsiJGlkIjoiMjA5IiwiTGluZUNvbG9yIjpudWxsLCJMaW5lV2VpZ2h0IjowLjAsIkxpbmVUeXBlIjowLCJQYXJlbnRTdHlsZSI6bnVsbH0sIlBhcmVudFN0eWxlIjpudWxsfSwiRGF0ZVN0eWxlIjp7IiRpZCI6IjIxMCIsIkZvbnRTZXR0aW5ncyI6eyIkaWQiOiIyMTEiLCJGb250U2l6ZSI6MTAsIkZvbnROYW1lIjoiQ2FsaWJyaSIsIklzQm9sZCI6ZmFsc2UsIklzSXRhbGljIjpmYWxzZSwiSXNVbmRlcmxpbmVkIjpmYWxzZSwiUGFyZW50U3R5bGUiOm51bGx9LCJBdXRvU2l6ZSI6MCwiRm9yZWdyb3VuZCI6eyIkaWQiOiIyMTIiLCJDb2xvciI6eyIkaWQiOiIyMT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IxNCIsIkNvbG9yIjp7IiRpZCI6IjIxNSIsIkEiOjAsIlIiOjI1NSwiRyI6MjU1LCJCIjoyNTV9fSwiSXNWaXNpYmxlIjpmYWxzZSwiV2lkdGgiOjAuMCwiSGVpZ2h0IjowLjAsIkJvcmRlclN0eWxlIjp7IiRpZCI6IjIxNiIsIkxpbmVDb2xvciI6bnVsbCwiTGluZVdlaWdodCI6MC4wLCJMaW5lVHlwZSI6MCwiUGFyZW50U3R5bGUiOm51bGx9LCJQYXJlbnRTdHlsZSI6bnVsbH0sIkRhdGVGb3JtYXQiOnsiJGlkIjoiMjE3IiwiRm9ybWF0U3RyaW5nIjoieXl5eS9NTU0iLCJTZXBhcmF0b3IiOiIvIiwiVXNlSW50ZXJuYXRpb25hbERhdGVGb3JtYXQiOmZhbHNlLCJEYXRlSXNWaXNpYmxlIjp0cnVlLCJUaW1lSXNWaXNpYmxlIjpmYWxzZSwiSG91ckRpZ2l0cyI6MSwiQW1QbURlc2lnbmF0b3IiOjIsIlRyaW0wME1pbnV0ZXMiOmZhbHNlLCJMYXN0S25vd25WaXNpYmlsaXR5U3RhdGUiOnsiJGlkIjoiMjE4IiwiRGF0ZVBhcnRJc1Zpc2libGUiOnRydWUsIlRpbWVQYXJ0SXNWaXNpYmxlIjpmYWxzZX19LCJXZWVrTnVtYmVyaW5nIjp7IiRpZCI6IjIxOSIsIkZvcm1hdCI6MCwiSXNWaXNpYmxlIjpmYWxzZSwiTGFzdEtub3duVmlzaWJpbGl0eVN0YXRlIjpmYWxzZX0sIklzVmlzaWJsZSI6dHJ1ZSwiUGFyZW50U3R5bGUiOm51bGx9LCJJbmRleCI6MSwiUGVyY2VudGFnZUNvbXBsZXRlIjpudWxsLCJQb3NpdGlvbiI6eyJSYXRpbyI6MC4wODk5NzExMjgyMTY0OTYyMjEsIklzQ3VzdG9tIjpmYWxzZX0sIkRhdGVGb3JtYXQiOnsiJHJlZiI6IjIxNyJ9LCJXZWVrTnVtYmVyaW5nIjp7IiRpZCI6IjIyMCIsIkZvcm1hdCI6MCwiSXNWaXNpYmxlIjpmYWxzZSwiTGFzdEtub3duVmlzaWJpbGl0eVN0YXRlIjpmYWxzZX0sIlJlbGF0ZWRUYXNrSWQiOiIwMDAwMDAwMC0wMDAwLTAwMDAtMDAwMC0wMDAwMDAwMDAwMDAiLCJJZCI6IjRhMDc2ZWJkLTI1YzEtNDY5OC05ZWJmLTU5MDBhNWI0NDQ3ZSIsIkltcG9ydElkIjpudWxsLCJUaXRsZSI6IlEyIFJldmlldyIsIk5vdGUiOm51bGwsIkh5cGVybGluayI6eyIkaWQiOiIyMjEiLCJBZGRyZXNzIjoiIiwiU3ViQWRkcmVzcyI6IiJ9LCJJc0NoYW5nZWQiOmZhbHNlLCJJc05ldyI6ZmFsc2V9LHsiJGlkIjoiMjIyIiwiRGF0ZSI6IjIwMjEtMDktMjdUMjM6NTk6MDAiLCJTdHlsZSI6eyIkaWQiOiIyMjMiLCJTaGFwZSI6NSwiQ29ubmVjdG9yTWFyZ2luIjp7IiRyZWYiOiI1NCJ9LCJDb25uZWN0b3JTdHlsZSI6eyIkaWQiOiIyMjQiLCJMaW5lQ29sb3IiOnsiJGlkIjoiMjI1IiwiJHR5cGUiOiJOTFJFLkNvbW1vbi5Eb20uU29saWRDb2xvckJydXNoLCBOTFJFLkNvbW1vbiIsIkNvbG9yIjp7IiRpZCI6IjIyNiIsIkEiOjEyNywiUiI6NzksIkciOjEyOSwiQiI6MTg5fX0sIkxpbmVXZWlnaHQiOjEuMCwiTGluZVR5cGUiOjAsIlBhcmVudFN0eWxlIjpudWxsfSwiSXNCZWxvd1RpbWViYW5kIjpmYWxzZSwiUG9zaXRpb25PblRhc2siOjAsIkhpZGVEYXRlIjpmYWxzZSwiU2hhcGVTaXplIjoxLCJTcGFjaW5nIjoxLjAsIlBhZGRpbmciOnsiJHJlZiI6IjU4In0sIlNoYXBlU3R5bGUiOnsiJGlkIjoiMjI3IiwiTWFyZ2luIjp7IiRyZWYiOiI2MCJ9LCJQYWRkaW5nIjp7IiRyZWYiOiI2MSJ9LCJCYWNrZ3JvdW5kIjp7IiRpZCI6IjIyOCIsIkNvbG9yIjp7IiRpZCI6IjIyOSIsIkEiOjI1NSwiUiI6MTc4LCJHIjoxNCwiQiI6MTh9fSwiSXNWaXNpYmxlIjp0cnVlLCJXaWR0aCI6MTguMCwiSGVpZ2h0IjoyMC4wLCJCb3JkZXJTdHlsZSI6eyIkaWQiOiIyMzAiLCJMaW5lQ29sb3IiOnsiJHJlZiI6IjY1In0sIkxpbmVXZWlnaHQiOjAuMCwiTGluZVR5cGUiOjAsIlBhcmVudFN0eWxlIjpudWxsfSwiUGFyZW50U3R5bGUiOm51bGx9LCJUaXRsZVN0eWxlIjp7IiRpZCI6IjIzMSIsIkZvbnRTZXR0aW5ncyI6eyIkaWQiOiIyMzIiLCJGb250U2l6ZSI6MTEsIkZvbnROYW1lIjoiQ2FsaWJyaSIsIklzQm9sZCI6dHJ1ZSwiSXNJdGFsaWMiOmZhbHNlLCJJc1VuZGVybGluZWQiOmZhbHNlLCJQYXJlbnRTdHlsZSI6bnVsbH0sIkF1dG9TaXplIjowLCJGb3JlZ3JvdW5kIjp7IiRpZCI6IjIzMyIsIkNvbG9yIjp7IiRpZCI6IjIzNC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yMzUiLCJDb2xvciI6eyIkaWQiOiIyMzYiLCJBIjowLCJSIjoyNTUsIkciOjI1NSwiQiI6MjU1fX0sIklzVmlzaWJsZSI6dHJ1ZSwiV2lkdGgiOjAuMCwiSGVpZ2h0IjowLjAsIkJvcmRlclN0eWxlIjp7IiRpZCI6IjIzNyIsIkxpbmVDb2xvciI6bnVsbCwiTGluZVdlaWdodCI6MC4wLCJMaW5lVHlwZSI6MCwiUGFyZW50U3R5bGUiOm51bGx9LCJQYXJlbnRTdHlsZSI6bnVsbH0sIkRhdGVTdHlsZSI6eyIkaWQiOiIyMzgiLCJGb250U2V0dGluZ3MiOnsiJGlkIjoiMjM5IiwiRm9udFNpemUiOjEwLCJGb250TmFtZSI6IkNhbGlicmkiLCJJc0JvbGQiOmZhbHNlLCJJc0l0YWxpYyI6ZmFsc2UsIklzVW5kZXJsaW5lZCI6ZmFsc2UsIlBhcmVudFN0eWxlIjpudWxsfSwiQXV0b1NpemUiOjAsIkZvcmVncm91bmQiOnsiJGlkIjoiMjQwIiwiQ29sb3IiOnsiJGlkIjoiMjQ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yNDIiLCJDb2xvciI6eyIkaWQiOiIyNDMiLCJBIjowLCJSIjoyNTUsIkciOjI1NSwiQiI6MjU1fX0sIklzVmlzaWJsZSI6ZmFsc2UsIldpZHRoIjowLjAsIkhlaWdodCI6MC4wLCJCb3JkZXJTdHlsZSI6eyIkaWQiOiIyNDQiLCJMaW5lQ29sb3IiOm51bGwsIkxpbmVXZWlnaHQiOjAuMCwiTGluZVR5cGUiOjAsIlBhcmVudFN0eWxlIjpudWxsfSwiUGFyZW50U3R5bGUiOm51bGx9LCJEYXRlRm9ybWF0Ijp7IiRpZCI6IjI0NSIsIkZvcm1hdFN0cmluZyI6Inl5eXkvTU1NIiwiU2VwYXJhdG9yIjoiLyIsIlVzZUludGVybmF0aW9uYWxEYXRlRm9ybWF0IjpmYWxzZSwiRGF0ZUlzVmlzaWJsZSI6dHJ1ZSwiVGltZUlzVmlzaWJsZSI6ZmFsc2UsIkhvdXJEaWdpdHMiOjEsIkFtUG1EZXNpZ25hdG9yIjoyLCJUcmltMDBNaW51dGVzIjpmYWxzZSwiTGFzdEtub3duVmlzaWJpbGl0eVN0YXRlIjp7IiRpZCI6IjI0NiIsIkRhdGVQYXJ0SXNWaXNpYmxlIjp0cnVlLCJUaW1lUGFydElzVmlzaWJsZSI6ZmFsc2V9fSwiV2Vla051bWJlcmluZyI6eyIkaWQiOiIyNDciLCJGb3JtYXQiOjAsIklzVmlzaWJsZSI6ZmFsc2UsIkxhc3RLbm93blZpc2liaWxpdHlTdGF0ZSI6ZmFsc2V9LCJJc1Zpc2libGUiOnRydWUsIlBhcmVudFN0eWxlIjpudWxsfSwiSW5kZXgiOjIsIlBlcmNlbnRhZ2VDb21wbGV0ZSI6bnVsbCwiUG9zaXRpb24iOnsiUmF0aW8iOjAuMCwiSXNDdXN0b20iOmZhbHNlfSwiRGF0ZUZvcm1hdCI6eyIkcmVmIjoiMjQ1In0sIldlZWtOdW1iZXJpbmciOnsiJGlkIjoiMjQ4IiwiRm9ybWF0IjowLCJJc1Zpc2libGUiOmZhbHNlLCJMYXN0S25vd25WaXNpYmlsaXR5U3RhdGUiOmZhbHNlfSwiUmVsYXRlZFRhc2tJZCI6IjAwMDAwMDAwLTAwMDAtMDAwMC0wMDAwLTAwMDAwMDAwMDAwMCIsIklkIjoiZGI0MzkzZmEtZmIyMC00MjlkLWE3NjYtN2FkMzkyNzFhZjUwIiwiSW1wb3J0SWQiOm51bGwsIlRpdGxlIjoiUTMgUmV2aWV3IiwiTm90ZSI6bnVsbCwiSHlwZXJsaW5rIjp7IiRpZCI6IjI0OSIsIkFkZHJlc3MiOiIiLCJTdWJBZGRyZXNzIjoiIn0sIklzQ2hhbmdlZCI6ZmFsc2UsIklzTmV3IjpmYWxzZX0seyIkaWQiOiIyNTAiLCJEYXRlIjoiMjAyMS0xMi0yMFQyMzo1OTowMCIsIlN0eWxlIjp7IiRpZCI6IjI1MSIsIlNoYXBlIjo1LCJDb25uZWN0b3JNYXJnaW4iOnsiJHJlZiI6IjU0In0sIkNvbm5lY3RvclN0eWxlIjp7IiRpZCI6IjI1MiIsIkxpbmVDb2xvciI6eyIkaWQiOiIyNTMiLCIkdHlwZSI6Ik5MUkUuQ29tbW9uLkRvbS5Tb2xpZENvbG9yQnJ1c2gsIE5MUkUuQ29tbW9uIiwiQ29sb3IiOnsiJGlkIjoiMjU0IiwiQSI6MTI3LCJSIjo3OSwiRyI6MTI5LCJCIjoxODl9fSwiTGluZVdlaWdodCI6MS4wLCJMaW5lVHlwZSI6MCwiUGFyZW50U3R5bGUiOm51bGx9LCJJc0JlbG93VGltZWJhbmQiOmZhbHNlLCJQb3NpdGlvbk9uVGFzayI6MCwiSGlkZURhdGUiOmZhbHNlLCJTaGFwZVNpemUiOjEsIlNwYWNpbmciOjEuMCwiUGFkZGluZyI6eyIkcmVmIjoiNTgifSwiU2hhcGVTdHlsZSI6eyIkaWQiOiIyNTUiLCJNYXJnaW4iOnsiJHJlZiI6IjYwIn0sIlBhZGRpbmciOnsiJHJlZiI6IjYxIn0sIkJhY2tncm91bmQiOnsiJGlkIjoiMjU2IiwiQ29sb3IiOnsiJGlkIjoiMjU3IiwiQSI6MjU1LCJSIjoxNzgsIkciOjE0LCJCIjoxOH19LCJJc1Zpc2libGUiOnRydWUsIldpZHRoIjoxOC4wLCJIZWlnaHQiOjIwLjAsIkJvcmRlclN0eWxlIjp7IiRpZCI6IjI1OCIsIkxpbmVDb2xvciI6eyIkcmVmIjoiNjUifSwiTGluZVdlaWdodCI6MC4wLCJMaW5lVHlwZSI6MCwiUGFyZW50U3R5bGUiOm51bGx9LCJQYXJlbnRTdHlsZSI6bnVsbH0sIlRpdGxlU3R5bGUiOnsiJGlkIjoiMjU5IiwiRm9udFNldHRpbmdzIjp7IiRpZCI6IjI2MCIsIkZvbnRTaXplIjoxMSwiRm9udE5hbWUiOiJDYWxpYnJpIiwiSXNCb2xkIjp0cnVlLCJJc0l0YWxpYyI6ZmFsc2UsIklzVW5kZXJsaW5lZCI6ZmFsc2UsIlBhcmVudFN0eWxlIjpudWxsfSwiQXV0b1NpemUiOjAsIkZvcmVncm91bmQiOnsiJGlkIjoiMjYxIiwiQ29sb3IiOnsiJGlkIjoiMjYy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I2MyIsIkNvbG9yIjp7IiRpZCI6IjI2NCIsIkEiOjAsIlIiOjI1NSwiRyI6MjU1LCJCIjoyNTV9fSwiSXNWaXNpYmxlIjp0cnVlLCJXaWR0aCI6MC4wLCJIZWlnaHQiOjAuMCwiQm9yZGVyU3R5bGUiOnsiJGlkIjoiMjY1IiwiTGluZUNvbG9yIjpudWxsLCJMaW5lV2VpZ2h0IjowLjAsIkxpbmVUeXBlIjowLCJQYXJlbnRTdHlsZSI6bnVsbH0sIlBhcmVudFN0eWxlIjpudWxsfSwiRGF0ZVN0eWxlIjp7IiRpZCI6IjI2NiIsIkZvbnRTZXR0aW5ncyI6eyIkaWQiOiIyNjciLCJGb250U2l6ZSI6MTAsIkZvbnROYW1lIjoiQ2FsaWJyaSIsIklzQm9sZCI6ZmFsc2UsIklzSXRhbGljIjpmYWxzZSwiSXNVbmRlcmxpbmVkIjpmYWxzZSwiUGFyZW50U3R5bGUiOm51bGx9LCJBdXRvU2l6ZSI6MCwiRm9yZWdyb3VuZCI6eyIkaWQiOiIyNjgiLCJDb2xvciI6eyIkaWQiOiIyNj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I3MCIsIkNvbG9yIjp7IiRpZCI6IjI3MSIsIkEiOjAsIlIiOjI1NSwiRyI6MjU1LCJCIjoyNTV9fSwiSXNWaXNpYmxlIjpmYWxzZSwiV2lkdGgiOjAuMCwiSGVpZ2h0IjowLjAsIkJvcmRlclN0eWxlIjp7IiRpZCI6IjI3MiIsIkxpbmVDb2xvciI6bnVsbCwiTGluZVdlaWdodCI6MC4wLCJMaW5lVHlwZSI6MCwiUGFyZW50U3R5bGUiOm51bGx9LCJQYXJlbnRTdHlsZSI6bnVsbH0sIkRhdGVGb3JtYXQiOnsiJGlkIjoiMjczIiwiRm9ybWF0U3RyaW5nIjoieXl5eS9NTU0iLCJTZXBhcmF0b3IiOiIvIiwiVXNlSW50ZXJuYXRpb25hbERhdGVGb3JtYXQiOmZhbHNlLCJEYXRlSXNWaXNpYmxlIjp0cnVlLCJUaW1lSXNWaXNpYmxlIjpmYWxzZSwiSG91ckRpZ2l0cyI6MSwiQW1QbURlc2lnbmF0b3IiOjIsIlRyaW0wME1pbnV0ZXMiOmZhbHNlLCJMYXN0S25vd25WaXNpYmlsaXR5U3RhdGUiOnsiJGlkIjoiMjc0IiwiRGF0ZVBhcnRJc1Zpc2libGUiOnRydWUsIlRpbWVQYXJ0SXNWaXNpYmxlIjpmYWxzZX19LCJXZWVrTnVtYmVyaW5nIjp7IiRpZCI6IjI3NSIsIkZvcm1hdCI6MCwiSXNWaXNpYmxlIjpmYWxzZSwiTGFzdEtub3duVmlzaWJpbGl0eVN0YXRlIjpmYWxzZX0sIklzVmlzaWJsZSI6dHJ1ZSwiUGFyZW50U3R5bGUiOm51bGx9LCJJbmRleCI6MywiUGVyY2VudGFnZUNvbXBsZXRlIjpudWxsLCJQb3NpdGlvbiI6eyJSYXRpbyI6MC4wLCJJc0N1c3RvbSI6ZmFsc2V9LCJEYXRlRm9ybWF0Ijp7IiRyZWYiOiIyNzMifSwiV2Vla051bWJlcmluZyI6eyIkaWQiOiIyNzYiLCJGb3JtYXQiOjAsIklzVmlzaWJsZSI6ZmFsc2UsIkxhc3RLbm93blZpc2liaWxpdHlTdGF0ZSI6ZmFsc2V9LCJSZWxhdGVkVGFza0lkIjoiMDAwMDAwMDAtMDAwMC0wMDAwLTAwMDAtMDAwMDAwMDAwMDAwIiwiSWQiOiJkMTNmMTg2NS00NzE4LTRiYmItODRlMy0xMjllZWU5YzQyNzkiLCJJbXBvcnRJZCI6bnVsbCwiVGl0bGUiOiJRNCBSZXZpZXciLCJOb3RlIjpudWxsLCJIeXBlcmxpbmsiOnsiJGlkIjoiMjc3IiwiQWRkcmVzcyI6IiIsIlN1YkFkZHJlc3MiOiIifSwiSXNDaGFuZ2VkIjpmYWxzZSwiSXNOZXciOmZhbHNlfV0sIlRhc2tzIjpbXSwiU3dpbWxhbmVzIjpbeyIkaWQiOiIyNzgiLCJJZCI6IjljZjBiOWEzLWI0MDYtNDg2OS1iOWFlLTc0OGZiNWVmYmI1MSIsIkluZGV4IjowLCJIZWFkZXJUZXh0IjoiUGxhbm5pbmciLCJTdHlsZSI6eyIkaWQiOiIyNzkiLCJIZWFkZXJTdHlsZSI6eyIkaWQiOiIyODAiLCJUZXh0U3R5bGUiOnsiJGlkIjoiMjgxIiwiRm9udFNldHRpbmdzIjp7IiRpZCI6IjI4MiIsIkZvbnRTaXplIjoxMiwiRm9udE5hbWUiOiJDYWxpYnJpIiwiSXNCb2xkIjp0cnVlLCJJc0l0YWxpYyI6ZmFsc2UsIklzVW5kZXJsaW5lZCI6ZmFsc2UsIlBhcmVudFN0eWxlIjpudWxsfSwiQXV0b1NpemUiOjAsIkZvcmVncm91bmQiOnsiJGlkIjoiMjgzIiwiQ29sb3IiOnsiJGlkIjoiMjg0IiwiQSI6MjU1LCJSIjoyNTUsIkciOjI1NSwiQiI6MjU1fX0sIk1heFdpZHRoIjowLjAsIk1heEhlaWdodCI6MC4wLCJTbWFydEZvcmVncm91bmRJc0FjdGl2ZSI6ZmFsc2UsIkhvcml6b250YWxBbGlnbm1lbnQiOjAsIlZlcnRpY2FsQWxpZ25tZW50IjowLCJTbWFydEZvcmVncm91bmQiOm51bGwsIkJhY2tncm91bmRGaWxsVHlwZSI6MCwiTWFyZ2luIjp7IiRpZCI6IjI4NSIsIlRvcCI6MCwiTGVmdCI6MCwiUmlnaHQiOjAsIkJvdHRvbSI6MH0sIlBhZGRpbmciOnsiJGlkIjoiMjg2IiwiVG9wIjowLCJMZWZ0IjowLCJSaWdodCI6MCwiQm90dG9tIjowfSwiQmFja2dyb3VuZCI6bnVsbCwiSXNWaXNpYmxlIjpmYWxzZSwiV2lkdGgiOjAuMCwiSGVpZ2h0IjowLjAsIkJvcmRlclN0eWxlIjpudWxsLCJQYXJlbnRTdHlsZSI6bnVsbH0sIlJlY3RhbmdsZVN0eWxlIjp7IiRpZCI6IjI4NyIsIk1hcmdpbiI6eyIkaWQiOiIyODgiLCJUb3AiOjAsIkxlZnQiOjAsIlJpZ2h0IjowLCJCb3R0b20iOjB9LCJQYWRkaW5nIjp7IiRpZCI6IjI4OSIsIlRvcCI6MCwiTGVmdCI6MCwiUmlnaHQiOjAsIkJvdHRvbSI6MH0sIkJhY2tncm91bmQiOnsiJGlkIjoiMjkwIiwiQ29sb3IiOnsiJGlkIjoiMjkxIiwiQSI6MjU1LCJSIjoyNTUsIkciOjE5MiwiQiI6MH19LCJJc1Zpc2libGUiOmZhbHNlLCJXaWR0aCI6MC4wLCJIZWlnaHQiOjAuMCwiQm9yZGVyU3R5bGUiOnsiJGlkIjoiMjkyIiwiTGluZUNvbG9yIjp7IiRpZCI6IjI5MyIsIiR0eXBlIjoiTkxSRS5Db21tb24uRG9tLlNvbGlkQ29sb3JCcnVzaCwgTkxSRS5Db21tb24iLCJDb2xvciI6eyIkaWQiOiIyOTQiLCJBIjoyNTUsIlIiOjIyLCJHIjoyOCwiQiI6MzV9fSwiTGluZVdlaWdodCI6MC4wLCJMaW5lVHlwZSI6MCwiUGFyZW50U3R5bGUiOm51bGx9LCJQYXJlbnRTdHlsZSI6bnVsbH0sIk1hcmdpbiI6eyIkaWQiOiIyOTUiLCJUb3AiOjAsIkxlZnQiOjAsIlJpZ2h0IjowLCJCb3R0b20iOjB9LCJQYWRkaW5nIjp7IiRpZCI6IjI5NiIsIlRvcCI6MCwiTGVmdCI6MCwiUmlnaHQiOjAsIkJvdHRvbSI6MH0sIkJhY2tncm91bmQiOm51bGwsIklzVmlzaWJsZSI6dHJ1ZSwiV2lkdGgiOjAuMCwiSGVpZ2h0IjowLjAsIkJvcmRlclN0eWxlIjpudWxsLCJQYXJlbnRTdHlsZSI6bnVsbH0sIkJhY2tncm91bmRTdHlsZSI6eyIkaWQiOiIyOTciLCJNYXJnaW4iOnsiJGlkIjoiMjk4IiwiVG9wIjowLCJMZWZ0IjowLCJSaWdodCI6MCwiQm90dG9tIjowfSwiUGFkZGluZyI6eyIkaWQiOiIyOTkiLCJUb3AiOjAsIkxlZnQiOjAsIlJpZ2h0IjowLCJCb3R0b20iOjB9LCJCYWNrZ3JvdW5kIjp7IiRpZCI6IjMwMCIsIkNvbG9yIjp7IiRpZCI6IjMwMSIsIkEiOjM4LCJSIjoyNTUsIkciOjE5MiwiQiI6MH19LCJJc1Zpc2libGUiOnRydWUsIldpZHRoIjowLjAsIkhlaWdodCI6MC4wLCJCb3JkZXJTdHlsZSI6eyIkaWQiOiIzMDIiLCJMaW5lQ29sb3IiOnsiJGlkIjoiMzAzIiwiJHR5cGUiOiJOTFJFLkNvbW1vbi5Eb20uU29saWRDb2xvckJydXNoLCBOTFJFLkNvbW1vbiIsIkNvbG9yIjp7IiRpZCI6IjMwNCIsIkEiOjI1NSwiUiI6MjIsIkciOjI4LCJCIjozNX19LCJMaW5lV2VpZ2h0IjowLjAsIkxpbmVUeXBlIjowLCJQYXJlbnRTdHlsZSI6bnVsbH0sIlBhcmVudFN0eWxlIjpudWxsfSwiSXNBYm92ZVRpbWViYW5kIjpmYWxzZSwiTWFyZ2luIjp7IiRpZCI6IjMwNSIsIlRvcCI6MCwiTGVmdCI6MCwiUmlnaHQiOjAsIkJvdHRvbSI6MH0sIlBhZGRpbmciOnsiJGlkIjoiMzA2IiwiVG9wIjowLCJMZWZ0IjowLCJSaWdodCI6MCwiQm90dG9tIjowfSwiSXNWaXNpYmxlIjp0cnVlLCJXaWR0aCI6MC4wLCJIZWlnaHQiOjAuMCwiQm9yZGVyU3R5bGUiOm51bGwsIlBhcmVudFN0eWxlIjpudWxsfSwiVGFza3MiOlt7IiRpZCI6IjMwNyIsIl9hdHRhY2hlZE1pbGVzdG9uZXMiOlt7IiRpZCI6IjMwOCIsIkRhdGUiOiIyMDIxLTAxLTE2VDIzOjU5OjAwIiwiU3R5bGUiOnsiJGlkIjoiMzA5IiwiU2hhcGUiOjE0LCJDb25uZWN0b3JNYXJnaW4iOnsiJGlkIjoiMzEwIiwiVG9wIjowLCJMZWZ0IjoyLCJSaWdodCI6MiwiQm90dG9tIjowfSwiQ29ubmVjdG9yU3R5bGUiOnsiJGlkIjoiMzExIiwiTGluZUNvbG9yIjp7IiRpZCI6IjMxMiIsIiR0eXBlIjoiTkxSRS5Db21tb24uRG9tLlNvbGlkQ29sb3JCcnVzaCwgTkxSRS5Db21tb24iLCJDb2xvciI6eyIkaWQiOiIzMTMiLCJBIjoxMjcsIlIiOjEyNywiRyI6OTYsIkIiOjB9fSwiTGluZVdlaWdodCI6MS4wLCJMaW5lVHlwZSI6MCwiUGFyZW50U3R5bGUiOm51bGx9LCJJc0JlbG93VGltZWJhbmQiOnRydWUsIlBvc2l0aW9uT25UYXNrIjozLCJIaWRlRGF0ZSI6ZmFsc2UsIlNoYXBlU2l6ZSI6MSwiU3BhY2luZyI6MS4wLCJQYWRkaW5nIjp7IiRpZCI6IjMxNCIsIlRvcCI6NywiTGVmdCI6MywiUmlnaHQiOjAsIkJvdHRvbSI6Mn0sIlNoYXBlU3R5bGUiOnsiJGlkIjoiMzE1IiwiTWFyZ2luIjp7IiRpZCI6IjMxNiIsIlRvcCI6MCwiTGVmdCI6MCwiUmlnaHQiOjAsIkJvdHRvbSI6MH0sIlBhZGRpbmciOnsiJGlkIjoiMzE3IiwiVG9wIjowLCJMZWZ0IjowLCJSaWdodCI6MCwiQm90dG9tIjowfSwiQmFja2dyb3VuZCI6eyIkaWQiOiIzMTgiLCJDb2xvciI6eyIkaWQiOiIzMTkiLCJBIjoyNTUsIlIiOjEyNywiRyI6OTYsIkIiOjB9fSwiSXNWaXNpYmxlIjp0cnVlLCJXaWR0aCI6MTguMCwiSGVpZ2h0IjoyMC4wLCJCb3JkZXJTdHlsZSI6eyIkaWQiOiIzMjAiLCJMaW5lQ29sb3IiOm51bGwsIkxpbmVXZWlnaHQiOjAuMCwiTGluZVR5cGUiOjAsIlBhcmVudFN0eWxlIjpudWxsfSwiUGFyZW50U3R5bGUiOm51bGx9LCJUaXRsZVN0eWxlIjp7IiRpZCI6IjMyMSIsIkZvbnRTZXR0aW5ncyI6eyIkaWQiOiIzMjIiLCJGb250U2l6ZSI6MTEsIkZvbnROYW1lIjoiQ2FsaWJyaSIsIklzQm9sZCI6dHJ1ZSwiSXNJdGFsaWMiOmZhbHNlLCJJc1VuZGVybGluZWQiOmZhbHNlLCJQYXJlbnRTdHlsZSI6bnVsbH0sIkF1dG9TaXplIjowLCJGb3JlZ3JvdW5kIjp7IiRpZCI6IjMyMyIsIkNvbG9yIjp7IiRpZCI6IjMyNC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zMjUiLCJUb3AiOjAsIkxlZnQiOjAsIlJpZ2h0IjowLCJCb3R0b20iOjB9LCJQYWRkaW5nIjp7IiRpZCI6IjMyNiIsIlRvcCI6MCwiTGVmdCI6MCwiUmlnaHQiOjAsIkJvdHRvbSI6MH0sIkJhY2tncm91bmQiOnsiJGlkIjoiMzI3IiwiQ29sb3IiOnsiJGlkIjoiMzI4IiwiQSI6MCwiUiI6MjU1LCJHIjoyNTUsIkIiOjI1NX19LCJJc1Zpc2libGUiOmZhbHN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aWQiOiIzMz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MzNCIsIlRvcCI6MCwiTGVmdCI6MCwiUmlnaHQiOjAsIkJvdHRvbSI6MH0sIlBhZGRpbmciOnsiJGlkIjoiMzM1IiwiVG9wIjowLCJMZWZ0IjowLCJSaWdodCI6MCwiQm90dG9tIjowfSwiQmFja2dyb3VuZCI6eyIkaWQiOiIzMzYiLCJDb2xvciI6eyIkaWQiOiIzMzciLCJBIjowLCJSIjoyNTUsIkciOjI1NSwiQiI6MjU1fX0sIklzVmlzaWJsZSI6ZmFsc2UsIldpZHRoIjowLjAsIkhlaWdodCI6MC4wLCJCb3JkZXJTdHlsZSI6eyIkaWQiOiIzMzgiLCJMaW5lQ29sb3IiOm51bGwsIkxpbmVXZWlnaHQiOjAuMCwiTGluZVR5cGUiOjAsIlBhcmVudFN0eWxlIjpudWxsfSwiUGFyZW50U3R5bGUiOm51bGx9LCJEYXRlRm9ybWF0Ijp7IiRpZCI6IjMz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DAiLCJGb3JtYXQiOjAsIklzVmlzaWJsZSI6ZmFsc2UsIkxhc3RLbm93blZpc2liaWxpdHlTdGF0ZSI6ZmFsc2V9LCJJc1Zpc2libGUiOnRydWUsIlBhcmVudFN0eWxlIjpudWxsfSwiSW5kZXgiOjUsIlBlcmNlbnRhZ2VDb21wbGV0ZSI6bnVsbCwiUG9zaXRpb24iOnsiUmF0aW8iOjAuMCwiSXNDdXN0b20iOmZhbHNlfSwiRGF0ZUZvcm1hdCI6eyIkcmVmIjoiMzM5In0sIldlZWtOdW1iZXJpbmciOnsiJGlkIjoiMzQxIiwiRm9ybWF0IjowLCJJc1Zpc2libGUiOmZhbHNlLCJMYXN0S25vd25WaXNpYmlsaXR5U3RhdGUiOmZhbHNlfSwiUmVsYXRlZFRhc2tJZCI6IjFmM2VjZGI1LTIzMjEtNGQxYy04NThhLWI4ZmIxMjM5MmExMyIsIklkIjoiOTY2YWM4ZTMtOGQ5Ny00YmZlLWFlMjMtODkwYTEyNmIyYTc5IiwiSW1wb3J0SWQiOm51bGwsIlRpdGxlIjoiS2lja29mZiBNZWV0aW5nIiwiTm90ZSI6bnVsbCwiSHlwZXJsaW5rIjp7IiRpZCI6IjM0MiIsIkFkZHJlc3MiOiIiLCJTdWJBZGRyZXNzIjoiIn0sIklzQ2hhbmdlZCI6ZmFsc2UsIklzTmV3IjpmYWxzZX1dLCJUYXNrRGVmaW5pdGlvbiI6eyIkaWQiOiIzNDMiLCJHcm91cE5hbWUiOm51bGwsIlN0YXJ0RGF0ZSI6IjIwMjEtMDEtMDJUMDA6MDA6MDBaIiwiRW5kRGF0ZSI6IjIwMjEtMDMtMzFUMTk6NDQ6MDBaIiwiUGVyY2VudGFnZUNvbXBsZXRlIjoxMDAuMCwiU3R5bGUiOnsiJGlkIjoiMzQ0IiwiU2hhcGUiOjcsIlNoYXBlVGhpY2tuZXNzIjowLCJEdXJhdGlvbkZvcm1hdCI6MCwiSW5jbHVkZU5vbldvcmtpbmdEYXlzSW5EdXJhdGlvbiI6ZmFsc2UsIlBlcmNlbnRhZ2VDb21wbGV0ZVN0eWxlIjp7IiRpZCI6IjM0NSIsIkZvbnRTZXR0aW5ncyI6eyIkaWQiOiIzNDYiLCJGb250U2l6ZSI6MTAsIkZvbnROYW1lIjoiQ2FsaWJyaSIsIklzQm9sZCI6dHJ1ZSwiSXNJdGFsaWMiOmZhbHNlLCJJc1VuZGVybGluZWQiOmZhbHNlLCJQYXJlbnRTdHlsZSI6bnVsbH0sIkF1dG9TaXplIjowLCJGb3JlZ3JvdW5kIjp7IiRpZCI6IjM0NyIsIkNvbG9yIjp7IiRpZCI6IjM0OCIsIkEiOjI1NSwiUiI6MTI3LCJHIjo5NiwiQiI6MH19LCJNYXhXaWR0aCI6MjAwLjAsIk1heEhlaWdodCI6IkluZmluaXR5IiwiU21hcnRGb3JlZ3JvdW5kSXNBY3RpdmUiOmZhbHNlLCJIb3Jpem9udGFsQWxpZ25tZW50IjowLCJWZXJ0aWNhbEFsaWdubWVudCI6MCwiU21hcnRGb3JlZ3JvdW5kIjpudWxsLCJCYWNrZ3JvdW5kRmlsbFR5cGUiOjAsIk1hcmdpbiI6eyIkaWQiOiIzNDkiLCJUb3AiOjAsIkxlZnQiOjAsIlJpZ2h0IjowLCJCb3R0b20iOjB9LCJQYWRkaW5nIjp7IiRpZCI6IjM1MCIsIlRvcCI6MCwiTGVmdCI6MCwiUmlnaHQiOjAsIkJvdHRvbSI6MH0sIkJhY2tncm91bmQiOnsiJGlkIjoiMzUxIiwiQ29sb3IiOnsiJGlkIjoiMzUyIiwiQSI6ODksIlIiOjAsIkciOjAsIkIiOjB9fSwiSXNWaXNpYmxlIjp0cnVlLCJXaWR0aCI6MC4wLCJIZWlnaHQiOjAuMCwiQm9yZGVyU3R5bGUiOnsiJGlkIjoiMzUzIiwiTGluZUNvbG9yIjpudWxsLCJMaW5lV2VpZ2h0IjowLjAsIkxpbmVUeXBlIjowLCJQYXJlbnRTdHlsZSI6bnVsbH0sIlBhcmVudFN0eWxlIjpudWxsfSwiRHVyYXRpb25TdHlsZSI6eyIkaWQiOiIzNTQiLCJGb250U2V0dGluZ3MiOnsiJGlkIjoiMzU1IiwiRm9udFNpemUiOjEwLCJGb250TmFtZSI6IkNhbGlicmkiLCJJc0JvbGQiOmZhbHNlLCJJc0l0YWxpYyI6ZmFsc2UsIklzVW5kZXJsaW5lZCI6ZmFsc2UsIlBhcmVudFN0eWxlIjpudWxsfSwiQXV0b1NpemUiOjAsIkZvcmVncm91bmQiOnsiJGlkIjoiMzU2IiwiQ29sb3IiOnsiJGlkIjoiMzU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U4IiwiVG9wIjowLCJMZWZ0IjowLCJSaWdodCI6MCwiQm90dG9tIjowfSwiUGFkZGluZyI6eyIkaWQiOiIzNTkiLCJUb3AiOjAsIkxlZnQiOjAsIlJpZ2h0IjowLCJCb3R0b20iOjB9LCJCYWNrZ3JvdW5kIjp7IiRpZCI6IjM2MCIsIkNvbG9yIjp7IiRpZCI6IjM2MSIsIkEiOjg5LCJSIjowLCJHIjowLCJCIjowfX0sIklzVmlzaWJsZSI6dHJ1ZSwiV2lkdGgiOjAuMCwiSGVpZ2h0IjowLjAsIkJvcmRlclN0eWxlIjp7IiRpZCI6IjM2MiIsIkxpbmVDb2xvciI6bnVsbCwiTGluZVdlaWdodCI6MC4wLCJMaW5lVHlwZSI6MCwiUGFyZW50U3R5bGUiOm51bGx9LCJQYXJlbnRTdHlsZSI6bnVsbH0sIkhvcml6b250YWxDb25uZWN0b3JTdHlsZSI6eyIkaWQiOiIzNjMiLCJMaW5lQ29sb3IiOnsiJGlkIjoiMzY0IiwiJHR5cGUiOiJOTFJFLkNvbW1vbi5Eb20uU29saWRDb2xvckJydXNoLCBOTFJFLkNvbW1vbiIsIkNvbG9yIjp7IiRpZCI6IjM2NSIsIkEiOjI1NSwiUiI6MjA0LCJHIjoyMDQsIkIiOjIwNH19LCJMaW5lV2VpZ2h0IjoxLjAsIkxpbmVUeXBlIjowLCJQYXJlbnRTdHlsZSI6bnVsbH0sIlZlcnRpY2FsQ29ubmVjdG9yU3R5bGUiOnsiJGlkIjoiMzY2IiwiTGluZUNvbG9yIjp7IiRpZCI6IjM2NyIsIiR0eXBlIjoiTkxSRS5Db21tb24uRG9tLlNvbGlkQ29sb3JCcnVzaCwgTkxSRS5Db21tb24iLCJDb2xvciI6eyIkaWQiOiIzNjg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QsIlNwYWNpbmciOjMsIklzQmVsb3dUaW1lYmFuZCI6dHJ1ZSwiUGVyY2VudGFnZUNvbXBsZXRlU2hhcGVPcGFjaXR5IjozNSwiU2hhcGVTdHlsZSI6eyIkaWQiOiIzNjkiLCJNYXJnaW4iOnsiJGlkIjoiMzcwIiwiVG9wIjowLCJMZWZ0Ijo0LCJSaWdodCI6NCwiQm90dG9tIjowfSwiUGFkZGluZyI6eyIkaWQiOiIzNzEiLCJUb3AiOjAsIkxlZnQiOjAsIlJpZ2h0IjowLCJCb3R0b20iOjB9LCJCYWNrZ3JvdW5kIjp7IiRpZCI6IjM3MiIsIkNvbG9yIjp7IiRpZCI6IjM3MyIsIkEiOjI1NSwiUiI6MjU1LCJHIjoxOTIsIkIiOjB9fSwiSXNWaXNpYmxlIjp0cnVlLCJXaWR0aCI6MC4wLCJIZWlnaHQiOjEwLjAsIkJvcmRlclN0eWxlIjp7IiRpZCI6IjM3NCIsIkxpbmVDb2xvciI6eyIkaWQiOiIzNzUiLCIkdHlwZSI6Ik5MUkUuQ29tbW9uLkRvbS5Tb2xpZENvbG9yQnJ1c2gsIE5MUkUuQ29tbW9uIiwiQ29sb3IiOnsiJGlkIjoiMzc2IiwiQSI6MjU1LCJSIjoyNTUsIkciOjAsIkIiOjB9fSwiTGluZVdlaWdodCI6MC4wLCJMaW5lVHlwZSI6MCwiUGFyZW50U3R5bGUiOm51bGx9LCJQYXJlbnRTdHlsZSI6bnVsbH0sIlRpdGxlU3R5bGUiOnsiJGlkIjoiMzc3IiwiRm9udFNldHRpbmdzIjp7IiRpZCI6IjM3OCIsIkZvbnRTaXplIjoxMSwiRm9udE5hbWUiOiJDYWxpYnJpIiwiSXNCb2xkIjp0cnVlLCJJc0l0YWxpYyI6ZmFsc2UsIklzVW5kZXJsaW5lZCI6ZmFsc2UsIlBhcmVudFN0eWxlIjpudWxsfSwiQXV0b1NpemUiOjAsIkZvcmVncm91bmQiOnsiJGlkIjoiMzc5IiwiQ29sb3IiOnsiJGlkIjoiMzgw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M4MSIsIlRvcCI6MCwiTGVmdCI6MCwiUmlnaHQiOjAsIkJvdHRvbSI6MH0sIlBhZGRpbmciOnsiJGlkIjoiMzgyIiwiVG9wIjowLCJMZWZ0IjowLCJSaWdodCI6MCwiQm90dG9tIjowfSwiQmFja2dyb3VuZCI6eyIkaWQiOiIzODMiLCJDb2xvciI6eyIkaWQiOiIzODQiLCJBIjowLCJSIjoyNTUsIkciOjI1NSwiQiI6MjU1fX0sIklzVmlzaWJsZSI6dHJ1ZSwiV2lkdGgiOjAuMCwiSGVpZ2h0IjowLjAsIkJvcmRlclN0eWxlIjp7IiRpZCI6IjM4NSIsIkxpbmVDb2xvciI6bnVsbCwiTGluZVdlaWdodCI6MC4wLCJMaW5lVHlwZSI6MCwiUGFyZW50U3R5bGUiOm51bGx9LCJQYXJlbnRTdHlsZSI6bnVsbH0sIkRhdGVTdHlsZSI6eyIkaWQiOiIzODYiLCJGb250U2V0dGluZ3MiOnsiJGlkIjoiMzg3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yLCJWZXJ0aWNhbEFsaWdubWVudCI6MCwiU21hcnRGb3JlZ3JvdW5kIjpudWxsLCJCYWNrZ3JvdW5kRmlsbFR5cGUiOjAsIk1hcmdpbiI6eyIkaWQiOiIzODgiLCJUb3AiOjAsIkxlZnQiOjAsIlJpZ2h0IjowLCJCb3R0b20iOjB9LCJQYWRkaW5nIjp7IiRpZCI6IjM4OSIsIlRvcCI6MCwiTGVmdCI6MCwiUmlnaHQiOjAsIkJvdHRvbSI6MH0sIkJhY2tncm91bmQiOnsiJGlkIjoiMzkwIiwiQ29sb3IiOnsiJHJlZiI6IjM2MSJ9fSwiSXNWaXNpYmxlIjp0cnVlLCJXaWR0aCI6MC4wLCJIZWlnaHQiOjAuMCwiQm9yZGVyU3R5bGUiOnsiJGlkIjoiMzkxIiwiTGluZUNvbG9yIjpudWxsLCJMaW5lV2VpZ2h0IjowLjAsIkxpbmVUeXBlIjowLCJQYXJlbnRTdHlsZSI6bnVsbH0sIlBhcmVudFN0eWxlIjpudWxsfSwiRGF0ZUZvcm1hdCI6eyIkaWQiOiIzOT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kzIiwiRm9ybWF0IjowLCJJc1Zpc2libGUiOmZhbHNlLCJMYXN0S25vd25WaXNpYmlsaXR5U3RhdGUiOmZhbHNlfSwiSXNWaXNpYmxlIjp0cnVlLCJQYXJlbnRTdHlsZSI6bnVsbH0sIkluZGV4Ijo0LCJTbWFydER1cmF0aW9uQWN0aXZhdGVkIjpmYWxzZSwiRGF0ZUZvcm1hdCI6eyIkcmVmIjoiMzkyIn0sIldlZWtOdW1iZXJpbmciOnsiJGlkIjoiMzk0IiwiRm9ybWF0IjowLCJJc1Zpc2libGUiOmZhbHNlLCJMYXN0S25vd25WaXNpYmlsaXR5U3RhdGUiOmZhbHNlfSwiSWQiOiIxZjNlY2RiNS0yMzIxLTRkMWMtODU4YS1iOGZiMTIzOTJhMTMiLCJJbXBvcnRJZCI6bnVsbCwiVGl0bGUiOiJWaXNpb24iLCJOb3RlIjpudWxsLCJIeXBlcmxpbmsiOnsiJGlkIjoiMzk1IiwiQWRkcmVzcyI6IiIsIlN1YkFkZHJlc3MiOiIifSwiSXNDaGFuZ2VkIjpmYWxzZSwiSXNOZXciOmZhbHNlfX0seyIkaWQiOiIzOTYiLCJfYXR0YWNoZWRNaWxlc3RvbmVzIjpbXSwiVGFza0RlZmluaXRpb24iOnsiJGlkIjoiMzk3IiwiR3JvdXBOYW1lIjpudWxsLCJTdGFydERhdGUiOiIyMDIxLTAxLTI4VDAwOjAwOjAwWiIsIkVuZERhdGUiOiIyMDIxLTAzLTMxVDE4OjU3OjAwWiIsIlBlcmNlbnRhZ2VDb21wbGV0ZSI6MTAwLjAsIlN0eWxlIjp7IiRpZCI6IjM5OCIsIlNoYXBlIjo3LCJTaGFwZVRoaWNrbmVzcyI6MCwiRHVyYXRpb25Gb3JtYXQiOjAsIkluY2x1ZGVOb25Xb3JraW5nRGF5c0luRHVyYXRpb24iOmZhbHNlLCJQZXJjZW50YWdlQ29tcGxldGVTdHlsZSI6eyIkaWQiOiIzOTkiLCJGb250U2V0dGluZ3MiOnsiJGlkIjoiNDAwIiwiRm9udFNpemUiOjEwLCJGb250TmFtZSI6IkNhbGlicmkiLCJJc0JvbGQiOnRydWUsIklzSXRhbGljIjpmYWxzZSwiSXNVbmRlcmxpbmVkIjpmYWxzZSwiUGFyZW50U3R5bGUiOm51bGx9LCJBdXRvU2l6ZSI6MCwiRm9yZWdyb3VuZCI6eyIkaWQiOiI0MDEiLCJDb2xvciI6eyIkaWQiOiI0MDIiLCJBIjoyNTUsIlIiOjEyNywiRyI6OTYsIkIiOjB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pZCI6IjQwNSIsIkNvbG9yIjp7IiRyZWYiOiIzNTIifX0sIklzVmlzaWJsZSI6dHJ1ZSwiV2lkdGgiOjAuMCwiSGVpZ2h0IjowLjAsIkJvcmRlclN0eWxlIjp7IiRpZCI6IjQwNiIsIkxpbmVDb2xvciI6bnVsbCwiTGluZVdlaWdodCI6MC4wLCJMaW5lVHlwZSI6MCwiUGFyZW50U3R5bGUiOm51bGx9LCJQYXJlbnRTdHlsZSI6bnVsbH0sIkR1cmF0aW9uU3R5bGUiOnsiJGlkIjoiNDA3IiwiRm9udFNldHRpbmdzIjp7IiRpZCI6IjQwOCIsIkZvbnRTaXplIjoxMCwiRm9udE5hbWUiOiJDYWxpYnJpIiwiSXNCb2xkIjpmYWxzZSwiSXNJdGFsaWMiOmZhbHNlLCJJc1VuZGVybGluZWQiOmZhbHNlLCJQYXJlbnRTdHlsZSI6bnVsbH0sIkF1dG9TaXplIjowLCJGb3JlZ3JvdW5kIjp7IiRpZCI6IjQwOSIsIkNvbG9yIjp7IiRyZWYiOiIzNTcifX0sIk1heFdpZHRoIjoyMDAuMCwiTWF4SGVpZ2h0IjoiSW5maW5pdHkiLCJTbWFydEZvcmVncm91bmRJc0FjdGl2ZSI6ZmFsc2UsIkhvcml6b250YWxBbGlnbm1lbnQiOjAsIlZlcnRpY2FsQWxpZ25tZW50IjowLCJTbWFydEZvcmVncm91bmQiOm51bGwsIkJhY2tncm91bmRGaWxsVHlwZSI6MCwiTWFyZ2luIjp7IiRpZCI6IjQxMCIsIlRvcCI6MCwiTGVmdCI6MCwiUmlnaHQiOjAsIkJvdHRvbSI6MH0sIlBhZGRpbmciOnsiJGlkIjoiNDExIiwiVG9wIjowLCJMZWZ0IjowLCJSaWdodCI6MCwiQm90dG9tIjowfSwiQmFja2dyb3VuZCI6eyIkcmVmIjoiMzYwIn0sIklzVmlzaWJsZSI6dHJ1ZSwiV2lkdGgiOjAuMCwiSGVpZ2h0IjowLjAsIkJvcmRlclN0eWxlIjp7IiRpZCI6IjQxMiIsIkxpbmVDb2xvciI6bnVsbCwiTGluZVdlaWdodCI6MC4wLCJMaW5lVHlwZSI6MCwiUGFyZW50U3R5bGUiOm51bGx9LCJQYXJlbnRTdHlsZSI6bnVsbH0sIkhvcml6b250YWxDb25uZWN0b3JTdHlsZSI6eyIkaWQiOiI0MTMiLCJMaW5lQ29sb3IiOnsiJHJlZiI6IjM2NCJ9LCJMaW5lV2VpZ2h0IjoxLjAsIkxpbmVUeXBlIjowLCJQYXJlbnRTdHlsZSI6bnVsbH0sIlZlcnRpY2FsQ29ubmVjdG9yU3R5bGUiOnsiJGlkIjoiNDE0IiwiTGluZUNvbG9yIjp7IiRyZWYiOiIzNjcifSwiTGluZVdlaWdodCI6MC4wLCJMaW5lVHlwZSI6MCwiUGFyZW50U3R5bGUiOm51bGx9LCJNYXJnaW4iOm51bGwsIlN0YXJ0RGF0ZVBvc2l0aW9uIjo2LCJFbmREYXRlUG9zaXRpb24iOjYsIkRhdGVJc1Zpc2libGUiOmZhbHNlLCJUaXRsZVBvc2l0aW9uIjoyLCJEdXJhdGlvblBvc2l0aW9uIjo2LCJQZXJjZW50YWdlQ29tcGxldGVkUG9zaXRpb24iOjQsIlNwYWNpbmciOjMsIklzQmVsb3dUaW1lYmFuZCI6dHJ1ZSwiUGVyY2VudGFnZUNvbXBsZXRlU2hhcGVPcGFjaXR5IjozNSwiU2hhcGVTdHlsZSI6eyIkaWQiOiI0MTUiLCJNYXJnaW4iOnsiJGlkIjoiNDE2IiwiVG9wIjowLCJMZWZ0Ijo0LCJSaWdodCI6NCwiQm90dG9tIjowfSwiUGFkZGluZyI6eyIkaWQiOiI0MTciLCJUb3AiOjAsIkxlZnQiOjAsIlJpZ2h0IjowLCJCb3R0b20iOjB9LCJCYWNrZ3JvdW5kIjp7IiRpZCI6IjQxOCIsIkNvbG9yIjp7IiRpZCI6IjQxOSIsIkEiOjI1NSwiUiI6MjU1LCJHIjoxOTIsIkIiOjB9fSwiSXNWaXNpYmxlIjp0cnVlLCJXaWR0aCI6MC4wLCJIZWlnaHQiOjEwLjAsIkJvcmRlclN0eWxlIjp7IiRpZCI6IjQyMCIsIkxpbmVDb2xvciI6eyIkaWQiOiI0MjEiLCIkdHlwZSI6Ik5MUkUuQ29tbW9uLkRvbS5Tb2xpZENvbG9yQnJ1c2gsIE5MUkUuQ29tbW9uIiwiQ29sb3IiOnsiJGlkIjoiNDIyIiwiQSI6MjU1LCJSIjoyNTUsIkciOjAsIkIiOjB9fSwiTGluZVdlaWdodCI6MC4wLCJMaW5lVHlwZSI6MCwiUGFyZW50U3R5bGUiOm51bGx9LCJQYXJlbnRTdHlsZSI6bnVsbH0sIlRpdGxlU3R5bGUiOnsiJGlkIjoiNDIzIiwiRm9udFNldHRpbmdzIjp7IiRpZCI6IjQyNCIsIkZvbnRTaXplIjoxMSwiRm9udE5hbWUiOiJDYWxpYnJpIiwiSXNCb2xkIjp0cnVlLCJJc0l0YWxpYyI6ZmFsc2UsIklzVW5kZXJsaW5lZCI6ZmFsc2UsIlBhcmVudFN0eWxlIjpudWxsfSwiQXV0b1NpemUiOjIsIkZvcmVncm91bmQiOnsiJGlkIjoiNDI1IiwiQ29sb3IiOnsiJGlkIjoiNDI2IiwiQSI6MjU1LCJSIjowLCJHIjowLCJCIjowfX0sIk1heFdpZHRoIjo0Ny43NjAwMDAwMDAwMDAwMDUsIk1heEhlaWdodCI6IkluZmluaXR5IiwiU21hcnRGb3JlZ3JvdW5kSXNBY3RpdmUiOmZhbHNlLCJIb3Jpem9udGFsQWxpZ25tZW50IjoxLCJWZXJ0aWNhbEFsaWdubWVudCI6MCwiU21hcnRGb3JlZ3JvdW5kIjpudWxsLCJCYWNrZ3JvdW5kRmlsbFR5cGUiOjAsIk1hcmdpbiI6eyIkaWQiOiI0MjciLCJUb3AiOjAsIkxlZnQiOjAsIlJpZ2h0IjowLCJCb3R0b20iOjB9LCJQYWRkaW5nIjp7IiRpZCI6IjQyOCIsIlRvcCI6MCwiTGVmdCI6MCwiUmlnaHQiOjAsIkJvdHRvbSI6MH0sIkJhY2tncm91bmQiOnsiJGlkIjoiNDI5IiwiQ29sb3IiOnsiJGlkIjoiNDMwIiwiQSI6MCwiUiI6MjU1LCJHIjoyNTUsIkIiOjI1NX19LCJJc1Zpc2libGUiOnRydWUsIldpZHRoIjowLjAsIkhlaWdodCI6MC4wLCJCb3JkZXJTdHlsZSI6eyIkaWQiOiI0MzEiLCJMaW5lQ29sb3IiOm51bGwsIkxpbmVXZWlnaHQiOjAuMCwiTGluZVR5cGUiOjAsIlBhcmVudFN0eWxlIjpudWxsfSwiUGFyZW50U3R5bGUiOm51bGx9LCJEYXRlU3R5bGUiOnsiJGlkIjoiNDMyIiwiRm9udFNldHRpbmdzIjp7IiRpZCI6IjQzMy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iwiVmVydGljYWxBbGlnbm1lbnQiOjAsIlNtYXJ0Rm9yZWdyb3VuZCI6bnVsbCwiQmFja2dyb3VuZEZpbGxUeXBlIjowLCJNYXJnaW4iOnsiJGlkIjoiNDM0IiwiVG9wIjowLCJMZWZ0IjowLCJSaWdodCI6MCwiQm90dG9tIjowfSwiUGFkZGluZyI6eyIkaWQiOiI0MzUiLCJUb3AiOjAsIkxlZnQiOjAsIlJpZ2h0IjowLCJCb3R0b20iOjB9LCJCYWNrZ3JvdW5kIjp7IiRyZWYiOiIzOTAifSwiSXNWaXNpYmxlIjp0cnVlLCJXaWR0aCI6MC4wLCJIZWlnaHQiOjAuMCwiQm9yZGVyU3R5bGUiOnsiJGlkIjoiNDM2IiwiTGluZUNvbG9yIjpudWxsLCJMaW5lV2VpZ2h0IjowLjAsIkxpbmVUeXBlIjowLCJQYXJlbnRTdHlsZSI6bnVsbH0sIlBhcmVudFN0eWxlIjpudWxsfSwiRGF0ZUZvcm1hdCI6eyIkaWQiOiI0Mz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4IiwiRm9ybWF0IjowLCJJc1Zpc2libGUiOmZhbHNlLCJMYXN0S25vd25WaXNpYmlsaXR5U3RhdGUiOmZhbHNlfSwiSXNWaXNpYmxlIjp0cnVlLCJQYXJlbnRTdHlsZSI6bnVsbH0sIkluZGV4Ijo2LCJTbWFydER1cmF0aW9uQWN0aXZhdGVkIjpmYWxzZSwiRGF0ZUZvcm1hdCI6eyIkcmVmIjoiNDM3In0sIldlZWtOdW1iZXJpbmciOnsiJGlkIjoiNDM5IiwiRm9ybWF0IjowLCJJc1Zpc2libGUiOmZhbHNlLCJMYXN0S25vd25WaXNpYmlsaXR5U3RhdGUiOmZhbHNlfSwiSWQiOiJiZjBiYWI0ZS05OGY1LTQ3NjMtYTgyNS02OGE1ZDIxOWE1YzciLCJJbXBvcnRJZCI6bnVsbCwiVGl0bGUiOiJPYmplY3RpdmVzIiwiTm90ZSI6bnVsbCwiSHlwZXJsaW5rIjp7IiRpZCI6IjQ0MCIsIkFkZHJlc3MiOiIiLCJTdWJBZGRyZXNzIjoiIn0sIklzQ2hhbmdlZCI6ZmFsc2UsIklzTmV3IjpmYWxzZX19LHsiJGlkIjoiNDQxIiwiX2F0dGFjaGVkTWlsZXN0b25lcyI6W10sIlRhc2tEZWZpbml0aW9uIjp7IiRpZCI6IjQ0MiIsIkdyb3VwTmFtZSI6IjU3OTE1MTVmLTgwYWQtNGY1NS1iZGQzLWMyMzI2ODc4MjQyOCIsIlN0YXJ0RGF0ZSI6IjIwMjEtMDctMTNUMjI6MjU6MDBaIiwiRW5kRGF0ZSI6IjIwMjEtMDktMzBUMDc6MzY6MDBaIiwiUGVyY2VudGFnZUNvbXBsZXRlIjo3NS4wLCJTdHlsZSI6eyIkaWQiOiI0NDMiLCJTaGFwZSI6NywiU2hhcGVUaGlja25lc3MiOjAsIkR1cmF0aW9uRm9ybWF0IjowLCJJbmNsdWRlTm9uV29ya2luZ0RheXNJbkR1cmF0aW9uIjpmYWxzZSwiUGVyY2VudGFnZUNvbXBsZXRlU3R5bGUiOnsiJGlkIjoiNDQ0IiwiRm9udFNldHRpbmdzIjp7IiRpZCI6IjQ0NS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NDQ2IiwiTGluZUNvbG9yIjpudWxsLCJMaW5lV2VpZ2h0IjowLjAsIkxpbmVUeXBlIjowLCJQYXJlbnRTdHlsZSI6bnVsbH0sIlBhcmVudFN0eWxlIjpudWxsfSwiRHVyYXRpb25TdHlsZSI6eyIkaWQiOiI0NDciLCJGb250U2V0dGluZ3MiOnsiJGlkIjoiNDQ4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0NDkiLCJMaW5lQ29sb3IiOm51bGwsIkxpbmVXZWlnaHQiOjAuMCwiTGluZVR5cGUiOjAsIlBhcmVudFN0eWxlIjpudWxsfSwiUGFyZW50U3R5bGUiOm51bGx9LCJIb3Jpem9udGFsQ29ubmVjdG9yU3R5bGUiOnsiJGlkIjoiNDUwIiwiTGluZUNvbG9yIjp7IiRyZWYiOiI5OSJ9LCJMaW5lV2VpZ2h0IjoxLjAsIkxpbmVUeXBlIjowLCJQYXJlbnRTdHlsZSI6bnVsbH0sIlZlcnRpY2FsQ29ubmVjdG9yU3R5bGUiOnsiJGlkIjoiNDUxIiwiTGluZUNvbG9yIjp7IiRyZWYiOiIxMDI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0NTIiLCJNYXJnaW4iOnsiJHJlZiI6IjEwNSJ9LCJQYWRkaW5nIjp7IiRyZWYiOiIxMDYifSwiQmFja2dyb3VuZCI6eyIkaWQiOiI0NTMiLCJDb2xvciI6eyIkaWQiOiI0NTQiLCJBIjoyNTUsIlIiOjI1NSwiRyI6MTkyLCJCIjowfX0sIklzVmlzaWJsZSI6dHJ1ZSwiV2lkdGgiOjAuMCwiSGVpZ2h0IjoxMC4wLCJCb3JkZXJTdHlsZSI6eyIkaWQiOiI0NTUiLCJMaW5lQ29sb3IiOnsiJGlkIjoiNDU2IiwiJHR5cGUiOiJOTFJFLkNvbW1vbi5Eb20uU29saWRDb2xvckJydXNoLCBOTFJFLkNvbW1vbiIsIkNvbG9yIjp7IiRpZCI6IjQ1NyIsIkEiOjI1NSwiUiI6MjU1LCJHIjowLCJCIjowfX0sIkxpbmVXZWlnaHQiOjAuMCwiTGluZVR5cGUiOjAsIlBhcmVudFN0eWxlIjpudWxsfSwiUGFyZW50U3R5bGUiOm51bGx9LCJUaXRsZVN0eWxlIjp7IiRpZCI6IjQ1OCIsIkZvbnRTZXR0aW5ncyI6eyIkaWQiOiI0NTkiLCJGb250U2l6ZSI6MTEsIkZvbnROYW1lIjoiQ2FsaWJyaSIsIklzQm9sZCI6dHJ1ZSwiSXNJdGFsaWMiOmZhbHNlLCJJc1VuZGVybGluZWQiOmZhbHNlLCJQYXJlbnRTdHlsZSI6bnVsbH0sIkF1dG9TaXplIjoyLCJGb3JlZ3JvdW5kIjp7IiRpZCI6IjQ2MCIsIkNvbG9yIjp7IiRpZCI6IjQ2MSIsIkEiOjI1NSwiUiI6MCwiRyI6MCwiQiI6MH19LCJNYXhXaWR0aCI6OTMuMTQ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pZCI6IjQ2MiIsIkNvbG9yIjp7IiRpZCI6IjQ2MyIsIkEiOjAsIlIiOjI1NSwiRyI6MjU1LCJCIjoyNTV9fSwiSXNWaXNpYmxlIjp0cnVlLCJXaWR0aCI6MC4wLCJIZWlnaHQiOjAuMCwiQm9yZGVyU3R5bGUiOnsiJGlkIjoiNDY0IiwiTGluZUNvbG9yIjpudWxsLCJMaW5lV2VpZ2h0IjowLjAsIkxpbmVUeXBlIjowLCJQYXJlbnRTdHlsZSI6bnVsbH0sIlBhcmVudFN0eWxlIjpudWxsfSwiRGF0ZVN0eWxlIjp7IiRpZCI6IjQ2NSIsIkZvbnRTZXR0aW5ncyI6eyIkaWQiOiI0NjYiLCJGb250U2l6ZSI6MTAsIkZvbnROYW1lIjoiQ2FsaWJyaSIsIklzQm9sZCI6ZmFsc2UsIklzSXRhbGljIjpmYWxzZSwiSXNVbmRlcmxpbmVkIjpmYWxzZSwiUGFyZW50U3R5bGUiOm51bGx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0NjciLCJMaW5lQ29sb3IiOm51bGwsIkxpbmVXZWlnaHQiOjAuMCwiTGluZVR5cGUiOjAsIlBhcmVudFN0eWxlIjpudWxsfSwiUGFyZW50U3R5bGUiOm51bGx9LCJEYXRlRm9ybWF0Ijp7IiRpZCI6IjQ2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jkiLCJGb3JtYXQiOjAsIklzVmlzaWJsZSI6ZmFsc2UsIkxhc3RLbm93blZpc2liaWxpdHlTdGF0ZSI6ZmFsc2V9LCJJc1Zpc2libGUiOnRydWUsIlBhcmVudFN0eWxlIjpudWxsfSwiSW5kZXgiOjcsIlNtYXJ0RHVyYXRpb25BY3RpdmF0ZWQiOmZhbHNlLCJEYXRlRm9ybWF0Ijp7IiRyZWYiOiI0NjgifSwiV2Vla051bWJlcmluZyI6eyIkaWQiOiI0NzAiLCJGb3JtYXQiOjAsIklzVmlzaWJsZSI6ZmFsc2UsIkxhc3RLbm93blZpc2liaWxpdHlTdGF0ZSI6ZmFsc2V9LCJJZCI6Ijc5ZWViZjBjLWMwM2UtNGVhMC04NTQwLWI4MDg4MjcxN2UwYSIsIkltcG9ydElkIjpudWxsLCJUaXRsZSI6IkJldGEgKyBSZWxlYXNlIFBsYW5zIiwiTm90ZSI6bnVsbCwiSHlwZXJsaW5rIjp7IiRpZCI6IjQ3MSIsIkFkZHJlc3MiOiIiLCJTdWJBZGRyZXNzIjoiIn0sIklzQ2hhbmdlZCI6ZmFsc2UsIklzTmV3IjpmYWxzZX19LHsiJGlkIjoiNDcyIiwiX2F0dGFjaGVkTWlsZXN0b25lcyI6W10sIlRhc2tEZWZpbml0aW9uIjp7IiRpZCI6IjQ3MyIsIkdyb3VwTmFtZSI6IjU3OTE1MTVmLTgwYWQtNGY1NS1iZGQzLWMyMzI2ODc4MjQyOCIsIlN0YXJ0RGF0ZSI6IjIwMjEtMDYtMDRUMDA6MDA6MDBaIiwiRW5kRGF0ZSI6IjIwMjEtMDctMTFUMjM6NTg6MDBaIiwiUGVyY2VudGFnZUNvbXBsZXRlIjo3NS4wLCJTdHlsZSI6eyIkaWQiOiI0NzQiLCJTaGFwZSI6NywiU2hhcGVUaGlja25lc3MiOjAsIkR1cmF0aW9uRm9ybWF0IjowLCJJbmNsdWRlTm9uV29ya2luZ0RheXNJbkR1cmF0aW9uIjpmYWxzZSwiUGVyY2VudGFnZUNvbXBsZXRlU3R5bGUiOnsiJGlkIjoiNDc1IiwiRm9udFNldHRpbmdzIjp7IiRpZCI6IjQ3Ni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NDc3IiwiTGluZUNvbG9yIjpudWxsLCJMaW5lV2VpZ2h0IjowLjAsIkxpbmVUeXBlIjowLCJQYXJlbnRTdHlsZSI6bnVsbH0sIlBhcmVudFN0eWxlIjpudWxsfSwiRHVyYXRpb25TdHlsZSI6eyIkaWQiOiI0NzgiLCJGb250U2V0dGluZ3MiOnsiJGlkIjoiNDc5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0ODAiLCJMaW5lQ29sb3IiOm51bGwsIkxpbmVXZWlnaHQiOjAuMCwiTGluZVR5cGUiOjAsIlBhcmVudFN0eWxlIjpudWxsfSwiUGFyZW50U3R5bGUiOm51bGx9LCJIb3Jpem9udGFsQ29ubmVjdG9yU3R5bGUiOnsiJGlkIjoiNDgxIiwiTGluZUNvbG9yIjp7IiRyZWYiOiI5OSJ9LCJMaW5lV2VpZ2h0IjoxLjAsIkxpbmVUeXBlIjowLCJQYXJlbnRTdHlsZSI6bnVsbH0sIlZlcnRpY2FsQ29ubmVjdG9yU3R5bGUiOnsiJGlkIjoiNDgyIiwiTGluZUNvbG9yIjp7IiRyZWYiOiIxMDI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0ODMiLCJNYXJnaW4iOnsiJHJlZiI6IjEwNSJ9LCJQYWRkaW5nIjp7IiRyZWYiOiIxMDYifSwiQmFja2dyb3VuZCI6eyIkaWQiOiI0ODQiLCJDb2xvciI6eyIkaWQiOiI0ODUiLCJBIjoyNTUsIlIiOjI1NSwiRyI6MTkyLCJCIjowfX0sIklzVmlzaWJsZSI6dHJ1ZSwiV2lkdGgiOjAuMCwiSGVpZ2h0IjoxMC4wLCJCb3JkZXJTdHlsZSI6eyIkaWQiOiI0ODYiLCJMaW5lQ29sb3IiOnsiJHJlZiI6IjQ1NiJ9LCJMaW5lV2VpZ2h0IjowLjAsIkxpbmVUeXBlIjowLCJQYXJlbnRTdHlsZSI6bnVsbH0sIlBhcmVudFN0eWxlIjpudWxsfSwiVGl0bGVTdHlsZSI6eyIkaWQiOiI0ODciLCJGb250U2V0dGluZ3MiOnsiJGlkIjoiNDg4IiwiRm9udFNpemUiOjExLCJGb250TmFtZSI6IkNhbGlicmkiLCJJc0JvbGQiOnRydWUsIklzSXRhbGljIjpmYWxzZSwiSXNVbmRlcmxpbmVkIjpmYWxzZSwiUGFyZW50U3R5bGUiOm51bGx9LCJBdXRvU2l6ZSI6MiwiRm9yZWdyb3VuZCI6eyIkaWQiOiI0ODkiLCJDb2xvciI6eyIkaWQiOiI0OTAiLCJBIjoyNTUsIlIiOjAsIkciOjAsIkIiOjB9fSwiTWF4V2lkdGgiOjU4LjA4NjY2NjY2NjY2NjY3MywiTWF4SGVpZ2h0IjoiSW5maW5pdHkiLCJTbWFydEZvcmVncm91bmRJc0FjdGl2ZSI6ZmFsc2UsIkhvcml6b250YWxBbGlnbm1lbnQiOjEsIlZlcnRpY2FsQWxpZ25tZW50IjowLCJTbWFydEZvcmVncm91bmQiOm51bGwsIkJhY2tncm91bmRGaWxsVHlwZSI6MCwiTWFyZ2luIjp7IiRyZWYiOiIxMTYifSwiUGFkZGluZyI6eyIkcmVmIjoiMTE3In0sIkJhY2tncm91bmQiOnsiJGlkIjoiNDkxIiwiQ29sb3IiOnsiJGlkIjoiNDkyIiwiQSI6MCwiUiI6MjU1LCJHIjoyNTUsIkIiOjI1NX19LCJJc1Zpc2libGUiOnRydWUsIldpZHRoIjowLjAsIkhlaWdodCI6MC4wLCJCb3JkZXJTdHlsZSI6eyIkaWQiOiI0OTMiLCJMaW5lQ29sb3IiOm51bGwsIkxpbmVXZWlnaHQiOjAuMCwiTGluZVR5cGUiOjAsIlBhcmVudFN0eWxlIjpudWxsfSwiUGFyZW50U3R5bGUiOm51bGx9LCJEYXRlU3R5bGUiOnsiJGlkIjoiNDk0IiwiRm9udFNldHRpbmdzIjp7IiRpZCI6IjQ5NS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Q5NiIsIkxpbmVDb2xvciI6bnVsbCwiTGluZVdlaWdodCI6MC4wLCJMaW5lVHlwZSI6MCwiUGFyZW50U3R5bGUiOm51bGx9LCJQYXJlbnRTdHlsZSI6bnVsbH0sIkRhdGVGb3JtYXQiOnsiJHJlZiI6IjQ2OCJ9LCJXZWVrTnVtYmVyaW5nIjp7IiRpZCI6IjQ5NyIsIkZvcm1hdCI6MCwiSXNWaXNpYmxlIjpmYWxzZSwiTGFzdEtub3duVmlzaWJpbGl0eVN0YXRlIjpmYWxzZX0sIklzVmlzaWJsZSI6dHJ1ZSwiUGFyZW50U3R5bGUiOm51bGx9LCJJbmRleCI6OCwiU21hcnREdXJhdGlvbkFjdGl2YXRlZCI6ZmFsc2UsIkRhdGVGb3JtYXQiOnsiJHJlZiI6IjQ2OCJ9LCJXZWVrTnVtYmVyaW5nIjp7IiRpZCI6IjQ5OCIsIkZvcm1hdCI6MCwiSXNWaXNpYmxlIjpmYWxzZSwiTGFzdEtub3duVmlzaWJpbGl0eVN0YXRlIjpmYWxzZX0sIklkIjoiZWViODNlNTAtM2ZmZS00YTcyLWEyMDMtZmVkZTg3ZjIzMDgxIiwiSW1wb3J0SWQiOm51bGwsIlRpdGxlIjoiU2FsZXMgQnVkZ2V0IiwiTm90ZSI6bnVsbCwiSHlwZXJsaW5rIjp7IiRpZCI6IjQ5OSIsIkFkZHJlc3MiOiIiLCJTdWJBZGRyZXNzIjoiIn0sIklzQ2hhbmdlZCI6ZmFsc2UsIklzTmV3IjpmYWxzZX19LHsiJGlkIjoiNTAwIiwiX2F0dGFjaGVkTWlsZXN0b25lcyI6W10sIlRhc2tEZWZpbml0aW9uIjp7IiRpZCI6IjUwMSIsIkdyb3VwTmFtZSI6IjU3OTE1MTVmLTgwYWQtNGY1NS1iZGQzLWMyMzI2ODc4MjQyOCIsIlN0YXJ0RGF0ZSI6IjIwMjEtMDQtMDJUMDA6MDA6MDBaIiwiRW5kRGF0ZSI6IjIwMjEtMDYtMDJUMTM6MDA6MDBaIiwiUGVyY2VudGFnZUNvbXBsZXRlIjo3NS4wLCJTdHlsZSI6eyIkaWQiOiI1MDIiLCJTaGFwZSI6NywiU2hhcGVUaGlja25lc3MiOjAsIkR1cmF0aW9uRm9ybWF0IjowLCJJbmNsdWRlTm9uV29ya2luZ0RheXNJbkR1cmF0aW9uIjpmYWxzZSwiUGVyY2VudGFnZUNvbXBsZXRlU3R5bGUiOnsiJGlkIjoiNTAzIiwiRm9udFNldHRpbmdzIjp7IiRpZCI6IjUwNCIsIkZvbnRTaXplIjoxMCwiRm9udE5hbWUiOiJDYWxpYnJpIiwiSXNCb2xkIjp0cnVlLCJJc0l0YWxpYyI6ZmFsc2UsIklzVW5kZXJsaW5lZCI6ZmFsc2UsIlBhcmVudFN0eWxlIjpudWxsfSwiQXV0b1NpemUiOjAsIkZvcmVncm91bmQiOnsiJGlkIjoiNTA1IiwiQ29sb3IiOnsiJGlkIjoiNTA2IiwiQSI6MjU1LCJSIjoxMjcsIkciOjk2LCJCIjowfX0sIk1heFdpZHRoIjoyMDAuMCwiTWF4SGVpZ2h0IjoiSW5maW5pdHkiLCJTbWFydEZvcmVncm91bmRJc0FjdGl2ZSI6ZmFsc2UsIkhvcml6b250YWxBbGlnbm1lbnQiOjAsIlZlcnRpY2FsQWxpZ25tZW50IjowLCJTbWFydEZvcmVncm91bmQiOm51bGwsIkJhY2tncm91bmRGaWxsVHlwZSI6MCwiTWFyZ2luIjp7IiRpZCI6IjUwNyIsIlRvcCI6MCwiTGVmdCI6MCwiUmlnaHQiOjAsIkJvdHRvbSI6MH0sIlBhZGRpbmciOnsiJGlkIjoiNTA4IiwiVG9wIjowLCJMZWZ0IjowLCJSaWdodCI6MCwiQm90dG9tIjowfSwiQmFja2dyb3VuZCI6eyIkaWQiOiI1MDkiLCJDb2xvciI6eyIkcmVmIjoiMzYxIn19LCJJc1Zpc2libGUiOnRydWUsIldpZHRoIjowLjAsIkhlaWdodCI6MC4wLCJCb3JkZXJTdHlsZSI6eyIkaWQiOiI1MTAiLCJMaW5lQ29sb3IiOm51bGwsIkxpbmVXZWlnaHQiOjAuMCwiTGluZVR5cGUiOjAsIlBhcmVudFN0eWxlIjpudWxsfSwiUGFyZW50U3R5bGUiOm51bGx9LCJEdXJhdGlvblN0eWxlIjp7IiRpZCI6IjUxMSIsIkZvbnRTZXR0aW5ncyI6eyIkaWQiOiI1MTIiLCJGb250U2l6ZSI6MTAsIkZvbnROYW1lIjoiQ2FsaWJyaSIsIklzQm9sZCI6ZmFsc2UsIklzSXRhbGljIjpmYWxzZSwiSXNVbmRlcmxpbmVkIjpmYWxzZSwiUGFyZW50U3R5bGUiOm51bGx9LCJBdXRvU2l6ZSI6MCwiRm9yZWdyb3VuZCI6eyIkaWQiOiI1MTMiLCJDb2xvciI6eyIkcmVmIjoiMzU3In19LCJNYXhXaWR0aCI6MjAwLjAsIk1heEhlaWdodCI6IkluZmluaXR5IiwiU21hcnRGb3JlZ3JvdW5kSXNBY3RpdmUiOmZhbHNlLCJIb3Jpem9udGFsQWxpZ25tZW50IjowLCJWZXJ0aWNhbEFsaWdubWVudCI6MCwiU21hcnRGb3JlZ3JvdW5kIjpudWxsLCJCYWNrZ3JvdW5kRmlsbFR5cGUiOjAsIk1hcmdpbiI6eyIkaWQiOiI1MTQiLCJUb3AiOjAsIkxlZnQiOjAsIlJpZ2h0IjowLCJCb3R0b20iOjB9LCJQYWRkaW5nIjp7IiRpZCI6IjUxNSIsIlRvcCI6MCwiTGVmdCI6MCwiUmlnaHQiOjAsIkJvdHRvbSI6MH0sIkJhY2tncm91bmQiOnsiJHJlZiI6IjM2MCJ9LCJJc1Zpc2libGUiOnRydWUsIldpZHRoIjowLjAsIkhlaWdodCI6MC4wLCJCb3JkZXJTdHlsZSI6eyIkaWQiOiI1MTYiLCJMaW5lQ29sb3IiOm51bGwsIkxpbmVXZWlnaHQiOjAuMCwiTGluZVR5cGUiOjAsIlBhcmVudFN0eWxlIjpudWxsfSwiUGFyZW50U3R5bGUiOm51bGx9LCJIb3Jpem9udGFsQ29ubmVjdG9yU3R5bGUiOnsiJGlkIjoiNTE3IiwiTGluZUNvbG9yIjp7IiRyZWYiOiIzNjQifSwiTGluZVdlaWdodCI6MS4wLCJMaW5lVHlwZSI6MCwiUGFyZW50U3R5bGUiOm51bGx9LCJWZXJ0aWNhbENvbm5lY3RvclN0eWxlIjp7IiRpZCI6IjUxOCIsIkxpbmVDb2xvciI6eyIkcmVmIjoiMzY3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NTE5IiwiTWFyZ2luIjp7IiRpZCI6IjUyMCIsIlRvcCI6MCwiTGVmdCI6NCwiUmlnaHQiOjQsIkJvdHRvbSI6MH0sIlBhZGRpbmciOnsiJGlkIjoiNTIxIiwiVG9wIjowLCJMZWZ0IjowLCJSaWdodCI6MCwiQm90dG9tIjowfSwiQmFja2dyb3VuZCI6eyIkaWQiOiI1MjIiLCJDb2xvciI6eyIkaWQiOiI1MjMiLCJBIjoyNTUsIlIiOjI1NSwiRyI6MTkyLCJCIjowfX0sIklzVmlzaWJsZSI6dHJ1ZSwiV2lkdGgiOjAuMCwiSGVpZ2h0IjoxMC4wLCJCb3JkZXJTdHlsZSI6eyIkaWQiOiI1MjQiLCJMaW5lQ29sb3IiOnsiJGlkIjoiNTI1IiwiJHR5cGUiOiJOTFJFLkNvbW1vbi5Eb20uU29saWRDb2xvckJydXNoLCBOTFJFLkNvbW1vbiIsIkNvbG9yIjp7IiRpZCI6IjUyNiIsIkEiOjI1NSwiUiI6MjU1LCJHIjowLCJCIjowfX0sIkxpbmVXZWlnaHQiOjAuMCwiTGluZVR5cGUiOjAsIlBhcmVudFN0eWxlIjpudWxsfSwiUGFyZW50U3R5bGUiOm51bGx9LCJUaXRsZVN0eWxlIjp7IiRpZCI6IjUyNyIsIkZvbnRTZXR0aW5ncyI6eyIkaWQiOiI1MjgiLCJGb250U2l6ZSI6MTEsIkZvbnROYW1lIjoiQ2FsaWJyaSIsIklzQm9sZCI6dHJ1ZSwiSXNJdGFsaWMiOmZhbHNlLCJJc1VuZGVybGluZWQiOmZhbHNlLCJQYXJlbnRTdHlsZSI6bnVsbH0sIkF1dG9TaXplIjowLCJGb3JlZ3JvdW5kIjp7IiRpZCI6IjUyOSIsIkNvbG9yIjp7IiRpZCI6IjUzM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1MzEiLCJUb3AiOjAsIkxlZnQiOjAsIlJpZ2h0IjowLCJCb3R0b20iOjB9LCJQYWRkaW5nIjp7IiRpZCI6IjUzMiIsIlRvcCI6MCwiTGVmdCI6MCwiUmlnaHQiOjAsIkJvdHRvbSI6MH0sIkJhY2tncm91bmQiOnsiJGlkIjoiNTMzIiwiQ29sb3IiOnsiJGlkIjoiNTM0IiwiQSI6MCwiUiI6MjU1LCJHIjoyNTUsIkIiOjI1NX19LCJJc1Zpc2libGUiOnRydWUsIldpZHRoIjowLjAsIkhlaWdodCI6MC4wLCJCb3JkZXJTdHlsZSI6eyIkaWQiOiI1MzUiLCJMaW5lQ29sb3IiOm51bGwsIkxpbmVXZWlnaHQiOjAuMCwiTGluZVR5cGUiOjAsIlBhcmVudFN0eWxlIjpudWxsfSwiUGFyZW50U3R5bGUiOm51bGx9LCJEYXRlU3R5bGUiOnsiJGlkIjoiNTM2IiwiRm9udFNldHRpbmdzIjp7IiRpZCI6IjUzNy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iwiVmVydGljYWxBbGlnbm1lbnQiOjAsIlNtYXJ0Rm9yZWdyb3VuZCI6bnVsbCwiQmFja2dyb3VuZEZpbGxUeXBlIjowLCJNYXJnaW4iOnsiJGlkIjoiNTM4IiwiVG9wIjowLCJMZWZ0IjowLCJSaWdodCI6MCwiQm90dG9tIjowfSwiUGFkZGluZyI6eyIkaWQiOiI1MzkiLCJUb3AiOjAsIkxlZnQiOjAsIlJpZ2h0IjowLCJCb3R0b20iOjB9LCJCYWNrZ3JvdW5kIjp7IiRyZWYiOiIzOTAifSwiSXNWaXNpYmxlIjp0cnVlLCJXaWR0aCI6MC4wLCJIZWlnaHQiOjAuMCwiQm9yZGVyU3R5bGUiOnsiJGlkIjoiNTQwIiwiTGluZUNvbG9yIjpudWxsLCJMaW5lV2VpZ2h0IjowLjAsIkxpbmVUeXBlIjowLCJQYXJlbnRTdHlsZSI6bnVsbH0sIlBhcmVudFN0eWxlIjpudWxsfSwiRGF0ZUZvcm1hdCI6eyIkaWQiOiI1N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QyIiwiRm9ybWF0IjowLCJJc1Zpc2libGUiOmZhbHNlLCJMYXN0S25vd25WaXNpYmlsaXR5U3RhdGUiOmZhbHNlfSwiSXNWaXNpYmxlIjp0cnVlLCJQYXJlbnRTdHlsZSI6bnVsbH0sIkluZGV4Ijo5LCJTbWFydER1cmF0aW9uQWN0aXZhdGVkIjpmYWxzZSwiRGF0ZUZvcm1hdCI6eyIkcmVmIjoiNTQxIn0sIldlZWtOdW1iZXJpbmciOnsiJGlkIjoiNTQzIiwiRm9ybWF0IjowLCJJc1Zpc2libGUiOmZhbHNlLCJMYXN0S25vd25WaXNpYmlsaXR5U3RhdGUiOmZhbHNlfSwiSWQiOiIxMThhYTI2Mi1jOWIwLTQ4ZTEtOWUwYi0yZWNjNTFlMzZjMzgiLCJJbXBvcnRJZCI6bnVsbCwiVGl0bGUiOiJTdHJhdGVnaWMgSW50ZW50IiwiTm90ZSI6bnVsbCwiSHlwZXJsaW5rIjp7IiRpZCI6IjU0NCIsIkFkZHJlc3MiOiIiLCJTdWJBZGRyZXNzIjoiIn0sIklzQ2hhbmdlZCI6ZmFsc2UsIklzTmV3IjpmYWxzZX19LHsiJGlkIjoiNTQ1IiwiX2F0dGFjaGVkTWlsZXN0b25lcyI6W3siJGlkIjoiNTQ2IiwiRGF0ZSI6IjIwMjEtMDMtMzFUMjM6NTk6MDAiLCJTdHlsZSI6eyIkaWQiOiI1NDciLCJTaGFwZSI6MTQsIkNvbm5lY3Rvck1hcmdpbiI6eyIkaWQiOiI1NDgiLCJUb3AiOjAsIkxlZnQiOjIsIlJpZ2h0IjoyLCJCb3R0b20iOjB9LCJDb25uZWN0b3JTdHlsZSI6eyIkaWQiOiI1NDkiLCJMaW5lQ29sb3IiOnsiJGlkIjoiNTUwIiwiJHR5cGUiOiJOTFJFLkNvbW1vbi5Eb20uU29saWRDb2xvckJydXNoLCBOTFJFLkNvbW1vbiIsIkNvbG9yIjp7IiRpZCI6IjU1MSIsIkEiOjEyNywiUiI6MTI3LCJHIjo5NiwiQiI6MH19LCJMaW5lV2VpZ2h0IjoxLjAsIkxpbmVUeXBlIjowLCJQYXJlbnRTdHlsZSI6bnVsbH0sIklzQmVsb3dUaW1lYmFuZCI6dHJ1ZSwiUG9zaXRpb25PblRhc2siOjMsIkhpZGVEYXRlIjpmYWxzZSwiU2hhcGVTaXplIjoxLCJTcGFjaW5nIjoxLjAsIlBhZGRpbmciOnsiJHJlZiI6IjMxNCJ9LCJTaGFwZVN0eWxlIjp7IiRpZCI6IjU1MiIsIk1hcmdpbiI6eyIkcmVmIjoiNjAifSwiUGFkZGluZyI6eyIkcmVmIjoiNjEifSwiQmFja2dyb3VuZCI6eyIkaWQiOiI1NTMiLCJDb2xvciI6eyIkaWQiOiI1NTQiLCJBIjoyNTUsIlIiOjEyNywiRyI6OTYsIkIiOjB9fSwiSXNWaXNpYmxlIjp0cnVlLCJXaWR0aCI6MTguMCwiSGVpZ2h0IjoyMC4wLCJCb3JkZXJTdHlsZSI6eyIkaWQiOiI1NTUiLCJMaW5lQ29sb3IiOm51bGwsIkxpbmVXZWlnaHQiOjAuMCwiTGluZVR5cGUiOjAsIlBhcmVudFN0eWxlIjpudWxsfSwiUGFyZW50U3R5bGUiOm51bGx9LCJUaXRsZVN0eWxlIjp7IiRpZCI6IjU1NiIsIkZvbnRTZXR0aW5ncyI6eyIkaWQiOiI1NTciLCJGb250U2l6ZSI6MTEsIkZvbnROYW1lIjoiQ2FsaWJyaSIsIklzQm9sZCI6dHJ1ZSwiSXNJdGFsaWMiOmZhbHNlLCJJc1VuZGVybGluZWQiOmZhbHNlLCJQYXJlbnRTdHlsZSI6bnVsbH0sIkF1dG9TaXplIjowLCJGb3JlZ3JvdW5kIjp7IiRpZCI6IjU1OCIsIkNvbG9yIjp7IiRpZCI6IjU1OS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EifSwiUGFkZGluZyI6eyIkcmVmIjoiNzIifSwiQmFja2dyb3VuZCI6eyIkaWQiOiI1NjAiLCJDb2xvciI6eyIkaWQiOiI1NjEiLCJBIjowLCJSIjoyNTUsIkciOjI1NSwiQiI6MjU1fX0sIklzVmlzaWJsZSI6ZmFsc2UsIldpZHRoIjowLjAsIkhlaWdodCI6MC4wLCJCb3JkZXJTdHlsZSI6eyIkaWQiOiI1NjIiLCJMaW5lQ29sb3IiOm51bGwsIkxpbmVXZWlnaHQiOjAuMCwiTGluZVR5cGUiOjAsIlBhcmVudFN0eWxlIjpudWxsfSwiUGFyZW50U3R5bGUiOm51bGx9LCJEYXRlU3R5bGUiOnsiJGlkIjoiNTYzIiwiRm9udFNldHRpbmdzIjp7IiRpZCI6IjU2NCIsIkZvbnRTaXplIjoxMCwiRm9udE5hbWUiOiJDYWxpYnJpIiwiSXNCb2xkIjpmYWxzZSwiSXNJdGFsaWMiOmZhbHNlLCJJc1VuZGVybGluZWQiOmZhbHNlLCJQYXJlbnRTdHlsZSI6bnVsbH0sIkF1dG9TaXplIjowLCJGb3JlZ3JvdW5kIjp7IiRpZCI6IjU2NSIsIkNvbG9yIjp7IiRpZCI6IjU2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GlkIjoiNTY3IiwiQ29sb3IiOnsiJGlkIjoiNTY4IiwiQSI6MCwiUiI6MjU1LCJHIjoyNTUsIkIiOjI1NX19LCJJc1Zpc2libGUiOmZhbHNlLCJXaWR0aCI6MC4wLCJIZWlnaHQiOjAuMCwiQm9yZGVyU3R5bGUiOnsiJGlkIjoiNTY5IiwiTGluZUNvbG9yIjpudWxsLCJMaW5lV2VpZ2h0IjowLjAsIkxpbmVUeXBlIjowLCJQYXJlbnRTdHlsZSI6bnVsbH0sIlBhcmVudFN0eWxlIjpudWxsfSwiRGF0ZUZvcm1hdCI6eyIkaWQiOiI1Nz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cxIiwiRm9ybWF0IjowLCJJc1Zpc2libGUiOmZhbHNlLCJMYXN0S25vd25WaXNpYmlsaXR5U3RhdGUiOmZhbHNlfSwiSXNWaXNpYmxlIjp0cnVlLCJQYXJlbnRTdHlsZSI6bnVsbH0sIkluZGV4IjoxMSwiUGVyY2VudGFnZUNvbXBsZXRlIjpudWxsLCJQb3NpdGlvbiI6eyJSYXRpbyI6MC4wLCJJc0N1c3RvbSI6ZmFsc2V9LCJEYXRlRm9ybWF0Ijp7IiRyZWYiOiI1NzAifSwiV2Vla051bWJlcmluZyI6eyIkaWQiOiI1NzIiLCJGb3JtYXQiOjAsIklzVmlzaWJsZSI6ZmFsc2UsIkxhc3RLbm93blZpc2liaWxpdHlTdGF0ZSI6ZmFsc2V9LCJSZWxhdGVkVGFza0lkIjoiODQwZDE5MDYtY2IxMC00YjAxLWJkZTEtNWJiNzhlOGUzMjNiIiwiSWQiOiIzOTk5ZjE4ZS0yYzYxLTQ1NGMtYWRmZC03ZWE0NjNkMjUzNmIiLCJJbXBvcnRJZCI6bnVsbCwiVGl0bGUiOiJLUElzIERlZmluZWQiLCJOb3RlIjpudWxsLCJIeXBlcmxpbmsiOnsiJGlkIjoiNTczIiwiQWRkcmVzcyI6IiIsIlN1YkFkZHJlc3MiOiIifSwiSXNDaGFuZ2VkIjpmYWxzZSwiSXNOZXciOmZhbHNlfV0sIlRhc2tEZWZpbml0aW9uIjp7IiRpZCI6IjU3NCIsIkdyb3VwTmFtZSI6IjU3OTE1MTVmLTgwYWQtNGY1NS1iZGQzLWMyMzI2ODc4MjQyOCIsIlN0YXJ0RGF0ZSI6IjIwMjEtMDItMjNUMTQ6MzY6MDBaIiwiRW5kRGF0ZSI6IjIwMjEtMDQtMDdUMDA6MjQ6MDBaIiwiUGVyY2VudGFnZUNvbXBsZXRlIjoxMDAuMCwiU3R5bGUiOnsiJGlkIjoiNTc1IiwiU2hhcGUiOjcsIlNoYXBlVGhpY2tuZXNzIjowLCJEdXJhdGlvbkZvcm1hdCI6MCwiSW5jbHVkZU5vbldvcmtpbmdEYXlzSW5EdXJhdGlvbiI6ZmFsc2UsIlBlcmNlbnRhZ2VDb21wbGV0ZVN0eWxlIjp7IiRpZCI6IjU3NiIsIkZvbnRTZXR0aW5ncyI6eyIkaWQiOiI1NzciLCJGb250U2l6ZSI6MTAsIkZvbnROYW1lIjoiQ2FsaWJyaSIsIklzQm9sZCI6dHJ1ZSwiSXNJdGFsaWMiOmZhbHNlLCJJc1VuZGVybGluZWQiOmZhbHNlLCJQYXJlbnRTdHlsZSI6bnVsbH0sIkF1dG9TaXplIjowLCJGb3JlZ3JvdW5kIjp7IiRpZCI6IjU3OCIsIkNvbG9yIjp7IiRpZCI6IjU3OSIsIkEiOjI1NSwiUiI6MTI3LCJHIjo5NiwiQiI6MH19LCJNYXhXaWR0aCI6MjAwLjAsIk1heEhlaWdodCI6IkluZmluaXR5IiwiU21hcnRGb3JlZ3JvdW5kSXNBY3RpdmUiOmZhbHNlLCJIb3Jpem9udGFsQWxpZ25tZW50IjoyLCJWZXJ0aWNhbEFsaWdubWVudCI6MCwiU21hcnRGb3JlZ3JvdW5kIjpudWxsLCJCYWNrZ3JvdW5kRmlsbFR5cGUiOjAsIk1hcmdpbiI6eyIkaWQiOiI1ODAiLCJUb3AiOjAsIkxlZnQiOjAsIlJpZ2h0IjowLCJCb3R0b20iOjB9LCJQYWRkaW5nIjp7IiRpZCI6IjU4MSIsIlRvcCI6MCwiTGVmdCI6MCwiUmlnaHQiOjAsIkJvdHRvbSI6MH0sIkJhY2tncm91bmQiOnsiJGlkIjoiNTgyIiwiQ29sb3IiOnsiJHJlZiI6IjM1MiJ9fSwiSXNWaXNpYmxlIjp0cnVlLCJXaWR0aCI6MC4wLCJIZWlnaHQiOjAuMCwiQm9yZGVyU3R5bGUiOnsiJGlkIjoiNTgzIiwiTGluZUNvbG9yIjpudWxsLCJMaW5lV2VpZ2h0IjowLjAsIkxpbmVUeXBlIjowLCJQYXJlbnRTdHlsZSI6bnVsbH0sIlBhcmVudFN0eWxlIjpudWxsfSwiRHVyYXRpb25TdHlsZSI6eyIkaWQiOiI1ODQiLCJGb250U2V0dGluZ3MiOnsiJGlkIjoiNTg1IiwiRm9udFNpemUiOjEwLCJGb250TmFtZSI6IkNhbGlicmkiLCJJc0JvbGQiOmZhbHNlLCJJc0l0YWxpYyI6ZmFsc2UsIklzVW5kZXJsaW5lZCI6ZmFsc2UsIlBhcmVudFN0eWxlIjpudWxsfSwiQXV0b1NpemUiOjAsIkZvcmVncm91bmQiOnsiJGlkIjoiNTg2IiwiQ29sb3IiOnsiJHJlZiI6IjM1NyJ9fSwiTWF4V2lkdGgiOjIwMC4wLCJNYXhIZWlnaHQiOiJJbmZpbml0eSIsIlNtYXJ0Rm9yZWdyb3VuZElzQWN0aXZlIjpmYWxzZSwiSG9yaXpvbnRhbEFsaWdubWVudCI6MCwiVmVydGljYWxBbGlnbm1lbnQiOjAsIlNtYXJ0Rm9yZWdyb3VuZCI6bnVsbCwiQmFja2dyb3VuZEZpbGxUeXBlIjowLCJNYXJnaW4iOnsiJGlkIjoiNTg3IiwiVG9wIjowLCJMZWZ0IjowLCJSaWdodCI6MCwiQm90dG9tIjowfSwiUGFkZGluZyI6eyIkaWQiOiI1ODgiLCJUb3AiOjAsIkxlZnQiOjAsIlJpZ2h0IjowLCJCb3R0b20iOjB9LCJCYWNrZ3JvdW5kIjp7IiRyZWYiOiIzNjAifSwiSXNWaXNpYmxlIjp0cnVlLCJXaWR0aCI6MC4wLCJIZWlnaHQiOjAuMCwiQm9yZGVyU3R5bGUiOnsiJGlkIjoiNTg5IiwiTGluZUNvbG9yIjpudWxsLCJMaW5lV2VpZ2h0IjowLjAsIkxpbmVUeXBlIjowLCJQYXJlbnRTdHlsZSI6bnVsbH0sIlBhcmVudFN0eWxlIjpudWxsfSwiSG9yaXpvbnRhbENvbm5lY3RvclN0eWxlIjp7IiRpZCI6IjU5MCIsIkxpbmVDb2xvciI6eyIkcmVmIjoiMzY0In0sIkxpbmVXZWlnaHQiOjEuMCwiTGluZVR5cGUiOjAsIlBhcmVudFN0eWxlIjpudWxsfSwiVmVydGljYWxDb25uZWN0b3JTdHlsZSI6eyIkaWQiOiI1OTEiLCJMaW5lQ29sb3IiOnsiJHJlZiI6IjM2NyJ9LCJMaW5lV2VpZ2h0IjowLjAsIkxpbmVUeXBlIjowLCJQYXJlbnRTdHlsZSI6bnVsbH0sIk1hcmdpbiI6bnVsbCwiU3RhcnREYXRlUG9zaXRpb24iOjYsIkVuZERhdGVQb3NpdGlvbiI6NiwiRGF0ZUlzVmlzaWJsZSI6ZmFsc2UsIlRpdGxlUG9zaXRpb24iOjIsIkR1cmF0aW9uUG9zaXRpb24iOjYsIlBlcmNlbnRhZ2VDb21wbGV0ZWRQb3NpdGlvbiI6MywiU3BhY2luZyI6MywiSXNCZWxvd1RpbWViYW5kIjp0cnVlLCJQZXJjZW50YWdlQ29tcGxldGVTaGFwZU9wYWNpdHkiOjM1LCJTaGFwZVN0eWxlIjp7IiRpZCI6IjU5MiIsIk1hcmdpbiI6eyIkaWQiOiI1OTMiLCJUb3AiOjAsIkxlZnQiOjQsIlJpZ2h0Ijo0LCJCb3R0b20iOjB9LCJQYWRkaW5nIjp7IiRpZCI6IjU5NCIsIlRvcCI6MCwiTGVmdCI6MCwiUmlnaHQiOjAsIkJvdHRvbSI6MH0sIkJhY2tncm91bmQiOnsiJGlkIjoiNTk1IiwiQ29sb3IiOnsiJGlkIjoiNTk2IiwiQSI6MjU1LCJSIjoyNTUsIkciOjE5MiwiQiI6MH19LCJJc1Zpc2libGUiOnRydWUsIldpZHRoIjowLjAsIkhlaWdodCI6MTAuMCwiQm9yZGVyU3R5bGUiOnsiJGlkIjoiNTk3IiwiTGluZUNvbG9yIjp7IiRpZCI6IjU5OCIsIiR0eXBlIjoiTkxSRS5Db21tb24uRG9tLlNvbGlkQ29sb3JCcnVzaCwgTkxSRS5Db21tb24iLCJDb2xvciI6eyIkaWQiOiI1OTkiLCJBIjoyNTUsIlIiOjI1NSwiRyI6MCwiQiI6MH19LCJMaW5lV2VpZ2h0IjowLjAsIkxpbmVUeXBlIjowLCJQYXJlbnRTdHlsZSI6bnVsbH0sIlBhcmVudFN0eWxlIjpudWxsfSwiVGl0bGVTdHlsZSI6eyIkaWQiOiI2MDAiLCJGb250U2V0dGluZ3MiOnsiJGlkIjoiNjAxIiwiRm9udFNpemUiOjExLCJGb250TmFtZSI6IkNhbGlicmkiLCJJc0JvbGQiOnRydWUsIklzSXRhbGljIjpmYWxzZSwiSXNVbmRlcmxpbmVkIjpmYWxzZSwiUGFyZW50U3R5bGUiOm51bGx9LCJBdXRvU2l6ZSI6MCwiRm9yZWdyb3VuZCI6eyIkaWQiOiI2MDIiLCJDb2xvciI6eyIkaWQiOiI2MDM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NjA0IiwiVG9wIjowLCJMZWZ0IjowLCJSaWdodCI6MCwiQm90dG9tIjowfSwiUGFkZGluZyI6eyIkaWQiOiI2MDUiLCJUb3AiOjAsIkxlZnQiOjAsIlJpZ2h0IjowLCJCb3R0b20iOjB9LCJCYWNrZ3JvdW5kIjp7IiRpZCI6IjYwNiIsIkNvbG9yIjp7IiRpZCI6IjYwNyIsIkEiOjAsIlIiOjI1NSwiRyI6MjU1LCJCIjoyNTV9fSwiSXNWaXNpYmxlIjp0cnVlLCJXaWR0aCI6MC4wLCJIZWlnaHQiOjAuMCwiQm9yZGVyU3R5bGUiOnsiJGlkIjoiNjA4IiwiTGluZUNvbG9yIjpudWxsLCJMaW5lV2VpZ2h0IjowLjAsIkxpbmVUeXBlIjowLCJQYXJlbnRTdHlsZSI6bnVsbH0sIlBhcmVudFN0eWxlIjpudWxsfSwiRGF0ZVN0eWxlIjp7IiRpZCI6IjYwOSIsIkZvbnRTZXR0aW5ncyI6eyIkaWQiOiI2MTAiLCJGb250U2l6ZSI6MTAsIkZvbnROYW1lIjoiQ2FsaWJyaSIsIklzQm9sZCI6ZmFsc2UsIklzSXRhbGljIjpmYWxzZSwiSXNVbmRlcmxpbmVkIjpmYWxzZSwiUGFyZW50U3R5bGUiOm51bGx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pZCI6IjYxMSIsIlRvcCI6MCwiTGVmdCI6MCwiUmlnaHQiOjAsIkJvdHRvbSI6MH0sIlBhZGRpbmciOnsiJGlkIjoiNjEyIiwiVG9wIjowLCJMZWZ0IjowLCJSaWdodCI6MCwiQm90dG9tIjowfSwiQmFja2dyb3VuZCI6eyIkcmVmIjoiMzkwIn0sIklzVmlzaWJsZSI6dHJ1ZSwiV2lkdGgiOjAuMCwiSGVpZ2h0IjowLjAsIkJvcmRlclN0eWxlIjp7IiRpZCI6IjYxMyIsIkxpbmVDb2xvciI6bnVsbCwiTGluZVdlaWdodCI6MC4wLCJMaW5lVHlwZSI6MCwiUGFyZW50U3R5bGUiOm51bGx9LCJQYXJlbnRTdHlsZSI6bnVsbH0sIkRhdGVGb3JtYXQiOnsiJGlkIjoiNjE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xNSIsIkZvcm1hdCI6MCwiSXNWaXNpYmxlIjpmYWxzZSwiTGFzdEtub3duVmlzaWJpbGl0eVN0YXRlIjpmYWxzZX0sIklzVmlzaWJsZSI6dHJ1ZSwiUGFyZW50U3R5bGUiOm51bGx9LCJJbmRleCI6MTAsIlNtYXJ0RHVyYXRpb25BY3RpdmF0ZWQiOmZhbHNlLCJEYXRlRm9ybWF0Ijp7IiRyZWYiOiI2MTQifSwiV2Vla051bWJlcmluZyI6eyIkaWQiOiI2MTYiLCJGb3JtYXQiOjAsIklzVmlzaWJsZSI6ZmFsc2UsIkxhc3RLbm93blZpc2liaWxpdHlTdGF0ZSI6ZmFsc2V9LCJJZCI6Ijg0MGQxOTA2LWNiMTAtNGIwMS1iZGUxLTViYjc4ZThlMzIzYiIsIkltcG9ydElkIjpudWxsLCJUaXRsZSI6IkdvYWxzIiwiTm90ZSI6bnVsbCwiSHlwZXJsaW5rIjp7IiRpZCI6IjYxNyIsIkFkZHJlc3MiOiIiLCJTdWJBZGRyZXNzIjoiIn0sIklzQ2hhbmdlZCI6ZmFsc2UsIklzTmV3IjpmYWxzZX19XSwiTWlsZXN0b25lcyI6W119LHsiJGlkIjoiNjE4IiwiSWQiOiIwODlkN2ViOS04ODI3LTQ1MjctOTQ4YS0xZWY0NjQ2ZTg3NDYiLCJJbmRleCI6MSwiSGVhZGVyVGV4dCI6IlN0cmF0ZWd5IiwiU3R5bGUiOnsiJGlkIjoiNjE5IiwiSGVhZGVyU3R5bGUiOnsiJGlkIjoiNjIwIiwiVGV4dFN0eWxlIjp7IiRpZCI6IjYyMSIsIkZvbnRTZXR0aW5ncyI6eyIkaWQiOiI2MjIiLCJGb250U2l6ZSI6MTIsIkZvbnROYW1lIjoiQ2FsaWJyaSIsIklzQm9sZCI6dHJ1ZSwiSXNJdGFsaWMiOmZhbHNlLCJJc1VuZGVybGluZWQiOmZhbHNlLCJQYXJlbnRTdHlsZSI6bnVsbH0sIkF1dG9TaXplIjowLCJGb3JlZ3JvdW5kIjp7IiRpZCI6IjYyMyIsIkNvbG9yIjp7IiRpZCI6IjYyNCIsIkEiOjI1NSwiUiI6MjU1LCJHIjoyNTUsIkIiOjI1NX19LCJNYXhXaWR0aCI6MC4wLCJNYXhIZWlnaHQiOjAuMCwiU21hcnRGb3JlZ3JvdW5kSXNBY3RpdmUiOmZhbHNlLCJIb3Jpem9udGFsQWxpZ25tZW50IjowLCJWZXJ0aWNhbEFsaWdubWVudCI6MCwiU21hcnRGb3JlZ3JvdW5kIjpudWxsLCJCYWNrZ3JvdW5kRmlsbFR5cGUiOjAsIk1hcmdpbiI6eyIkcmVmIjoiMjg1In0sIlBhZGRpbmciOnsiJHJlZiI6IjI4NiJ9LCJCYWNrZ3JvdW5kIjpudWxsLCJJc1Zpc2libGUiOmZhbHNlLCJXaWR0aCI6MC4wLCJIZWlnaHQiOjAuMCwiQm9yZGVyU3R5bGUiOm51bGwsIlBhcmVudFN0eWxlIjpudWxsfSwiUmVjdGFuZ2xlU3R5bGUiOnsiJGlkIjoiNjI1IiwiTWFyZ2luIjp7IiRyZWYiOiIyODgifSwiUGFkZGluZyI6eyIkcmVmIjoiMjg5In0sIkJhY2tncm91bmQiOnsiJGlkIjoiNjI2IiwiQ29sb3IiOnsiJGlkIjoiNjI3IiwiQSI6MjU1LCJSIjoyMzcsIkciOjEyNSwiQiI6NDl9fSwiSXNWaXNpYmxlIjpmYWxzZSwiV2lkdGgiOjAuMCwiSGVpZ2h0IjowLjAsIkJvcmRlclN0eWxlIjp7IiRpZCI6IjYyOCIsIkxpbmVDb2xvciI6eyIkaWQiOiI2MjkiLCIkdHlwZSI6Ik5MUkUuQ29tbW9uLkRvbS5Tb2xpZENvbG9yQnJ1c2gsIE5MUkUuQ29tbW9uIiwiQ29sb3IiOnsiJGlkIjoiNjMwIiwiQSI6MjU1LCJSIjoyMSwiRyI6MzcsIkIiOjY2fX0sIkxpbmVXZWlnaHQiOjAuMCwiTGluZVR5cGUiOjAsIlBhcmVudFN0eWxlIjpudWxsfSwiUGFyZW50U3R5bGUiOm51bGx9LCJNYXJnaW4iOnsiJHJlZiI6IjI5NSJ9LCJQYWRkaW5nIjp7IiRyZWYiOiIyOTYifSwiQmFja2dyb3VuZCI6bnVsbCwiSXNWaXNpYmxlIjp0cnVlLCJXaWR0aCI6MC4wLCJIZWlnaHQiOjAuMCwiQm9yZGVyU3R5bGUiOm51bGwsIlBhcmVudFN0eWxlIjpudWxsfSwiQmFja2dyb3VuZFN0eWxlIjp7IiRpZCI6IjYzMSIsIk1hcmdpbiI6eyIkcmVmIjoiMjk4In0sIlBhZGRpbmciOnsiJHJlZiI6IjI5OSJ9LCJCYWNrZ3JvdW5kIjp7IiRpZCI6IjYzMiIsIkNvbG9yIjp7IiRpZCI6IjYzMyIsIkEiOjM4LCJSIjoyMzcsIkciOjEyNSwiQiI6NDl9fSwiSXNWaXNpYmxlIjp0cnVlLCJXaWR0aCI6MC4wLCJIZWlnaHQiOjAuMCwiQm9yZGVyU3R5bGUiOnsiJGlkIjoiNjM0IiwiTGluZUNvbG9yIjp7IiRpZCI6IjYzNSIsIiR0eXBlIjoiTkxSRS5Db21tb24uRG9tLlNvbGlkQ29sb3JCcnVzaCwgTkxSRS5Db21tb24iLCJDb2xvciI6eyIkaWQiOiI2MzYiLCJBIjoyNTUsIlIiOjIxLCJHIjozNywiQiI6NjZ9fSwiTGluZVdlaWdodCI6MC4wLCJMaW5lVHlwZSI6MCwiUGFyZW50U3R5bGUiOm51bGx9LCJQYXJlbnRTdHlsZSI6bnVsbH0sIklzQWJvdmVUaW1lYmFuZCI6ZmFsc2UsIk1hcmdpbiI6eyIkcmVmIjoiMzA1In0sIlBhZGRpbmciOnsiJHJlZiI6IjMwNiJ9LCJJc1Zpc2libGUiOnRydWUsIldpZHRoIjowLjAsIkhlaWdodCI6MC4wLCJCb3JkZXJTdHlsZSI6bnVsbCwiUGFyZW50U3R5bGUiOm51bGx9LCJUYXNrcyI6W3siJGlkIjoiNjM3IiwiX2F0dGFjaGVkTWlsZXN0b25lcyI6W3siJGlkIjoiNjM4IiwiRGF0ZSI6IjIwMjEtMDMtMzFUMjM6NTk6MDAiLCJTdHlsZSI6eyIkaWQiOiI2MzkiLCJTaGFwZSI6MTQsIkNvbm5lY3Rvck1hcmdpbiI6eyIkaWQiOiI2NDAiLCJUb3AiOjAsIkxlZnQiOjIsIlJpZ2h0IjoyLCJCb3R0b20iOjB9LCJDb25uZWN0b3JTdHlsZSI6eyIkaWQiOiI2NDEiLCJMaW5lQ29sb3IiOnsiJGlkIjoiNjQyIiwiJHR5cGUiOiJOTFJFLkNvbW1vbi5Eb20uU29saWRDb2xvckJydXNoLCBOTFJFLkNvbW1vbiIsIkNvbG9yIjp7IiRpZCI6IjY0MyIsIkEiOjEyNywiUiI6MTMyLCJHIjo2MCwiQiI6MTJ9fSwiTGluZVdlaWdodCI6MS4wLCJMaW5lVHlwZSI6MCwiUGFyZW50U3R5bGUiOm51bGx9LCJJc0JlbG93VGltZWJhbmQiOnRydWUsIlBvc2l0aW9uT25UYXNrIjozLCJIaWRlRGF0ZSI6ZmFsc2UsIlNoYXBlU2l6ZSI6MSwiU3BhY2luZyI6MS4wLCJQYWRkaW5nIjp7IiRyZWYiOiIzMTQifSwiU2hhcGVTdHlsZSI6eyIkaWQiOiI2NDQiLCJNYXJnaW4iOnsiJHJlZiI6IjYwIn0sIlBhZGRpbmciOnsiJHJlZiI6IjYxIn0sIkJhY2tncm91bmQiOnsiJGlkIjoiNjQ1IiwiQ29sb3IiOnsiJGlkIjoiNjQ2IiwiQSI6MjU1LCJSIjoxMzIsIkciOjYwLCJCIjoxMn19LCJJc1Zpc2libGUiOnRydWUsIldpZHRoIjoxOC4wLCJIZWlnaHQiOjIwLjAsIkJvcmRlclN0eWxlIjp7IiRpZCI6IjY0NyIsIkxpbmVDb2xvciI6bnVsbCwiTGluZVdlaWdodCI6MC4wLCJMaW5lVHlwZSI6MCwiUGFyZW50U3R5bGUiOm51bGx9LCJQYXJlbnRTdHlsZSI6bnVsbH0sIlRpdGxlU3R5bGUiOnsiJGlkIjoiNjQ4IiwiRm9udFNldHRpbmdzIjp7IiRpZCI6IjY0OSIsIkZvbnRTaXplIjoxMSwiRm9udE5hbWUiOiJDYWxpYnJpIiwiSXNCb2xkIjp0cnVlLCJJc0l0YWxpYyI6ZmFsc2UsIklzVW5kZXJsaW5lZCI6ZmFsc2UsIlBhcmVudFN0eWxlIjpudWxsfSwiQXV0b1NpemUiOjAsIkZvcmVncm91bmQiOnsiJGlkIjoiNjUwIiwiQ29sb3IiOnsiJGlkIjoiNjUx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Y1MiIsIkNvbG9yIjp7IiRpZCI6IjY1MyIsIkEiOjAsIlIiOjI1NSwiRyI6MjU1LCJCIjoyNTV9fSwiSXNWaXNpYmxlIjp0cnVlLCJXaWR0aCI6MC4wLCJIZWlnaHQiOjAuMCwiQm9yZGVyU3R5bGUiOnsiJGlkIjoiNjU0IiwiTGluZUNvbG9yIjpudWxsLCJMaW5lV2VpZ2h0IjowLjAsIkxpbmVUeXBlIjowLCJQYXJlbnRTdHlsZSI6bnVsbH0sIlBhcmVudFN0eWxlIjpudWxsfSwiRGF0ZVN0eWxlIjp7IiRpZCI6IjY1NSIsIkZvbnRTZXR0aW5ncyI6eyIkaWQiOiI2NTYiLCJGb250U2l6ZSI6MTAsIkZvbnROYW1lIjoiQ2FsaWJyaSIsIklzQm9sZCI6ZmFsc2UsIklzSXRhbGljIjpmYWxzZSwiSXNVbmRlcmxpbmVkIjpmYWxzZSwiUGFyZW50U3R5bGUiOm51bGx9LCJBdXRvU2l6ZSI6MCwiRm9yZWdyb3VuZCI6eyIkaWQiOiI2NTciLCJDb2xvciI6eyIkaWQiOiI2NTg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3OCJ9LCJQYWRkaW5nIjp7IiRyZWYiOiI3OSJ9LCJCYWNrZ3JvdW5kIjp7IiRpZCI6IjY1OSIsIkNvbG9yIjp7IiRpZCI6IjY2MCIsIkEiOjAsIlIiOjI1NSwiRyI6MjU1LCJCIjoyNTV9fSwiSXNWaXNpYmxlIjpmYWxzZSwiV2lkdGgiOjAuMCwiSGVpZ2h0IjowLjAsIkJvcmRlclN0eWxlIjp7IiRpZCI6IjY2MSIsIkxpbmVDb2xvciI6bnVsbCwiTGluZVdlaWdodCI6MC4wLCJMaW5lVHlwZSI6MCwiUGFyZW50U3R5bGUiOm51bGx9LCJQYXJlbnRTdHlsZSI6bnVsbH0sIkRhdGVGb3JtYXQiOnsiJGlkIjoiNjY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2MyIsIkZvcm1hdCI6MCwiSXNWaXNpYmxlIjpmYWxzZSwiTGFzdEtub3duVmlzaWJpbGl0eVN0YXRlIjpmYWxzZX0sIklzVmlzaWJsZSI6dHJ1ZSwiUGFyZW50U3R5bGUiOm51bGx9LCJJbmRleCI6MTMsIlBlcmNlbnRhZ2VDb21wbGV0ZSI6bnVsbCwiUG9zaXRpb24iOnsiUmF0aW8iOjAuMCwiSXNDdXN0b20iOmZhbHNlfSwiRGF0ZUZvcm1hdCI6eyIkcmVmIjoiNjYyIn0sIldlZWtOdW1iZXJpbmciOnsiJGlkIjoiNjY0IiwiRm9ybWF0IjowLCJJc1Zpc2libGUiOmZhbHNlLCJMYXN0S25vd25WaXNpYmlsaXR5U3RhdGUiOmZhbHNlfSwiUmVsYXRlZFRhc2tJZCI6IjQ0ZGU5NzY1LWU3MjAtNDU1Ny1iODgyLTk3ZjQ3MDliOGMzMCIsIklkIjoiMDcyM2E1MzQtYjhiMC00ZDg0LThhZDQtOWQ5NjBiODMzYjljIiwiSW1wb3J0SWQiOm51bGwsIlRpdGxlIjoiQ29tcGV0aXRvciBSZXZpZXciLCJOb3RlIjpudWxsLCJIeXBlcmxpbmsiOnsiJGlkIjoiNjY1IiwiQWRkcmVzcyI6IiIsIlN1YkFkZHJlc3MiOiIifSwiSXNDaGFuZ2VkIjpmYWxzZSwiSXNOZXciOmZhbHNlfV0sIlRhc2tEZWZpbml0aW9uIjp7IiRpZCI6IjY2NiIsIkdyb3VwTmFtZSI6IjFlZGYzZDYzLWEyZjMtNDM4OC1hZGFhLTQzNTU5YzNlMGY3YSIsIlN0YXJ0RGF0ZSI6IjIwMjEtMDItMDJUMjE6MDM6MDBaIiwiRW5kRGF0ZSI6IjIwMjEtMDQtMDdUMjA6NTk6MDBaIiwiUGVyY2VudGFnZUNvbXBsZXRlIjpudWxsLCJTdHlsZSI6eyIkaWQiOiI2NjciLCJTaGFwZSI6NywiU2hhcGVUaGlja25lc3MiOjAsIkR1cmF0aW9uRm9ybWF0IjowLCJJbmNsdWRlTm9uV29ya2luZ0RheXNJbkR1cmF0aW9uIjpmYWxzZSwiUGVyY2VudGFnZUNvbXBsZXRlU3R5bGUiOnsiJGlkIjoiNjY4IiwiRm9udFNldHRpbmdzIjp7IiRpZCI6IjY2OSIsIkZvbnRTaXplIjoxMCwiRm9udE5hbWUiOiJDYWxpYnJpIiwiSXNCb2xkIjpmYWxzZSwiSXNJdGFsaWMiOmZhbHNlLCJJc1VuZGVybGluZWQiOmZhbHNlLCJQYXJlbnRTdHlsZSI6bnVsbH0sIkF1dG9TaXplIjowLCJGb3JlZ3JvdW5kIjp7IiRpZCI6IjY3MCIsIkNvbG9yIjp7IiRpZCI6IjY3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3MiIsIlRvcCI6MCwiTGVmdCI6MCwiUmlnaHQiOjAsIkJvdHRvbSI6MH0sIlBhZGRpbmciOnsiJGlkIjoiNjczIiwiVG9wIjowLCJMZWZ0IjowLCJSaWdodCI6MCwiQm90dG9tIjowfSwiQmFja2dyb3VuZCI6eyIkcmVmIjoiNTA5In0sIklzVmlzaWJsZSI6dHJ1ZSwiV2lkdGgiOjAuMCwiSGVpZ2h0IjowLjAsIkJvcmRlclN0eWxlIjp7IiRpZCI6IjY3NCIsIkxpbmVDb2xvciI6bnVsbCwiTGluZVdlaWdodCI6MC4wLCJMaW5lVHlwZSI6MCwiUGFyZW50U3R5bGUiOm51bGx9LCJQYXJlbnRTdHlsZSI6bnVsbH0sIkR1cmF0aW9uU3R5bGUiOnsiJGlkIjoiNjc1IiwiRm9udFNldHRpbmdzIjp7IiRpZCI6IjY3NiIsIkZvbnRTaXplIjoxMCwiRm9udE5hbWUiOiJDYWxpYnJpIiwiSXNCb2xkIjpmYWxzZSwiSXNJdGFsaWMiOmZhbHNlLCJJc1VuZGVybGluZWQiOmZhbHNlLCJQYXJlbnRTdHlsZSI6bnVsbH0sIkF1dG9TaXplIjowLCJGb3JlZ3JvdW5kIjp7IiRpZCI6IjY3NyIsIkNvbG9yIjp7IiRyZWYiOiIzNTcifX0sIk1heFdpZHRoIjoyMDAuMCwiTWF4SGVpZ2h0IjoiSW5maW5pdHkiLCJTbWFydEZvcmVncm91bmRJc0FjdGl2ZSI6ZmFsc2UsIkhvcml6b250YWxBbGlnbm1lbnQiOjAsIlZlcnRpY2FsQWxpZ25tZW50IjowLCJTbWFydEZvcmVncm91bmQiOm51bGwsIkJhY2tncm91bmRGaWxsVHlwZSI6MCwiTWFyZ2luIjp7IiRpZCI6IjY3OCIsIlRvcCI6MCwiTGVmdCI6MCwiUmlnaHQiOjAsIkJvdHRvbSI6MH0sIlBhZGRpbmciOnsiJGlkIjoiNjc5IiwiVG9wIjowLCJMZWZ0IjowLCJSaWdodCI6MCwiQm90dG9tIjowfSwiQmFja2dyb3VuZCI6eyIkcmVmIjoiMzYwIn0sIklzVmlzaWJsZSI6dHJ1ZSwiV2lkdGgiOjAuMCwiSGVpZ2h0IjowLjAsIkJvcmRlclN0eWxlIjp7IiRpZCI6IjY4MCIsIkxpbmVDb2xvciI6bnVsbCwiTGluZVdlaWdodCI6MC4wLCJMaW5lVHlwZSI6MCwiUGFyZW50U3R5bGUiOm51bGx9LCJQYXJlbnRTdHlsZSI6bnVsbH0sIkhvcml6b250YWxDb25uZWN0b3JTdHlsZSI6eyIkaWQiOiI2ODEiLCJMaW5lQ29sb3IiOnsiJHJlZiI6IjM2NCJ9LCJMaW5lV2VpZ2h0IjoxLjAsIkxpbmVUeXBlIjowLCJQYXJlbnRTdHlsZSI6bnVsbH0sIlZlcnRpY2FsQ29ubmVjdG9yU3R5bGUiOnsiJGlkIjoiNjgyIiwiTGluZUNvbG9yIjp7IiRyZWYiOiIzNjc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2ODMiLCJNYXJnaW4iOnsiJGlkIjoiNjg0IiwiVG9wIjowLCJMZWZ0Ijo0LCJSaWdodCI6NCwiQm90dG9tIjowfSwiUGFkZGluZyI6eyIkaWQiOiI2ODUiLCJUb3AiOjAsIkxlZnQiOjAsIlJpZ2h0IjowLCJCb3R0b20iOjB9LCJCYWNrZ3JvdW5kIjp7IiRpZCI6IjY4NiIsIkNvbG9yIjp7IiRpZCI6IjY4NyIsIkEiOjI1NSwiUiI6MjM3LCJHIjoxMjUsIkIiOjQ5fX0sIklzVmlzaWJsZSI6dHJ1ZSwiV2lkdGgiOjAuMCwiSGVpZ2h0IjoxMC4wLCJCb3JkZXJTdHlsZSI6eyIkaWQiOiI2ODgiLCJMaW5lQ29sb3IiOnsiJGlkIjoiNjg5IiwiJHR5cGUiOiJOTFJFLkNvbW1vbi5Eb20uU29saWRDb2xvckJydXNoLCBOTFJFLkNvbW1vbiIsIkNvbG9yIjp7IiRpZCI6IjY5MCIsIkEiOjI1NSwiUiI6MjU1LCJHIjowLCJCIjowfX0sIkxpbmVXZWlnaHQiOjAuMCwiTGluZVR5cGUiOjAsIlBhcmVudFN0eWxlIjpudWxsfSwiUGFyZW50U3R5bGUiOm51bGx9LCJUaXRsZVN0eWxlIjp7IiRpZCI6IjY5MSIsIkZvbnRTZXR0aW5ncyI6eyIkaWQiOiI2OTIiLCJGb250U2l6ZSI6MTEsIkZvbnROYW1lIjoiQ2FsaWJyaSIsIklzQm9sZCI6dHJ1ZSwiSXNJdGFsaWMiOmZhbHNlLCJJc1VuZGVybGluZWQiOmZhbHNlLCJQYXJlbnRTdHlsZSI6bnVsbH0sIkF1dG9TaXplIjowLCJGb3JlZ3JvdW5kIjp7IiRpZCI6IjY5MyIsIkNvbG9yIjp7IiRpZCI6IjY5NC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2OTUiLCJUb3AiOjAsIkxlZnQiOjAsIlJpZ2h0IjowLCJCb3R0b20iOjB9LCJQYWRkaW5nIjp7IiRpZCI6IjY5NiIsIlRvcCI6MCwiTGVmdCI6MCwiUmlnaHQiOjAsIkJvdHRvbSI6MH0sIkJhY2tncm91bmQiOnsiJGlkIjoiNjk3IiwiQ29sb3IiOnsiJGlkIjoiNjk4IiwiQSI6MCwiUiI6MjU1LCJHIjoyNTUsIkIiOjI1NX19LCJJc1Zpc2libGUiOnRydWUsIldpZHRoIjowLjAsIkhlaWdodCI6MC4wLCJCb3JkZXJTdHlsZSI6eyIkaWQiOiI2OTkiLCJMaW5lQ29sb3IiOm51bGwsIkxpbmVXZWlnaHQiOjAuMCwiTGluZVR5cGUiOjAsIlBhcmVudFN0eWxlIjpudWxsfSwiUGFyZW50U3R5bGUiOm51bGx9LCJEYXRlU3R5bGUiOnsiJGlkIjoiNzAwIiwiRm9udFNldHRpbmdzIjp7IiRpZCI6IjcwMS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GlkIjoiNzAyIiwiVG9wIjowLCJMZWZ0IjowLCJSaWdodCI6MCwiQm90dG9tIjowfSwiUGFkZGluZyI6eyIkaWQiOiI3MDMiLCJUb3AiOjAsIkxlZnQiOjAsIlJpZ2h0IjowLCJCb3R0b20iOjB9LCJCYWNrZ3JvdW5kIjp7IiRyZWYiOiIzOTAifSwiSXNWaXNpYmxlIjp0cnVlLCJXaWR0aCI6MC4wLCJIZWlnaHQiOjAuMCwiQm9yZGVyU3R5bGUiOnsiJGlkIjoiNzA0IiwiTGluZUNvbG9yIjpudWxsLCJMaW5lV2VpZ2h0IjowLjAsIkxpbmVUeXBlIjowLCJQYXJlbnRTdHlsZSI6bnVsbH0sIlBhcmVudFN0eWxlIjpudWxsfSwiRGF0ZUZvcm1hdCI6eyIkaWQiOiI3MD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A2IiwiRm9ybWF0IjowLCJJc1Zpc2libGUiOmZhbHNlLCJMYXN0S25vd25WaXNpYmlsaXR5U3RhdGUiOmZhbHNlfSwiSXNWaXNpYmxlIjp0cnVlLCJQYXJlbnRTdHlsZSI6bnVsbH0sIkluZGV4IjoxMiwiU21hcnREdXJhdGlvbkFjdGl2YXRlZCI6ZmFsc2UsIkRhdGVGb3JtYXQiOnsiJHJlZiI6IjcwNSJ9LCJXZWVrTnVtYmVyaW5nIjp7IiRpZCI6IjcwNyIsIkZvcm1hdCI6MCwiSXNWaXNpYmxlIjpmYWxzZSwiTGFzdEtub3duVmlzaWJpbGl0eVN0YXRlIjpmYWxzZX0sIklkIjoiNDRkZTk3NjUtZTcyMC00NTU3LWI4ODItOTdmNDcwOWI4YzMwIiwiSW1wb3J0SWQiOm51bGwsIlRpdGxlIjoiTWFya2V0IEFuYWx5c2lzIiwiTm90ZSI6bnVsbCwiSHlwZXJsaW5rIjp7IiRpZCI6IjcwOCIsIkFkZHJlc3MiOiIiLCJTdWJBZGRyZXNzIjoiIn0sIklzQ2hhbmdlZCI6ZmFsc2UsIklzTmV3IjpmYWxzZX19LHsiJGlkIjoiNzA5IiwiX2F0dGFjaGVkTWlsZXN0b25lcyI6W10sIlRhc2tEZWZpbml0aW9uIjp7IiRpZCI6IjcxMCIsIkdyb3VwTmFtZSI6IjFlZGYzZDYzLWEyZjMtNDM4OC1hZGFhLTQzNTU5YzNlMGY3YSIsIlN0YXJ0RGF0ZSI6IjIwMjEtMDQtMDJUMDA6MDA6MDBaIiwiRW5kRGF0ZSI6IjIwMjEtMDQtMjhUMDc6MTg6MDBaIiwiUGVyY2VudGFnZUNvbXBsZXRlIjpudWxsLCJTdHlsZSI6eyIkaWQiOiI3MTEiLCJTaGFwZSI6NywiU2hhcGVUaGlja25lc3MiOjAsIkR1cmF0aW9uRm9ybWF0IjowLCJJbmNsdWRlTm9uV29ya2luZ0RheXNJbkR1cmF0aW9uIjpmYWxzZSwiUGVyY2VudGFnZUNvbXBsZXRlU3R5bGUiOnsiJGlkIjoiNzEyIiwiRm9udFNldHRpbmdzIjp7IiRpZCI6IjcxMyIsIkZvbnRTaXplIjoxMCwiRm9udE5hbWUiOiJDYWxpYnJpIiwiSXNCb2xkIjpmYWxzZSwiSXNJdGFsaWMiOmZhbHNlLCJJc1VuZGVybGluZWQiOmZhbHNlLCJQYXJlbnRTdHlsZSI6bnVsbH0sIkF1dG9TaXplIjowLCJGb3JlZ3JvdW5kIjp7IiRyZWYiOiI2NzAifSwiTWF4V2lkdGgiOjIwMC4wLCJNYXhIZWlnaHQiOiJJbmZpbml0eSIsIlNtYXJ0Rm9yZWdyb3VuZElzQWN0aXZlIjpmYWxzZSwiSG9yaXpvbnRhbEFsaWdubWVudCI6MCwiVmVydGljYWxBbGlnbm1lbnQiOjAsIlNtYXJ0Rm9yZWdyb3VuZCI6bnVsbCwiQmFja2dyb3VuZEZpbGxUeXBlIjowLCJNYXJnaW4iOnsiJGlkIjoiNzE0IiwiVG9wIjowLCJMZWZ0IjowLCJSaWdodCI6MCwiQm90dG9tIjowfSwiUGFkZGluZyI6eyIkaWQiOiI3MTUiLCJUb3AiOjAsIkxlZnQiOjAsIlJpZ2h0IjowLCJCb3R0b20iOjB9LCJCYWNrZ3JvdW5kIjp7IiRyZWYiOiI1MDkifSwiSXNWaXNpYmxlIjp0cnVlLCJXaWR0aCI6MC4wLCJIZWlnaHQiOjAuMCwiQm9yZGVyU3R5bGUiOnsiJGlkIjoiNzE2IiwiTGluZUNvbG9yIjpudWxsLCJMaW5lV2VpZ2h0IjowLjAsIkxpbmVUeXBlIjowLCJQYXJlbnRTdHlsZSI6bnVsbH0sIlBhcmVudFN0eWxlIjpudWxsfSwiRHVyYXRpb25TdHlsZSI6eyIkaWQiOiI3MTciLCJGb250U2V0dGluZ3MiOnsiJGlkIjoiNzE4IiwiRm9udFNpemUiOjEwLCJGb250TmFtZSI6IkNhbGlicmkiLCJJc0JvbGQiOmZhbHNlLCJJc0l0YWxpYyI6ZmFsc2UsIklzVW5kZXJsaW5lZCI6ZmFsc2UsIlBhcmVudFN0eWxlIjpudWxsfSwiQXV0b1NpemUiOjAsIkZvcmVncm91bmQiOnsiJGlkIjoiNzE5IiwiQ29sb3IiOnsiJHJlZiI6IjM1NyJ9fSwiTWF4V2lkdGgiOjIwMC4wLCJNYXhIZWlnaHQiOiJJbmZpbml0eSIsIlNtYXJ0Rm9yZWdyb3VuZElzQWN0aXZlIjpmYWxzZSwiSG9yaXpvbnRhbEFsaWdubWVudCI6MCwiVmVydGljYWxBbGlnbm1lbnQiOjAsIlNtYXJ0Rm9yZWdyb3VuZCI6bnVsbCwiQmFja2dyb3VuZEZpbGxUeXBlIjowLCJNYXJnaW4iOnsiJGlkIjoiNzIwIiwiVG9wIjowLCJMZWZ0IjowLCJSaWdodCI6MCwiQm90dG9tIjowfSwiUGFkZGluZyI6eyIkaWQiOiI3MjEiLCJUb3AiOjAsIkxlZnQiOjAsIlJpZ2h0IjowLCJCb3R0b20iOjB9LCJCYWNrZ3JvdW5kIjp7IiRyZWYiOiIzNjAifSwiSXNWaXNpYmxlIjp0cnVlLCJXaWR0aCI6MC4wLCJIZWlnaHQiOjAuMCwiQm9yZGVyU3R5bGUiOnsiJGlkIjoiNzIyIiwiTGluZUNvbG9yIjpudWxsLCJMaW5lV2VpZ2h0IjowLjAsIkxpbmVUeXBlIjowLCJQYXJlbnRTdHlsZSI6bnVsbH0sIlBhcmVudFN0eWxlIjpudWxsfSwiSG9yaXpvbnRhbENvbm5lY3RvclN0eWxlIjp7IiRpZCI6IjcyMyIsIkxpbmVDb2xvciI6eyIkcmVmIjoiMzY0In0sIkxpbmVXZWlnaHQiOjEuMCwiTGluZVR5cGUiOjAsIlBhcmVudFN0eWxlIjpudWxsfSwiVmVydGljYWxDb25uZWN0b3JTdHlsZSI6eyIkaWQiOiI3MjQiLCJMaW5lQ29sb3IiOnsiJHJlZiI6IjM2Ny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cyNSIsIk1hcmdpbiI6eyIkaWQiOiI3MjYiLCJUb3AiOjAsIkxlZnQiOjQsIlJpZ2h0Ijo0LCJCb3R0b20iOjB9LCJQYWRkaW5nIjp7IiRpZCI6IjcyNyIsIlRvcCI6MCwiTGVmdCI6MCwiUmlnaHQiOjAsIkJvdHRvbSI6MH0sIkJhY2tncm91bmQiOnsiJGlkIjoiNzI4IiwiQ29sb3IiOnsiJGlkIjoiNzI5IiwiQSI6MjU1LCJSIjoyMzcsIkciOjEyNSwiQiI6NDl9fSwiSXNWaXNpYmxlIjp0cnVlLCJXaWR0aCI6MC4wLCJIZWlnaHQiOjEwLjAsIkJvcmRlclN0eWxlIjp7IiRpZCI6IjczMCIsIkxpbmVDb2xvciI6eyIkaWQiOiI3MzEiLCIkdHlwZSI6Ik5MUkUuQ29tbW9uLkRvbS5Tb2xpZENvbG9yQnJ1c2gsIE5MUkUuQ29tbW9uIiwiQ29sb3IiOnsiJGlkIjoiNzMyIiwiQSI6MjU1LCJSIjoyNTUsIkciOjAsIkIiOjB9fSwiTGluZVdlaWdodCI6MC4wLCJMaW5lVHlwZSI6MCwiUGFyZW50U3R5bGUiOm51bGx9LCJQYXJlbnRTdHlsZSI6bnVsbH0sIlRpdGxlU3R5bGUiOnsiJGlkIjoiNzMzIiwiRm9udFNldHRpbmdzIjp7IiRpZCI6IjczNCIsIkZvbnRTaXplIjoxMSwiRm9udE5hbWUiOiJDYWxpYnJpIiwiSXNCb2xkIjp0cnVlLCJJc0l0YWxpYyI6ZmFsc2UsIklzVW5kZXJsaW5lZCI6ZmFsc2UsIlBhcmVudFN0eWxlIjpudWxsfSwiQXV0b1NpemUiOjAsIkZvcmVncm91bmQiOnsiJGlkIjoiNzM1IiwiQ29sb3IiOnsiJGlkIjoiNzM2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czNyIsIlRvcCI6MCwiTGVmdCI6MCwiUmlnaHQiOjAsIkJvdHRvbSI6MH0sIlBhZGRpbmciOnsiJGlkIjoiNzM4IiwiVG9wIjowLCJMZWZ0IjowLCJSaWdodCI6MCwiQm90dG9tIjowfSwiQmFja2dyb3VuZCI6eyIkaWQiOiI3MzkiLCJDb2xvciI6eyIkaWQiOiI3NDAiLCJBIjowLCJSIjoyNTUsIkciOjI1NSwiQiI6MjU1fX0sIklzVmlzaWJsZSI6dHJ1ZSwiV2lkdGgiOjAuMCwiSGVpZ2h0IjowLjAsIkJvcmRlclN0eWxlIjp7IiRpZCI6Ijc0MSIsIkxpbmVDb2xvciI6bnVsbCwiTGluZVdlaWdodCI6MC4wLCJMaW5lVHlwZSI6MCwiUGFyZW50U3R5bGUiOm51bGx9LCJQYXJlbnRTdHlsZSI6bnVsbH0sIkRhdGVTdHlsZSI6eyIkaWQiOiI3NDIiLCJGb250U2V0dGluZ3MiOnsiJGlkIjoiNzQz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aWQiOiI3NDQiLCJUb3AiOjAsIkxlZnQiOjAsIlJpZ2h0IjowLCJCb3R0b20iOjB9LCJQYWRkaW5nIjp7IiRpZCI6Ijc0NSIsIlRvcCI6MCwiTGVmdCI6MCwiUmlnaHQiOjAsIkJvdHRvbSI6MH0sIkJhY2tncm91bmQiOnsiJHJlZiI6IjM5MCJ9LCJJc1Zpc2libGUiOnRydWUsIldpZHRoIjowLjAsIkhlaWdodCI6MC4wLCJCb3JkZXJTdHlsZSI6eyIkaWQiOiI3NDYiLCJMaW5lQ29sb3IiOm51bGwsIkxpbmVXZWlnaHQiOjAuMCwiTGluZVR5cGUiOjAsIlBhcmVudFN0eWxlIjpudWxsfSwiUGFyZW50U3R5bGUiOm51bGx9LCJEYXRlRm9ybWF0Ijp7IiRpZCI6Ijc0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NDgiLCJGb3JtYXQiOjAsIklzVmlzaWJsZSI6ZmFsc2UsIkxhc3RLbm93blZpc2liaWxpdHlTdGF0ZSI6ZmFsc2V9LCJJc1Zpc2libGUiOnRydWUsIlBhcmVudFN0eWxlIjpudWxsfSwiSW5kZXgiOjE0LCJTbWFydER1cmF0aW9uQWN0aXZhdGVkIjpmYWxzZSwiRGF0ZUZvcm1hdCI6eyIkcmVmIjoiNzQ3In0sIldlZWtOdW1iZXJpbmciOnsiJGlkIjoiNzQ5IiwiRm9ybWF0IjowLCJJc1Zpc2libGUiOmZhbHNlLCJMYXN0S25vd25WaXNpYmlsaXR5U3RhdGUiOmZhbHNlfSwiSWQiOiI4ZDM4YWJmNi00MzRmLTQ5YjUtOWRjMi00YWUxZWUzNjkzNWUiLCJJbXBvcnRJZCI6bnVsbCwiVGl0bGUiOiJTV09UIiwiTm90ZSI6bnVsbCwiSHlwZXJsaW5rIjp7IiRpZCI6Ijc1MCIsIkFkZHJlc3MiOiIiLCJTdWJBZGRyZXNzIjoiIn0sIklzQ2hhbmdlZCI6ZmFsc2UsIklzTmV3IjpmYWxzZX19LHsiJGlkIjoiNzUxIiwiX2F0dGFjaGVkTWlsZXN0b25lcyI6W3siJGlkIjoiNzUyIiwiRGF0ZSI6IjIwMjEtMDYtMDdUMjM6NTk6MDAiLCJTdHlsZSI6eyIkaWQiOiI3NTMiLCJTaGFwZSI6MTQsIkNvbm5lY3Rvck1hcmdpbiI6eyIkaWQiOiI3NTQiLCJUb3AiOjAsIkxlZnQiOjIsIlJpZ2h0IjoyLCJCb3R0b20iOjB9LCJDb25uZWN0b3JTdHlsZSI6eyIkaWQiOiI3NTUiLCJMaW5lQ29sb3IiOnsiJGlkIjoiNzU2IiwiJHR5cGUiOiJOTFJFLkNvbW1vbi5Eb20uU29saWRDb2xvckJydXNoLCBOTFJFLkNvbW1vbiIsIkNvbG9yIjp7IiRpZCI6Ijc1NyIsIkEiOjEyNywiUiI6MTMyLCJHIjo2MCwiQiI6MTJ9fSwiTGluZVdlaWdodCI6MS4wLCJMaW5lVHlwZSI6MCwiUGFyZW50U3R5bGUiOm51bGx9LCJJc0JlbG93VGltZWJhbmQiOnRydWUsIlBvc2l0aW9uT25UYXNrIjozLCJIaWRlRGF0ZSI6ZmFsc2UsIlNoYXBlU2l6ZSI6MSwiU3BhY2luZyI6MS4wLCJQYWRkaW5nIjp7IiRyZWYiOiIzMTQifSwiU2hhcGVTdHlsZSI6eyIkaWQiOiI3NTgiLCJNYXJnaW4iOnsiJHJlZiI6IjYwIn0sIlBhZGRpbmciOnsiJHJlZiI6IjYxIn0sIkJhY2tncm91bmQiOnsiJGlkIjoiNzU5IiwiQ29sb3IiOnsiJGlkIjoiNzYwIiwiQSI6MjU1LCJSIjoxMzIsIkciOjYwLCJCIjoxMn19LCJJc1Zpc2libGUiOnRydWUsIldpZHRoIjoxOC4wLCJIZWlnaHQiOjIwLjAsIkJvcmRlclN0eWxlIjp7IiRpZCI6Ijc2MSIsIkxpbmVDb2xvciI6bnVsbCwiTGluZVdlaWdodCI6MC4wLCJMaW5lVHlwZSI6MCwiUGFyZW50U3R5bGUiOm51bGx9LCJQYXJlbnRTdHlsZSI6bnVsbH0sIlRpdGxlU3R5bGUiOnsiJGlkIjoiNzYyIiwiRm9udFNldHRpbmdzIjp7IiRpZCI6Ijc2MyIsIkZvbnRTaXplIjoxMSwiRm9udE5hbWUiOiJDYWxpYnJpIiwiSXNCb2xkIjp0cnVlLCJJc0l0YWxpYyI6ZmFsc2UsIklzVW5kZXJsaW5lZCI6ZmFsc2UsIlBhcmVudFN0eWxlIjpudWxsfSwiQXV0b1NpemUiOjAsIkZvcmVncm91bmQiOnsiJGlkIjoiNzY0IiwiQ29sb3IiOnsiJGlkIjoiNzY1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c2NiIsIkNvbG9yIjp7IiRpZCI6Ijc2NyIsIkEiOjAsIlIiOjI1NSwiRyI6MjU1LCJCIjoyNTV9fSwiSXNWaXNpYmxlIjp0cnVlLCJXaWR0aCI6MC4wLCJIZWlnaHQiOjAuMCwiQm9yZGVyU3R5bGUiOnsiJGlkIjoiNzY4IiwiTGluZUNvbG9yIjpudWxsLCJMaW5lV2VpZ2h0IjowLjAsIkxpbmVUeXBlIjowLCJQYXJlbnRTdHlsZSI6bnVsbH0sIlBhcmVudFN0eWxlIjpudWxsfSwiRGF0ZVN0eWxlIjp7IiRpZCI6Ijc2OSIsIkZvbnRTZXR0aW5ncyI6eyIkaWQiOiI3NzAiLCJGb250U2l6ZSI6MTAsIkZvbnROYW1lIjoiQ2FsaWJyaSIsIklzQm9sZCI6ZmFsc2UsIklzSXRhbGljIjpmYWxzZSwiSXNVbmRlcmxpbmVkIjpmYWxzZSwiUGFyZW50U3R5bGUiOm51bGx9LCJBdXRvU2l6ZSI6MCwiRm9yZWdyb3VuZCI6eyIkaWQiOiI3NzEiLCJDb2xvciI6eyIkaWQiOiI3NzI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3OCJ9LCJQYWRkaW5nIjp7IiRyZWYiOiI3OSJ9LCJCYWNrZ3JvdW5kIjp7IiRpZCI6Ijc3MyIsIkNvbG9yIjp7IiRpZCI6Ijc3NCIsIkEiOjAsIlIiOjI1NSwiRyI6MjU1LCJCIjoyNTV9fSwiSXNWaXNpYmxlIjpmYWxzZSwiV2lkdGgiOjAuMCwiSGVpZ2h0IjowLjAsIkJvcmRlclN0eWxlIjp7IiRpZCI6Ijc3NSIsIkxpbmVDb2xvciI6bnVsbCwiTGluZVdlaWdodCI6MC4wLCJMaW5lVHlwZSI6MCwiUGFyZW50U3R5bGUiOm51bGx9LCJQYXJlbnRTdHlsZSI6bnVsbH0sIkRhdGVGb3JtYXQiOnsiJGlkIjoiNzc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3NyIsIkZvcm1hdCI6MCwiSXNWaXNpYmxlIjpmYWxzZSwiTGFzdEtub3duVmlzaWJpbGl0eVN0YXRlIjpmYWxzZX0sIklzVmlzaWJsZSI6dHJ1ZSwiUGFyZW50U3R5bGUiOm51bGx9LCJJbmRleCI6MTYsIlBlcmNlbnRhZ2VDb21wbGV0ZSI6bnVsbCwiUG9zaXRpb24iOnsiUmF0aW8iOjAuMCwiSXNDdXN0b20iOmZhbHNlfSwiRGF0ZUZvcm1hdCI6eyIkcmVmIjoiNzc2In0sIldlZWtOdW1iZXJpbmciOnsiJGlkIjoiNzc4IiwiRm9ybWF0IjowLCJJc1Zpc2libGUiOmZhbHNlLCJMYXN0S25vd25WaXNpYmlsaXR5U3RhdGUiOmZhbHNlfSwiUmVsYXRlZFRhc2tJZCI6ImM3NzcwZWIzLWU0MzQtNDQ1MC04M2ViLWYwY2RhNTMyNDFjNyIsIklkIjoiNWYyMmUyOTUtMjY5Zi00MmU5LWIxY2UtOThiNDExOGFiM2QwIiwiSW1wb3J0SWQiOm51bGwsIlRpdGxlIjoiUHJpY2UgTGlzdCAoSHlwb3RoZXNpcykiLCJOb3RlIjpudWxsLCJIeXBlcmxpbmsiOnsiJGlkIjoiNzc5IiwiQWRkcmVzcyI6IiIsIlN1YkFkZHJlc3MiOiIifSwiSXNDaGFuZ2VkIjpmYWxzZSwiSXNOZXciOmZhbHNlfV0sIlRhc2tEZWZpbml0aW9uIjp7IiRpZCI6Ijc4MCIsIkdyb3VwTmFtZSI6ImRhYjlkNDkxLWM3MWItNGQ5OS1hZWExLTNjYWMwMWQyMjcyZiIsIlN0YXJ0RGF0ZSI6IjIwMjEtMDQtMDJUMDA6MDA6MDBaIiwiRW5kRGF0ZSI6IjIwMjEtMDYtMTBUMjM6NTk6MDBaIiwiUGVyY2VudGFnZUNvbXBsZXRlIjpudWxsLCJTdHlsZSI6eyIkaWQiOiI3ODEiLCJTaGFwZSI6NywiU2hhcGVUaGlja25lc3MiOjAsIkR1cmF0aW9uRm9ybWF0IjowLCJJbmNsdWRlTm9uV29ya2luZ0RheXNJbkR1cmF0aW9uIjpmYWxzZSwiUGVyY2VudGFnZUNvbXBsZXRlU3R5bGUiOnsiJGlkIjoiNzgyIiwiRm9udFNldHRpbmdzIjp7IiRpZCI6Ijc4MyIsIkZvbnRTaXplIjoxMCwiRm9udE5hbWUiOiJDYWxpYnJpIiwiSXNCb2xkIjpmYWxzZSwiSXNJdGFsaWMiOmZhbHNlLCJJc1VuZGVybGluZWQiOmZhbHNlLCJQYXJlbnRTdHlsZSI6bnVsbH0sIkF1dG9TaXplIjowLCJGb3JlZ3JvdW5kIjp7IiRyZWYiOiI2NzAifSwiTWF4V2lkdGgiOjIwMC4wLCJNYXhIZWlnaHQiOiJJbmZpbml0eSIsIlNtYXJ0Rm9yZWdyb3VuZElzQWN0aXZlIjpmYWxzZSwiSG9yaXpvbnRhbEFsaWdubWVudCI6MCwiVmVydGljYWxBbGlnbm1lbnQiOjAsIlNtYXJ0Rm9yZWdyb3VuZCI6bnVsbCwiQmFja2dyb3VuZEZpbGxUeXBlIjowLCJNYXJnaW4iOnsiJGlkIjoiNzg0IiwiVG9wIjowLCJMZWZ0IjowLCJSaWdodCI6MCwiQm90dG9tIjowfSwiUGFkZGluZyI6eyIkaWQiOiI3ODUiLCJUb3AiOjAsIkxlZnQiOjAsIlJpZ2h0IjowLCJCb3R0b20iOjB9LCJCYWNrZ3JvdW5kIjp7IiRyZWYiOiI1MDkifSwiSXNWaXNpYmxlIjp0cnVlLCJXaWR0aCI6MC4wLCJIZWlnaHQiOjAuMCwiQm9yZGVyU3R5bGUiOnsiJGlkIjoiNzg2IiwiTGluZUNvbG9yIjpudWxsLCJMaW5lV2VpZ2h0IjowLjAsIkxpbmVUeXBlIjowLCJQYXJlbnRTdHlsZSI6bnVsbH0sIlBhcmVudFN0eWxlIjpudWxsfSwiRHVyYXRpb25TdHlsZSI6eyIkaWQiOiI3ODciLCJGb250U2V0dGluZ3MiOnsiJGlkIjoiNzg4IiwiRm9udFNpemUiOjEwLCJGb250TmFtZSI6IkNhbGlicmkiLCJJc0JvbGQiOmZhbHNlLCJJc0l0YWxpYyI6ZmFsc2UsIklzVW5kZXJsaW5lZCI6ZmFsc2UsIlBhcmVudFN0eWxlIjpudWxsfSwiQXV0b1NpemUiOjAsIkZvcmVncm91bmQiOnsiJGlkIjoiNzg5IiwiQ29sb3IiOnsiJHJlZiI6IjM1NyJ9fSwiTWF4V2lkdGgiOjIwMC4wLCJNYXhIZWlnaHQiOiJJbmZpbml0eSIsIlNtYXJ0Rm9yZWdyb3VuZElzQWN0aXZlIjpmYWxzZSwiSG9yaXpvbnRhbEFsaWdubWVudCI6MCwiVmVydGljYWxBbGlnbm1lbnQiOjAsIlNtYXJ0Rm9yZWdyb3VuZCI6bnVsbCwiQmFja2dyb3VuZEZpbGxUeXBlIjowLCJNYXJnaW4iOnsiJGlkIjoiNzkwIiwiVG9wIjowLCJMZWZ0IjowLCJSaWdodCI6MCwiQm90dG9tIjowfSwiUGFkZGluZyI6eyIkaWQiOiI3OTEiLCJUb3AiOjAsIkxlZnQiOjAsIlJpZ2h0IjowLCJCb3R0b20iOjB9LCJCYWNrZ3JvdW5kIjp7IiRyZWYiOiIzNjAifSwiSXNWaXNpYmxlIjp0cnVlLCJXaWR0aCI6MC4wLCJIZWlnaHQiOjAuMCwiQm9yZGVyU3R5bGUiOnsiJGlkIjoiNzkyIiwiTGluZUNvbG9yIjpudWxsLCJMaW5lV2VpZ2h0IjowLjAsIkxpbmVUeXBlIjowLCJQYXJlbnRTdHlsZSI6bnVsbH0sIlBhcmVudFN0eWxlIjpudWxsfSwiSG9yaXpvbnRhbENvbm5lY3RvclN0eWxlIjp7IiRpZCI6Ijc5MyIsIkxpbmVDb2xvciI6eyIkcmVmIjoiMzY0In0sIkxpbmVXZWlnaHQiOjEuMCwiTGluZVR5cGUiOjAsIlBhcmVudFN0eWxlIjpudWxsfSwiVmVydGljYWxDb25uZWN0b3JTdHlsZSI6eyIkaWQiOiI3OTQiLCJMaW5lQ29sb3IiOnsiJHJlZiI6IjM2Ny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c5NSIsIk1hcmdpbiI6eyIkaWQiOiI3OTYiLCJUb3AiOjAsIkxlZnQiOjQsIlJpZ2h0Ijo0LCJCb3R0b20iOjB9LCJQYWRkaW5nIjp7IiRpZCI6Ijc5NyIsIlRvcCI6MCwiTGVmdCI6MCwiUmlnaHQiOjAsIkJvdHRvbSI6MH0sIkJhY2tncm91bmQiOnsiJGlkIjoiNzk4IiwiQ29sb3IiOnsiJGlkIjoiNzk5IiwiQSI6MjU1LCJSIjoyMzcsIkciOjEyNSwiQiI6NDl9fSwiSXNWaXNpYmxlIjp0cnVlLCJXaWR0aCI6MC4wLCJIZWlnaHQiOjEwLjAsIkJvcmRlclN0eWxlIjp7IiRpZCI6IjgwMCIsIkxpbmVDb2xvciI6eyIkaWQiOiI4MDEiLCIkdHlwZSI6Ik5MUkUuQ29tbW9uLkRvbS5Tb2xpZENvbG9yQnJ1c2gsIE5MUkUuQ29tbW9uIiwiQ29sb3IiOnsiJGlkIjoiODAyIiwiQSI6MjU1LCJSIjoyNTUsIkciOjAsIkIiOjB9fSwiTGluZVdlaWdodCI6MC4wLCJMaW5lVHlwZSI6MCwiUGFyZW50U3R5bGUiOm51bGx9LCJQYXJlbnRTdHlsZSI6bnVsbH0sIlRpdGxlU3R5bGUiOnsiJGlkIjoiODAzIiwiRm9udFNldHRpbmdzIjp7IiRpZCI6IjgwNCIsIkZvbnRTaXplIjoxMSwiRm9udE5hbWUiOiJDYWxpYnJpIiwiSXNCb2xkIjp0cnVlLCJJc0l0YWxpYyI6ZmFsc2UsIklzVW5kZXJsaW5lZCI6ZmFsc2UsIlBhcmVudFN0eWxlIjpudWxsfSwiQXV0b1NpemUiOjIsIkZvcmVncm91bmQiOnsiJGlkIjoiODA1IiwiQ29sb3IiOnsiJGlkIjoiODA2IiwiQSI6MjU1LCJSIjoyNTUsIkciOjI1NSwiQiI6MjU1fX0sIk1heFdpZHRoIjo3MS41MjMzMzMzMzMzMzMzNDEsIk1heEhlaWdodCI6IkluZmluaXR5IiwiU21hcnRGb3JlZ3JvdW5kSXNBY3RpdmUiOmZhbHNlLCJIb3Jpem9udGFsQWxpZ25tZW50IjoxLCJWZXJ0aWNhbEFsaWdubWVudCI6MCwiU21hcnRGb3JlZ3JvdW5kIjpudWxsLCJCYWNrZ3JvdW5kRmlsbFR5cGUiOjAsIk1hcmdpbiI6eyIkaWQiOiI4MDciLCJUb3AiOjAsIkxlZnQiOjAsIlJpZ2h0IjowLCJCb3R0b20iOjB9LCJQYWRkaW5nIjp7IiRpZCI6IjgwOCIsIlRvcCI6MCwiTGVmdCI6MCwiUmlnaHQiOjAsIkJvdHRvbSI6MH0sIkJhY2tncm91bmQiOnsiJGlkIjoiODA5IiwiQ29sb3IiOnsiJGlkIjoiODEwIiwiQSI6MCwiUiI6MjU1LCJHIjoyNTUsIkIiOjI1NX19LCJJc1Zpc2libGUiOnRydWUsIldpZHRoIjowLjAsIkhlaWdodCI6MC4wLCJCb3JkZXJTdHlsZSI6eyIkaWQiOiI4MTEiLCJMaW5lQ29sb3IiOm51bGwsIkxpbmVXZWlnaHQiOjAuMCwiTGluZVR5cGUiOjAsIlBhcmVudFN0eWxlIjpudWxsfSwiUGFyZW50U3R5bGUiOm51bGx9LCJEYXRlU3R5bGUiOnsiJGlkIjoiODEyIiwiRm9udFNldHRpbmdzIjp7IiRpZCI6IjgxMy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iwiVmVydGljYWxBbGlnbm1lbnQiOjAsIlNtYXJ0Rm9yZWdyb3VuZCI6bnVsbCwiQmFja2dyb3VuZEZpbGxUeXBlIjowLCJNYXJnaW4iOnsiJGlkIjoiODE0IiwiVG9wIjowLCJMZWZ0IjowLCJSaWdodCI6MCwiQm90dG9tIjowfSwiUGFkZGluZyI6eyIkaWQiOiI4MTUiLCJUb3AiOjAsIkxlZnQiOjAsIlJpZ2h0IjowLCJCb3R0b20iOjB9LCJCYWNrZ3JvdW5kIjp7IiRyZWYiOiIzOTAifSwiSXNWaXNpYmxlIjp0cnVlLCJXaWR0aCI6MC4wLCJIZWlnaHQiOjAuMCwiQm9yZGVyU3R5bGUiOnsiJGlkIjoiODE2IiwiTGluZUNvbG9yIjpudWxsLCJMaW5lV2VpZ2h0IjowLjAsIkxpbmVUeXBlIjowLCJQYXJlbnRTdHlsZSI6bnVsbH0sIlBhcmVudFN0eWxlIjpudWxsfSwiRGF0ZUZvcm1hdCI6eyIkaWQiOiI4M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E4IiwiRm9ybWF0IjowLCJJc1Zpc2libGUiOmZhbHNlLCJMYXN0S25vd25WaXNpYmlsaXR5U3RhdGUiOmZhbHNlfSwiSXNWaXNpYmxlIjp0cnVlLCJQYXJlbnRTdHlsZSI6bnVsbH0sIkluZGV4IjoxNSwiU21hcnREdXJhdGlvbkFjdGl2YXRlZCI6ZmFsc2UsIkRhdGVGb3JtYXQiOnsiJHJlZiI6IjgxNyJ9LCJXZWVrTnVtYmVyaW5nIjp7IiRpZCI6IjgxOSIsIkZvcm1hdCI6MCwiSXNWaXNpYmxlIjpmYWxzZSwiTGFzdEtub3duVmlzaWJpbGl0eVN0YXRlIjpmYWxzZX0sIklkIjoiYzc3NzBlYjMtZTQzNC00NDUwLTgzZWItZjBjZGE1MzI0MWM3IiwiSW1wb3J0SWQiOm51bGwsIlRpdGxlIjoiQnVzaW5lc3MgTW9kZWwiLCJOb3RlIjpudWxsLCJIeXBlcmxpbmsiOnsiJGlkIjoiODIwIiwiQWRkcmVzcyI6IiIsIlN1YkFkZHJlc3MiOiIifSwiSXNDaGFuZ2VkIjpmYWxzZSwiSXNOZXciOmZhbHNlfX0seyIkaWQiOiI4MjEiLCJfYXR0YWNoZWRNaWxlc3RvbmVzIjpbXSwiVGFza0RlZmluaXRpb24iOnsiJGlkIjoiODIyIiwiR3JvdXBOYW1lIjoiZGFiOWQ0OTEtYzcxYi00ZDk5LWFlYTEtM2NhYzAxZDIyNzJmIiwiU3RhcnREYXRlIjoiMjAyMS0wNi0wNVQyMzo1MTowMFoiLCJFbmREYXRlIjoiMjAyMS0wOC0wNVQxMjo1NTowMFoiLCJQZXJjZW50YWdlQ29tcGxldGUiOm51bGwsIlN0eWxlIjp7IiRpZCI6IjgyMyIsIlNoYXBlIjo3LCJTaGFwZVRoaWNrbmVzcyI6MCwiRHVyYXRpb25Gb3JtYXQiOjAsIkluY2x1ZGVOb25Xb3JraW5nRGF5c0luRHVyYXRpb24iOmZhbHNlLCJQZXJjZW50YWdlQ29tcGxldGVTdHlsZSI6eyIkaWQiOiI4MjQiLCJGb250U2V0dGluZ3MiOnsiJGlkIjoiODI1IiwiRm9udFNpemUiOjEwLCJGb250TmFtZSI6IkNhbGlicmkiLCJJc0JvbGQiOmZhbHNlLCJJc0l0YWxpYyI6ZmFsc2UsIklzVW5kZXJsaW5lZCI6ZmFsc2UsIlBhcmVudFN0eWxlIjpudWxsfSwiQXV0b1NpemUiOjAsIkZvcmVncm91bmQiOnsiJHJlZiI6IjY3MCJ9LCJNYXhXaWR0aCI6MjAwLjAsIk1heEhlaWdodCI6IkluZmluaXR5IiwiU21hcnRGb3JlZ3JvdW5kSXNBY3RpdmUiOmZhbHNlLCJIb3Jpem9udGFsQWxpZ25tZW50IjowLCJWZXJ0aWNhbEFsaWdubWVudCI6MCwiU21hcnRGb3JlZ3JvdW5kIjpudWxsLCJCYWNrZ3JvdW5kRmlsbFR5cGUiOjAsIk1hcmdpbiI6eyIkaWQiOiI4MjYiLCJUb3AiOjAsIkxlZnQiOjAsIlJpZ2h0IjowLCJCb3R0b20iOjB9LCJQYWRkaW5nIjp7IiRpZCI6IjgyNyIsIlRvcCI6MCwiTGVmdCI6MCwiUmlnaHQiOjAsIkJvdHRvbSI6MH0sIkJhY2tncm91bmQiOnsiJHJlZiI6IjUwOSJ9LCJJc1Zpc2libGUiOnRydWUsIldpZHRoIjowLjAsIkhlaWdodCI6MC4wLCJCb3JkZXJTdHlsZSI6eyIkaWQiOiI4MjgiLCJMaW5lQ29sb3IiOm51bGwsIkxpbmVXZWlnaHQiOjAuMCwiTGluZVR5cGUiOjAsIlBhcmVudFN0eWxlIjpudWxsfSwiUGFyZW50U3R5bGUiOm51bGx9LCJEdXJhdGlvblN0eWxlIjp7IiRpZCI6IjgyOSIsIkZvbnRTZXR0aW5ncyI6eyIkaWQiOiI4MzAiLCJGb250U2l6ZSI6MTAsIkZvbnROYW1lIjoiQ2FsaWJyaSIsIklzQm9sZCI6ZmFsc2UsIklzSXRhbGljIjpmYWxzZSwiSXNVbmRlcmxpbmVkIjpmYWxzZSwiUGFyZW50U3R5bGUiOm51bGx9LCJBdXRvU2l6ZSI6MCwiRm9yZWdyb3VuZCI6eyIkaWQiOiI4MzEiLCJDb2xvciI6eyIkcmVmIjoiMzU3In19LCJNYXhXaWR0aCI6MjAwLjAsIk1heEhlaWdodCI6IkluZmluaXR5IiwiU21hcnRGb3JlZ3JvdW5kSXNBY3RpdmUiOmZhbHNlLCJIb3Jpem9udGFsQWxpZ25tZW50IjowLCJWZXJ0aWNhbEFsaWdubWVudCI6MCwiU21hcnRGb3JlZ3JvdW5kIjpudWxsLCJCYWNrZ3JvdW5kRmlsbFR5cGUiOjAsIk1hcmdpbiI6eyIkaWQiOiI4MzIiLCJUb3AiOjAsIkxlZnQiOjAsIlJpZ2h0IjowLCJCb3R0b20iOjB9LCJQYWRkaW5nIjp7IiRpZCI6IjgzMyIsIlRvcCI6MCwiTGVmdCI6MCwiUmlnaHQiOjAsIkJvdHRvbSI6MH0sIkJhY2tncm91bmQiOnsiJHJlZiI6IjM2MCJ9LCJJc1Zpc2libGUiOnRydWUsIldpZHRoIjowLjAsIkhlaWdodCI6MC4wLCJCb3JkZXJTdHlsZSI6eyIkaWQiOiI4MzQiLCJMaW5lQ29sb3IiOm51bGwsIkxpbmVXZWlnaHQiOjAuMCwiTGluZVR5cGUiOjAsIlBhcmVudFN0eWxlIjpudWxsfSwiUGFyZW50U3R5bGUiOm51bGx9LCJIb3Jpem9udGFsQ29ubmVjdG9yU3R5bGUiOnsiJGlkIjoiODM1IiwiTGluZUNvbG9yIjp7IiRyZWYiOiIzNjQifSwiTGluZVdlaWdodCI6MS4wLCJMaW5lVHlwZSI6MCwiUGFyZW50U3R5bGUiOm51bGx9LCJWZXJ0aWNhbENvbm5lY3RvclN0eWxlIjp7IiRpZCI6IjgzNiIsIkxpbmVDb2xvciI6eyIkcmVmIjoiMzY3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ODM3IiwiTWFyZ2luIjp7IiRpZCI6IjgzOCIsIlRvcCI6MCwiTGVmdCI6NCwiUmlnaHQiOjQsIkJvdHRvbSI6MH0sIlBhZGRpbmciOnsiJGlkIjoiODM5IiwiVG9wIjowLCJMZWZ0IjowLCJSaWdodCI6MCwiQm90dG9tIjowfSwiQmFja2dyb3VuZCI6eyIkaWQiOiI4NDAiLCJDb2xvciI6eyIkaWQiOiI4NDEiLCJBIjoyNTUsIlIiOjIzNywiRyI6MTI1LCJCIjo0OX19LCJJc1Zpc2libGUiOnRydWUsIldpZHRoIjowLjAsIkhlaWdodCI6MTAuMCwiQm9yZGVyU3R5bGUiOnsiJGlkIjoiODQyIiwiTGluZUNvbG9yIjp7IiRpZCI6Ijg0MyIsIiR0eXBlIjoiTkxSRS5Db21tb24uRG9tLlNvbGlkQ29sb3JCcnVzaCwgTkxSRS5Db21tb24iLCJDb2xvciI6eyIkaWQiOiI4NDQiLCJBIjoyNTUsIlIiOjI1NSwiRyI6MCwiQiI6MH19LCJMaW5lV2VpZ2h0IjowLjAsIkxpbmVUeXBlIjowLCJQYXJlbnRTdHlsZSI6bnVsbH0sIlBhcmVudFN0eWxlIjpudWxsfSwiVGl0bGVTdHlsZSI6eyIkaWQiOiI4NDUiLCJGb250U2V0dGluZ3MiOnsiJGlkIjoiODQ2IiwiRm9udFNpemUiOjExLCJGb250TmFtZSI6IkNhbGlicmkiLCJJc0JvbGQiOnRydWUsIklzSXRhbGljIjpmYWxzZSwiSXNVbmRlcmxpbmVkIjpmYWxzZSwiUGFyZW50U3R5bGUiOm51bGx9LCJBdXRvU2l6ZSI6MiwiRm9yZWdyb3VuZCI6eyIkaWQiOiI4NDciLCJDb2xvciI6eyIkaWQiOiI4NDgiLCJBIjoyNTUsIlIiOjI1NSwiRyI6MjU1LCJCIjoyNTV9fSwiTWF4V2lkdGgiOjY2LjI3MzMzMzMzMzMzMzM0MSwiTWF4SGVpZ2h0IjoiSW5maW5pdHkiLCJTbWFydEZvcmVncm91bmRJc0FjdGl2ZSI6ZmFsc2UsIkhvcml6b250YWxBbGlnbm1lbnQiOjEsIlZlcnRpY2FsQWxpZ25tZW50IjowLCJTbWFydEZvcmVncm91bmQiOm51bGwsIkJhY2tncm91bmRGaWxsVHlwZSI6MCwiTWFyZ2luIjp7IiRpZCI6Ijg0OSIsIlRvcCI6MCwiTGVmdCI6MCwiUmlnaHQiOjAsIkJvdHRvbSI6MH0sIlBhZGRpbmciOnsiJGlkIjoiODUwIiwiVG9wIjowLCJMZWZ0IjowLCJSaWdodCI6MCwiQm90dG9tIjowfSwiQmFja2dyb3VuZCI6eyIkaWQiOiI4NTEiLCJDb2xvciI6eyIkaWQiOiI4NTIiLCJBIjowLCJSIjoyNTUsIkciOjI1NSwiQiI6MjU1fX0sIklzVmlzaWJsZSI6dHJ1ZSwiV2lkdGgiOjAuMCwiSGVpZ2h0IjowLjAsIkJvcmRlclN0eWxlIjp7IiRpZCI6Ijg1MyIsIkxpbmVDb2xvciI6bnVsbCwiTGluZVdlaWdodCI6MC4wLCJMaW5lVHlwZSI6MCwiUGFyZW50U3R5bGUiOm51bGx9LCJQYXJlbnRTdHlsZSI6bnVsbH0sIkRhdGVTdHlsZSI6eyIkaWQiOiI4NTQiLCJGb250U2V0dGluZ3MiOnsiJGlkIjoiODU1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yLCJWZXJ0aWNhbEFsaWdubWVudCI6MCwiU21hcnRGb3JlZ3JvdW5kIjpudWxsLCJCYWNrZ3JvdW5kRmlsbFR5cGUiOjAsIk1hcmdpbiI6eyIkaWQiOiI4NTYiLCJUb3AiOjAsIkxlZnQiOjAsIlJpZ2h0IjowLCJCb3R0b20iOjB9LCJQYWRkaW5nIjp7IiRpZCI6Ijg1NyIsIlRvcCI6MCwiTGVmdCI6MCwiUmlnaHQiOjAsIkJvdHRvbSI6MH0sIkJhY2tncm91bmQiOnsiJHJlZiI6IjM5MCJ9LCJJc1Zpc2libGUiOnRydWUsIldpZHRoIjowLjAsIkhlaWdodCI6MC4wLCJCb3JkZXJTdHlsZSI6eyIkaWQiOiI4NTgiLCJMaW5lQ29sb3IiOm51bGwsIkxpbmVXZWlnaHQiOjAuMCwiTGluZVR5cGUiOjAsIlBhcmVudFN0eWxlIjpudWxsfSwiUGFyZW50U3R5bGUiOm51bGx9LCJEYXRlRm9ybWF0Ijp7IiRpZCI6Ijg1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NjAiLCJGb3JtYXQiOjAsIklzVmlzaWJsZSI6ZmFsc2UsIkxhc3RLbm93blZpc2liaWxpdHlTdGF0ZSI6ZmFsc2V9LCJJc1Zpc2libGUiOnRydWUsIlBhcmVudFN0eWxlIjpudWxsfSwiSW5kZXgiOjE3LCJTbWFydER1cmF0aW9uQWN0aXZhdGVkIjpmYWxzZSwiRGF0ZUZvcm1hdCI6eyIkcmVmIjoiODU5In0sIldlZWtOdW1iZXJpbmciOnsiJGlkIjoiODYxIiwiRm9ybWF0IjowLCJJc1Zpc2libGUiOmZhbHNlLCJMYXN0S25vd25WaXNpYmlsaXR5U3RhdGUiOmZhbHNlfSwiSWQiOiI0MGM3Njk2Yy04YjNhLTRiMWQtYjgzZC03NjczMGU1ZDkyYzIiLCJJbXBvcnRJZCI6bnVsbCwiVGl0bGUiOiJQcmljZSBSZXNlYXJjaCIsIk5vdGUiOm51bGwsIkh5cGVybGluayI6eyIkaWQiOiI4NjIiLCJBZGRyZXNzIjoiIiwiU3ViQWRkcmVzcyI6IiJ9LCJJc0NoYW5nZWQiOmZhbHNlLCJJc05ldyI6ZmFsc2V9fSx7IiRpZCI6Ijg2MyIsIl9hdHRhY2hlZE1pbGVzdG9uZXMiOlt7IiRpZCI6Ijg2NCIsIkRhdGUiOiIyMDIxLTA3LTI4VDIzOjU5OjAwIiwiU3R5bGUiOnsiJGlkIjoiODY1IiwiU2hhcGUiOjE0LCJDb25uZWN0b3JNYXJnaW4iOnsiJGlkIjoiODY2IiwiVG9wIjowLCJMZWZ0IjoyLCJSaWdodCI6MiwiQm90dG9tIjowfSwiQ29ubmVjdG9yU3R5bGUiOnsiJGlkIjoiODY3IiwiTGluZUNvbG9yIjp7IiRpZCI6Ijg2OCIsIiR0eXBlIjoiTkxSRS5Db21tb24uRG9tLlNvbGlkQ29sb3JCcnVzaCwgTkxSRS5Db21tb24iLCJDb2xvciI6eyIkaWQiOiI4NjkiLCJBIjoxMjcsIlIiOjEzMiwiRyI6NjAsIkIiOjEyfX0sIkxpbmVXZWlnaHQiOjEuMCwiTGluZVR5cGUiOjAsIlBhcmVudFN0eWxlIjpudWxsfSwiSXNCZWxvd1RpbWViYW5kIjp0cnVlLCJQb3NpdGlvbk9uVGFzayI6MywiSGlkZURhdGUiOmZhbHNlLCJTaGFwZVNpemUiOjEsIlNwYWNpbmciOjEuMCwiUGFkZGluZyI6eyIkcmVmIjoiMzE0In0sIlNoYXBlU3R5bGUiOnsiJGlkIjoiODcwIiwiTWFyZ2luIjp7IiRyZWYiOiI2MCJ9LCJQYWRkaW5nIjp7IiRyZWYiOiI2MSJ9LCJCYWNrZ3JvdW5kIjp7IiRpZCI6Ijg3MSIsIkNvbG9yIjp7IiRpZCI6Ijg3MiIsIkEiOjI1NSwiUiI6MTMyLCJHIjo2MCwiQiI6MTJ9fSwiSXNWaXNpYmxlIjp0cnVlLCJXaWR0aCI6MTguMCwiSGVpZ2h0IjoyMC4wLCJCb3JkZXJTdHlsZSI6eyIkaWQiOiI4NzMiLCJMaW5lQ29sb3IiOm51bGwsIkxpbmVXZWlnaHQiOjAuMCwiTGluZVR5cGUiOjAsIlBhcmVudFN0eWxlIjpudWxsfSwiUGFyZW50U3R5bGUiOm51bGx9LCJUaXRsZVN0eWxlIjp7IiRpZCI6Ijg3NCIsIkZvbnRTZXR0aW5ncyI6eyIkaWQiOiI4NzUiLCJGb250U2l6ZSI6MTEsIkZvbnROYW1lIjoiQ2FsaWJyaSIsIklzQm9sZCI6dHJ1ZSwiSXNJdGFsaWMiOmZhbHNlLCJJc1VuZGVybGluZWQiOmZhbHNlLCJQYXJlbnRTdHlsZSI6bnVsbH0sIkF1dG9TaXplIjowLCJGb3JlZ3JvdW5kIjp7IiRpZCI6Ijg3NiIsIkNvbG9yIjp7IiRpZCI6Ijg3Ny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4NzgiLCJDb2xvciI6eyIkaWQiOiI4NzkiLCJBIjowLCJSIjoyNTUsIkciOjI1NSwiQiI6MjU1fX0sIklzVmlzaWJsZSI6dHJ1ZSwiV2lkdGgiOjAuMCwiSGVpZ2h0IjowLjAsIkJvcmRlclN0eWxlIjp7IiRpZCI6Ijg4MCIsIkxpbmVDb2xvciI6bnVsbCwiTGluZVdlaWdodCI6MC4wLCJMaW5lVHlwZSI6MCwiUGFyZW50U3R5bGUiOm51bGx9LCJQYXJlbnRTdHlsZSI6bnVsbH0sIkRhdGVTdHlsZSI6eyIkaWQiOiI4ODEiLCJGb250U2V0dGluZ3MiOnsiJGlkIjoiODgyIiwiRm9udFNpemUiOjEwLCJGb250TmFtZSI6IkNhbGlicmkiLCJJc0JvbGQiOmZhbHNlLCJJc0l0YWxpYyI6ZmFsc2UsIklzVW5kZXJsaW5lZCI6ZmFsc2UsIlBhcmVudFN0eWxlIjpudWxsfSwiQXV0b1NpemUiOjAsIkZvcmVncm91bmQiOnsiJGlkIjoiODgzIiwiQ29sb3IiOnsiJGlkIjoiODg0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aWQiOiI4ODUiLCJDb2xvciI6eyIkaWQiOiI4ODYiLCJBIjowLCJSIjoyNTUsIkciOjI1NSwiQiI6MjU1fX0sIklzVmlzaWJsZSI6ZmFsc2UsIldpZHRoIjowLjAsIkhlaWdodCI6MC4wLCJCb3JkZXJTdHlsZSI6eyIkaWQiOiI4ODciLCJMaW5lQ29sb3IiOm51bGwsIkxpbmVXZWlnaHQiOjAuMCwiTGluZVR5cGUiOjAsIlBhcmVudFN0eWxlIjpudWxsfSwiUGFyZW50U3R5bGUiOm51bGx9LCJEYXRlRm9ybWF0Ijp7IiRpZCI6Ijg4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ODkiLCJGb3JtYXQiOjAsIklzVmlzaWJsZSI6ZmFsc2UsIkxhc3RLbm93blZpc2liaWxpdHlTdGF0ZSI6ZmFsc2V9LCJJc1Zpc2libGUiOnRydWUsIlBhcmVudFN0eWxlIjpudWxsfSwiSW5kZXgiOjE5LCJQZXJjZW50YWdlQ29tcGxldGUiOm51bGwsIlBvc2l0aW9uIjp7IlJhdGlvIjowLjAsIklzQ3VzdG9tIjpmYWxzZX0sIkRhdGVGb3JtYXQiOnsiJHJlZiI6Ijg4OCJ9LCJXZWVrTnVtYmVyaW5nIjp7IiRpZCI6Ijg5MCIsIkZvcm1hdCI6MCwiSXNWaXNpYmxlIjpmYWxzZSwiTGFzdEtub3duVmlzaWJpbGl0eVN0YXRlIjpmYWxzZX0sIlJlbGF0ZWRUYXNrSWQiOiJmMWIwM2I5Zi1hZGIyLTQ2ZDYtYjc0ZS1lZjY2ZDJjNjYyZDEiLCJJZCI6IjhlZDI4YjkxLTgzZGUtNDU4OC1hNDZlLWQ0MzIzMDY2YzI4ZiIsIkltcG9ydElkIjpudWxsLCJUaXRsZSI6IkZpbmFsIFByaWNlIExpc3QiLCJOb3RlIjpudWxsLCJIeXBlcmxpbmsiOnsiJGlkIjoiODkxIiwiQWRkcmVzcyI6IiIsIlN1YkFkZHJlc3MiOiIifSwiSXNDaGFuZ2VkIjpmYWxzZSwiSXNOZXciOmZhbHNlfV0sIlRhc2tEZWZpbml0aW9uIjp7IiRpZCI6Ijg5MiIsIkdyb3VwTmFtZSI6bnVsbCwiU3RhcnREYXRlIjoiMjAyMS0wNy0wN1QwMDowMDowMFoiLCJFbmREYXRlIjoiMjAyMS0wOS0xNFQyMzo1OTowMFoiLCJQZXJjZW50YWdlQ29tcGxldGUiOm51bGwsIlN0eWxlIjp7IiRpZCI6Ijg5MyIsIlNoYXBlIjo3LCJTaGFwZVRoaWNrbmVzcyI6MCwiRHVyYXRpb25Gb3JtYXQiOjAsIkluY2x1ZGVOb25Xb3JraW5nRGF5c0luRHVyYXRpb24iOmZhbHNlLCJQZXJjZW50YWdlQ29tcGxldGVTdHlsZSI6eyIkaWQiOiI4OTQiLCJGb250U2V0dGluZ3MiOnsiJGlkIjoiODk1IiwiRm9udFNpemUiOjEwLCJGb250TmFtZSI6IkNhbGlicmkiLCJJc0JvbGQiOmZhbHNlLCJJc0l0YWxpYyI6ZmFsc2UsIklzVW5kZXJsaW5lZCI6ZmFsc2UsIlBhcmVudFN0eWxlIjpudWxsfSwiQXV0b1NpemUiOjAsIkZvcmVncm91bmQiOnsiJHJlZiI6IjY3MCJ9LCJNYXhXaWR0aCI6MjAwLjAsIk1heEhlaWdodCI6IkluZmluaXR5IiwiU21hcnRGb3JlZ3JvdW5kSXNBY3RpdmUiOmZhbHNlLCJIb3Jpem9udGFsQWxpZ25tZW50IjowLCJWZXJ0aWNhbEFsaWdubWVudCI6MCwiU21hcnRGb3JlZ3JvdW5kIjpudWxsLCJCYWNrZ3JvdW5kRmlsbFR5cGUiOjAsIk1hcmdpbiI6eyIkaWQiOiI4OTYiLCJUb3AiOjAsIkxlZnQiOjAsIlJpZ2h0IjowLCJCb3R0b20iOjB9LCJQYWRkaW5nIjp7IiRpZCI6Ijg5NyIsIlRvcCI6MCwiTGVmdCI6MCwiUmlnaHQiOjAsIkJvdHRvbSI6MH0sIkJhY2tncm91bmQiOnsiJHJlZiI6IjUwOSJ9LCJJc1Zpc2libGUiOnRydWUsIldpZHRoIjowLjAsIkhlaWdodCI6MC4wLCJCb3JkZXJTdHlsZSI6eyIkaWQiOiI4OTgiLCJMaW5lQ29sb3IiOm51bGwsIkxpbmVXZWlnaHQiOjAuMCwiTGluZVR5cGUiOjAsIlBhcmVudFN0eWxlIjpudWxsfSwiUGFyZW50U3R5bGUiOm51bGx9LCJEdXJhdGlvblN0eWxlIjp7IiRpZCI6Ijg5OSIsIkZvbnRTZXR0aW5ncyI6eyIkaWQiOiI5MDAiLCJGb250U2l6ZSI6MTAsIkZvbnROYW1lIjoiQ2FsaWJyaSIsIklzQm9sZCI6ZmFsc2UsIklzSXRhbGljIjpmYWxzZSwiSXNVbmRlcmxpbmVkIjpmYWxzZSwiUGFyZW50U3R5bGUiOm51bGx9LCJBdXRvU2l6ZSI6MCwiRm9yZWdyb3VuZCI6eyIkaWQiOiI5MDEiLCJDb2xvciI6eyIkcmVmIjoiMzU3In19LCJNYXhXaWR0aCI6MjAwLjAsIk1heEhlaWdodCI6IkluZmluaXR5IiwiU21hcnRGb3JlZ3JvdW5kSXNBY3RpdmUiOmZhbHNlLCJIb3Jpem9udGFsQWxpZ25tZW50IjowLCJWZXJ0aWNhbEFsaWdubWVudCI6MCwiU21hcnRGb3JlZ3JvdW5kIjpudWxsLCJCYWNrZ3JvdW5kRmlsbFR5cGUiOjAsIk1hcmdpbiI6eyIkaWQiOiI5MDIiLCJUb3AiOjAsIkxlZnQiOjAsIlJpZ2h0IjowLCJCb3R0b20iOjB9LCJQYWRkaW5nIjp7IiRpZCI6IjkwMyIsIlRvcCI6MCwiTGVmdCI6MCwiUmlnaHQiOjAsIkJvdHRvbSI6MH0sIkJhY2tncm91bmQiOnsiJHJlZiI6IjM2MCJ9LCJJc1Zpc2libGUiOnRydWUsIldpZHRoIjowLjAsIkhlaWdodCI6MC4wLCJCb3JkZXJTdHlsZSI6eyIkaWQiOiI5MDQiLCJMaW5lQ29sb3IiOm51bGwsIkxpbmVXZWlnaHQiOjAuMCwiTGluZVR5cGUiOjAsIlBhcmVudFN0eWxlIjpudWxsfSwiUGFyZW50U3R5bGUiOm51bGx9LCJIb3Jpem9udGFsQ29ubmVjdG9yU3R5bGUiOnsiJGlkIjoiOTA1IiwiTGluZUNvbG9yIjp7IiRyZWYiOiIzNjQifSwiTGluZVdlaWdodCI6MS4wLCJMaW5lVHlwZSI6MCwiUGFyZW50U3R5bGUiOm51bGx9LCJWZXJ0aWNhbENvbm5lY3RvclN0eWxlIjp7IiRpZCI6IjkwNiIsIkxpbmVDb2xvciI6eyIkcmVmIjoiMzY3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OTA3IiwiTWFyZ2luIjp7IiRpZCI6IjkwOCIsIlRvcCI6MCwiTGVmdCI6NCwiUmlnaHQiOjQsIkJvdHRvbSI6MH0sIlBhZGRpbmciOnsiJGlkIjoiOTA5IiwiVG9wIjowLCJMZWZ0IjowLCJSaWdodCI6MCwiQm90dG9tIjowfSwiQmFja2dyb3VuZCI6eyIkaWQiOiI5MTAiLCJDb2xvciI6eyIkaWQiOiI5MTEiLCJBIjoyNTUsIlIiOjIzNywiRyI6MTI1LCJCIjo0OX19LCJJc1Zpc2libGUiOnRydWUsIldpZHRoIjowLjAsIkhlaWdodCI6MTAuMCwiQm9yZGVyU3R5bGUiOnsiJGlkIjoiOTEyIiwiTGluZUNvbG9yIjp7IiRpZCI6IjkxMyIsIiR0eXBlIjoiTkxSRS5Db21tb24uRG9tLlNvbGlkQ29sb3JCcnVzaCwgTkxSRS5Db21tb24iLCJDb2xvciI6eyIkaWQiOiI5MTQiLCJBIjoyNTUsIlIiOjI1NSwiRyI6MCwiQiI6MH19LCJMaW5lV2VpZ2h0IjowLjAsIkxpbmVUeXBlIjowLCJQYXJlbnRTdHlsZSI6bnVsbH0sIlBhcmVudFN0eWxlIjpudWxsfSwiVGl0bGVTdHlsZSI6eyIkaWQiOiI5MTUiLCJGb250U2V0dGluZ3MiOnsiJGlkIjoiOTE2IiwiRm9udFNpemUiOjExLCJGb250TmFtZSI6IkNhbGlicmkiLCJJc0JvbGQiOnRydWUsIklzSXRhbGljIjpmYWxzZSwiSXNVbmRlcmxpbmVkIjpmYWxzZSwiUGFyZW50U3R5bGUiOm51bGx9LCJBdXRvU2l6ZSI6MCwiRm9yZWdyb3VuZCI6eyIkaWQiOiI5MTciLCJDb2xvciI6eyIkaWQiOiI5MT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OTE5IiwiVG9wIjowLCJMZWZ0IjowLCJSaWdodCI6MCwiQm90dG9tIjowfSwiUGFkZGluZyI6eyIkaWQiOiI5MjAiLCJUb3AiOjAsIkxlZnQiOjAsIlJpZ2h0IjowLCJCb3R0b20iOjB9LCJCYWNrZ3JvdW5kIjp7IiRpZCI6IjkyMSIsIkNvbG9yIjp7IiRpZCI6IjkyMiIsIkEiOjAsIlIiOjI1NSwiRyI6MjU1LCJCIjoyNTV9fSwiSXNWaXNpYmxlIjp0cnVlLCJXaWR0aCI6MC4wLCJIZWlnaHQiOjAuMCwiQm9yZGVyU3R5bGUiOnsiJGlkIjoiOTIzIiwiTGluZUNvbG9yIjpudWxsLCJMaW5lV2VpZ2h0IjowLjAsIkxpbmVUeXBlIjowLCJQYXJlbnRTdHlsZSI6bnVsbH0sIlBhcmVudFN0eWxlIjpudWxsfSwiRGF0ZVN0eWxlIjp7IiRpZCI6IjkyNCIsIkZvbnRTZXR0aW5ncyI6eyIkaWQiOiI5MjUiLCJGb250U2l6ZSI6MTAsIkZvbnROYW1lIjoiQ2FsaWJyaSIsIklzQm9sZCI6ZmFsc2UsIklzSXRhbGljIjpmYWxzZSwiSXNVbmRlcmxpbmVkIjpmYWxzZSwiUGFyZW50U3R5bGUiOm51bGx9LCJBdXRvU2l6ZSI6MCwiRm9yZWdyb3VuZCI6eyIkcmVmIjoiMTIxIn0sIk1heFdpZHRoIjoyMDAuMCwiTWF4SGVpZ2h0IjoiSW5maW5pdHkiLCJTbWFydEZvcmVncm91bmRJc0FjdGl2ZSI6ZmFsc2UsIkhvcml6b250YWxBbGlnbm1lbnQiOjIsIlZlcnRpY2FsQWxpZ25tZW50IjowLCJTbWFydEZvcmVncm91bmQiOm51bGwsIkJhY2tncm91bmRGaWxsVHlwZSI6MCwiTWFyZ2luIjp7IiRpZCI6IjkyNiIsIlRvcCI6MCwiTGVmdCI6MCwiUmlnaHQiOjAsIkJvdHRvbSI6MH0sIlBhZGRpbmciOnsiJGlkIjoiOTI3IiwiVG9wIjowLCJMZWZ0IjowLCJSaWdodCI6MCwiQm90dG9tIjowfSwiQmFja2dyb3VuZCI6eyIkcmVmIjoiMzkwIn0sIklzVmlzaWJsZSI6dHJ1ZSwiV2lkdGgiOjAuMCwiSGVpZ2h0IjowLjAsIkJvcmRlclN0eWxlIjp7IiRpZCI6IjkyOCIsIkxpbmVDb2xvciI6bnVsbCwiTGluZVdlaWdodCI6MC4wLCJMaW5lVHlwZSI6MCwiUGFyZW50U3R5bGUiOm51bGx9LCJQYXJlbnRTdHlsZSI6bnVsbH0sIkRhdGVGb3JtYXQiOnsiJGlkIjoiOT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zMCIsIkZvcm1hdCI6MCwiSXNWaXNpYmxlIjpmYWxzZSwiTGFzdEtub3duVmlzaWJpbGl0eVN0YXRlIjpmYWxzZX0sIklzVmlzaWJsZSI6dHJ1ZSwiUGFyZW50U3R5bGUiOm51bGx9LCJJbmRleCI6MTgsIlNtYXJ0RHVyYXRpb25BY3RpdmF0ZWQiOmZhbHNlLCJEYXRlRm9ybWF0Ijp7IiRyZWYiOiI5MjkifSwiV2Vla051bWJlcmluZyI6eyIkaWQiOiI5MzEiLCJGb3JtYXQiOjAsIklzVmlzaWJsZSI6ZmFsc2UsIkxhc3RLbm93blZpc2liaWxpdHlTdGF0ZSI6ZmFsc2V9LCJJZCI6ImYxYjAzYjlmLWFkYjItNDZkNi1iNzRlLWVmNjZkMmM2NjJkMSIsIkltcG9ydElkIjpudWxsLCJUaXRsZSI6Ik9iamVjdGl2ZXMiLCJOb3RlIjpudWxsLCJIeXBlcmxpbmsiOnsiJGlkIjoiOTMyIiwiQWRkcmVzcyI6IiIsIlN1YkFkZHJlc3MiOiIifSwiSXNDaGFuZ2VkIjpmYWxzZSwiSXNOZXciOmZhbHNlfX0seyIkaWQiOiI5MzMiLCJfYXR0YWNoZWRNaWxlc3RvbmVzIjpbXSwiVGFza0RlZmluaXRpb24iOnsiJGlkIjoiOTM0IiwiR3JvdXBOYW1lIjoiIiwiU3RhcnREYXRlIjoiMjAyMS0wOC0wM1QwMDowMDowMFoiLCJFbmREYXRlIjoiMjAyMS0xMC0yOFQwNTozODowMFoiLCJQZXJjZW50YWdlQ29tcGxldGUiOjc1LjAsIlN0eWxlIjp7IiRpZCI6IjkzNSIsIlNoYXBlIjo3LCJTaGFwZVRoaWNrbmVzcyI6MCwiRHVyYXRpb25Gb3JtYXQiOjAsIkluY2x1ZGVOb25Xb3JraW5nRGF5c0luRHVyYXRpb24iOmZhbHNlLCJQZXJjZW50YWdlQ29tcGxldGVTdHlsZSI6eyIkaWQiOiI5MzYiLCJGb250U2V0dGluZ3MiOnsiJGlkIjoiOTM3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5MzgiLCJMaW5lQ29sb3IiOm51bGwsIkxpbmVXZWlnaHQiOjAuMCwiTGluZVR5cGUiOjAsIlBhcmVudFN0eWxlIjpudWxsfSwiUGFyZW50U3R5bGUiOm51bGx9LCJEdXJhdGlvblN0eWxlIjp7IiRpZCI6IjkzOSIsIkZvbnRTZXR0aW5ncyI6eyIkaWQiOiI5NDA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k0MSIsIkxpbmVDb2xvciI6bnVsbCwiTGluZVdlaWdodCI6MC4wLCJMaW5lVHlwZSI6MCwiUGFyZW50U3R5bGUiOm51bGx9LCJQYXJlbnRTdHlsZSI6bnVsbH0sIkhvcml6b250YWxDb25uZWN0b3JTdHlsZSI6eyIkaWQiOiI5NDIiLCJMaW5lQ29sb3IiOnsiJHJlZiI6Ijk5In0sIkxpbmVXZWlnaHQiOjEuMCwiTGluZVR5cGUiOjAsIlBhcmVudFN0eWxlIjpudWxsfSwiVmVydGljYWxDb25uZWN0b3JTdHlsZSI6eyIkaWQiOiI5NDMiLCJMaW5lQ29sb3IiOnsiJHJlZiI6IjEwMi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k0NCIsIk1hcmdpbiI6eyIkcmVmIjoiMTA1In0sIlBhZGRpbmciOnsiJHJlZiI6IjEwNiJ9LCJCYWNrZ3JvdW5kIjp7IiRpZCI6Ijk0NSIsIkNvbG9yIjp7IiRpZCI6Ijk0NiIsIkEiOjI1NSwiUiI6MjM3LCJHIjoxMjUsIkIiOjQ5fX0sIklzVmlzaWJsZSI6dHJ1ZSwiV2lkdGgiOjAuMCwiSGVpZ2h0IjoxMC4wLCJCb3JkZXJTdHlsZSI6eyIkaWQiOiI5NDciLCJMaW5lQ29sb3IiOnsiJHJlZiI6IjQ1NiJ9LCJMaW5lV2VpZ2h0IjowLjAsIkxpbmVUeXBlIjowLCJQYXJlbnRTdHlsZSI6bnVsbH0sIlBhcmVudFN0eWxlIjpudWxsfSwiVGl0bGVTdHlsZSI6eyIkaWQiOiI5NDgiLCJGb250U2V0dGluZ3MiOnsiJGlkIjoiOTQ5IiwiRm9udFNpemUiOjExLCJGb250TmFtZSI6IkNhbGlicmkiLCJJc0JvbGQiOnRydWUsIklzSXRhbGljIjpmYWxzZSwiSXNVbmRlcmxpbmVkIjpmYWxzZSwiUGFyZW50U3R5bGUiOm51bGx9LCJBdXRvU2l6ZSI6MiwiRm9yZWdyb3VuZCI6eyIkaWQiOiI5NTAiLCJDb2xvciI6eyIkaWQiOiI5NTEiLCJBIjoyNTUsIlIiOjI1NSwiRyI6MjU1LCJCIjoyNTV9fSwiTWF4V2lkdGgiOjk1Ljk0MDAwMDAwMDAwMDAxMiwiTWF4SGVpZ2h0IjoiSW5maW5pdHkiLCJTbWFydEZvcmVncm91bmRJc0FjdGl2ZSI6ZmFsc2UsIkhvcml6b250YWxBbGlnbm1lbnQiOjEsIlZlcnRpY2FsQWxpZ25tZW50IjowLCJTbWFydEZvcmVncm91bmQiOm51bGwsIkJhY2tncm91bmRGaWxsVHlwZSI6MCwiTWFyZ2luIjp7IiRyZWYiOiIxMTYifSwiUGFkZGluZyI6eyIkcmVmIjoiMTE3In0sIkJhY2tncm91bmQiOnsiJGlkIjoiOTUyIiwiQ29sb3IiOnsiJGlkIjoiOTUzIiwiQSI6MCwiUiI6MjU1LCJHIjoyNTUsIkIiOjI1NX19LCJJc1Zpc2libGUiOnRydWUsIldpZHRoIjowLjAsIkhlaWdodCI6MC4wLCJCb3JkZXJTdHlsZSI6eyIkaWQiOiI5NTQiLCJMaW5lQ29sb3IiOm51bGwsIkxpbmVXZWlnaHQiOjAuMCwiTGluZVR5cGUiOjAsIlBhcmVudFN0eWxlIjpudWxsfSwiUGFyZW50U3R5bGUiOm51bGx9LCJEYXRlU3R5bGUiOnsiJGlkIjoiOTU1IiwiRm9udFNldHRpbmdzIjp7IiRpZCI6Ijk1Ni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k1NyIsIkxpbmVDb2xvciI6bnVsbCwiTGluZVdlaWdodCI6MC4wLCJMaW5lVHlwZSI6MCwiUGFyZW50U3R5bGUiOm51bGx9LCJQYXJlbnRTdHlsZSI6bnVsbH0sIkRhdGVGb3JtYXQiOnsiJHJlZiI6IjQ2OCJ9LCJXZWVrTnVtYmVyaW5nIjp7IiRpZCI6Ijk1OCIsIkZvcm1hdCI6MCwiSXNWaXNpYmxlIjpmYWxzZSwiTGFzdEtub3duVmlzaWJpbGl0eVN0YXRlIjpmYWxzZX0sIklzVmlzaWJsZSI6dHJ1ZSwiUGFyZW50U3R5bGUiOm51bGx9LCJJbmRleCI6MjAsIlNtYXJ0RHVyYXRpb25BY3RpdmF0ZWQiOmZhbHNlLCJEYXRlRm9ybWF0Ijp7IiRyZWYiOiI0NjgifSwiV2Vla051bWJlcmluZyI6eyIkaWQiOiI5NTkiLCJGb3JtYXQiOjAsIklzVmlzaWJsZSI6ZmFsc2UsIkxhc3RLbm93blZpc2liaWxpdHlTdGF0ZSI6ZmFsc2V9LCJJZCI6ImM2MDkxMDA5LTZkNWEtNGI2Zi05ZGU3LTZiNjNmZWFkY2Y5NCIsIkltcG9ydElkIjpudWxsLCJUaXRsZSI6IlNhbGVzIFRyZW5kcyBBbmFseXNpcyIsIk5vdGUiOm51bGwsIkh5cGVybGluayI6eyIkaWQiOiI5NjAiLCJBZGRyZXNzIjoiIiwiU3ViQWRkcmVzcyI6IiJ9LCJJc0NoYW5nZWQiOmZhbHNlLCJJc05ldyI6ZmFsc2V9fV0sIk1pbGVzdG9uZXMiOltdfSx7IiRpZCI6Ijk2MSIsIklkIjoiZmZlZTFlNzktYjg1OS00M2EyLThjMzktNDU0ZWE4ODBmZGE4IiwiSW5kZXgiOjIsIkhlYWRlclRleHQiOiJTZXJ2aWNlIERldmVsb3BtZW50IiwiU3R5bGUiOnsiJGlkIjoiOTYyIiwiSGVhZGVyU3R5bGUiOnsiJGlkIjoiOTYzIiwiVGV4dFN0eWxlIjp7IiRpZCI6Ijk2NCIsIkZvbnRTZXR0aW5ncyI6eyIkaWQiOiI5NjUiLCJGb250U2l6ZSI6MTIsIkZvbnROYW1lIjoiQ2FsaWJyaSIsIklzQm9sZCI6dHJ1ZSwiSXNJdGFsaWMiOmZhbHNlLCJJc1VuZGVybGluZWQiOmZhbHNlLCJQYXJlbnRTdHlsZSI6bnVsbH0sIkF1dG9TaXplIjowLCJGb3JlZ3JvdW5kIjp7IiRpZCI6Ijk2NiIsIkNvbG9yIjp7IiRpZCI6Ijk2NyIsIkEiOjI1NSwiUiI6MjU1LCJHIjoyNTUsIkIiOjI1NX19LCJNYXhXaWR0aCI6MC4wLCJNYXhIZWlnaHQiOjAuMCwiU21hcnRGb3JlZ3JvdW5kSXNBY3RpdmUiOmZhbHNlLCJIb3Jpem9udGFsQWxpZ25tZW50IjowLCJWZXJ0aWNhbEFsaWdubWVudCI6MCwiU21hcnRGb3JlZ3JvdW5kIjpudWxsLCJCYWNrZ3JvdW5kRmlsbFR5cGUiOjAsIk1hcmdpbiI6eyIkaWQiOiI5NjgiLCJUb3AiOjAsIkxlZnQiOjAsIlJpZ2h0IjowLCJCb3R0b20iOjB9LCJQYWRkaW5nIjp7IiRpZCI6Ijk2OSIsIlRvcCI6MCwiTGVmdCI6MCwiUmlnaHQiOjAsIkJvdHRvbSI6MH0sIkJhY2tncm91bmQiOm51bGwsIklzVmlzaWJsZSI6ZmFsc2UsIldpZHRoIjowLjAsIkhlaWdodCI6MC4wLCJCb3JkZXJTdHlsZSI6bnVsbCwiUGFyZW50U3R5bGUiOm51bGx9LCJSZWN0YW5nbGVTdHlsZSI6eyIkaWQiOiI5NzAiLCJNYXJnaW4iOnsiJGlkIjoiOTcxIiwiVG9wIjowLCJMZWZ0IjowLCJSaWdodCI6MCwiQm90dG9tIjowfSwiUGFkZGluZyI6eyIkaWQiOiI5NzIiLCJUb3AiOjAsIkxlZnQiOjAsIlJpZ2h0IjowLCJCb3R0b20iOjB9LCJCYWNrZ3JvdW5kIjp7IiRpZCI6Ijk3MyIsIkNvbG9yIjp7IiRpZCI6Ijk3NCIsIkEiOjI1NSwiUiI6MTEyLCJHIjoxNzMsIkIiOjcxfX0sIklzVmlzaWJsZSI6ZmFsc2UsIldpZHRoIjowLjAsIkhlaWdodCI6MC4wLCJCb3JkZXJTdHlsZSI6eyIkaWQiOiI5NzUiLCJMaW5lQ29sb3IiOnsiJGlkIjoiOTc2IiwiJHR5cGUiOiJOTFJFLkNvbW1vbi5Eb20uU29saWRDb2xvckJydXNoLCBOTFJFLkNvbW1vbiIsIkNvbG9yIjp7IiRpZCI6Ijk3NyIsIkEiOjI1NSwiUiI6NTUsIkciOjU1LCJCIjo1NX19LCJMaW5lV2VpZ2h0IjowLjAsIkxpbmVUeXBlIjowLCJQYXJlbnRTdHlsZSI6bnVsbH0sIlBhcmVudFN0eWxlIjpudWxsfSwiTWFyZ2luIjp7IiRpZCI6Ijk3OCIsIlRvcCI6MCwiTGVmdCI6MCwiUmlnaHQiOjAsIkJvdHRvbSI6MH0sIlBhZGRpbmciOnsiJGlkIjoiOTc5IiwiVG9wIjowLCJMZWZ0IjowLCJSaWdodCI6MCwiQm90dG9tIjowfSwiQmFja2dyb3VuZCI6bnVsbCwiSXNWaXNpYmxlIjp0cnVlLCJXaWR0aCI6MC4wLCJIZWlnaHQiOjAuMCwiQm9yZGVyU3R5bGUiOm51bGwsIlBhcmVudFN0eWxlIjpudWxsfSwiQmFja2dyb3VuZFN0eWxlIjp7IiRpZCI6Ijk4MCIsIk1hcmdpbiI6eyIkaWQiOiI5ODEiLCJUb3AiOjAsIkxlZnQiOjAsIlJpZ2h0IjowLCJCb3R0b20iOjB9LCJQYWRkaW5nIjp7IiRpZCI6Ijk4MiIsIlRvcCI6MCwiTGVmdCI6MCwiUmlnaHQiOjAsIkJvdHRvbSI6MH0sIkJhY2tncm91bmQiOnsiJGlkIjoiOTgzIiwiQ29sb3IiOnsiJGlkIjoiOTg0IiwiQSI6MzgsIlIiOjExMiwiRyI6MTczLCJCIjo3MX19LCJJc1Zpc2libGUiOnRydWUsIldpZHRoIjowLjAsIkhlaWdodCI6MC4wLCJCb3JkZXJTdHlsZSI6eyIkaWQiOiI5ODUiLCJMaW5lQ29sb3IiOnsiJGlkIjoiOTg2IiwiJHR5cGUiOiJOTFJFLkNvbW1vbi5Eb20uU29saWRDb2xvckJydXNoLCBOTFJFLkNvbW1vbiIsIkNvbG9yIjp7IiRpZCI6Ijk4NyIsIkEiOjI1NSwiUiI6NTUsIkciOjU1LCJCIjo1NX19LCJMaW5lV2VpZ2h0IjowLjAsIkxpbmVUeXBlIjowLCJQYXJlbnRTdHlsZSI6bnVsbH0sIlBhcmVudFN0eWxlIjpudWxsfSwiSXNBYm92ZVRpbWViYW5kIjpmYWxzZSwiTWFyZ2luIjp7IiRpZCI6Ijk4OCIsIlRvcCI6MCwiTGVmdCI6MCwiUmlnaHQiOjAsIkJvdHRvbSI6MH0sIlBhZGRpbmciOnsiJGlkIjoiOTg5IiwiVG9wIjowLCJMZWZ0IjowLCJSaWdodCI6MCwiQm90dG9tIjowfSwiSXNWaXNpYmxlIjp0cnVlLCJXaWR0aCI6MC4wLCJIZWlnaHQiOjAuMCwiQm9yZGVyU3R5bGUiOm51bGwsIlBhcmVudFN0eWxlIjpudWxsfSwiVGFza3MiOlt7IiRpZCI6Ijk5MCIsIl9hdHRhY2hlZE1pbGVzdG9uZXMiOltdLCJUYXNrRGVmaW5pdGlvbiI6eyIkaWQiOiI5OTEiLCJHcm91cE5hbWUiOiIyZGQ4MDU3Ni1lM2QzLTRmYmQtYWY0ZC01ZWZjYmIyMTQzMjEiLCJTdGFydERhdGUiOiIyMDIxLTAyLTE3VDA5OjEzOjAwWiIsIkVuZERhdGUiOiIyMDIxLTAzLTMxVDIwOjAxOjAwWiIsIlBlcmNlbnRhZ2VDb21wbGV0ZSI6NzUuMCwiU3R5bGUiOnsiJGlkIjoiOTkyIiwiU2hhcGUiOjcsIlNoYXBlVGhpY2tuZXNzIjowLCJEdXJhdGlvbkZvcm1hdCI6NSwiSW5jbHVkZU5vbldvcmtpbmdEYXlzSW5EdXJhdGlvbiI6ZmFsc2UsIlBlcmNlbnRhZ2VDb21wbGV0ZVN0eWxlIjp7IiRpZCI6Ijk5MyIsIkZvbnRTZXR0aW5ncyI6eyIkaWQiOiI5OTQiLCJGb250U2l6ZSI6MTAsIkZvbnROYW1lIjoiQ2FsaWJyaSIsIklzQm9sZCI6dHJ1ZSwiSXNJdGFsaWMiOmZhbHNlLCJJc1VuZGVybGluZWQiOmZhbHNlLCJQYXJlbnRTdHlsZSI6bnVsbH0sIkF1dG9TaXplIjowLCJGb3JlZ3JvdW5kIjp7IiRpZCI6Ijk5NSIsIkNvbG9yIjp7IiRpZCI6Ijk5NiIsIkEiOjI1NSwiUiI6NTYsIkciOjg3LCJCIjozNX19LCJNYXhXaWR0aCI6MjAwLjAsIk1heEhlaWdodCI6IkluZmluaXR5IiwiU21hcnRGb3JlZ3JvdW5kSXNBY3RpdmUiOmZhbHNlLCJIb3Jpem9udGFsQWxpZ25tZW50IjoyLCJWZXJ0aWNhbEFsaWdubWVudCI6MCwiU21hcnRGb3JlZ3JvdW5kIjpudWxsLCJCYWNrZ3JvdW5kRmlsbFR5cGUiOjAsIk1hcmdpbiI6eyIkaWQiOiI5OTciLCJUb3AiOjAsIkxlZnQiOjAsIlJpZ2h0IjowLCJCb3R0b20iOjB9LCJQYWRkaW5nIjp7IiRpZCI6Ijk5OCIsIlRvcCI6MCwiTGVmdCI6MCwiUmlnaHQiOjAsIkJvdHRvbSI6MH0sIkJhY2tncm91bmQiOnsiJGlkIjoiOTk5IiwiQ29sb3IiOnsiJHJlZiI6IjM1MiJ9fSwiSXNWaXNpYmxlIjp0cnVlLCJXaWR0aCI6MC4wLCJIZWlnaHQiOjAuMCwiQm9yZGVyU3R5bGUiOnsiJGlkIjoiMTAwMCIsIkxpbmVDb2xvciI6bnVsbCwiTGluZVdlaWdodCI6MC4wLCJMaW5lVHlwZSI6MCwiUGFyZW50U3R5bGUiOm51bGx9LCJQYXJlbnRTdHlsZSI6bnVsbH0sIkR1cmF0aW9uU3R5bGUiOnsiJGlkIjoiMTAwMSIsIkZvbnRTZXR0aW5ncyI6eyIkaWQiOiIxMDAyIiwiRm9udFNpemUiOjEwLCJGb250TmFtZSI6IkNhbGlicmkiLCJJc0JvbGQiOnRydWUsIklzSXRhbGljIjpmYWxzZSwiSXNVbmRlcmxpbmVkIjpmYWxzZSwiUGFyZW50U3R5bGUiOm51bGx9LCJBdXRvU2l6ZSI6MCwiRm9yZWdyb3VuZCI6eyIkaWQiOiIxMDAzIiwiQ29sb3IiOnsiJGlkIjoiMTAwNCIsIkEiOjI1NSwiUiI6NTYsIkciOjg3LCJCIjozNX19LCJNYXhXaWR0aCI6MjAwLjAsIk1heEhlaWdodCI6IkluZmluaXR5IiwiU21hcnRGb3JlZ3JvdW5kSXNBY3RpdmUiOmZhbHNlLCJIb3Jpem9udGFsQWxpZ25tZW50IjowLCJWZXJ0aWNhbEFsaWdubWVudCI6MCwiU21hcnRGb3JlZ3JvdW5kIjpudWxsLCJCYWNrZ3JvdW5kRmlsbFR5cGUiOjAsIk1hcmdpbiI6eyIkaWQiOiIxMDA1IiwiVG9wIjowLCJMZWZ0IjowLCJSaWdodCI6MCwiQm90dG9tIjowfSwiUGFkZGluZyI6eyIkaWQiOiIxMDA2IiwiVG9wIjowLCJMZWZ0IjowLCJSaWdodCI6MCwiQm90dG9tIjowfSwiQmFja2dyb3VuZCI6eyIkaWQiOiIxMDA3IiwiQ29sb3IiOnsiJGlkIjoiMTAwOCIsIkEiOjAsIlIiOjI1NSwiRyI6MjU1LCJCIjoyNTV9fSwiSXNWaXNpYmxlIjp0cnVlLCJXaWR0aCI6MC4wLCJIZWlnaHQiOjAuMCwiQm9yZGVyU3R5bGUiOnsiJGlkIjoiMTAwOSIsIkxpbmVDb2xvciI6bnVsbCwiTGluZVdlaWdodCI6MC4wLCJMaW5lVHlwZSI6MCwiUGFyZW50U3R5bGUiOm51bGx9LCJQYXJlbnRTdHlsZSI6bnVsbH0sIkhvcml6b250YWxDb25uZWN0b3JTdHlsZSI6eyIkaWQiOiIxMDEwIiwiTGluZUNvbG9yIjp7IiRyZWYiOiIzNjQifSwiTGluZVdlaWdodCI6MS4wLCJMaW5lVHlwZSI6MCwiUGFyZW50U3R5bGUiOm51bGx9LCJWZXJ0aWNhbENvbm5lY3RvclN0eWxlIjp7IiRpZCI6IjEwMTEiLCJMaW5lQ29sb3IiOnsiJHJlZiI6IjM2NyJ9LCJMaW5lV2VpZ2h0IjowLjAsIkxpbmVUeXBlIjowLCJQYXJlbnRTdHlsZSI6bnVsbH0sIk1hcmdpbiI6bnVsbCwiU3RhcnREYXRlUG9zaXRpb24iOjYsIkVuZERhdGVQb3NpdGlvbiI6NiwiRGF0ZUlzVmlzaWJsZSI6ZmFsc2UsIlRpdGxlUG9zaXRpb24iOjEsIkR1cmF0aW9uUG9zaXRpb24iOjAsIlBlcmNlbnRhZ2VDb21wbGV0ZWRQb3NpdGlvbiI6MywiU3BhY2luZyI6MywiSXNCZWxvd1RpbWViYW5kIjp0cnVlLCJQZXJjZW50YWdlQ29tcGxldGVTaGFwZU9wYWNpdHkiOjM1LCJTaGFwZVN0eWxlIjp7IiRpZCI6IjEwMTIiLCJNYXJnaW4iOnsiJGlkIjoiMTAxMyIsIlRvcCI6MCwiTGVmdCI6NCwiUmlnaHQiOjQsIkJvdHRvbSI6MH0sIlBhZGRpbmciOnsiJGlkIjoiMTAxNCIsIlRvcCI6MCwiTGVmdCI6MCwiUmlnaHQiOjAsIkJvdHRvbSI6MH0sIkJhY2tncm91bmQiOnsiJGlkIjoiMTAxNSIsIkNvbG9yIjp7IiRpZCI6IjEwMTYiLCJBIjoyNTUsIlIiOjExMiwiRyI6MTczLCJCIjo3MX19LCJJc1Zpc2libGUiOnRydWUsIldpZHRoIjowLjAsIkhlaWdodCI6MTAuMCwiQm9yZGVyU3R5bGUiOnsiJGlkIjoiMTAxNyIsIkxpbmVDb2xvciI6eyIkaWQiOiIxMDE4IiwiJHR5cGUiOiJOTFJFLkNvbW1vbi5Eb20uU29saWRDb2xvckJydXNoLCBOTFJFLkNvbW1vbiIsIkNvbG9yIjp7IiRpZCI6IjEwMTkiLCJBIjoyNTUsIlIiOjI1NSwiRyI6MCwiQiI6MH19LCJMaW5lV2VpZ2h0IjowLjAsIkxpbmVUeXBlIjowLCJQYXJlbnRTdHlsZSI6bnVsbH0sIlBhcmVudFN0eWxlIjpudWxsfSwiVGl0bGVTdHlsZSI6eyIkaWQiOiIxMDIwIiwiRm9udFNldHRpbmdzIjp7IiRpZCI6IjEwMjEiLCJGb250U2l6ZSI6MTEsIkZvbnROYW1lIjoiQ2FsaWJyaSIsIklzQm9sZCI6dHJ1ZSwiSXNJdGFsaWMiOmZhbHNlLCJJc1VuZGVybGluZWQiOmZhbHNlLCJQYXJlbnRTdHlsZSI6bnVsbH0sIkF1dG9TaXplIjowLCJGb3JlZ3JvdW5kIjp7IiRpZCI6IjEwMjIiLCJDb2xvciI6eyIkaWQiOiIxMDIz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EwMjQiLCJUb3AiOjAsIkxlZnQiOjAsIlJpZ2h0IjowLCJCb3R0b20iOjB9LCJQYWRkaW5nIjp7IiRpZCI6IjEwMjUiLCJUb3AiOjAsIkxlZnQiOjAsIlJpZ2h0IjowLCJCb3R0b20iOjB9LCJCYWNrZ3JvdW5kIjp7IiRpZCI6IjEwMjYiLCJDb2xvciI6eyIkaWQiOiIxMDI3IiwiQSI6MCwiUiI6MjU1LCJHIjoyNTUsIkIiOjI1NX19LCJJc1Zpc2libGUiOnRydWUsIldpZHRoIjowLjAsIkhlaWdodCI6MC4wLCJCb3JkZXJTdHlsZSI6eyIkaWQiOiIxMDI4IiwiTGluZUNvbG9yIjpudWxsLCJMaW5lV2VpZ2h0IjowLjAsIkxpbmVUeXBlIjowLCJQYXJlbnRTdHlsZSI6bnVsbH0sIlBhcmVudFN0eWxlIjpudWxsfSwiRGF0ZVN0eWxlIjp7IiRpZCI6IjEwMjkiLCJGb250U2V0dGluZ3MiOnsiJGlkIjoiMTAzMC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GlkIjoiMTAzMSIsIlRvcCI6MCwiTGVmdCI6MCwiUmlnaHQiOjAsIkJvdHRvbSI6MH0sIlBhZGRpbmciOnsiJGlkIjoiMTAzMiIsIlRvcCI6MCwiTGVmdCI6MCwiUmlnaHQiOjAsIkJvdHRvbSI6MH0sIkJhY2tncm91bmQiOnsiJHJlZiI6IjM5MCJ9LCJJc1Zpc2libGUiOnRydWUsIldpZHRoIjowLjAsIkhlaWdodCI6MC4wLCJCb3JkZXJTdHlsZSI6eyIkaWQiOiIxMDMzIiwiTGluZUNvbG9yIjpudWxsLCJMaW5lV2VpZ2h0IjowLjAsIkxpbmVUeXBlIjowLCJQYXJlbnRTdHlsZSI6bnVsbH0sIlBhcmVudFN0eWxlIjpudWxsfSwiRGF0ZUZvcm1hdCI6eyIkaWQiOiIxMDM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MzUiLCJGb3JtYXQiOjAsIklzVmlzaWJsZSI6ZmFsc2UsIkxhc3RLbm93blZpc2liaWxpdHlTdGF0ZSI6ZmFsc2V9LCJJc1Zpc2libGUiOnRydWUsIlBhcmVudFN0eWxlIjpudWxsfSwiSW5kZXgiOjIxLCJTbWFydER1cmF0aW9uQWN0aXZhdGVkIjpmYWxzZSwiRGF0ZUZvcm1hdCI6eyIkcmVmIjoiMTAzNCJ9LCJXZWVrTnVtYmVyaW5nIjp7IiRpZCI6IjEwMzYiLCJGb3JtYXQiOjAsIklzVmlzaWJsZSI6ZmFsc2UsIkxhc3RLbm93blZpc2liaWxpdHlTdGF0ZSI6ZmFsc2V9LCJJZCI6IjcxZmViMDg5LTdjMmItNDdkMi04Njc4LTM2NmQwNjYxOTEzYiIsIkltcG9ydElkIjpudWxsLCJUaXRsZSI6IlByb2R1Y3QgUm9hZG1hcCIsIk5vdGUiOm51bGwsIkh5cGVybGluayI6eyIkaWQiOiIxMDM3IiwiQWRkcmVzcyI6IiIsIlN1YkFkZHJlc3MiOiIifSwiSXNDaGFuZ2VkIjpmYWxzZSwiSXNOZXciOmZhbHNlfX0seyIkaWQiOiIxMDM4IiwiX2F0dGFjaGVkTWlsZXN0b25lcyI6W3siJGlkIjoiMTAzOSIsIkRhdGUiOiIyMDIxLTA1LTIwVDAwOjAwOjAwIiwiU3R5bGUiOnsiJGlkIjoiMTA0MCIsIlNoYXBlIjoxNCwiQ29ubmVjdG9yTWFyZ2luIjp7IiRpZCI6IjEwNDEiLCJUb3AiOjAsIkxlZnQiOjIsIlJpZ2h0IjoyLCJCb3R0b20iOjB9LCJDb25uZWN0b3JTdHlsZSI6eyIkaWQiOiIxMDQyIiwiTGluZUNvbG9yIjp7IiRpZCI6IjEwNDMiLCIkdHlwZSI6Ik5MUkUuQ29tbW9uLkRvbS5Tb2xpZENvbG9yQnJ1c2gsIE5MUkUuQ29tbW9uIiwiQ29sb3IiOnsiJGlkIjoiMTA0NCIsIkEiOjEyNywiUiI6NTYsIkciOjg3LCJCIjozNX19LCJMaW5lV2VpZ2h0IjoxLjAsIkxpbmVUeXBlIjowLCJQYXJlbnRTdHlsZSI6bnVsbH0sIklzQmVsb3dUaW1lYmFuZCI6dHJ1ZSwiUG9zaXRpb25PblRhc2siOjMsIkhpZGVEYXRlIjpmYWxzZSwiU2hhcGVTaXplIjoxLCJTcGFjaW5nIjoxLjAsIlBhZGRpbmciOnsiJHJlZiI6IjMxNCJ9LCJTaGFwZVN0eWxlIjp7IiRpZCI6IjEwNDUiLCJNYXJnaW4iOnsiJGlkIjoiMTA0NiIsIlRvcCI6MCwiTGVmdCI6MCwiUmlnaHQiOjAsIkJvdHRvbSI6MH0sIlBhZGRpbmciOnsiJGlkIjoiMTA0NyIsIlRvcCI6MCwiTGVmdCI6MCwiUmlnaHQiOjAsIkJvdHRvbSI6MH0sIkJhY2tncm91bmQiOnsiJGlkIjoiMTA0OCIsIkNvbG9yIjp7IiRpZCI6IjEwNDkiLCJBIjoyNTUsIlIiOjU2LCJHIjo4NywiQiI6MzV9fSwiSXNWaXNpYmxlIjp0cnVlLCJXaWR0aCI6MTguMCwiSGVpZ2h0IjoyMC4wLCJCb3JkZXJTdHlsZSI6eyIkaWQiOiIxMDUwIiwiTGluZUNvbG9yIjpudWxsLCJMaW5lV2VpZ2h0IjowLjAsIkxpbmVUeXBlIjowLCJQYXJlbnRTdHlsZSI6bnVsbH0sIlBhcmVudFN0eWxlIjpudWxsfSwiVGl0bGVTdHlsZSI6eyIkaWQiOiIxMDUxIiwiRm9udFNldHRpbmdzIjp7IiRpZCI6IjEwNTIiLCJGb250U2l6ZSI6MTEsIkZvbnROYW1lIjoiQ2FsaWJyaSIsIklzQm9sZCI6dHJ1ZSwiSXNJdGFsaWMiOmZhbHNlLCJJc1VuZGVybGluZWQiOmZhbHNlLCJQYXJlbnRTdHlsZSI6bnVsbH0sIkF1dG9TaXplIjowLCJGb3JlZ3JvdW5kIjp7IiRpZCI6IjEwNTMiLCJDb2xvciI6eyIkaWQiOiIxMDU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wNTUiLCJUb3AiOjAsIkxlZnQiOjAsIlJpZ2h0IjowLCJCb3R0b20iOjB9LCJQYWRkaW5nIjp7IiRpZCI6IjEwNTYiLCJUb3AiOjAsIkxlZnQiOjAsIlJpZ2h0IjowLCJCb3R0b20iOjB9LCJCYWNrZ3JvdW5kIjp7IiRpZCI6IjEwNTciLCJDb2xvciI6eyIkaWQiOiIxMDU4IiwiQSI6MCwiUiI6MjU1LCJHIjoyNTUsIkIiOjI1NX19LCJJc1Zpc2libGUiOnRydWUsIldpZHRoIjowLjAsIkhlaWdodCI6MC4wLCJCb3JkZXJTdHlsZSI6eyIkaWQiOiIxMDU5IiwiTGluZUNvbG9yIjpudWxsLCJMaW5lV2VpZ2h0IjowLjAsIkxpbmVUeXBlIjowLCJQYXJlbnRTdHlsZSI6bnVsbH0sIlBhcmVudFN0eWxlIjpudWxsfSwiRGF0ZVN0eWxlIjp7IiRpZCI6IjEwNjAiLCJGb250U2V0dGluZ3MiOnsiJGlkIjoiMTA2MSIsIkZvbnRTaXplIjoxMCwiRm9udE5hbWUiOiJDYWxpYnJpIiwiSXNCb2xkIjpmYWxzZSwiSXNJdGFsaWMiOmZhbHNlLCJJc1VuZGVybGluZWQiOmZhbHNlLCJQYXJlbnRTdHlsZSI6bnVsbH0sIkF1dG9TaXplIjowLCJGb3JlZ3JvdW5kIjp7IiRpZCI6IjEwNjIiLCJDb2xvciI6eyIkaWQiOiIxMDY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DY0IiwiVG9wIjowLCJMZWZ0IjowLCJSaWdodCI6MCwiQm90dG9tIjowfSwiUGFkZGluZyI6eyIkaWQiOiIxMDY1IiwiVG9wIjowLCJMZWZ0IjowLCJSaWdodCI6MCwiQm90dG9tIjowfSwiQmFja2dyb3VuZCI6eyIkaWQiOiIxMDY2IiwiQ29sb3IiOnsiJGlkIjoiMTA2NyIsIkEiOjAsIlIiOjI1NSwiRyI6MjU1LCJCIjoyNTV9fSwiSXNWaXNpYmxlIjp0cnVlLCJXaWR0aCI6MC4wLCJIZWlnaHQiOjAuMCwiQm9yZGVyU3R5bGUiOnsiJGlkIjoiMTA2OCIsIkxpbmVDb2xvciI6bnVsbCwiTGluZVdlaWdodCI6MC4wLCJMaW5lVHlwZSI6MCwiUGFyZW50U3R5bGUiOm51bGx9LCJQYXJlbnRTdHlsZSI6bnVsbH0sIkRhdGVGb3JtYXQiOnsiJGlkIjoiMTA2O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wNzAiLCJEYXRlUGFydElzVmlzaWJsZSI6dHJ1ZSwiVGltZVBhcnRJc1Zpc2libGUiOmZhbHNlfX0sIldlZWtOdW1iZXJpbmciOnsiJGlkIjoiMTA3MSIsIkZvcm1hdCI6MCwiSXNWaXNpYmxlIjpmYWxzZSwiTGFzdEtub3duVmlzaWJpbGl0eVN0YXRlIjpmYWxzZX0sIklzVmlzaWJsZSI6dHJ1ZSwiUGFyZW50U3R5bGUiOm51bGx9LCJJbmRleCI6MjMsIlBlcmNlbnRhZ2VDb21wbGV0ZSI6bnVsbCwiUG9zaXRpb24iOnsiUmF0aW8iOjAuMCwiSXNDdXN0b20iOmZhbHNlfSwiRGF0ZUZvcm1hdCI6eyIkcmVmIjoiMTA2OSJ9LCJXZWVrTnVtYmVyaW5nIjp7IiRpZCI6IjEwNzIiLCJGb3JtYXQiOjAsIklzVmlzaWJsZSI6ZmFsc2UsIkxhc3RLbm93blZpc2liaWxpdHlTdGF0ZSI6ZmFsc2V9LCJSZWxhdGVkVGFza0lkIjoiZmE4ODg2YjctNjlhNS00YzAyLTgxN2EtYWJhNTQ1NzZlOTIxIiwiSWQiOiIzZWY4MTA3OC02NjUxLTQ5NDEtOTA0ZS02MWFkYTZiNDExNDMiLCJJbXBvcnRJZCI6bnVsbCwiVGl0bGUiOiJBbHBoYSIsIk5vdGUiOm51bGwsIkh5cGVybGluayI6eyIkaWQiOiIxMDczIiwiQWRkcmVzcyI6IiIsIlN1YkFkZHJlc3MiOiIifSwiSXNDaGFuZ2VkIjpmYWxzZSwiSXNOZXciOmZhbHNlfSx7IiRpZCI6IjEwNzQiLCJEYXRlIjoiMjAyMS0wNi0zMFQyMzo1OTowMCIsIlN0eWxlIjp7IiRpZCI6IjEwNzUiLCJTaGFwZSI6MTQsIkNvbm5lY3Rvck1hcmdpbiI6eyIkaWQiOiIxMDc2IiwiVG9wIjowLCJMZWZ0IjoyLCJSaWdodCI6MiwiQm90dG9tIjowfSwiQ29ubmVjdG9yU3R5bGUiOnsiJGlkIjoiMTA3NyIsIkxpbmVDb2xvciI6eyIkaWQiOiIxMDc4IiwiJHR5cGUiOiJOTFJFLkNvbW1vbi5Eb20uU29saWRDb2xvckJydXNoLCBOTFJFLkNvbW1vbiIsIkNvbG9yIjp7IiRpZCI6IjEwNzkiLCJBIjoxMjcsIlIiOjU2LCJHIjo4NywiQiI6MzV9fSwiTGluZVdlaWdodCI6MS4wLCJMaW5lVHlwZSI6MCwiUGFyZW50U3R5bGUiOm51bGx9LCJJc0JlbG93VGltZWJhbmQiOnRydWUsIlBvc2l0aW9uT25UYXNrIjozLCJIaWRlRGF0ZSI6ZmFsc2UsIlNoYXBlU2l6ZSI6MSwiU3BhY2luZyI6MS4wLCJQYWRkaW5nIjp7IiRyZWYiOiIzMTQifSwiU2hhcGVTdHlsZSI6eyIkaWQiOiIxMDgwIiwiTWFyZ2luIjp7IiRyZWYiOiIxMDQ2In0sIlBhZGRpbmciOnsiJHJlZiI6IjEwNDcifSwiQmFja2dyb3VuZCI6eyIkaWQiOiIxMDgxIiwiQ29sb3IiOnsiJGlkIjoiMTA4MiIsIkEiOjI1NSwiUiI6NTYsIkciOjg3LCJCIjozNX19LCJJc1Zpc2libGUiOnRydWUsIldpZHRoIjoxOC4wLCJIZWlnaHQiOjIwLjAsIkJvcmRlclN0eWxlIjp7IiRpZCI6IjEwODMiLCJMaW5lQ29sb3IiOm51bGwsIkxpbmVXZWlnaHQiOjAuMCwiTGluZVR5cGUiOjAsIlBhcmVudFN0eWxlIjpudWxsfSwiUGFyZW50U3R5bGUiOm51bGx9LCJUaXRsZVN0eWxlIjp7IiRpZCI6IjEwODQiLCJGb250U2V0dGluZ3MiOnsiJGlkIjoiMTA4NSIsIkZvbnRTaXplIjoxMSwiRm9udE5hbWUiOiJDYWxpYnJpIiwiSXNCb2xkIjp0cnVlLCJJc0l0YWxpYyI6ZmFsc2UsIklzVW5kZXJsaW5lZCI6ZmFsc2UsIlBhcmVudFN0eWxlIjpudWxsfSwiQXV0b1NpemUiOjAsIkZvcmVncm91bmQiOnsiJGlkIjoiMTA4NiIsIkNvbG9yIjp7IiRpZCI6IjEwODc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wNTUifSwiUGFkZGluZyI6eyIkcmVmIjoiMTA1NiJ9LCJCYWNrZ3JvdW5kIjp7IiRpZCI6IjEwODgiLCJDb2xvciI6eyIkaWQiOiIxMDg5IiwiQSI6MCwiUiI6MjU1LCJHIjoyNTUsIkIiOjI1NX19LCJJc1Zpc2libGUiOnRydWUsIldpZHRoIjowLjAsIkhlaWdodCI6MC4wLCJCb3JkZXJTdHlsZSI6eyIkaWQiOiIxMDkwIiwiTGluZUNvbG9yIjpudWxsLCJMaW5lV2VpZ2h0IjowLjAsIkxpbmVUeXBlIjowLCJQYXJlbnRTdHlsZSI6bnVsbH0sIlBhcmVudFN0eWxlIjpudWxsfSwiRGF0ZVN0eWxlIjp7IiRpZCI6IjEwOTEiLCJGb250U2V0dGluZ3MiOnsiJGlkIjoiMTA5MiIsIkZvbnRTaXplIjoxMCwiRm9udE5hbWUiOiJDYWxpYnJpIiwiSXNCb2xkIjpmYWxzZSwiSXNJdGFsaWMiOmZhbHNlLCJJc1VuZGVybGluZWQiOmZhbHNlLCJQYXJlbnRTdHlsZSI6bnVsbH0sIkF1dG9TaXplIjowLCJGb3JlZ3JvdW5kIjp7IiRpZCI6IjEwOTMiLCJDb2xvciI6eyIkaWQiOiIxMDk0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MTA2NCJ9LCJQYWRkaW5nIjp7IiRyZWYiOiIxMDY1In0sIkJhY2tncm91bmQiOnsiJGlkIjoiMTA5NSIsIkNvbG9yIjp7IiRpZCI6IjEwOTYiLCJBIjowLCJSIjoyNTUsIkciOjI1NSwiQiI6MjU1fX0sIklzVmlzaWJsZSI6dHJ1ZSwiV2lkdGgiOjAuMCwiSGVpZ2h0IjowLjAsIkJvcmRlclN0eWxlIjp7IiRpZCI6IjEwOTciLCJMaW5lQ29sb3IiOm51bGwsIkxpbmVXZWlnaHQiOjAuMCwiTGluZVR5cGUiOjAsIlBhcmVudFN0eWxlIjpudWxsfSwiUGFyZW50U3R5bGUiOm51bGx9LCJEYXRlRm9ybWF0Ijp7IiRpZCI6IjEwOT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Dk5IiwiRGF0ZVBhcnRJc1Zpc2libGUiOnRydWUsIlRpbWVQYXJ0SXNWaXNpYmxlIjpmYWxzZX19LCJXZWVrTnVtYmVyaW5nIjp7IiRpZCI6IjExMDAiLCJGb3JtYXQiOjAsIklzVmlzaWJsZSI6ZmFsc2UsIkxhc3RLbm93blZpc2liaWxpdHlTdGF0ZSI6ZmFsc2V9LCJJc1Zpc2libGUiOnRydWUsIlBhcmVudFN0eWxlIjpudWxsfSwiSW5kZXgiOjI0LCJQZXJjZW50YWdlQ29tcGxldGUiOm51bGwsIlBvc2l0aW9uIjp7IlJhdGlvIjowLjAsIklzQ3VzdG9tIjpmYWxzZX0sIkRhdGVGb3JtYXQiOnsiJHJlZiI6IjEwOTgifSwiV2Vla051bWJlcmluZyI6eyIkaWQiOiIxMTAxIiwiRm9ybWF0IjowLCJJc1Zpc2libGUiOmZhbHNlLCJMYXN0S25vd25WaXNpYmlsaXR5U3RhdGUiOmZhbHNlfSwiUmVsYXRlZFRhc2tJZCI6ImZhODg4NmI3LTY5YTUtNGMwMi04MTdhLWFiYTU0NTc2ZTkyMSIsIklkIjoiNzM2MDlkNmUtOGM2NC00MDVlLWFmOWEtMTExOTAwOTQ1ZGFhIiwiSW1wb3J0SWQiOm51bGwsIlRpdGxlIjoiUHJpdmF0ZSBCZXRhIiwiTm90ZSI6bnVsbCwiSHlwZXJsaW5rIjp7IiRpZCI6IjExMDIiLCJBZGRyZXNzIjoiIiwiU3ViQWRkcmVzcyI6IiJ9LCJJc0NoYW5nZWQiOmZhbHNlLCJJc05ldyI6ZmFsc2V9LHsiJGlkIjoiMTEwMyIsIkRhdGUiOiIyMDIxLTA4LTEwVDIzOjU5OjAwIiwiU3R5bGUiOnsiJGlkIjoiMTEwNCIsIlNoYXBlIjoxNCwiQ29ubmVjdG9yTWFyZ2luIjp7IiRpZCI6IjExMDUiLCJUb3AiOjAsIkxlZnQiOjIsIlJpZ2h0IjoyLCJCb3R0b20iOjB9LCJDb25uZWN0b3JTdHlsZSI6eyIkaWQiOiIxMTA2IiwiTGluZUNvbG9yIjp7IiRpZCI6IjExMDciLCIkdHlwZSI6Ik5MUkUuQ29tbW9uLkRvbS5Tb2xpZENvbG9yQnJ1c2gsIE5MUkUuQ29tbW9uIiwiQ29sb3IiOnsiJGlkIjoiMTEwOCIsIkEiOjEyNywiUiI6NTYsIkciOjg3LCJCIjozNX19LCJMaW5lV2VpZ2h0IjoxLjAsIkxpbmVUeXBlIjowLCJQYXJlbnRTdHlsZSI6bnVsbH0sIklzQmVsb3dUaW1lYmFuZCI6dHJ1ZSwiUG9zaXRpb25PblRhc2siOjMsIkhpZGVEYXRlIjpmYWxzZSwiU2hhcGVTaXplIjoxLCJTcGFjaW5nIjoxLjAsIlBhZGRpbmciOnsiJHJlZiI6IjMxNCJ9LCJTaGFwZVN0eWxlIjp7IiRpZCI6IjExMDkiLCJNYXJnaW4iOnsiJHJlZiI6IjEwNDYifSwiUGFkZGluZyI6eyIkcmVmIjoiMTA0NyJ9LCJCYWNrZ3JvdW5kIjp7IiRpZCI6IjExMTAiLCJDb2xvciI6eyIkaWQiOiIxMTExIiwiQSI6MjU1LCJSIjo1NiwiRyI6ODcsIkIiOjM1fX0sIklzVmlzaWJsZSI6dHJ1ZSwiV2lkdGgiOjE4LjAsIkhlaWdodCI6MjAuMCwiQm9yZGVyU3R5bGUiOnsiJGlkIjoiMTExMiIsIkxpbmVDb2xvciI6bnVsbCwiTGluZVdlaWdodCI6MC4wLCJMaW5lVHlwZSI6MCwiUGFyZW50U3R5bGUiOm51bGx9LCJQYXJlbnRTdHlsZSI6bnVsbH0sIlRpdGxlU3R5bGUiOnsiJGlkIjoiMTExMyIsIkZvbnRTZXR0aW5ncyI6eyIkaWQiOiIxMTE0IiwiRm9udFNpemUiOjExLCJGb250TmFtZSI6IkNhbGlicmkiLCJJc0JvbGQiOnRydWUsIklzSXRhbGljIjpmYWxzZSwiSXNVbmRlcmxpbmVkIjpmYWxzZSwiUGFyZW50U3R5bGUiOm51bGx9LCJBdXRvU2l6ZSI6MCwiRm9yZWdyb3VuZCI6eyIkaWQiOiIxMTE1IiwiQ29sb3IiOnsiJGlkIjoiMTExNi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A1NSJ9LCJQYWRkaW5nIjp7IiRyZWYiOiIxMDU2In0sIkJhY2tncm91bmQiOnsiJGlkIjoiMTExNyIsIkNvbG9yIjp7IiRpZCI6IjExMTgiLCJBIjowLCJSIjoyNTUsIkciOjI1NSwiQiI6MjU1fX0sIklzVmlzaWJsZSI6dHJ1ZSwiV2lkdGgiOjAuMCwiSGVpZ2h0IjowLjAsIkJvcmRlclN0eWxlIjp7IiRpZCI6IjExMTkiLCJMaW5lQ29sb3IiOm51bGwsIkxpbmVXZWlnaHQiOjAuMCwiTGluZVR5cGUiOjAsIlBhcmVudFN0eWxlIjpudWxsfSwiUGFyZW50U3R5bGUiOm51bGx9LCJEYXRlU3R5bGUiOnsiJGlkIjoiMTEyMCIsIkZvbnRTZXR0aW5ncyI6eyIkaWQiOiIxMTIxIiwiRm9udFNpemUiOjEwLCJGb250TmFtZSI6IkNhbGlicmkiLCJJc0JvbGQiOmZhbHNlLCJJc0l0YWxpYyI6ZmFsc2UsIklzVW5kZXJsaW5lZCI6ZmFsc2UsIlBhcmVudFN0eWxlIjpudWxsfSwiQXV0b1NpemUiOjAsIkZvcmVncm91bmQiOnsiJGlkIjoiMTEyMiIsIkNvbG9yIjp7IiRpZCI6IjExMj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Y0In0sIlBhZGRpbmciOnsiJHJlZiI6IjEwNjUifSwiQmFja2dyb3VuZCI6eyIkaWQiOiIxMTI0IiwiQ29sb3IiOnsiJGlkIjoiMTEyNSIsIkEiOjAsIlIiOjI1NSwiRyI6MjU1LCJCIjoyNTV9fSwiSXNWaXNpYmxlIjp0cnVlLCJXaWR0aCI6MC4wLCJIZWlnaHQiOjAuMCwiQm9yZGVyU3R5bGUiOnsiJGlkIjoiMTEyNiIsIkxpbmVDb2xvciI6bnVsbCwiTGluZVdlaWdodCI6MC4wLCJMaW5lVHlwZSI6MCwiUGFyZW50U3R5bGUiOm51bGx9LCJQYXJlbnRTdHlsZSI6bnVsbH0sIkRhdGVGb3JtYXQiOnsiJGlkIjoiMTEyN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xMjgiLCJEYXRlUGFydElzVmlzaWJsZSI6dHJ1ZSwiVGltZVBhcnRJc1Zpc2libGUiOmZhbHNlfX0sIldlZWtOdW1iZXJpbmciOnsiJGlkIjoiMTEyOSIsIkZvcm1hdCI6MCwiSXNWaXNpYmxlIjpmYWxzZSwiTGFzdEtub3duVmlzaWJpbGl0eVN0YXRlIjpmYWxzZX0sIklzVmlzaWJsZSI6dHJ1ZSwiUGFyZW50U3R5bGUiOm51bGx9LCJJbmRleCI6MjUsIlBlcmNlbnRhZ2VDb21wbGV0ZSI6bnVsbCwiUG9zaXRpb24iOnsiUmF0aW8iOjAuMCwiSXNDdXN0b20iOmZhbHNlfSwiRGF0ZUZvcm1hdCI6eyIkcmVmIjoiMTEyNyJ9LCJXZWVrTnVtYmVyaW5nIjp7IiRpZCI6IjExMzAiLCJGb3JtYXQiOjAsIklzVmlzaWJsZSI6ZmFsc2UsIkxhc3RLbm93blZpc2liaWxpdHlTdGF0ZSI6ZmFsc2V9LCJSZWxhdGVkVGFza0lkIjoiZmE4ODg2YjctNjlhNS00YzAyLTgxN2EtYWJhNTQ1NzZlOTIxIiwiSWQiOiI2NDI3NTNjZS0zMzYyLTQ1MjQtYmRhNy1lNGVlMTA5YTVmOWQiLCJJbXBvcnRJZCI6bnVsbCwiVGl0bGUiOiJQdWJsaWMgQmV0YSIsIk5vdGUiOm51bGwsIkh5cGVybGluayI6eyIkaWQiOiIxMTMxIiwiQWRkcmVzcyI6IiIsIlN1YkFkZHJlc3MiOiIifSwiSXNDaGFuZ2VkIjpmYWxzZSwiSXNOZXciOmZhbHNlfV0sIlRhc2tEZWZpbml0aW9uIjp7IiRpZCI6IjExMzIiLCJHcm91cE5hbWUiOiIyZGQ4MDU3Ni1lM2QzLTRmYmQtYWY0ZC01ZWZjYmIyMTQzMjEiLCJTdGFydERhdGUiOiIyMDIxLTA0LTAxVDAyOjM0OjAwWiIsIkVuZERhdGUiOiIyMDIxLTA5LTAxVDIyOjA4OjAwWiIsIlBlcmNlbnRhZ2VDb21wbGV0ZSI6bnVsbCwiU3R5bGUiOnsiJGlkIjoiMTEzMyIsIlNoYXBlIjo3LCJTaGFwZVRoaWNrbmVzcyI6MCwiRHVyYXRpb25Gb3JtYXQiOjUsIkluY2x1ZGVOb25Xb3JraW5nRGF5c0luRHVyYXRpb24iOmZhbHNlLCJQZXJjZW50YWdlQ29tcGxldGVTdHlsZSI6eyIkaWQiOiIxMTM0IiwiRm9udFNldHRpbmdzIjp7IiRpZCI6IjExMzUiLCJGb250U2l6ZSI6MTAsIkZvbnROYW1lIjoiQ2FsaWJyaSIsIklzQm9sZCI6ZmFsc2UsIklzSXRhbGljIjpmYWxzZSwiSXNVbmRlcmxpbmVkIjpmYWxzZSwiUGFyZW50U3R5bGUiOm51bGx9LCJBdXRvU2l6ZSI6MCwiRm9yZWdyb3VuZCI6eyIkcmVmIjoiNjcwIn0sIk1heFdpZHRoIjoyMDAuMCwiTWF4SGVpZ2h0IjoiSW5maW5pdHkiLCJTbWFydEZvcmVncm91bmRJc0FjdGl2ZSI6ZmFsc2UsIkhvcml6b250YWxBbGlnbm1lbnQiOjAsIlZlcnRpY2FsQWxpZ25tZW50IjowLCJTbWFydEZvcmVncm91bmQiOm51bGwsIkJhY2tncm91bmRGaWxsVHlwZSI6MCwiTWFyZ2luIjp7IiRyZWYiOiI5OTcifSwiUGFkZGluZyI6eyIkcmVmIjoiOTk4In0sIkJhY2tncm91bmQiOnsiJHJlZiI6IjUwOSJ9LCJJc1Zpc2libGUiOnRydWUsIldpZHRoIjowLjAsIkhlaWdodCI6MC4wLCJCb3JkZXJTdHlsZSI6eyIkaWQiOiIxMTM2IiwiTGluZUNvbG9yIjpudWxsLCJMaW5lV2VpZ2h0IjowLjAsIkxpbmVUeXBlIjowLCJQYXJlbnRTdHlsZSI6bnVsbH0sIlBhcmVudFN0eWxlIjpudWxsfSwiRHVyYXRpb25TdHlsZSI6eyIkaWQiOiIxMTM3IiwiRm9udFNldHRpbmdzIjp7IiRpZCI6IjExMzgiLCJGb250U2l6ZSI6MTAsIkZvbnROYW1lIjoiQ2FsaWJyaSIsIklzQm9sZCI6dHJ1ZSwiSXNJdGFsaWMiOmZhbHNlLCJJc1VuZGVybGluZWQiOmZhbHNlLCJQYXJlbnRTdHlsZSI6bnVsbH0sIkF1dG9TaXplIjowLCJGb3JlZ3JvdW5kIjp7IiRpZCI6IjExMzkiLCJDb2xvciI6eyIkaWQiOiIxMTQwIiwiQSI6MjU1LCJSIjo1NiwiRyI6ODcsIkIiOjM1fX0sIk1heFdpZHRoIjoyMDAuMCwiTWF4SGVpZ2h0IjoiSW5maW5pdHkiLCJTbWFydEZvcmVncm91bmRJc0FjdGl2ZSI6ZmFsc2UsIkhvcml6b250YWxBbGlnbm1lbnQiOjAsIlZlcnRpY2FsQWxpZ25tZW50IjowLCJTbWFydEZvcmVncm91bmQiOm51bGwsIkJhY2tncm91bmRGaWxsVHlwZSI6MCwiTWFyZ2luIjp7IiRyZWYiOiIxMDA1In0sIlBhZGRpbmciOnsiJHJlZiI6IjEwMDYifSwiQmFja2dyb3VuZCI6eyIkaWQiOiIxMTQxIiwiQ29sb3IiOnsiJGlkIjoiMTE0MiIsIkEiOjAsIlIiOjI1NSwiRyI6MjU1LCJCIjoyNTV9fSwiSXNWaXNpYmxlIjp0cnVlLCJXaWR0aCI6MC4wLCJIZWlnaHQiOjAuMCwiQm9yZGVyU3R5bGUiOnsiJGlkIjoiMTE0MyIsIkxpbmVDb2xvciI6bnVsbCwiTGluZVdlaWdodCI6MC4wLCJMaW5lVHlwZSI6MCwiUGFyZW50U3R5bGUiOm51bGx9LCJQYXJlbnRTdHlsZSI6bnVsbH0sIkhvcml6b250YWxDb25uZWN0b3JTdHlsZSI6eyIkaWQiOiIxMTQ0IiwiTGluZUNvbG9yIjp7IiRyZWYiOiIzNjQifSwiTGluZVdlaWdodCI6MS4wLCJMaW5lVHlwZSI6MCwiUGFyZW50U3R5bGUiOm51bGx9LCJWZXJ0aWNhbENvbm5lY3RvclN0eWxlIjp7IiRpZCI6IjExNDUiLCJMaW5lQ29sb3IiOnsiJHJlZiI6IjM2NyJ9LCJMaW5lV2VpZ2h0IjowLjAsIkxpbmVUeXBlIjowLCJQYXJlbnRTdHlsZSI6bnVsbH0sIk1hcmdpbiI6bnVsbCwiU3RhcnREYXRlUG9zaXRpb24iOjYsIkVuZERhdGVQb3NpdGlvbiI6NiwiRGF0ZUlzVmlzaWJsZSI6ZmFsc2UsIlRpdGxlUG9zaXRpb24iOjEsIkR1cmF0aW9uUG9zaXRpb24iOjAsIlBlcmNlbnRhZ2VDb21wbGV0ZWRQb3NpdGlvbiI6NiwiU3BhY2luZyI6MywiSXNCZWxvd1RpbWViYW5kIjp0cnVlLCJQZXJjZW50YWdlQ29tcGxldGVTaGFwZU9wYWNpdHkiOjM1LCJTaGFwZVN0eWxlIjp7IiRpZCI6IjExNDYiLCJNYXJnaW4iOnsiJHJlZiI6IjEwMTMifSwiUGFkZGluZyI6eyIkcmVmIjoiMTAxNCJ9LCJCYWNrZ3JvdW5kIjp7IiRpZCI6IjExNDciLCJDb2xvciI6eyIkaWQiOiIxMTQ4IiwiQSI6MjU1LCJSIjoxMTIsIkciOjE3MywiQiI6NzF9fSwiSXNWaXNpYmxlIjp0cnVlLCJXaWR0aCI6MC4wLCJIZWlnaHQiOjEwLjAsIkJvcmRlclN0eWxlIjp7IiRpZCI6IjExNDkiLCJMaW5lQ29sb3IiOnsiJGlkIjoiMTE1MCIsIiR0eXBlIjoiTkxSRS5Db21tb24uRG9tLlNvbGlkQ29sb3JCcnVzaCwgTkxSRS5Db21tb24iLCJDb2xvciI6eyIkaWQiOiIxMTUxIiwiQSI6MjU1LCJSIjoyNTUsIkciOjAsIkIiOjB9fSwiTGluZVdlaWdodCI6MC4wLCJMaW5lVHlwZSI6MCwiUGFyZW50U3R5bGUiOm51bGx9LCJQYXJlbnRTdHlsZSI6bnVsbH0sIlRpdGxlU3R5bGUiOnsiJGlkIjoiMTE1MiIsIkZvbnRTZXR0aW5ncyI6eyIkaWQiOiIxMTUzIiwiRm9udFNpemUiOjExLCJGb250TmFtZSI6IkNhbGlicmkiLCJJc0JvbGQiOnRydWUsIklzSXRhbGljIjpmYWxzZSwiSXNVbmRlcmxpbmVkIjpmYWxzZSwiUGFyZW50U3R5bGUiOm51bGx9LCJBdXRvU2l6ZSI6MCwiRm9yZWdyb3VuZCI6eyIkaWQiOiIxMTU0IiwiQ29sb3IiOnsiJGlkIjoiMTE1NS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AyNCJ9LCJQYWRkaW5nIjp7IiRyZWYiOiIxMDI1In0sIkJhY2tncm91bmQiOnsiJGlkIjoiMTE1NiIsIkNvbG9yIjp7IiRpZCI6IjExNTciLCJBIjowLCJSIjoyNTUsIkciOjI1NSwiQiI6MjU1fX0sIklzVmlzaWJsZSI6dHJ1ZSwiV2lkdGgiOjAuMCwiSGVpZ2h0IjowLjAsIkJvcmRlclN0eWxlIjp7IiRpZCI6IjExNTgiLCJMaW5lQ29sb3IiOm51bGwsIkxpbmVXZWlnaHQiOjAuMCwiTGluZVR5cGUiOjAsIlBhcmVudFN0eWxlIjpudWxsfSwiUGFyZW50U3R5bGUiOm51bGx9LCJEYXRlU3R5bGUiOnsiJGlkIjoiMTE1OSIsIkZvbnRTZXR0aW5ncyI6eyIkaWQiOiIxMTYw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cmVmIjoiMTAzMSJ9LCJQYWRkaW5nIjp7IiRyZWYiOiIxMDMyIn0sIkJhY2tncm91bmQiOnsiJHJlZiI6IjM5MCJ9LCJJc1Zpc2libGUiOnRydWUsIldpZHRoIjowLjAsIkhlaWdodCI6MC4wLCJCb3JkZXJTdHlsZSI6eyIkaWQiOiIxMTYxIiwiTGluZUNvbG9yIjpudWxsLCJMaW5lV2VpZ2h0IjowLjAsIkxpbmVUeXBlIjowLCJQYXJlbnRTdHlsZSI6bnVsbH0sIlBhcmVudFN0eWxlIjpudWxsfSwiRGF0ZUZvcm1hdCI6eyIkaWQiOiIxMTY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NjMiLCJGb3JtYXQiOjAsIklzVmlzaWJsZSI6ZmFsc2UsIkxhc3RLbm93blZpc2liaWxpdHlTdGF0ZSI6ZmFsc2V9LCJJc1Zpc2libGUiOnRydWUsIlBhcmVudFN0eWxlIjpudWxsfSwiSW5kZXgiOjIyLCJTbWFydER1cmF0aW9uQWN0aXZhdGVkIjpmYWxzZSwiRGF0ZUZvcm1hdCI6eyIkcmVmIjoiMTE2MiJ9LCJXZWVrTnVtYmVyaW5nIjp7IiRpZCI6IjExNjQiLCJGb3JtYXQiOjAsIklzVmlzaWJsZSI6ZmFsc2UsIkxhc3RLbm93blZpc2liaWxpdHlTdGF0ZSI6ZmFsc2V9LCJJZCI6ImZhODg4NmI3LTY5YTUtNGMwMi04MTdhLWFiYTU0NTc2ZTkyMSIsIkltcG9ydElkIjpudWxsLCJUaXRsZSI6IkRldmVsb3BtZW50IiwiTm90ZSI6bnVsbCwiSHlwZXJsaW5rIjp7IiRpZCI6IjExNjUiLCJBZGRyZXNzIjoiIiwiU3ViQWRkcmVzcyI6IiJ9LCJJc0NoYW5nZWQiOmZhbHNlLCJJc05ldyI6ZmFsc2V9fSx7IiRpZCI6IjExNjYiLCJfYXR0YWNoZWRNaWxlc3RvbmVzIjpbXSwiVGFza0RlZmluaXRpb24iOnsiJGlkIjoiMTE2NyIsIkdyb3VwTmFtZSI6IjJkZDgwNTc2LWUzZDMtNGZiZC1hZjRkLTVlZmNiYjIxNDMyMSIsIlN0YXJ0RGF0ZSI6IjIwMjEtMDktMDFUMTQ6NTI6MDBaIiwiRW5kRGF0ZSI6IjIwMjEtMTAtMjFUMDE6NTE6MDBaIiwiUGVyY2VudGFnZUNvbXBsZXRlIjpudWxsLCJTdHlsZSI6eyIkaWQiOiIxMTY4IiwiU2hhcGUiOjcsIlNoYXBlVGhpY2tuZXNzIjowLCJEdXJhdGlvbkZvcm1hdCI6NSwiSW5jbHVkZU5vbldvcmtpbmdEYXlzSW5EdXJhdGlvbiI6ZmFsc2UsIlBlcmNlbnRhZ2VDb21wbGV0ZVN0eWxlIjp7IiRpZCI6IjExNjkiLCJGb250U2V0dGluZ3MiOnsiJGlkIjoiMTE3MC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Tk3In0sIlBhZGRpbmciOnsiJHJlZiI6Ijk5OCJ9LCJCYWNrZ3JvdW5kIjp7IiRyZWYiOiI5MCJ9LCJJc1Zpc2libGUiOnRydWUsIldpZHRoIjowLjAsIkhlaWdodCI6MC4wLCJCb3JkZXJTdHlsZSI6eyIkaWQiOiIxMTcxIiwiTGluZUNvbG9yIjpudWxsLCJMaW5lV2VpZ2h0IjowLjAsIkxpbmVUeXBlIjowLCJQYXJlbnRTdHlsZSI6bnVsbH0sIlBhcmVudFN0eWxlIjpudWxsfSwiRHVyYXRpb25TdHlsZSI6eyIkaWQiOiIxMTcyIiwiRm9udFNldHRpbmdzIjp7IiRpZCI6IjExNzMiLCJGb250U2l6ZSI6MTAsIkZvbnROYW1lIjoiQ2FsaWJyaSIsIklzQm9sZCI6dHJ1ZSwiSXNJdGFsaWMiOmZhbHNlLCJJc1VuZGVybGluZWQiOmZhbHNlLCJQYXJlbnRTdHlsZSI6bnVsbH0sIkF1dG9TaXplIjowLCJGb3JlZ3JvdW5kIjp7IiRpZCI6IjExNzQiLCJDb2xvciI6eyIkaWQiOiIxMTc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AwNSJ9LCJQYWRkaW5nIjp7IiRyZWYiOiIxMDA2In0sIkJhY2tncm91bmQiOnsiJHJlZiI6Ijk3In0sIklzVmlzaWJsZSI6dHJ1ZSwiV2lkdGgiOjAuMCwiSGVpZ2h0IjowLjAsIkJvcmRlclN0eWxlIjp7IiRpZCI6IjExNzYiLCJMaW5lQ29sb3IiOm51bGwsIkxpbmVXZWlnaHQiOjAuMCwiTGluZVR5cGUiOjAsIlBhcmVudFN0eWxlIjpudWxsfSwiUGFyZW50U3R5bGUiOm51bGx9LCJIb3Jpem9udGFsQ29ubmVjdG9yU3R5bGUiOnsiJGlkIjoiMTE3NyIsIkxpbmVDb2xvciI6eyIkcmVmIjoiOTkifSwiTGluZVdlaWdodCI6MS4wLCJMaW5lVHlwZSI6MCwiUGFyZW50U3R5bGUiOm51bGx9LCJWZXJ0aWNhbENvbm5lY3RvclN0eWxlIjp7IiRpZCI6IjExNzgiLCJMaW5lQ29sb3IiOnsiJHJlZiI6IjEwMiJ9LCJMaW5lV2VpZ2h0IjowLjAsIkxpbmVUeXBlIjowLCJQYXJlbnRTdHlsZSI6bnVsbH0sIk1hcmdpbiI6bnVsbCwiU3RhcnREYXRlUG9zaXRpb24iOjYsIkVuZERhdGVQb3NpdGlvbiI6NiwiRGF0ZUlzVmlzaWJsZSI6ZmFsc2UsIlRpdGxlUG9zaXRpb24iOjEsIkR1cmF0aW9uUG9zaXRpb24iOjYsIlBlcmNlbnRhZ2VDb21wbGV0ZWRQb3NpdGlvbiI6NiwiU3BhY2luZyI6MywiSXNCZWxvd1RpbWViYW5kIjp0cnVlLCJQZXJjZW50YWdlQ29tcGxldGVTaGFwZU9wYWNpdHkiOjM1LCJTaGFwZVN0eWxlIjp7IiRpZCI6IjExNzkiLCJNYXJnaW4iOnsiJHJlZiI6IjEwMTMifSwiUGFkZGluZyI6eyIkcmVmIjoiMTAxNCJ9LCJCYWNrZ3JvdW5kIjp7IiRpZCI6IjExODAiLCJDb2xvciI6eyIkaWQiOiIxMTgxIiwiQSI6MjU1LCJSIjoxMTIsIkciOjE3MywiQiI6NzF9fSwiSXNWaXNpYmxlIjp0cnVlLCJXaWR0aCI6MC4wLCJIZWlnaHQiOjEwLjAsIkJvcmRlclN0eWxlIjp7IiRpZCI6IjExODIiLCJMaW5lQ29sb3IiOnsiJHJlZiI6IjQ1NiJ9LCJMaW5lV2VpZ2h0IjowLjAsIkxpbmVUeXBlIjowLCJQYXJlbnRTdHlsZSI6bnVsbH0sIlBhcmVudFN0eWxlIjpudWxsfSwiVGl0bGVTdHlsZSI6eyIkaWQiOiIxMTgzIiwiRm9udFNldHRpbmdzIjp7IiRpZCI6IjExODQiLCJGb250U2l6ZSI6MTEsIkZvbnROYW1lIjoiQ2FsaWJyaSIsIklzQm9sZCI6dHJ1ZSwiSXNJdGFsaWMiOmZhbHNlLCJJc1VuZGVybGluZWQiOmZhbHNlLCJQYXJlbnRTdHlsZSI6bnVsbH0sIkF1dG9TaXplIjowLCJGb3JlZ3JvdW5kIjp7IiRpZCI6IjExODUiLCJDb2xvciI6eyIkaWQiOiIxMTg2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DI0In0sIlBhZGRpbmciOnsiJHJlZiI6IjEwMjUifSwiQmFja2dyb3VuZCI6eyIkaWQiOiIxMTg3IiwiQ29sb3IiOnsiJGlkIjoiMTE4OCIsIkEiOjAsIlIiOjI1NSwiRyI6MjU1LCJCIjoyNTV9fSwiSXNWaXNpYmxlIjp0cnVlLCJXaWR0aCI6MC4wLCJIZWlnaHQiOjAuMCwiQm9yZGVyU3R5bGUiOnsiJGlkIjoiMTE4OSIsIkxpbmVDb2xvciI6bnVsbCwiTGluZVdlaWdodCI6MC4wLCJMaW5lVHlwZSI6MCwiUGFyZW50U3R5bGUiOm51bGx9LCJQYXJlbnRTdHlsZSI6bnVsbH0sIkRhdGVTdHlsZSI6eyIkaWQiOiIxMTkwIiwiRm9udFNldHRpbmdzIjp7IiRpZCI6IjExOTEiLCJGb250U2l6ZSI6MTAsIkZvbnROYW1lIjoiQ2FsaWJyaSIsIklzQm9sZCI6ZmFsc2UsIklzSXRhbGljIjpmYWxzZSwiSXNVbmRlcmxpbmVkIjpmYWxzZSwiUGFyZW50U3R5bGUiOm51bGx9LCJBdXRvU2l6ZSI6MCwiRm9yZWdyb3VuZCI6eyIkcmVmIjoiMTIxIn0sIk1heFdpZHRoIjoyMDAuMCwiTWF4SGVpZ2h0IjoiSW5maW5pdHkiLCJTbWFydEZvcmVncm91bmRJc0FjdGl2ZSI6ZmFsc2UsIkhvcml6b250YWxBbGlnbm1lbnQiOjIsIlZlcnRpY2FsQWxpZ25tZW50IjowLCJTbWFydEZvcmVncm91bmQiOm51bGwsIkJhY2tncm91bmRGaWxsVHlwZSI6MCwiTWFyZ2luIjp7IiRyZWYiOiIxMDMxIn0sIlBhZGRpbmciOnsiJHJlZiI6IjEwMzIifSwiQmFja2dyb3VuZCI6eyIkcmVmIjoiMTI1In0sIklzVmlzaWJsZSI6dHJ1ZSwiV2lkdGgiOjAuMCwiSGVpZ2h0IjowLjAsIkJvcmRlclN0eWxlIjp7IiRpZCI6IjExOTIiLCJMaW5lQ29sb3IiOm51bGwsIkxpbmVXZWlnaHQiOjAuMCwiTGluZVR5cGUiOjAsIlBhcmVudFN0eWxlIjpudWxsfSwiUGFyZW50U3R5bGUiOm51bGx9LCJEYXRlRm9ybWF0Ijp7IiRpZCI6IjExOT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E5NCIsIkZvcm1hdCI6MCwiSXNWaXNpYmxlIjpmYWxzZSwiTGFzdEtub3duVmlzaWJpbGl0eVN0YXRlIjpmYWxzZX0sIklzVmlzaWJsZSI6dHJ1ZSwiUGFyZW50U3R5bGUiOm51bGx9LCJJbmRleCI6MjYsIlNtYXJ0RHVyYXRpb25BY3RpdmF0ZWQiOmZhbHNlLCJEYXRlRm9ybWF0Ijp7IiRyZWYiOiIxMTkzIn0sIldlZWtOdW1iZXJpbmciOnsiJGlkIjoiMTE5NSIsIkZvcm1hdCI6MCwiSXNWaXNpYmxlIjpmYWxzZSwiTGFzdEtub3duVmlzaWJpbGl0eVN0YXRlIjpmYWxzZX0sIklkIjoiYTAwMDUwMTMtZDE0My00ZWNhLTg3OTktZmUwMDIxYTI2NmUwIiwiSW1wb3J0SWQiOm51bGwsIlRpdGxlIjoiUkMiLCJOb3RlIjpudWxsLCJIeXBlcmxpbmsiOnsiJGlkIjoiMTE5NiIsIkFkZHJlc3MiOiIiLCJTdWJBZGRyZXNzIjoiIn0sIklzQ2hhbmdlZCI6ZmFsc2UsIklzTmV3IjpmYWxzZX19LHsiJGlkIjoiMTE5NyIsIl9hdHRhY2hlZE1pbGVzdG9uZXMiOlt7IiRpZCI6IjExOTgiLCJEYXRlIjoiMjAyMS0xMS0xNVQyMzo1OTowMCIsIlN0eWxlIjp7IiRpZCI6IjExOTkiLCJTaGFwZSI6MTQsIkNvbm5lY3Rvck1hcmdpbiI6eyIkaWQiOiIxMjAwIiwiVG9wIjowLCJMZWZ0IjoyLCJSaWdodCI6MiwiQm90dG9tIjowfSwiQ29ubmVjdG9yU3R5bGUiOnsiJGlkIjoiMTIwMSIsIkxpbmVDb2xvciI6eyIkaWQiOiIxMjAyIiwiJHR5cGUiOiJOTFJFLkNvbW1vbi5Eb20uU29saWRDb2xvckJydXNoLCBOTFJFLkNvbW1vbiIsIkNvbG9yIjp7IiRpZCI6IjEyMDMiLCJBIjoxMjcsIlIiOjU2LCJHIjo4NywiQiI6MzV9fSwiTGluZVdlaWdodCI6MS4wLCJMaW5lVHlwZSI6MCwiUGFyZW50U3R5bGUiOm51bGx9LCJJc0JlbG93VGltZWJhbmQiOnRydWUsIlBvc2l0aW9uT25UYXNrIjozLCJIaWRlRGF0ZSI6ZmFsc2UsIlNoYXBlU2l6ZSI6MSwiU3BhY2luZyI6MS4wLCJQYWRkaW5nIjp7IiRyZWYiOiIzMTQifSwiU2hhcGVTdHlsZSI6eyIkaWQiOiIxMjA0IiwiTWFyZ2luIjp7IiRyZWYiOiIxMDQ2In0sIlBhZGRpbmciOnsiJHJlZiI6IjEwNDcifSwiQmFja2dyb3VuZCI6eyIkaWQiOiIxMjA1IiwiQ29sb3IiOnsiJGlkIjoiMTIwNiIsIkEiOjI1NSwiUiI6NTYsIkciOjg3LCJCIjozNX19LCJJc1Zpc2libGUiOnRydWUsIldpZHRoIjoxOC4wLCJIZWlnaHQiOjIwLjAsIkJvcmRlclN0eWxlIjp7IiRpZCI6IjEyMDciLCJMaW5lQ29sb3IiOm51bGwsIkxpbmVXZWlnaHQiOjAuMCwiTGluZVR5cGUiOjAsIlBhcmVudFN0eWxlIjpudWxsfSwiUGFyZW50U3R5bGUiOm51bGx9LCJUaXRsZVN0eWxlIjp7IiRpZCI6IjEyMDgiLCJGb250U2V0dGluZ3MiOnsiJGlkIjoiMTIwOSIsIkZvbnRTaXplIjoxMSwiRm9udE5hbWUiOiJDYWxpYnJpIiwiSXNCb2xkIjp0cnVlLCJJc0l0YWxpYyI6ZmFsc2UsIklzVW5kZXJsaW5lZCI6ZmFsc2UsIlBhcmVudFN0eWxlIjpudWxsfSwiQXV0b1NpemUiOjAsIkZvcmVncm91bmQiOnsiJGlkIjoiMTIxMCIsIkNvbG9yIjp7IiRpZCI6IjEyMTE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wNTUifSwiUGFkZGluZyI6eyIkcmVmIjoiMTA1NiJ9LCJCYWNrZ3JvdW5kIjp7IiRpZCI6IjEyMTIiLCJDb2xvciI6eyIkaWQiOiIxMjEzIiwiQSI6MCwiUiI6MjU1LCJHIjoyNTUsIkIiOjI1NX19LCJJc1Zpc2libGUiOnRydWUsIldpZHRoIjowLjAsIkhlaWdodCI6MC4wLCJCb3JkZXJTdHlsZSI6eyIkaWQiOiIxMjE0IiwiTGluZUNvbG9yIjpudWxsLCJMaW5lV2VpZ2h0IjowLjAsIkxpbmVUeXBlIjowLCJQYXJlbnRTdHlsZSI6bnVsbH0sIlBhcmVudFN0eWxlIjpudWxsfSwiRGF0ZVN0eWxlIjp7IiRpZCI6IjEyMTUiLCJGb250U2V0dGluZ3MiOnsiJGlkIjoiMTIxNiIsIkZvbnRTaXplIjoxMCwiRm9udE5hbWUiOiJDYWxpYnJpIiwiSXNCb2xkIjpmYWxzZSwiSXNJdGFsaWMiOmZhbHNlLCJJc1VuZGVybGluZWQiOmZhbHNlLCJQYXJlbnRTdHlsZSI6bnVsbH0sIkF1dG9TaXplIjowLCJGb3JlZ3JvdW5kIjp7IiRpZCI6IjEyMTciLCJDb2xvciI6eyIkaWQiOiIxMjE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MTA2NCJ9LCJQYWRkaW5nIjp7IiRyZWYiOiIxMDY1In0sIkJhY2tncm91bmQiOnsiJGlkIjoiMTIxOSIsIkNvbG9yIjp7IiRpZCI6IjEyMjAiLCJBIjowLCJSIjoyNTUsIkciOjI1NSwiQiI6MjU1fX0sIklzVmlzaWJsZSI6dHJ1ZSwiV2lkdGgiOjAuMCwiSGVpZ2h0IjowLjAsIkJvcmRlclN0eWxlIjp7IiRpZCI6IjEyMjEiLCJMaW5lQ29sb3IiOm51bGwsIkxpbmVXZWlnaHQiOjAuMCwiTGluZVR5cGUiOjAsIlBhcmVudFN0eWxlIjpudWxsfSwiUGFyZW50U3R5bGUiOm51bGx9LCJEYXRlRm9ybWF0Ijp7IiRpZCI6IjEyMjI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jIzIiwiRGF0ZVBhcnRJc1Zpc2libGUiOnRydWUsIlRpbWVQYXJ0SXNWaXNpYmxlIjpmYWxzZX19LCJXZWVrTnVtYmVyaW5nIjp7IiRpZCI6IjEyMjQiLCJGb3JtYXQiOjAsIklzVmlzaWJsZSI6ZmFsc2UsIkxhc3RLbm93blZpc2liaWxpdHlTdGF0ZSI6ZmFsc2V9LCJJc1Zpc2libGUiOnRydWUsIlBhcmVudFN0eWxlIjpudWxsfSwiSW5kZXgiOjI4LCJQZXJjZW50YWdlQ29tcGxldGUiOm51bGwsIlBvc2l0aW9uIjp7IlJhdGlvIjowLjAsIklzQ3VzdG9tIjpmYWxzZX0sIkRhdGVGb3JtYXQiOnsiJHJlZiI6IjEyMjIifSwiV2Vla051bWJlcmluZyI6eyIkaWQiOiIxMjI1IiwiRm9ybWF0IjowLCJJc1Zpc2libGUiOmZhbHNlLCJMYXN0S25vd25WaXNpYmlsaXR5U3RhdGUiOmZhbHNlfSwiUmVsYXRlZFRhc2tJZCI6ImRiODQxYjJkLWMwYjUtNDM0ZS04MzAwLThjZDRkNGU1NDBiYyIsIklkIjoiY2RlYzA0OTAtMzlkMC00ODM4LWJhMTMtYTYxN2ZjOWNkZWNkIiwiSW1wb3J0SWQiOm51bGwsIlRpdGxlIjoiU3RhZ2luZyIsIk5vdGUiOm51bGwsIkh5cGVybGluayI6eyIkaWQiOiIxMjI2IiwiQWRkcmVzcyI6IiIsIlN1YkFkZHJlc3MiOiIifSwiSXNDaGFuZ2VkIjpmYWxzZSwiSXNOZXciOmZhbHNlfSx7IiRpZCI6IjEyMjciLCJEYXRlIjoiMjAyMS0xMi0yMFQyMzo1OTowMCIsIlN0eWxlIjp7IiRpZCI6IjEyMjgiLCJTaGFwZSI6MTQsIkNvbm5lY3Rvck1hcmdpbiI6eyIkaWQiOiIxMjI5IiwiVG9wIjowLCJMZWZ0IjoyLCJSaWdodCI6MiwiQm90dG9tIjowfSwiQ29ubmVjdG9yU3R5bGUiOnsiJGlkIjoiMTIzMCIsIkxpbmVDb2xvciI6eyIkaWQiOiIxMjMxIiwiJHR5cGUiOiJOTFJFLkNvbW1vbi5Eb20uU29saWRDb2xvckJydXNoLCBOTFJFLkNvbW1vbiIsIkNvbG9yIjp7IiRpZCI6IjEyMzIiLCJBIjoxMjcsIlIiOjU2LCJHIjo4NywiQiI6MzV9fSwiTGluZVdlaWdodCI6MS4wLCJMaW5lVHlwZSI6MCwiUGFyZW50U3R5bGUiOm51bGx9LCJJc0JlbG93VGltZWJhbmQiOnRydWUsIlBvc2l0aW9uT25UYXNrIjozLCJIaWRlRGF0ZSI6ZmFsc2UsIlNoYXBlU2l6ZSI6MSwiU3BhY2luZyI6MS4wLCJQYWRkaW5nIjp7IiRyZWYiOiIzMTQifSwiU2hhcGVTdHlsZSI6eyIkaWQiOiIxMjMzIiwiTWFyZ2luIjp7IiRyZWYiOiIxMDQ2In0sIlBhZGRpbmciOnsiJHJlZiI6IjEwNDcifSwiQmFja2dyb3VuZCI6eyIkaWQiOiIxMjM0IiwiQ29sb3IiOnsiJGlkIjoiMTIzNSIsIkEiOjI1NSwiUiI6NTYsIkciOjg3LCJCIjozNX19LCJJc1Zpc2libGUiOnRydWUsIldpZHRoIjoxOC4wLCJIZWlnaHQiOjIwLjAsIkJvcmRlclN0eWxlIjp7IiRpZCI6IjEyMzYiLCJMaW5lQ29sb3IiOm51bGwsIkxpbmVXZWlnaHQiOjAuMCwiTGluZVR5cGUiOjAsIlBhcmVudFN0eWxlIjpudWxsfSwiUGFyZW50U3R5bGUiOm51bGx9LCJUaXRsZVN0eWxlIjp7IiRpZCI6IjEyMzciLCJGb250U2V0dGluZ3MiOnsiJGlkIjoiMTIzOCIsIkZvbnRTaXplIjoxMSwiRm9udE5hbWUiOiJDYWxpYnJpIiwiSXNCb2xkIjp0cnVlLCJJc0l0YWxpYyI6ZmFsc2UsIklzVW5kZXJsaW5lZCI6ZmFsc2UsIlBhcmVudFN0eWxlIjpudWxsfSwiQXV0b1NpemUiOjAsIkZvcmVncm91bmQiOnsiJGlkIjoiMTIzOSIsIkNvbG9yIjp7IiRpZCI6IjEyNDA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wNTUifSwiUGFkZGluZyI6eyIkcmVmIjoiMTA1NiJ9LCJCYWNrZ3JvdW5kIjp7IiRpZCI6IjEyNDEiLCJDb2xvciI6eyIkaWQiOiIxMjQyIiwiQSI6MCwiUiI6MjU1LCJHIjoyNTUsIkIiOjI1NX19LCJJc1Zpc2libGUiOnRydWUsIldpZHRoIjowLjAsIkhlaWdodCI6MC4wLCJCb3JkZXJTdHlsZSI6eyIkaWQiOiIxMjQzIiwiTGluZUNvbG9yIjpudWxsLCJMaW5lV2VpZ2h0IjowLjAsIkxpbmVUeXBlIjowLCJQYXJlbnRTdHlsZSI6bnVsbH0sIlBhcmVudFN0eWxlIjpudWxsfSwiRGF0ZVN0eWxlIjp7IiRpZCI6IjEyNDQiLCJGb250U2V0dGluZ3MiOnsiJGlkIjoiMTI0NSIsIkZvbnRTaXplIjoxMCwiRm9udE5hbWUiOiJDYWxpYnJpIiwiSXNCb2xkIjpmYWxzZSwiSXNJdGFsaWMiOmZhbHNlLCJJc1VuZGVybGluZWQiOmZhbHNlLCJQYXJlbnRTdHlsZSI6bnVsbH0sIkF1dG9TaXplIjowLCJGb3JlZ3JvdW5kIjp7IiRpZCI6IjEyNDYiLCJDb2xvciI6eyIkaWQiOiIxMjQ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MTA2NCJ9LCJQYWRkaW5nIjp7IiRyZWYiOiIxMDY1In0sIkJhY2tncm91bmQiOnsiJGlkIjoiMTI0OCIsIkNvbG9yIjp7IiRpZCI6IjEyNDkiLCJBIjowLCJSIjoyNTUsIkciOjI1NSwiQiI6MjU1fX0sIklzVmlzaWJsZSI6dHJ1ZSwiV2lkdGgiOjAuMCwiSGVpZ2h0IjowLjAsIkJvcmRlclN0eWxlIjp7IiRpZCI6IjEyNTAiLCJMaW5lQ29sb3IiOm51bGwsIkxpbmVXZWlnaHQiOjAuMCwiTGluZVR5cGUiOjAsIlBhcmVudFN0eWxlIjpudWxsfSwiUGFyZW50U3R5bGUiOm51bGx9LCJEYXRlRm9ybWF0Ijp7IiRpZCI6IjEyNTE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jUyIiwiRGF0ZVBhcnRJc1Zpc2libGUiOnRydWUsIlRpbWVQYXJ0SXNWaXNpYmxlIjpmYWxzZX19LCJXZWVrTnVtYmVyaW5nIjp7IiRpZCI6IjEyNTMiLCJGb3JtYXQiOjAsIklzVmlzaWJsZSI6ZmFsc2UsIkxhc3RLbm93blZpc2liaWxpdHlTdGF0ZSI6ZmFsc2V9LCJJc1Zpc2libGUiOnRydWUsIlBhcmVudFN0eWxlIjpudWxsfSwiSW5kZXgiOjI5LCJQZXJjZW50YWdlQ29tcGxldGUiOm51bGwsIlBvc2l0aW9uIjp7IlJhdGlvIjowLjAsIklzQ3VzdG9tIjpmYWxzZX0sIkRhdGVGb3JtYXQiOnsiJHJlZiI6IjEyNTEifSwiV2Vla051bWJlcmluZyI6eyIkaWQiOiIxMjU0IiwiRm9ybWF0IjowLCJJc1Zpc2libGUiOmZhbHNlLCJMYXN0S25vd25WaXNpYmlsaXR5U3RhdGUiOmZhbHNlfSwiUmVsYXRlZFRhc2tJZCI6ImRiODQxYjJkLWMwYjUtNDM0ZS04MzAwLThjZDRkNGU1NDBiYyIsIklkIjoiZWY1OTRkZTMtYmYwOS00ZjFjLWI5M2YtOWU3ZDEyZWU0NjliIiwiSW1wb3J0SWQiOm51bGwsIlRpdGxlIjoiR28gTGl2ZSEiLCJOb3RlIjpudWxsLCJIeXBlcmxpbmsiOnsiJGlkIjoiMTI1NSIsIkFkZHJlc3MiOiIiLCJTdWJBZGRyZXNzIjoiIn0sIklzQ2hhbmdlZCI6ZmFsc2UsIklzTmV3IjpmYWxzZX1dLCJUYXNrRGVmaW5pdGlvbiI6eyIkaWQiOiIxMjU2IiwiR3JvdXBOYW1lIjoiMmRkODA1NzYtZTNkMy00ZmJkLWFmNGQtNWVmY2JiMjE0MzIxIiwiU3RhcnREYXRlIjoiMjAyMS0xMC0yMVQwMTo1NTowMFoiLCJFbmREYXRlIjoiMjAyMS0xMi0yNVQwMzo0NDowMFoiLCJQZXJjZW50YWdlQ29tcGxldGUiOm51bGwsIlN0eWxlIjp7IiRpZCI6IjEyNTciLCJTaGFwZSI6NywiU2hhcGVUaGlja25lc3MiOjAsIkR1cmF0aW9uRm9ybWF0IjowLCJJbmNsdWRlTm9uV29ya2luZ0RheXNJbkR1cmF0aW9uIjpmYWxzZSwiUGVyY2VudGFnZUNvbXBsZXRlU3R5bGUiOnsiJGlkIjoiMTI1OCIsIkZvbnRTZXR0aW5ncyI6eyIkaWQiOiIxMjU5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5OTcifSwiUGFkZGluZyI6eyIkcmVmIjoiOTk4In0sIkJhY2tncm91bmQiOnsiJHJlZiI6IjkwIn0sIklzVmlzaWJsZSI6dHJ1ZSwiV2lkdGgiOjAuMCwiSGVpZ2h0IjowLjAsIkJvcmRlclN0eWxlIjp7IiRpZCI6IjEyNjAiLCJMaW5lQ29sb3IiOm51bGwsIkxpbmVXZWlnaHQiOjAuMCwiTGluZVR5cGUiOjAsIlBhcmVudFN0eWxlIjpudWxsfSwiUGFyZW50U3R5bGUiOm51bGx9LCJEdXJhdGlvblN0eWxlIjp7IiRpZCI6IjEyNjEiLCJGb250U2V0dGluZ3MiOnsiJGlkIjoiMTI2MiIsIkZvbnRTaXplIjoxMCwiRm9udE5hbWUiOiJDYWxpYnJpIiwiSXNCb2xkIjpmYWxzZSwiSXNJdGFsaWMiOmZhbHNlLCJJc1VuZGVybGluZWQiOmZhbHNlLCJQYXJlbnRTdHlsZSI6bnVsbH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MTAwNSJ9LCJQYWRkaW5nIjp7IiRyZWYiOiIxMDA2In0sIkJhY2tncm91bmQiOnsiJHJlZiI6Ijk3In0sIklzVmlzaWJsZSI6dHJ1ZSwiV2lkdGgiOjAuMCwiSGVpZ2h0IjowLjAsIkJvcmRlclN0eWxlIjp7IiRpZCI6IjEyNjMiLCJMaW5lQ29sb3IiOm51bGwsIkxpbmVXZWlnaHQiOjAuMCwiTGluZVR5cGUiOjAsIlBhcmVudFN0eWxlIjpudWxsfSwiUGFyZW50U3R5bGUiOm51bGx9LCJIb3Jpem9udGFsQ29ubmVjdG9yU3R5bGUiOnsiJGlkIjoiMTI2NCIsIkxpbmVDb2xvciI6eyIkcmVmIjoiOTkifSwiTGluZVdlaWdodCI6MS4wLCJMaW5lVHlwZSI6MCwiUGFyZW50U3R5bGUiOm51bGx9LCJWZXJ0aWNhbENvbm5lY3RvclN0eWxlIjp7IiRpZCI6IjEyNjUiLCJMaW5lQ29sb3IiOnsiJHJlZiI6IjEwMiJ9LCJMaW5lV2VpZ2h0IjowLjAsIkxpbmVUeXBlIjowLCJQYXJlbnRTdHlsZSI6bnVsbH0sIk1hcmdpbiI6bnVsbCwiU3RhcnREYXRlUG9zaXRpb24iOjYsIkVuZERhdGVQb3NpdGlvbiI6NiwiRGF0ZUlzVmlzaWJsZSI6ZmFsc2UsIlRpdGxlUG9zaXRpb24iOjEsIkR1cmF0aW9uUG9zaXRpb24iOjYsIlBlcmNlbnRhZ2VDb21wbGV0ZWRQb3NpdGlvbiI6NiwiU3BhY2luZyI6MywiSXNCZWxvd1RpbWViYW5kIjp0cnVlLCJQZXJjZW50YWdlQ29tcGxldGVTaGFwZU9wYWNpdHkiOjM1LCJTaGFwZVN0eWxlIjp7IiRpZCI6IjEyNjYiLCJNYXJnaW4iOnsiJHJlZiI6IjEwMTMifSwiUGFkZGluZyI6eyIkcmVmIjoiMTAxNCJ9LCJCYWNrZ3JvdW5kIjp7IiRpZCI6IjEyNjciLCJDb2xvciI6eyIkaWQiOiIxMjY4IiwiQSI6MjU1LCJSIjoxMTIsIkciOjE3MywiQiI6NzF9fSwiSXNWaXNpYmxlIjp0cnVlLCJXaWR0aCI6MC4wLCJIZWlnaHQiOjEwLjAsIkJvcmRlclN0eWxlIjp7IiRpZCI6IjEyNjkiLCJMaW5lQ29sb3IiOnsiJHJlZiI6IjQ1NiJ9LCJMaW5lV2VpZ2h0IjowLjAsIkxpbmVUeXBlIjowLCJQYXJlbnRTdHlsZSI6bnVsbH0sIlBhcmVudFN0eWxlIjpudWxsfSwiVGl0bGVTdHlsZSI6eyIkaWQiOiIxMjcwIiwiRm9udFNldHRpbmdzIjp7IiRpZCI6IjEyNzEiLCJGb250U2l6ZSI6MTEsIkZvbnROYW1lIjoiQ2FsaWJyaSIsIklzQm9sZCI6dHJ1ZSwiSXNJdGFsaWMiOmZhbHNlLCJJc1VuZGVybGluZWQiOmZhbHNlLCJQYXJlbnRTdHlsZSI6bnVsbH0sIkF1dG9TaXplIjoyLCJGb3JlZ3JvdW5kIjp7IiRpZCI6IjEyNzIiLCJDb2xvciI6eyIkaWQiOiIxMjczIiwiQSI6MjU1LCJSIjowLCJHIjowLCJCIjowfX0sIk1heFdpZHRoIjo3MC43NzAwMDAwMDAwMDAwMSwiTWF4SGVpZ2h0IjoiSW5maW5pdHkiLCJTbWFydEZvcmVncm91bmRJc0FjdGl2ZSI6ZmFsc2UsIkhvcml6b250YWxBbGlnbm1lbnQiOjAsIlZlcnRpY2FsQWxpZ25tZW50IjowLCJTbWFydEZvcmVncm91bmQiOm51bGwsIkJhY2tncm91bmRGaWxsVHlwZSI6MCwiTWFyZ2luIjp7IiRyZWYiOiIxMDI0In0sIlBhZGRpbmciOnsiJHJlZiI6IjEwMjUifSwiQmFja2dyb3VuZCI6eyIkaWQiOiIxMjc0IiwiQ29sb3IiOnsiJGlkIjoiMTI3NSIsIkEiOjAsIlIiOjI1NSwiRyI6MjU1LCJCIjoyNTV9fSwiSXNWaXNpYmxlIjp0cnVlLCJXaWR0aCI6MC4wLCJIZWlnaHQiOjAuMCwiQm9yZGVyU3R5bGUiOnsiJGlkIjoiMTI3NiIsIkxpbmVDb2xvciI6bnVsbCwiTGluZVdlaWdodCI6MC4wLCJMaW5lVHlwZSI6MCwiUGFyZW50U3R5bGUiOm51bGx9LCJQYXJlbnRTdHlsZSI6bnVsbH0sIkRhdGVTdHlsZSI6eyIkaWQiOiIxMjc3IiwiRm9udFNldHRpbmdzIjp7IiRpZCI6IjEyNzgiLCJGb250U2l6ZSI6MTAsIkZvbnROYW1lIjoiQ2FsaWJyaSIsIklzQm9sZCI6ZmFsc2UsIklzSXRhbGljIjpmYWxzZSwiSXNVbmRlcmxpbmVkIjpmYWxzZSwiUGFyZW50U3R5bGUiOm51bGx9LCJBdXRvU2l6ZSI6MCwiRm9yZWdyb3VuZCI6eyIkcmVmIjoiMTIxIn0sIk1heFdpZHRoIjoyMDAuMCwiTWF4SGVpZ2h0IjoiSW5maW5pdHkiLCJTbWFydEZvcmVncm91bmRJc0FjdGl2ZSI6ZmFsc2UsIkhvcml6b250YWxBbGlnbm1lbnQiOjIsIlZlcnRpY2FsQWxpZ25tZW50IjowLCJTbWFydEZvcmVncm91bmQiOm51bGwsIkJhY2tncm91bmRGaWxsVHlwZSI6MCwiTWFyZ2luIjp7IiRyZWYiOiIxMDMxIn0sIlBhZGRpbmciOnsiJHJlZiI6IjEwMzIifSwiQmFja2dyb3VuZCI6eyIkcmVmIjoiMTI1In0sIklzVmlzaWJsZSI6dHJ1ZSwiV2lkdGgiOjAuMCwiSGVpZ2h0IjowLjAsIkJvcmRlclN0eWxlIjp7IiRpZCI6IjEyNzkiLCJMaW5lQ29sb3IiOm51bGwsIkxpbmVXZWlnaHQiOjAuMCwiTGluZVR5cGUiOjAsIlBhcmVudFN0eWxlIjpudWxsfSwiUGFyZW50U3R5bGUiOm51bGx9LCJEYXRlRm9ybWF0Ijp7IiRpZCI6IjEyO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4MSIsIkZvcm1hdCI6MCwiSXNWaXNpYmxlIjpmYWxzZSwiTGFzdEtub3duVmlzaWJpbGl0eVN0YXRlIjpmYWxzZX0sIklzVmlzaWJsZSI6dHJ1ZSwiUGFyZW50U3R5bGUiOm51bGx9LCJJbmRleCI6MjcsIlNtYXJ0RHVyYXRpb25BY3RpdmF0ZWQiOmZhbHNlLCJEYXRlRm9ybWF0Ijp7IiRyZWYiOiIxMjgwIn0sIldlZWtOdW1iZXJpbmciOnsiJGlkIjoiMTI4MiIsIkZvcm1hdCI6MCwiSXNWaXNpYmxlIjpmYWxzZSwiTGFzdEtub3duVmlzaWJpbGl0eVN0YXRlIjpmYWxzZX0sIklkIjoiZGI4NDFiMmQtYzBiNS00MzRlLTgzMDAtOGNkNGQ0ZTU0MGJjIiwiSW1wb3J0SWQiOm51bGwsIlRpdGxlIjoiUmVsZWFzZSB0byBXZWIiLCJOb3RlIjpudWxsLCJIeXBlcmxpbmsiOnsiJGlkIjoiMTI4MyIsIkFkZHJlc3MiOiIiLCJTdWJBZGRyZXNzIjoiIn0sIklzQ2hhbmdlZCI6ZmFsc2UsIklzTmV3IjpmYWxzZX19XSwiTWlsZXN0b25lcyI6W119LHsiJGlkIjoiMTI4NCIsIklkIjoiYTg4ZjE0NWUtNGQyOC00NDIwLWEyYmEtYTY4NWFmMDg1NTQ2IiwiSW5kZXgiOjMsIkhlYWRlclRleHQiOiJCdXNpbmVzcyBJbnRlbGxpZ2VuY2UiLCJTdHlsZSI6eyIkaWQiOiIxMjg1IiwiSGVhZGVyU3R5bGUiOnsiJGlkIjoiMTI4NiIsIlRleHRTdHlsZSI6eyIkaWQiOiIxMjg3IiwiRm9udFNldHRpbmdzIjp7IiRpZCI6IjEyODgiLCJGb250U2l6ZSI6MTIsIkZvbnROYW1lIjoiQ2FsaWJyaSIsIklzQm9sZCI6dHJ1ZSwiSXNJdGFsaWMiOmZhbHNlLCJJc1VuZGVybGluZWQiOmZhbHNlLCJQYXJlbnRTdHlsZSI6bnVsbH0sIkF1dG9TaXplIjowLCJGb3JlZ3JvdW5kIjp7IiRpZCI6IjEyODkiLCJDb2xvciI6eyIkaWQiOiIxMjkwIiwiQSI6MjU1LCJSIjoyNTUsIkciOjI1NSwiQiI6MjU1fX0sIk1heFdpZHRoIjowLjAsIk1heEhlaWdodCI6MC4wLCJTbWFydEZvcmVncm91bmRJc0FjdGl2ZSI6ZmFsc2UsIkhvcml6b250YWxBbGlnbm1lbnQiOjAsIlZlcnRpY2FsQWxpZ25tZW50IjowLCJTbWFydEZvcmVncm91bmQiOm51bGwsIkJhY2tncm91bmRGaWxsVHlwZSI6MCwiTWFyZ2luIjp7IiRyZWYiOiIyODUifSwiUGFkZGluZyI6eyIkcmVmIjoiMjg2In0sIkJhY2tncm91bmQiOm51bGwsIklzVmlzaWJsZSI6ZmFsc2UsIldpZHRoIjowLjAsIkhlaWdodCI6MC4wLCJCb3JkZXJTdHlsZSI6bnVsbCwiUGFyZW50U3R5bGUiOm51bGx9LCJSZWN0YW5nbGVTdHlsZSI6eyIkaWQiOiIxMjkxIiwiTWFyZ2luIjp7IiRyZWYiOiIyODgifSwiUGFkZGluZyI6eyIkcmVmIjoiMjg5In0sIkJhY2tncm91bmQiOnsiJGlkIjoiMTI5MiIsIkNvbG9yIjp7IiRpZCI6IjEyOTMiLCJBIjoyNTUsIlIiOjY4LCJHIjoxMTQsIkIiOjE5Nn19LCJJc1Zpc2libGUiOmZhbHNlLCJXaWR0aCI6MC4wLCJIZWlnaHQiOjAuMCwiQm9yZGVyU3R5bGUiOnsiJGlkIjoiMTI5NCIsIkxpbmVDb2xvciI6eyIkaWQiOiIxMjk1IiwiJHR5cGUiOiJOTFJFLkNvbW1vbi5Eb20uU29saWRDb2xvckJydXNoLCBOTFJFLkNvbW1vbiIsIkNvbG9yIjp7IiRpZCI6IjEyOTYiLCJBIjoyNTUsIlIiOjg4LCJHIjozOSwiQiI6N319LCJMaW5lV2VpZ2h0IjowLjAsIkxpbmVUeXBlIjowLCJQYXJlbnRTdHlsZSI6bnVsbH0sIlBhcmVudFN0eWxlIjpudWxsfSwiTWFyZ2luIjp7IiRyZWYiOiIyOTUifSwiUGFkZGluZyI6eyIkcmVmIjoiMjk2In0sIkJhY2tncm91bmQiOm51bGwsIklzVmlzaWJsZSI6dHJ1ZSwiV2lkdGgiOjAuMCwiSGVpZ2h0IjowLjAsIkJvcmRlclN0eWxlIjpudWxsLCJQYXJlbnRTdHlsZSI6bnVsbH0sIkJhY2tncm91bmRTdHlsZSI6eyIkaWQiOiIxMjk3IiwiTWFyZ2luIjp7IiRyZWYiOiIyOTgifSwiUGFkZGluZyI6eyIkcmVmIjoiMjk5In0sIkJhY2tncm91bmQiOnsiJGlkIjoiMTI5OCIsIkNvbG9yIjp7IiRpZCI6IjEyOTkiLCJBIjozOCwiUiI6NjgsIkciOjExNCwiQiI6MTk2fX0sIklzVmlzaWJsZSI6dHJ1ZSwiV2lkdGgiOjAuMCwiSGVpZ2h0IjowLjAsIkJvcmRlclN0eWxlIjp7IiRpZCI6IjEzMDAiLCJMaW5lQ29sb3IiOnsiJGlkIjoiMTMwMSIsIiR0eXBlIjoiTkxSRS5Db21tb24uRG9tLlNvbGlkQ29sb3JCcnVzaCwgTkxSRS5Db21tb24iLCJDb2xvciI6eyIkaWQiOiIxMzAyIiwiQSI6MjU1LCJSIjo4OCwiRyI6MzksIkIiOjd9fSwiTGluZVdlaWdodCI6MC4wLCJMaW5lVHlwZSI6MCwiUGFyZW50U3R5bGUiOm51bGx9LCJQYXJlbnRTdHlsZSI6bnVsbH0sIklzQWJvdmVUaW1lYmFuZCI6ZmFsc2UsIk1hcmdpbiI6eyIkcmVmIjoiMzA1In0sIlBhZGRpbmciOnsiJHJlZiI6IjMwNiJ9LCJJc1Zpc2libGUiOnRydWUsIldpZHRoIjowLjAsIkhlaWdodCI6MC4wLCJCb3JkZXJTdHlsZSI6bnVsbCwiUGFyZW50U3R5bGUiOm51bGx9LCJUYXNrcyI6W10sIk1pbGVzdG9uZXMiOlt7IiRpZCI6IjEzMDMiLCJJZCI6IjI3ZTBlOTBjLThlNjEtNDYwZi04OGRhLTkzYWI0MDRmYzg1ZCIsIkluZGV4IjozMCwiR3JvdXBJZCI6IjkzOTkzMGRkLWFkOWUtNGVmMC1iOTVhLTQyNTFmZjVkN2RkNSIsIlRpdGxlIjoiU2FsZXMgRGFzaGJvYXJkIiwiRGF0ZVRpbWUiOiIyMDIxLTEyLTIwVDIzOjU5OjAwIiwiUGVyY2VudGFnZUNvbXBsZXRlIjpudWxsLCJOb3RlIjpudWxsLCJTdHlsZSI6eyIkaWQiOiIxMzA0IiwiVGl0bGVQb3NpdGlvbiI6IkxlZnQiLCJEYXRlUG9zaXRpb24iOiJMZWZ0IiwiU2hhcGVUeXBlIjo2LCJTaGFwZVNpemUiOjMsIlNoYXBlU3R5bGUiOnsiJGlkIjoiMTMwNSIsIk1hcmdpbiI6eyIkcmVmIjoiNjAifSwiUGFkZGluZyI6eyIkcmVmIjoiNjEifSwiQmFja2dyb3VuZCI6eyIkaWQiOiIxMzA2IiwiQ29sb3IiOnsiJGlkIjoiMTMwNyIsIkEiOjI1NSwiUiI6NjgsIkciOjExNCwiQiI6MTk2fX0sIklzVmlzaWJsZSI6dHJ1ZSwiV2lkdGgiOjE0LjY4MjUxOTkxMjcxOTcyNywiSGVpZ2h0IjoxNi4zMTM5MzYyMzM1MjA1MDgsIkJvcmRlclN0eWxlIjp7IiRpZCI6IjEzMDgiLCJMaW5lQ29sb3IiOm51bGwsIkxpbmVXZWlnaHQiOjAuMCwiTGluZVR5cGUiOjAsIlBhcmVudFN0eWxlIjpudWxsfSwiUGFyZW50U3R5bGUiOm51bGx9LCJUaXRsZVN0eWxlIjp7IiRpZCI6IjEzMDkiLCJGb250U2V0dGluZ3MiOnsiJGlkIjoiMTMxMCIsIkZvbnRTaXplIjoxMSwiRm9udE5hbWUiOiJDYWxpYnJpIiwiSXNCb2xkIjp0cnVlLCJJc0l0YWxpYyI6ZmFsc2UsIklzVW5kZXJsaW5lZCI6ZmFsc2UsIlBhcmVudFN0eWxlIjpudWxsfSwiQXV0b1NpemUiOjAsIkZvcmVncm91bmQiOnsiJGlkIjoiMTMxMSIsIkNvbG9yIjp7IiRpZCI6IjEzMTI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cxIn0sIlBhZGRpbmciOnsiJHJlZiI6IjcyIn0sIkJhY2tncm91bmQiOnsiJGlkIjoiMTMxMyIsIkNvbG9yIjp7IiRpZCI6IjEzMTQiLCJBIjowLCJSIjoyNTUsIkciOjI1NSwiQiI6MjU1fX0sIklzVmlzaWJsZSI6dHJ1ZSwiV2lkdGgiOjAuMCwiSGVpZ2h0IjowLjAsIkJvcmRlclN0eWxlIjpudWxsLCJQYXJlbnRTdHlsZSI6bnVsbH0sIkRhdGVTdHlsZSI6eyIkaWQiOiIxMzE1IiwiRm9udFNldHRpbmdzIjp7IiRpZCI6IjEzMTYiLCJGb250U2l6ZSI6MTAsIkZvbnROYW1lIjoiQ2FsaWJyaSIsIklzQm9sZCI6ZmFsc2UsIklzSXRhbGljIjpmYWxzZSwiSXNVbmRlcmxpbmVkIjpmYWxzZSwiUGFyZW50U3R5bGUiOm51bGx9LCJBdXRvU2l6ZSI6MCwiRm9yZWdyb3VuZCI6eyIkaWQiOiIxMzE3IiwiQ29sb3IiOnsiJGlkIjoiMTMx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GlkIjoiMTMxOSIsIkNvbG9yIjp7IiRpZCI6IjEzMjAiLCJBIjowLCJSIjoyNTUsIkciOjI1NSwiQiI6MjU1fX0sIklzVmlzaWJsZSI6ZmFsc2UsIldpZHRoIjowLjAsIkhlaWdodCI6MC4wLCJCb3JkZXJTdHlsZSI6bnVsbCwiUGFyZW50U3R5bGUiOm51bGx9LCJEYXRlRm9ybWF0Ijp7IiRyZWYiOiI1NzAifSwiV2Vla051bWJlcmluZyI6eyIkaWQiOiIxMzIxIiwiRm9ybWF0IjowLCJJc1Zpc2libGUiOmZhbHNlLCJMYXN0S25vd25WaXNpYmlsaXR5U3RhdGUiOmZhbHNlfSwiSXNWaXNpYmxlIjp0cnVlLCJQYXJlbnRTdHlsZSI6bnVsbH0sIkh5cGVybGluayI6eyIkaWQiOiIxMzIyIiwiQWRkcmVzcyI6IiIsIlN1YkFkZHJlc3MiOiIifSwiSW1wb3J0SWQiOm51bGx9LHsiJGlkIjoiMTMyMyIsIklkIjoiMDVmNWUyMmItMDcxMC00MmExLWExZGMtNTk2MTViYjRjNDY5IiwiSW5kZXgiOjMxLCJHcm91cElkIjoiOTM5OTMwZGQtYWQ5ZS00ZWYwLWI5NWEtNDI1MWZmNWQ3ZGQ1IiwiVGl0bGUiOiJTZXJ2aWNlIE1ldHJpY3MiLCJEYXRlVGltZSI6IjIwMjEtMDQtMDFUMDA6MDA6MDAiLCJQZXJjZW50YWdlQ29tcGxldGUiOm51bGwsIk5vdGUiOm51bGwsIlN0eWxlIjp7IiRpZCI6IjEzMjQiLCJUaXRsZVBvc2l0aW9uIjoiTGVmdCIsIkRhdGVQb3NpdGlvbiI6IkxlZnQiLCJTaGFwZVR5cGUiOjYsIlNoYXBlU2l6ZSI6MywiU2hhcGVTdHlsZSI6eyIkaWQiOiIxMzI1IiwiTWFyZ2luIjp7IiRyZWYiOiI2MCJ9LCJQYWRkaW5nIjp7IiRyZWYiOiI2MSJ9LCJCYWNrZ3JvdW5kIjp7IiRpZCI6IjEzMjYiLCJDb2xvciI6eyIkaWQiOiIxMzI3IiwiQSI6MjU1LCJSIjo2OCwiRyI6MTE0LCJCIjoxOTZ9fSwiSXNWaXNpYmxlIjp0cnVlLCJXaWR0aCI6MTQuNjgyNTE5OTEyNzE5NzI3LCJIZWlnaHQiOjE2LjMxMzkzNjIzMzUyMDUwOCwiQm9yZGVyU3R5bGUiOnsiJGlkIjoiMTMyOCIsIkxpbmVDb2xvciI6bnVsbCwiTGluZVdlaWdodCI6MC4wLCJMaW5lVHlwZSI6MCwiUGFyZW50U3R5bGUiOm51bGx9LCJQYXJlbnRTdHlsZSI6bnVsbH0sIlRpdGxlU3R5bGUiOnsiJGlkIjoiMTMyOSIsIkZvbnRTZXR0aW5ncyI6eyIkaWQiOiIxMzMwIiwiRm9udFNpemUiOjExLCJGb250TmFtZSI6IkNhbGlicmkiLCJJc0JvbGQiOnRydWUsIklzSXRhbGljIjpmYWxzZSwiSXNVbmRlcmxpbmVkIjpmYWxzZSwiUGFyZW50U3R5bGUiOm51bGx9LCJBdXRvU2l6ZSI6MCwiRm9yZWdyb3VuZCI6eyIkaWQiOiIxMzMxIiwiQ29sb3IiOnsiJGlkIjoiMTMzMi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EifSwiUGFkZGluZyI6eyIkcmVmIjoiNzIifSwiQmFja2dyb3VuZCI6eyIkaWQiOiIxMzMzIiwiQ29sb3IiOnsiJGlkIjoiMTMzNCIsIkEiOjAsIlIiOjI1NSwiRyI6MjU1LCJCIjoyNTV9fSwiSXNWaXNpYmxlIjp0cnVlLCJXaWR0aCI6MC4wLCJIZWlnaHQiOjAuMCwiQm9yZGVyU3R5bGUiOm51bGwsIlBhcmVudFN0eWxlIjpudWxsfSwiRGF0ZVN0eWxlIjp7IiRpZCI6IjEzMzUiLCJGb250U2V0dGluZ3MiOnsiJGlkIjoiMTMzNiIsIkZvbnRTaXplIjoxMCwiRm9udE5hbWUiOiJDYWxpYnJpIiwiSXNCb2xkIjpmYWxzZSwiSXNJdGFsaWMiOmZhbHNlLCJJc1VuZGVybGluZWQiOmZhbHNlLCJQYXJlbnRTdHlsZSI6bnVsbH0sIkF1dG9TaXplIjowLCJGb3JlZ3JvdW5kIjp7IiRpZCI6IjEzMzciLCJDb2xvciI6eyIkaWQiOiIxMzM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aWQiOiIxMzM5IiwiQ29sb3IiOnsiJGlkIjoiMTM0MCIsIkEiOjAsIlIiOjI1NSwiRyI6MjU1LCJCIjoyNTV9fSwiSXNWaXNpYmxlIjpmYWxzZSwiV2lkdGgiOjAuMCwiSGVpZ2h0IjowLjAsIkJvcmRlclN0eWxlIjpudWxsLCJQYXJlbnRTdHlsZSI6bnVsbH0sIkRhdGVGb3JtYXQiOnsiJHJlZiI6IjU3MCJ9LCJXZWVrTnVtYmVyaW5nIjp7IiRpZCI6IjEzNDEiLCJGb3JtYXQiOjAsIklzVmlzaWJsZSI6ZmFsc2UsIkxhc3RLbm93blZpc2liaWxpdHlTdGF0ZSI6ZmFsc2V9LCJJc1Zpc2libGUiOnRydWUsIlBhcmVudFN0eWxlIjpudWxsfSwiSHlwZXJsaW5rIjp7IiRpZCI6IjEzNDIiLCJBZGRyZXNzIjoiIiwiU3ViQWRkcmVzcyI6IiJ9LCJJbXBvcnRJZCI6bnVsbH0seyIkaWQiOiIxMzQzIiwiSWQiOiIzOGY3Y2FmOS1iNzQwLTQ2NzQtYjUwNC0wZDBhYjIwNGY5ZjkiLCJJbmRleCI6MzIsIkdyb3VwSWQiOiI5Mzk5MzBkZC1hZDllLTRlZjAtYjk1YS00MjUxZmY1ZDdkZDUiLCJUaXRsZSI6IlNlcnZpY2UgRGFzaGJvYXJkIiwiRGF0ZVRpbWUiOiIyMDIxLTA4LTEwVDIzOjU5OjAwIiwiUGVyY2VudGFnZUNvbXBsZXRlIjpudWxsLCJOb3RlIjpudWxsLCJTdHlsZSI6eyIkaWQiOiIxMzQ0IiwiVGl0bGVQb3NpdGlvbiI6IkxlZnQiLCJEYXRlUG9zaXRpb24iOiJMZWZ0IiwiU2hhcGVUeXBlIjo2LCJTaGFwZVNpemUiOjMsIlNoYXBlU3R5bGUiOnsiJGlkIjoiMTM0NSIsIk1hcmdpbiI6eyIkcmVmIjoiNjAifSwiUGFkZGluZyI6eyIkcmVmIjoiNjEifSwiQmFja2dyb3VuZCI6eyIkaWQiOiIxMzQ2IiwiQ29sb3IiOnsiJGlkIjoiMTM0NyIsIkEiOjI1NSwiUiI6NjgsIkciOjExNCwiQiI6MTk2fX0sIklzVmlzaWJsZSI6dHJ1ZSwiV2lkdGgiOjE0LjY4MjUxOTkxMjcxOTcyNywiSGVpZ2h0IjoxNi4zMTM5MzYyMzM1MjA1MDgsIkJvcmRlclN0eWxlIjp7IiRpZCI6IjEzNDgiLCJMaW5lQ29sb3IiOm51bGwsIkxpbmVXZWlnaHQiOjAuMCwiTGluZVR5cGUiOjAsIlBhcmVudFN0eWxlIjpudWxsfSwiUGFyZW50U3R5bGUiOm51bGx9LCJUaXRsZVN0eWxlIjp7IiRpZCI6IjEzNDkiLCJGb250U2V0dGluZ3MiOnsiJGlkIjoiMTM1MCIsIkZvbnRTaXplIjoxMSwiRm9udE5hbWUiOiJDYWxpYnJpIiwiSXNCb2xkIjp0cnVlLCJJc0l0YWxpYyI6ZmFsc2UsIklzVW5kZXJsaW5lZCI6ZmFsc2UsIlBhcmVudFN0eWxlIjpudWxsfSwiQXV0b1NpemUiOjAsIkZvcmVncm91bmQiOnsiJGlkIjoiMTM1MSIsIkNvbG9yIjp7IiRpZCI6IjEzNTI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cxIn0sIlBhZGRpbmciOnsiJHJlZiI6IjcyIn0sIkJhY2tncm91bmQiOnsiJGlkIjoiMTM1MyIsIkNvbG9yIjp7IiRpZCI6IjEzNTQiLCJBIjowLCJSIjoyNTUsIkciOjI1NSwiQiI6MjU1fX0sIklzVmlzaWJsZSI6dHJ1ZSwiV2lkdGgiOjAuMCwiSGVpZ2h0IjowLjAsIkJvcmRlclN0eWxlIjpudWxsLCJQYXJlbnRTdHlsZSI6bnVsbH0sIkRhdGVTdHlsZSI6eyIkaWQiOiIxMzU1IiwiRm9udFNldHRpbmdzIjp7IiRpZCI6IjEzNTYiLCJGb250U2l6ZSI6MTAsIkZvbnROYW1lIjoiQ2FsaWJyaSIsIklzQm9sZCI6ZmFsc2UsIklzSXRhbGljIjpmYWxzZSwiSXNVbmRlcmxpbmVkIjpmYWxzZSwiUGFyZW50U3R5bGUiOm51bGx9LCJBdXRvU2l6ZSI6MCwiRm9yZWdyb3VuZCI6eyIkaWQiOiIxMzU3IiwiQ29sb3IiOnsiJGlkIjoiMTM1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GlkIjoiMTM1OSIsIkNvbG9yIjp7IiRpZCI6IjEzNjAiLCJBIjowLCJSIjoyNTUsIkciOjI1NSwiQiI6MjU1fX0sIklzVmlzaWJsZSI6ZmFsc2UsIldpZHRoIjowLjAsIkhlaWdodCI6MC4wLCJCb3JkZXJTdHlsZSI6bnVsbCwiUGFyZW50U3R5bGUiOm51bGx9LCJEYXRlRm9ybWF0Ijp7IiRyZWYiOiI1NzAifSwiV2Vla051bWJlcmluZyI6eyIkaWQiOiIxMzYxIiwiRm9ybWF0IjowLCJJc1Zpc2libGUiOmZhbHNlLCJMYXN0S25vd25WaXNpYmlsaXR5U3RhdGUiOmZhbHNlfSwiSXNWaXNpYmxlIjp0cnVlLCJQYXJlbnRTdHlsZSI6bnVsbH0sIkh5cGVybGluayI6eyIkaWQiOiIxMzYyIiwiQWRkcmVzcyI6IiIsIlN1YkFkZHJlc3MiOiIifSwiSW1wb3J0SWQiOm51bGx9LHsiJGlkIjoiMTM2MyIsIklkIjoiNTAyNGRhNWYtNGQ4OC00MTc0LThhODktNTQ0MTI2ZjlkYTgyIiwiSW5kZXgiOjMzLCJHcm91cElkIjoiOTM5OTMwZGQtYWQ5ZS00ZWYwLWI5NWEtNDI1MWZmNWQ3ZGQ1IiwiVGl0bGUiOiJSZWFsLXRpbWUgQW5hbHl0aWNzIiwiRGF0ZVRpbWUiOiIyMDIxLTEwLTE5VDAwOjAwOjAwIiwiUGVyY2VudGFnZUNvbXBsZXRlIjpudWxsLCJOb3RlIjpudWxsLCJTdHlsZSI6eyIkaWQiOiIxMzY0IiwiVGl0bGVQb3NpdGlvbiI6IkxlZnQiLCJEYXRlUG9zaXRpb24iOiJMZWZ0IiwiU2hhcGVUeXBlIjo2LCJTaGFwZVNpemUiOjMsIlNoYXBlU3R5bGUiOnsiJGlkIjoiMTM2NSIsIk1hcmdpbiI6eyIkcmVmIjoiNjAifSwiUGFkZGluZyI6eyIkcmVmIjoiNjEifSwiQmFja2dyb3VuZCI6eyIkaWQiOiIxMzY2IiwiQ29sb3IiOnsiJGlkIjoiMTM2NyIsIkEiOjI1NSwiUiI6NjgsIkciOjExNCwiQiI6MTk2fX0sIklzVmlzaWJsZSI6dHJ1ZSwiV2lkdGgiOjE0LjY4MjUxOTkxMjcxOTcyNywiSGVpZ2h0IjoxNi4zMTM5MzYyMzM1MjA1MDgsIkJvcmRlclN0eWxlIjp7IiRpZCI6IjEzNjgiLCJMaW5lQ29sb3IiOm51bGwsIkxpbmVXZWlnaHQiOjAuMCwiTGluZVR5cGUiOjAsIlBhcmVudFN0eWxlIjpudWxsfSwiUGFyZW50U3R5bGUiOm51bGx9LCJUaXRsZVN0eWxlIjp7IiRpZCI6IjEzNjkiLCJGb250U2V0dGluZ3MiOnsiJGlkIjoiMTM3MCIsIkZvbnRTaXplIjoxMSwiRm9udE5hbWUiOiJDYWxpYnJpIiwiSXNCb2xkIjp0cnVlLCJJc0l0YWxpYyI6ZmFsc2UsIklzVW5kZXJsaW5lZCI6ZmFsc2UsIlBhcmVudFN0eWxlIjpudWxsfSwiQXV0b1NpemUiOjAsIkZvcmVncm91bmQiOnsiJGlkIjoiMTM3MSIsIkNvbG9yIjp7IiRpZCI6IjEzNzI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cxIn0sIlBhZGRpbmciOnsiJHJlZiI6IjcyIn0sIkJhY2tncm91bmQiOnsiJGlkIjoiMTM3MyIsIkNvbG9yIjp7IiRpZCI6IjEzNzQiLCJBIjowLCJSIjoyNTUsIkciOjI1NSwiQiI6MjU1fX0sIklzVmlzaWJsZSI6dHJ1ZSwiV2lkdGgiOjAuMCwiSGVpZ2h0IjowLjAsIkJvcmRlclN0eWxlIjpudWxsLCJQYXJlbnRTdHlsZSI6bnVsbH0sIkRhdGVTdHlsZSI6eyIkaWQiOiIxMzc1IiwiRm9udFNldHRpbmdzIjp7IiRpZCI6IjEzNzYiLCJGb250U2l6ZSI6MTAsIkZvbnROYW1lIjoiQ2FsaWJyaSIsIklzQm9sZCI6ZmFsc2UsIklzSXRhbGljIjpmYWxzZSwiSXNVbmRlcmxpbmVkIjpmYWxzZSwiUGFyZW50U3R5bGUiOm51bGx9LCJBdXRvU2l6ZSI6MCwiRm9yZWdyb3VuZCI6eyIkaWQiOiIxMzc3IiwiQ29sb3IiOnsiJGlkIjoiMTM3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GlkIjoiMTM3OSIsIkNvbG9yIjp7IiRpZCI6IjEzODAiLCJBIjowLCJSIjoyNTUsIkciOjI1NSwiQiI6MjU1fX0sIklzVmlzaWJsZSI6ZmFsc2UsIldpZHRoIjowLjAsIkhlaWdodCI6MC4wLCJCb3JkZXJTdHlsZSI6bnVsbCwiUGFyZW50U3R5bGUiOm51bGx9LCJEYXRlRm9ybWF0Ijp7IiRyZWYiOiI1NzAifSwiV2Vla051bWJlcmluZyI6eyIkaWQiOiIxMzgxIiwiRm9ybWF0IjowLCJJc1Zpc2libGUiOmZhbHNlLCJMYXN0S25vd25WaXNpYmlsaXR5U3RhdGUiOmZhbHNlfSwiSXNWaXNpYmxlIjp0cnVlLCJQYXJlbnRTdHlsZSI6bnVsbH0sIkh5cGVybGluayI6eyIkaWQiOiIxMzgyIiwiQWRkcmVzcyI6IiIsIlN1YkFkZHJlc3MiOiIifSwiSW1wb3J0SWQiOm51bGx9LHsiJGlkIjoiMTM4MyIsIklkIjoiNDJjMWEwY2EtMGVjNy00NjgwLWE1OGItYmQzYzQ5ZjkxMjViIiwiSW5kZXgiOjM0LCJHcm91cElkIjoiOTM5OTMwZGQtYWQ5ZS00ZWYwLWI5NWEtNDI1MWZmNWQ3ZGQ1IiwiVGl0bGUiOiJRdWFsaXR5IE1ldHJpY3MiLCJEYXRlVGltZSI6IjIwMjEtMDUtMTlUMjM6NTk6MDAiLCJQZXJjZW50YWdlQ29tcGxldGUiOm51bGwsIk5vdGUiOm51bGwsIlN0eWxlIjp7IiRpZCI6IjEzODQiLCJUaXRsZVBvc2l0aW9uIjoiTGVmdCIsIkRhdGVQb3NpdGlvbiI6IkxlZnQiLCJTaGFwZVR5cGUiOjYsIlNoYXBlU2l6ZSI6MywiU2hhcGVTdHlsZSI6eyIkaWQiOiIxMzg1IiwiTWFyZ2luIjp7IiRyZWYiOiI2MCJ9LCJQYWRkaW5nIjp7IiRyZWYiOiI2MSJ9LCJCYWNrZ3JvdW5kIjp7IiRpZCI6IjEzODYiLCJDb2xvciI6eyIkaWQiOiIxMzg3IiwiQSI6MjU1LCJSIjo2OCwiRyI6MTE0LCJCIjoxOTZ9fSwiSXNWaXNpYmxlIjp0cnVlLCJXaWR0aCI6MTQuNjgyNTE5OTEyNzE5NzI3LCJIZWlnaHQiOjE2LjMxMzkzNjIzMzUyMDUwOCwiQm9yZGVyU3R5bGUiOnsiJGlkIjoiMTM4OCIsIkxpbmVDb2xvciI6bnVsbCwiTGluZVdlaWdodCI6MC4wLCJMaW5lVHlwZSI6MCwiUGFyZW50U3R5bGUiOm51bGx9LCJQYXJlbnRTdHlsZSI6bnVsbH0sIlRpdGxlU3R5bGUiOnsiJGlkIjoiMTM4OSIsIkZvbnRTZXR0aW5ncyI6eyIkaWQiOiIxMzkwIiwiRm9udFNpemUiOjExLCJGb250TmFtZSI6IkNhbGlicmkiLCJJc0JvbGQiOnRydWUsIklzSXRhbGljIjpmYWxzZSwiSXNVbmRlcmxpbmVkIjpmYWxzZSwiUGFyZW50U3R5bGUiOm51bGx9LCJBdXRvU2l6ZSI6MCwiRm9yZWdyb3VuZCI6eyIkaWQiOiIxMzkxIiwiQ29sb3IiOnsiJGlkIjoiMTM5Mi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EifSwiUGFkZGluZyI6eyIkcmVmIjoiNzIifSwiQmFja2dyb3VuZCI6eyIkaWQiOiIxMzkzIiwiQ29sb3IiOnsiJGlkIjoiMTM5NCIsIkEiOjAsIlIiOjI1NSwiRyI6MjU1LCJCIjoyNTV9fSwiSXNWaXNpYmxlIjp0cnVlLCJXaWR0aCI6MC4wLCJIZWlnaHQiOjAuMCwiQm9yZGVyU3R5bGUiOm51bGwsIlBhcmVudFN0eWxlIjpudWxsfSwiRGF0ZVN0eWxlIjp7IiRpZCI6IjEzOTUiLCJGb250U2V0dGluZ3MiOnsiJGlkIjoiMTM5NiIsIkZvbnRTaXplIjoxMCwiRm9udE5hbWUiOiJDYWxpYnJpIiwiSXNCb2xkIjpmYWxzZSwiSXNJdGFsaWMiOmZhbHNlLCJJc1VuZGVybGluZWQiOmZhbHNlLCJQYXJlbnRTdHlsZSI6bnVsbH0sIkF1dG9TaXplIjowLCJGb3JlZ3JvdW5kIjp7IiRpZCI6IjEzOTciLCJDb2xvciI6eyIkaWQiOiIxMzk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aWQiOiIxMzk5IiwiQ29sb3IiOnsiJGlkIjoiMTQwMCIsIkEiOjAsIlIiOjI1NSwiRyI6MjU1LCJCIjoyNTV9fSwiSXNWaXNpYmxlIjpmYWxzZSwiV2lkdGgiOjAuMCwiSGVpZ2h0IjowLjAsIkJvcmRlclN0eWxlIjpudWxsLCJQYXJlbnRTdHlsZSI6bnVsbH0sIkRhdGVGb3JtYXQiOnsiJGlkIjoiMTQw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DAyIiwiRm9ybWF0IjowLCJJc1Zpc2libGUiOmZhbHNlLCJMYXN0S25vd25WaXNpYmlsaXR5U3RhdGUiOmZhbHNlfSwiSXNWaXNpYmxlIjp0cnVlLCJQYXJlbnRTdHlsZSI6bnVsbH0sIkh5cGVybGluayI6eyIkaWQiOiIxNDAzIiwiQWRkcmVzcyI6IiIsIlN1YkFkZHJlc3MiOiIifSwiSW1wb3J0SWQiOm51bGx9LHsiJGlkIjoiMTQwNCIsIklkIjoiMGZlNmU2YzQtZDM0OS00MjdjLTgxY2EtY2NmNTc2YmE0NjBjIiwiSW5kZXgiOjM1LCJHcm91cElkIjoiYmMyODkyZjEtZDQwZS00ZjA1LWE5M2MtYzlkNjUyYTM4ZDA1IiwiVGl0bGUiOiJDb252ZXJzaW9uIE1ldHJpY3MiLCJEYXRlVGltZSI6IjIwMjEtMTAtMThUMjE6NTg6MDAiLCJQZXJjZW50YWdlQ29tcGxldGUiOm51bGwsIk5vdGUiOm51bGwsIlN0eWxlIjp7IiRpZCI6IjE0MDUiLCJUaXRsZVBvc2l0aW9uIjoiTGVmdCIsIkRhdGVQb3NpdGlvbiI6IkxlZnQiLCJTaGFwZVR5cGUiOjYsIlNoYXBlU2l6ZSI6MywiU2hhcGVTdHlsZSI6eyIkaWQiOiIxNDA2IiwiTWFyZ2luIjp7IiRyZWYiOiI2MCJ9LCJQYWRkaW5nIjp7IiRyZWYiOiI2MSJ9LCJCYWNrZ3JvdW5kIjp7IiRpZCI6IjE0MDciLCJDb2xvciI6eyIkaWQiOiIxNDA4IiwiQSI6MjU1LCJSIjo2OCwiRyI6MTE0LCJCIjoxOTZ9fSwiSXNWaXNpYmxlIjp0cnVlLCJXaWR0aCI6MTQuNjgyNTE5OTEyNzE5NzI3LCJIZWlnaHQiOjE2LjMxMzkzNjIzMzUyMDUwOCwiQm9yZGVyU3R5bGUiOnsiJGlkIjoiMTQwOSIsIkxpbmVDb2xvciI6bnVsbCwiTGluZVdlaWdodCI6MC4wLCJMaW5lVHlwZSI6MCwiUGFyZW50U3R5bGUiOm51bGx9LCJQYXJlbnRTdHlsZSI6bnVsbH0sIlRpdGxlU3R5bGUiOnsiJGlkIjoiMTQxMCIsIkZvbnRTZXR0aW5ncyI6eyIkaWQiOiIxNDExIiwiRm9udFNpemUiOjExLCJGb250TmFtZSI6IkNhbGlicmkiLCJJc0JvbGQiOnRydWUsIklzSXRhbGljIjpmYWxzZSwiSXNVbmRlcmxpbmVkIjpmYWxzZSwiUGFyZW50U3R5bGUiOm51bGx9LCJBdXRvU2l6ZSI6MCwiRm9yZWdyb3VuZCI6eyIkaWQiOiIxNDEyIiwiQ29sb3IiOnsiJGlkIjoiMTQxMy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EifSwiUGFkZGluZyI6eyIkcmVmIjoiNzIifSwiQmFja2dyb3VuZCI6eyIkaWQiOiIxNDE0IiwiQ29sb3IiOnsiJGlkIjoiMTQxNSIsIkEiOjAsIlIiOjI1NSwiRyI6MjU1LCJCIjoyNTV9fSwiSXNWaXNpYmxlIjp0cnVlLCJXaWR0aCI6MC4wLCJIZWlnaHQiOjAuMCwiQm9yZGVyU3R5bGUiOm51bGwsIlBhcmVudFN0eWxlIjpudWxsfSwiRGF0ZVN0eWxlIjp7IiRpZCI6IjE0MTYiLCJGb250U2V0dGluZ3MiOnsiJGlkIjoiMTQxNyIsIkZvbnRTaXplIjoxMCwiRm9udE5hbWUiOiJDYWxpYnJpIiwiSXNCb2xkIjpmYWxzZSwiSXNJdGFsaWMiOmZhbHNlLCJJc1VuZGVybGluZWQiOmZhbHNlLCJQYXJlbnRTdHlsZSI6bnVsbH0sIkF1dG9TaXplIjowLCJGb3JlZ3JvdW5kIjp7IiRpZCI6IjE0MTgiLCJDb2xvciI6eyIkaWQiOiIxNDE5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aWQiOiIxNDIwIiwiQ29sb3IiOnsiJGlkIjoiMTQyMSIsIkEiOjAsIlIiOjI1NSwiRyI6MjU1LCJCIjoyNTV9fSwiSXNWaXNpYmxlIjpmYWxzZSwiV2lkdGgiOjAuMCwiSGVpZ2h0IjowLjAsIkJvcmRlclN0eWxlIjpudWxsLCJQYXJlbnRTdHlsZSI6bnVsbH0sIkRhdGVGb3JtYXQiOnsiJHJlZiI6IjU3MCJ9LCJXZWVrTnVtYmVyaW5nIjp7IiRpZCI6IjE0MjIiLCJGb3JtYXQiOjAsIklzVmlzaWJsZSI6ZmFsc2UsIkxhc3RLbm93blZpc2liaWxpdHlTdGF0ZSI6ZmFsc2V9LCJJc1Zpc2libGUiOnRydWUsIlBhcmVudFN0eWxlIjpudWxsfSwiSHlwZXJsaW5rIjp7IiRpZCI6IjE0MjMiLCJBZGRyZXNzIjoiIiwiU3ViQWRkcmVzcyI6IiJ9LCJJbXBvcnRJZCI6bnVsbH0seyIkaWQiOiIxNDI0IiwiSWQiOiI3Njk1NjE3YS0xNGE4LTRjOTUtYTI2OS1jNmNkNGI0ZjMzNWEiLCJJbmRleCI6MzYsIkdyb3VwSWQiOiJiYzI4OTJmMS1kNDBlLTRmMDUtYTkzYy1jOWQ2NTJhMzhkMDUiLCJUaXRsZSI6IlJlYWwtdGltZSBSZXBvcnRpbmciLCJEYXRlVGltZSI6IjIwMjEtMTItMjFUMDA6MDA6MDAiLCJQZXJjZW50YWdlQ29tcGxldGUiOm51bGwsIk5vdGUiOm51bGwsIlN0eWxlIjp7IiRpZCI6IjE0MjUiLCJUaXRsZVBvc2l0aW9uIjoiTGVmdCIsIkRhdGVQb3NpdGlvbiI6IkxlZnQiLCJTaGFwZVR5cGUiOjYsIlNoYXBlU2l6ZSI6MywiU2hhcGVTdHlsZSI6eyIkaWQiOiIxNDI2IiwiTWFyZ2luIjp7IiRyZWYiOiI2MCJ9LCJQYWRkaW5nIjp7IiRyZWYiOiI2MSJ9LCJCYWNrZ3JvdW5kIjp7IiRpZCI6IjE0MjciLCJDb2xvciI6eyIkaWQiOiIxNDI4IiwiQSI6MjU1LCJSIjo2OCwiRyI6MTE0LCJCIjoxOTZ9fSwiSXNWaXNpYmxlIjp0cnVlLCJXaWR0aCI6MTQuNjgyNTE5OTEyNzE5NzI3LCJIZWlnaHQiOjE2LjMxMzkzNjIzMzUyMDUwOCwiQm9yZGVyU3R5bGUiOnsiJGlkIjoiMTQyOSIsIkxpbmVDb2xvciI6bnVsbCwiTGluZVdlaWdodCI6MC4wLCJMaW5lVHlwZSI6MCwiUGFyZW50U3R5bGUiOm51bGx9LCJQYXJlbnRTdHlsZSI6bnVsbH0sIlRpdGxlU3R5bGUiOnsiJGlkIjoiMTQzMCIsIkZvbnRTZXR0aW5ncyI6eyIkaWQiOiIxNDMxIiwiRm9udFNpemUiOjExLCJGb250TmFtZSI6IkNhbGlicmkiLCJJc0JvbGQiOnRydWUsIklzSXRhbGljIjpmYWxzZSwiSXNVbmRlcmxpbmVkIjpmYWxzZSwiUGFyZW50U3R5bGUiOm51bGx9LCJBdXRvU2l6ZSI6MCwiRm9yZWdyb3VuZCI6eyIkaWQiOiIxNDMyIiwiQ29sb3IiOnsiJGlkIjoiMTQzMy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EifSwiUGFkZGluZyI6eyIkcmVmIjoiNzIifSwiQmFja2dyb3VuZCI6eyIkaWQiOiIxNDM0IiwiQ29sb3IiOnsiJGlkIjoiMTQzNSIsIkEiOjAsIlIiOjI1NSwiRyI6MjU1LCJCIjoyNTV9fSwiSXNWaXNpYmxlIjp0cnVlLCJXaWR0aCI6MC4wLCJIZWlnaHQiOjAuMCwiQm9yZGVyU3R5bGUiOm51bGwsIlBhcmVudFN0eWxlIjpudWxsfSwiRGF0ZVN0eWxlIjp7IiRpZCI6IjE0MzYiLCJGb250U2V0dGluZ3MiOnsiJGlkIjoiMTQzNyIsIkZvbnRTaXplIjoxMCwiRm9udE5hbWUiOiJDYWxpYnJpIiwiSXNCb2xkIjpmYWxzZSwiSXNJdGFsaWMiOmZhbHNlLCJJc1VuZGVybGluZWQiOmZhbHNlLCJQYXJlbnRTdHlsZSI6bnVsbH0sIkF1dG9TaXplIjowLCJGb3JlZ3JvdW5kIjp7IiRpZCI6IjE0MzgiLCJDb2xvciI6eyIkaWQiOiIxNDM5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aWQiOiIxNDQwIiwiQ29sb3IiOnsiJGlkIjoiMTQ0MSIsIkEiOjAsIlIiOjI1NSwiRyI6MjU1LCJCIjoyNTV9fSwiSXNWaXNpYmxlIjpmYWxzZSwiV2lkdGgiOjAuMCwiSGVpZ2h0IjowLjAsIkJvcmRlclN0eWxlIjpudWxsLCJQYXJlbnRTdHlsZSI6bnVsbH0sIkRhdGVGb3JtYXQiOnsiJHJlZiI6IjU3MCJ9LCJXZWVrTnVtYmVyaW5nIjp7IiRpZCI6IjE0NDIiLCJGb3JtYXQiOjAsIklzVmlzaWJsZSI6ZmFsc2UsIkxhc3RLbm93blZpc2liaWxpdHlTdGF0ZSI6ZmFsc2V9LCJJc1Zpc2libGUiOnRydWUsIlBhcmVudFN0eWxlIjpudWxsfSwiSHlwZXJsaW5rIjp7IiRpZCI6IjE0NDMiLCJBZGRyZXNzIjoiIiwiU3ViQWRkcmVzcyI6IiJ9LCJJbXBvcnRJZCI6bnVsbH0seyIkaWQiOiIxNDQ0IiwiSWQiOiI5MDgyOThmNC02Njc2LTQ3MmEtOGIzNC0xNGZhMmNiOTM3NmIiLCJJbmRleCI6NDEsIkdyb3VwSWQiOiJiYzI4OTJmMS1kNDBlLTRmMDUtYTkzYy1jOWQ2NTJhMzhkMDUiLCJUaXRsZSI6Ik1pbGVzdG9uZSIsIkRhdGVUaW1lIjoiMjAyMS0wOC0yMlQyMzo1OTowMCIsIlBlcmNlbnRhZ2VDb21wbGV0ZSI6bnVsbCwiTm90ZSI6bnVsbCwiU3R5bGUiOnsiJGlkIjoiMTQ0NSIsIlRpdGxlUG9zaXRpb24iOiJMZWZ0IiwiRGF0ZVBvc2l0aW9uIjoiTGVmdCIsIlNoYXBlVHlwZSI6MTQsIlNoYXBlU2l6ZSI6MSwiU2hhcGVTdHlsZSI6eyIkaWQiOiIxNDQ2IiwiTWFyZ2luIjp7IiRyZWYiOiI2MCJ9LCJQYWRkaW5nIjp7IiRyZWYiOiI2MSJ9LCJCYWNrZ3JvdW5kIjp7IiRpZCI6IjE0NDciLCJDb2xvciI6eyIkaWQiOiIxNDQ4IiwiQSI6MjU1LCJSIjo2OCwiRyI6MTE0LCJCIjoxOTZ9fSwiSXNWaXNpYmxlIjp0cnVlLCJXaWR0aCI6MTguMCwiSGVpZ2h0IjoyMC4wLCJCb3JkZXJTdHlsZSI6eyIkaWQiOiIxNDQ5IiwiTGluZUNvbG9yIjpudWxsLCJMaW5lV2VpZ2h0IjowLjAsIkxpbmVUeXBlIjowLCJQYXJlbnRTdHlsZSI6bnVsbH0sIlBhcmVudFN0eWxlIjpudWxsfSwiVGl0bGVTdHlsZSI6eyIkaWQiOiIxNDUwIiwiRm9udFNldHRpbmdzIjp7IiRpZCI6IjE0NTEiLCJGb250U2l6ZSI6MTEsIkZvbnROYW1lIjoiQ2FsaWJyaSIsIklzQm9sZCI6dHJ1ZSwiSXNJdGFsaWMiOmZhbHNlLCJJc1VuZGVybGluZWQiOmZhbHNlLCJQYXJlbnRTdHlsZSI6bnVsbH0sIkF1dG9TaXplIjowLCJGb3JlZ3JvdW5kIjp7IiRpZCI6IjE0NTIiLCJDb2xvciI6eyIkaWQiOiIxNDUz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MTQ1NCIsIkZvbnRTZXR0aW5ncyI6eyIkaWQiOiIxNDU1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3OCJ9LCJQYWRkaW5nIjp7IiRyZWYiOiI3OSJ9LCJCYWNrZ3JvdW5kIjp7IiRyZWYiOiI4MCJ9LCJJc1Zpc2libGUiOmZhbHNlLCJXaWR0aCI6MC4wLCJIZWlnaHQiOjAuMCwiQm9yZGVyU3R5bGUiOm51bGwsIlBhcmVudFN0eWxlIjpudWxsfSwiRGF0ZUZvcm1hdCI6eyIkaWQiOiIxNDU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0NTciLCJGb3JtYXQiOjAsIklzVmlzaWJsZSI6ZmFsc2UsIkxhc3RLbm93blZpc2liaWxpdHlTdGF0ZSI6ZmFsc2V9LCJJc1Zpc2libGUiOmZhbHNlLCJQYXJlbnRTdHlsZSI6bnVsbH0sIkh5cGVybGluayI6eyIkaWQiOiIxNDU4IiwiQWRkcmVzcyI6IiIsIlN1YkFkZHJlc3MiOiIifSwiSW1wb3J0SWQiOm51bGx9LHsiJGlkIjoiMTQ1OSIsIklkIjoiMTBmN2M1ZGYtODA4ZC00MThiLTliYmEtNWVkNWFhYjU5MGUzIiwiSW5kZXgiOjQyLCJHcm91cElkIjoiIiwiVGl0bGUiOiJSZXBvcnRpbmciLCJEYXRlVGltZSI6IjIwMjEtMTItMTJUMDA6MDA6MDAiLCJQZXJjZW50YWdlQ29tcGxldGUiOm51bGwsIk5vdGUiOm51bGwsIlN0eWxlIjp7IiRpZCI6IjE0NjAiLCJUaXRsZVBvc2l0aW9uIjoiTGVmdCIsIkRhdGVQb3NpdGlvbiI6IkxlZnQiLCJTaGFwZVR5cGUiOjE0LCJTaGFwZVNpemUiOjEsIlNoYXBlU3R5bGUiOnsiJGlkIjoiMTQ2MSIsIk1hcmdpbiI6eyIkcmVmIjoiNjAifSwiUGFkZGluZyI6eyIkcmVmIjoiNjEifSwiQmFja2dyb3VuZCI6eyIkaWQiOiIxNDYyIiwiQ29sb3IiOnsiJGlkIjoiMTQ2MyIsIkEiOjI1NSwiUiI6NjgsIkciOjExNCwiQiI6MTk2fX0sIklzVmlzaWJsZSI6dHJ1ZSwiV2lkdGgiOjE4LjAsIkhlaWdodCI6MjAuMCwiQm9yZGVyU3R5bGUiOnsiJGlkIjoiMTQ2NCIsIkxpbmVDb2xvciI6bnVsbCwiTGluZVdlaWdodCI6MC4wLCJMaW5lVHlwZSI6MCwiUGFyZW50U3R5bGUiOm51bGx9LCJQYXJlbnRTdHlsZSI6bnVsbH0sIlRpdGxlU3R5bGUiOnsiJGlkIjoiMTQ2NSIsIkZvbnRTZXR0aW5ncyI6eyIkaWQiOiIxNDY2IiwiRm9udFNpemUiOjExLCJGb250TmFtZSI6IkNhbGlicmkiLCJJc0JvbGQiOnRydWUsIklzSXRhbGljIjpmYWxzZSwiSXNVbmRlcmxpbmVkIjpmYWxzZSwiUGFyZW50U3R5bGUiOm51bGx9LCJBdXRvU2l6ZSI6MCwiRm9yZWdyb3VuZCI6eyIkaWQiOiIxNDY3IiwiQ29sb3IiOnsiJGlkIjoiMTQ2OC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EifSwiUGFkZGluZyI6eyIkcmVmIjoiNzIifSwiQmFja2dyb3VuZCI6eyIkcmVmIjoiNzMifSwiSXNWaXNpYmxlIjp0cnVlLCJXaWR0aCI6MC4wLCJIZWlnaHQiOjAuMCwiQm9yZGVyU3R5bGUiOm51bGwsIlBhcmVudFN0eWxlIjpudWxsfSwiRGF0ZVN0eWxlIjp7IiRpZCI6IjE0NjkiLCJGb250U2V0dGluZ3MiOnsiJGlkIjoiMTQ3M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kRhdGVGb3JtYXQiOnsiJHJlZiI6IjgxIn0sIldlZWtOdW1iZXJpbmciOnsiJGlkIjoiMTQ3MSIsIkZvcm1hdCI6MCwiSXNWaXNpYmxlIjpmYWxzZSwiTGFzdEtub3duVmlzaWJpbGl0eVN0YXRlIjpmYWxzZX0sIklzVmlzaWJsZSI6ZmFsc2UsIlBhcmVudFN0eWxlIjpudWxsfSwiSHlwZXJsaW5rIjp7IiRpZCI6IjE0NzIiLCJBZGRyZXNzIjoiIiwiU3ViQWRkcmVzcyI6IiJ9LCJJbXBvcnRJZCI6bnVsbH1dfV0sIk1zUHJvamVjdEl0ZW1zVHJlZSI6bnVsbCwiTWV0YWRhdGEiOnsiJGlkIjoiMTQ3My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xNDc0IiwiSW1wYU9wdGlvbnMiOnsiJGlkIjoiMTQ3N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E0NzYiLCJVc2VUaW1lIjpmYWxzZSwiV29ya0RheVN0YXJ0IjoiMDA6MDA6MDAiLCJXb3JrRGF5RW5kIjoiMjM6NTk6MDAifSwiTGFzdFVzZWRUZW1wbGF0ZUlkIjoiODJhNzc2MDYtYjY0YS00ODVkLWFmNDEtMWFlMzc4YzlhNWQ0IiwiRmlyc3RXZWVrT2ZZZWFyIjowfQ=="/>
  <p:tag name="__MASTER" val="__part_0"/>
</p:tagLst>
</file>

<file path=ppt/tags/tag3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Quarters"/>
  <p:tag name="OTLTIMEBANDQUICKPOSITION" val="Custom"/>
  <p:tag name="OTLTIMEBANDSHAPETYPE" val="RectangleTimeband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7"/>
  <p:tag name="OTLTIMEBANDFYSTARTMONTH" val="January"/>
  <p:tag name="OTLTIMEBANDSHOWFYLABEL" val="True"/>
  <p:tag name="OTLTIMEBANDUSESTARTINGOFTHEYEARFORFYNUMBERING" val="True"/>
  <p:tag name="OTLTIMEBANDENDDATE" val="2021-12-25T03:44:00.0000000"/>
  <p:tag name="OTLMARKERSHAPE" val="OTL"/>
</p:tagLst>
</file>

<file path=ppt/tags/tag3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00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1-28T00:00:00.0000000Z"/>
  <p:tag name="OTLENDDATE" val="2021-03-31T18:57:00.0000000Z"/>
  <p:tag name="OTLMARKERSHAPE" val="OTL"/>
</p:tagLst>
</file>

<file path=ppt/tags/tag3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00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1-02T00:00:00.0000000Z"/>
  <p:tag name="OTLENDDATE" val="2021-03-31T19:44:00.0000000Z"/>
  <p:tag name="OTLMARKERSHAPE" val="OTL"/>
</p:tagLst>
</file>

<file path=ppt/tags/tag3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00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2-23T14:36:00.0000000Z"/>
  <p:tag name="OTLENDDATE" val="2021-04-07T00:24:00.0000000Z"/>
  <p:tag name="OTLMARKERSHAPE" val="OTL"/>
</p:tagLst>
</file>

<file path=ppt/tags/tag3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4-02T00:00:00.0000000Z"/>
  <p:tag name="OTLENDDATE" val="2021-06-02T13:00:00.0000000Z"/>
  <p:tag name="OTLMARKERSHAPE" val="OTL"/>
</p:tagLst>
</file>

<file path=ppt/tags/tag3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4-02T00:00:00.0000000Z"/>
  <p:tag name="OTLENDDATE" val="2021-04-28T07:18:00.0000000Z"/>
  <p:tag name="OTLMARKERSHAPE" val="OTL"/>
</p:tagLst>
</file>

<file path=ppt/tags/tag3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2-02T21:03:00.0000000Z"/>
  <p:tag name="OTLENDDATE" val="2021-04-07T20:59:00.0000000Z"/>
  <p:tag name="OTLMARKERSHAPE" val="OTL"/>
</p:tagLst>
</file>

<file path=ppt/tags/tag3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6-05T23:51:00.0000000Z"/>
  <p:tag name="OTLENDDATE" val="2021-08-05T12:55:00.0000000Z"/>
  <p:tag name="OTLMARKERSHAPE" val="OTL"/>
</p:tagLst>
</file>

<file path=ppt/tags/tag3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4-02T00:00:00.0000000Z"/>
  <p:tag name="OTLENDDATE" val="2021-06-10T23:59:00.0000000Z"/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7-07T00:00:00.0000000Z"/>
  <p:tag name="OTLENDDATE" val="2021-09-14T23:59:00.0000000Z"/>
  <p:tag name="OTLMARKERSHAPE" val="OTL"/>
</p:tagLst>
</file>

<file path=ppt/tags/tag3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wk"/>
  <p:tag name="OTLSPACING" val="3"/>
  <p:tag name="OTLWEEKNUMBERINGFORMAT" val="WNFormat1"/>
  <p:tag name="OTLWEEKNUMBERINGISVISIBLE" val="False"/>
  <p:tag name="OTLSTARTDATE" val="2021-02-17T09:13:00.0000000Z"/>
  <p:tag name="OTLENDDATE" val="2021-03-31T20:01:00.0000000Z"/>
  <p:tag name="OTLSHAPETHICKNESSTYPE" val="Thin"/>
  <p:tag name="OTLMARKERSHAPE" val="OTL"/>
</p:tagLst>
</file>

<file path=ppt/tags/tag3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3"/>
  <p:tag name="OTLWEEKNUMBERINGFORMAT" val="WNFormat1"/>
  <p:tag name="OTLWEEKNUMBERINGISVISIBLE" val="False"/>
  <p:tag name="OTLSTARTDATE" val="2021-09-01T14:52:00.0000000Z"/>
  <p:tag name="OTLENDDATE" val="2021-10-21T01:51:00.0000000Z"/>
  <p:tag name="OTLSHAPETHICKNESSTYPE" val="Thin"/>
  <p:tag name="OTLMARKERSHAPE" val="OTL"/>
</p:tagLst>
</file>

<file path=ppt/tags/tag3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3"/>
  <p:tag name="OTLWEEKNUMBERINGFORMAT" val="WNFormat1"/>
  <p:tag name="OTLWEEKNUMBERINGISVISIBLE" val="False"/>
  <p:tag name="OTLSTARTDATE" val="2021-04-01T02:34:00.0000000Z"/>
  <p:tag name="OTLENDDATE" val="2021-09-01T22:08:00.0000000Z"/>
  <p:tag name="OTLSHAPETHICKNESSTYPE" val="Thin"/>
  <p:tag name="OTLMARKERSHAPE" val="OTL"/>
</p:tagLst>
</file>

<file path=ppt/tags/tag3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WEEKNUMBERINGFORMAT" val="WNFormat1"/>
  <p:tag name="OTLWEEKNUMBERINGISVISIBLE" val="False"/>
  <p:tag name="OTLSTARTDATE" val="2021-10-21T01:55:00.0000000Z"/>
  <p:tag name="OTLENDDATE" val="2021-12-25T03:44:00.0000000Z"/>
  <p:tag name="OTLSHAPETHICKNESSTYPE" val="Thin"/>
  <p:tag name="OTLMARKERSHAPE" val="OTL"/>
</p:tagLst>
</file>

<file path=ppt/tags/tag3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6-04T00:00:00.0000000Z"/>
  <p:tag name="OTLENDDATE" val="2021-07-11T23:58:00.0000000Z"/>
  <p:tag name="OTLMARKERSHAPE" val="OTL"/>
</p:tagLst>
</file>

<file path=ppt/tags/tag3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8-03T00:00:00.0000000Z"/>
  <p:tag name="OTLENDDATE" val="2021-10-28T05:38:00.0000000Z"/>
  <p:tag name="OTLMARKERSHAPE" val="OTL"/>
</p:tagLst>
</file>

<file path=ppt/tags/tag3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7-13T22:25:00.0000000Z"/>
  <p:tag name="OTLENDDATE" val="2021-09-30T07:36:00.0000000Z"/>
  <p:tag name="OTLMARKERSHAPE" val="OTL"/>
</p:tagLst>
</file>

<file path=ppt/tags/tag3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3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Quality Metrics"/>
  <p:tag name="OTLPOSITIONONTASK" val="None"/>
  <p:tag name="OTLRELATEDTASKID" val="00000000-0000-0000-0000-000000000000"/>
  <p:tag name="OTLWEEKNUMBERINGFORMAT" val="WNFormat1"/>
  <p:tag name="OTLWEEKNUMBERINGISVISIBLE" val="False"/>
  <p:tag name="OTLDATE" val="2021-05-19T23:59:00.0000000"/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ales Dashboard"/>
  <p:tag name="OTLPOSITIONONTASK" val="None"/>
  <p:tag name="OTLRELATEDTASKID" val="00000000-0000-0000-0000-000000000000"/>
  <p:tag name="OTLWEEKNUMBERINGFORMAT" val="WNFormat1"/>
  <p:tag name="OTLWEEKNUMBERINGISVISIBLE" val="False"/>
  <p:tag name="OTLDATE" val="2021-12-20T23:59:00.0000000"/>
  <p:tag name="OTLMARKERSHAPE" val="OTL"/>
</p:tagLst>
</file>

<file path=ppt/tags/tag3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rvice Metrics"/>
  <p:tag name="OTLPOSITIONONTASK" val="None"/>
  <p:tag name="OTLRELATEDTASKID" val="00000000-0000-0000-0000-000000000000"/>
  <p:tag name="OTLWEEKNUMBERINGFORMAT" val="WNFormat1"/>
  <p:tag name="OTLWEEKNUMBERINGISVISIBLE" val="False"/>
  <p:tag name="OTLDATE" val="2021-04-01T00:00:00.0000000"/>
  <p:tag name="OTLMARKERSHAPE" val="OTL"/>
</p:tagLst>
</file>

<file path=ppt/tags/tag3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al-time Reporting"/>
  <p:tag name="OTLPOSITIONONTASK" val="None"/>
  <p:tag name="OTLRELATEDTASKID" val="00000000-0000-0000-0000-000000000000"/>
  <p:tag name="OTLWEEKNUMBERINGFORMAT" val="WNFormat1"/>
  <p:tag name="OTLWEEKNUMBERINGISVISIBLE" val="False"/>
  <p:tag name="OTLDATE" val="2021-12-21T00:00:00.0000000"/>
  <p:tag name="OTLMARKERSHAPE" val="OTL"/>
</p:tagLst>
</file>

<file path=ppt/tags/tag3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nversion Metrics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8T21:58:00.0000000"/>
  <p:tag name="OTLMARKERSHAPE" val="OTL"/>
</p:tagLst>
</file>

<file path=ppt/tags/tag3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rvice Dashboard"/>
  <p:tag name="OTLPOSITIONONTASK" val="None"/>
  <p:tag name="OTLRELATEDTASKID" val="00000000-0000-0000-0000-000000000000"/>
  <p:tag name="OTLWEEKNUMBERINGFORMAT" val="WNFormat1"/>
  <p:tag name="OTLWEEKNUMBERINGISVISIBLE" val="False"/>
  <p:tag name="OTLDATE" val="2021-08-10T23:59:00.0000000"/>
  <p:tag name="OTLMARKERSHAPE" val="OTL"/>
</p:tagLst>
</file>

<file path=ppt/tags/tag3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al-time Analytics"/>
  <p:tag name="OTLPOSITIONONTASK" val="None"/>
  <p:tag name="OTLRELATEDTASKID" val="00000000-0000-0000-0000-000000000000"/>
  <p:tag name="OTLWEEKNUMBERINGFORMAT" val="WNFormat1"/>
  <p:tag name="OTLWEEKNUMBERINGISVISIBLE" val="False"/>
  <p:tag name="OTLDATE" val="2021-10-19T00:00:00.0000000"/>
  <p:tag name="OTLMARKERSHAPE" val="OTL"/>
</p:tagLst>
</file>

<file path=ppt/tags/tag3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3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yyyy/MMM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Q1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1-03-31T23:59:00.0000000"/>
  <p:tag name="OTLMARKERSHAPE" val="OTL"/>
</p:tagLst>
</file>

<file path=ppt/tags/tag3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yyyy/MMM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Q2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1-07-05T00:00:00.0000000"/>
  <p:tag name="OTLMARKERSHAPE" val="OTL"/>
</p:tagLst>
</file>

<file path=ppt/tags/tag3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yyyy/MMM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Q3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1-09-27T23:59:00.0000000"/>
  <p:tag name="OTLMARKERSHAPE" val="OTL"/>
</p:tagLst>
</file>

<file path=ppt/tags/tag3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yyyy/MMM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Q4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1-12-20T23:59:00.0000000"/>
  <p:tag name="OTLMARKERSHAPE" val="OTL"/>
</p:tagLst>
</file>

<file path=ppt/tags/tag3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Kickoff Meeting"/>
  <p:tag name="OTLDATE" val="2021-01-16T23:59:00.0000000"/>
  <p:tag name="OTLPOSITIONONTASK" val="Center"/>
  <p:tag name="OTLRELATEDTASKID" val="1f3ecdb5-2321-4d1c-858a-b8fb12392a13"/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KPIs Defined"/>
  <p:tag name="OTLDATE" val="2021-03-31T23:59:00.0000000"/>
  <p:tag name="OTLPOSITIONONTASK" val="Center"/>
  <p:tag name="OTLRELATEDTASKID" val="840d1906-cb10-4b01-bde1-5bb78e8e323b"/>
  <p:tag name="OTLMARKERSHAPE" val="OTL"/>
</p:tagLst>
</file>

<file path=ppt/tags/tag3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ompetitor Review"/>
  <p:tag name="OTLDATE" val="2021-03-31T23:59:00.0000000"/>
  <p:tag name="OTLPOSITIONONTASK" val="Center"/>
  <p:tag name="OTLRELATEDTASKID" val="44de9765-e720-4557-b882-97f4709b8c30"/>
  <p:tag name="OTLMARKERSHAPE" val="OTL"/>
</p:tagLst>
</file>

<file path=ppt/tags/tag3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ice List (Hypothesis)"/>
  <p:tag name="OTLDATE" val="2021-06-07T23:59:00.0000000"/>
  <p:tag name="OTLPOSITIONONTASK" val="Center"/>
  <p:tag name="OTLRELATEDTASKID" val="c7770eb3-e434-4450-83eb-f0cda53241c7"/>
  <p:tag name="OTLMARKERSHAPE" val="OTL"/>
</p:tagLst>
</file>

<file path=ppt/tags/tag3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Final Price List"/>
  <p:tag name="OTLDATE" val="2021-07-28T23:59:00.0000000"/>
  <p:tag name="OTLPOSITIONONTASK" val="Center"/>
  <p:tag name="OTLRELATEDTASKID" val="f1b03b9f-adb2-46d6-b74e-ef66d2c662d1"/>
  <p:tag name="OTLMARKERSHAPE" val="OTL"/>
</p:tagLst>
</file>

<file path=ppt/tags/tag3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Alpha"/>
  <p:tag name="OTLDATE" val="2021-05-20T00:00:00.0000000"/>
  <p:tag name="OTLPOSITIONONTASK" val="Center"/>
  <p:tag name="OTLRELATEDTASKID" val="fa8886b7-69a5-4c02-817a-aba54576e921"/>
  <p:tag name="OTLMARKERSHAPE" val="OTL"/>
</p:tagLst>
</file>

<file path=ppt/tags/tag3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ivate Beta"/>
  <p:tag name="OTLDATE" val="2021-06-30T23:59:00.0000000"/>
  <p:tag name="OTLPOSITIONONTASK" val="Center"/>
  <p:tag name="OTLRELATEDTASKID" val="fa8886b7-69a5-4c02-817a-aba54576e921"/>
  <p:tag name="OTLMARKERSHAPE" val="OTL"/>
</p:tagLst>
</file>

<file path=ppt/tags/tag3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ublic Beta"/>
  <p:tag name="OTLDATE" val="2021-08-10T23:59:00.0000000"/>
  <p:tag name="OTLPOSITIONONTASK" val="Center"/>
  <p:tag name="OTLRELATEDTASKID" val="fa8886b7-69a5-4c02-817a-aba54576e921"/>
  <p:tag name="OTLMARKERSHAPE" val="OTL"/>
</p:tagLst>
</file>

<file path=ppt/tags/tag3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Staging"/>
  <p:tag name="OTLDATE" val="2021-11-15T23:59:00.0000000"/>
  <p:tag name="OTLPOSITIONONTASK" val="Center"/>
  <p:tag name="OTLRELATEDTASKID" val="db841b2d-c0b5-434e-8300-8cd4d4e540bc"/>
  <p:tag name="OTLMARKERSHAPE" val="OTL"/>
</p:tagLst>
</file>

<file path=ppt/tags/tag3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Go Live!"/>
  <p:tag name="OTLDATE" val="2021-12-20T23:59:00.0000000"/>
  <p:tag name="OTLPOSITIONONTASK" val="Center"/>
  <p:tag name="OTLRELATEDTASKID" val="db841b2d-c0b5-434e-8300-8cd4d4e540bc"/>
  <p:tag name="OTLMARKERSHAPE" val="OTL"/>
</p:tagLst>
</file>

<file path=ppt/tags/tag3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pudWxsLCJFZGl0aW9uIjoiUHJvIiwiSXNQbHVzRWRpdGlvbiI6dHJ1ZSwiSXNQcm9FZGl0aW9uIjp0cnVlfSwiRWZmZWN0IjowLCJTdHlsZSI6eyIkaWQiOiIzIiwiVGltZWJhbmRTdHlsZSI6eyIkaWQiOiI0IiwiU2NhbGVNYXJraW5nIjoxLCJTaGFwZSI6MTAsIlNoYXBlU3R5bGUiOnsiJGlkIjoiNSIsIk1hcmdpbiI6eyIkaWQiOiI2IiwiVG9wIjowLCJMZWZ0IjoxMCwiUmlnaHQiOjEwLCJCb3R0b20iOjB9LCJQYWRkaW5nIjp7IiRpZCI6IjciLCJUb3AiOjMsIkxlZnQiOjAsIlJpZ2h0IjowLCJCb3R0b20iOjN9LCJCYWNrZ3JvdW5kIjp7IiRpZCI6IjgiLCJDb2xvciI6eyIkaWQiOiI5IiwiQSI6MjU1LCJSIjoyMjUsIkciOjE1MiwiQiI6Mzd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c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Q3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CwiQiI6MH19LCJBcHBlbmRZZWFyT25ZZWFyQ2hhbmdlIjpmYWxzZSwiRWxhcHNlZFRpbWVGb3JtYXQiOjEsIlRvZGF5TWFya2VyUG9zaXRpb24iOjAsIlF1aWNrUG9zaXRpb24iOjMsIkFic29sdXRlUG9zaXRpb24iOjE2Ni4wMzcxNywiTWFyZ2luIjp7IiRpZCI6IjQ5IiwiVG9wIjowLCJMZWZ0IjoxMCwiUmlnaHQiOjEwLCJCb3R0b20iOjB9LCJQYWRkaW5nIjp7IiRpZCI6IjUwIiwiVG9wIjowLCJMZWZ0IjowLCJSaWdodCI6MCwiQm90dG9tIjowfSwiQmFja2dyb3VuZCI6eyIkaWQiOiI1MSIsIkNvbG9yIjp7IiRpZCI6IjUyIiwiQSI6MjU1LCJSIjo0NywiRyI6NTQsIkIiOjE1M3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c5LCJHIjoxMjksIkIiOjE4OX19LCJMaW5lV2VpZ2h0IjoxLjAsIkxpbmVUeXBlIjowLCJQYXJlbnRTdHlsZSI6bnVsbH0sIklzQmVsb3dUaW1lYmFuZCI6ZmFsc2UsIlBvc2l0aW9uT25UYXNrIjowLCJIaWRlRGF0ZSI6ZmFsc2UsIlNoYXBlU2l6ZSI6MSwiU3BhY2luZyI6Mi4wLCJQYWRkaW5nIjp7IiRpZCI6IjU4IiwiVG9wIjoxMCwiTGVmdCI6MywiUmlnaHQiOjAsIkJvdHRvbSI6MH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My4wLCJIZWlnaHQiOjEz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I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iIsIkZvcm1hdCI6MCwiSXNWaXNpYmxlIjpmYWxzZSwiTGFzdEtub3duVmlzaWJpbGl0eVN0YXRlIjpmYWxzZX0sIklzVmlzaWJsZSI6dHJ1ZSwiUGFyZW50U3R5bGUiOm51bGx9LCJEZWZhdWx0VGFza1N0eWxlIjp7IiRpZCI6IjgzIiwiU2hhcGUiOjEsIlNoYXBlVGhpY2tuZXNzIjowLCJEdXJhdGlvbkZvcm1hdCI6MCwiSW5jbHVkZU5vbldvcmtpbmdEYXlzSW5EdXJhdGlvbiI6ZmFsc2UsIlBlcmNlbnRhZ2VDb21wbGV0ZVN0eWxlIjp7IiRpZCI6Ijg0IiwiRm9udFNldHRpbmdzIjp7IiRpZCI6Ijg1IiwiRm9udFNpemUiOjEwLCJGb250TmFtZSI6IkNhbGlicmkiLCJJc0JvbGQiOmZhbHNlLCJJc0l0YWxpYyI6ZmFsc2UsIklzVW5kZXJsaW5lZCI6ZmFsc2UsIlBhcmVudFN0eWxlIjpudWxsfSwiQXV0b1NpemUiOjAsIkZvcmVncm91bmQiOnsiJGlkIjoiODYiLCJDb2xvciI6eyIkaWQiOiI4Ny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OCIsIlRvcCI6MCwiTGVmdCI6MCwiUmlnaHQiOjAsIkJvdHRvbSI6MH0sIlBhZGRpbmciOnsiJGlkIjoiODkiLCJUb3AiOjAsIkxlZnQiOjAsIlJpZ2h0IjowLCJCb3R0b20iOjB9LCJCYWNrZ3JvdW5kIjp7IiRpZCI6IjkwIiwiQ29sb3IiOnsiJHJlZiI6IjIwIn19LCJJc1Zpc2libGUiOnRydWUsIldpZHRoIjowLjAsIkhlaWdodCI6MC4wLCJCb3JkZXJTdHlsZSI6bnVsbCwiUGFyZW50U3R5bGUiOm51bGx9LCJEdXJhdGlvblN0eWxlIjp7IiRpZCI6IjkxIiwiRm9udFNldHRpbmdzIjp7IiRpZCI6IjkyIiwiRm9udFNpemUiOjEwLCJGb250TmFtZSI6IkNhbGlicmkiLCJJc0JvbGQiOmZhbHNlLCJJc0l0YWxpYyI6ZmFsc2UsIklzVW5kZXJsaW5lZCI6ZmFsc2UsIlBhcmVudFN0eWxlIjpudWxsfSwiQXV0b1NpemUiOjAsIkZvcmVncm91bmQiOnsiJGlkIjoiOTMiLCJDb2xvciI6eyIkaWQiOiI5N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1IiwiVG9wIjowLCJMZWZ0IjowLCJSaWdodCI6MCwiQm90dG9tIjowfSwiUGFkZGluZyI6eyIkaWQiOiI5NiIsIlRvcCI6MCwiTGVmdCI6MCwiUmlnaHQiOjAsIkJvdHRvbSI6MH0sIkJhY2tncm91bmQiOnsiJGlkIjoiOTciLCJDb2xvciI6eyIkcmVmIjoiMjAifX0sIklzVmlzaWJsZSI6dHJ1ZSwiV2lkdGgiOjAuMCwiSGVpZ2h0IjowLjAsIkJvcmRlclN0eWxlIjpudWxsLCJQYXJlbnRTdHlsZSI6bnVsbH0sIkhvcml6b250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WZXJ0aWNhbENvbm5lY3RvclN0eWxlIjp7IiRpZCI6IjEwMSIsIkxpbmVDb2xvciI6eyIkaWQiOiIxMDIiLCIkdHlwZSI6Ik5MUkUuQ29tbW9uLkRvbS5Tb2xpZENvbG9yQnJ1c2gsIE5MUkUuQ29tbW9uIiwiQ29sb3IiOnsiJGlkIjoiMTAzIiwiQSI6MjU1LCJSIjoyNDMsIkciOjIzNSwiQiI6MjM1fX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dHJ1ZSwiUGVyY2VudGFnZUNvbXBsZXRlU2hhcGVPcGFjaXR5IjozNSwiU2hhcGVTdHlsZSI6eyIkaWQiOiIxMDQiLCJNYXJnaW4iOnsiJGlkIjoiMTA1IiwiVG9wIjowLCJMZWZ0Ijo0LCJSaWdodCI6NCwiQm90dG9tIjowfSwiUGFkZGluZyI6eyIkaWQiOiIxMDYiLCJUb3AiOjAsIkxlZnQiOjAsIlJpZ2h0IjowLCJCb3R0b20iOjB9LCJCYWNrZ3JvdW5kIjp7IiRpZCI6IjEwNyIsIkNvbG9yIjp7IiRpZCI6IjEwOCIsIkEiOjI1NSwiUiI6MCwiRyI6MTE0LCJCIjoxODh9fSwiSXNWaXNpYmxlIjp0cnVlLCJXaWR0aCI6MC4wLCJIZWlnaHQiOjEwLjAsIkJvcmRlclN0eWxlIjp7IiRpZCI6IjEwOSIsIkxpbmVDb2xvciI6eyIkaWQiOiIxMTAiLCIkdHlwZSI6Ik5MUkUuQ29tbW9uLkRvbS5Tb2xpZENvbG9yQnJ1c2gsIE5MUkUuQ29tbW9uIiwiQ29sb3IiOnsiJGlkIjoiMTExIiwiQSI6MjU1LCJSIjoyNTUsIkciOjAsIkIiOjB9fSwiTGluZVdlaWdodCI6MC4wLCJMaW5lVHlwZSI6MCwiUGFyZW50U3R5bGUiOm51bGx9LCJQYXJlbnRTdHlsZSI6bnVsbH0sIlRpdGxlU3R5bGUiOnsiJGlkIjoiMTEyIiwiRm9udFNldHRpbmdzIjp7IiRpZCI6IjExMyIsIkZvbnRTaXplIjo5LCJGb250TmFtZSI6IkNhbGlicmkiLCJJc0JvbGQiOmZhbHNlLCJJc0l0YWxpYyI6ZmFsc2UsIklzVW5kZXJsaW5lZCI6ZmFsc2UsIlBhcmVudFN0eWxlIjpudWxsfSwiQXV0b1NpemUiOjAsIkZvcmVncm91bmQiOnsiJGlkIjoiMTE0IiwiQ29sb3IiOnsiJGlkIjoiMTE1IiwiQSI6MjU1LCJSIjowLCJHIjowLCJCIjowfX0sIk1heFdpZHRoIjo5NjAuMCwiTWF4SGVpZ2h0IjoiSW5maW5pdHkiLCJTbWFydEZvcmVncm91bmRJc0FjdGl2ZSI6ZmFsc2UsIkhvcml6b250YWxBbGlnbm1lbnQiOjIsIlZlcnRpY2FsQWxpZ25tZW50IjowLCJTbWFydEZvcmVncm91bmQiOm51bGwsIkJhY2tncm91bmRGaWxsVHlwZSI6MCwiTWFyZ2luIjp7IiRpZCI6IjExNiIsIlRvcCI6MCwiTGVmdCI6MCwiUmlnaHQiOjAsIkJvdHRvbSI6MH0sIlBhZGRpbmciOnsiJGlkIjoiMTE3IiwiVG9wIjowLCJMZWZ0IjowLCJSaWdodCI6MCwiQm90dG9tIjowfSwiQmFja2dyb3VuZCI6eyIkaWQiOiIxMTgiLCJDb2xvciI6eyIkcmVmIjoiMjAifX0sIklzVmlzaWJsZSI6dHJ1ZSwiV2lkdGgiOjAuMCwiSGVpZ2h0IjowLjAsIkJvcmRlclN0eWxlIjpudWxsLCJQYXJlbnRTdHlsZSI6bnVsbH0sIkRhdGVTdHlsZSI6eyIkaWQiOiIxMTkiLCJGb250U2V0dGluZ3MiOnsiJGlkIjoiMTIwIiwiRm9udFNpemUiOjksIkZvbnROYW1lIjoiQ2FsaWJyaSIsIklzQm9sZCI6ZmFsc2UsIklzSXRhbGljIjpmYWxzZSwiSXNVbmRlcmxpbmVkIjpmYWxzZSwiUGFyZW50U3R5bGUiOm51bGx9LCJBdXRvU2l6ZSI6MCwiRm9yZWdyb3VuZCI6eyIkaWQiOiIxMjEiLCJDb2xvciI6eyIkaWQiOiIx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MyIsIlRvcCI6MCwiTGVmdCI6MCwiUmlnaHQiOjAsIkJvdHRvbSI6MH0sIlBhZGRpbmciOnsiJGlkIjoiMTI0IiwiVG9wIjowLCJMZWZ0IjowLCJSaWdodCI6MCwiQm90dG9tIjowfSwiQmFja2dyb3VuZCI6eyIkaWQiOiIxMjUiLCJDb2xvciI6eyIkcmVmIjoiMjAifX0sIklzVmlzaWJsZSI6ZmFsc2UsIldpZHRoIjowLjAsIkhlaWdodCI6MC4wLCJCb3JkZXJTdHlsZSI6bnVsbCwiUGFyZW50U3R5bGUiOm51bGx9LCJEYXRlRm9ybWF0Ijp7IiRpZCI6IjE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ciLCJGb3JtYXQiOjAsIklzVmlzaWJsZSI6ZmFsc2UsIkxhc3RLbm93blZpc2liaWxpdHlTdGF0ZSI6ZmFsc2V9LCJJc1Zpc2libGUiOnRydWUsIlBhcmVudFN0eWxlIjpudWxsLCJfZXhwbGljaXRseVNldCI6eyIkaWQiOiIxMjg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yOSIsIkdyaWRsaW5lU3R5bGUiOnsiJGlkIjoiMTMwIiwiTGluZUNvbG9yIjp7IiRpZCI6IjEzMSIsIiR0eXBlIjoiTkxSRS5Db21tb24uRG9tLlNvbGlkQ29sb3JCcnVzaCwgTkxSRS5Db21tb24iLCJDb2xvciI6eyIkaWQiOiIxMzIiLCJBIjozOCwiUiI6MTI3LCJHIjo5NSwiQiI6ODJ9fSwiTGluZVdlaWdodCI6MS4wLCJMaW5lVHlwZSI6MCwiUGFyZW50U3R5bGUiOm51bGx9LCJNYXJnaW4iOnsiJGlkIjoiMTMzIiwiVG9wIjowLCJMZWZ0IjowLCJSaWdodCI6MCwiQm90dG9tIjowfSwiUGFkZGluZyI6eyIkaWQiOiIxMzQiLCJUb3AiOjAsIkxlZnQiOjAsIlJpZ2h0IjowLCJCb3R0b20iOjB9LCJCYWNrZ3JvdW5kIjpudWxsLCJJc1Zpc2libGUiOnRydWUsIldpZHRoIjowLjAsIkhlaWdodCI6MC4wLCJCb3JkZXJTdHlsZSI6eyIkaWQiOiIxMzUiLCJMaW5lQ29sb3IiOm51bGwsIkxpbmVXZWlnaHQiOjAuMCwiTGluZVR5cGUiOjAsIlBhcmVudFN0eWxlIjpudWxsfSwiUGFyZW50U3R5bGUiOm51bGx9LCJTaG93RWxhcHNlZFRpbWVHcmFkaWVudFN0eWxlIjpmYWxzZSwiRGVmYXVsdFN3aW1sYW5lU3R5bGUiOnsiJGlkIjoiMTM2IiwiSGVhZGVyU3R5bGUiOnsiJGlkIjoiMTM3IiwiVGV4dFN0eWxlIjp7IiRpZCI6IjEzOCIsIkZvbnRTZXR0aW5ncyI6eyIkaWQiOiIxMzkiLCJGb250U2l6ZSI6MTIsIkZvbnROYW1lIjoiQ2FsaWJyaSIsIklzQm9sZCI6ZmFsc2UsIklzSXRhbGljIjpmYWxzZSwiSXNVbmRlcmxpbmVkIjpmYWxzZSwiUGFyZW50U3R5bGUiOm51bGx9LCJBdXRvU2l6ZSI6MCwiRm9yZWdyb3VuZCI6eyIkaWQiOiIxNDAiLCJDb2xvciI6eyIkaWQiOiIxNDEiLCJBIjoyNTUsIlIiOjMyLCJHIjo1NiwiQiI6MTAwfX0sIk1heFdpZHRoIjowLjAsIk1heEhlaWdodCI6MC4w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mYWxz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mYWxzZSwiV2lkdGgiOjAuMCwiSGVpZ2h0Ijo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k1hcmdpbiI6eyIkaWQiOiIxNTIiLCJUb3AiOjAsIkxlZnQiOjAsIlJpZ2h0IjowLCJCb3R0b20iOjB9LCJQYWRkaW5nIjp7IiRpZCI6IjE1MyIsIlRvcCI6MCwiTGVmdCI6MCwiUmlnaHQiOjAsIkJvdHRvbSI6MH0sIkJhY2tncm91bmQiOm51bGwsIklzVmlzaWJsZSI6dHJ1ZSwiV2lkdGgiOjAuMCwiSGVpZ2h0IjowLjAsIkJvcmRlclN0eWxlIjpudWxsLCJQYXJlbnRTdHlsZSI6bnVsbH0sIkJhY2tncm91bmRTdHlsZSI6eyIkaWQiOiIxNTQiLCJNYXJnaW4iOnsiJGlkIjoiMTU1IiwiVG9wIjowLCJMZWZ0IjowLCJSaWdodCI6MCwiQm90dG9tIjowfSwiUGFkZGluZyI6eyIkaWQiOiIxNTYiLCJUb3AiOjAsIkxlZnQiOjAsIlJpZ2h0IjowLCJCb3R0b20iOjB9LCJCYWNrZ3JvdW5kIjp7IiRpZCI6IjE1NyIsIkNvbG9yIjp7IiRpZCI6IjE1OCIsIkEiOjM4LCJSIjo5MSwiRyI6MTU1LCJCIjoyMTN9fSwiSXNWaXNpYmxlIjp0cnVlLCJXaWR0aCI6MC4wLCJIZWlnaHQiOjAuMCwiQm9yZGVyU3R5bGUiOnsiJGlkIjoiMTU5IiwiTGluZUNvbG9yIjp7IiRpZCI6IjE2MCIsIiR0eXBlIjoiTkxSRS5Db21tb24uRG9tLlNvbGlkQ29sb3JCcnVzaCwgTkxSRS5Db21tb24iLCJDb2xvciI6eyIkaWQiOiIxNjEiLCJBIjoyNTUsIlIiOjI1NSwiRyI6MCwiQiI6MH19LCJMaW5lV2VpZ2h0IjowLjAsIkxpbmVUeXBlIjowLCJQYXJlbnRTdHlsZSI6bnVsbH0sIlBhcmVudFN0eWxlIjpudWxsfSwiSXNBYm92ZVRpbWViYW5kIjpmYWxzZSwiTWFyZ2luIjp7IiRpZCI6IjE2MiIsIlRvcCI6MCwiTGVmdCI6MCwiUmlnaHQiOjAsIkJvdHRvbSI6MH0sIlBhZGRpbmciOnsiJGlkIjoiMTYzIiwiVG9wIjowLCJMZWZ0IjowLCJSaWdodCI6MCwiQm90dG9tIjowfSwiSXNWaXNpYmxlIjp0cnVlLCJXaWR0aCI6MC4wLCJIZWlnaHQiOjAuMCwiQm9yZGVyU3R5bGUiOm51bGwsIlBhcmVudFN0eWxlIjpudWxsfX0sIlNjYWxlIjp7IiRpZCI6IjE2NCIsIlN0YXJ0RGF0ZSI6IjAwMDEtMDEtMDFUMDA6MDA6MDAiLCJFbmREYXRlIjoiMjAyMi0xMC0xNVQyMzo1OTowMCIsIkZvcm1hdCI6Ik1NTSIsIlR5cGUiOjIsIkF1dG9EYXRlUmFuZ2UiOnRydWUsIldvcmtpbmdEYXlzIjozMSwiRmlzY2FsWWVhciI6eyIkaWQiOiIxNjUiLCJTdGFydE1vbnRoIjoxLCJVc2VTdGFydGluZ1llYXJGb3JOdW1iZXJpbmciOnRydWUsIlNob3dGaXNjYWxZZWFyTGFiZWwiOnRydWV9LCJUb2RheU1hcmtlclRleHQiOiJUb2RheSIsIkF1dG9TY2FsZVR5cGUiOnRydWV9LCJNaWxlc3RvbmVzIjpbeyIkaWQiOiIxNjYiLCJEYXRlIjoiMjAyMi0wNi0yN1QyMzo1OTowMFoiLCJTdHlsZSI6eyIkaWQiOiIxNjciLCJTaGFwZSI6MCwiQ29ubmVjdG9yTWFyZ2luIjp7IiRpZCI6IjE2OCIsIlRvcCI6MCwiTGVmdCI6MiwiUmlnaHQiOjIsIkJvdHRvbSI6MH0sIkNvbm5lY3RvclN0eWxlIjp7IiRpZCI6IjE2OSIsIkxpbmVDb2xvciI6eyIkaWQiOiIxNzAiLCIkdHlwZSI6Ik5MUkUuQ29tbW9uLkRvbS5Tb2xpZENvbG9yQnJ1c2gsIE5MUkUuQ29tbW9uIiwiQ29sb3IiOnsiJGlkIjoiMTcxIiwiQSI6MTI3LCJSIjo3OSwiRyI6MTI5LCJCIjoxODl9fSwiTGluZVdlaWdodCI6MS4wLCJMaW5lVHlwZSI6MCwiUGFyZW50U3R5bGUiOm51bGx9LCJJc0JlbG93VGltZWJhbmQiOmZhbHNlLCJQb3NpdGlvbk9uVGFzayI6MCwiSGlkZURhdGUiOmZhbHNlLCJTaGFwZVNpemUiOjEsIlNwYWNpbmciOjIuMCwiUGFkZGluZyI6eyIkaWQiOiIxNzIiLCJUb3AiOjEwLCJMZWZ0IjozLCJSaWdodCI6MCwiQm90dG9tIjowfSwiU2hhcGVTdHlsZSI6eyIkaWQiOiIxNzMiLCJNYXJnaW4iOnsiJGlkIjoiMTc0IiwiVG9wIjowLCJMZWZ0IjowLCJSaWdodCI6MCwiQm90dG9tIjowfSwiUGFkZGluZyI6eyIkaWQiOiIxNzUiLCJUb3AiOjAsIkxlZnQiOjAsIlJpZ2h0IjowLCJCb3R0b20iOjB9LCJCYWNrZ3JvdW5kIjp7IiRpZCI6IjE3NiIsIkNvbG9yIjp7IiRpZCI6IjE3NyIsIkEiOjI1NSwiUiI6MCwiRyI6MCwiQiI6MH19LCJJc1Zpc2libGUiOnRydWUsIldpZHRoIjoxMy4wLCJIZWlnaHQiOjEzLjAsIkJvcmRlclN0eWxlIjp7IiRpZCI6IjE3OCIsIkxpbmVDb2xvciI6eyIkaWQiOiIxNzkiLCIkdHlwZSI6Ik5MUkUuQ29tbW9uLkRvbS5Tb2xpZENvbG9yQnJ1c2gsIE5MUkUuQ29tbW9uIiwiQ29sb3IiOnsiJGlkIjoiMTgwIiwiQSI6MjU1LCJSIjoxMjAsIkciOjMyLCJCIjo4fX0sIkxpbmVXZWlnaHQiOjAuMCwiTGluZVR5cGUiOjAsIlBhcmVudFN0eWxlIjpudWxsfSwiUGFyZW50U3R5bGUiOm51bGx9LCJUaXRsZVN0eWxlIjp7IiRpZCI6IjE4MSIsIkZvbnRTZXR0aW5ncyI6eyIkaWQiOiIxODIiLCJGb250U2l6ZSI6MTIsIkZvbnROYW1lIjoiQ2FsaWJyaSIsIklzQm9sZCI6dHJ1ZSwiSXNJdGFsaWMiOmZhbHNlLCJJc1VuZGVybGluZWQiOmZhbHNlLCJQYXJlbnRTdHlsZSI6bnVsbH0sIkF1dG9TaXplIjowLCJGb3JlZ3JvdW5kIjp7IiRpZCI6IjE4MyIsIkNvbG9yIjp7IiRpZCI6IjE4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ODUiLCJUb3AiOjAsIkxlZnQiOjAsIlJpZ2h0IjowLCJCb3R0b20iOjB9LCJQYWRkaW5nIjp7IiRpZCI6IjE4NiIsIlRvcCI6MCwiTGVmdCI6MCwiUmlnaHQiOjAsIkJvdHRvbSI6MH0sIkJhY2tncm91bmQiOnsiJHJlZiI6IjczIn0sIklzVmlzaWJsZSI6dHJ1ZSwiV2lkdGgiOjAuMCwiSGVpZ2h0IjowLjAsIkJvcmRlclN0eWxlIjp7IiRpZCI6IjE4NyIsIkxpbmVDb2xvciI6bnVsbCwiTGluZVdlaWdodCI6MC4wLCJMaW5lVHlwZSI6MCwiUGFyZW50U3R5bGUiOm51bGx9LCJQYXJlbnRTdHlsZSI6bnVsbH0sIkRhdGVTdHlsZSI6eyIkaWQiOiIxODgiLCJGb250U2V0dGluZ3MiOnsiJGlkIjoiMTg5IiwiRm9udFNpemUiOjEwLCJGb250TmFtZSI6IkNhbGlicmkiLCJJc0JvbGQiOmZhbHNlLCJJc0l0YWxpYyI6ZmFsc2UsIklzVW5kZXJsaW5lZCI6ZmFsc2UsIlBhcmVudFN0eWxlIjpudWxsfSwiQXV0b1NpemUiOjAsIkZvcmVncm91bmQiOnsiJGlkIjoiMTkwIiwiQ29sb3IiOnsiJGlkIjoiMTkxIiwiQSI6MjU1LCJSIjo1MCwiRyI6NTAsIkIiOjUwfX0sIk1heFdpZHRoIjoyMDAuMCwiTWF4SGVpZ2h0IjoiSW5maW5pdHkiLCJTbWFydEZvcmVncm91bmRJc0FjdGl2ZSI6ZmFsc2UsIkhvcml6b250YWxBbGlnbm1lbnQiOjEsIlZlcnRpY2FsQWxpZ25tZW50IjowLCJTbWFydEZvcmVncm91bmQiOm51bGwsIkJhY2tncm91bmRGaWxsVHlwZSI6MCwiTWFyZ2luIjp7IiRpZCI6IjE5MiIsIlRvcCI6MCwiTGVmdCI6MCwiUmlnaHQiOjAsIkJvdHRvbSI6MH0sIlBhZGRpbmciOnsiJGlkIjoiMTkzIiwiVG9wIjowLCJMZWZ0IjowLCJSaWdodCI6MCwiQm90dG9tIjowfSwiQmFja2dyb3VuZCI6eyIkcmVmIjoiODAifSwiSXNWaXNpYmxlIjp0cnVlLCJXaWR0aCI6MC4wLCJIZWlnaHQiOjAuMCwiQm9yZGVyU3R5bGUiOnsiJGlkIjoiMTk0IiwiTGluZUNvbG9yIjpudWxsLCJMaW5lV2VpZ2h0IjowLjAsIkxpbmVUeXBlIjowLCJQYXJlbnRTdHlsZSI6bnVsbH0sIlBhcmVudFN0eWxlIjpudWxsfSwiRGF0ZUZvcm1hdCI6eyIkaWQiOiIxO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k2IiwiRm9ybWF0IjowLCJJc1Zpc2libGUiOmZhbHNlLCJMYXN0S25vd25WaXNpYmlsaXR5U3RhdGUiOmZhbHNlfSwiSXNWaXNpYmxlIjp0cnVlLCJQYXJlbnRTdHlsZSI6bnVsbH0sIkluZGV4IjowLCJQZXJjZW50YWdlQ29tcGxldGUiOm51bGwsIlBvc2l0aW9uIjp7IlJhdGlvIjowLjA5NDE3OTA2ODY3MTMzMjQ2NywiSXNDdXN0b20iOnRydWV9LCJEYXRlRm9ybWF0Ijp7IiRyZWYiOiIxOTUifSwiV2Vla051bWJlcmluZyI6eyIkaWQiOiIxOTciLCJGb3JtYXQiOjAsIklzVmlzaWJsZSI6ZmFsc2UsIkxhc3RLbm93blZpc2liaWxpdHlTdGF0ZSI6ZmFsc2V9LCJSZWxhdGVkVGFza0lkIjoiMDAwMDAwMDAtMDAwMC0wMDAwLTAwMDAtMDAwMDAwMDAwMDAwIiwiSWQiOiI3ZGI4ODQ0Zi01ZWFmLTQyNGQtOTgyZC1jYzUyNTI3MjdhMWIiLCJJbXBvcnRJZCI6IjEiLCJUaXRsZSI6IlRhcmdldCAxIiwiTm90ZSI6bnVsbCwiSHlwZXJsaW5rIjp7IiRpZCI6IjE5OCIsIkFkZHJlc3MiOm51bGwsIlN1YkFkZHJlc3MiOm51bGx9LCJJc0NoYW5nZWQiOmZhbHNlLCJJc05ldyI6ZmFsc2V9LHsiJGlkIjoiMTk5IiwiRGF0ZSI6IjIwMjMtMDEtMTdUMjM6NTk6MDBaIiwiU3R5bGUiOnsiJGlkIjoiMjAwIiwiU2hhcGUiOjAsIkNvbm5lY3Rvck1hcmdpbiI6eyIkaWQiOiIyMDEiLCJUb3AiOjAsIkxlZnQiOjIsIlJpZ2h0IjoyLCJCb3R0b20iOjB9LCJDb25uZWN0b3JTdHlsZSI6eyIkaWQiOiIyMDIiLCJMaW5lQ29sb3IiOnsiJGlkIjoiMjAzIiwiJHR5cGUiOiJOTFJFLkNvbW1vbi5Eb20uU29saWRDb2xvckJydXNoLCBOTFJFLkNvbW1vbiIsIkNvbG9yIjp7IiRpZCI6IjIwNCIsIkEiOjEyNywiUiI6NzksIkciOjEyOSwiQiI6MTg5fX0sIkxpbmVXZWlnaHQiOjEuMCwiTGluZVR5cGUiOjAsIlBhcmVudFN0eWxlIjpudWxsfSwiSXNCZWxvd1RpbWViYW5kIjpmYWxzZSwiUG9zaXRpb25PblRhc2siOjIsIkhpZGVEYXRlIjpmYWxzZSwiU2hhcGVTaXplIjoxLCJTcGFjaW5nIjoyLjAsIlBhZGRpbmciOnsiJGlkIjoiMjA1IiwiVG9wIjoxMCwiTGVmdCI6MywiUmlnaHQiOjAsIkJvdHRvbSI6MH0sIlNoYXBlU3R5bGUiOnsiJGlkIjoiMjA2IiwiTWFyZ2luIjp7IiRpZCI6IjIwNyIsIlRvcCI6MCwiTGVmdCI6MCwiUmlnaHQiOjAsIkJvdHRvbSI6MH0sIlBhZGRpbmciOnsiJGlkIjoiMjA4IiwiVG9wIjowLCJMZWZ0IjowLCJSaWdodCI6MCwiQm90dG9tIjowfSwiQmFja2dyb3VuZCI6eyIkaWQiOiIyMDkiLCJDb2xvciI6eyIkaWQiOiIyMTAiLCJBIjoyNTUsIlIiOjAsIkciOjAsIkIiOjB9fSwiSXNWaXNpYmxlIjp0cnVlLCJXaWR0aCI6MTMuMCwiSGVpZ2h0IjoxMy4wLCJCb3JkZXJTdHlsZSI6eyIkaWQiOiIyMTEiLCJMaW5lQ29sb3IiOnsiJGlkIjoiMjEyIiwiJHR5cGUiOiJOTFJFLkNvbW1vbi5Eb20uU29saWRDb2xvckJydXNoLCBOTFJFLkNvbW1vbiIsIkNvbG9yIjp7IiRpZCI6IjIxMyIsIkEiOjI1NSwiUiI6MTIwLCJHIjozMiwiQiI6OH19LCJMaW5lV2VpZ2h0IjowLjAsIkxpbmVUeXBlIjowLCJQYXJlbnRTdHlsZSI6bnVsbH0sIlBhcmVudFN0eWxlIjpudWxsfSwiVGl0bGVTdHlsZSI6eyIkaWQiOiIyMTQiLCJGb250U2V0dGluZ3MiOnsiJGlkIjoiMjE1IiwiRm9udFNpemUiOjEyLCJGb250TmFtZSI6IkNhbGlicmkiLCJJc0JvbGQiOnRydWUsIklzSXRhbGljIjpmYWxzZSwiSXNVbmRlcmxpbmVkIjpmYWxzZSwiUGFyZW50U3R5bGUiOm51bGx9LCJBdXRvU2l6ZSI6MCwiRm9yZWdyb3VuZCI6eyIkaWQiOiIyMTYiLCJDb2xvciI6eyIkaWQiOiIyMTc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E4IiwiVG9wIjowLCJMZWZ0IjowLCJSaWdodCI6MCwiQm90dG9tIjowfSwiUGFkZGluZyI6eyIkaWQiOiIyMTkiLCJUb3AiOjAsIkxlZnQiOjAsIlJpZ2h0IjowLCJCb3R0b20iOjB9LCJCYWNrZ3JvdW5kIjp7IiRyZWYiOiI3MyJ9LCJJc1Zpc2libGUiOnRydWUsIldpZHRoIjowLjAsIkhlaWdodCI6MC4wLCJCb3JkZXJTdHlsZSI6eyIkaWQiOiIyMjAiLCJMaW5lQ29sb3IiOm51bGwsIkxpbmVXZWlnaHQiOjAuMCwiTGluZVR5cGUiOjAsIlBhcmVudFN0eWxlIjpudWxsfSwiUGFyZW50U3R5bGUiOm51bGx9LCJEYXRlU3R5bGUiOnsiJGlkIjoiMjIxIiwiRm9udFNldHRpbmdzIjp7IiRpZCI6IjIyMiIsIkZvbnRTaXplIjoxMCwiRm9udE5hbWUiOiJDYWxpYnJpIiwiSXNCb2xkIjpmYWxzZSwiSXNJdGFsaWMiOmZhbHNlLCJJc1VuZGVybGluZWQiOmZhbHNlLCJQYXJlbnRTdHlsZSI6bnVsbH0sIkF1dG9TaXplIjowLCJGb3JlZ3JvdW5kIjp7IiRpZCI6IjIyMyIsIkNvbG9yIjp7IiRpZCI6IjIyNCIsIkEiOjI1NSwiUiI6NTAsIkciOjUwLCJCIjo1MH19LCJNYXhXaWR0aCI6MjAwLjAsIk1heEhlaWdodCI6IkluZmluaXR5IiwiU21hcnRGb3JlZ3JvdW5kSXNBY3RpdmUiOmZhbHNlLCJIb3Jpem9udGFsQWxpZ25tZW50IjoxLCJWZXJ0aWNhbEFsaWdubWVudCI6MCwiU21hcnRGb3JlZ3JvdW5kIjpudWxsLCJCYWNrZ3JvdW5kRmlsbFR5cGUiOjAsIk1hcmdpbiI6eyIkaWQiOiIyMjUiLCJUb3AiOjAsIkxlZnQiOjAsIlJpZ2h0IjowLCJCb3R0b20iOjB9LCJQYWRkaW5nIjp7IiRpZCI6IjIyNiIsIlRvcCI6MCwiTGVmdCI6MCwiUmlnaHQiOjAsIkJvdHRvbSI6MH0sIkJhY2tncm91bmQiOnsiJHJlZiI6IjgwIn0sIklzVmlzaWJsZSI6dHJ1ZSwiV2lkdGgiOjAuMCwiSGVpZ2h0IjowLjAsIkJvcmRlclN0eWxlIjp7IiRpZCI6IjIyNyIsIkxpbmVDb2xvciI6bnVsbCwiTGluZVdlaWdodCI6MC4wLCJMaW5lVHlwZSI6MCwiUGFyZW50U3R5bGUiOm51bGx9LCJQYXJlbnRTdHlsZSI6bnVsbH0sIkRhdGVGb3JtYXQiOnsiJGlkIjoiMjI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yOSIsIkZvcm1hdCI6MCwiSXNWaXNpYmxlIjpmYWxzZSwiTGFzdEtub3duVmlzaWJpbGl0eVN0YXRlIjpmYWxzZX0sIklzVmlzaWJsZSI6dHJ1ZSwiUGFyZW50U3R5bGUiOm51bGx9LCJJbmRleCI6MSwiUGVyY2VudGFnZUNvbXBsZXRlIjpudWxsLCJQb3NpdGlvbiI6eyJSYXRpbyI6MC4wOTQxNzkwNjg2NzEzMzI0NjcsIklzQ3VzdG9tIjp0cnVlfSwiRGF0ZUZvcm1hdCI6eyIkcmVmIjoiMjI4In0sIldlZWtOdW1iZXJpbmciOnsiJGlkIjoiMjMwIiwiRm9ybWF0IjowLCJJc1Zpc2libGUiOmZhbHNlLCJMYXN0S25vd25WaXNpYmlsaXR5U3RhdGUiOmZhbHNlfSwiUmVsYXRlZFRhc2tJZCI6IjAwMDAwMDAwLTAwMDAtMDAwMC0wMDAwLTAwMDAwMDAwMDAwMCIsIklkIjoiNWRlYzcwNWQtNGY2ZC00YWJjLWE0YjAtNDFiOTZlYWQ3ODlhIiwiSW1wb3J0SWQiOiIxIiwiVGl0bGUiOiJUYXJnZXQgMyIsIk5vdGUiOm51bGwsIkh5cGVybGluayI6eyIkaWQiOiIyMzEiLCJBZGRyZXNzIjpudWxsLCJTdWJBZGRyZXNzIjpudWxsfSwiSXNDaGFuZ2VkIjpmYWxzZSwiSXNOZXciOmZhbHNlfSx7IiRpZCI6IjIzMiIsIkRhdGUiOiIyMDIyLTEwLTAxVDIzOjU5OjAwWiIsIlN0eWxlIjp7IiRpZCI6IjIzMyIsIlNoYXBlIjowLCJDb25uZWN0b3JNYXJnaW4iOnsiJGlkIjoiMjM0IiwiVG9wIjowLCJMZWZ0IjoyLCJSaWdodCI6MiwiQm90dG9tIjowfSwiQ29ubmVjdG9yU3R5bGUiOnsiJGlkIjoiMjM1IiwiTGluZUNvbG9yIjp7IiRpZCI6IjIzNiIsIiR0eXBlIjoiTkxSRS5Db21tb24uRG9tLlNvbGlkQ29sb3JCcnVzaCwgTkxSRS5Db21tb24iLCJDb2xvciI6eyIkaWQiOiIyMzciLCJBIjoxMjcsIlIiOjc5LCJHIjoxMjksIkIiOjE4OX19LCJMaW5lV2VpZ2h0IjowLjgsIkxpbmVUeXBlIjowLCJQYXJlbnRTdHlsZSI6bnVsbH0sIklzQmVsb3dUaW1lYmFuZCI6ZmFsc2UsIlBvc2l0aW9uT25UYXNrIjowLCJIaWRlRGF0ZSI6ZmFsc2UsIlNoYXBlU2l6ZSI6MSwiU3BhY2luZyI6Mi4wLCJQYWRkaW5nIjp7IiRpZCI6IjIzOCIsIlRvcCI6MTAsIkxlZnQiOjMsIlJpZ2h0IjowLCJCb3R0b20iOjB9LCJTaGFwZVN0eWxlIjp7IiRpZCI6IjIzOSIsIk1hcmdpbiI6eyIkaWQiOiIyNDAiLCJUb3AiOjAsIkxlZnQiOjAsIlJpZ2h0IjowLCJCb3R0b20iOjB9LCJQYWRkaW5nIjp7IiRpZCI6IjI0MSIsIlRvcCI6MCwiTGVmdCI6MCwiUmlnaHQiOjAsIkJvdHRvbSI6MH0sIkJhY2tncm91bmQiOnsiJGlkIjoiMjQyIiwiQ29sb3IiOnsiJGlkIjoiMjQzIiwiQSI6MjU1LCJSIjowLCJHIjowLCJCIjowfX0sIklzVmlzaWJsZSI6dHJ1ZSwiV2lkdGgiOjEzLjAsIkhlaWdodCI6MTMuMCwiQm9yZGVyU3R5bGUiOnsiJGlkIjoiMjQ0IiwiTGluZUNvbG9yIjp7IiRpZCI6IjI0NSIsIiR0eXBlIjoiTkxSRS5Db21tb24uRG9tLlNvbGlkQ29sb3JCcnVzaCwgTkxSRS5Db21tb24iLCJDb2xvciI6eyIkaWQiOiIyNDYiLCJBIjoyNTUsIlIiOjEyMCwiRyI6MzIsIkIiOjh9fSwiTGluZVdlaWdodCI6MC4wLCJMaW5lVHlwZSI6MCwiUGFyZW50U3R5bGUiOm51bGx9LCJQYXJlbnRTdHlsZSI6bnVsbH0sIlRpdGxlU3R5bGUiOnsiJGlkIjoiMjQ3IiwiRm9udFNldHRpbmdzIjp7IiRpZCI6IjI0OCIsIkZvbnRTaXplIjoxMiwiRm9udE5hbWUiOiJDYWxpYnJpIiwiSXNCb2xkIjp0cnVlLCJJc0l0YWxpYyI6ZmFsc2UsIklzVW5kZXJsaW5lZCI6ZmFsc2UsIlBhcmVudFN0eWxlIjpudWxsfSwiQXV0b1NpemUiOjAsIkZvcmVncm91bmQiOnsiJGlkIjoiMjQ5IiwiQ29sb3IiOnsiJGlkIjoiMjU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1MSIsIlRvcCI6MCwiTGVmdCI6MCwiUmlnaHQiOjAsIkJvdHRvbSI6MH0sIlBhZGRpbmciOnsiJGlkIjoiMjUyIiwiVG9wIjowLCJMZWZ0IjowLCJSaWdodCI6MCwiQm90dG9tIjowfSwiQmFja2dyb3VuZCI6eyIkcmVmIjoiNzMifSwiSXNWaXNpYmxlIjp0cnVlLCJXaWR0aCI6MC4wLCJIZWlnaHQiOjAuMCwiQm9yZGVyU3R5bGUiOnsiJGlkIjoiMjUzIiwiTGluZUNvbG9yIjpudWxsLCJMaW5lV2VpZ2h0IjowLjAsIkxpbmVUeXBlIjowLCJQYXJlbnRTdHlsZSI6bnVsbH0sIlBhcmVudFN0eWxlIjpudWxsfSwiRGF0ZVN0eWxlIjp7IiRpZCI6IjI1NCIsIkZvbnRTZXR0aW5ncyI6eyIkaWQiOiIyNTUiLCJGb250U2l6ZSI6MTAsIkZvbnROYW1lIjoiQ2FsaWJyaSIsIklzQm9sZCI6ZmFsc2UsIklzSXRhbGljIjpmYWxzZSwiSXNVbmRlcmxpbmVkIjpmYWxzZSwiUGFyZW50U3R5bGUiOm51bGx9LCJBdXRvU2l6ZSI6MCwiRm9yZWdyb3VuZCI6eyIkaWQiOiIyNTYiLCJDb2xvciI6eyIkaWQiOiIyNTciLCJBIjoyNTUsIlIiOjUwLCJHIjo1MCwiQiI6NTB9fSwiTWF4V2lkdGgiOjIwMC4wLCJNYXhIZWlnaHQiOiJJbmZpbml0eSIsIlNtYXJ0Rm9yZWdyb3VuZElzQWN0aXZlIjpmYWxzZSwiSG9yaXpvbnRhbEFsaWdubWVudCI6MSwiVmVydGljYWxBbGlnbm1lbnQiOjAsIlNtYXJ0Rm9yZWdyb3VuZCI6bnVsbCwiQmFja2dyb3VuZEZpbGxUeXBlIjowLCJNYXJnaW4iOnsiJGlkIjoiMjU4IiwiVG9wIjowLCJMZWZ0IjowLCJSaWdodCI6MCwiQm90dG9tIjowfSwiUGFkZGluZyI6eyIkaWQiOiIyNTkiLCJUb3AiOjAsIkxlZnQiOjAsIlJpZ2h0IjowLCJCb3R0b20iOjB9LCJCYWNrZ3JvdW5kIjp7IiRyZWYiOiI4MCJ9LCJJc1Zpc2libGUiOnRydWUsIldpZHRoIjowLjAsIkhlaWdodCI6MC4wLCJCb3JkZXJTdHlsZSI6eyIkaWQiOiIyNjAiLCJMaW5lQ29sb3IiOm51bGwsIkxpbmVXZWlnaHQiOjAuMCwiTGluZVR5cGUiOjAsIlBhcmVudFN0eWxlIjpudWxsfSwiUGFyZW50U3R5bGUiOm51bGx9LCJEYXRlRm9ybWF0Ijp7IiRpZCI6IjI2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jIiLCJGb3JtYXQiOjAsIklzVmlzaWJsZSI6ZmFsc2UsIkxhc3RLbm93blZpc2liaWxpdHlTdGF0ZSI6ZmFsc2V9LCJJc1Zpc2libGUiOnRydWUsIlBhcmVudFN0eWxlIjpudWxsfSwiSW5kZXgiOjIsIlBlcmNlbnRhZ2VDb21wbGV0ZSI6bnVsbCwiUG9zaXRpb24iOnsiUmF0aW8iOjAuMDk0MTc5MDY4NjcxMzMyNDY3LCJJc0N1c3RvbSI6dHJ1ZX0sIkRhdGVGb3JtYXQiOnsiJHJlZiI6IjI2MSJ9LCJXZWVrTnVtYmVyaW5nIjp7IiRpZCI6IjI2MyIsIkZvcm1hdCI6MCwiSXNWaXNpYmxlIjpmYWxzZSwiTGFzdEtub3duVmlzaWJpbGl0eVN0YXRlIjpmYWxzZX0sIlJlbGF0ZWRUYXNrSWQiOiIwMDAwMDAwMC0wMDAwLTAwMDAtMDAwMC0wMDAwMDAwMDAwMDAiLCJJZCI6IjQ5ZDVjZmE2LTgxNTgtNDdlOC1iN2ZlLWIzNGZlNTA0ZWU3ZiIsIkltcG9ydElkIjoiMSIsIlRpdGxlIjoiVGFyZ2V0IDIiLCJOb3RlIjpudWxsLCJIeXBlcmxpbmsiOnsiJGlkIjoiMjY0IiwiQWRkcmVzcyI6bnVsbCwiU3ViQWRkcmVzcyI6bnVsbH0sIklzQ2hhbmdlZCI6ZmFsc2UsIklzTmV3IjpmYWxzZX1dLCJUYXNrcyI6W10sIlN3aW1sYW5lcyI6W3siJGlkIjoiMjY1IiwiSWQiOiIzY2YyOTJmMS0yYjVkLTQ0NGItYTg1ZC04MDE4NzljYzRhZDQiLCJJbmRleCI6MCwiSGVhZGVyVGV4dCI6IlRlYW0gMSIsIlN0eWxlIjp7IiRpZCI6IjI2NiIsIkhlYWRlclN0eWxlIjp7IiRpZCI6IjI2NyIsIlRleHRTdHlsZSI6eyIkaWQiOiIyNjgiLCJGb250U2V0dGluZ3MiOnsiJGlkIjoiMjY5IiwiRm9udFNpemUiOjEyLCJGb250TmFtZSI6IlNlZ29lIFVJIEJsYWNrIiwiSXNCb2xkIjpmYWxzZSwiSXNJdGFsaWMiOmZhbHNlLCJJc1VuZGVybGluZWQiOmZhbHNlLCJQYXJlbnRTdHlsZSI6bnVsbH0sIkF1dG9TaXplIjowLCJGb3JlZ3JvdW5kIjp7IiRpZCI6IjI3MCIsIkNvbG9yIjp7IiRpZCI6IjI3MSIsIkEiOjI1NSwiUiI6MCwiRyI6MCwiQiI6MH19LCJNYXhXaWR0aCI6MC4wLCJNYXhIZWlnaHQiOjAuMCwiU21hcnRGb3JlZ3JvdW5kSXNBY3RpdmUiOmZhbHNlLCJIb3Jpem9udGFsQWxpZ25tZW50IjowLCJWZXJ0aWNhbEFsaWdubWVudCI6MCwiU21hcnRGb3JlZ3JvdW5kIjpudWxsLCJCYWNrZ3JvdW5kRmlsbFR5cGUiOjAsIk1hcmdpbiI6eyIkcmVmIjoiMTQyIn0sIlBhZGRpbmciOnsiJHJlZiI6IjE0MyJ9LCJCYWNrZ3JvdW5kIjpudWxsLCJJc1Zpc2libGUiOmZhbHNlLCJXaWR0aCI6MC4wLCJIZWlnaHQiOjAuMCwiQm9yZGVyU3R5bGUiOm51bGwsIlBhcmVudFN0eWxlIjpudWxsfSwiUmVjdGFuZ2xlU3R5bGUiOnsiJGlkIjoiMjcyIiwiTWFyZ2luIjp7IiRyZWYiOiIxNDUifSwiUGFkZGluZyI6eyIkcmVmIjoiMTQ2In0sIkJhY2tncm91bmQiOnsiJGlkIjoiMjczIiwiQ29sb3IiOnsiJGlkIjoiMjc0IiwiQSI6MTI3LCJSIjoxNzgsIkciOjEyNSwiQiI6NzN9fSwiSXNWaXNpYmxlIjpmYWxzZSwiV2lkdGgiOjAuMCwiSGVpZ2h0IjowLjAsIkJvcmRlclN0eWxlIjp7IiRpZCI6IjI3NSIsIkxpbmVDb2xvciI6eyIkaWQiOiIyNzYiLCIkdHlwZSI6Ik5MUkUuQ29tbW9uLkRvbS5Tb2xpZENvbG9yQnJ1c2gsIE5MUkUuQ29tbW9uIiwiQ29sb3IiOnsiJGlkIjoiMjc3IiwiQSI6MjU1LCJSIjoxMjAsIkciOjMyLCJCIjo4fX0sIkxpbmVXZWlnaHQiOjAuMCwiTGluZVR5cGUiOjAsIlBhcmVudFN0eWxlIjpudWxsfSwiUGFyZW50U3R5bGUiOm51bGx9LCJNYXJnaW4iOnsiJHJlZiI6IjE1MiJ9LCJQYWRkaW5nIjp7IiRyZWYiOiIxNTMifSwiQmFja2dyb3VuZCI6bnVsbCwiSXNWaXNpYmxlIjp0cnVlLCJXaWR0aCI6MC4wLCJIZWlnaHQiOjAuMCwiQm9yZGVyU3R5bGUiOm51bGwsIlBhcmVudFN0eWxlIjpudWxsfSwiQmFja2dyb3VuZFN0eWxlIjp7IiRpZCI6IjI3OCIsIk1hcmdpbiI6eyIkcmVmIjoiMTU1In0sIlBhZGRpbmciOnsiJHJlZiI6IjE1NiJ9LCJCYWNrZ3JvdW5kIjp7IiRpZCI6IjI3OSIsIkNvbG9yIjp7IiRpZCI6IjI4MCIsIkEiOjM4LCJSIjoyMjksIkciOjE5NCwiQiI6Njd9fSwiSXNWaXNpYmxlIjp0cnVlLCJXaWR0aCI6MC4wLCJIZWlnaHQiOjAuMCwiQm9yZGVyU3R5bGUiOnsiJGlkIjoiMjgxIiwiTGluZUNvbG9yIjp7IiRpZCI6IjI4MiIsIiR0eXBlIjoiTkxSRS5Db21tb24uRG9tLlNvbGlkQ29sb3JCcnVzaCwgTkxSRS5Db21tb24iLCJDb2xvciI6eyIkaWQiOiIyODMiLCJBIjoyNTUsIlIiOjEyMCwiRyI6MzIsIkIiOjh9fSwiTGluZVdlaWdodCI6MC4wLCJMaW5lVHlwZSI6MCwiUGFyZW50U3R5bGUiOm51bGx9LCJQYXJlbnRTdHlsZSI6bnVsbH0sIklzQWJvdmVUaW1lYmFuZCI6ZmFsc2UsIk1hcmdpbiI6eyIkcmVmIjoiMTYyIn0sIlBhZGRpbmciOnsiJHJlZiI6IjE2MyJ9LCJJc1Zpc2libGUiOnRydWUsIldpZHRoIjowLjAsIkhlaWdodCI6MC4wLCJCb3JkZXJTdHlsZSI6bnVsbCwiUGFyZW50U3R5bGUiOm51bGx9LCJUYXNrcyI6W3siJGlkIjoiMjg0IiwiX2F0dGFjaGVkTWlsZXN0b25lcyI6W3siJGlkIjoiMjg1IiwiRGF0ZSI6IjIwMjEtMDktMjlUMjM6NTk6MDAiLCJTdHlsZSI6eyIkaWQiOiIyODYiLCJTaGFwZSI6MCwiQ29ubmVjdG9yTWFyZ2luIjp7IiRpZCI6IjI4NyIsIlRvcCI6MCwiTGVmdCI6MiwiUmlnaHQiOjIsIkJvdHRvbSI6MH0sIkNvbm5lY3RvclN0eWxlIjp7IiRpZCI6IjI4OCIsIkxpbmVDb2xvciI6eyIkaWQiOiIyODkiLCIkdHlwZSI6Ik5MUkUuQ29tbW9uLkRvbS5Tb2xpZENvbG9yQnJ1c2gsIE5MUkUuQ29tbW9uIiwiQ29sb3IiOnsiJGlkIjoiMjkwIiwiQSI6MTI3LCJSIjo3OSwiRyI6MTI5LCJCIjoxODl9fSwiTGluZVdlaWdodCI6MS4wLCJMaW5lVHlwZSI6MCwiUGFyZW50U3R5bGUiOm51bGx9LCJJc0JlbG93VGltZWJhbmQiOnRydWUsIlBvc2l0aW9uT25UYXNrIjozLCJIaWRlRGF0ZSI6ZmFsc2UsIlNoYXBlU2l6ZSI6MSwiU3BhY2luZyI6Mi4wLCJQYWRkaW5nIjp7IiRpZCI6IjI5MSIsIlRvcCI6MTAsIkxlZnQiOjMsIlJpZ2h0IjowLCJCb3R0b20iOjB9LCJTaGFwZVN0eWxlIjp7IiRpZCI6IjI5MiIsIk1hcmdpbiI6eyIkaWQiOiIyOTMiLCJUb3AiOjAsIkxlZnQiOjAsIlJpZ2h0IjowLCJCb3R0b20iOjB9LCJQYWRkaW5nIjp7IiRpZCI6IjI5NCIsIlRvcCI6MCwiTGVmdCI6MCwiUmlnaHQiOjAsIkJvdHRvbSI6MH0sIkJhY2tncm91bmQiOnsiJGlkIjoiMjk1IiwiQ29sb3IiOnsiJGlkIjoiMjk2IiwiQSI6MjU1LCJSIjowLCJHIjowLCJCIjowfX0sIklzVmlzaWJsZSI6dHJ1ZSwiV2lkdGgiOjE4LjAsIkhlaWdodCI6MjAuMCwiQm9yZGVyU3R5bGUiOnsiJGlkIjoiMjk3IiwiTGluZUNvbG9yIjp7IiRpZCI6IjI5OCIsIiR0eXBlIjoiTkxSRS5Db21tb24uRG9tLlNvbGlkQ29sb3JCcnVzaCwgTkxSRS5Db21tb24iLCJDb2xvciI6eyIkaWQiOiIyOTkiLCJBIjoyNTUsIlIiOjEyMCwiRyI6MzIsIkIiOjh9fSwiTGluZVdlaWdodCI6MC4wLCJMaW5lVHlwZSI6MCwiUGFyZW50U3R5bGUiOm51bGx9LCJQYXJlbnRTdHlsZSI6bnVsbH0sIlRpdGxlU3R5bGUiOnsiJGlkIjoiMzAwIiwiRm9udFNldHRpbmdzIjp7IiRpZCI6IjMwMSIsIkZvbnRTaXplIjoxMiwiRm9udE5hbWUiOiJDYWxpYnJpIiwiSXNCb2xkIjp0cnVlLCJJc0l0YWxpYyI6ZmFsc2UsIklzVW5kZXJsaW5lZCI6ZmFsc2UsIlBhcmVudFN0eWxlIjpudWxsfSwiQXV0b1NpemUiOjAsIkZvcmVncm91bmQiOnsiJGlkIjoiMzAyIiwiQ29sb3IiOnsiJGlkIjoiMzA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MwNCIsIlRvcCI6MCwiTGVmdCI6MCwiUmlnaHQiOjAsIkJvdHRvbSI6MH0sIlBhZGRpbmciOnsiJGlkIjoiMzA1IiwiVG9wIjowLCJMZWZ0IjowLCJSaWdodCI6MCwiQm90dG9tIjowfSwiQmFja2dyb3VuZCI6eyIkaWQiOiIzMDYiLCJDb2xvciI6eyIkaWQiOiIzMDciLCJBIjo4OSwiUiI6MCwiRyI6MCwiQiI6MH19LCJJc1Zpc2libGUiOnRydWUsIldpZHRoIjowLjAsIkhlaWdodCI6MC4wLCJCb3JkZXJTdHlsZSI6eyIkaWQiOiIzMDgiLCJMaW5lQ29sb3IiOm51bGwsIkxpbmVXZWlnaHQiOjAuMCwiTGluZVR5cGUiOjAsIlBhcmVudFN0eWxlIjpudWxsfSwiUGFyZW50U3R5bGUiOm51bGx9LCJEYXRlU3R5bGUiOnsiJGlkIjoiMzA5IiwiRm9udFNldHRpbmdzIjp7IiRpZCI6IjMxMCIsIkZvbnRTaXplIjoxMCwiRm9udE5hbWUiOiJDYWxpYnJpIiwiSXNCb2xkIjpmYWxzZSwiSXNJdGFsaWMiOmZhbHNlLCJJc1VuZGVybGluZWQiOmZhbHNlLCJQYXJlbnRTdHlsZSI6bnVsbH0sIkF1dG9TaXplIjowLCJGb3JlZ3JvdW5kIjp7IiRpZCI6IjMxMSIsIkNvbG9yIjp7IiRpZCI6IjMxMiIsIkEiOjI1NSwiUiI6NTAsIkciOjUwLCJCIjo1MH19LCJNYXhXaWR0aCI6MjAwLjAsIk1heEhlaWdodCI6IkluZmluaXR5IiwiU21hcnRGb3JlZ3JvdW5kSXNBY3RpdmUiOmZhbHNlLCJIb3Jpem9udGFsQWxpZ25tZW50IjoxLCJWZXJ0aWNhbEFsaWdubWVudCI6MCwiU21hcnRGb3JlZ3JvdW5kIjpudWxsLCJCYWNrZ3JvdW5kRmlsbFR5cGUiOjAsIk1hcmdpbiI6eyIkaWQiOiIzMTMiLCJUb3AiOjAsIkxlZnQiOjAsIlJpZ2h0IjowLCJCb3R0b20iOjB9LCJQYWRkaW5nIjp7IiRpZCI6IjMxNCIsIlRvcCI6MCwiTGVmdCI6MCwiUmlnaHQiOjAsIkJvdHRvbSI6MH0sIkJhY2tncm91bmQiOnsiJGlkIjoiMzE1IiwiQ29sb3IiOnsiJHJlZiI6IjMwNyJ9fSwiSXNWaXNpYmxlIjp0cnVlLCJXaWR0aCI6MC4wLCJIZWlnaHQiOjAuMCwiQm9yZGVyU3R5bGUiOnsiJGlkIjoiMzE2IiwiTGluZUNvbG9yIjpudWxsLCJMaW5lV2VpZ2h0IjowLjAsIkxpbmVUeXBlIjowLCJQYXJlbnRTdHlsZSI6bnVsbH0sIlBhcmVudFN0eWxlIjpudWxsfSwiRGF0ZUZvcm1hdCI6eyIkaWQiOiIzM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E4IiwiRm9ybWF0IjowLCJJc1Zpc2libGUiOmZhbHNlLCJMYXN0S25vd25WaXNpYmlsaXR5U3RhdGUiOmZhbHNlfSwiSXNWaXNpYmxlIjp0cnVlLCJQYXJlbnRTdHlsZSI6bnVsbH0sIkluZGV4Ijo0LCJQZXJjZW50YWdlQ29tcGxldGUiOm51bGwsIlBvc2l0aW9uIjp7IlJhdGlvIjowLjAsIklzQ3VzdG9tIjpmYWxzZX0sIkRhdGVGb3JtYXQiOnsiJHJlZiI6IjMxNyJ9LCJXZWVrTnVtYmVyaW5nIjp7IiRpZCI6IjMxOSIsIkZvcm1hdCI6MCwiSXNWaXNpYmxlIjpmYWxzZSwiTGFzdEtub3duVmlzaWJpbGl0eVN0YXRlIjpmYWxzZX0sIlJlbGF0ZWRUYXNrSWQiOiIwOGU0ZjViNi1lMWExLTQzZDYtOWQ3Yy1mNTBhZjZjNTg5ZmUiLCJJZCI6ImUwMDI2Zjg1LWRkYTEtNDNmZC04NDI0LWEwOGU2ZThmYmE3NSIsIkltcG9ydElkIjpudWxsLCJUaXRsZSI6IlRhcmdldCA0IiwiTm90ZSI6bnVsbCwiSHlwZXJsaW5rIjp7IiRpZCI6IjMyMCIsIkFkZHJlc3MiOm51bGwsIlN1YkFkZHJlc3MiOm51bGx9LCJJc0NoYW5nZWQiOmZhbHNlLCJJc05ldyI6ZmFsc2V9XSwiVGFza0RlZmluaXRpb24iOnsiJGlkIjoiMzIxIiwiR3JvdXBOYW1lIjoiZDVkMDI3M2UtNWY5MS00YjRlLWE3NDgtNWU4NWNiNTFiM2E4IiwiU3RhcnREYXRlIjoiMjAyMS0wNy0yNVQwMDowMDowMCIsIkVuZERhdGUiOiIyMDIxLTA5LTI5VDIzOjU5OjAwIiwiUGVyY2VudGFnZUNvbXBsZXRlIjpudWxsLCJTdHlsZSI6eyIkaWQiOiIzMjIiLCJTaGFwZSI6NiwiU2hhcGVUaGlja25lc3MiOjIsIkR1cmF0aW9uRm9ybWF0IjowLCJJbmNsdWRlTm9uV29ya2luZ0RheXNJbkR1cmF0aW9uIjpmYWxzZSwiUGVyY2VudGFnZUNvbXBsZXRlU3R5bGUiOnsiJGlkIjoiMzIzIiwiRm9udFNldHRpbmdzIjp7IiRpZCI6IjMyNCIsIkZvbnRTaXplIjoxMCwiRm9udE5hbWUiOiJDYWxpYnJpIiwiSXNCb2xkIjpmYWxzZSwiSXNJdGFsaWMiOmZhbHNlLCJJc1VuZGVybGluZWQiOmZhbHNlLCJQYXJlbnRTdHlsZSI6bnVsbH0sIkF1dG9TaXplIjowLCJGb3JlZ3JvdW5kIjp7IiRpZCI6IjMyNSIsIkNvbG9yIjp7IiRpZCI6IjMyN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zMjciLCJUb3AiOjAsIkxlZnQiOjAsIlJpZ2h0IjowLCJCb3R0b20iOjB9LCJQYWRkaW5nIjp7IiRpZCI6IjMyOCIsIlRvcCI6MCwiTGVmdCI6MCwiUmlnaHQiOjAsIkJvdHRvbSI6MH0sIkJhY2tncm91bmQiOnsiJGlkIjoiMzI5IiwiQ29sb3IiOnsiJGlkIjoiMzMwIiwiQSI6ODksIlIiOjAsIkciOjAsIkIiOjB9fSwiSXNWaXNpYmxlIjp0cnVlLCJXaWR0aCI6MC4wLCJIZWlnaHQiOjAuMCwiQm9yZGVyU3R5bGUiOnsiJGlkIjoiMzMxIiwiTGluZUNvbG9yIjpudWxsLCJMaW5lV2VpZ2h0IjowLjAsIkxpbmVUeXBlIjowLCJQYXJlbnRTdHlsZSI6bnVsbH0sIlBhcmVudFN0eWxlIjpudWxsfSwiRHVyYXRpb25TdHlsZSI6eyIkaWQiOiIzMzIiLCJGb250U2V0dGluZ3MiOnsiJGlkIjoiMzMzIiwiRm9udFNpemUiOjEwLCJGb250TmFtZSI6IkNhbGlicmkiLCJJc0JvbGQiOmZhbHNlLCJJc0l0YWxpYyI6ZmFsc2UsIklzVW5kZXJsaW5lZCI6ZmFsc2UsIlBhcmVudFN0eWxlIjpudWxsfSwiQXV0b1NpemUiOjAsIkZvcmVncm91bmQiOnsiJGlkIjoiMzM0IiwiQ29sb3IiOnsiJGlkIjoiMzM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M2IiwiVG9wIjowLCJMZWZ0IjowLCJSaWdodCI6MCwiQm90dG9tIjowfSwiUGFkZGluZyI6eyIkaWQiOiIzMzciLCJUb3AiOjAsIkxlZnQiOjAsIlJpZ2h0IjowLCJCb3R0b20iOjB9LCJCYWNrZ3JvdW5kIjp7IiRpZCI6IjMzOCIsIkNvbG9yIjp7IiRyZWYiOiIzMzAifX0sIklzVmlzaWJsZSI6dHJ1ZSwiV2lkdGgiOjAuMCwiSGVpZ2h0IjowLjAsIkJvcmRlclN0eWxlIjp7IiRpZCI6IjMzOSIsIkxpbmVDb2xvciI6bnVsbCwiTGluZVdlaWdodCI6MC4wLCJMaW5lVHlwZSI6MCwiUGFyZW50U3R5bGUiOm51bGx9LCJQYXJlbnRTdHlsZSI6bnVsbH0sIkhvcml6b250YWxDb25uZWN0b3JTdHlsZSI6eyIkaWQiOiIzNDAiLCJMaW5lQ29sb3IiOnsiJGlkIjoiMzQxIiwiJHR5cGUiOiJOTFJFLkNvbW1vbi5Eb20uU29saWRDb2xvckJydXNoLCBOTFJFLkNvbW1vbiIsIkNvbG9yIjp7IiRpZCI6IjM0MiIsIkEiOjI1NSwiUiI6MjA0LCJHIjoyMDQsIkIiOjIwNH19LCJMaW5lV2VpZ2h0IjoxLjAsIkxpbmVUeXBlIjowLCJQYXJlbnRTdHlsZSI6bnVsbH0sIlZlcnRpY2FsQ29ubmVjdG9yU3R5bGUiOnsiJGlkIjoiMzQzIiwiTGluZUNvbG9yIjp7IiRpZCI6IjM0NCIsIiR0eXBlIjoiTkxSRS5Db21tb24uRG9tLlNvbGlkQ29sb3JCcnVzaCwgTkxSRS5Db21tb24iLCJDb2xvciI6eyIkaWQiOiIzNDUiLCJBIjoyNTUsIlIiOjI0MywiRyI6MjM1LCJCIjoyMzV9fSwiTGluZVdlaWdodCI6MS4wLCJMaW5lVHlwZSI6MCwiUGFyZW50U3R5bGUiOm51bGx9LCJNYXJnaW4iOm51bGwsIlN0YXJ0RGF0ZVBvc2l0aW9uIjoxLCJFbmREYXRlUG9zaXRpb24iOjEsIkRhdGVJc1Zpc2libGUiOnRydWUsIlRpdGxlUG9zaXRpb24iOjIsIkR1cmF0aW9uUG9zaXRpb24iOjYsIlBlcmNlbnRhZ2VDb21wbGV0ZWRQb3NpdGlvbiI6MiwiU3BhY2luZyI6MTAsIklzQmVsb3dUaW1lYmFuZCI6dHJ1ZSwiUGVyY2VudGFnZUNvbXBsZXRlU2hhcGVPcGFjaXR5IjozNSwiU2hhcGVTdHlsZSI6eyIkaWQiOiIzNDYiLCJNYXJnaW4iOnsiJGlkIjoiMzQ3IiwiVG9wIjowLCJMZWZ0Ijo0LCJSaWdodCI6NCwiQm90dG9tIjowfSwiUGFkZGluZyI6eyIkaWQiOiIzNDgiLCJUb3AiOjAsIkxlZnQiOjAsIlJpZ2h0IjowLCJCb3R0b20iOjB9LCJCYWNrZ3JvdW5kIjp7IiRpZCI6IjM0OSIsIkNvbG9yIjp7IiRpZCI6IjM1MCIsIkEiOjI1NSwiUiI6MTc4LCJHIjoxMjUsIkIiOjczfX0sIklzVmlzaWJsZSI6dHJ1ZSwiV2lkdGgiOjg4LjAsIkhlaWdodCI6MjIuMCwiQm9yZGVyU3R5bGUiOnsiJGlkIjoiMzUxIiwiTGluZUNvbG9yIjp7IiRpZCI6IjM1MiIsIiR0eXBlIjoiTkxSRS5Db21tb24uRG9tLlNvbGlkQ29sb3JCcnVzaCwgTkxSRS5Db21tb24iLCJDb2xvciI6eyIkaWQiOiIzNTMiLCJBIjoyNTUsIlIiOjEyMCwiRyI6MzIsIkIiOjh9fSwiTGluZVdlaWdodCI6MC4wLCJMaW5lVHlwZSI6MCwiUGFyZW50U3R5bGUiOm51bGx9LCJQYXJlbnRTdHlsZSI6bnVsbH0sIlRpdGxlU3R5bGUiOnsiJGlkIjoiMzU0IiwiRm9udFNldHRpbmdzIjp7IiRpZCI6IjM1NSIsIkZvbnRTaXplIjo5LCJGb250TmFtZSI6IlNlZ29lIFVJIiwiSXNCb2xkIjp0cnVlLCJJc0l0YWxpYyI6ZmFsc2UsIklzVW5kZXJsaW5lZCI6ZmFsc2UsIlBhcmVudFN0eWxlIjpudWxsfSwiQXV0b1NpemUiOjIsIkZvcmVncm91bmQiOnsiJGlkIjoiMzU2IiwiQ29sb3IiOnsiJGlkIjoiMzU3IiwiQSI6MjU1LCJSIjoyNTUsIkciOjI1NSwiQiI6MjU1fX0sIk1heFdpZHRoIjo1Mi4wLCJNYXhIZWlnaHQiOiJJbmZpbml0eSIsIlNtYXJ0Rm9yZWdyb3VuZElzQWN0aXZlIjpmYWxzZSwiSG9yaXpvbnRhbEFsaWdubWVudCI6MSwiVmVydGljYWxBbGlnbm1lbnQiOjAsIlNtYXJ0Rm9yZWdyb3VuZCI6bnVsbCwiQmFja2dyb3VuZEZpbGxUeXBlIjowLCJNYXJnaW4iOnsiJGlkIjoiMzU4IiwiVG9wIjowLCJMZWZ0IjowLCJSaWdodCI6MCwiQm90dG9tIjowfSwiUGFkZGluZyI6eyIkaWQiOiIzNTkiLCJUb3AiOjAsIkxlZnQiOjAsIlJpZ2h0IjowLCJCb3R0b20iOjB9LCJCYWNrZ3JvdW5kIjp7IiRpZCI6IjM2MCIsIkNvbG9yIjp7IiRyZWYiOiIzMzAifX0sIklzVmlzaWJsZSI6dHJ1ZSwiV2lkdGgiOjAuMCwiSGVpZ2h0IjowLjAsIkJvcmRlclN0eWxlIjp7IiRpZCI6IjM2MSIsIkxpbmVDb2xvciI6bnVsbCwiTGluZVdlaWdodCI6MC4wLCJMaW5lVHlwZSI6MCwiUGFyZW50U3R5bGUiOm51bGx9LCJQYXJlbnRTdHlsZSI6bnVsbH0sIkRhdGVTdHlsZSI6eyIkaWQiOiIzNjIiLCJGb250U2V0dGluZ3MiOnsiJGlkIjoiMzYzIiwiRm9udFNpemUiOjgsIkZvbnROYW1lIjoiU2Vnb2UgVUkgSGlzdG9yaWMiLCJJc0JvbGQiOmZhbHNlLCJJc0l0YWxpYyI6ZmFsc2UsIklzVW5kZXJsaW5lZCI6ZmFsc2UsIlBhcmVudFN0eWxlIjpudWxsfSwiQXV0b1NpemUiOjAsIkZvcmVncm91bmQiOnsiJGlkIjoiMzY0IiwiQ29sb3IiOnsiJGlkIjoiMzY1IiwiQSI6MjU1LCJSIjo1MCwiRyI6NTAsIkIiOjUwfX0sIk1heFdpZHRoIjoyMDAuMCwiTWF4SGVpZ2h0IjoiSW5maW5pdHkiLCJTbWFydEZvcmVncm91bmRJc0FjdGl2ZSI6ZmFsc2UsIkhvcml6b250YWxBbGlnbm1lbnQiOjAsIlZlcnRpY2FsQWxpZ25tZW50IjowLCJTbWFydEZvcmVncm91bmQiOm51bGwsIkJhY2tncm91bmRGaWxsVHlwZSI6MCwiTWFyZ2luIjp7IiRpZCI6IjM2NiIsIlRvcCI6MCwiTGVmdCI6MCwiUmlnaHQiOjAsIkJvdHRvbSI6MH0sIlBhZGRpbmciOnsiJGlkIjoiMzY3IiwiVG9wIjowLCJMZWZ0IjowLCJSaWdodCI6MCwiQm90dG9tIjowfSwiQmFja2dyb3VuZCI6eyIkaWQiOiIzNjgiLCJDb2xvciI6eyIkcmVmIjoiMzMwIn19LCJJc1Zpc2libGUiOmZhbHNlLCJXaWR0aCI6MC4wLCJIZWlnaHQiOjAuMCwiQm9yZGVyU3R5bGUiOnsiJGlkIjoiMzY5IiwiTGluZUNvbG9yIjpudWxsLCJMaW5lV2VpZ2h0IjowLjAsIkxpbmVUeXBlIjowLCJQYXJlbnRTdHlsZSI6bnVsbH0sIlBhcmVudFN0eWxlIjpudWxsfSwiRGF0ZUZvcm1hdCI6eyIkaWQiOiIzNz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cxIiwiRm9ybWF0IjowLCJJc1Zpc2libGUiOmZhbHNlLCJMYXN0S25vd25WaXNpYmlsaXR5U3RhdGUiOmZhbHNlfSwiSXNWaXNpYmxlIjp0cnVlLCJQYXJlbnRTdHlsZSI6bnVsbH0sIkluZGV4IjowLCJTbWFydER1cmF0aW9uQWN0aXZhdGVkIjpmYWxzZSwiRGF0ZUZvcm1hdCI6eyIkcmVmIjoiMzcwIn0sIldlZWtOdW1iZXJpbmciOnsiJGlkIjoiMzcyIiwiRm9ybWF0IjowLCJJc1Zpc2libGUiOmZhbHNlLCJMYXN0S25vd25WaXNpYmlsaXR5U3RhdGUiOmZhbHNlfSwiSWQiOiIwOGU0ZjViNi1lMWExLTQzZDYtOWQ3Yy1mNTBhZjZjNTg5ZmUiLCJJbXBvcnRJZCI6IjEiLCJUaXRsZSI6IlRhc2sgMSBIZXJlICIsIk5vdGUiOm51bGwsIkh5cGVybGluayI6eyIkaWQiOiIzNzMiLCJBZGRyZXNzIjpudWxsLCJTdWJBZGRyZXNzIjpudWxsfSwiSXNDaGFuZ2VkIjpmYWxzZSwiSXNOZXciOmZhbHNlfX0seyIkaWQiOiIzNzQiLCJfYXR0YWNoZWRNaWxlc3RvbmVzIjpbeyIkaWQiOiIzNzUiLCJEYXRlIjoiMjAyMi0wNS0zMVQyMzo1OTowMCIsIlN0eWxlIjp7IiRpZCI6IjM3NiIsIlNoYXBlIjowLCJDb25uZWN0b3JNYXJnaW4iOnsiJGlkIjoiMzc3IiwiVG9wIjowLCJMZWZ0IjoyLCJSaWdodCI6MiwiQm90dG9tIjowfSwiQ29ubmVjdG9yU3R5bGUiOnsiJGlkIjoiMzc4IiwiTGluZUNvbG9yIjp7IiRpZCI6IjM3OSIsIiR0eXBlIjoiTkxSRS5Db21tb24uRG9tLlNvbGlkQ29sb3JCcnVzaCwgTkxSRS5Db21tb24iLCJDb2xvciI6eyIkaWQiOiIzODAiLCJBIjoxMjcsIlIiOjc5LCJHIjoxMjksIkIiOjE4OX19LCJMaW5lV2VpZ2h0IjoxLjAsIkxpbmVUeXBlIjowLCJQYXJlbnRTdHlsZSI6bnVsbH0sIklzQmVsb3dUaW1lYmFuZCI6dHJ1ZSwiUG9zaXRpb25PblRhc2siOjMsIkhpZGVEYXRlIjpmYWxzZSwiU2hhcGVTaXplIjoxLCJTcGFjaW5nIjoyLjAsIlBhZGRpbmciOnsiJGlkIjoiMzgxIiwiVG9wIjoxMCwiTGVmdCI6MywiUmlnaHQiOjAsIkJvdHRvbSI6MH0sIlNoYXBlU3R5bGUiOnsiJGlkIjoiMzgyIiwiTWFyZ2luIjp7IiRpZCI6IjM4MyIsIlRvcCI6MCwiTGVmdCI6MCwiUmlnaHQiOjAsIkJvdHRvbSI6MH0sIlBhZGRpbmciOnsiJGlkIjoiMzg0IiwiVG9wIjowLCJMZWZ0IjowLCJSaWdodCI6MCwiQm90dG9tIjowfSwiQmFja2dyb3VuZCI6eyIkaWQiOiIzODUiLCJDb2xvciI6eyIkaWQiOiIzODYiLCJBIjoyNTUsIlIiOjAsIkciOjAsIkIiOjB9fSwiSXNWaXNpYmxlIjp0cnVlLCJXaWR0aCI6MTguMCwiSGVpZ2h0IjoyMC4wLCJCb3JkZXJTdHlsZSI6eyIkaWQiOiIzODciLCJMaW5lQ29sb3IiOnsiJGlkIjoiMzg4IiwiJHR5cGUiOiJOTFJFLkNvbW1vbi5Eb20uU29saWRDb2xvckJydXNoLCBOTFJFLkNvbW1vbiIsIkNvbG9yIjp7IiRpZCI6IjM4OSIsIkEiOjI1NSwiUiI6MTIwLCJHIjozMiwiQiI6OH19LCJMaW5lV2VpZ2h0IjowLjAsIkxpbmVUeXBlIjowLCJQYXJlbnRTdHlsZSI6bnVsbH0sIlBhcmVudFN0eWxlIjpudWxsfSwiVGl0bGVTdHlsZSI6eyIkaWQiOiIzOTAiLCJGb250U2V0dGluZ3MiOnsiJGlkIjoiMzkxIiwiRm9udFNpemUiOjEyLCJGb250TmFtZSI6IkNhbGlicmkiLCJJc0JvbGQiOnRydWUsIklzSXRhbGljIjpmYWxzZSwiSXNVbmRlcmxpbmVkIjpmYWxzZSwiUGFyZW50U3R5bGUiOm51bGx9LCJBdXRvU2l6ZSI6MCwiRm9yZWdyb3VuZCI6eyIkaWQiOiIzOTIiLCJDb2xvciI6eyIkaWQiOiIzOTM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zk0IiwiVG9wIjowLCJMZWZ0IjowLCJSaWdodCI6MCwiQm90dG9tIjowfSwiUGFkZGluZyI6eyIkaWQiOiIzOTUiLCJUb3AiOjAsIkxlZnQiOjAsIlJpZ2h0IjowLCJCb3R0b20iOjB9LCJCYWNrZ3JvdW5kIjp7IiRpZCI6IjM5NiIsIkNvbG9yIjp7IiRpZCI6IjM5NyIsIkEiOjg5LCJSIjowLCJHIjowLCJCIjowfX0sIklzVmlzaWJsZSI6dHJ1ZSwiV2lkdGgiOjAuMCwiSGVpZ2h0IjowLjAsIkJvcmRlclN0eWxlIjp7IiRpZCI6IjM5OCIsIkxpbmVDb2xvciI6bnVsbCwiTGluZVdlaWdodCI6MC4wLCJMaW5lVHlwZSI6MCwiUGFyZW50U3R5bGUiOm51bGx9LCJQYXJlbnRTdHlsZSI6bnVsbH0sIkRhdGVTdHlsZSI6eyIkaWQiOiIzOTkiLCJGb250U2V0dGluZ3MiOnsiJGlkIjoiNDAwIiwiRm9udFNpemUiOjEwLCJGb250TmFtZSI6IkNhbGlicmkiLCJJc0JvbGQiOmZhbHNlLCJJc0l0YWxpYyI6ZmFsc2UsIklzVW5kZXJsaW5lZCI6ZmFsc2UsIlBhcmVudFN0eWxlIjpudWxsfSwiQXV0b1NpemUiOjAsIkZvcmVncm91bmQiOnsiJGlkIjoiNDAxIiwiQ29sb3IiOnsiJGlkIjoiNDAyIiwiQSI6MjU1LCJSIjo1MCwiRyI6NTAsIkIiOjUwfX0sIk1heFdpZHRoIjoyMDAuMCwiTWF4SGVpZ2h0IjoiSW5maW5pdHkiLCJTbWFydEZvcmVncm91bmRJc0FjdGl2ZSI6ZmFsc2UsIkhvcml6b250YWxBbGlnbm1lbnQiOjEsIlZlcnRpY2FsQWxpZ25tZW50IjowLCJTbWFydEZvcmVncm91bmQiOm51bGwsIkJhY2tncm91bmRGaWxsVHlwZSI6MCwiTWFyZ2luIjp7IiRpZCI6IjQwMyIsIlRvcCI6MCwiTGVmdCI6MCwiUmlnaHQiOjAsIkJvdHRvbSI6MH0sIlBhZGRpbmciOnsiJGlkIjoiNDA0IiwiVG9wIjowLCJMZWZ0IjowLCJSaWdodCI6MCwiQm90dG9tIjowfSwiQmFja2dyb3VuZCI6eyIkaWQiOiI0MDUiLCJDb2xvciI6eyIkcmVmIjoiMzk3In19LCJJc1Zpc2libGUiOnRydWUsIldpZHRoIjowLjAsIkhlaWdodCI6MC4wLCJCb3JkZXJTdHlsZSI6eyIkaWQiOiI0MDYiLCJMaW5lQ29sb3IiOm51bGwsIkxpbmVXZWlnaHQiOjAuMCwiTGluZVR5cGUiOjAsIlBhcmVudFN0eWxlIjpudWxsfSwiUGFyZW50U3R5bGUiOm51bGx9LCJEYXRlRm9ybWF0Ijp7IiRpZCI6IjQw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DgiLCJGb3JtYXQiOjAsIklzVmlzaWJsZSI6ZmFsc2UsIkxhc3RLbm93blZpc2liaWxpdHlTdGF0ZSI6ZmFsc2V9LCJJc1Zpc2libGUiOnRydWUsIlBhcmVudFN0eWxlIjpudWxsfSwiSW5kZXgiOjUsIlBlcmNlbnRhZ2VDb21wbGV0ZSI6bnVsbCwiUG9zaXRpb24iOnsiUmF0aW8iOjAuMCwiSXNDdXN0b20iOmZhbHNlfSwiRGF0ZUZvcm1hdCI6eyIkcmVmIjoiNDA3In0sIldlZWtOdW1iZXJpbmciOnsiJGlkIjoiNDA5IiwiRm9ybWF0IjowLCJJc1Zpc2libGUiOmZhbHNlLCJMYXN0S25vd25WaXNpYmlsaXR5U3RhdGUiOmZhbHNlfSwiUmVsYXRlZFRhc2tJZCI6ImJiZjRmYTdmLTA1Y2YtNGQ5Yy04NmUwLWRmM2Y4OTQ0NzgyZiIsIklkIjoiNDk5MDY1MWQtMWVjZi00YTdjLTlkMWMtNTM4YTZlY2JlZjIxIiwiSW1wb3J0SWQiOm51bGwsIlRpdGxlIjoiVGFyZ2V0IDUiLCJOb3RlIjpudWxsLCJIeXBlcmxpbmsiOnsiJGlkIjoiNDEwIiwiQWRkcmVzcyI6bnVsbCwiU3ViQWRkcmVzcyI6bnVsbH0sIklzQ2hhbmdlZCI6ZmFsc2UsIklzTmV3IjpmYWxzZX1dLCJUYXNrRGVmaW5pdGlvbiI6eyIkaWQiOiI0MTEiLCJHcm91cE5hbWUiOiJkNWQwMjczZS01ZjkxLTRiNGUtYTc0OC01ZTg1Y2I1MWIzYTgiLCJTdGFydERhdGUiOiIyMDIxLTA5LTI5VDAwOjAwOjAwIiwiRW5kRGF0ZSI6IjIwMjItMDUtMzFUMjM6NTk6MDAiLCJQZXJjZW50YWdlQ29tcGxldGUiOm51bGwsIlN0eWxlIjp7IiRpZCI6IjQxMiIsIlNoYXBlIjo2LCJTaGFwZVRoaWNrbmVzcyI6MiwiRHVyYXRpb25Gb3JtYXQiOjAsIkluY2x1ZGVOb25Xb3JraW5nRGF5c0luRHVyYXRpb24iOmZhbHNlLCJQZXJjZW50YWdlQ29tcGxldGVTdHlsZSI6eyIkaWQiOiI0MTMiLCJGb250U2V0dGluZ3MiOnsiJGlkIjoiNDE0IiwiRm9udFNpemUiOjEwLCJGb250TmFtZSI6IkNhbGlicmkiLCJJc0JvbGQiOmZhbHNlLCJJc0l0YWxpYyI6ZmFsc2UsIklzVW5kZXJsaW5lZCI6ZmFsc2UsIlBhcmVudFN0eWxlIjpudWxsfSwiQXV0b1NpemUiOjAsIkZvcmVncm91bmQiOnsiJGlkIjoiNDE1IiwiQ29sb3IiOnsiJGlkIjoiNDE2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QxNyIsIlRvcCI6MCwiTGVmdCI6MCwiUmlnaHQiOjAsIkJvdHRvbSI6MH0sIlBhZGRpbmciOnsiJGlkIjoiNDE4IiwiVG9wIjowLCJMZWZ0IjowLCJSaWdodCI6MCwiQm90dG9tIjowfSwiQmFja2dyb3VuZCI6eyIkaWQiOiI0MTkiLCJDb2xvciI6eyIkaWQiOiI0MjAiLCJBIjo4OSwiUiI6MCwiRyI6MCwiQiI6MH19LCJJc1Zpc2libGUiOnRydWUsIldpZHRoIjowLjAsIkhlaWdodCI6MC4wLCJCb3JkZXJTdHlsZSI6eyIkaWQiOiI0MjEiLCJMaW5lQ29sb3IiOm51bGwsIkxpbmVXZWlnaHQiOjAuMCwiTGluZVR5cGUiOjAsIlBhcmVudFN0eWxlIjpudWxsfSwiUGFyZW50U3R5bGUiOm51bGx9LCJEdXJhdGlvblN0eWxlIjp7IiRpZCI6IjQyMiIsIkZvbnRTZXR0aW5ncyI6eyIkaWQiOiI0MjMiLCJGb250U2l6ZSI6MTAsIkZvbnROYW1lIjoiQ2FsaWJyaSIsIklzQm9sZCI6ZmFsc2UsIklzSXRhbGljIjpmYWxzZSwiSXNVbmRlcmxpbmVkIjpmYWxzZSwiUGFyZW50U3R5bGUiOm51bGx9LCJBdXRvU2l6ZSI6MCwiRm9yZWdyb3VuZCI6eyIkaWQiOiI0MjQiLCJDb2xvciI6eyIkaWQiOiI0Mj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MjYiLCJUb3AiOjAsIkxlZnQiOjAsIlJpZ2h0IjowLCJCb3R0b20iOjB9LCJQYWRkaW5nIjp7IiRpZCI6IjQyNyIsIlRvcCI6MCwiTGVmdCI6MCwiUmlnaHQiOjAsIkJvdHRvbSI6MH0sIkJhY2tncm91bmQiOnsiJGlkIjoiNDI4IiwiQ29sb3IiOnsiJHJlZiI6IjQyMCJ9fSwiSXNWaXNpYmxlIjp0cnVlLCJXaWR0aCI6MC4wLCJIZWlnaHQiOjAuMCwiQm9yZGVyU3R5bGUiOnsiJGlkIjoiNDI5IiwiTGluZUNvbG9yIjpudWxsLCJMaW5lV2VpZ2h0IjowLjAsIkxpbmVUeXBlIjowLCJQYXJlbnRTdHlsZSI6bnVsbH0sIlBhcmVudFN0eWxlIjpudWxsfSwiSG9yaXpvbnRhbENvbm5lY3RvclN0eWxlIjp7IiRpZCI6IjQzMCIsIkxpbmVDb2xvciI6eyIkaWQiOiI0MzEiLCIkdHlwZSI6Ik5MUkUuQ29tbW9uLkRvbS5Tb2xpZENvbG9yQnJ1c2gsIE5MUkUuQ29tbW9uIiwiQ29sb3IiOnsiJGlkIjoiNDMyIiwiQSI6MjU1LCJSIjoyMDQsIkciOjIwNCwiQiI6MjA0fX0sIkxpbmVXZWlnaHQiOjEuMCwiTGluZVR5cGUiOjAsIlBhcmVudFN0eWxlIjpudWxsfSwiVmVydGljYWxDb25uZWN0b3JTdHlsZSI6eyIkaWQiOiI0MzMiLCJMaW5lQ29sb3IiOnsiJGlkIjoiNDM0IiwiJHR5cGUiOiJOTFJFLkNvbW1vbi5Eb20uU29saWRDb2xvckJydXNoLCBOTFJFLkNvbW1vbiIsIkNvbG9yIjp7IiRpZCI6IjQzNSIsIkEiOjI1NSwiUiI6MjQzLCJHIjoyMzUsIkIiOjIzNX19LCJMaW5lV2VpZ2h0IjoxLjAsIkxpbmVUeXBlIjowLCJQYXJlbnRTdHlsZSI6bnVsbH0sIk1hcmdpbiI6bnVsbCwiU3RhcnREYXRlUG9zaXRpb24iOjEsIkVuZERhdGVQb3NpdGlvbiI6MSwiRGF0ZUlzVmlzaWJsZSI6dHJ1ZSwiVGl0bGVQb3NpdGlvbiI6MiwiRHVyYXRpb25Qb3NpdGlvbiI6NiwiUGVyY2VudGFnZUNvbXBsZXRlZFBvc2l0aW9uIjoyLCJTcGFjaW5nIjoxMCwiSXNCZWxvd1RpbWViYW5kIjp0cnVlLCJQZXJjZW50YWdlQ29tcGxldGVTaGFwZU9wYWNpdHkiOjM1LCJTaGFwZVN0eWxlIjp7IiRpZCI6IjQzNiIsIk1hcmdpbiI6eyIkaWQiOiI0MzciLCJUb3AiOjAsIkxlZnQiOjQsIlJpZ2h0Ijo0LCJCb3R0b20iOjB9LCJQYWRkaW5nIjp7IiRpZCI6IjQzOCIsIlRvcCI6MCwiTGVmdCI6MCwiUmlnaHQiOjAsIkJvdHRvbSI6MH0sIkJhY2tncm91bmQiOnsiJGlkIjoiNDM5IiwiQ29sb3IiOnsiJGlkIjoiNDQwIiwiQSI6MjU1LCJSIjoxNzgsIkciOjEyNSwiQiI6NzN9fSwiSXNWaXNpYmxlIjp0cnVlLCJXaWR0aCI6MzE5LjAsIkhlaWdodCI6MjIuMCwiQm9yZGVyU3R5bGUiOnsiJGlkIjoiNDQxIiwiTGluZUNvbG9yIjp7IiRpZCI6IjQ0MiIsIiR0eXBlIjoiTkxSRS5Db21tb24uRG9tLlNvbGlkQ29sb3JCcnVzaCwgTkxSRS5Db21tb24iLCJDb2xvciI6eyIkaWQiOiI0NDMiLCJBIjoyNTUsIlIiOjEyMCwiRyI6MzIsIkIiOjh9fSwiTGluZVdlaWdodCI6MC4wLCJMaW5lVHlwZSI6MCwiUGFyZW50U3R5bGUiOm51bGx9LCJQYXJlbnRTdHlsZSI6bnVsbH0sIlRpdGxlU3R5bGUiOnsiJGlkIjoiNDQ0IiwiRm9udFNldHRpbmdzIjp7IiRpZCI6IjQ0NSIsIkZvbnRTaXplIjo5LCJGb250TmFtZSI6IlNlZ29lIFVJIiwiSXNCb2xkIjp0cnVlLCJJc0l0YWxpYyI6ZmFsc2UsIklzVW5kZXJsaW5lZCI6ZmFsc2UsIlBhcmVudFN0eWxlIjpudWxsfSwiQXV0b1NpemUiOjIsIkZvcmVncm91bmQiOnsiJGlkIjoiNDQ2IiwiQ29sb3IiOnsiJGlkIjoiNDQ3IiwiQSI6MjU1LCJSIjoyNTUsIkciOjI1NSwiQiI6MjU1fX0sIk1heFdpZHRoIjo1Mi4wLCJNYXhIZWlnaHQiOiJJbmZpbml0eSIsIlNtYXJ0Rm9yZWdyb3VuZElzQWN0aXZlIjpmYWxzZSwiSG9yaXpvbnRhbEFsaWdubWVudCI6MSwiVmVydGljYWxBbGlnbm1lbnQiOjAsIlNtYXJ0Rm9yZWdyb3VuZCI6bnVsbCwiQmFja2dyb3VuZEZpbGxUeXBlIjowLCJNYXJnaW4iOnsiJGlkIjoiNDQ4IiwiVG9wIjowLCJMZWZ0IjowLCJSaWdodCI6MCwiQm90dG9tIjowfSwiUGFkZGluZyI6eyIkaWQiOiI0NDkiLCJUb3AiOjAsIkxlZnQiOjAsIlJpZ2h0IjowLCJCb3R0b20iOjB9LCJCYWNrZ3JvdW5kIjp7IiRpZCI6IjQ1MCIsIkNvbG9yIjp7IiRyZWYiOiI0MjAifX0sIklzVmlzaWJsZSI6dHJ1ZSwiV2lkdGgiOjAuMCwiSGVpZ2h0IjowLjAsIkJvcmRlclN0eWxlIjp7IiRpZCI6IjQ1MSIsIkxpbmVDb2xvciI6bnVsbCwiTGluZVdlaWdodCI6MC4wLCJMaW5lVHlwZSI6MCwiUGFyZW50U3R5bGUiOm51bGx9LCJQYXJlbnRTdHlsZSI6bnVsbH0sIkRhdGVTdHlsZSI6eyIkaWQiOiI0NTIiLCJGb250U2V0dGluZ3MiOnsiJGlkIjoiNDUzIiwiRm9udFNpemUiOjgsIkZvbnROYW1lIjoiU2Vnb2UgVUkgSGlzdG9yaWMiLCJJc0JvbGQiOmZhbHNlLCJJc0l0YWxpYyI6ZmFsc2UsIklzVW5kZXJsaW5lZCI6ZmFsc2UsIlBhcmVudFN0eWxlIjpudWxsfSwiQXV0b1NpemUiOjAsIkZvcmVncm91bmQiOnsiJGlkIjoiNDU0IiwiQ29sb3IiOnsiJGlkIjoiNDU1IiwiQSI6MjU1LCJSIjo1MCwiRyI6NTAsIkIiOjUwfX0sIk1heFdpZHRoIjoyMDAuMCwiTWF4SGVpZ2h0IjoiSW5maW5pdHkiLCJTbWFydEZvcmVncm91bmRJc0FjdGl2ZSI6ZmFsc2UsIkhvcml6b250YWxBbGlnbm1lbnQiOjAsIlZlcnRpY2FsQWxpZ25tZW50IjowLCJTbWFydEZvcmVncm91bmQiOm51bGwsIkJhY2tncm91bmRGaWxsVHlwZSI6MCwiTWFyZ2luIjp7IiRpZCI6IjQ1NiIsIlRvcCI6MCwiTGVmdCI6MCwiUmlnaHQiOjAsIkJvdHRvbSI6MH0sIlBhZGRpbmciOnsiJGlkIjoiNDU3IiwiVG9wIjowLCJMZWZ0IjowLCJSaWdodCI6MCwiQm90dG9tIjowfSwiQmFja2dyb3VuZCI6eyIkaWQiOiI0NTgiLCJDb2xvciI6eyIkcmVmIjoiNDIwIn19LCJJc1Zpc2libGUiOmZhbHNlLCJXaWR0aCI6MC4wLCJIZWlnaHQiOjAuMCwiQm9yZGVyU3R5bGUiOnsiJGlkIjoiNDU5IiwiTGluZUNvbG9yIjpudWxsLCJMaW5lV2VpZ2h0IjowLjAsIkxpbmVUeXBlIjowLCJQYXJlbnRTdHlsZSI6bnVsbH0sIlBhcmVudFN0eWxlIjpudWxsfSwiRGF0ZUZvcm1hdCI6eyIkaWQiOiI0Nj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YxIiwiRm9ybWF0IjowLCJJc1Zpc2libGUiOmZhbHNlLCJMYXN0S25vd25WaXNpYmlsaXR5U3RhdGUiOmZhbHNlfSwiSXNWaXNpYmxlIjp0cnVlLCJQYXJlbnRTdHlsZSI6bnVsbH0sIkluZGV4IjoxLCJTbWFydER1cmF0aW9uQWN0aXZhdGVkIjpmYWxzZSwiRGF0ZUZvcm1hdCI6eyIkcmVmIjoiNDYwIn0sIldlZWtOdW1iZXJpbmciOnsiJGlkIjoiNDYyIiwiRm9ybWF0IjowLCJJc1Zpc2libGUiOmZhbHNlLCJMYXN0S25vd25WaXNpYmlsaXR5U3RhdGUiOmZhbHNlfSwiSWQiOiJiYmY0ZmE3Zi0wNWNmLTRkOWMtODZlMC1kZjNmODk0NDc4MmYiLCJJbXBvcnRJZCI6IjEiLCJUaXRsZSI6IlRhc2sgMiBIZXJlICIsIk5vdGUiOm51bGwsIkh5cGVybGluayI6eyIkaWQiOiI0NjMiLCJBZGRyZXNzIjpudWxsLCJTdWJBZGRyZXNzIjpudWxsfSwiSXNDaGFuZ2VkIjpmYWxzZSwiSXNOZXciOmZhbHNlfX0seyIkaWQiOiI0NjQiLCJfYXR0YWNoZWRNaWxlc3RvbmVzIjpbXSwiVGFza0RlZmluaXRpb24iOnsiJGlkIjoiNDY1IiwiR3JvdXBOYW1lIjoiZDVkMDI3M2UtNWY5MS00YjRlLWE3NDgtNWU4NWNiNTFiM2E4IiwiU3RhcnREYXRlIjoiMjAyMi0wNS0zMVQwMDowMDowMCIsIkVuZERhdGUiOiIyMDIyLTEwLTAxVDIzOjU5OjAwIiwiUGVyY2VudGFnZUNvbXBsZXRlIjpudWxsLCJTdHlsZSI6eyIkaWQiOiI0NjYiLCJTaGFwZSI6NiwiU2hhcGVUaGlja25lc3MiOjIsIkR1cmF0aW9uRm9ybWF0IjowLCJJbmNsdWRlTm9uV29ya2luZ0RheXNJbkR1cmF0aW9uIjpmYWxzZSwiUGVyY2VudGFnZUNvbXBsZXRlU3R5bGUiOnsiJGlkIjoiNDY3IiwiRm9udFNldHRpbmdzIjp7IiRpZCI6IjQ2OCIsIkZvbnRTaXplIjoxMCwiRm9udE5hbWUiOiJDYWxpYnJpIiwiSXNCb2xkIjpmYWxzZSwiSXNJdGFsaWMiOmZhbHNlLCJJc1VuZGVybGluZWQiOmZhbHNlLCJQYXJlbnRTdHlsZSI6bnVsbH0sIkF1dG9TaXplIjowLCJGb3JlZ3JvdW5kIjp7IiRpZCI6IjQ2OSIsIkNvbG9yIjp7IiRpZCI6IjQ3MC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0NzEiLCJUb3AiOjAsIkxlZnQiOjAsIlJpZ2h0IjowLCJCb3R0b20iOjB9LCJQYWRkaW5nIjp7IiRpZCI6IjQ3MiIsIlRvcCI6MCwiTGVmdCI6MCwiUmlnaHQiOjAsIkJvdHRvbSI6MH0sIkJhY2tncm91bmQiOnsiJGlkIjoiNDczIiwiQ29sb3IiOnsiJGlkIjoiNDc0IiwiQSI6ODksIlIiOjAsIkciOjAsIkIiOjB9fSwiSXNWaXNpYmxlIjp0cnVlLCJXaWR0aCI6MC4wLCJIZWlnaHQiOjAuMCwiQm9yZGVyU3R5bGUiOnsiJGlkIjoiNDc1IiwiTGluZUNvbG9yIjpudWxsLCJMaW5lV2VpZ2h0IjowLjAsIkxpbmVUeXBlIjowLCJQYXJlbnRTdHlsZSI6bnVsbH0sIlBhcmVudFN0eWxlIjpudWxsfSwiRHVyYXRpb25TdHlsZSI6eyIkaWQiOiI0NzYiLCJGb250U2V0dGluZ3MiOnsiJGlkIjoiNDc3IiwiRm9udFNpemUiOjEwLCJGb250TmFtZSI6IkNhbGlicmkiLCJJc0JvbGQiOmZhbHNlLCJJc0l0YWxpYyI6ZmFsc2UsIklzVW5kZXJsaW5lZCI6ZmFsc2UsIlBhcmVudFN0eWxlIjpudWxsfSwiQXV0b1NpemUiOjAsIkZvcmVncm91bmQiOnsiJGlkIjoiNDc4IiwiQ29sb3IiOnsiJGlkIjoiNDc5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gwIiwiVG9wIjowLCJMZWZ0IjowLCJSaWdodCI6MCwiQm90dG9tIjowfSwiUGFkZGluZyI6eyIkaWQiOiI0ODEiLCJUb3AiOjAsIkxlZnQiOjAsIlJpZ2h0IjowLCJCb3R0b20iOjB9LCJCYWNrZ3JvdW5kIjp7IiRpZCI6IjQ4MiIsIkNvbG9yIjp7IiRyZWYiOiI0NzQifX0sIklzVmlzaWJsZSI6dHJ1ZSwiV2lkdGgiOjAuMCwiSGVpZ2h0IjowLjAsIkJvcmRlclN0eWxlIjp7IiRpZCI6IjQ4MyIsIkxpbmVDb2xvciI6bnVsbCwiTGluZVdlaWdodCI6MC4wLCJMaW5lVHlwZSI6MCwiUGFyZW50U3R5bGUiOm51bGx9LCJQYXJlbnRTdHlsZSI6bnVsbH0sIkhvcml6b250YWxDb25uZWN0b3JTdHlsZSI6eyIkaWQiOiI0ODQiLCJMaW5lQ29sb3IiOnsiJGlkIjoiNDg1IiwiJHR5cGUiOiJOTFJFLkNvbW1vbi5Eb20uU29saWRDb2xvckJydXNoLCBOTFJFLkNvbW1vbiIsIkNvbG9yIjp7IiRpZCI6IjQ4NiIsIkEiOjI1NSwiUiI6MjA0LCJHIjoyMDQsIkIiOjIwNH19LCJMaW5lV2VpZ2h0IjoxLjAsIkxpbmVUeXBlIjowLCJQYXJlbnRTdHlsZSI6bnVsbH0sIlZlcnRpY2FsQ29ubmVjdG9yU3R5bGUiOnsiJGlkIjoiNDg3IiwiTGluZUNvbG9yIjp7IiRpZCI6IjQ4OCIsIiR0eXBlIjoiTkxSRS5Db21tb24uRG9tLlNvbGlkQ29sb3JCcnVzaCwgTkxSRS5Db21tb24iLCJDb2xvciI6eyIkaWQiOiI0ODkiLCJBIjoyNTUsIlIiOjI0MywiRyI6MjM1LCJCIjoyMzV9fSwiTGluZVdlaWdodCI6MS4wLCJMaW5lVHlwZSI6MCwiUGFyZW50U3R5bGUiOm51bGx9LCJNYXJnaW4iOm51bGwsIlN0YXJ0RGF0ZVBvc2l0aW9uIjoxLCJFbmREYXRlUG9zaXRpb24iOjEsIkRhdGVJc1Zpc2libGUiOnRydWUsIlRpdGxlUG9zaXRpb24iOjIsIkR1cmF0aW9uUG9zaXRpb24iOjYsIlBlcmNlbnRhZ2VDb21wbGV0ZWRQb3NpdGlvbiI6MiwiU3BhY2luZyI6MTAsIklzQmVsb3dUaW1lYmFuZCI6dHJ1ZSwiUGVyY2VudGFnZUNvbXBsZXRlU2hhcGVPcGFjaXR5IjozNSwiU2hhcGVTdHlsZSI6eyIkaWQiOiI0OTAiLCJNYXJnaW4iOnsiJGlkIjoiNDkxIiwiVG9wIjowLCJMZWZ0Ijo0LCJSaWdodCI6NCwiQm90dG9tIjowfSwiUGFkZGluZyI6eyIkaWQiOiI0OTIiLCJUb3AiOjAsIkxlZnQiOjAsIlJpZ2h0IjowLCJCb3R0b20iOjB9LCJCYWNrZ3JvdW5kIjp7IiRpZCI6IjQ5MyIsIkNvbG9yIjp7IiRpZCI6IjQ5NCIsIkEiOjI1NSwiUiI6MTc4LCJHIjoxMjUsIkIiOjczfX0sIklzVmlzaWJsZSI6dHJ1ZSwiV2lkdGgiOjE2Mi4wLCJIZWlnaHQiOjIyLjAsIkJvcmRlclN0eWxlIjp7IiRpZCI6IjQ5NSIsIkxpbmVDb2xvciI6eyIkaWQiOiI0OTYiLCIkdHlwZSI6Ik5MUkUuQ29tbW9uLkRvbS5Tb2xpZENvbG9yQnJ1c2gsIE5MUkUuQ29tbW9uIiwiQ29sb3IiOnsiJGlkIjoiNDk3IiwiQSI6MjU1LCJSIjoxMjAsIkciOjMyLCJCIjo4fX0sIkxpbmVXZWlnaHQiOjAuMCwiTGluZVR5cGUiOjAsIlBhcmVudFN0eWxlIjpudWxsfSwiUGFyZW50U3R5bGUiOm51bGx9LCJUaXRsZVN0eWxlIjp7IiRpZCI6IjQ5OCIsIkZvbnRTZXR0aW5ncyI6eyIkaWQiOiI0OTkiLCJGb250U2l6ZSI6OSwiRm9udE5hbWUiOiJTZWdvZSBVSSIsIklzQm9sZCI6dHJ1ZSwiSXNJdGFsaWMiOmZhbHNlLCJJc1VuZGVybGluZWQiOmZhbHNlLCJQYXJlbnRTdHlsZSI6bnVsbH0sIkF1dG9TaXplIjoyLCJGb3JlZ3JvdW5kIjp7IiRpZCI6IjUwMCIsIkNvbG9yIjp7IiRpZCI6IjUwMSIsIkEiOjI1NSwiUiI6MjU1LCJHIjoyNTUsIkIiOjI1NX19LCJNYXhXaWR0aCI6NTIuMCwiTWF4SGVpZ2h0IjoiSW5maW5pdHkiLCJTbWFydEZvcmVncm91bmRJc0FjdGl2ZSI6ZmFsc2UsIkhvcml6b250YWxBbGlnbm1lbnQiOjEsIlZlcnRpY2FsQWxpZ25tZW50IjowLCJTbWFydEZvcmVncm91bmQiOm51bGwsIkJhY2tncm91bmRGaWxsVHlwZSI6MCwiTWFyZ2luIjp7IiRpZCI6IjUwMiIsIlRvcCI6MCwiTGVmdCI6MCwiUmlnaHQiOjAsIkJvdHRvbSI6MH0sIlBhZGRpbmciOnsiJGlkIjoiNTAzIiwiVG9wIjowLCJMZWZ0IjowLCJSaWdodCI6MCwiQm90dG9tIjowfSwiQmFja2dyb3VuZCI6eyIkaWQiOiI1MDQiLCJDb2xvciI6eyIkcmVmIjoiNDc0In19LCJJc1Zpc2libGUiOnRydWUsIldpZHRoIjowLjAsIkhlaWdodCI6MC4wLCJCb3JkZXJTdHlsZSI6eyIkaWQiOiI1MDUiLCJMaW5lQ29sb3IiOm51bGwsIkxpbmVXZWlnaHQiOjAuMCwiTGluZVR5cGUiOjAsIlBhcmVudFN0eWxlIjpudWxsfSwiUGFyZW50U3R5bGUiOm51bGx9LCJEYXRlU3R5bGUiOnsiJGlkIjoiNTA2IiwiRm9udFNldHRpbmdzIjp7IiRpZCI6IjUwNyIsIkZvbnRTaXplIjo4LCJGb250TmFtZSI6IlNlZ29lIFVJIEhpc3RvcmljIiwiSXNCb2xkIjpmYWxzZSwiSXNJdGFsaWMiOmZhbHNlLCJJc1VuZGVybGluZWQiOmZhbHNlLCJQYXJlbnRTdHlsZSI6bnVsbH0sIkF1dG9TaXplIjowLCJGb3JlZ3JvdW5kIjp7IiRpZCI6IjUwOCIsIkNvbG9yIjp7IiRpZCI6IjUwOSIsIkEiOjI1NSwiUiI6NTAsIkciOjUwLCJCIjo1MH19LCJNYXhXaWR0aCI6MjAwLjAsIk1heEhlaWdodCI6IkluZmluaXR5IiwiU21hcnRGb3JlZ3JvdW5kSXNBY3RpdmUiOmZhbHNlLCJIb3Jpem9udGFsQWxpZ25tZW50IjowLCJWZXJ0aWNhbEFsaWdubWVudCI6MCwiU21hcnRGb3JlZ3JvdW5kIjpudWxsLCJCYWNrZ3JvdW5kRmlsbFR5cGUiOjAsIk1hcmdpbiI6eyIkaWQiOiI1MTAiLCJUb3AiOjAsIkxlZnQiOjAsIlJpZ2h0IjowLCJCb3R0b20iOjB9LCJQYWRkaW5nIjp7IiRpZCI6IjUxMSIsIlRvcCI6MCwiTGVmdCI6MCwiUmlnaHQiOjAsIkJvdHRvbSI6MH0sIkJhY2tncm91bmQiOnsiJGlkIjoiNTEyIiwiQ29sb3IiOnsiJHJlZiI6IjQ3NCJ9fSwiSXNWaXNpYmxlIjpmYWxzZSwiV2lkdGgiOjAuMCwiSGVpZ2h0IjowLjAsIkJvcmRlclN0eWxlIjp7IiRpZCI6IjUxMyIsIkxpbmVDb2xvciI6bnVsbCwiTGluZVdlaWdodCI6MC4wLCJMaW5lVHlwZSI6MCwiUGFyZW50U3R5bGUiOm51bGx9LCJQYXJlbnRTdHlsZSI6bnVsbH0sIkRhdGVGb3JtYXQiOnsiJGlkIjoiNTE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xNSIsIkZvcm1hdCI6MCwiSXNWaXNpYmxlIjpmYWxzZSwiTGFzdEtub3duVmlzaWJpbGl0eVN0YXRlIjpmYWxzZX0sIklzVmlzaWJsZSI6dHJ1ZSwiUGFyZW50U3R5bGUiOm51bGx9LCJJbmRleCI6MiwiU21hcnREdXJhdGlvbkFjdGl2YXRlZCI6ZmFsc2UsIkRhdGVGb3JtYXQiOnsiJHJlZiI6IjUxNCJ9LCJXZWVrTnVtYmVyaW5nIjp7IiRpZCI6IjUxNiIsIkZvcm1hdCI6MCwiSXNWaXNpYmxlIjpmYWxzZSwiTGFzdEtub3duVmlzaWJpbGl0eVN0YXRlIjpmYWxzZX0sIklkIjoiNmRlNDI3NjItYTU2ZS00OTI5LTllMzktOWNlYTVlMmUxNjdmIiwiSW1wb3J0SWQiOiIxIiwiVGl0bGUiOiJUYXNrIDMgSGVyZSAiLCJOb3RlIjpudWxsLCJIeXBlcmxpbmsiOnsiJGlkIjoiNTE3IiwiQWRkcmVzcyI6bnVsbCwiU3ViQWRkcmVzcyI6bnVsbH0sIklzQ2hhbmdlZCI6ZmFsc2UsIklzTmV3IjpmYWxzZX19LHsiJGlkIjoiNTE4IiwiX2F0dGFjaGVkTWlsZXN0b25lcyI6W10sIlRhc2tEZWZpbml0aW9uIjp7IiRpZCI6IjUxOSIsIkdyb3VwTmFtZSI6bnVsbCwiU3RhcnREYXRlIjoiMjAyMi0xMC0xN1QwMDowMDowMFoiLCJFbmREYXRlIjoiMjAyMi0xMC0xN1QyMzo1OTowMFoiLCJQZXJjZW50YWdlQ29tcGxldGUiOm51bGwsIlN0eWxlIjp7IiRpZCI6IjUyMCIsIlNoYXBlIjoxLCJTaGFwZVRoaWNrbmVzcyI6MCwiRHVyYXRpb25Gb3JtYXQiOjAsIkluY2x1ZGVOb25Xb3JraW5nRGF5c0luRHVyYXRpb24iOmZhbHNlLCJQZXJjZW50YWdlQ29tcGxldGVTdHlsZSI6eyIkaWQiOiI1MjEiLCJGb250U2V0dGluZ3MiOnsiJGlkIjoiNTIyIiwiRm9udFNpemUiOjEwLCJGb250TmFtZSI6IkNhbGlicmkiLCJJc0JvbGQiOmZhbHNlLCJJc0l0YWxpYyI6ZmFsc2UsIklzVW5kZXJsaW5lZCI6ZmFsc2UsIlBhcmVudFN0eWxlIjpudWxsfSwiQXV0b1NpemUiOjAsIkZvcmVncm91bmQiOnsiJGlkIjoiNTIzIiwiQ29sb3IiOnsiJGlkIjoiNTI0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UyNSIsIlRvcCI6MCwiTGVmdCI6MCwiUmlnaHQiOjAsIkJvdHRvbSI6MH0sIlBhZGRpbmciOnsiJGlkIjoiNTI2IiwiVG9wIjowLCJMZWZ0IjowLCJSaWdodCI6MCwiQm90dG9tIjowfSwiQmFja2dyb3VuZCI6eyIkaWQiOiI1MjciLCJDb2xvciI6eyIkaWQiOiI1MjgiLCJBIjo4OSwiUiI6MCwiRyI6MCwiQiI6MH19LCJJc1Zpc2libGUiOnRydWUsIldpZHRoIjowLjAsIkhlaWdodCI6MC4wLCJCb3JkZXJTdHlsZSI6eyIkaWQiOiI1MjkiLCJMaW5lQ29sb3IiOm51bGwsIkxpbmVXZWlnaHQiOjAuMCwiTGluZVR5cGUiOjAsIlBhcmVudFN0eWxlIjpudWxsfSwiUGFyZW50U3R5bGUiOm51bGx9LCJEdXJhdGlvblN0eWxlIjp7IiRpZCI6IjUzMCIsIkZvbnRTZXR0aW5ncyI6eyIkaWQiOiI1MzEiLCJGb250U2l6ZSI6MTAsIkZvbnROYW1lIjoiQ2FsaWJyaSIsIklzQm9sZCI6ZmFsc2UsIklzSXRhbGljIjpmYWxzZSwiSXNVbmRlcmxpbmVkIjpmYWxzZSwiUGFyZW50U3R5bGUiOm51bGx9LCJBdXRvU2l6ZSI6MCwiRm9yZWdyb3VuZCI6eyIkaWQiOiI1MzIiLCJDb2xvciI6eyIkaWQiOiI1Mz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1MzQiLCJUb3AiOjAsIkxlZnQiOjAsIlJpZ2h0IjowLCJCb3R0b20iOjB9LCJQYWRkaW5nIjp7IiRpZCI6IjUzNSIsIlRvcCI6MCwiTGVmdCI6MCwiUmlnaHQiOjAsIkJvdHRvbSI6MH0sIkJhY2tncm91bmQiOnsiJGlkIjoiNTM2IiwiQ29sb3IiOnsiJHJlZiI6IjUyOCJ9fSwiSXNWaXNpYmxlIjp0cnVlLCJXaWR0aCI6MC4wLCJIZWlnaHQiOjAuMCwiQm9yZGVyU3R5bGUiOnsiJGlkIjoiNTM3IiwiTGluZUNvbG9yIjpudWxsLCJMaW5lV2VpZ2h0IjowLjAsIkxpbmVUeXBlIjowLCJQYXJlbnRTdHlsZSI6bnVsbH0sIlBhcmVudFN0eWxlIjpudWxsfSwiSG9yaXpvbnRhbENvbm5lY3RvclN0eWxlIjp7IiRpZCI6IjUzOCIsIkxpbmVDb2xvciI6eyIkaWQiOiI1MzkiLCIkdHlwZSI6Ik5MUkUuQ29tbW9uLkRvbS5Tb2xpZENvbG9yQnJ1c2gsIE5MUkUuQ29tbW9uIiwiQ29sb3IiOnsiJGlkIjoiNTQwIiwiQSI6MjU1LCJSIjoyMDQsIkciOjIwNCwiQiI6MjA0fX0sIkxpbmVXZWlnaHQiOjEuMCwiTGluZVR5cGUiOjAsIlBhcmVudFN0eWxlIjpudWxsfSwiVmVydGljYWxDb25uZWN0b3JTdHlsZSI6eyIkaWQiOiI1NDEiLCJMaW5lQ29sb3IiOnsiJGlkIjoiNTQyIiwiJHR5cGUiOiJOTFJFLkNvbW1vbi5Eb20uU29saWRDb2xvckJydXNoLCBOTFJFLkNvbW1vbiIsIkNvbG9yIjp7IiRpZCI6IjU0MyIsIkEiOjI1NSwiUiI6MjQzLCJHIjoyMzUsIkIiOjIzNX19LCJMaW5lV2VpZ2h0Ijox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nRydWUsIlBlcmNlbnRhZ2VDb21wbGV0ZVNoYXBlT3BhY2l0eSI6MzUsIlNoYXBlU3R5bGUiOnsiJGlkIjoiNTQ0IiwiTWFyZ2luIjp7IiRpZCI6IjU0NSIsIlRvcCI6MCwiTGVmdCI6NCwiUmlnaHQiOjQsIkJvdHRvbSI6MH0sIlBhZGRpbmciOnsiJGlkIjoiNTQ2IiwiVG9wIjowLCJMZWZ0IjowLCJSaWdodCI6MCwiQm90dG9tIjowfSwiQmFja2dyb3VuZCI6eyIkaWQiOiI1NDciLCJDb2xvciI6eyIkaWQiOiI1NDgiLCJBIjoyNTUsIlIiOjc4LCJHIjo1OSwiQiI6NDh9fSwiSXNWaXNpYmxlIjp0cnVlLCJXaWR0aCI6MC4wLCJIZWlnaHQiOjEwLjAsIkJvcmRlclN0eWxlIjp7IiRpZCI6IjU0OSIsIkxpbmVDb2xvciI6eyIkaWQiOiI1NTAiLCIkdHlwZSI6Ik5MUkUuQ29tbW9uLkRvbS5Tb2xpZENvbG9yQnJ1c2gsIE5MUkUuQ29tbW9uIiwiQ29sb3IiOnsiJGlkIjoiNTUxIiwiQSI6MjU1LCJSIjoyNTUsIkciOjAsIkIiOjB9fSwiTGluZVdlaWdodCI6MC4wLCJMaW5lVHlwZSI6MCwiUGFyZW50U3R5bGUiOm51bGx9LCJQYXJlbnRTdHlsZSI6bnVsbH0sIlRpdGxlU3R5bGUiOnsiJGlkIjoiNTUyIiwiRm9udFNldHRpbmdzIjp7IiRpZCI6IjU1MyIsIkZvbnRTaXplIjo5LCJGb250TmFtZSI6IkNhbGlicmkiLCJJc0JvbGQiOmZhbHNlLCJJc0l0YWxpYyI6ZmFsc2UsIklzVW5kZXJsaW5lZCI6ZmFsc2UsIlBhcmVudFN0eWxlIjpudWxsfSwiQXV0b1NpemUiOjAsIkZvcmVncm91bmQiOnsiJGlkIjoiNTU0IiwiQ29sb3IiOnsiJGlkIjoiNTU1IiwiQSI6MjU1LCJSIjowLCJHIjowLCJCIjowfX0sIk1heFdpZHRoIjo5NjAuMCwiTWF4SGVpZ2h0IjoiSW5maW5pdHkiLCJTbWFydEZvcmVncm91bmRJc0FjdGl2ZSI6ZmFsc2UsIkhvcml6b250YWxBbGlnbm1lbnQiOjIsIlZlcnRpY2FsQWxpZ25tZW50IjowLCJTbWFydEZvcmVncm91bmQiOm51bGwsIkJhY2tncm91bmRGaWxsVHlwZSI6MCwiTWFyZ2luIjp7IiRpZCI6IjU1NiIsIlRvcCI6MCwiTGVmdCI6MCwiUmlnaHQiOjAsIkJvdHRvbSI6MH0sIlBhZGRpbmciOnsiJGlkIjoiNTU3IiwiVG9wIjowLCJMZWZ0IjowLCJSaWdodCI6MCwiQm90dG9tIjowfSwiQmFja2dyb3VuZCI6eyIkaWQiOiI1NTgiLCJDb2xvciI6eyIkcmVmIjoiNTI4In19LCJJc1Zpc2libGUiOnRydWUsIldpZHRoIjowLjAsIkhlaWdodCI6MC4wLCJCb3JkZXJTdHlsZSI6eyIkaWQiOiI1NTkiLCJMaW5lQ29sb3IiOm51bGwsIkxpbmVXZWlnaHQiOjAuMCwiTGluZVR5cGUiOjAsIlBhcmVudFN0eWxlIjpudWxsfSwiUGFyZW50U3R5bGUiOm51bGx9LCJEYXRlU3R5bGUiOnsiJGlkIjoiNTYwIiwiRm9udFNldHRpbmdzIjp7IiRpZCI6IjU2MSIsIkZvbnRTaXplIjo5LCJGb250TmFtZSI6IkNhbGlicmkiLCJJc0JvbGQiOmZhbHNlLCJJc0l0YWxpYyI6ZmFsc2UsIklzVW5kZXJsaW5lZCI6ZmFsc2UsIlBhcmVudFN0eWxlIjpudWxsfSwiQXV0b1NpemUiOjAsIkZvcmVncm91bmQiOnsiJGlkIjoiNTYyIiwiQ29sb3IiOnsiJGlkIjoiNTY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NjQiLCJUb3AiOjAsIkxlZnQiOjAsIlJpZ2h0IjowLCJCb3R0b20iOjB9LCJQYWRkaW5nIjp7IiRpZCI6IjU2NSIsIlRvcCI6MCwiTGVmdCI6MCwiUmlnaHQiOjAsIkJvdHRvbSI6MH0sIkJhY2tncm91bmQiOnsiJGlkIjoiNTY2IiwiQ29sb3IiOnsiJHJlZiI6IjUyOCJ9fSwiSXNWaXNpYmxlIjpmYWxzZSwiV2lkdGgiOjAuMCwiSGVpZ2h0IjowLjAsIkJvcmRlclN0eWxlIjp7IiRpZCI6IjU2NyIsIkxpbmVDb2xvciI6bnVsbCwiTGluZVdlaWdodCI6MC4wLCJMaW5lVHlwZSI6MCwiUGFyZW50U3R5bGUiOm51bGx9LCJQYXJlbnRTdHlsZSI6bnVsbH0sIkRhdGVGb3JtYXQiOnsiJGlkIjoiNTY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2OSIsIkZvcm1hdCI6MCwiSXNWaXNpYmxlIjpmYWxzZSwiTGFzdEtub3duVmlzaWJpbGl0eVN0YXRlIjpmYWxzZX0sIklzVmlzaWJsZSI6dHJ1ZSwiUGFyZW50U3R5bGUiOm51bGx9LCJJbmRleCI6MTAsIlNtYXJ0RHVyYXRpb25BY3RpdmF0ZWQiOmZhbHNlLCJEYXRlRm9ybWF0Ijp7IiRyZWYiOiI1NjgifSwiV2Vla051bWJlcmluZyI6eyIkaWQiOiI1NzAiLCJGb3JtYXQiOjAsIklzVmlzaWJsZSI6ZmFsc2UsIkxhc3RLbm93blZpc2liaWxpdHlTdGF0ZSI6ZmFsc2V9LCJJZCI6IjBjYzMxODMwLTc3NTgtNDAwYS1iYjE0LWMzMDgzOWZiMDA5ZCIsIkltcG9ydElkIjpudWxsLCJUaXRsZSI6bnVsbCwiTm90ZSI6bnVsbCwiSHlwZXJsaW5rIjp7IiRpZCI6IjU3MSIsIkFkZHJlc3MiOiIiLCJTdWJBZGRyZXNzIjoiIn0sIklzQ2hhbmdlZCI6ZmFsc2UsIklzTmV3IjpmYWxzZX19XSwiTWlsZXN0b25lcyI6W119LHsiJGlkIjoiNTcyIiwiSWQiOiJlY2FkNDJmOC0yYzc0LTQ5NGItOTIyMC03ZjI2ZmU4NjRlODMiLCJJbmRleCI6MSwiSGVhZGVyVGV4dCI6IlRlYW0gMiIsIlN0eWxlIjp7IiRpZCI6IjU3MyIsIkhlYWRlclN0eWxlIjp7IiRpZCI6IjU3NCIsIlRleHRTdHlsZSI6eyIkaWQiOiI1NzUiLCJGb250U2V0dGluZ3MiOnsiJGlkIjoiNTc2IiwiRm9udFNpemUiOjEyLCJGb250TmFtZSI6IlNlZ29lIFVJIEJsYWNrIiwiSXNCb2xkIjpmYWxzZSwiSXNJdGFsaWMiOmZhbHNlLCJJc1VuZGVybGluZWQiOmZhbHNlLCJQYXJlbnRTdHlsZSI6bnVsbH0sIkF1dG9TaXplIjowLCJGb3JlZ3JvdW5kIjp7IiRpZCI6IjU3NyIsIkNvbG9yIjp7IiRpZCI6IjU3OCIsIkEiOjI1NSwiUiI6MCwiRyI6MCwiQiI6MH19LCJNYXhXaWR0aCI6MC4wLCJNYXhIZWlnaHQiOjAuMCwiU21hcnRGb3JlZ3JvdW5kSXNBY3RpdmUiOmZhbHNlLCJIb3Jpem9udGFsQWxpZ25tZW50IjowLCJWZXJ0aWNhbEFsaWdubWVudCI6MCwiU21hcnRGb3JlZ3JvdW5kIjpudWxsLCJCYWNrZ3JvdW5kRmlsbFR5cGUiOjAsIk1hcmdpbiI6eyIkcmVmIjoiMTQyIn0sIlBhZGRpbmciOnsiJHJlZiI6IjE0MyJ9LCJCYWNrZ3JvdW5kIjpudWxsLCJJc1Zpc2libGUiOmZhbHNlLCJXaWR0aCI6MC4wLCJIZWlnaHQiOjAuMCwiQm9yZGVyU3R5bGUiOm51bGwsIlBhcmVudFN0eWxlIjpudWxsfSwiUmVjdGFuZ2xlU3R5bGUiOnsiJGlkIjoiNTc5IiwiTWFyZ2luIjp7IiRyZWYiOiIxNDUifSwiUGFkZGluZyI6eyIkcmVmIjoiMTQ2In0sIkJhY2tncm91bmQiOnsiJGlkIjoiNTgwIiwiQ29sb3IiOnsiJGlkIjoiNTgxIiwiQSI6MTI3LCJSIjoxNzgsIkciOjE0LCJCIjoxOH19LCJJc1Zpc2libGUiOmZhbHNlLCJXaWR0aCI6MC4wLCJIZWlnaHQiOjAuMCwiQm9yZGVyU3R5bGUiOnsiJGlkIjoiNTgyIiwiTGluZUNvbG9yIjp7IiRpZCI6IjU4MyIsIiR0eXBlIjoiTkxSRS5Db21tb24uRG9tLlNvbGlkQ29sb3JCcnVzaCwgTkxSRS5Db21tb24iLCJDb2xvciI6eyIkaWQiOiI1ODQiLCJBIjoyNTUsIlIiOjEyMCwiRyI6MzIsIkIiOjh9fSwiTGluZVdlaWdodCI6MC4wLCJMaW5lVHlwZSI6MCwiUGFyZW50U3R5bGUiOm51bGx9LCJQYXJlbnRTdHlsZSI6bnVsbH0sIk1hcmdpbiI6eyIkcmVmIjoiMTUyIn0sIlBhZGRpbmciOnsiJHJlZiI6IjE1MyJ9LCJCYWNrZ3JvdW5kIjpudWxsLCJJc1Zpc2libGUiOnRydWUsIldpZHRoIjowLjAsIkhlaWdodCI6MC4wLCJCb3JkZXJTdHlsZSI6bnVsbCwiUGFyZW50U3R5bGUiOm51bGx9LCJCYWNrZ3JvdW5kU3R5bGUiOnsiJGlkIjoiNTg1IiwiTWFyZ2luIjp7IiRyZWYiOiIxNTUifSwiUGFkZGluZyI6eyIkcmVmIjoiMTU2In0sIkJhY2tncm91bmQiOnsiJGlkIjoiNTg2IiwiQ29sb3IiOnsiJGlkIjoiNTg3IiwiQSI6MzgsIlIiOjIyOSwiRyI6MTk0LCJCIjo2N319LCJJc1Zpc2libGUiOnRydWUsIldpZHRoIjowLjAsIkhlaWdodCI6MC4wLCJCb3JkZXJTdHlsZSI6eyIkaWQiOiI1ODgiLCJMaW5lQ29sb3IiOnsiJGlkIjoiNTg5IiwiJHR5cGUiOiJOTFJFLkNvbW1vbi5Eb20uU29saWRDb2xvckJydXNoLCBOTFJFLkNvbW1vbiIsIkNvbG9yIjp7IiRpZCI6IjU5MCIsIkEiOjI1NSwiUiI6MTIwLCJHIjozMiwiQiI6OH19LCJMaW5lV2VpZ2h0IjowLjAsIkxpbmVUeXBlIjowLCJQYXJlbnRTdHlsZSI6bnVsbH0sIlBhcmVudFN0eWxlIjpudWxsfSwiSXNBYm92ZVRpbWViYW5kIjpmYWxzZSwiTWFyZ2luIjp7IiRyZWYiOiIxNjIifSwiUGFkZGluZyI6eyIkcmVmIjoiMTYzIn0sIklzVmlzaWJsZSI6dHJ1ZSwiV2lkdGgiOjAuMCwiSGVpZ2h0IjowLjAsIkJvcmRlclN0eWxlIjpudWxsLCJQYXJlbnRTdHlsZSI6bnVsbH0sIlRhc2tzIjpbeyIkaWQiOiI1OTEiLCJfYXR0YWNoZWRNaWxlc3RvbmVzIjpbeyIkaWQiOiI1OTIiLCJEYXRlIjoiMjAyMS0wNy0xOVQyMzo1OTowMCIsIlN0eWxlIjp7IiRpZCI6IjU5MyIsIlNoYXBlIjowLCJDb25uZWN0b3JNYXJnaW4iOnsiJGlkIjoiNTk0IiwiVG9wIjowLCJMZWZ0IjoyLCJSaWdodCI6MiwiQm90dG9tIjowfSwiQ29ubmVjdG9yU3R5bGUiOnsiJGlkIjoiNTk1IiwiTGluZUNvbG9yIjp7IiRpZCI6IjU5NiIsIiR0eXBlIjoiTkxSRS5Db21tb24uRG9tLlNvbGlkQ29sb3JCcnVzaCwgTkxSRS5Db21tb24iLCJDb2xvciI6eyIkaWQiOiI1OTciLCJBIjoxMjcsIlIiOjc5LCJHIjoxMjksIkIiOjE4OX19LCJMaW5lV2VpZ2h0IjoxLjAsIkxpbmVUeXBlIjowLCJQYXJlbnRTdHlsZSI6bnVsbH0sIklzQmVsb3dUaW1lYmFuZCI6dHJ1ZSwiUG9zaXRpb25PblRhc2siOjMsIkhpZGVEYXRlIjpmYWxzZSwiU2hhcGVTaXplIjoxLCJTcGFjaW5nIjoyLjAsIlBhZGRpbmciOnsiJGlkIjoiNTk4IiwiVG9wIjoxMCwiTGVmdCI6MywiUmlnaHQiOjAsIkJvdHRvbSI6MH0sIlNoYXBlU3R5bGUiOnsiJGlkIjoiNTk5IiwiTWFyZ2luIjp7IiRpZCI6IjYwMCIsIlRvcCI6MCwiTGVmdCI6MCwiUmlnaHQiOjAsIkJvdHRvbSI6MH0sIlBhZGRpbmciOnsiJGlkIjoiNjAxIiwiVG9wIjowLCJMZWZ0IjowLCJSaWdodCI6MCwiQm90dG9tIjowfSwiQmFja2dyb3VuZCI6eyIkaWQiOiI2MDIiLCJDb2xvciI6eyIkaWQiOiI2MDMiLCJBIjoyNTUsIlIiOjAsIkciOjAsIkIiOjB9fSwiSXNWaXNpYmxlIjp0cnVlLCJXaWR0aCI6MTguMCwiSGVpZ2h0IjoyMC4wLCJCb3JkZXJTdHlsZSI6eyIkaWQiOiI2MDQiLCJMaW5lQ29sb3IiOnsiJGlkIjoiNjA1IiwiJHR5cGUiOiJOTFJFLkNvbW1vbi5Eb20uU29saWRDb2xvckJydXNoLCBOTFJFLkNvbW1vbiIsIkNvbG9yIjp7IiRpZCI6IjYwNiIsIkEiOjI1NSwiUiI6MTIwLCJHIjozMiwiQiI6OH19LCJMaW5lV2VpZ2h0IjowLjAsIkxpbmVUeXBlIjowLCJQYXJlbnRTdHlsZSI6bnVsbH0sIlBhcmVudFN0eWxlIjpudWxsfSwiVGl0bGVTdHlsZSI6eyIkaWQiOiI2MDciLCJGb250U2V0dGluZ3MiOnsiJGlkIjoiNjA4IiwiRm9udFNpemUiOjEyLCJGb250TmFtZSI6IkNhbGlicmkiLCJJc0JvbGQiOnRydWUsIklzSXRhbGljIjpmYWxzZSwiSXNVbmRlcmxpbmVkIjpmYWxzZSwiUGFyZW50U3R5bGUiOm51bGx9LCJBdXRvU2l6ZSI6MCwiRm9yZWdyb3VuZCI6eyIkaWQiOiI2MDkiLCJDb2xvciI6eyIkaWQiOiI2MT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jExIiwiVG9wIjowLCJMZWZ0IjowLCJSaWdodCI6MCwiQm90dG9tIjowfSwiUGFkZGluZyI6eyIkaWQiOiI2MTIiLCJUb3AiOjAsIkxlZnQiOjAsIlJpZ2h0IjowLCJCb3R0b20iOjB9LCJCYWNrZ3JvdW5kIjp7IiRpZCI6IjYxMyIsIkNvbG9yIjp7IiRpZCI6IjYxNCIsIkEiOjg5LCJSIjowLCJHIjowLCJCIjowfX0sIklzVmlzaWJsZSI6dHJ1ZSwiV2lkdGgiOjAuMCwiSGVpZ2h0IjowLjAsIkJvcmRlclN0eWxlIjp7IiRpZCI6IjYxNSIsIkxpbmVDb2xvciI6bnVsbCwiTGluZVdlaWdodCI6MC4wLCJMaW5lVHlwZSI6MCwiUGFyZW50U3R5bGUiOm51bGx9LCJQYXJlbnRTdHlsZSI6bnVsbH0sIkRhdGVTdHlsZSI6eyIkaWQiOiI2MTYiLCJGb250U2V0dGluZ3MiOnsiJGlkIjoiNjE3IiwiRm9udFNpemUiOjEwLCJGb250TmFtZSI6IkNhbGlicmkiLCJJc0JvbGQiOmZhbHNlLCJJc0l0YWxpYyI6ZmFsc2UsIklzVW5kZXJsaW5lZCI6ZmFsc2UsIlBhcmVudFN0eWxlIjpudWxsfSwiQXV0b1NpemUiOjAsIkZvcmVncm91bmQiOnsiJGlkIjoiNjE4IiwiQ29sb3IiOnsiJGlkIjoiNjE5IiwiQSI6MjU1LCJSIjo1MCwiRyI6NTAsIkIiOjUwfX0sIk1heFdpZHRoIjoyMDAuMCwiTWF4SGVpZ2h0IjoiSW5maW5pdHkiLCJTbWFydEZvcmVncm91bmRJc0FjdGl2ZSI6ZmFsc2UsIkhvcml6b250YWxBbGlnbm1lbnQiOjEsIlZlcnRpY2FsQWxpZ25tZW50IjowLCJTbWFydEZvcmVncm91bmQiOm51bGwsIkJhY2tncm91bmRGaWxsVHlwZSI6MCwiTWFyZ2luIjp7IiRpZCI6IjYyMCIsIlRvcCI6MCwiTGVmdCI6MCwiUmlnaHQiOjAsIkJvdHRvbSI6MH0sIlBhZGRpbmciOnsiJGlkIjoiNjIxIiwiVG9wIjowLCJMZWZ0IjowLCJSaWdodCI6MCwiQm90dG9tIjowfSwiQmFja2dyb3VuZCI6eyIkaWQiOiI2MjIiLCJDb2xvciI6eyIkcmVmIjoiNjE0In19LCJJc1Zpc2libGUiOnRydWUsIldpZHRoIjowLjAsIkhlaWdodCI6MC4wLCJCb3JkZXJTdHlsZSI6eyIkaWQiOiI2MjMiLCJMaW5lQ29sb3IiOm51bGwsIkxpbmVXZWlnaHQiOjAuMCwiTGluZVR5cGUiOjAsIlBhcmVudFN0eWxlIjpudWxsfSwiUGFyZW50U3R5bGUiOm51bGx9LCJEYXRlRm9ybWF0Ijp7IiRpZCI6IjYy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jUiLCJGb3JtYXQiOjAsIklzVmlzaWJsZSI6ZmFsc2UsIkxhc3RLbm93blZpc2liaWxpdHlTdGF0ZSI6ZmFsc2V9LCJJc1Zpc2libGUiOnRydWUsIlBhcmVudFN0eWxlIjpudWxsfSwiSW5kZXgiOjksIlBlcmNlbnRhZ2VDb21wbGV0ZSI6bnVsbCwiUG9zaXRpb24iOnsiUmF0aW8iOjAuMCwiSXNDdXN0b20iOmZhbHNlfSwiRGF0ZUZvcm1hdCI6eyIkcmVmIjoiNjI0In0sIldlZWtOdW1iZXJpbmciOnsiJGlkIjoiNjI2IiwiRm9ybWF0IjowLCJJc1Zpc2libGUiOmZhbHNlLCJMYXN0S25vd25WaXNpYmlsaXR5U3RhdGUiOmZhbHNlfSwiUmVsYXRlZFRhc2tJZCI6ImEyYWI3YTQ1LWViNDctNDcxNS1iYzNkLTgwY2ViZWQyZjJkMCIsIklkIjoiYWRlNDAxZWMtNGY2YS00MTBmLWE5NTgtMmRiYzMxZmIxZDAxIiwiSW1wb3J0SWQiOm51bGwsIlRpdGxlIjoiVGFyZ2V0IDYiLCJOb3RlIjpudWxsLCJIeXBlcmxpbmsiOnsiJGlkIjoiNjI3IiwiQWRkcmVzcyI6bnVsbCwiU3ViQWRkcmVzcyI6bnVsbH0sIklzQ2hhbmdlZCI6ZmFsc2UsIklzTmV3IjpmYWxzZX0seyIkaWQiOiI2MjgiLCJEYXRlIjoiMjAyMi0wMi0wMVQyMzo1OTowMCIsIlN0eWxlIjp7IiRpZCI6IjYyOSIsIlNoYXBlIjowLCJDb25uZWN0b3JNYXJnaW4iOnsiJGlkIjoiNjMwIiwiVG9wIjowLCJMZWZ0IjoyLCJSaWdodCI6MiwiQm90dG9tIjowfSwiQ29ubmVjdG9yU3R5bGUiOnsiJGlkIjoiNjMxIiwiTGluZUNvbG9yIjp7IiRpZCI6IjYzMiIsIiR0eXBlIjoiTkxSRS5Db21tb24uRG9tLlNvbGlkQ29sb3JCcnVzaCwgTkxSRS5Db21tb24iLCJDb2xvciI6eyIkaWQiOiI2MzMiLCJBIjoxMjcsIlIiOjc5LCJHIjoxMjksIkIiOjE4OX19LCJMaW5lV2VpZ2h0IjoxLjAsIkxpbmVUeXBlIjowLCJQYXJlbnRTdHlsZSI6bnVsbH0sIklzQmVsb3dUaW1lYmFuZCI6dHJ1ZSwiUG9zaXRpb25PblRhc2siOjMsIkhpZGVEYXRlIjpmYWxzZSwiU2hhcGVTaXplIjoxLCJTcGFjaW5nIjoyLjAsIlBhZGRpbmciOnsiJGlkIjoiNjM0IiwiVG9wIjoxMCwiTGVmdCI6MywiUmlnaHQiOjAsIkJvdHRvbSI6MH0sIlNoYXBlU3R5bGUiOnsiJGlkIjoiNjM1IiwiTWFyZ2luIjp7IiRpZCI6IjYzNiIsIlRvcCI6MCwiTGVmdCI6MCwiUmlnaHQiOjAsIkJvdHRvbSI6MH0sIlBhZGRpbmciOnsiJGlkIjoiNjM3IiwiVG9wIjowLCJMZWZ0IjowLCJSaWdodCI6MCwiQm90dG9tIjowfSwiQmFja2dyb3VuZCI6eyIkaWQiOiI2MzgiLCJDb2xvciI6eyIkaWQiOiI2MzkiLCJBIjoyNTUsIlIiOjAsIkciOjAsIkIiOjB9fSwiSXNWaXNpYmxlIjp0cnVlLCJXaWR0aCI6MTguMCwiSGVpZ2h0IjoyMC4wLCJCb3JkZXJTdHlsZSI6eyIkaWQiOiI2NDAiLCJMaW5lQ29sb3IiOnsiJGlkIjoiNjQxIiwiJHR5cGUiOiJOTFJFLkNvbW1vbi5Eb20uU29saWRDb2xvckJydXNoLCBOTFJFLkNvbW1vbiIsIkNvbG9yIjp7IiRpZCI6IjY0MiIsIkEiOjI1NSwiUiI6MTIwLCJHIjozMiwiQiI6OH19LCJMaW5lV2VpZ2h0IjowLjAsIkxpbmVUeXBlIjowLCJQYXJlbnRTdHlsZSI6bnVsbH0sIlBhcmVudFN0eWxlIjpudWxsfSwiVGl0bGVTdHlsZSI6eyIkaWQiOiI2NDMiLCJGb250U2V0dGluZ3MiOnsiJGlkIjoiNjQ0IiwiRm9udFNpemUiOjEyLCJGb250TmFtZSI6IkNhbGlicmkiLCJJc0JvbGQiOnRydWUsIklzSXRhbGljIjpmYWxzZSwiSXNVbmRlcmxpbmVkIjpmYWxzZSwiUGFyZW50U3R5bGUiOm51bGx9LCJBdXRvU2l6ZSI6MCwiRm9yZWdyb3VuZCI6eyIkaWQiOiI2NDUiLCJDb2xvciI6eyIkaWQiOiI2NDY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jQ3IiwiVG9wIjowLCJMZWZ0IjowLCJSaWdodCI6MCwiQm90dG9tIjowfSwiUGFkZGluZyI6eyIkaWQiOiI2NDgiLCJUb3AiOjAsIkxlZnQiOjAsIlJpZ2h0IjowLCJCb3R0b20iOjB9LCJCYWNrZ3JvdW5kIjp7IiRpZCI6IjY0OSIsIkNvbG9yIjp7IiRpZCI6IjY1MCIsIkEiOjg5LCJSIjowLCJHIjowLCJCIjowfX0sIklzVmlzaWJsZSI6dHJ1ZSwiV2lkdGgiOjAuMCwiSGVpZ2h0IjowLjAsIkJvcmRlclN0eWxlIjp7IiRpZCI6IjY1MSIsIkxpbmVDb2xvciI6bnVsbCwiTGluZVdlaWdodCI6MC4wLCJMaW5lVHlwZSI6MCwiUGFyZW50U3R5bGUiOm51bGx9LCJQYXJlbnRTdHlsZSI6bnVsbH0sIkRhdGVTdHlsZSI6eyIkaWQiOiI2NTIiLCJGb250U2V0dGluZ3MiOnsiJGlkIjoiNjUzIiwiRm9udFNpemUiOjEwLCJGb250TmFtZSI6IkNhbGlicmkiLCJJc0JvbGQiOmZhbHNlLCJJc0l0YWxpYyI6ZmFsc2UsIklzVW5kZXJsaW5lZCI6ZmFsc2UsIlBhcmVudFN0eWxlIjpudWxsfSwiQXV0b1NpemUiOjAsIkZvcmVncm91bmQiOnsiJGlkIjoiNjU0IiwiQ29sb3IiOnsiJGlkIjoiNjU1IiwiQSI6MjU1LCJSIjo1MCwiRyI6NTAsIkIiOjUwfX0sIk1heFdpZHRoIjoyMDAuMCwiTWF4SGVpZ2h0IjoiSW5maW5pdHkiLCJTbWFydEZvcmVncm91bmRJc0FjdGl2ZSI6ZmFsc2UsIkhvcml6b250YWxBbGlnbm1lbnQiOjEsIlZlcnRpY2FsQWxpZ25tZW50IjowLCJTbWFydEZvcmVncm91bmQiOm51bGwsIkJhY2tncm91bmRGaWxsVHlwZSI6MCwiTWFyZ2luIjp7IiRpZCI6IjY1NiIsIlRvcCI6MCwiTGVmdCI6MCwiUmlnaHQiOjAsIkJvdHRvbSI6MH0sIlBhZGRpbmciOnsiJGlkIjoiNjU3IiwiVG9wIjowLCJMZWZ0IjowLCJSaWdodCI6MCwiQm90dG9tIjowfSwiQmFja2dyb3VuZCI6eyIkaWQiOiI2NTgiLCJDb2xvciI6eyIkcmVmIjoiNjUwIn19LCJJc1Zpc2libGUiOnRydWUsIldpZHRoIjowLjAsIkhlaWdodCI6MC4wLCJCb3JkZXJTdHlsZSI6eyIkaWQiOiI2NTkiLCJMaW5lQ29sb3IiOm51bGwsIkxpbmVXZWlnaHQiOjAuMCwiTGluZVR5cGUiOjAsIlBhcmVudFN0eWxlIjpudWxsfSwiUGFyZW50U3R5bGUiOm51bGx9LCJEYXRlRm9ybWF0Ijp7IiRpZCI6IjY2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jEiLCJGb3JtYXQiOjAsIklzVmlzaWJsZSI6ZmFsc2UsIkxhc3RLbm93blZpc2liaWxpdHlTdGF0ZSI6ZmFsc2V9LCJJc1Zpc2libGUiOnRydWUsIlBhcmVudFN0eWxlIjpudWxsfSwiSW5kZXgiOjEwLCJQZXJjZW50YWdlQ29tcGxldGUiOm51bGwsIlBvc2l0aW9uIjp7IlJhdGlvIjowLjAsIklzQ3VzdG9tIjpmYWxzZX0sIkRhdGVGb3JtYXQiOnsiJHJlZiI6IjY2MCJ9LCJXZWVrTnVtYmVyaW5nIjp7IiRpZCI6IjY2MiIsIkZvcm1hdCI6MCwiSXNWaXNpYmxlIjpmYWxzZSwiTGFzdEtub3duVmlzaWJpbGl0eVN0YXRlIjpmYWxzZX0sIlJlbGF0ZWRUYXNrSWQiOiJhMmFiN2E0NS1lYjQ3LTQ3MTUtYmMzZC04MGNlYmVkMmYyZDAiLCJJZCI6IjdkYjE4NmNkLWU4OWEtNGQyZS1hZWY0LTA1OTE0YTk5YjQ0ZCIsIkltcG9ydElkIjpudWxsLCJUaXRsZSI6IlRhcmdldCA3IiwiTm90ZSI6bnVsbCwiSHlwZXJsaW5rIjp7IiRpZCI6IjY2MyIsIkFkZHJlc3MiOm51bGwsIlN1YkFkZHJlc3MiOm51bGx9LCJJc0NoYW5nZWQiOmZhbHNlLCJJc05ldyI6ZmFsc2V9XSwiVGFza0RlZmluaXRpb24iOnsiJGlkIjoiNjY0IiwiR3JvdXBOYW1lIjoiNjYwNDU3YTMtMTQ1MS00ZmQ5LTk2ODctNjYxZDFjZGE4ZDVjIiwiU3RhcnREYXRlIjoiMjAyMS0wNi0wNVQwMDowMDowMCIsIkVuZERhdGUiOiIyMDIyLTAyLTAxVDIzOjU5OjAwIiwiUGVyY2VudGFnZUNvbXBsZXRlIjpudWxsLCJTdHlsZSI6eyIkaWQiOiI2NjUiLCJTaGFwZSI6NiwiU2hhcGVUaGlja25lc3MiOjIsIkR1cmF0aW9uRm9ybWF0IjowLCJJbmNsdWRlTm9uV29ya2luZ0RheXNJbkR1cmF0aW9uIjpmYWxzZSwiUGVyY2VudGFnZUNvbXBsZXRlU3R5bGUiOnsiJGlkIjoiNjY2IiwiRm9udFNldHRpbmdzIjp7IiRpZCI6IjY2NyIsIkZvbnRTaXplIjoxMCwiRm9udE5hbWUiOiJDYWxpYnJpIiwiSXNCb2xkIjpmYWxzZSwiSXNJdGFsaWMiOmZhbHNlLCJJc1VuZGVybGluZWQiOmZhbHNlLCJQYXJlbnRTdHlsZSI6bnVsbH0sIkF1dG9TaXplIjowLCJGb3JlZ3JvdW5kIjp7IiRpZCI6IjY2OCIsIkNvbG9yIjp7IiRpZCI6IjY2OS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2NzAiLCJUb3AiOjAsIkxlZnQiOjAsIlJpZ2h0IjowLCJCb3R0b20iOjB9LCJQYWRkaW5nIjp7IiRpZCI6IjY3MSIsIlRvcCI6MCwiTGVmdCI6MCwiUmlnaHQiOjAsIkJvdHRvbSI6MH0sIkJhY2tncm91bmQiOnsiJGlkIjoiNjcyIiwiQ29sb3IiOnsiJGlkIjoiNjczIiwiQSI6ODksIlIiOjAsIkciOjAsIkIiOjB9fSwiSXNWaXNpYmxlIjp0cnVlLCJXaWR0aCI6MC4wLCJIZWlnaHQiOjAuMCwiQm9yZGVyU3R5bGUiOnsiJGlkIjoiNjc0IiwiTGluZUNvbG9yIjpudWxsLCJMaW5lV2VpZ2h0IjowLjAsIkxpbmVUeXBlIjowLCJQYXJlbnRTdHlsZSI6bnVsbH0sIlBhcmVudFN0eWxlIjpudWxsfSwiRHVyYXRpb25TdHlsZSI6eyIkaWQiOiI2NzUiLCJGb250U2V0dGluZ3MiOnsiJGlkIjoiNjc2IiwiRm9udFNpemUiOjEwLCJGb250TmFtZSI6IkNhbGlicmkiLCJJc0JvbGQiOmZhbHNlLCJJc0l0YWxpYyI6ZmFsc2UsIklzVW5kZXJsaW5lZCI6ZmFsc2UsIlBhcmVudFN0eWxlIjpudWxsfSwiQXV0b1NpemUiOjAsIkZvcmVncm91bmQiOnsiJGlkIjoiNjc3IiwiQ29sb3IiOnsiJGlkIjoiNjc4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jc5IiwiVG9wIjowLCJMZWZ0IjowLCJSaWdodCI6MCwiQm90dG9tIjowfSwiUGFkZGluZyI6eyIkaWQiOiI2ODAiLCJUb3AiOjAsIkxlZnQiOjAsIlJpZ2h0IjowLCJCb3R0b20iOjB9LCJCYWNrZ3JvdW5kIjp7IiRpZCI6IjY4MSIsIkNvbG9yIjp7IiRyZWYiOiI2NzMifX0sIklzVmlzaWJsZSI6dHJ1ZSwiV2lkdGgiOjAuMCwiSGVpZ2h0IjowLjAsIkJvcmRlclN0eWxlIjp7IiRpZCI6IjY4MiIsIkxpbmVDb2xvciI6bnVsbCwiTGluZVdlaWdodCI6MC4wLCJMaW5lVHlwZSI6MCwiUGFyZW50U3R5bGUiOm51bGx9LCJQYXJlbnRTdHlsZSI6bnVsbH0sIkhvcml6b250YWxDb25uZWN0b3JTdHlsZSI6eyIkaWQiOiI2ODMiLCJMaW5lQ29sb3IiOnsiJGlkIjoiNjg0IiwiJHR5cGUiOiJOTFJFLkNvbW1vbi5Eb20uU29saWRDb2xvckJydXNoLCBOTFJFLkNvbW1vbiIsIkNvbG9yIjp7IiRpZCI6IjY4NSIsIkEiOjI1NSwiUiI6MjA0LCJHIjoyMDQsIkIiOjIwNH19LCJMaW5lV2VpZ2h0IjoxLjAsIkxpbmVUeXBlIjowLCJQYXJlbnRTdHlsZSI6bnVsbH0sIlZlcnRpY2FsQ29ubmVjdG9yU3R5bGUiOnsiJGlkIjoiNjg2IiwiTGluZUNvbG9yIjp7IiRpZCI6IjY4NyIsIiR0eXBlIjoiTkxSRS5Db21tb24uRG9tLlNvbGlkQ29sb3JCcnVzaCwgTkxSRS5Db21tb24iLCJDb2xvciI6eyIkaWQiOiI2ODgiLCJBIjoyNTUsIlIiOjI0MywiRyI6MjM1LCJCIjoyMzV9fSwiTGluZVdlaWdodCI6MS4wLCJMaW5lVHlwZSI6MCwiUGFyZW50U3R5bGUiOm51bGx9LCJNYXJnaW4iOm51bGwsIlN0YXJ0RGF0ZVBvc2l0aW9uIjoxLCJFbmREYXRlUG9zaXRpb24iOjEsIkRhdGVJc1Zpc2libGUiOnRydWUsIlRpdGxlUG9zaXRpb24iOjIsIkR1cmF0aW9uUG9zaXRpb24iOjYsIlBlcmNlbnRhZ2VDb21wbGV0ZWRQb3NpdGlvbiI6MiwiU3BhY2luZyI6MTAsIklzQmVsb3dUaW1lYmFuZCI6dHJ1ZSwiUGVyY2VudGFnZUNvbXBsZXRlU2hhcGVPcGFjaXR5IjozNSwiU2hhcGVTdHlsZSI6eyIkaWQiOiI2ODkiLCJNYXJnaW4iOnsiJGlkIjoiNjkwIiwiVG9wIjowLCJMZWZ0Ijo0LCJSaWdodCI6NCwiQm90dG9tIjowfSwiUGFkZGluZyI6eyIkaWQiOiI2OTEiLCJUb3AiOjAsIkxlZnQiOjAsIlJpZ2h0IjowLCJCb3R0b20iOjB9LCJCYWNrZ3JvdW5kIjp7IiRpZCI6IjY5MiIsIkNvbG9yIjp7IiRpZCI6IjY5MyIsIkEiOjI1NSwiUiI6MTc4LCJHIjoxNCwiQiI6MTh9fSwiSXNWaXNpYmxlIjp0cnVlLCJXaWR0aCI6MzE1LjAsIkhlaWdodCI6MjIuMCwiQm9yZGVyU3R5bGUiOnsiJGlkIjoiNjk0IiwiTGluZUNvbG9yIjp7IiRpZCI6IjY5NSIsIiR0eXBlIjoiTkxSRS5Db21tb24uRG9tLlNvbGlkQ29sb3JCcnVzaCwgTkxSRS5Db21tb24iLCJDb2xvciI6eyIkaWQiOiI2OTYiLCJBIjoyNTUsIlIiOjEyMCwiRyI6MzIsIkIiOjh9fSwiTGluZVdlaWdodCI6MC4wLCJMaW5lVHlwZSI6MCwiUGFyZW50U3R5bGUiOm51bGx9LCJQYXJlbnRTdHlsZSI6bnVsbH0sIlRpdGxlU3R5bGUiOnsiJGlkIjoiNjk3IiwiRm9udFNldHRpbmdzIjp7IiRpZCI6IjY5OCIsIkZvbnRTaXplIjo5LCJGb250TmFtZSI6IlNlZ29lIFVJIiwiSXNCb2xkIjp0cnVlLCJJc0l0YWxpYyI6ZmFsc2UsIklzVW5kZXJsaW5lZCI6ZmFsc2UsIlBhcmVudFN0eWxlIjpudWxsfSwiQXV0b1NpemUiOjIsIkZvcmVncm91bmQiOnsiJGlkIjoiNjk5IiwiQ29sb3IiOnsiJGlkIjoiNzAwIiwiQSI6MjU1LCJSIjoyNTUsIkciOjI1NSwiQiI6MjU1fX0sIk1heFdpZHRoIjo0OS4wLCJNYXhIZWlnaHQiOiJJbmZpbml0eSIsIlNtYXJ0Rm9yZWdyb3VuZElzQWN0aXZlIjpmYWxzZSwiSG9yaXpvbnRhbEFsaWdubWVudCI6MSwiVmVydGljYWxBbGlnbm1lbnQiOjAsIlNtYXJ0Rm9yZWdyb3VuZCI6bnVsbCwiQmFja2dyb3VuZEZpbGxUeXBlIjowLCJNYXJnaW4iOnsiJGlkIjoiNzAxIiwiVG9wIjowLCJMZWZ0IjowLCJSaWdodCI6MCwiQm90dG9tIjowfSwiUGFkZGluZyI6eyIkaWQiOiI3MDIiLCJUb3AiOjAsIkxlZnQiOjAsIlJpZ2h0IjowLCJCb3R0b20iOjB9LCJCYWNrZ3JvdW5kIjp7IiRpZCI6IjcwMyIsIkNvbG9yIjp7IiRyZWYiOiI2NzMifX0sIklzVmlzaWJsZSI6dHJ1ZSwiV2lkdGgiOjAuMCwiSGVpZ2h0IjowLjAsIkJvcmRlclN0eWxlIjp7IiRpZCI6IjcwNCIsIkxpbmVDb2xvciI6bnVsbCwiTGluZVdlaWdodCI6MC4wLCJMaW5lVHlwZSI6MCwiUGFyZW50U3R5bGUiOm51bGx9LCJQYXJlbnRTdHlsZSI6bnVsbH0sIkRhdGVTdHlsZSI6eyIkaWQiOiI3MDUiLCJGb250U2V0dGluZ3MiOnsiJGlkIjoiNzA2IiwiRm9udFNpemUiOjgsIkZvbnROYW1lIjoiU2Vnb2UgVUkgSGlzdG9yaWMiLCJJc0JvbGQiOmZhbHNlLCJJc0l0YWxpYyI6ZmFsc2UsIklzVW5kZXJsaW5lZCI6ZmFsc2UsIlBhcmVudFN0eWxlIjpudWxsfSwiQXV0b1NpemUiOjAsIkZvcmVncm91bmQiOnsiJGlkIjoiNzA3IiwiQ29sb3IiOnsiJGlkIjoiNzA4IiwiQSI6MjU1LCJSIjo1MCwiRyI6NTAsIkIiOjUwfX0sIk1heFdpZHRoIjoyMDAuMCwiTWF4SGVpZ2h0IjoiSW5maW5pdHkiLCJTbWFydEZvcmVncm91bmRJc0FjdGl2ZSI6ZmFsc2UsIkhvcml6b250YWxBbGlnbm1lbnQiOjAsIlZlcnRpY2FsQWxpZ25tZW50IjowLCJTbWFydEZvcmVncm91bmQiOm51bGwsIkJhY2tncm91bmRGaWxsVHlwZSI6MCwiTWFyZ2luIjp7IiRpZCI6IjcwOSIsIlRvcCI6MCwiTGVmdCI6MCwiUmlnaHQiOjAsIkJvdHRvbSI6MH0sIlBhZGRpbmciOnsiJGlkIjoiNzEwIiwiVG9wIjowLCJMZWZ0IjowLCJSaWdodCI6MCwiQm90dG9tIjowfSwiQmFja2dyb3VuZCI6eyIkaWQiOiI3MTEiLCJDb2xvciI6eyIkcmVmIjoiNjczIn19LCJJc1Zpc2libGUiOmZhbHNlLCJXaWR0aCI6MC4wLCJIZWlnaHQiOjAuMCwiQm9yZGVyU3R5bGUiOnsiJGlkIjoiNzEyIiwiTGluZUNvbG9yIjpudWxsLCJMaW5lV2VpZ2h0IjowLjAsIkxpbmVUeXBlIjowLCJQYXJlbnRTdHlsZSI6bnVsbH0sIlBhcmVudFN0eWxlIjpudWxsfSwiRGF0ZUZvcm1hdCI6eyIkaWQiOiI3MT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E0IiwiRm9ybWF0IjowLCJJc1Zpc2libGUiOmZhbHNlLCJMYXN0S25vd25WaXNpYmlsaXR5U3RhdGUiOmZhbHNlfSwiSXNWaXNpYmxlIjp0cnVlLCJQYXJlbnRTdHlsZSI6bnVsbH0sIkluZGV4IjowLCJTbWFydER1cmF0aW9uQWN0aXZhdGVkIjpmYWxzZSwiRGF0ZUZvcm1hdCI6eyIkcmVmIjoiNzEzIn0sIldlZWtOdW1iZXJpbmciOnsiJGlkIjoiNzE1IiwiRm9ybWF0IjowLCJJc1Zpc2libGUiOmZhbHNlLCJMYXN0S25vd25WaXNpYmlsaXR5U3RhdGUiOmZhbHNlfSwiSWQiOiJhMmFiN2E0NS1lYjQ3LTQ3MTUtYmMzZC04MGNlYmVkMmYyZDAiLCJJbXBvcnRJZCI6IjEiLCJUaXRsZSI6IlRhc2sgNCBIZXJlIiwiTm90ZSI6bnVsbCwiSHlwZXJsaW5rIjp7IiRpZCI6IjcxNiIsIkFkZHJlc3MiOm51bGwsIlN1YkFkZHJlc3MiOm51bGx9LCJJc0NoYW5nZWQiOmZhbHNlLCJJc05ldyI6ZmFsc2V9fSx7IiRpZCI6IjcxNyIsIl9hdHRhY2hlZE1pbGVzdG9uZXMiOlt7IiRpZCI6IjcxOCIsIkRhdGUiOiIyMDIyLTEwLTAxVDIzOjU5OjAwIiwiU3R5bGUiOnsiJGlkIjoiNzE5IiwiU2hhcGUiOjAsIkNvbm5lY3Rvck1hcmdpbiI6eyIkaWQiOiI3MjAiLCJUb3AiOjAsIkxlZnQiOjIsIlJpZ2h0IjoyLCJCb3R0b20iOjB9LCJDb25uZWN0b3JTdHlsZSI6eyIkaWQiOiI3MjEiLCJMaW5lQ29sb3IiOnsiJGlkIjoiNzIyIiwiJHR5cGUiOiJOTFJFLkNvbW1vbi5Eb20uU29saWRDb2xvckJydXNoLCBOTFJFLkNvbW1vbiIsIkNvbG9yIjp7IiRpZCI6IjcyMyIsIkEiOjEyNywiUiI6NzksIkciOjEyOSwiQiI6MTg5fX0sIkxpbmVXZWlnaHQiOjEuMCwiTGluZVR5cGUiOjAsIlBhcmVudFN0eWxlIjpudWxsfSwiSXNCZWxvd1RpbWViYW5kIjp0cnVlLCJQb3NpdGlvbk9uVGFzayI6MywiSGlkZURhdGUiOmZhbHNlLCJTaGFwZVNpemUiOjEsIlNwYWNpbmciOjIuMCwiUGFkZGluZyI6eyIkaWQiOiI3MjQiLCJUb3AiOjEwLCJMZWZ0IjozLCJSaWdodCI6MCwiQm90dG9tIjowfSwiU2hhcGVTdHlsZSI6eyIkaWQiOiI3MjUiLCJNYXJnaW4iOnsiJGlkIjoiNzI2IiwiVG9wIjowLCJMZWZ0IjowLCJSaWdodCI6MCwiQm90dG9tIjowfSwiUGFkZGluZyI6eyIkaWQiOiI3MjciLCJUb3AiOjAsIkxlZnQiOjAsIlJpZ2h0IjowLCJCb3R0b20iOjB9LCJCYWNrZ3JvdW5kIjp7IiRpZCI6IjcyOCIsIkNvbG9yIjp7IiRpZCI6IjcyOSIsIkEiOjI1NSwiUiI6MCwiRyI6MCwiQiI6MH19LCJJc1Zpc2libGUiOnRydWUsIldpZHRoIjoxOC4wLCJIZWlnaHQiOjIwLjAsIkJvcmRlclN0eWxlIjp7IiRpZCI6IjczMCIsIkxpbmVDb2xvciI6eyIkaWQiOiI3MzEiLCIkdHlwZSI6Ik5MUkUuQ29tbW9uLkRvbS5Tb2xpZENvbG9yQnJ1c2gsIE5MUkUuQ29tbW9uIiwiQ29sb3IiOnsiJGlkIjoiNzMyIiwiQSI6MjU1LCJSIjoxMjAsIkciOjMyLCJCIjo4fX0sIkxpbmVXZWlnaHQiOjAuMCwiTGluZVR5cGUiOjAsIlBhcmVudFN0eWxlIjpudWxsfSwiUGFyZW50U3R5bGUiOm51bGx9LCJUaXRsZVN0eWxlIjp7IiRpZCI6IjczMyIsIkZvbnRTZXR0aW5ncyI6eyIkaWQiOiI3MzQiLCJGb250U2l6ZSI6MTIsIkZvbnROYW1lIjoiQ2FsaWJyaSIsIklzQm9sZCI6dHJ1ZSwiSXNJdGFsaWMiOmZhbHNlLCJJc1VuZGVybGluZWQiOmZhbHNlLCJQYXJlbnRTdHlsZSI6bnVsbH0sIkF1dG9TaXplIjowLCJGb3JlZ3JvdW5kIjp7IiRpZCI6IjczNSIsIkNvbG9yIjp7IiRpZCI6Ijcz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zciLCJUb3AiOjAsIkxlZnQiOjAsIlJpZ2h0IjowLCJCb3R0b20iOjB9LCJQYWRkaW5nIjp7IiRpZCI6IjczOCIsIlRvcCI6MCwiTGVmdCI6MCwiUmlnaHQiOjAsIkJvdHRvbSI6MH0sIkJhY2tncm91bmQiOnsiJGlkIjoiNzM5IiwiQ29sb3IiOnsiJGlkIjoiNzQwIiwiQSI6ODksIlIiOjAsIkciOjAsIkIiOjB9fSwiSXNWaXNpYmxlIjp0cnVlLCJXaWR0aCI6MC4wLCJIZWlnaHQiOjAuMCwiQm9yZGVyU3R5bGUiOnsiJGlkIjoiNzQxIiwiTGluZUNvbG9yIjpudWxsLCJMaW5lV2VpZ2h0IjowLjAsIkxpbmVUeXBlIjowLCJQYXJlbnRTdHlsZSI6bnVsbH0sIlBhcmVudFN0eWxlIjpudWxsfSwiRGF0ZVN0eWxlIjp7IiRpZCI6Ijc0MiIsIkZvbnRTZXR0aW5ncyI6eyIkaWQiOiI3NDMiLCJGb250U2l6ZSI6MTAsIkZvbnROYW1lIjoiQ2FsaWJyaSIsIklzQm9sZCI6ZmFsc2UsIklzSXRhbGljIjpmYWxzZSwiSXNVbmRlcmxpbmVkIjpmYWxzZSwiUGFyZW50U3R5bGUiOm51bGx9LCJBdXRvU2l6ZSI6MCwiRm9yZWdyb3VuZCI6eyIkaWQiOiI3NDQiLCJDb2xvciI6eyIkaWQiOiI3NDUiLCJBIjoyNTUsIlIiOjUwLCJHIjo1MCwiQiI6NTB9fSwiTWF4V2lkdGgiOjIwMC4wLCJNYXhIZWlnaHQiOiJJbmZpbml0eSIsIlNtYXJ0Rm9yZWdyb3VuZElzQWN0aXZlIjpmYWxzZSwiSG9yaXpvbnRhbEFsaWdubWVudCI6MSwiVmVydGljYWxBbGlnbm1lbnQiOjAsIlNtYXJ0Rm9yZWdyb3VuZCI6bnVsbCwiQmFja2dyb3VuZEZpbGxUeXBlIjowLCJNYXJnaW4iOnsiJGlkIjoiNzQ2IiwiVG9wIjowLCJMZWZ0IjowLCJSaWdodCI6MCwiQm90dG9tIjowfSwiUGFkZGluZyI6eyIkaWQiOiI3NDciLCJUb3AiOjAsIkxlZnQiOjAsIlJpZ2h0IjowLCJCb3R0b20iOjB9LCJCYWNrZ3JvdW5kIjp7IiRpZCI6Ijc0OCIsIkNvbG9yIjp7IiRyZWYiOiI3NDAifX0sIklzVmlzaWJsZSI6dHJ1ZSwiV2lkdGgiOjAuMCwiSGVpZ2h0IjowLjAsIkJvcmRlclN0eWxlIjp7IiRpZCI6Ijc0OSIsIkxpbmVDb2xvciI6bnVsbCwiTGluZVdlaWdodCI6MC4wLCJMaW5lVHlwZSI6MCwiUGFyZW50U3R5bGUiOm51bGx9LCJQYXJlbnRTdHlsZSI6bnVsbH0sIkRhdGVGb3JtYXQiOnsiJGlkIjoiNzU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1MSIsIkZvcm1hdCI6MCwiSXNWaXNpYmxlIjpmYWxzZSwiTGFzdEtub3duVmlzaWJpbGl0eVN0YXRlIjpmYWxzZX0sIklzVmlzaWJsZSI6dHJ1ZSwiUGFyZW50U3R5bGUiOm51bGx9LCJJbmRleCI6MTIsIlBlcmNlbnRhZ2VDb21wbGV0ZSI6bnVsbCwiUG9zaXRpb24iOnsiUmF0aW8iOjAuMCwiSXNDdXN0b20iOmZhbHNlfSwiRGF0ZUZvcm1hdCI6eyIkcmVmIjoiNzUwIn0sIldlZWtOdW1iZXJpbmciOnsiJGlkIjoiNzUyIiwiRm9ybWF0IjowLCJJc1Zpc2libGUiOmZhbHNlLCJMYXN0S25vd25WaXNpYmlsaXR5U3RhdGUiOmZhbHNlfSwiUmVsYXRlZFRhc2tJZCI6ImZjYTM0NDg0LTIyZTMtNDY5Ni05NWZhLWZhOGNhYjAwOGQ3YSIsIklkIjoiMzE2YmNmNGYtMDZiOS00NjU0LTkwNGMtZjAzOGMxOTliYjgyIiwiSW1wb3J0SWQiOm51bGwsIlRpdGxlIjoiVGFyZ2V0IDgiLCJOb3RlIjpudWxsLCJIeXBlcmxpbmsiOnsiJGlkIjoiNzUzIiwiQWRkcmVzcyI6bnVsbCwiU3ViQWRkcmVzcyI6bnVsbH0sIklzQ2hhbmdlZCI6ZmFsc2UsIklzTmV3IjpmYWxzZX1dLCJUYXNrRGVmaW5pdGlvbiI6eyIkaWQiOiI3NTQiLCJHcm91cE5hbWUiOiI2NjA0NTdhMy0xNDUxLTRmZDktOTY4Ny02NjFkMWNkYThkNWMiLCJTdGFydERhdGUiOiIyMDIyLTAyLTAxVDAwOjAwOjAwIiwiRW5kRGF0ZSI6IjIwMjMtMDEtMTdUMjM6NTk6MDAiLCJQZXJjZW50YWdlQ29tcGxldGUiOm51bGwsIlN0eWxlIjp7IiRpZCI6Ijc1NSIsIlNoYXBlIjo2LCJTaGFwZVRoaWNrbmVzcyI6MiwiRHVyYXRpb25Gb3JtYXQiOjAsIkluY2x1ZGVOb25Xb3JraW5nRGF5c0luRHVyYXRpb24iOmZhbHNlLCJQZXJjZW50YWdlQ29tcGxldGVTdHlsZSI6eyIkaWQiOiI3NTYiLCJGb250U2V0dGluZ3MiOnsiJGlkIjoiNzU3IiwiRm9udFNpemUiOjEwLCJGb250TmFtZSI6IkNhbGlicmkiLCJJc0JvbGQiOmZhbHNlLCJJc0l0YWxpYyI6ZmFsc2UsIklzVW5kZXJsaW5lZCI6ZmFsc2UsIlBhcmVudFN0eWxlIjpudWxsfSwiQXV0b1NpemUiOjAsIkZvcmVncm91bmQiOnsiJGlkIjoiNzU4IiwiQ29sb3IiOnsiJGlkIjoiNzU5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c2MCIsIlRvcCI6MCwiTGVmdCI6MCwiUmlnaHQiOjAsIkJvdHRvbSI6MH0sIlBhZGRpbmciOnsiJGlkIjoiNzYxIiwiVG9wIjowLCJMZWZ0IjowLCJSaWdodCI6MCwiQm90dG9tIjowfSwiQmFja2dyb3VuZCI6eyIkaWQiOiI3NjIiLCJDb2xvciI6eyIkaWQiOiI3NjMiLCJBIjo4OSwiUiI6MCwiRyI6MCwiQiI6MH19LCJJc1Zpc2libGUiOnRydWUsIldpZHRoIjowLjAsIkhlaWdodCI6MC4wLCJCb3JkZXJTdHlsZSI6eyIkaWQiOiI3NjQiLCJMaW5lQ29sb3IiOm51bGwsIkxpbmVXZWlnaHQiOjAuMCwiTGluZVR5cGUiOjAsIlBhcmVudFN0eWxlIjpudWxsfSwiUGFyZW50U3R5bGUiOm51bGx9LCJEdXJhdGlvblN0eWxlIjp7IiRpZCI6Ijc2NSIsIkZvbnRTZXR0aW5ncyI6eyIkaWQiOiI3NjYiLCJGb250U2l6ZSI6MTAsIkZvbnROYW1lIjoiQ2FsaWJyaSIsIklzQm9sZCI6ZmFsc2UsIklzSXRhbGljIjpmYWxzZSwiSXNVbmRlcmxpbmVkIjpmYWxzZSwiUGFyZW50U3R5bGUiOm51bGx9LCJBdXRvU2l6ZSI6MCwiRm9yZWdyb3VuZCI6eyIkaWQiOiI3NjciLCJDb2xvciI6eyIkaWQiOiI3Nj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3NjkiLCJUb3AiOjAsIkxlZnQiOjAsIlJpZ2h0IjowLCJCb3R0b20iOjB9LCJQYWRkaW5nIjp7IiRpZCI6Ijc3MCIsIlRvcCI6MCwiTGVmdCI6MCwiUmlnaHQiOjAsIkJvdHRvbSI6MH0sIkJhY2tncm91bmQiOnsiJGlkIjoiNzcxIiwiQ29sb3IiOnsiJHJlZiI6Ijc2MyJ9fSwiSXNWaXNpYmxlIjp0cnVlLCJXaWR0aCI6MC4wLCJIZWlnaHQiOjAuMCwiQm9yZGVyU3R5bGUiOnsiJGlkIjoiNzcyIiwiTGluZUNvbG9yIjpudWxsLCJMaW5lV2VpZ2h0IjowLjAsIkxpbmVUeXBlIjowLCJQYXJlbnRTdHlsZSI6bnVsbH0sIlBhcmVudFN0eWxlIjpudWxsfSwiSG9yaXpvbnRhbENvbm5lY3RvclN0eWxlIjp7IiRpZCI6Ijc3MyIsIkxpbmVDb2xvciI6eyIkaWQiOiI3NzQiLCIkdHlwZSI6Ik5MUkUuQ29tbW9uLkRvbS5Tb2xpZENvbG9yQnJ1c2gsIE5MUkUuQ29tbW9uIiwiQ29sb3IiOnsiJGlkIjoiNzc1IiwiQSI6MjU1LCJSIjoyMDQsIkciOjIwNCwiQiI6MjA0fX0sIkxpbmVXZWlnaHQiOjEuMCwiTGluZVR5cGUiOjAsIlBhcmVudFN0eWxlIjpudWxsfSwiVmVydGljYWxDb25uZWN0b3JTdHlsZSI6eyIkaWQiOiI3NzYiLCJMaW5lQ29sb3IiOnsiJGlkIjoiNzc3IiwiJHR5cGUiOiJOTFJFLkNvbW1vbi5Eb20uU29saWRDb2xvckJydXNoLCBOTFJFLkNvbW1vbiIsIkNvbG9yIjp7IiRpZCI6Ijc3OCIsIkEiOjI1NSwiUiI6MjQzLCJHIjoyMzUsIkIiOjIzNX19LCJMaW5lV2VpZ2h0IjoxLjAsIkxpbmVUeXBlIjowLCJQYXJlbnRTdHlsZSI6bnVsbH0sIk1hcmdpbiI6bnVsbCwiU3RhcnREYXRlUG9zaXRpb24iOjEsIkVuZERhdGVQb3NpdGlvbiI6MSwiRGF0ZUlzVmlzaWJsZSI6dHJ1ZSwiVGl0bGVQb3NpdGlvbiI6MiwiRHVyYXRpb25Qb3NpdGlvbiI6NiwiUGVyY2VudGFnZUNvbXBsZXRlZFBvc2l0aW9uIjoyLCJTcGFjaW5nIjoxMCwiSXNCZWxvd1RpbWViYW5kIjp0cnVlLCJQZXJjZW50YWdlQ29tcGxldGVTaGFwZU9wYWNpdHkiOjM1LCJTaGFwZVN0eWxlIjp7IiRpZCI6Ijc3OSIsIk1hcmdpbiI6eyIkaWQiOiI3ODAiLCJUb3AiOjAsIkxlZnQiOjQsIlJpZ2h0Ijo0LCJCb3R0b20iOjB9LCJQYWRkaW5nIjp7IiRpZCI6Ijc4MSIsIlRvcCI6MCwiTGVmdCI6MCwiUmlnaHQiOjAsIkJvdHRvbSI6MH0sIkJhY2tncm91bmQiOnsiJGlkIjoiNzgyIiwiQ29sb3IiOnsiJGlkIjoiNzgzIiwiQSI6MjU1LCJSIjoxNzgsIkciOjE0LCJCIjoxOH19LCJJc1Zpc2libGUiOnRydWUsIldpZHRoIjo0NTcuMCwiSGVpZ2h0IjoyMi4wLCJCb3JkZXJTdHlsZSI6eyIkaWQiOiI3ODQiLCJMaW5lQ29sb3IiOnsiJGlkIjoiNzg1IiwiJHR5cGUiOiJOTFJFLkNvbW1vbi5Eb20uU29saWRDb2xvckJydXNoLCBOTFJFLkNvbW1vbiIsIkNvbG9yIjp7IiRpZCI6Ijc4NiIsIkEiOjI1NSwiUiI6MTIwLCJHIjozMiwiQiI6OH19LCJMaW5lV2VpZ2h0IjowLjAsIkxpbmVUeXBlIjowLCJQYXJlbnRTdHlsZSI6bnVsbH0sIlBhcmVudFN0eWxlIjpudWxsfSwiVGl0bGVTdHlsZSI6eyIkaWQiOiI3ODciLCJGb250U2V0dGluZ3MiOnsiJGlkIjoiNzg4IiwiRm9udFNpemUiOjksIkZvbnROYW1lIjoiU2Vnb2UgVUkiLCJJc0JvbGQiOnRydWUsIklzSXRhbGljIjpmYWxzZSwiSXNVbmRlcmxpbmVkIjpmYWxzZSwiUGFyZW50U3R5bGUiOm51bGx9LCJBdXRvU2l6ZSI6MiwiRm9yZWdyb3VuZCI6eyIkaWQiOiI3ODkiLCJDb2xvciI6eyIkaWQiOiI3OTAiLCJBIjoyNTUsIlIiOjI1NSwiRyI6MjU1LCJCIjoyNTV9fSwiTWF4V2lkdGgiOjQ5LjAsIk1heEhlaWdodCI6IkluZmluaXR5IiwiU21hcnRGb3JlZ3JvdW5kSXNBY3RpdmUiOmZhbHNlLCJIb3Jpem9udGFsQWxpZ25tZW50IjoxLCJWZXJ0aWNhbEFsaWdubWVudCI6MCwiU21hcnRGb3JlZ3JvdW5kIjpudWxsLCJCYWNrZ3JvdW5kRmlsbFR5cGUiOjAsIk1hcmdpbiI6eyIkaWQiOiI3OTEiLCJUb3AiOjAsIkxlZnQiOjAsIlJpZ2h0IjowLCJCb3R0b20iOjB9LCJQYWRkaW5nIjp7IiRpZCI6Ijc5MiIsIlRvcCI6MCwiTGVmdCI6MCwiUmlnaHQiOjAsIkJvdHRvbSI6MH0sIkJhY2tncm91bmQiOnsiJGlkIjoiNzkzIiwiQ29sb3IiOnsiJHJlZiI6Ijc2MyJ9fSwiSXNWaXNpYmxlIjp0cnVlLCJXaWR0aCI6MC4wLCJIZWlnaHQiOjAuMCwiQm9yZGVyU3R5bGUiOnsiJGlkIjoiNzk0IiwiTGluZUNvbG9yIjpudWxsLCJMaW5lV2VpZ2h0IjowLjAsIkxpbmVUeXBlIjowLCJQYXJlbnRTdHlsZSI6bnVsbH0sIlBhcmVudFN0eWxlIjpudWxsfSwiRGF0ZVN0eWxlIjp7IiRpZCI6Ijc5NSIsIkZvbnRTZXR0aW5ncyI6eyIkaWQiOiI3OTYiLCJGb250U2l6ZSI6OCwiRm9udE5hbWUiOiJTZWdvZSBVSSBIaXN0b3JpYyIsIklzQm9sZCI6ZmFsc2UsIklzSXRhbGljIjpmYWxzZSwiSXNVbmRlcmxpbmVkIjpmYWxzZSwiUGFyZW50U3R5bGUiOm51bGx9LCJBdXRvU2l6ZSI6MCwiRm9yZWdyb3VuZCI6eyIkaWQiOiI3OTciLCJDb2xvciI6eyIkaWQiOiI3OTgiLCJBIjoyNTUsIlIiOjUwLCJHIjo1MCwiQiI6NTB9fSwiTWF4V2lkdGgiOjIwMC4wLCJNYXhIZWlnaHQiOiJJbmZpbml0eSIsIlNtYXJ0Rm9yZWdyb3VuZElzQWN0aXZlIjpmYWxzZSwiSG9yaXpvbnRhbEFsaWdubWVudCI6MCwiVmVydGljYWxBbGlnbm1lbnQiOjAsIlNtYXJ0Rm9yZWdyb3VuZCI6bnVsbCwiQmFja2dyb3VuZEZpbGxUeXBlIjowLCJNYXJnaW4iOnsiJGlkIjoiNzk5IiwiVG9wIjowLCJMZWZ0IjowLCJSaWdodCI6MCwiQm90dG9tIjowfSwiUGFkZGluZyI6eyIkaWQiOiI4MDAiLCJUb3AiOjAsIkxlZnQiOjAsIlJpZ2h0IjowLCJCb3R0b20iOjB9LCJCYWNrZ3JvdW5kIjp7IiRpZCI6IjgwMSIsIkNvbG9yIjp7IiRyZWYiOiI3NjMifX0sIklzVmlzaWJsZSI6ZmFsc2UsIldpZHRoIjowLjAsIkhlaWdodCI6MC4wLCJCb3JkZXJTdHlsZSI6eyIkaWQiOiI4MDIiLCJMaW5lQ29sb3IiOm51bGwsIkxpbmVXZWlnaHQiOjAuMCwiTGluZVR5cGUiOjAsIlBhcmVudFN0eWxlIjpudWxsfSwiUGFyZW50U3R5bGUiOm51bGx9LCJEYXRlRm9ybWF0Ijp7IiRpZCI6Ijgw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DQiLCJGb3JtYXQiOjAsIklzVmlzaWJsZSI6ZmFsc2UsIkxhc3RLbm93blZpc2liaWxpdHlTdGF0ZSI6ZmFsc2V9LCJJc1Zpc2libGUiOnRydWUsIlBhcmVudFN0eWxlIjpudWxsfSwiSW5kZXgiOjEsIlNtYXJ0RHVyYXRpb25BY3RpdmF0ZWQiOmZhbHNlLCJEYXRlRm9ybWF0Ijp7IiRyZWYiOiI4MDMifSwiV2Vla051bWJlcmluZyI6eyIkaWQiOiI4MDUiLCJGb3JtYXQiOjAsIklzVmlzaWJsZSI6ZmFsc2UsIkxhc3RLbm93blZpc2liaWxpdHlTdGF0ZSI6ZmFsc2V9LCJJZCI6ImZjYTM0NDg0LTIyZTMtNDY5Ni05NWZhLWZhOGNhYjAwOGQ3YSIsIkltcG9ydElkIjpudWxsLCJUaXRsZSI6IlRhc2sgNSBIZXJlIiwiTm90ZSI6bnVsbCwiSHlwZXJsaW5rIjp7IiRpZCI6IjgwNiIsIkFkZHJlc3MiOm51bGwsIlN1YkFkZHJlc3MiOm51bGx9LCJJc0NoYW5nZWQiOmZhbHNlLCJJc05ldyI6ZmFsc2V9fSx7IiRpZCI6IjgwNyIsIl9hdHRhY2hlZE1pbGVzdG9uZXMiOltdLCJUYXNrRGVmaW5pdGlvbiI6eyIkaWQiOiI4MDgiLCJHcm91cE5hbWUiOm51bGwsIlN0YXJ0RGF0ZSI6IjIwMjEtMTEtMjNUMDA6MDA6MDAiLCJFbmREYXRlIjoiMjAyMi0wMy0zMFQyMzo1OTowMCIsIlBlcmNlbnRhZ2VDb21wbGV0ZSI6bnVsbCwiU3R5bGUiOnsiJGlkIjoiODA5IiwiU2hhcGUiOjYsIlNoYXBlVGhpY2tuZXNzIjoyLCJEdXJhdGlvbkZvcm1hdCI6MCwiSW5jbHVkZU5vbldvcmtpbmdEYXlzSW5EdXJhdGlvbiI6ZmFsc2UsIlBlcmNlbnRhZ2VDb21wbGV0ZVN0eWxlIjp7IiRpZCI6IjgxMCIsIkZvbnRTZXR0aW5ncyI6eyIkaWQiOiI4MTEiLCJGb250U2l6ZSI6MTAsIkZvbnROYW1lIjoiQ2FsaWJyaSIsIklzQm9sZCI6ZmFsc2UsIklzSXRhbGljIjpmYWxzZSwiSXNVbmRlcmxpbmVkIjpmYWxzZSwiUGFyZW50U3R5bGUiOm51bGx9LCJBdXRvU2l6ZSI6MCwiRm9yZWdyb3VuZCI6eyIkaWQiOiI4MTIiLCJDb2xvciI6eyIkaWQiOiI4MTM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E0IiwiVG9wIjowLCJMZWZ0IjowLCJSaWdodCI6MCwiQm90dG9tIjowfSwiUGFkZGluZyI6eyIkaWQiOiI4MTUiLCJUb3AiOjAsIkxlZnQiOjAsIlJpZ2h0IjowLCJCb3R0b20iOjB9LCJCYWNrZ3JvdW5kIjp7IiRpZCI6IjgxNiIsIkNvbG9yIjp7IiRpZCI6IjgxNyIsIkEiOjg5LCJSIjowLCJHIjowLCJCIjowfX0sIklzVmlzaWJsZSI6dHJ1ZSwiV2lkdGgiOjAuMCwiSGVpZ2h0IjowLjAsIkJvcmRlclN0eWxlIjp7IiRpZCI6IjgxOCIsIkxpbmVDb2xvciI6bnVsbCwiTGluZVdlaWdodCI6MC4wLCJMaW5lVHlwZSI6MCwiUGFyZW50U3R5bGUiOm51bGx9LCJQYXJlbnRTdHlsZSI6bnVsbH0sIkR1cmF0aW9uU3R5bGUiOnsiJGlkIjoiODE5IiwiRm9udFNldHRpbmdzIjp7IiRpZCI6IjgyMCIsIkZvbnRTaXplIjoxMCwiRm9udE5hbWUiOiJDYWxpYnJpIiwiSXNCb2xkIjpmYWxzZSwiSXNJdGFsaWMiOmZhbHNlLCJJc1VuZGVybGluZWQiOmZhbHNlLCJQYXJlbnRTdHlsZSI6bnVsbH0sIkF1dG9TaXplIjowLCJGb3JlZ3JvdW5kIjp7IiRpZCI6IjgyMSIsIkNvbG9yIjp7IiRpZCI6IjgyM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yMyIsIlRvcCI6MCwiTGVmdCI6MCwiUmlnaHQiOjAsIkJvdHRvbSI6MH0sIlBhZGRpbmciOnsiJGlkIjoiODI0IiwiVG9wIjowLCJMZWZ0IjowLCJSaWdodCI6MCwiQm90dG9tIjowfSwiQmFja2dyb3VuZCI6eyIkaWQiOiI4MjUiLCJDb2xvciI6eyIkcmVmIjoiODE3In19LCJJc1Zpc2libGUiOnRydWUsIldpZHRoIjowLjAsIkhlaWdodCI6MC4wLCJCb3JkZXJTdHlsZSI6eyIkaWQiOiI4MjYiLCJMaW5lQ29sb3IiOm51bGwsIkxpbmVXZWlnaHQiOjAuMCwiTGluZVR5cGUiOjAsIlBhcmVudFN0eWxlIjpudWxsfSwiUGFyZW50U3R5bGUiOm51bGx9LCJIb3Jpem9udGFsQ29ubmVjdG9yU3R5bGUiOnsiJGlkIjoiODI3IiwiTGluZUNvbG9yIjp7IiRpZCI6IjgyOCIsIiR0eXBlIjoiTkxSRS5Db21tb24uRG9tLlNvbGlkQ29sb3JCcnVzaCwgTkxSRS5Db21tb24iLCJDb2xvciI6eyIkaWQiOiI4MjkiLCJBIjoyNTUsIlIiOjIwNCwiRyI6MjA0LCJCIjoyMDR9fSwiTGluZVdlaWdodCI6MS4wLCJMaW5lVHlwZSI6MCwiUGFyZW50U3R5bGUiOm51bGx9LCJWZXJ0aWNhbENvbm5lY3RvclN0eWxlIjp7IiRpZCI6IjgzMCIsIkxpbmVDb2xvciI6eyIkaWQiOiI4MzEiLCIkdHlwZSI6Ik5MUkUuQ29tbW9uLkRvbS5Tb2xpZENvbG9yQnJ1c2gsIE5MUkUuQ29tbW9uIiwiQ29sb3IiOnsiJGlkIjoiODMyIiwiQSI6MjU1LCJSIjoyNDMsIkciOjIzNSwiQiI6MjM1fX0sIkxpbmVXZWlnaHQiOjEuMCwiTGluZVR5cGUiOjAsIlBhcmVudFN0eWxlIjpudWxsfSwiTWFyZ2luIjpudWxsLCJTdGFydERhdGVQb3NpdGlvbiI6MSwiRW5kRGF0ZVBvc2l0aW9uIjoxLCJEYXRlSXNWaXNpYmxlIjp0cnVlLCJUaXRsZVBvc2l0aW9uIjoyLCJEdXJhdGlvblBvc2l0aW9uIjo2LCJQZXJjZW50YWdlQ29tcGxldGVkUG9zaXRpb24iOjIsIlNwYWNpbmciOjEwLCJJc0JlbG93VGltZWJhbmQiOnRydWUsIlBlcmNlbnRhZ2VDb21wbGV0ZVNoYXBlT3BhY2l0eSI6MzUsIlNoYXBlU3R5bGUiOnsiJGlkIjoiODMzIiwiTWFyZ2luIjp7IiRpZCI6IjgzNCIsIlRvcCI6MCwiTGVmdCI6NCwiUmlnaHQiOjQsIkJvdHRvbSI6MH0sIlBhZGRpbmciOnsiJGlkIjoiODM1IiwiVG9wIjowLCJMZWZ0IjowLCJSaWdodCI6MCwiQm90dG9tIjowfSwiQmFja2dyb3VuZCI6eyIkaWQiOiI4MzYiLCJDb2xvciI6eyIkaWQiOiI4MzciLCJBIjoyNTUsIlIiOjE3OCwiRyI6MTQsIkIiOjE4fX0sIklzVmlzaWJsZSI6dHJ1ZSwiV2lkdGgiOjE2Ny4wLCJIZWlnaHQiOjIyLjAsIkJvcmRlclN0eWxlIjp7IiRpZCI6IjgzOCIsIkxpbmVDb2xvciI6eyIkaWQiOiI4MzkiLCIkdHlwZSI6Ik5MUkUuQ29tbW9uLkRvbS5Tb2xpZENvbG9yQnJ1c2gsIE5MUkUuQ29tbW9uIiwiQ29sb3IiOnsiJGlkIjoiODQwIiwiQSI6MjU1LCJSIjoxMjAsIkciOjMyLCJCIjo4fX0sIkxpbmVXZWlnaHQiOjAuMCwiTGluZVR5cGUiOjAsIlBhcmVudFN0eWxlIjpudWxsfSwiUGFyZW50U3R5bGUiOm51bGx9LCJUaXRsZVN0eWxlIjp7IiRpZCI6Ijg0MSIsIkZvbnRTZXR0aW5ncyI6eyIkaWQiOiI4NDIiLCJGb250U2l6ZSI6OSwiRm9udE5hbWUiOiJTZWdvZSBVSSIsIklzQm9sZCI6dHJ1ZSwiSXNJdGFsaWMiOmZhbHNlLCJJc1VuZGVybGluZWQiOmZhbHNlLCJQYXJlbnRTdHlsZSI6bnVsbH0sIkF1dG9TaXplIjoyLCJGb3JlZ3JvdW5kIjp7IiRpZCI6Ijg0MyIsIkNvbG9yIjp7IiRpZCI6Ijg0NCIsIkEiOjI1NSwiUiI6MjU1LCJHIjoyNTUsIkIiOjI1NX19LCJNYXhXaWR0aCI6NTIuMCwiTWF4SGVpZ2h0IjoiSW5maW5pdHkiLCJTbWFydEZvcmVncm91bmRJc0FjdGl2ZSI6ZmFsc2UsIkhvcml6b250YWxBbGlnbm1lbnQiOjEsIlZlcnRpY2FsQWxpZ25tZW50IjowLCJTbWFydEZvcmVncm91bmQiOm51bGwsIkJhY2tncm91bmRGaWxsVHlwZSI6MCwiTWFyZ2luIjp7IiRpZCI6Ijg0NSIsIlRvcCI6MCwiTGVmdCI6MCwiUmlnaHQiOjAsIkJvdHRvbSI6MH0sIlBhZGRpbmciOnsiJGlkIjoiODQ2IiwiVG9wIjowLCJMZWZ0IjowLCJSaWdodCI6MCwiQm90dG9tIjowfSwiQmFja2dyb3VuZCI6eyIkaWQiOiI4NDciLCJDb2xvciI6eyIkcmVmIjoiODE3In19LCJJc1Zpc2libGUiOnRydWUsIldpZHRoIjowLjAsIkhlaWdodCI6MC4wLCJCb3JkZXJTdHlsZSI6eyIkaWQiOiI4NDgiLCJMaW5lQ29sb3IiOm51bGwsIkxpbmVXZWlnaHQiOjAuMCwiTGluZVR5cGUiOjAsIlBhcmVudFN0eWxlIjpudWxsfSwiUGFyZW50U3R5bGUiOm51bGx9LCJEYXRlU3R5bGUiOnsiJGlkIjoiODQ5IiwiRm9udFNldHRpbmdzIjp7IiRpZCI6Ijg1MCIsIkZvbnRTaXplIjo4LCJGb250TmFtZSI6IlNlZ29lIFVJIEhpc3RvcmljIiwiSXNCb2xkIjpmYWxzZSwiSXNJdGFsaWMiOmZhbHNlLCJJc1VuZGVybGluZWQiOmZhbHNlLCJQYXJlbnRTdHlsZSI6bnVsbH0sIkF1dG9TaXplIjowLCJGb3JlZ3JvdW5kIjp7IiRpZCI6Ijg1MSIsIkNvbG9yIjp7IiRpZCI6Ijg1MiIsIkEiOjI1NSwiUiI6NTAsIkciOjUwLCJCIjo1MH19LCJNYXhXaWR0aCI6MjAwLjAsIk1heEhlaWdodCI6IkluZmluaXR5IiwiU21hcnRGb3JlZ3JvdW5kSXNBY3RpdmUiOmZhbHNlLCJIb3Jpem9udGFsQWxpZ25tZW50IjowLCJWZXJ0aWNhbEFsaWdubWVudCI6MCwiU21hcnRGb3JlZ3JvdW5kIjpudWxsLCJCYWNrZ3JvdW5kRmlsbFR5cGUiOjAsIk1hcmdpbiI6eyIkaWQiOiI4NTMiLCJUb3AiOjAsIkxlZnQiOjAsIlJpZ2h0IjowLCJCb3R0b20iOjB9LCJQYWRkaW5nIjp7IiRpZCI6Ijg1NCIsIlRvcCI6MCwiTGVmdCI6MCwiUmlnaHQiOjAsIkJvdHRvbSI6MH0sIkJhY2tncm91bmQiOnsiJGlkIjoiODU1IiwiQ29sb3IiOnsiJHJlZiI6IjgxNyJ9fSwiSXNWaXNpYmxlIjpmYWxzZSwiV2lkdGgiOjAuMCwiSGVpZ2h0IjowLjAsIkJvcmRlclN0eWxlIjp7IiRpZCI6Ijg1NiIsIkxpbmVDb2xvciI6bnVsbCwiTGluZVdlaWdodCI6MC4wLCJMaW5lVHlwZSI6MCwiUGFyZW50U3R5bGUiOm51bGx9LCJQYXJlbnRTdHlsZSI6bnVsbH0sIkRhdGVGb3JtYXQiOnsiJGlkIjoiODU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1OCIsIkZvcm1hdCI6MCwiSXNWaXNpYmxlIjpmYWxzZSwiTGFzdEtub3duVmlzaWJpbGl0eVN0YXRlIjpmYWxzZX0sIklzVmlzaWJsZSI6dHJ1ZSwiUGFyZW50U3R5bGUiOm51bGx9LCJJbmRleCI6MiwiU21hcnREdXJhdGlvbkFjdGl2YXRlZCI6ZmFsc2UsIkRhdGVGb3JtYXQiOnsiJHJlZiI6Ijg1NyJ9LCJXZWVrTnVtYmVyaW5nIjp7IiRpZCI6Ijg1OSIsIkZvcm1hdCI6MCwiSXNWaXNpYmxlIjpmYWxzZSwiTGFzdEtub3duVmlzaWJpbGl0eVN0YXRlIjpmYWxzZX0sIklkIjoiOTY3NGE0MTctODZlNy00NjA3LWE4OGEtNmZhNTNhOWE1NGNmIiwiSW1wb3J0SWQiOiIxIiwiVGl0bGUiOiJUYXNrIDYgSGVyZSAiLCJOb3RlIjpudWxsLCJIeXBlcmxpbmsiOnsiJGlkIjoiODYwIiwiQWRkcmVzcyI6bnVsbCwiU3ViQWRkcmVzcyI6bnVsbH0sIklzQ2hhbmdlZCI6ZmFsc2UsIklzTmV3IjpmYWxzZX19LHsiJGlkIjoiODYxIiwiX2F0dGFjaGVkTWlsZXN0b25lcyI6W10sIlRhc2tEZWZpbml0aW9uIjp7IiRpZCI6Ijg2MiIsIkdyb3VwTmFtZSI6bnVsbCwiU3RhcnREYXRlIjoiMjAyMi0xMC0xOFQwMDowMDowMFoiLCJFbmREYXRlIjoiMjAyMi0xMC0xOFQyMzo1OTowMFoiLCJQZXJjZW50YWdlQ29tcGxldGUiOm51bGwsIlN0eWxlIjp7IiRpZCI6Ijg2MyIsIlNoYXBlIjoxLCJTaGFwZVRoaWNrbmVzcyI6MCwiRHVyYXRpb25Gb3JtYXQiOjAsIkluY2x1ZGVOb25Xb3JraW5nRGF5c0luRHVyYXRpb24iOmZhbHNlLCJQZXJjZW50YWdlQ29tcGxldGVTdHlsZSI6eyIkaWQiOiI4NjQiLCJGb250U2V0dGluZ3MiOnsiJGlkIjoiODY1IiwiRm9udFNpemUiOjEwLCJGb250TmFtZSI6IkNhbGlicmkiLCJJc0JvbGQiOmZhbHNlLCJJc0l0YWxpYyI6ZmFsc2UsIklzVW5kZXJsaW5lZCI6ZmFsc2UsIlBhcmVudFN0eWxlIjpudWxsfSwiQXV0b1NpemUiOjAsIkZvcmVncm91bmQiOnsiJGlkIjoiODY2IiwiQ29sb3IiOnsiJGlkIjoiODY3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g2OCIsIlRvcCI6MCwiTGVmdCI6MCwiUmlnaHQiOjAsIkJvdHRvbSI6MH0sIlBhZGRpbmciOnsiJGlkIjoiODY5IiwiVG9wIjowLCJMZWZ0IjowLCJSaWdodCI6MCwiQm90dG9tIjowfSwiQmFja2dyb3VuZCI6eyIkaWQiOiI4NzAiLCJDb2xvciI6eyIkaWQiOiI4NzEiLCJBIjo4OSwiUiI6MCwiRyI6MCwiQiI6MH19LCJJc1Zpc2libGUiOnRydWUsIldpZHRoIjowLjAsIkhlaWdodCI6MC4wLCJCb3JkZXJTdHlsZSI6eyIkaWQiOiI4NzIiLCJMaW5lQ29sb3IiOm51bGwsIkxpbmVXZWlnaHQiOjAuMCwiTGluZVR5cGUiOjAsIlBhcmVudFN0eWxlIjpudWxsfSwiUGFyZW50U3R5bGUiOm51bGx9LCJEdXJhdGlvblN0eWxlIjp7IiRpZCI6Ijg3MyIsIkZvbnRTZXR0aW5ncyI6eyIkaWQiOiI4NzQiLCJGb250U2l6ZSI6MTAsIkZvbnROYW1lIjoiQ2FsaWJyaSIsIklzQm9sZCI6ZmFsc2UsIklzSXRhbGljIjpmYWxzZSwiSXNVbmRlcmxpbmVkIjpmYWxzZSwiUGFyZW50U3R5bGUiOm51bGx9LCJBdXRvU2l6ZSI6MCwiRm9yZWdyb3VuZCI6eyIkaWQiOiI4NzUiLCJDb2xvciI6eyIkaWQiOiI4Nz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zciLCJUb3AiOjAsIkxlZnQiOjAsIlJpZ2h0IjowLCJCb3R0b20iOjB9LCJQYWRkaW5nIjp7IiRpZCI6Ijg3OCIsIlRvcCI6MCwiTGVmdCI6MCwiUmlnaHQiOjAsIkJvdHRvbSI6MH0sIkJhY2tncm91bmQiOnsiJGlkIjoiODc5IiwiQ29sb3IiOnsiJHJlZiI6Ijg3MSJ9fSwiSXNWaXNpYmxlIjp0cnVlLCJXaWR0aCI6MC4wLCJIZWlnaHQiOjAuMCwiQm9yZGVyU3R5bGUiOnsiJGlkIjoiODgwIiwiTGluZUNvbG9yIjpudWxsLCJMaW5lV2VpZ2h0IjowLjAsIkxpbmVUeXBlIjowLCJQYXJlbnRTdHlsZSI6bnVsbH0sIlBhcmVudFN0eWxlIjpudWxsfSwiSG9yaXpvbnRhbENvbm5lY3RvclN0eWxlIjp7IiRpZCI6Ijg4MSIsIkxpbmVDb2xvciI6eyIkaWQiOiI4ODIiLCIkdHlwZSI6Ik5MUkUuQ29tbW9uLkRvbS5Tb2xpZENvbG9yQnJ1c2gsIE5MUkUuQ29tbW9uIiwiQ29sb3IiOnsiJGlkIjoiODgzIiwiQSI6MjU1LCJSIjoyMDQsIkciOjIwNCwiQiI6MjA0fX0sIkxpbmVXZWlnaHQiOjEuMCwiTGluZVR5cGUiOjAsIlBhcmVudFN0eWxlIjpudWxsfSwiVmVydGljYWxDb25uZWN0b3JTdHlsZSI6eyIkaWQiOiI4ODQiLCJMaW5lQ29sb3IiOnsiJGlkIjoiODg1IiwiJHR5cGUiOiJOTFJFLkNvbW1vbi5Eb20uU29saWRDb2xvckJydXNoLCBOTFJFLkNvbW1vbiIsIkNvbG9yIjp7IiRpZCI6Ijg4NiIsIkEiOjI1NSwiUiI6MjQzLCJHIjoyMzUsIkIiOjIzNX19LCJMaW5lV2VpZ2h0Ijox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nRydWUsIlBlcmNlbnRhZ2VDb21wbGV0ZVNoYXBlT3BhY2l0eSI6MzUsIlNoYXBlU3R5bGUiOnsiJGlkIjoiODg3IiwiTWFyZ2luIjp7IiRpZCI6Ijg4OCIsIlRvcCI6MCwiTGVmdCI6NCwiUmlnaHQiOjQsIkJvdHRvbSI6MH0sIlBhZGRpbmciOnsiJGlkIjoiODg5IiwiVG9wIjowLCJMZWZ0IjowLCJSaWdodCI6MCwiQm90dG9tIjowfSwiQmFja2dyb3VuZCI6eyIkaWQiOiI4OTAiLCJDb2xvciI6eyIkaWQiOiI4OTEiLCJBIjoyNTUsIlIiOjI0MCwiRyI6MTYyLCJCIjo0Nn19LCJJc1Zpc2libGUiOnRydWUsIldpZHRoIjowLjAsIkhlaWdodCI6MTAuMCwiQm9yZGVyU3R5bGUiOnsiJGlkIjoiODkyIiwiTGluZUNvbG9yIjp7IiRpZCI6Ijg5MyIsIiR0eXBlIjoiTkxSRS5Db21tb24uRG9tLlNvbGlkQ29sb3JCcnVzaCwgTkxSRS5Db21tb24iLCJDb2xvciI6eyIkaWQiOiI4OTQiLCJBIjoyNTUsIlIiOjI1NSwiRyI6MCwiQiI6MH19LCJMaW5lV2VpZ2h0IjowLjAsIkxpbmVUeXBlIjowLCJQYXJlbnRTdHlsZSI6bnVsbH0sIlBhcmVudFN0eWxlIjpudWxsfSwiVGl0bGVTdHlsZSI6eyIkaWQiOiI4OTUiLCJGb250U2V0dGluZ3MiOnsiJGlkIjoiODk2IiwiRm9udFNpemUiOjksIkZvbnROYW1lIjoiQ2FsaWJyaSIsIklzQm9sZCI6ZmFsc2UsIklzSXRhbGljIjpmYWxzZSwiSXNVbmRlcmxpbmVkIjpmYWxzZSwiUGFyZW50U3R5bGUiOm51bGx9LCJBdXRvU2l6ZSI6MCwiRm9yZWdyb3VuZCI6eyIkaWQiOiI4OTciLCJDb2xvciI6eyIkaWQiOiI4OTgiLCJBIjoyNTUsIlIiOjAsIkciOjAsIkIiOjB9fSwiTWF4V2lkdGgiOjk2MC4wLCJNYXhIZWlnaHQiOiJJbmZpbml0eSIsIlNtYXJ0Rm9yZWdyb3VuZElzQWN0aXZlIjpmYWxzZSwiSG9yaXpvbnRhbEFsaWdubWVudCI6MiwiVmVydGljYWxBbGlnbm1lbnQiOjAsIlNtYXJ0Rm9yZWdyb3VuZCI6bnVsbCwiQmFja2dyb3VuZEZpbGxUeXBlIjowLCJNYXJnaW4iOnsiJGlkIjoiODk5IiwiVG9wIjowLCJMZWZ0IjowLCJSaWdodCI6MCwiQm90dG9tIjowfSwiUGFkZGluZyI6eyIkaWQiOiI5MDAiLCJUb3AiOjAsIkxlZnQiOjAsIlJpZ2h0IjowLCJCb3R0b20iOjB9LCJCYWNrZ3JvdW5kIjp7IiRpZCI6IjkwMSIsIkNvbG9yIjp7IiRyZWYiOiI4NzEifX0sIklzVmlzaWJsZSI6dHJ1ZSwiV2lkdGgiOjAuMCwiSGVpZ2h0IjowLjAsIkJvcmRlclN0eWxlIjp7IiRpZCI6IjkwMiIsIkxpbmVDb2xvciI6bnVsbCwiTGluZVdlaWdodCI6MC4wLCJMaW5lVHlwZSI6MCwiUGFyZW50U3R5bGUiOm51bGx9LCJQYXJlbnRTdHlsZSI6bnVsbH0sIkRhdGVTdHlsZSI6eyIkaWQiOiI5MDMiLCJGb250U2V0dGluZ3MiOnsiJGlkIjoiOTA0IiwiRm9udFNpemUiOjksIkZvbnROYW1lIjoiQ2FsaWJyaSIsIklzQm9sZCI6ZmFsc2UsIklzSXRhbGljIjpmYWxzZSwiSXNVbmRlcmxpbmVkIjpmYWxzZSwiUGFyZW50U3R5bGUiOm51bGx9LCJBdXRvU2l6ZSI6MCwiRm9yZWdyb3VuZCI6eyIkaWQiOiI5MDUiLCJDb2xvciI6eyIkaWQiOiI5MD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kwNyIsIlRvcCI6MCwiTGVmdCI6MCwiUmlnaHQiOjAsIkJvdHRvbSI6MH0sIlBhZGRpbmciOnsiJGlkIjoiOTA4IiwiVG9wIjowLCJMZWZ0IjowLCJSaWdodCI6MCwiQm90dG9tIjowfSwiQmFja2dyb3VuZCI6eyIkaWQiOiI5MDkiLCJDb2xvciI6eyIkcmVmIjoiODcxIn19LCJJc1Zpc2libGUiOmZhbHNlLCJXaWR0aCI6MC4wLCJIZWlnaHQiOjAuMCwiQm9yZGVyU3R5bGUiOnsiJGlkIjoiOTEwIiwiTGluZUNvbG9yIjpudWxsLCJMaW5lV2VpZ2h0IjowLjAsIkxpbmVUeXBlIjowLCJQYXJlbnRTdHlsZSI6bnVsbH0sIlBhcmVudFN0eWxlIjpudWxsfSwiRGF0ZUZvcm1hdCI6eyIkaWQiOiI5MT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yIiwiRm9ybWF0IjowLCJJc1Zpc2libGUiOmZhbHNlLCJMYXN0S25vd25WaXNpYmlsaXR5U3RhdGUiOmZhbHNlfSwiSXNWaXNpYmxlIjp0cnVlLCJQYXJlbnRTdHlsZSI6bnVsbH0sIkluZGV4IjoxOCwiU21hcnREdXJhdGlvbkFjdGl2YXRlZCI6ZmFsc2UsIkRhdGVGb3JtYXQiOnsiJHJlZiI6IjkxMSJ9LCJXZWVrTnVtYmVyaW5nIjp7IiRpZCI6IjkxMyIsIkZvcm1hdCI6MCwiSXNWaXNpYmxlIjpmYWxzZSwiTGFzdEtub3duVmlzaWJpbGl0eVN0YXRlIjpmYWxzZX0sIklkIjoiYmIyNjdiZDUtZTA2ZS00YWE1LTg0ZWItY2Y0MTNiZDYzNDkzIiwiSW1wb3J0SWQiOm51bGwsIlRpdGxlIjpudWxsLCJOb3RlIjpudWxsLCJIeXBlcmxpbmsiOnsiJGlkIjoiOTE0IiwiQWRkcmVzcyI6IiIsIlN1YkFkZHJlc3MiOiIifSwiSXNDaGFuZ2VkIjpmYWxzZSwiSXNOZXciOmZhbHNlfX1dLCJNaWxlc3RvbmVzIjpbXX0seyIkaWQiOiI5MTUiLCJJZCI6IjFiMTE2YmFjLWI1ODYtNDI2Zi1iZDAyLTI2ZjVmN2UxNjI5NyIsIkluZGV4IjoyLCJIZWFkZXJUZXh0IjoiVGVhbSAzIiwiU3R5bGUiOnsiJGlkIjoiOTE2IiwiSGVhZGVyU3R5bGUiOnsiJGlkIjoiOTE3IiwiVGV4dFN0eWxlIjp7IiRpZCI6IjkxOCIsIkZvbnRTZXR0aW5ncyI6eyIkaWQiOiI5MTkiLCJGb250U2l6ZSI6MTIsIkZvbnROYW1lIjoiU2Vnb2UgVUkgQmxhY2siLCJJc0JvbGQiOmZhbHNlLCJJc0l0YWxpYyI6ZmFsc2UsIklzVW5kZXJsaW5lZCI6ZmFsc2UsIlBhcmVudFN0eWxlIjpudWxsfSwiQXV0b1NpemUiOjAsIkZvcmVncm91bmQiOnsiJGlkIjoiOTIwIiwiQ29sb3IiOnsiJGlkIjoiOTIxIiwiQSI6MjU1LCJSIjowLCJHIjowLCJCIjowfX0sIk1heFdpZHRoIjowLjAsIk1heEhlaWdodCI6MC4wLCJTbWFydEZvcmVncm91bmRJc0FjdGl2ZSI6ZmFsc2UsIkhvcml6b250YWxBbGlnbm1lbnQiOjAsIlZlcnRpY2FsQWxpZ25tZW50IjowLCJTbWFydEZvcmVncm91bmQiOm51bGwsIkJhY2tncm91bmRGaWxsVHlwZSI6MCwiTWFyZ2luIjp7IiRyZWYiOiIxNDIifSwiUGFkZGluZyI6eyIkcmVmIjoiMTQzIn0sIkJhY2tncm91bmQiOm51bGwsIklzVmlzaWJsZSI6ZmFsc2UsIldpZHRoIjowLjAsIkhlaWdodCI6MC4wLCJCb3JkZXJTdHlsZSI6bnVsbCwiUGFyZW50U3R5bGUiOm51bGx9LCJSZWN0YW5nbGVTdHlsZSI6eyIkaWQiOiI5MjIiLCJNYXJnaW4iOnsiJHJlZiI6IjE0NSJ9LCJQYWRkaW5nIjp7IiRyZWYiOiIxNDYifSwiQmFja2dyb3VuZCI6eyIkaWQiOiI5MjMiLCJDb2xvciI6eyIkaWQiOiI5MjQiLCJBIjoxMjcsIlIiOjEyNywiRyI6OTUsIkIiOjgyfX0sIklzVmlzaWJsZSI6ZmFsc2UsIldpZHRoIjowLjAsIkhlaWdodCI6MC4wLCJCb3JkZXJTdHlsZSI6eyIkaWQiOiI5MjUiLCJMaW5lQ29sb3IiOnsiJGlkIjoiOTI2IiwiJHR5cGUiOiJOTFJFLkNvbW1vbi5Eb20uU29saWRDb2xvckJydXNoLCBOTFJFLkNvbW1vbiIsIkNvbG9yIjp7IiRpZCI6IjkyNyIsIkEiOjI1NSwiUiI6MTIwLCJHIjozMiwiQiI6OH19LCJMaW5lV2VpZ2h0IjowLjAsIkxpbmVUeXBlIjowLCJQYXJlbnRTdHlsZSI6bnVsbH0sIlBhcmVudFN0eWxlIjpudWxsfSwiTWFyZ2luIjp7IiRyZWYiOiIxNTIifSwiUGFkZGluZyI6eyIkcmVmIjoiMTUzIn0sIkJhY2tncm91bmQiOm51bGwsIklzVmlzaWJsZSI6dHJ1ZSwiV2lkdGgiOjAuMCwiSGVpZ2h0IjowLjAsIkJvcmRlclN0eWxlIjpudWxsLCJQYXJlbnRTdHlsZSI6bnVsbH0sIkJhY2tncm91bmRTdHlsZSI6eyIkaWQiOiI5MjgiLCJNYXJnaW4iOnsiJHJlZiI6IjE1NSJ9LCJQYWRkaW5nIjp7IiRyZWYiOiIxNTYifSwiQmFja2dyb3VuZCI6eyIkaWQiOiI5MjkiLCJDb2xvciI6eyIkaWQiOiI5MzAiLCJBIjozOCwiUiI6MjI5LCJHIjoxOTQsIkIiOjY3fX0sIklzVmlzaWJsZSI6dHJ1ZSwiV2lkdGgiOjAuMCwiSGVpZ2h0IjowLjAsIkJvcmRlclN0eWxlIjp7IiRpZCI6IjkzMSIsIkxpbmVDb2xvciI6eyIkaWQiOiI5MzIiLCIkdHlwZSI6Ik5MUkUuQ29tbW9uLkRvbS5Tb2xpZENvbG9yQnJ1c2gsIE5MUkUuQ29tbW9uIiwiQ29sb3IiOnsiJGlkIjoiOTMzIiwiQSI6MjU1LCJSIjoxMjAsIkciOjMyLCJCIjo4fX0sIkxpbmVXZWlnaHQiOjAuMCwiTGluZVR5cGUiOjAsIlBhcmVudFN0eWxlIjpudWxsfSwiUGFyZW50U3R5bGUiOm51bGx9LCJJc0Fib3ZlVGltZWJhbmQiOmZhbHNlLCJNYXJnaW4iOnsiJHJlZiI6IjE2MiJ9LCJQYWRkaW5nIjp7IiRyZWYiOiIxNjMifSwiSXNWaXNpYmxlIjp0cnVlLCJXaWR0aCI6MC4wLCJIZWlnaHQiOjAuMCwiQm9yZGVyU3R5bGUiOm51bGwsIlBhcmVudFN0eWxlIjpudWxsfSwiVGFza3MiOlt7IiRpZCI6IjkzNCIsIl9hdHRhY2hlZE1pbGVzdG9uZXMiOlt7IiRpZCI6IjkzNSIsIkRhdGUiOiIyMDIxLTA5LTA0VDIzOjU5OjAwIiwiU3R5bGUiOnsiJGlkIjoiOTM2IiwiU2hhcGUiOjIsIkNvbm5lY3Rvck1hcmdpbiI6eyIkaWQiOiI5MzciLCJUb3AiOjAsIkxlZnQiOjIsIlJpZ2h0IjoyLCJCb3R0b20iOjB9LCJDb25uZWN0b3JTdHlsZSI6eyIkaWQiOiI5MzgiLCJMaW5lQ29sb3IiOnsiJGlkIjoiOTM5IiwiJHR5cGUiOiJOTFJFLkNvbW1vbi5Eb20uU29saWRDb2xvckJydXNoLCBOTFJFLkNvbW1vbiIsIkNvbG9yIjp7IiRpZCI6Ijk0MCIsIkEiOjEyNywiUiI6NzksIkciOjEyOSwiQiI6MTg5fX0sIkxpbmVXZWlnaHQiOjEuMCwiTGluZVR5cGUiOjAsIlBhcmVudFN0eWxlIjpudWxsfSwiSXNCZWxvd1RpbWViYW5kIjp0cnVlLCJQb3NpdGlvbk9uVGFzayI6MSwiSGlkZURhdGUiOmZhbHNlLCJTaGFwZVNpemUiOjEsIlNwYWNpbmciOjIuMCwiUGFkZGluZyI6eyIkaWQiOiI5NDEiLCJUb3AiOjEwLCJMZWZ0IjozLCJSaWdodCI6MCwiQm90dG9tIjowfSwiU2hhcGVTdHlsZSI6eyIkaWQiOiI5NDIiLCJNYXJnaW4iOnsiJGlkIjoiOTQzIiwiVG9wIjowLCJMZWZ0IjowLCJSaWdodCI6MCwiQm90dG9tIjowfSwiUGFkZGluZyI6eyIkaWQiOiI5NDQiLCJUb3AiOjAsIkxlZnQiOjAsIlJpZ2h0IjowLCJCb3R0b20iOjB9LCJCYWNrZ3JvdW5kIjp7IiRpZCI6Ijk0NSIsIkNvbG9yIjp7IiRpZCI6Ijk0NiIsIkEiOjI1NSwiUiI6MTY1LCJHIjoxMDAsIkIiOjc4fX0sIklzVmlzaWJsZSI6dHJ1ZSwiV2lkdGgiOjEzLjAsIkhlaWdodCI6MTMuMCwiQm9yZGVyU3R5bGUiOnsiJGlkIjoiOTQ3IiwiTGluZUNvbG9yIjp7IiRpZCI6Ijk0OCIsIiR0eXBlIjoiTkxSRS5Db21tb24uRG9tLlNvbGlkQ29sb3JCcnVzaCwgTkxSRS5Db21tb24iLCJDb2xvciI6eyIkaWQiOiI5NDkiLCJBIjoyNTUsIlIiOjI1NSwiRyI6MCwiQiI6MH19LCJMaW5lV2VpZ2h0IjowLjAsIkxpbmVUeXBlIjowLCJQYXJlbnRTdHlsZSI6bnVsbH0sIlBhcmVudFN0eWxlIjpudWxsfSwiVGl0bGVTdHlsZSI6eyIkaWQiOiI5NTAiLCJGb250U2V0dGluZ3MiOnsiJGlkIjoiOTUxIiwiRm9udFNpemUiOjEyLCJGb250TmFtZSI6IkNhbGlicmkiLCJJc0JvbGQiOnRydWUsIklzSXRhbGljIjpmYWxzZSwiSXNVbmRlcmxpbmVkIjpmYWxzZSwiUGFyZW50U3R5bGUiOm51bGx9LCJBdXRvU2l6ZSI6MCwiRm9yZWdyb3VuZCI6eyIkaWQiOiI5NTIiLCJDb2xvciI6eyIkaWQiOiI5NTM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OTU0IiwiVG9wIjowLCJMZWZ0IjowLCJSaWdodCI6MCwiQm90dG9tIjowfSwiUGFkZGluZyI6eyIkaWQiOiI5NTUiLCJUb3AiOjAsIkxlZnQiOjAsIlJpZ2h0IjowLCJCb3R0b20iOjB9LCJCYWNrZ3JvdW5kIjp7IiRpZCI6Ijk1NiIsIkNvbG9yIjp7IiRpZCI6Ijk1NyIsIkEiOjg5LCJSIjowLCJHIjowLCJCIjowfX0sIklzVmlzaWJsZSI6dHJ1ZSwiV2lkdGgiOjAuMCwiSGVpZ2h0IjowLjAsIkJvcmRlclN0eWxlIjp7IiRpZCI6Ijk1OCIsIkxpbmVDb2xvciI6bnVsbCwiTGluZVdlaWdodCI6MC4wLCJMaW5lVHlwZSI6MCwiUGFyZW50U3R5bGUiOm51bGx9LCJQYXJlbnRTdHlsZSI6bnVsbH0sIkRhdGVTdHlsZSI6eyIkaWQiOiI5NTkiLCJGb250U2V0dGluZ3MiOnsiJGlkIjoiOTYwIiwiRm9udFNpemUiOjEwLCJGb250TmFtZSI6IkNhbGlicmkiLCJJc0JvbGQiOmZhbHNlLCJJc0l0YWxpYyI6ZmFsc2UsIklzVW5kZXJsaW5lZCI6ZmFsc2UsIlBhcmVudFN0eWxlIjpudWxsfSwiQXV0b1NpemUiOjAsIkZvcmVncm91bmQiOnsiJGlkIjoiOTYxIiwiQ29sb3IiOnsiJGlkIjoiOTY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NjMiLCJUb3AiOjAsIkxlZnQiOjAsIlJpZ2h0IjowLCJCb3R0b20iOjB9LCJQYWRkaW5nIjp7IiRpZCI6Ijk2NCIsIlRvcCI6MCwiTGVmdCI6MCwiUmlnaHQiOjAsIkJvdHRvbSI6MH0sIkJhY2tncm91bmQiOnsiJGlkIjoiOTY1IiwiQ29sb3IiOnsiJHJlZiI6Ijk1NyJ9fSwiSXNWaXNpYmxlIjp0cnVlLCJXaWR0aCI6MC4wLCJIZWlnaHQiOjAuMCwiQm9yZGVyU3R5bGUiOnsiJGlkIjoiOTY2IiwiTGluZUNvbG9yIjpudWxsLCJMaW5lV2VpZ2h0IjowLjAsIkxpbmVUeXBlIjowLCJQYXJlbnRTdHlsZSI6bnVsbH0sIlBhcmVudFN0eWxlIjpudWxsfSwiRGF0ZUZvcm1hdCI6eyIkaWQiOiI5N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Y4IiwiRm9ybWF0IjowLCJJc1Zpc2libGUiOmZhbHNlLCJMYXN0S25vd25WaXNpYmlsaXR5U3RhdGUiOmZhbHNlfSwiSXNWaXNpYmxlIjpmYWxzZSwiUGFyZW50U3R5bGUiOm51bGx9LCJJbmRleCI6MTUsIlBlcmNlbnRhZ2VDb21wbGV0ZSI6bnVsbCwiUG9zaXRpb24iOnsiUmF0aW8iOjAuMCwiSXNDdXN0b20iOmZhbHNlfSwiRGF0ZUZvcm1hdCI6eyIkcmVmIjoiOTY3In0sIldlZWtOdW1iZXJpbmciOnsiJGlkIjoiOTY5IiwiRm9ybWF0IjowLCJJc1Zpc2libGUiOmZhbHNlLCJMYXN0S25vd25WaXNpYmlsaXR5U3RhdGUiOmZhbHNlfSwiUmVsYXRlZFRhc2tJZCI6Ijc1ZDMzMjlhLWUzYzQtNGZlMy04MWU5LWZkZmQzY2VkMDU1OSIsIklkIjoiY2MzMWY3ZTItNTMwNC00M2E0LWJkYjItMjMyZDIxMGE0YjlhIiwiSW1wb3J0SWQiOiIxIiwiVGl0bGUiOiJUYXJnZXQgOSIsIk5vdGUiOm51bGwsIkh5cGVybGluayI6eyIkaWQiOiI5NzAiLCJBZGRyZXNzIjoiIiwiU3ViQWRkcmVzcyI6IiJ9LCJJc0NoYW5nZWQiOmZhbHNlLCJJc05ldyI6ZmFsc2V9XSwiVGFza0RlZmluaXRpb24iOnsiJGlkIjoiOTcxIiwiR3JvdXBOYW1lIjoiOWZkNjljMDEtNDA1Yy00ZjMyLTgyZDgtNTQzYzE5MmI5M2RlIiwiU3RhcnREYXRlIjoiMjAyMS0wOC0wMVQwMDowMDowMCIsIkVuZERhdGUiOiIyMDIxLTEyLTI5VDIzOjU5OjAwIiwiUGVyY2VudGFnZUNvbXBsZXRlIjpudWxsLCJTdHlsZSI6eyIkaWQiOiI5NzIiLCJTaGFwZSI6NiwiU2hhcGVUaGlja25lc3MiOjIsIkR1cmF0aW9uRm9ybWF0IjowLCJJbmNsdWRlTm9uV29ya2luZ0RheXNJbkR1cmF0aW9uIjpmYWxzZSwiUGVyY2VudGFnZUNvbXBsZXRlU3R5bGUiOnsiJGlkIjoiOTczIiwiRm9udFNldHRpbmdzIjp7IiRpZCI6Ijk3NCIsIkZvbnRTaXplIjoxMCwiRm9udE5hbWUiOiJDYWxpYnJpIiwiSXNCb2xkIjpmYWxzZSwiSXNJdGFsaWMiOmZhbHNlLCJJc1VuZGVybGluZWQiOmZhbHNlLCJQYXJlbnRTdHlsZSI6bnVsbH0sIkF1dG9TaXplIjowLCJGb3JlZ3JvdW5kIjp7IiRpZCI6Ijk3NSIsIkNvbG9yIjp7IiRpZCI6Ijk3N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5NzciLCJUb3AiOjAsIkxlZnQiOjAsIlJpZ2h0IjowLCJCb3R0b20iOjB9LCJQYWRkaW5nIjp7IiRpZCI6Ijk3OCIsIlRvcCI6MCwiTGVmdCI6MCwiUmlnaHQiOjAsIkJvdHRvbSI6MH0sIkJhY2tncm91bmQiOnsiJGlkIjoiOTc5IiwiQ29sb3IiOnsiJGlkIjoiOTgwIiwiQSI6ODksIlIiOjAsIkciOjAsIkIiOjB9fSwiSXNWaXNpYmxlIjp0cnVlLCJXaWR0aCI6MC4wLCJIZWlnaHQiOjAuMCwiQm9yZGVyU3R5bGUiOnsiJGlkIjoiOTgxIiwiTGluZUNvbG9yIjpudWxsLCJMaW5lV2VpZ2h0IjowLjAsIkxpbmVUeXBlIjowLCJQYXJlbnRTdHlsZSI6bnVsbH0sIlBhcmVudFN0eWxlIjpudWxsfSwiRHVyYXRpb25TdHlsZSI6eyIkaWQiOiI5ODIiLCJGb250U2V0dGluZ3MiOnsiJGlkIjoiOTgzIiwiRm9udFNpemUiOjEwLCJGb250TmFtZSI6IkNhbGlicmkiLCJJc0JvbGQiOmZhbHNlLCJJc0l0YWxpYyI6ZmFsc2UsIklzVW5kZXJsaW5lZCI6ZmFsc2UsIlBhcmVudFN0eWxlIjpudWxsfSwiQXV0b1NpemUiOjAsIkZvcmVncm91bmQiOnsiJGlkIjoiOTg0IiwiQ29sb3IiOnsiJGlkIjoiOTg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g2IiwiVG9wIjowLCJMZWZ0IjowLCJSaWdodCI6MCwiQm90dG9tIjowfSwiUGFkZGluZyI6eyIkaWQiOiI5ODciLCJUb3AiOjAsIkxlZnQiOjAsIlJpZ2h0IjowLCJCb3R0b20iOjB9LCJCYWNrZ3JvdW5kIjp7IiRpZCI6Ijk4OCIsIkNvbG9yIjp7IiRyZWYiOiI5ODAifX0sIklzVmlzaWJsZSI6dHJ1ZSwiV2lkdGgiOjAuMCwiSGVpZ2h0IjowLjAsIkJvcmRlclN0eWxlIjp7IiRpZCI6Ijk4OSIsIkxpbmVDb2xvciI6bnVsbCwiTGluZVdlaWdodCI6MC4wLCJMaW5lVHlwZSI6MCwiUGFyZW50U3R5bGUiOm51bGx9LCJQYXJlbnRTdHlsZSI6bnVsbH0sIkhvcml6b250YWxDb25uZWN0b3JTdHlsZSI6eyIkaWQiOiI5OTAiLCJMaW5lQ29sb3IiOnsiJGlkIjoiOTkxIiwiJHR5cGUiOiJOTFJFLkNvbW1vbi5Eb20uU29saWRDb2xvckJydXNoLCBOTFJFLkNvbW1vbiIsIkNvbG9yIjp7IiRpZCI6Ijk5MiIsIkEiOjI1NSwiUiI6MjA0LCJHIjoyMDQsIkIiOjIwNH19LCJMaW5lV2VpZ2h0IjoxLjAsIkxpbmVUeXBlIjowLCJQYXJlbnRTdHlsZSI6bnVsbH0sIlZlcnRpY2FsQ29ubmVjdG9yU3R5bGUiOnsiJGlkIjoiOTkzIiwiTGluZUNvbG9yIjp7IiRpZCI6Ijk5NCIsIiR0eXBlIjoiTkxSRS5Db21tb24uRG9tLlNvbGlkQ29sb3JCcnVzaCwgTkxSRS5Db21tb24iLCJDb2xvciI6eyIkaWQiOiI5OTUiLCJBIjoyNTUsIlIiOjI0MywiRyI6MjM1LCJCIjoyMzV9fSwiTGluZVdlaWdodCI6MS4wLCJMaW5lVHlwZSI6MCwiUGFyZW50U3R5bGUiOm51bGx9LCJNYXJnaW4iOm51bGwsIlN0YXJ0RGF0ZVBvc2l0aW9uIjoxLCJFbmREYXRlUG9zaXRpb24iOjEsIkRhdGVJc1Zpc2libGUiOnRydWUsIlRpdGxlUG9zaXRpb24iOjIsIkR1cmF0aW9uUG9zaXRpb24iOjYsIlBlcmNlbnRhZ2VDb21wbGV0ZWRQb3NpdGlvbiI6MiwiU3BhY2luZyI6MTAsIklzQmVsb3dUaW1lYmFuZCI6dHJ1ZSwiUGVyY2VudGFnZUNvbXBsZXRlU2hhcGVPcGFjaXR5IjozNSwiU2hhcGVTdHlsZSI6eyIkaWQiOiI5OTYiLCJNYXJnaW4iOnsiJGlkIjoiOTk3IiwiVG9wIjowLCJMZWZ0Ijo0LCJSaWdodCI6NCwiQm90dG9tIjowfSwiUGFkZGluZyI6eyIkaWQiOiI5OTgiLCJUb3AiOjAsIkxlZnQiOjAsIlJpZ2h0IjowLCJCb3R0b20iOjB9LCJCYWNrZ3JvdW5kIjp7IiRpZCI6Ijk5OSIsIkNvbG9yIjp7IiRpZCI6IjEwMDAiLCJBIjoyNTUsIlIiOjEyNywiRyI6OTUsIkIiOjgyfX0sIklzVmlzaWJsZSI6dHJ1ZSwiV2lkdGgiOjE5Ny4wLCJIZWlnaHQiOjIyLjAsIkJvcmRlclN0eWxlIjp7IiRpZCI6IjEwMDEiLCJMaW5lQ29sb3IiOnsiJGlkIjoiMTAwMiIsIiR0eXBlIjoiTkxSRS5Db21tb24uRG9tLlNvbGlkQ29sb3JCcnVzaCwgTkxSRS5Db21tb24iLCJDb2xvciI6eyIkaWQiOiIxMDAzIiwiQSI6MjU1LCJSIjoxMjAsIkciOjMyLCJCIjo4fX0sIkxpbmVXZWlnaHQiOjAuMCwiTGluZVR5cGUiOjAsIlBhcmVudFN0eWxlIjpudWxsfSwiUGFyZW50U3R5bGUiOm51bGx9LCJUaXRsZVN0eWxlIjp7IiRpZCI6IjEwMDQiLCJGb250U2V0dGluZ3MiOnsiJGlkIjoiMTAwNSIsIkZvbnRTaXplIjo5LCJGb250TmFtZSI6IlNlZ29lIFVJIiwiSXNCb2xkIjp0cnVlLCJJc0l0YWxpYyI6ZmFsc2UsIklzVW5kZXJsaW5lZCI6ZmFsc2UsIlBhcmVudFN0eWxlIjpudWxsfSwiQXV0b1NpemUiOjIsIkZvcmVncm91bmQiOnsiJGlkIjoiMTAwNiIsIkNvbG9yIjp7IiRpZCI6IjEwMDciLCJBIjoyNTUsIlIiOjI1NSwiRyI6MjU1LCJCIjoyNTV9fSwiTWF4V2lkdGgiOjUyLjAsIk1heEhlaWdodCI6IkluZmluaXR5IiwiU21hcnRGb3JlZ3JvdW5kSXNBY3RpdmUiOmZhbHNlLCJIb3Jpem9udGFsQWxpZ25tZW50IjoxLCJWZXJ0aWNhbEFsaWdubWVudCI6MCwiU21hcnRGb3JlZ3JvdW5kIjpudWxsLCJCYWNrZ3JvdW5kRmlsbFR5cGUiOjAsIk1hcmdpbiI6eyIkaWQiOiIxMDA4IiwiVG9wIjowLCJMZWZ0IjowLCJSaWdodCI6MCwiQm90dG9tIjowfSwiUGFkZGluZyI6eyIkaWQiOiIxMDA5IiwiVG9wIjowLCJMZWZ0IjowLCJSaWdodCI6MCwiQm90dG9tIjowfSwiQmFja2dyb3VuZCI6eyIkaWQiOiIxMDEwIiwiQ29sb3IiOnsiJHJlZiI6Ijk4MCJ9fSwiSXNWaXNpYmxlIjp0cnVlLCJXaWR0aCI6MC4wLCJIZWlnaHQiOjAuMCwiQm9yZGVyU3R5bGUiOnsiJGlkIjoiMTAxMSIsIkxpbmVDb2xvciI6bnVsbCwiTGluZVdlaWdodCI6MC4wLCJMaW5lVHlwZSI6MCwiUGFyZW50U3R5bGUiOm51bGx9LCJQYXJlbnRTdHlsZSI6bnVsbH0sIkRhdGVTdHlsZSI6eyIkaWQiOiIxMDEyIiwiRm9udFNldHRpbmdzIjp7IiRpZCI6IjEwMTMiLCJGb250U2l6ZSI6OCwiRm9udE5hbWUiOiJTZWdvZSBVSSBIaXN0b3JpYyIsIklzQm9sZCI6ZmFsc2UsIklzSXRhbGljIjpmYWxzZSwiSXNVbmRlcmxpbmVkIjpmYWxzZSwiUGFyZW50U3R5bGUiOm51bGx9LCJBdXRvU2l6ZSI6MCwiRm9yZWdyb3VuZCI6eyIkaWQiOiIxMDE0IiwiQ29sb3IiOnsiJGlkIjoiMTAxNSIsIkEiOjI1NSwiUiI6NTAsIkciOjUwLCJCIjo1MH19LCJNYXhXaWR0aCI6MjAwLjAsIk1heEhlaWdodCI6IkluZmluaXR5IiwiU21hcnRGb3JlZ3JvdW5kSXNBY3RpdmUiOmZhbHNlLCJIb3Jpem9udGFsQWxpZ25tZW50IjowLCJWZXJ0aWNhbEFsaWdubWVudCI6MCwiU21hcnRGb3JlZ3JvdW5kIjpudWxsLCJCYWNrZ3JvdW5kRmlsbFR5cGUiOjAsIk1hcmdpbiI6eyIkaWQiOiIxMDE2IiwiVG9wIjowLCJMZWZ0IjowLCJSaWdodCI6MCwiQm90dG9tIjowfSwiUGFkZGluZyI6eyIkaWQiOiIxMDE3IiwiVG9wIjowLCJMZWZ0IjowLCJSaWdodCI6MCwiQm90dG9tIjowfSwiQmFja2dyb3VuZCI6eyIkaWQiOiIxMDE4IiwiQ29sb3IiOnsiJHJlZiI6Ijk4MCJ9fSwiSXNWaXNpYmxlIjpmYWxzZSwiV2lkdGgiOjAuMCwiSGVpZ2h0IjowLjAsIkJvcmRlclN0eWxlIjp7IiRpZCI6IjEwMTkiLCJMaW5lQ29sb3IiOm51bGwsIkxpbmVXZWlnaHQiOjAuMCwiTGluZVR5cGUiOjAsIlBhcmVudFN0eWxlIjpudWxsfSwiUGFyZW50U3R5bGUiOm51bGx9LCJEYXRlRm9ybWF0Ijp7IiRpZCI6IjEwMj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yMSIsIkZvcm1hdCI6MCwiSXNWaXNpYmxlIjpmYWxzZSwiTGFzdEtub3duVmlzaWJpbGl0eVN0YXRlIjpmYWxzZX0sIklzVmlzaWJsZSI6dHJ1ZSwiUGFyZW50U3R5bGUiOm51bGx9LCJJbmRleCI6MCwiU21hcnREdXJhdGlvbkFjdGl2YXRlZCI6ZmFsc2UsIkRhdGVGb3JtYXQiOnsiJHJlZiI6IjEwMjAifSwiV2Vla051bWJlcmluZyI6eyIkaWQiOiIxMDIyIiwiRm9ybWF0IjowLCJJc1Zpc2libGUiOmZhbHNlLCJMYXN0S25vd25WaXNpYmlsaXR5U3RhdGUiOmZhbHNlfSwiSWQiOiI3NWQzMzI5YS1lM2M0LTRmZTMtODFlOS1mZGZkM2NlZDA1NTkiLCJJbXBvcnRJZCI6IjEiLCJUaXRsZSI6IlRhc2sgNyBIZXJlICIsIk5vdGUiOm51bGwsIkh5cGVybGluayI6eyIkaWQiOiIxMDIzIiwiQWRkcmVzcyI6bnVsbCwiU3ViQWRkcmVzcyI6bnVsbH0sIklzQ2hhbmdlZCI6ZmFsc2UsIklzTmV3IjpmYWxzZX19LHsiJGlkIjoiMTAyNCIsIl9hdHRhY2hlZE1pbGVzdG9uZXMiOlt7IiRpZCI6IjEwMjUiLCJEYXRlIjoiMjAyMS0xMi0yOVQyMzo1OTowMCIsIlN0eWxlIjp7IiRpZCI6IjEwMjYiLCJTaGFwZSI6MCwiQ29ubmVjdG9yTWFyZ2luIjp7IiRpZCI6IjEwMjciLCJUb3AiOjAsIkxlZnQiOjIsIlJpZ2h0IjoyLCJCb3R0b20iOjB9LCJDb25uZWN0b3JTdHlsZSI6eyIkaWQiOiIxMDI4IiwiTGluZUNvbG9yIjp7IiRpZCI6IjEwMjkiLCIkdHlwZSI6Ik5MUkUuQ29tbW9uLkRvbS5Tb2xpZENvbG9yQnJ1c2gsIE5MUkUuQ29tbW9uIiwiQ29sb3IiOnsiJGlkIjoiMTAzMCIsIkEiOjEyNywiUiI6NzksIkciOjEyOSwiQiI6MTg5fX0sIkxpbmVXZWlnaHQiOjEuMCwiTGluZVR5cGUiOjAsIlBhcmVudFN0eWxlIjpudWxsfSwiSXNCZWxvd1RpbWViYW5kIjp0cnVlLCJQb3NpdGlvbk9uVGFzayI6MywiSGlkZURhdGUiOmZhbHNlLCJTaGFwZVNpemUiOjEsIlNwYWNpbmciOjIuMCwiUGFkZGluZyI6eyIkaWQiOiIxMDMxIiwiVG9wIjoxMCwiTGVmdCI6MywiUmlnaHQiOjAsIkJvdHRvbSI6MH0sIlNoYXBlU3R5bGUiOnsiJGlkIjoiMTAzMiIsIk1hcmdpbiI6eyIkaWQiOiIxMDMzIiwiVG9wIjowLCJMZWZ0IjowLCJSaWdodCI6MCwiQm90dG9tIjowfSwiUGFkZGluZyI6eyIkaWQiOiIxMDM0IiwiVG9wIjowLCJMZWZ0IjowLCJSaWdodCI6MCwiQm90dG9tIjowfSwiQmFja2dyb3VuZCI6eyIkaWQiOiIxMDM1IiwiQ29sb3IiOnsiJGlkIjoiMTAzNiIsIkEiOjI1NSwiUiI6MCwiRyI6MCwiQiI6MH19LCJJc1Zpc2libGUiOnRydWUsIldpZHRoIjoxOC4wLCJIZWlnaHQiOjIwLjAsIkJvcmRlclN0eWxlIjp7IiRpZCI6IjEwMzciLCJMaW5lQ29sb3IiOnsiJGlkIjoiMTAzOCIsIiR0eXBlIjoiTkxSRS5Db21tb24uRG9tLlNvbGlkQ29sb3JCcnVzaCwgTkxSRS5Db21tb24iLCJDb2xvciI6eyIkaWQiOiIxMDM5IiwiQSI6MjU1LCJSIjoxMjAsIkciOjMyLCJCIjo4fX0sIkxpbmVXZWlnaHQiOjAuMCwiTGluZVR5cGUiOjAsIlBhcmVudFN0eWxlIjpudWxsfSwiUGFyZW50U3R5bGUiOm51bGx9LCJUaXRsZVN0eWxlIjp7IiRpZCI6IjEwNDAiLCJGb250U2V0dGluZ3MiOnsiJGlkIjoiMTA0MSIsIkZvbnRTaXplIjoxMiwiRm9udE5hbWUiOiJDYWxpYnJpIiwiSXNCb2xkIjp0cnVlLCJJc0l0YWxpYyI6ZmFsc2UsIklzVW5kZXJsaW5lZCI6ZmFsc2UsIlBhcmVudFN0eWxlIjpudWxsfSwiQXV0b1NpemUiOjAsIkZvcmVncm91bmQiOnsiJGlkIjoiMTA0MiIsIkNvbG9yIjp7IiRpZCI6IjEwNDM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A0NCIsIlRvcCI6MCwiTGVmdCI6MCwiUmlnaHQiOjAsIkJvdHRvbSI6MH0sIlBhZGRpbmciOnsiJGlkIjoiMTA0NSIsIlRvcCI6MCwiTGVmdCI6MCwiUmlnaHQiOjAsIkJvdHRvbSI6MH0sIkJhY2tncm91bmQiOnsiJGlkIjoiMTA0NiIsIkNvbG9yIjp7IiRpZCI6IjEwNDciLCJBIjo4OSwiUiI6MCwiRyI6MCwiQiI6MH19LCJJc1Zpc2libGUiOnRydWUsIldpZHRoIjowLjAsIkhlaWdodCI6MC4wLCJCb3JkZXJTdHlsZSI6eyIkaWQiOiIxMDQ4IiwiTGluZUNvbG9yIjpudWxsLCJMaW5lV2VpZ2h0IjowLjAsIkxpbmVUeXBlIjowLCJQYXJlbnRTdHlsZSI6bnVsbH0sIlBhcmVudFN0eWxlIjpudWxsfSwiRGF0ZVN0eWxlIjp7IiRpZCI6IjEwNDkiLCJGb250U2V0dGluZ3MiOnsiJGlkIjoiMTA1MCIsIkZvbnRTaXplIjoxMCwiRm9udE5hbWUiOiJDYWxpYnJpIiwiSXNCb2xkIjpmYWxzZSwiSXNJdGFsaWMiOmZhbHNlLCJJc1VuZGVybGluZWQiOmZhbHNlLCJQYXJlbnRTdHlsZSI6bnVsbH0sIkF1dG9TaXplIjowLCJGb3JlZ3JvdW5kIjp7IiRpZCI6IjEwNTEiLCJDb2xvciI6eyIkaWQiOiIxMDUyIiwiQSI6MjU1LCJSIjo1MCwiRyI6NTAsIkIiOjUwfX0sIk1heFdpZHRoIjoyMDAuMCwiTWF4SGVpZ2h0IjoiSW5maW5pdHkiLCJTbWFydEZvcmVncm91bmRJc0FjdGl2ZSI6ZmFsc2UsIkhvcml6b250YWxBbGlnbm1lbnQiOjEsIlZlcnRpY2FsQWxpZ25tZW50IjowLCJTbWFydEZvcmVncm91bmQiOm51bGwsIkJhY2tncm91bmRGaWxsVHlwZSI6MCwiTWFyZ2luIjp7IiRpZCI6IjEwNTMiLCJUb3AiOjAsIkxlZnQiOjAsIlJpZ2h0IjowLCJCb3R0b20iOjB9LCJQYWRkaW5nIjp7IiRpZCI6IjEwNTQiLCJUb3AiOjAsIkxlZnQiOjAsIlJpZ2h0IjowLCJCb3R0b20iOjB9LCJCYWNrZ3JvdW5kIjp7IiRpZCI6IjEwNTUiLCJDb2xvciI6eyIkcmVmIjoiMTA0NyJ9fSwiSXNWaXNpYmxlIjp0cnVlLCJXaWR0aCI6MC4wLCJIZWlnaHQiOjAuMCwiQm9yZGVyU3R5bGUiOnsiJGlkIjoiMTA1NiIsIkxpbmVDb2xvciI6bnVsbCwiTGluZVdlaWdodCI6MC4wLCJMaW5lVHlwZSI6MCwiUGFyZW50U3R5bGUiOm51bGx9LCJQYXJlbnRTdHlsZSI6bnVsbH0sIkRhdGVGb3JtYXQiOnsiJGlkIjoiMTA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U4IiwiRm9ybWF0IjowLCJJc1Zpc2libGUiOmZhbHNlLCJMYXN0S25vd25WaXNpYmlsaXR5U3RhdGUiOmZhbHNlfSwiSXNWaXNpYmxlIjp0cnVlLCJQYXJlbnRTdHlsZSI6bnVsbH0sIkluZGV4IjoxNiwiUGVyY2VudGFnZUNvbXBsZXRlIjpudWxsLCJQb3NpdGlvbiI6eyJSYXRpbyI6MC4wLCJJc0N1c3RvbSI6ZmFsc2V9LCJEYXRlRm9ybWF0Ijp7IiRyZWYiOiIxMDU3In0sIldlZWtOdW1iZXJpbmciOnsiJGlkIjoiMTA1OSIsIkZvcm1hdCI6MCwiSXNWaXNpYmxlIjpmYWxzZSwiTGFzdEtub3duVmlzaWJpbGl0eVN0YXRlIjpmYWxzZX0sIlJlbGF0ZWRUYXNrSWQiOiI2MzY1ZjZmZi1iOTFiLTQwZDktOGQ5YS1jZWI4ZGE1ZjFmZTQiLCJJZCI6IjNkNWViYzljLTdmOGEtNDFhZC05ZWExLTcyMmExMDczNTRkMiIsIkltcG9ydElkIjpudWxsLCJUaXRsZSI6IlRhcmdldCA5IiwiTm90ZSI6bnVsbCwiSHlwZXJsaW5rIjp7IiRpZCI6IjEwNjAiLCJBZGRyZXNzIjpudWxsLCJTdWJBZGRyZXNzIjpudWxsfSwiSXNDaGFuZ2VkIjpmYWxzZSwiSXNOZXciOmZhbHNlfV0sIlRhc2tEZWZpbml0aW9uIjp7IiRpZCI6IjEwNjEiLCJHcm91cE5hbWUiOiI5ZmQ2OWMwMS00MDVjLTRmMzItODJkOC01NDNjMTkyYjkzZGUiLCJTdGFydERhdGUiOiIyMDIxLTEyLTI5VDAwOjAwOjAwIiwiRW5kRGF0ZSI6IjIwMjItMDYtMjdUMjM6NTk6MDAiLCJQZXJjZW50YWdlQ29tcGxldGUiOm51bGwsIlN0eWxlIjp7IiRpZCI6IjEwNjIiLCJTaGFwZSI6NiwiU2hhcGVUaGlja25lc3MiOjIsIkR1cmF0aW9uRm9ybWF0IjowLCJJbmNsdWRlTm9uV29ya2luZ0RheXNJbkR1cmF0aW9uIjpmYWxzZSwiUGVyY2VudGFnZUNvbXBsZXRlU3R5bGUiOnsiJGlkIjoiMTA2MyIsIkZvbnRTZXR0aW5ncyI6eyIkaWQiOiIxMDY0IiwiRm9udFNpemUiOjEwLCJGb250TmFtZSI6IkNhbGlicmkiLCJJc0JvbGQiOmZhbHNlLCJJc0l0YWxpYyI6ZmFsc2UsIklzVW5kZXJsaW5lZCI6ZmFsc2UsIlBhcmVudFN0eWxlIjpudWxsfSwiQXV0b1NpemUiOjAsIkZvcmVncm91bmQiOnsiJGlkIjoiMTA2NSIsIkNvbG9yIjp7IiRpZCI6IjEwNj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MTA2NyIsIlRvcCI6MCwiTGVmdCI6MCwiUmlnaHQiOjAsIkJvdHRvbSI6MH0sIlBhZGRpbmciOnsiJGlkIjoiMTA2OCIsIlRvcCI6MCwiTGVmdCI6MCwiUmlnaHQiOjAsIkJvdHRvbSI6MH0sIkJhY2tncm91bmQiOnsiJGlkIjoiMTA2OSIsIkNvbG9yIjp7IiRpZCI6IjEwNzAiLCJBIjo4OSwiUiI6MCwiRyI6MCwiQiI6MH19LCJJc1Zpc2libGUiOnRydWUsIldpZHRoIjowLjAsIkhlaWdodCI6MC4wLCJCb3JkZXJTdHlsZSI6eyIkaWQiOiIxMDcxIiwiTGluZUNvbG9yIjpudWxsLCJMaW5lV2VpZ2h0IjowLjAsIkxpbmVUeXBlIjowLCJQYXJlbnRTdHlsZSI6bnVsbH0sIlBhcmVudFN0eWxlIjpudWxsfSwiRHVyYXRpb25TdHlsZSI6eyIkaWQiOiIxMDcyIiwiRm9udFNldHRpbmdzIjp7IiRpZCI6IjEwNzMiLCJGb250U2l6ZSI6MTAsIkZvbnROYW1lIjoiQ2FsaWJyaSIsIklzQm9sZCI6ZmFsc2UsIklzSXRhbGljIjpmYWxzZSwiSXNVbmRlcmxpbmVkIjpmYWxzZSwiUGFyZW50U3R5bGUiOm51bGx9LCJBdXRvU2l6ZSI6MCwiRm9yZWdyb3VuZCI6eyIkaWQiOiIxMDc0IiwiQ29sb3IiOnsiJGlkIjoiMTA3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wNzYiLCJUb3AiOjAsIkxlZnQiOjAsIlJpZ2h0IjowLCJCb3R0b20iOjB9LCJQYWRkaW5nIjp7IiRpZCI6IjEwNzciLCJUb3AiOjAsIkxlZnQiOjAsIlJpZ2h0IjowLCJCb3R0b20iOjB9LCJCYWNrZ3JvdW5kIjp7IiRpZCI6IjEwNzgiLCJDb2xvciI6eyIkcmVmIjoiMTA3MCJ9fSwiSXNWaXNpYmxlIjp0cnVlLCJXaWR0aCI6MC4wLCJIZWlnaHQiOjAuMCwiQm9yZGVyU3R5bGUiOnsiJGlkIjoiMTA3OSIsIkxpbmVDb2xvciI6bnVsbCwiTGluZVdlaWdodCI6MC4wLCJMaW5lVHlwZSI6MCwiUGFyZW50U3R5bGUiOm51bGx9LCJQYXJlbnRTdHlsZSI6bnVsbH0sIkhvcml6b250YWxDb25uZWN0b3JTdHlsZSI6eyIkaWQiOiIxMDgwIiwiTGluZUNvbG9yIjp7IiRpZCI6IjEwODEiLCIkdHlwZSI6Ik5MUkUuQ29tbW9uLkRvbS5Tb2xpZENvbG9yQnJ1c2gsIE5MUkUuQ29tbW9uIiwiQ29sb3IiOnsiJGlkIjoiMTA4MiIsIkEiOjI1NSwiUiI6MjA0LCJHIjoyMDQsIkIiOjIwNH19LCJMaW5lV2VpZ2h0IjoxLjAsIkxpbmVUeXBlIjowLCJQYXJlbnRTdHlsZSI6bnVsbH0sIlZlcnRpY2FsQ29ubmVjdG9yU3R5bGUiOnsiJGlkIjoiMTA4MyIsIkxpbmVDb2xvciI6eyIkaWQiOiIxMDg0IiwiJHR5cGUiOiJOTFJFLkNvbW1vbi5Eb20uU29saWRDb2xvckJydXNoLCBOTFJFLkNvbW1vbiIsIkNvbG9yIjp7IiRpZCI6IjEwODUiLCJBIjoyNTUsIlIiOjI0MywiRyI6MjM1LCJCIjoyMzV9fSwiTGluZVdlaWdodCI6MS4wLCJMaW5lVHlwZSI6MCwiUGFyZW50U3R5bGUiOm51bGx9LCJNYXJnaW4iOm51bGwsIlN0YXJ0RGF0ZVBvc2l0aW9uIjoxLCJFbmREYXRlUG9zaXRpb24iOjEsIkRhdGVJc1Zpc2libGUiOnRydWUsIlRpdGxlUG9zaXRpb24iOjIsIkR1cmF0aW9uUG9zaXRpb24iOjYsIlBlcmNlbnRhZ2VDb21wbGV0ZWRQb3NpdGlvbiI6MiwiU3BhY2luZyI6MTAsIklzQmVsb3dUaW1lYmFuZCI6dHJ1ZSwiUGVyY2VudGFnZUNvbXBsZXRlU2hhcGVPcGFjaXR5IjozNSwiU2hhcGVTdHlsZSI6eyIkaWQiOiIxMDg2IiwiTWFyZ2luIjp7IiRpZCI6IjEwODciLCJUb3AiOjAsIkxlZnQiOjQsIlJpZ2h0Ijo0LCJCb3R0b20iOjB9LCJQYWRkaW5nIjp7IiRpZCI6IjEwODgiLCJUb3AiOjAsIkxlZnQiOjAsIlJpZ2h0IjowLCJCb3R0b20iOjB9LCJCYWNrZ3JvdW5kIjp7IiRpZCI6IjEwODkiLCJDb2xvciI6eyIkaWQiOiIxMDkwIiwiQSI6MjU1LCJSIjoxMjcsIkciOjk1LCJCIjo4Mn19LCJJc1Zpc2libGUiOnRydWUsIldpZHRoIjoyMzYuMCwiSGVpZ2h0IjoyMi4wLCJCb3JkZXJTdHlsZSI6eyIkaWQiOiIxMDkxIiwiTGluZUNvbG9yIjp7IiRpZCI6IjEwOTIiLCIkdHlwZSI6Ik5MUkUuQ29tbW9uLkRvbS5Tb2xpZENvbG9yQnJ1c2gsIE5MUkUuQ29tbW9uIiwiQ29sb3IiOnsiJGlkIjoiMTA5MyIsIkEiOjI1NSwiUiI6MTIwLCJHIjozMiwiQiI6OH19LCJMaW5lV2VpZ2h0IjowLjAsIkxpbmVUeXBlIjowLCJQYXJlbnRTdHlsZSI6bnVsbH0sIlBhcmVudFN0eWxlIjpudWxsfSwiVGl0bGVTdHlsZSI6eyIkaWQiOiIxMDk0IiwiRm9udFNldHRpbmdzIjp7IiRpZCI6IjEwOTUiLCJGb250U2l6ZSI6OSwiRm9udE5hbWUiOiJTZWdvZSBVSSIsIklzQm9sZCI6dHJ1ZSwiSXNJdGFsaWMiOmZhbHNlLCJJc1VuZGVybGluZWQiOmZhbHNlLCJQYXJlbnRTdHlsZSI6bnVsbH0sIkF1dG9TaXplIjoyLCJGb3JlZ3JvdW5kIjp7IiRpZCI6IjEwOTYiLCJDb2xvciI6eyIkaWQiOiIxMDk3IiwiQSI6MjU1LCJSIjoyNTUsIkciOjI1NSwiQiI6MjU1fX0sIk1heFdpZHRoIjo1Mi4wLCJNYXhIZWlnaHQiOiJJbmZpbml0eSIsIlNtYXJ0Rm9yZWdyb3VuZElzQWN0aXZlIjpmYWxzZSwiSG9yaXpvbnRhbEFsaWdubWVudCI6MSwiVmVydGljYWxBbGlnbm1lbnQiOjAsIlNtYXJ0Rm9yZWdyb3VuZCI6bnVsbCwiQmFja2dyb3VuZEZpbGxUeXBlIjowLCJNYXJnaW4iOnsiJGlkIjoiMTA5OCIsIlRvcCI6MCwiTGVmdCI6MCwiUmlnaHQiOjAsIkJvdHRvbSI6MH0sIlBhZGRpbmciOnsiJGlkIjoiMTA5OSIsIlRvcCI6MCwiTGVmdCI6MCwiUmlnaHQiOjAsIkJvdHRvbSI6MH0sIkJhY2tncm91bmQiOnsiJGlkIjoiMTEwMCIsIkNvbG9yIjp7IiRyZWYiOiIxMDcwIn19LCJJc1Zpc2libGUiOnRydWUsIldpZHRoIjowLjAsIkhlaWdodCI6MC4wLCJCb3JkZXJTdHlsZSI6eyIkaWQiOiIxMTAxIiwiTGluZUNvbG9yIjpudWxsLCJMaW5lV2VpZ2h0IjowLjAsIkxpbmVUeXBlIjowLCJQYXJlbnRTdHlsZSI6bnVsbH0sIlBhcmVudFN0eWxlIjpudWxsfSwiRGF0ZVN0eWxlIjp7IiRpZCI6IjExMDIiLCJGb250U2V0dGluZ3MiOnsiJGlkIjoiMTEwMyIsIkZvbnRTaXplIjo4LCJGb250TmFtZSI6IlNlZ29lIFVJIEhpc3RvcmljIiwiSXNCb2xkIjpmYWxzZSwiSXNJdGFsaWMiOmZhbHNlLCJJc1VuZGVybGluZWQiOmZhbHNlLCJQYXJlbnRTdHlsZSI6bnVsbH0sIkF1dG9TaXplIjowLCJGb3JlZ3JvdW5kIjp7IiRpZCI6IjExMDQiLCJDb2xvciI6eyIkaWQiOiIxMTA1IiwiQSI6MjU1LCJSIjo1MCwiRyI6NTAsIkIiOjUwfX0sIk1heFdpZHRoIjoyMDAuMCwiTWF4SGVpZ2h0IjoiSW5maW5pdHkiLCJTbWFydEZvcmVncm91bmRJc0FjdGl2ZSI6ZmFsc2UsIkhvcml6b250YWxBbGlnbm1lbnQiOjAsIlZlcnRpY2FsQWxpZ25tZW50IjowLCJTbWFydEZvcmVncm91bmQiOm51bGwsIkJhY2tncm91bmRGaWxsVHlwZSI6MCwiTWFyZ2luIjp7IiRpZCI6IjExMDYiLCJUb3AiOjAsIkxlZnQiOjAsIlJpZ2h0IjowLCJCb3R0b20iOjB9LCJQYWRkaW5nIjp7IiRpZCI6IjExMDciLCJUb3AiOjAsIkxlZnQiOjAsIlJpZ2h0IjowLCJCb3R0b20iOjB9LCJCYWNrZ3JvdW5kIjp7IiRpZCI6IjExMDgiLCJDb2xvciI6eyIkcmVmIjoiMTA3MCJ9fSwiSXNWaXNpYmxlIjpmYWxzZSwiV2lkdGgiOjAuMCwiSGVpZ2h0IjowLjAsIkJvcmRlclN0eWxlIjp7IiRpZCI6IjExMDkiLCJMaW5lQ29sb3IiOm51bGwsIkxpbmVXZWlnaHQiOjAuMCwiTGluZVR5cGUiOjAsIlBhcmVudFN0eWxlIjpudWxsfSwiUGFyZW50U3R5bGUiOm51bGx9LCJEYXRlRm9ybWF0Ijp7IiRpZCI6IjExMT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ExMSIsIkZvcm1hdCI6MCwiSXNWaXNpYmxlIjpmYWxzZSwiTGFzdEtub3duVmlzaWJpbGl0eVN0YXRlIjpmYWxzZX0sIklzVmlzaWJsZSI6dHJ1ZSwiUGFyZW50U3R5bGUiOm51bGx9LCJJbmRleCI6MSwiU21hcnREdXJhdGlvbkFjdGl2YXRlZCI6ZmFsc2UsIkRhdGVGb3JtYXQiOnsiJHJlZiI6IjExMTAifSwiV2Vla051bWJlcmluZyI6eyIkaWQiOiIxMTEyIiwiRm9ybWF0IjowLCJJc1Zpc2libGUiOmZhbHNlLCJMYXN0S25vd25WaXNpYmlsaXR5U3RhdGUiOmZhbHNlfSwiSWQiOiI2MzY1ZjZmZi1iOTFiLTQwZDktOGQ5YS1jZWI4ZGE1ZjFmZTQiLCJJbXBvcnRJZCI6IjEiLCJUaXRsZSI6IlRhc2sgOCBIZXJlICIsIk5vdGUiOm51bGwsIkh5cGVybGluayI6eyIkaWQiOiIxMTEzIiwiQWRkcmVzcyI6bnVsbCwiU3ViQWRkcmVzcyI6bnVsbH0sIklzQ2hhbmdlZCI6ZmFsc2UsIklzTmV3IjpmYWxzZX19LHsiJGlkIjoiMTExNCIsIl9hdHRhY2hlZE1pbGVzdG9uZXMiOltdLCJUYXNrRGVmaW5pdGlvbiI6eyIkaWQiOiIxMTE1IiwiR3JvdXBOYW1lIjpudWxsLCJTdGFydERhdGUiOiIyMDIyLTEwLTE5VDAwOjAwOjAwWiIsIkVuZERhdGUiOiIyMDIyLTEwLTE5VDIzOjU5OjAwWiIsIlBlcmNlbnRhZ2VDb21wbGV0ZSI6bnVsbCwiU3R5bGUiOnsiJGlkIjoiMTExNiIsIlNoYXBlIjoxLCJTaGFwZVRoaWNrbmVzcyI6MCwiRHVyYXRpb25Gb3JtYXQiOjAsIkluY2x1ZGVOb25Xb3JraW5nRGF5c0luRHVyYXRpb24iOmZhbHNlLCJQZXJjZW50YWdlQ29tcGxldGVTdHlsZSI6eyIkaWQiOiIxMTE3IiwiRm9udFNldHRpbmdzIjp7IiRpZCI6IjExMTgiLCJGb250U2l6ZSI6MTAsIkZvbnROYW1lIjoiQ2FsaWJyaSIsIklzQm9sZCI6ZmFsc2UsIklzSXRhbGljIjpmYWxzZSwiSXNVbmRlcmxpbmVkIjpmYWxzZSwiUGFyZW50U3R5bGUiOm51bGx9LCJBdXRvU2l6ZSI6MCwiRm9yZWdyb3VuZCI6eyIkaWQiOiIxMTE5IiwiQ29sb3IiOnsiJGlkIjoiMTEyMC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xMTIxIiwiVG9wIjowLCJMZWZ0IjowLCJSaWdodCI6MCwiQm90dG9tIjowfSwiUGFkZGluZyI6eyIkaWQiOiIxMTIyIiwiVG9wIjowLCJMZWZ0IjowLCJSaWdodCI6MCwiQm90dG9tIjowfSwiQmFja2dyb3VuZCI6eyIkaWQiOiIxMTIzIiwiQ29sb3IiOnsiJGlkIjoiMTEyNCIsIkEiOjg5LCJSIjowLCJHIjowLCJCIjowfX0sIklzVmlzaWJsZSI6dHJ1ZSwiV2lkdGgiOjAuMCwiSGVpZ2h0IjowLjAsIkJvcmRlclN0eWxlIjp7IiRpZCI6IjExMjUiLCJMaW5lQ29sb3IiOm51bGwsIkxpbmVXZWlnaHQiOjAuMCwiTGluZVR5cGUiOjAsIlBhcmVudFN0eWxlIjpudWxsfSwiUGFyZW50U3R5bGUiOm51bGx9LCJEdXJhdGlvblN0eWxlIjp7IiRpZCI6IjExMjYiLCJGb250U2V0dGluZ3MiOnsiJGlkIjoiMTEyNyIsIkZvbnRTaXplIjoxMCwiRm9udE5hbWUiOiJDYWxpYnJpIiwiSXNCb2xkIjpmYWxzZSwiSXNJdGFsaWMiOmZhbHNlLCJJc1VuZGVybGluZWQiOmZhbHNlLCJQYXJlbnRTdHlsZSI6bnVsbH0sIkF1dG9TaXplIjowLCJGb3JlZ3JvdW5kIjp7IiRpZCI6IjExMjgiLCJDb2xvciI6eyIkaWQiOiIxMTI5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EzMCIsIlRvcCI6MCwiTGVmdCI6MCwiUmlnaHQiOjAsIkJvdHRvbSI6MH0sIlBhZGRpbmciOnsiJGlkIjoiMTEzMSIsIlRvcCI6MCwiTGVmdCI6MCwiUmlnaHQiOjAsIkJvdHRvbSI6MH0sIkJhY2tncm91bmQiOnsiJGlkIjoiMTEzMiIsIkNvbG9yIjp7IiRyZWYiOiIxMTI0In19LCJJc1Zpc2libGUiOnRydWUsIldpZHRoIjowLjAsIkhlaWdodCI6MC4wLCJCb3JkZXJTdHlsZSI6eyIkaWQiOiIxMTMzIiwiTGluZUNvbG9yIjpudWxsLCJMaW5lV2VpZ2h0IjowLjAsIkxpbmVUeXBlIjowLCJQYXJlbnRTdHlsZSI6bnVsbH0sIlBhcmVudFN0eWxlIjpudWxsfSwiSG9yaXpvbnRhbENvbm5lY3RvclN0eWxlIjp7IiRpZCI6IjExMzQiLCJMaW5lQ29sb3IiOnsiJGlkIjoiMTEzNSIsIiR0eXBlIjoiTkxSRS5Db21tb24uRG9tLlNvbGlkQ29sb3JCcnVzaCwgTkxSRS5Db21tb24iLCJDb2xvciI6eyIkaWQiOiIxMTM2IiwiQSI6MjU1LCJSIjoyMDQsIkciOjIwNCwiQiI6MjA0fX0sIkxpbmVXZWlnaHQiOjEuMCwiTGluZVR5cGUiOjAsIlBhcmVudFN0eWxlIjpudWxsfSwiVmVydGljYWxDb25uZWN0b3JTdHlsZSI6eyIkaWQiOiIxMTM3IiwiTGluZUNvbG9yIjp7IiRpZCI6IjExMzgiLCIkdHlwZSI6Ik5MUkUuQ29tbW9uLkRvbS5Tb2xpZENvbG9yQnJ1c2gsIE5MUkUuQ29tbW9uIiwiQ29sb3IiOnsiJGlkIjoiMTEzOSIsIkEiOjI1NSwiUiI6MjQzLCJHIjoyMzUsIkIiOjIzNX19LCJMaW5lV2VpZ2h0Ijox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nRydWUsIlBlcmNlbnRhZ2VDb21wbGV0ZVNoYXBlT3BhY2l0eSI6MzUsIlNoYXBlU3R5bGUiOnsiJGlkIjoiMTE0MCIsIk1hcmdpbiI6eyIkaWQiOiIxMTQxIiwiVG9wIjowLCJMZWZ0Ijo0LCJSaWdodCI6NCwiQm90dG9tIjowfSwiUGFkZGluZyI6eyIkaWQiOiIxMTQyIiwiVG9wIjowLCJMZWZ0IjowLCJSaWdodCI6MCwiQm90dG9tIjowfSwiQmFja2dyb3VuZCI6eyIkaWQiOiIxMTQzIiwiQ29sb3IiOnsiJGlkIjoiMTE0NCIsIkEiOjI1NSwiUiI6MTY1LCJHIjoxMDAsIkIiOjc4fX0sIklzVmlzaWJsZSI6dHJ1ZSwiV2lkdGgiOjAuMCwiSGVpZ2h0IjoxMC4wLCJCb3JkZXJTdHlsZSI6eyIkaWQiOiIxMTQ1IiwiTGluZUNvbG9yIjp7IiRpZCI6IjExNDYiLCIkdHlwZSI6Ik5MUkUuQ29tbW9uLkRvbS5Tb2xpZENvbG9yQnJ1c2gsIE5MUkUuQ29tbW9uIiwiQ29sb3IiOnsiJGlkIjoiMTE0NyIsIkEiOjI1NSwiUiI6MjU1LCJHIjowLCJCIjowfX0sIkxpbmVXZWlnaHQiOjAuMCwiTGluZVR5cGUiOjAsIlBhcmVudFN0eWxlIjpudWxsfSwiUGFyZW50U3R5bGUiOm51bGx9LCJUaXRsZVN0eWxlIjp7IiRpZCI6IjExNDgiLCJGb250U2V0dGluZ3MiOnsiJGlkIjoiMTE0OSIsIkZvbnRTaXplIjo5LCJGb250TmFtZSI6IkNhbGlicmkiLCJJc0JvbGQiOmZhbHNlLCJJc0l0YWxpYyI6ZmFsc2UsIklzVW5kZXJsaW5lZCI6ZmFsc2UsIlBhcmVudFN0eWxlIjpudWxsfSwiQXV0b1NpemUiOjAsIkZvcmVncm91bmQiOnsiJGlkIjoiMTE1MCIsIkNvbG9yIjp7IiRpZCI6IjExNTEiLCJBIjoyNTUsIlIiOjAsIkciOjAsIkIiOjB9fSwiTWF4V2lkdGgiOjk2MC4wLCJNYXhIZWlnaHQiOiJJbmZpbml0eSIsIlNtYXJ0Rm9yZWdyb3VuZElzQWN0aXZlIjpmYWxzZSwiSG9yaXpvbnRhbEFsaWdubWVudCI6MiwiVmVydGljYWxBbGlnbm1lbnQiOjAsIlNtYXJ0Rm9yZWdyb3VuZCI6bnVsbCwiQmFja2dyb3VuZEZpbGxUeXBlIjowLCJNYXJnaW4iOnsiJGlkIjoiMTE1MiIsIlRvcCI6MCwiTGVmdCI6MCwiUmlnaHQiOjAsIkJvdHRvbSI6MH0sIlBhZGRpbmciOnsiJGlkIjoiMTE1MyIsIlRvcCI6MCwiTGVmdCI6MCwiUmlnaHQiOjAsIkJvdHRvbSI6MH0sIkJhY2tncm91bmQiOnsiJGlkIjoiMTE1NCIsIkNvbG9yIjp7IiRyZWYiOiIxMTI0In19LCJJc1Zpc2libGUiOnRydWUsIldpZHRoIjowLjAsIkhlaWdodCI6MC4wLCJCb3JkZXJTdHlsZSI6eyIkaWQiOiIxMTU1IiwiTGluZUNvbG9yIjpudWxsLCJMaW5lV2VpZ2h0IjowLjAsIkxpbmVUeXBlIjowLCJQYXJlbnRTdHlsZSI6bnVsbH0sIlBhcmVudFN0eWxlIjpudWxsfSwiRGF0ZVN0eWxlIjp7IiRpZCI6IjExNTYiLCJGb250U2V0dGluZ3MiOnsiJGlkIjoiMTE1NyIsIkZvbnRTaXplIjo5LCJGb250TmFtZSI6IkNhbGlicmkiLCJJc0JvbGQiOmZhbHNlLCJJc0l0YWxpYyI6ZmFsc2UsIklzVW5kZXJsaW5lZCI6ZmFsc2UsIlBhcmVudFN0eWxlIjpudWxsfSwiQXV0b1NpemUiOjAsIkZvcmVncm91bmQiOnsiJGlkIjoiMTE1OCIsIkNvbG9yIjp7IiRpZCI6IjExN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NjAiLCJUb3AiOjAsIkxlZnQiOjAsIlJpZ2h0IjowLCJCb3R0b20iOjB9LCJQYWRkaW5nIjp7IiRpZCI6IjExNjEiLCJUb3AiOjAsIkxlZnQiOjAsIlJpZ2h0IjowLCJCb3R0b20iOjB9LCJCYWNrZ3JvdW5kIjp7IiRpZCI6IjExNjIiLCJDb2xvciI6eyIkcmVmIjoiMTEyNCJ9fSwiSXNWaXNpYmxlIjpmYWxzZSwiV2lkdGgiOjAuMCwiSGVpZ2h0IjowLjAsIkJvcmRlclN0eWxlIjp7IiRpZCI6IjExNjMiLCJMaW5lQ29sb3IiOm51bGwsIkxpbmVXZWlnaHQiOjAuMCwiTGluZVR5cGUiOjAsIlBhcmVudFN0eWxlIjpudWxsfSwiUGFyZW50U3R5bGUiOm51bGx9LCJEYXRlRm9ybWF0Ijp7IiRpZCI6IjExN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E2NSIsIkZvcm1hdCI6MCwiSXNWaXNpYmxlIjpmYWxzZSwiTGFzdEtub3duVmlzaWJpbGl0eVN0YXRlIjpmYWxzZX0sIklzVmlzaWJsZSI6dHJ1ZSwiUGFyZW50U3R5bGUiOm51bGx9LCJJbmRleCI6MjQsIlNtYXJ0RHVyYXRpb25BY3RpdmF0ZWQiOmZhbHNlLCJEYXRlRm9ybWF0Ijp7IiRyZWYiOiIxMTY0In0sIldlZWtOdW1iZXJpbmciOnsiJGlkIjoiMTE2NiIsIkZvcm1hdCI6MCwiSXNWaXNpYmxlIjpmYWxzZSwiTGFzdEtub3duVmlzaWJpbGl0eVN0YXRlIjpmYWxzZX0sIklkIjoiZGIzMmUwMDUtYWE0ZC00ZTJmLWI4YTYtOTY3Y2YyNmRiY2U5IiwiSW1wb3J0SWQiOm51bGwsIlRpdGxlIjpudWxsLCJOb3RlIjpudWxsLCJIeXBlcmxpbmsiOnsiJGlkIjoiMTE2NyIsIkFkZHJlc3MiOiIiLCJTdWJBZGRyZXNzIjoiIn0sIklzQ2hhbmdlZCI6ZmFsc2UsIklzTmV3IjpmYWxzZX19XSwiTWlsZXN0b25lcyI6W119XSwiTXNQcm9qZWN0SXRlbXNUcmVlIjp7IiRpZCI6IjExNjgiLCJSb290Ijp7IkltcG9ydElkIjpudWxsLCJJc0ltcG9ydGVkIjpmYWxzZSwiQ2hpbGRyZW4iOltdfX0sIk1ldGFkYXRhIjp7IiRpZCI6IjExNjkiLCJFeGNlbFNoZWV0TmFtZSI6IlRpbWVsaW5lIERhdGEiLCJJdGVtc1RpdGxlcyI6IltcIlRpdGxlXCIsXCJUYXJnZXQgMVwiLFwiVGFyZ2V0IDJcIixcIlRhcmdldCAzXCIsXCJUYXJnZXQgNFwiLFwiVGFyZ2V0IDVcIixcIlRhc2sgMSBIZXJlIFwiLFwiVGFzayAyIEhlcmUgXCIsXCJUYXNrIDMgSGVyZSBcIixcIlRhc2sgNCBIZXJlIFwiLFwiVGFzayA1IEhlcmVcIixcIlRhc2sgNiBIZXJlIFwiLFwiVGFzayA3IEhlcmUgXCJdIiwiSXRlbXNTd2ltbGFuZXMiOiJbXSIsIkNvbHVtbnNNYXBwaW5nIjoie1wiJGlkXCI6XCIxXCIsXCJTd2ltbGFuZVRpdGxlQ29sdW1uTmFtZVwiOm51bGwsXCJTd2ltbGFuZVRpdGxlRnJpZW5kbHlDb2x1bW5OYW1lXCI6bnVsbCxcIlRpdGxlQ29sdW1uTmFtZVwiOlwiQ29sdW1uMFwiLFwiVGl0bGVGcmllbmRseUNvbHVtbk5hbWVcIjpcIlRpdGxlXCIsXCJTdGFydERhdGVDb2x1bW5OYW1lXCI6XCJDb2x1bW4xXCIsXCJTdGFydERhdGVGcmllbmRseUNvbHVtbk5hbWVcIjpcIlN0YXJ0IGRhdGVcIixcIkVuZERhdGVDb2x1bW5OYW1lXCI6XCJDb2x1bW4yXCIsXCJFbmREYXRlRnJpZW5kbHlDb2x1bW5OYW1lXCI6XCJFbmQgZGF0ZVwiLFwiUGVyY2VudGFnZUNvbHVtbk5hbWVcIjpcIkNvbHVtbjRcIixcIlBlcmNlbnRhZ2VGcmllbmRseUNvbHVtbk5hbWVcIjpcIiUgQ29tcGxldGVkXCIsXCJOb3RlQ29sdW1uTmFtZVwiOm51bGwsXCJOb3RlRnJpZW5kbHlDb2x1bW5OYW1lXCI6bnVsbCxcIkhlYWRlclJvd0luZGV4XCI6MH0iLCJIZWFkZXJSb3ciOiJbXCJUaXRsZVwiLFwiU3RhcnQgZGF0ZVwiLFwiRW5kIGRhdGVcIixcIkR1cmF0aW9uIChkYXlzKVwiLFwiJSBDb21wbGV0ZWRcIixcIk5vdGVcIl0iLCJSZWNlbnRDb2xvcnNDb2xsZWN0aW9uIjoiW10ifSwiU2V0dGluZ3MiOnsiJGlkIjoiMTE3MCIsIkltcGFPcHRpb25zIjp7IiRpZCI6IjExNzE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QsIkZpbGVQYXRoIjoiRDpcXFdvcmtcXFRhc2sgTGlzdCBUZW1wbGF0ZVxcVGltZWxpbmUgRGF0YS54bHN4IiwiVGltZUNvbmZpZ3VyYXRpb24iOnsiJGlkIjoiMTE3MiIsIlVzZVRpbWUiOmZhbHNlLCJXb3JrRGF5U3RhcnQiOiIwMDowMDowMCIsIldvcmtEYXlFbmQiOiIyMzo1OTowMCJ9LCJMYXN0VXNlZFRlbXBsYXRlSWQiOiI0ZmE5NTRlMC02NmM1LTQ2NTYtODg4MS02MTFiMzg2OGU4N2IiLCJGaXJzdFdlZWtPZlllYXIiOjB9"/>
  <p:tag name="__MASTER" val="__part_0"/>
</p:tagLst>
</file>

<file path=ppt/tags/tag3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TYPE" val="Months"/>
  <p:tag name="OTLTIMEBANDSCALEFORMAT" val="MMM"/>
  <p:tag name="OTLTIMEBANDSHAPETYPE" val="RoundedCornerRectangleTimeband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TIMEBANDSHAPEPADDINGTOP" val="3"/>
  <p:tag name="OTLTIMEBANDFYSTARTMONTH" val="January"/>
  <p:tag name="OTLTIMEBANDSHOWFYLABEL" val="True"/>
  <p:tag name="OTLTIMEBANDUSESTARTINGOFTHEYEARFORFYNUMBERING" val="True"/>
  <p:tag name="OTLTIMEBANDQUICKPOSITION" val="Custom"/>
  <p:tag name="OTLTIMEBANDENDDATE" val="2022-10-15T23:59:00.0000000"/>
  <p:tag name="OTLLEFTENDCAPSMARGINLEFT" val="47"/>
  <p:tag name="OTLRIGHTENDCAPSMARGINRIGHT" val="27"/>
  <p:tag name="OTLTIMEBANDTHREEDEFFECTS" val="None"/>
  <p:tag name="OTLMARKERSHAPE" val="OTL"/>
</p:tagLst>
</file>

<file path=ppt/tags/tag3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7-25T00:00:00.0000000"/>
  <p:tag name="OTLENDDATE" val="2021-09-29T23:59:00.0000000"/>
  <p:tag name="OTLDURATIONFORMAT" val="day"/>
  <p:tag name="OTLSPACING" val="10"/>
  <p:tag name="OTLSHAPETHICKNESSTYPE" val="Thick"/>
  <p:tag name="OTLMARKERSHAPE" val="OTL"/>
</p:tagLst>
</file>

<file path=ppt/tags/tag3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9-29T00:00:00.0000000"/>
  <p:tag name="OTLENDDATE" val="2022-05-31T23:59:00.0000000"/>
  <p:tag name="OTLDURATIONFORMAT" val="day"/>
  <p:tag name="OTLSPACING" val="10"/>
  <p:tag name="OTLSHAPETHICKNESSTYPE" val="Thick"/>
  <p:tag name="OTLMARKERSHAPE" val="OTL"/>
</p:tagLst>
</file>

<file path=ppt/tags/tag3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31T00:00:00.0000000"/>
  <p:tag name="OTLENDDATE" val="2022-10-01T23:59:00.0000000"/>
  <p:tag name="OTLDURATIONFORMAT" val="day"/>
  <p:tag name="OTLSPACING" val="10"/>
  <p:tag name="OTLSHAPETHICKNESSTYPE" val="Thick"/>
  <p:tag name="OTLMARKERSHAPE" val="OTL"/>
</p:tagLst>
</file>

<file path=ppt/tags/tag3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05T00:00:00.0000000"/>
  <p:tag name="OTLENDDATE" val="2022-02-01T23:59:00.0000000"/>
  <p:tag name="OTLDURATIONFORMAT" val="day"/>
  <p:tag name="OTLSPACING" val="10"/>
  <p:tag name="OTLSHAPETHICKNESSTYPE" val="Thick"/>
  <p:tag name="OTLMARKERSHAPE" val="OTL"/>
</p:tagLst>
</file>

<file path=ppt/tags/tag3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2-01T00:00:00.0000000"/>
  <p:tag name="OTLDURATIONFORMAT" val="day"/>
  <p:tag name="OTLSPACING" val="10"/>
  <p:tag name="OTLENDDATE" val="2023-01-17T23:59:00.0000000"/>
  <p:tag name="OTLSHAPETHICKNESSTYPE" val="Thick"/>
  <p:tag name="OTLMARKERSHAPE" val="OTL"/>
</p:tagLst>
</file>

<file path=ppt/tags/tag3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10"/>
  <p:tag name="OTLSTARTDATE" val="2021-11-23T00:00:00.0000000"/>
  <p:tag name="OTLENDDATE" val="2022-03-30T23:59:00.0000000"/>
  <p:tag name="OTLSHAPETHICKNESSTYPE" val="Thick"/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2-29T00:00:00.0000000"/>
  <p:tag name="OTLENDDATE" val="2022-06-27T23:59:00.0000000"/>
  <p:tag name="OTLDURATIONFORMAT" val="day"/>
  <p:tag name="OTLSPACING" val="10"/>
  <p:tag name="OTLSHAPETHICKNESSTYPE" val="Thick"/>
  <p:tag name="OTLMARKERSHAPE" val="OTL"/>
</p:tagLst>
</file>

<file path=ppt/tags/tag3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8-01T00:00:00.0000000"/>
  <p:tag name="OTLENDDATE" val="2021-12-29T23:59:00.0000000"/>
  <p:tag name="OTLDURATIONFORMAT" val="day"/>
  <p:tag name="OTLSPACING" val="10"/>
  <p:tag name="OTLSHAPETHICKNESSTYPE" val="Thick"/>
  <p:tag name="OTLMARKERSHAPE" val="OTL"/>
</p:tagLst>
</file>

<file path=ppt/tags/tag3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arget 8"/>
  <p:tag name="OTLDATE" val="2022-10-01T23:59:00.0000000"/>
  <p:tag name="OTLPOSITIONONTASK" val="Center"/>
  <p:tag name="OTLRELATEDTASKID" val="fca34484-22e3-4696-95fa-fa8cab008d7a"/>
  <p:tag name="OTLMARKERSHAPE" val="OTL"/>
</p:tagLst>
</file>

<file path=ppt/tags/tag3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arget 1"/>
  <p:tag name="OTLPOSITIONONTASK" val="None"/>
  <p:tag name="OTLRELATEDTASKID" val="00000000-0000-0000-0000-000000000000"/>
  <p:tag name="OTLDATE" val="2022-06-27T23:59:00.0000000Z"/>
  <p:tag name="OTLMARKERSHAPE" val="OTL"/>
</p:tagLst>
</file>

<file path=ppt/tags/tag3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arget 3"/>
  <p:tag name="OTLPOSITIONONTASK" val="Below"/>
  <p:tag name="OTLRELATEDTASKID" val="00000000-0000-0000-0000-000000000000"/>
  <p:tag name="OTLDATE" val="2023-01-17T23:59:00.0000000Z"/>
  <p:tag name="OTLMARKERSHAPE" val="OTL"/>
</p:tagLst>
</file>

<file path=ppt/tags/tag3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arget 2"/>
  <p:tag name="OTLPOSITIONONTASK" val="None"/>
  <p:tag name="OTLRELATEDTASKID" val="00000000-0000-0000-0000-000000000000"/>
  <p:tag name="OTLDATE" val="2022-10-01T23:59:00.0000000Z"/>
  <p:tag name="OTLMARKERSHAPE" val="OTL"/>
</p:tagLst>
</file>

<file path=ppt/tags/tag3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arget 4"/>
  <p:tag name="OTLDATE" val="2021-09-29T23:59:00.0000000"/>
  <p:tag name="OTLPOSITIONONTASK" val="Center"/>
  <p:tag name="OTLRELATEDTASKID" val="08e4f5b6-e1a1-43d6-9d7c-f50af6c589fe"/>
  <p:tag name="OTLMARKERSHAPE" val="OTL"/>
</p:tagLst>
</file>

<file path=ppt/tags/tag3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arget 5"/>
  <p:tag name="OTLDATE" val="2022-05-31T23:59:00.0000000"/>
  <p:tag name="OTLPOSITIONONTASK" val="Center"/>
  <p:tag name="OTLRELATEDTASKID" val="bbf4fa7f-05cf-4d9c-86e0-df3f8944782f"/>
  <p:tag name="OTLMARKERSHAPE" val="OTL"/>
</p:tagLst>
</file>

<file path=ppt/tags/tag3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arget 6"/>
  <p:tag name="OTLDATE" val="2021-07-19T23:59:00.0000000"/>
  <p:tag name="OTLPOSITIONONTASK" val="Center"/>
  <p:tag name="OTLRELATEDTASKID" val="a2ab7a45-eb47-4715-bc3d-80cebed2f2d0"/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arget 7"/>
  <p:tag name="OTLDATE" val="2022-02-01T23:59:00.0000000"/>
  <p:tag name="OTLPOSITIONONTASK" val="Center"/>
  <p:tag name="OTLRELATEDTASKID" val="a2ab7a45-eb47-4715-bc3d-80cebed2f2d0"/>
  <p:tag name="OTLMARKERSHAPE" val="OTL"/>
</p:tagLst>
</file>

<file path=ppt/tags/tag3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arget 9"/>
  <p:tag name="OTLDATE" val="2021-12-29T23:59:00.0000000"/>
  <p:tag name="OTLPOSITIONONTASK" val="Center"/>
  <p:tag name="OTLRELATEDTASKID" val="6365f6ff-b91b-40d9-8d9a-ceb8da5f1fe4"/>
  <p:tag name="OTLMARKERSHAPE" val="OTL"/>
</p:tagLst>
</file>

<file path=ppt/tags/tag3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"/>
  <p:tag name="OTLPOSITIONONTASK" val="None"/>
  <p:tag name="OTLRELATEDTASKID" val="00000000-0000-0000-0000-000000000000"/>
  <p:tag name="OTLWEEKNUMBERINGFORMAT" val="WNFormat1"/>
  <p:tag name="OTLWEEKNUMBERINGISVISIBLE" val="False"/>
  <p:tag name="OTLDATE" val="2021-05-10T23:59:00.0000000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2"/>
  <p:tag name="OTLPOSITIONONTASK" val="None"/>
  <p:tag name="OTLRELATEDTASKID" val="00000000-0000-0000-0000-000000000000"/>
  <p:tag name="OTLWEEKNUMBERINGFORMAT" val="WNFormat1"/>
  <p:tag name="OTLWEEKNUMBERINGISVISIBLE" val="False"/>
  <p:tag name="OTLDATE" val="2021-06-07T23:59:00.0000000"/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3"/>
  <p:tag name="OTLPOSITIONONTASK" val="None"/>
  <p:tag name="OTLRELATEDTASKID" val="00000000-0000-0000-0000-000000000000"/>
  <p:tag name="OTLWEEKNUMBERINGFORMAT" val="WNFormat1"/>
  <p:tag name="OTLWEEKNUMBERINGISVISIBLE" val="False"/>
  <p:tag name="OTLDATE" val="2021-07-21T23:59:00.0000000"/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4"/>
  <p:tag name="OTLPOSITIONONTASK" val="None"/>
  <p:tag name="OTLRELATEDTASKID" val="00000000-0000-0000-0000-000000000000"/>
  <p:tag name="OTLWEEKNUMBERINGFORMAT" val="WNFormat1"/>
  <p:tag name="OTLWEEKNUMBERINGISVISIBLE" val="False"/>
  <p:tag name="OTLDATE" val="2021-08-12T23:59:00.0000000"/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5"/>
  <p:tag name="OTLPOSITIONONTASK" val="None"/>
  <p:tag name="OTLRELATEDTASKID" val="00000000-0000-0000-0000-000000000000"/>
  <p:tag name="OTLWEEKNUMBERINGFORMAT" val="WNFormat1"/>
  <p:tag name="OTLWEEKNUMBERINGISVISIBLE" val="False"/>
  <p:tag name="OTLDATE" val="2021-09-20T23:59:00.0000000"/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6"/>
  <p:tag name="OTLPOSITIONONTASK" val="None"/>
  <p:tag name="OTLRELATEDTASKID" val="00000000-0000-0000-0000-000000000000"/>
  <p:tag name="OTLWEEKNUMBERINGFORMAT" val="WNFormat1"/>
  <p:tag name="OTLWEEKNUMBERINGISVISIBLE" val="False"/>
  <p:tag name="OTLDATE" val="2021-10-30T23:59:00.0000000"/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7"/>
  <p:tag name="OTLPOSITIONONTASK" val="None"/>
  <p:tag name="OTLRELATEDTASKID" val="00000000-0000-0000-0000-000000000000"/>
  <p:tag name="OTLWEEKNUMBERINGFORMAT" val="WNFormat1"/>
  <p:tag name="OTLWEEKNUMBERINGISVISIBLE" val="False"/>
  <p:tag name="OTLDATE" val="2021-12-20T23:59:00.0000000"/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8"/>
  <p:tag name="OTLPOSITIONONTASK" val="None"/>
  <p:tag name="OTLRELATEDTASKID" val="00000000-0000-0000-0000-000000000000"/>
  <p:tag name="OTLWEEKNUMBERINGFORMAT" val="WNFormat1"/>
  <p:tag name="OTLWEEKNUMBERINGISVISIBLE" val="False"/>
  <p:tag name="OTLDATE" val="2022-01-30T23:59:00.0000000"/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lZlcnNpb24iOnsiJGlkIjoiMiIsIlZlcnNpb24iOiIzLjMuMiIsIk9yaWdpbmFsQXNzZW1ibHlWZXJzaW9uIjoiMy4wMS4wMi4wMCIsIkVkaXRpb24iOiJQcm8iLCJJc1BsdXNFZGl0aW9uIjp0cnVlLCJJc1Byb0VkaXRpb24iOnRydW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5LCJHIjo5NSwiQiI6ODF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MC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OTksIkciOjE2NSwiQiI6NTV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mZhbHNlLCJFbGFwc2VkVGltZUZvcm1hdCI6MCwiVG9kYXlNYXJrZXJQb3NpdGlvbiI6MCwiUXVpY2tQb3NpdGlvbiI6MCwiQWJzb2x1dGVQb3NpdGlvbiI6MTM1LjA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My4wLCJIZWlnaHQiOjEz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ksIkciOjk1LCJCIjo4MX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ZGRkIE1NTSBk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mZhbHNlLCJUaW1lUGFydElzVmlzaWJsZSI6ZmFsc2V9fSwiV2Vla051bWJlcmluZyI6eyIkaWQiOiI4MyIsIkZvcm1hdCI6MCwiSXNWaXNpYmxlIjpmYWxzZSwiTGFzdEtub3duVmlzaWJpbGl0eVN0YXRlIjpmYWxzZX0sIklzVmlzaWJsZSI6dHJ1ZSwiUGFyZW50U3R5bGUiOm51bGx9LCJEZWZhdWx0VGFza1N0eWxlIjp7IiRpZCI6Ijg0IiwiU2hhcGUiOjEsIlNoYXBlVGhpY2tuZXNzIjowLCJEdXJhdGlvbkZvcm1hdCI6MCwiSW5jbHVkZU5vbldvcmtpbmdEYXlzSW5EdXJhdGlvbiI6ZmFsc2UsIlBlcmNlbnRhZ2VDb21wbGV0ZVN0eWxlIjp7IiRpZCI6Ijg1IiwiRm9udFNldHRpbmdzIjp7IiRpZCI6Ijg2IiwiRm9udFNpemUiOjEwLCJGb250TmFtZSI6IkNhbGlicmkiLCJJc0JvbGQiOmZhbHNlLCJJc0l0YWxpYyI6ZmFsc2UsIklzVW5kZXJsaW5lZCI6ZmFsc2UsIlBhcmVudFN0eWxlIjpudWxsfSwiQXV0b1NpemUiOjAsIkZvcmVncm91bmQiOnsiJGlkIjoiODciLCJDb2xvciI6eyIkaWQiOiI4OCIsIkEiOjI1NSwiUiI6OTksIkciOjE2NSwiQiI6NTV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k5LCJHIjoxNjUsIkIiOjU1fX0sIk1heFdpZHRoIjoyMDAuMCwiTWF4SGVpZ2h0IjoiSW5maW5pdHkiLCJTbWFydEZvcmVncm91bmRJc0FjdGl2ZSI6ZmFsc2UsIkhvcml6b250YWxBbGlnbm1lbnQiOjAsIlZlcnRpY2FsQWxpZ25tZW50IjowLCJTbWFydEZvcmVncm91bmQiOm51bGwsIkJhY2tncm91bmRGaWxsVHlwZSI6MCwiTWFyZ2luIjp7IiRpZCI6Ijk2IiwiVG9wIjowLCJMZWZ0IjowLCJSaWdodCI6MCwiQm90dG9tIjowfSwiUGFkZGluZyI6eyIkaWQiOiI5NyIsIlRvcCI6MCwiTGVmdCI6MCwiUmlnaHQiOjAsIkJvdHRvbSI6MH0sIkJhY2tncm91bmQiOnsiJGlkIjoiOTgiLCJDb2xvciI6eyIkcmVmIjoiMjAifX0sIklzVmlzaWJsZSI6dHJ1ZSwiV2lkdGgiOjAuMCwiSGVpZ2h0IjowLjAsIkJvcmRlclN0eWxlIjpudWxsLCJQYXJlbnRTdHlsZSI6bnVsbH0sIkhvcml6b250YWxDb25uZWN0b3JTdHlsZSI6eyIkaWQiOiI5OSIsIkxpbmVDb2xvciI6eyIkaWQiOiIxMDAiLCIkdHlwZSI6Ik5MUkUuQ29tbW9uLkRvbS5Tb2xpZENvbG9yQnJ1c2gsIE5MUkUuQ29tbW9uIiwiQ29sb3IiOnsiJGlkIjoiMTAxIiwiQSI6MjU1LCJSIjoyMDQsIkciOjIwNCwiQiI6MjA0fX0sIkxpbmVXZWlnaHQiOjAuMCwiTGluZVR5cGUiOjAsIlBhcmVudFN0eWxlIjpudWxsfSwiVmVydGljYWxDb25uZWN0b3JTdHlsZSI6eyIkaWQiOiIxMDIiLCJMaW5lQ29sb3IiOnsiJGlkIjoiMTAzIiwiJHR5cGUiOiJOTFJFLkNvbW1vbi5Eb20uU29saWRDb2xvckJydXNoLCBOTFJFLkNvbW1vbiIsIkNvbG9yIjp7IiRpZCI6IjEwNCIsIkEiOjI1NSwiUiI6MjA0LCJHIjoyMDQsIkIiOjIwNH19LCJMaW5lV2VpZ2h0Ijox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MTA1IiwiTWFyZ2luIjp7IiRpZCI6IjEwNiIsIlRvcCI6MCwiTGVmdCI6NCwiUmlnaHQiOjQsIkJvdHRvbSI6MH0sIlBhZGRpbmciOnsiJGlkIjoiMTA3IiwiVG9wIjowLCJMZWZ0IjowLCJSaWdodCI6MCwiQm90dG9tIjowfSwiQmFja2dyb3VuZCI6eyIkaWQiOiIxMDgiLCJDb2xvciI6eyIkaWQiOiIxMDkiLCJBIjoyNTUsIlIiOjAsIkciOjExNCwiQiI6MTg4fX0sIklzVmlzaWJsZSI6dHJ1ZSwiV2lkdGgiOjAuMCwiSGVpZ2h0IjoxMC4wLCJCb3JkZXJTdHlsZSI6eyIkaWQiOiIxMTAiLCJMaW5lQ29sb3IiOnsiJGlkIjoiMTExIiwiJHR5cGUiOiJOTFJFLkNvbW1vbi5Eb20uU29saWRDb2xvckJydXNoLCBOTFJFLkNvbW1vbiIsIkNvbG9yIjp7IiRpZCI6IjExMiIsIkEiOjI1NSwiUiI6MjU1LCJHIjowLCJCIjowfX0sIkxpbmVXZWlnaHQiOjAuMCwiTGluZVR5cGUiOjAsIlBhcmVudFN0eWxlIjpudWxsfSwiUGFyZW50U3R5bGUiOm51bGx9LCJUaXRsZVN0eWxlIjp7IiRpZCI6IjExMyIsIkZvbnRTZXR0aW5ncyI6eyIkaWQiOiIxMTQiLCJGb250U2l6ZSI6MTEsIkZvbnROYW1lIjoiQ2FsaWJyaSIsIklzQm9sZCI6dHJ1ZSwiSXNJdGFsaWMiOmZhbHNlLCJJc1VuZGVybGluZWQiOmZhbHNlLCJQYXJlbnRTdHlsZSI6bnVsbH0sIkF1dG9TaXplIjowLCJGb3JlZ3JvdW5kIjp7IiRpZCI6IjExNSIsIkNvbG9yIjp7IiRpZCI6IjExNi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CwiRm9udE5hbWUiOiJDYWxpYnJpIiwiSXNCb2xkIjpmYWxzZSwiSXNJdGFsaWMiOmZhbHNlLCJJc1VuZGVybGluZWQiOmZhbHNlLCJQYXJlbnRTdHlsZSI6bnVsbH0sIkF1dG9TaXplIjowLCJGb3JlZ3JvdW5kIjp7IiRpZCI6IjEyMiIsIkNvbG9yIjp7IiRpZCI6IjEyMyIsIkEiOjI1NSwiUiI6NjksIkciOjk1LCJCIjo4MX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giLCJGb3JtYXQiOjAsIklzVmlzaWJsZSI6ZmFsc2UsIkxhc3RLbm93blZpc2liaWxpdHlTdGF0ZSI6ZmFsc2V9LCJJc1Zpc2libGUiOnRydWUsIlBhcmVudFN0eWxlIjpudWxsLCJfZXhwbGljaXRseVNldCI6eyIkaWQiOiIxMj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CIsIkdyaWRsaW5lU3R5bGUiOnsiJGlkIjoiMTMxIiwiTGluZUNvbG9yIjp7IiRpZCI6IjEzMiIsIiR0eXBlIjoiTkxSRS5Db21tb24uRG9tLlNvbGlkQ29sb3JCcnVzaCwgTkxSRS5Db21tb24iLCJDb2xvciI6eyIkaWQiOiIxMzMiLCJBIjozOCwiUiI6OTEsIkciOjE1NSwiQiI6MjEzfX0sIkxpbmVXZWlnaHQiOjEuMCwiTGluZVR5cGUiOjAsIlBhcmVudFN0eWxlIjpudWxsfSwiTWFyZ2luIjp7IiRpZCI6IjEzNCIsIlRvcCI6MCwiTGVmdCI6MCwiUmlnaHQiOjAsIkJvdHRvbSI6MH0sIlBhZGRpbmciOnsiJGlkIjoiMTM1IiwiVG9wIjowLCJMZWZ0IjowLCJSaWdodCI6MCwiQm90dG9tIjowfSwiQmFja2dyb3VuZCI6bnVsbCwiSXNWaXNpYmxlIjp0cnVlLCJXaWR0aCI6MC4wLCJIZWlnaHQiOjAuMCwiQm9yZGVyU3R5bGUiOm51bGwsIlBhcmVudFN0eWxlIjpudWxsfSwiU2hvd0VsYXBzZWRUaW1lR3JhZGllbnRTdHlsZSI6ZmFsc2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0cnVlLCJXaWR0aCI6MC4wLCJIZWlnaHQiOjAuMCwiQm9yZGVyU3R5bGUiOm51bGwsIlBhcmVudFN0eWxlIjpudWxsfSwiUmVjdGFuZ2xlU3R5bGUiOnsiJGlkIjoiMTQ0IiwiTWFyZ2luIjp7IiRpZCI6IjE0NSIsIlRvcCI6MCwiTGVmdCI6MCwiUmlnaHQiOjAsIkJvdHRvbSI6MH0sIlBhZGRpbmciOnsiJGlkIjoiMTQ2IiwiVG9wIjowLCJMZWZ0IjowLCJSaWdodCI6MCwiQm90dG9tIjowfSwiQmFja2dyb3VuZCI6eyIkaWQiOiIxNDciLCJDb2xvciI6eyIkaWQiOiIxNDgiLCJBIjoxMjcsIlIiOjkxLCJHIjoxNTUsIkIiOjIxM319LCJJc1Zpc2libGUiOnRydW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yMDE3LTAxLTAxVDIzOjU5OjU5Ljk5OVoiLCJFbmREYXRlIjoiMjAyMS0xMi0zMVQyMzo1OTowMCIsIkZvcm1hdCI6Ik1NTSIsIlR5cGUiOjIsIkF1dG9EYXRlUmFuZ2UiOnRydWUsIldvcmtpbmdEYXlzIjozMSwiRmlzY2FsWWVhciI6eyIkaWQiOiIxNjUiLCJTdGFydE1vbnRoIjoxLCJVc2VTdGFydGluZ1llYXJGb3JOdW1iZXJpbmciOnRydWUsIlNob3dGaXNjYWxZZWFyTGFiZWwiOnRydWV9LCJUb2RheU1hcmtlclRleHQiOiJUb2RheSIsIkF1dG9TY2FsZVR5cGUiOmZhbHNlfSwiTWlsZXN0b25lcyI6W3siJGlkIjoiMTY2IiwiRGF0ZSI6IjIwMjEtMDEtMDFUMjM6NTk6MDAiLCJTdHlsZSI6eyIkaWQiOiIxNjciLCJTaGFwZSI6MiwiQ29ubmVjdG9yTWFyZ2luIjp7IiRyZWYiOiI1NCJ9LCJDb25uZWN0b3JTdHlsZSI6eyIkaWQiOiIxNjgiLCJMaW5lQ29sb3IiOnsiJGlkIjoiMTY5IiwiJHR5cGUiOiJOTFJFLkNvbW1vbi5Eb20uU29saWRDb2xvckJydXNoLCBOTFJFLkNvbW1vbiIsIkNvbG9yIjp7IiRpZCI6IjE3MCIsIkEiOjg5LCJSIjo5MSwiRyI6MTU1LCJCIjoyMTN9fSwiTGluZVdlaWdodCI6MS4wLCJMaW5lVHlwZSI6MCwiUGFyZW50U3R5bGUiOnsiJHJlZiI6IjU1In19LCJJc0JlbG93VGltZWJhbmQiOnRydWUsIlBvc2l0aW9uT25UYXNrIjowLCJIaWRlRGF0ZSI6ZmFsc2UsIlNoYXBlU2l6ZSI6MSwiU3BhY2luZyI6Mi4wLCJQYWRkaW5nIjp7IiRyZWYiOiI1OCJ9LCJTaGFwZVN0eWxlIjp7IiRpZCI6IjE3MSIsIk1hcmdpbiI6eyIkcmVmIjoiNjAifSwiUGFkZGluZyI6eyIkcmVmIjoiNjEifSwiQmFja2dyb3VuZCI6eyIkaWQiOiIxNzIiLCJDb2xvciI6eyIkaWQiOiIxNzMiLCJBIjoyNTUsIlIiOjkxLCJHIjoxNTUsIkIiOjIxM319LCJJc1Zpc2libGUiOnRydWUsIldpZHRoIjoxMy4wLCJIZWlnaHQiOjEzLjAsIkJvcmRlclN0eWxlIjp7IiRpZCI6IjE3NCIsIkxpbmVDb2xvciI6eyIkcmVmIjoiNjUifSwiTGluZVdlaWdodCI6MC4wLCJMaW5lVHlwZSI6MCwiUGFyZW50U3R5bGUiOnsiJHJlZiI6IjY0In19LCJQYXJlbnRTdHlsZSI6eyIkcmVmIjoiNTkifX0sIlRpdGxlU3R5bGUiOnsiJGlkIjoiMTc1IiwiRm9udFNldHRpbmdzIjp7IiRpZCI6IjE3NiIsIkZvbnRTaXplIjoxMSwiRm9udE5hbWUiOiJDYWxpYnJpIiwiSXNCb2xkIjp0cnVlLCJJc0l0YWxpYyI6ZmFsc2UsIklzVW5kZXJsaW5lZCI6ZmFsc2UsIlBhcmVudFN0eWxlIjp7IiRyZWYiOiI2OCJ9fSwiQXV0b1NpemUiOjAsIkZvcmVncm91bmQiOnsiJGlkIjoiMTc3IiwiQ29sb3IiOnsiJGlkIjoiMTc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c5IiwiTGluZUNvbG9yIjpudWxsLCJMaW5lV2VpZ2h0IjowLjAsIkxpbmVUeXBlIjowLCJQYXJlbnRTdHlsZSI6bnVsbH0sIlBhcmVudFN0eWxlIjp7IiRyZWYiOiI2NyJ9fSwiRGF0ZVN0eWxlIjp7IiRpZCI6IjE4MCIsIkZvbnRTZXR0aW5ncyI6eyIkaWQiOiIxODEiLCJGb250U2l6ZSI6MTAsIkZvbnROYW1lIjoiQ2FsaWJyaSIsIklzQm9sZCI6ZmFsc2UsIklzSXRhbGljIjpmYWxzZSwiSXNVbmRlcmxpbmVkIjpmYWxzZSwiUGFyZW50U3R5bGUiOnsiJHJlZiI6Ijc1In19LCJBdXRvU2l6ZSI6MCwiRm9yZWdyb3VuZCI6eyIkaWQiOiIxODIiLCJDb2xvciI6eyIkaWQiOiIxOD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ODQiLCJMaW5lQ29sb3IiOm51bGwsIkxpbmVXZWlnaHQiOjAuMCwiTGluZVR5cGUiOjAsIlBhcmVudFN0eWxlIjpudWxsfSwiUGFyZW50U3R5bGUiOnsiJHJlZiI6Ijc0In19LCJEYXRlRm9ybWF0Ijp7IiRyZWYiOiI4MSJ9LCJXZWVrTnVtYmVyaW5nIjp7IiRpZCI6IjE4NSIsIkZvcm1hdCI6MCwiSXNWaXNpYmxlIjpmYWxzZSwiTGFzdEtub3duVmlzaWJpbGl0eVN0YXRlIjpmYWxzZX0sIklzVmlzaWJsZSI6dHJ1ZSwiUGFyZW50U3R5bGUiOnsiJHJlZiI6IjUzIn19LCJJbmRleCI6MCwiUGVyY2VudGFnZUNvbXBsZXRlIjpudWxsLCJQb3NpdGlvbiI6eyJSYXRpbyI6MC40MjQ2Mjk1ODA2NTA4MDA1MywiSXNDdXN0b20iOnRydWV9LCJEYXRlRm9ybWF0Ijp7IiRyZWYiOiI4MSJ9LCJXZWVrTnVtYmVyaW5nIjp7IiRpZCI6IjE4NiIsIkZvcm1hdCI6MCwiSXNWaXNpYmxlIjpmYWxzZSwiTGFzdEtub3duVmlzaWJpbGl0eVN0YXRlIjpmYWxzZX0sIlJlbGF0ZWRUYXNrSWQiOiIwMDAwMDAwMC0wMDAwLTAwMDAtMDAwMC0wMDAwMDAwMDAwMDAiLCJJZCI6IjYwOGQ2MmQ5LTJmNGYtNGQyMi04YTAzLWI2ZWE2MjliYzU1ZCIsIkltcG9ydElkIjpudWxsLCJUaXRsZSI6IkVudGVyIE1pbGVzdG9uZSAxICBIZXJlIiwiTm90ZSI6bnVsbCwiSHlwZXJsaW5rIjp7IiRpZCI6IjE4NyIsIkFkZHJlc3MiOm51bGwsIlN1YkFkZHJlc3MiOm51bGx9LCJJc0NoYW5nZWQiOmZhbHNlLCJJc05ldyI6ZmFsc2V9LHsiJGlkIjoiMTg4IiwiRGF0ZSI6IjIwMjEtMDItMDFUMjM6NTk6MDAiLCJTdHlsZSI6eyIkaWQiOiIxODkiLCJTaGFwZSI6NCwiQ29ubmVjdG9yTWFyZ2luIjp7IiRyZWYiOiI1NCJ9LCJDb25uZWN0b3JTdHlsZSI6eyIkaWQiOiIxOTAiLCJMaW5lQ29sb3IiOnsiJGlkIjoiMTkxIiwiJHR5cGUiOiJOTFJFLkNvbW1vbi5Eb20uU29saWRDb2xvckJydXNoLCBOTFJFLkNvbW1vbiIsIkNvbG9yIjp7IiRpZCI6IjE5MiIsIkEiOjI1NSwiUiI6OTEsIkciOjE1NSwiQiI6MjEzfX0sIkxpbmVXZWlnaHQiOjEuMCwiTGluZVR5cGUiOjAsIlBhcmVudFN0eWxlIjp7IiRyZWYiOiI1NSJ9fSwiSXNCZWxvd1RpbWViYW5kIjp0cnVlLCJQb3NpdGlvbk9uVGFzayI6MCwiSGlkZURhdGUiOmZhbHNlLCJTaGFwZVNpemUiOjAsIlNwYWNpbmciOjIuMCwiUGFkZGluZyI6eyIkcmVmIjoiNTgifSwiU2hhcGVTdHlsZSI6eyIkaWQiOiIxOTMiLCJNYXJnaW4iOnsiJHJlZiI6IjYwIn0sIlBhZGRpbmciOnsiJHJlZiI6IjYxIn0sIkJhY2tncm91bmQiOnsiJGlkIjoiMTk0IiwiQ29sb3IiOnsiJGlkIjoiMTk1IiwiQSI6MjU1LCJSIjo5MSwiRyI6MTU1LCJCIjoyMTN9fSwiSXNWaXNpYmxlIjp0cnVlLCJXaWR0aCI6MTIuMCwiSGVpZ2h0IjoxNC4wLCJCb3JkZXJTdHlsZSI6eyIkaWQiOiIxOTYiLCJMaW5lQ29sb3IiOnsiJHJlZiI6IjY1In0sIkxpbmVXZWlnaHQiOjAuMCwiTGluZVR5cGUiOjAsIlBhcmVudFN0eWxlIjp7IiRyZWYiOiI2NCJ9fSwiUGFyZW50U3R5bGUiOnsiJHJlZiI6IjU5In19LCJUaXRsZVN0eWxlIjp7IiRpZCI6IjE5NyIsIkZvbnRTZXR0aW5ncyI6eyIkaWQiOiIxOTgiLCJGb250U2l6ZSI6MTEsIkZvbnROYW1lIjoiQ2FsaWJyaSIsIklzQm9sZCI6dHJ1ZSwiSXNJdGFsaWMiOmZhbHNlLCJJc1VuZGVybGluZWQiOmZhbHNlLCJQYXJlbnRTdHlsZSI6eyIkcmVmIjoiNjgifX0sIkF1dG9TaXplIjowLCJGb3JlZ3JvdW5kIjp7IiRpZCI6IjE5OSIsIkNvbG9yIjp7IiRpZCI6IjIw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wMSIsIkxpbmVDb2xvciI6bnVsbCwiTGluZVdlaWdodCI6MC4wLCJMaW5lVHlwZSI6MCwiUGFyZW50U3R5bGUiOm51bGx9LCJQYXJlbnRTdHlsZSI6eyIkcmVmIjoiNjcifX0sIkRhdGVTdHlsZSI6eyIkaWQiOiIyMDIiLCJGb250U2V0dGluZ3MiOnsiJGlkIjoiMjAzIiwiRm9udFNpemUiOjEwLCJGb250TmFtZSI6IkNhbGlicmkiLCJJc0JvbGQiOmZhbHNlLCJJc0l0YWxpYyI6ZmFsc2UsIklzVW5kZXJsaW5lZCI6ZmFsc2UsIlBhcmVudFN0eWxlIjp7IiRyZWYiOiI3NSJ9fSwiQXV0b1NpemUiOjAsIkZvcmVncm91bmQiOnsiJGlkIjoiMjA0IiwiQ29sb3IiOnsiJGlkIjoiMjA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A2IiwiTGluZUNvbG9yIjpudWxsLCJMaW5lV2VpZ2h0IjowLjAsIkxpbmVUeXBlIjowLCJQYXJlbnRTdHlsZSI6bnVsbH0sIlBhcmVudFN0eWxlIjp7IiRyZWYiOiI3NCJ9fSwiRGF0ZUZvcm1hdCI6eyIkcmVmIjoiODEifSwiV2Vla051bWJlcmluZyI6eyIkaWQiOiIyMDciLCJGb3JtYXQiOjAsIklzVmlzaWJsZSI6ZmFsc2UsIkxhc3RLbm93blZpc2liaWxpdHlTdGF0ZSI6ZmFsc2V9LCJJc1Zpc2libGUiOnRydWUsIlBhcmVudFN0eWxlIjp7IiRyZWYiOiI1MyJ9fSwiSW5kZXgiOjEsIlBlcmNlbnRhZ2VDb21wbGV0ZSI6bnVsbCwiUG9zaXRpb24iOnsiUmF0aW8iOjAuMTA5NzUzMTI4MzM0MzI3OTcsIklzQ3VzdG9tIjp0cnVlfSwiRGF0ZUZvcm1hdCI6eyIkcmVmIjoiODEifSwiV2Vla051bWJlcmluZyI6eyIkaWQiOiIyMDgiLCJGb3JtYXQiOjAsIklzVmlzaWJsZSI6ZmFsc2UsIkxhc3RLbm93blZpc2liaWxpdHlTdGF0ZSI6ZmFsc2V9LCJSZWxhdGVkVGFza0lkIjoiMDAwMDAwMDAtMDAwMC0wMDAwLTAwMDAtMDAwMDAwMDAwMDAwIiwiSWQiOiJmZjE1N2VkMi05NmYwLTRhMWYtYmEyNS01ZDg3M2U5ZDVhNTIiLCJJbXBvcnRJZCI6bnVsbCwiVGl0bGUiOiJFbnRlciBNaWxlc3RvbmUgMiAgSGVyZSIsIk5vdGUiOm51bGwsIkh5cGVybGluayI6eyIkaWQiOiIyMDkiLCJBZGRyZXNzIjpudWxsLCJTdWJBZGRyZXNzIjpudWxsfSwiSXNDaGFuZ2VkIjpmYWxzZSwiSXNOZXciOmZhbHNlfSx7IiRpZCI6IjIxMCIsIkRhdGUiOiIyMDIxLTAzLTI3VDIzOjU5OjAwIiwiU3R5bGUiOnsiJGlkIjoiMjExIiwiU2hhcGUiOjAsIkNvbm5lY3Rvck1hcmdpbiI6eyIkcmVmIjoiNTQifSwiQ29ubmVjdG9yU3R5bGUiOnsiJGlkIjoiMjEyIiwiTGluZUNvbG9yIjp7IiRpZCI6IjIxMyIsIiR0eXBlIjoiTkxSRS5Db21tb24uRG9tLlNvbGlkQ29sb3JCcnVzaCwgTkxSRS5Db21tb24iLCJDb2xvciI6eyIkaWQiOiIyMTQiLCJBIjoyNTUsIlIiOjIzNywiRyI6MTI1LCJCIjo0OX19LCJMaW5lV2VpZ2h0IjoxLjAsIkxpbmVUeXBlIjowLCJQYXJlbnRTdHlsZSI6eyIkcmVmIjoiNTUifX0sIklzQmVsb3dUaW1lYmFuZCI6dHJ1ZSwiUG9zaXRpb25PblRhc2siOjAsIkhpZGVEYXRlIjpmYWxzZSwiU2hhcGVTaXplIjowLCJTcGFjaW5nIjoyLjAsIlBhZGRpbmciOnsiJHJlZiI6IjU4In0sIlNoYXBlU3R5bGUiOnsiJGlkIjoiMjE1IiwiTWFyZ2luIjp7IiRyZWYiOiI2MCJ9LCJQYWRkaW5nIjp7IiRyZWYiOiI2MSJ9LCJCYWNrZ3JvdW5kIjp7IiRpZCI6IjIxNiIsIkNvbG9yIjp7IiRpZCI6IjIxNyIsIkEiOjI1NSwiUiI6MjM3LCJHIjoxMjUsIkIiOjQ5fX0sIklzVmlzaWJsZSI6dHJ1ZSwiV2lkdGgiOjEyLjAsIkhlaWdodCI6MTQuMCwiQm9yZGVyU3R5bGUiOnsiJGlkIjoiMjE4IiwiTGluZUNvbG9yIjp7IiRyZWYiOiI2NSJ9LCJMaW5lV2VpZ2h0IjowLjAsIkxpbmVUeXBlIjowLCJQYXJlbnRTdHlsZSI6eyIkcmVmIjoiNjQifX0sIlBhcmVudFN0eWxlIjp7IiRyZWYiOiI1OSJ9fSwiVGl0bGVTdHlsZSI6eyIkaWQiOiIyMTkiLCJGb250U2V0dGluZ3MiOnsiJGlkIjoiMjIwIiwiRm9udFNpemUiOjExLCJGb250TmFtZSI6IkNhbGlicmkiLCJJc0JvbGQiOnRydWUsIklzSXRhbGljIjpmYWxzZSwiSXNVbmRlcmxpbmVkIjpmYWxzZSwiUGFyZW50U3R5bGUiOnsiJHJlZiI6IjY4In19LCJBdXRvU2l6ZSI6MCwiRm9yZWdyb3VuZCI6eyIkaWQiOiIyMjEiLCJDb2xvciI6eyIkaWQiOiIyMjIiLCJBIjoyNTUsIlIiOjIzNywiRyI6MTI1LCJCIjo0OX1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IzIiwiTGluZUNvbG9yIjpudWxsLCJMaW5lV2VpZ2h0IjowLjAsIkxpbmVUeXBlIjowLCJQYXJlbnRTdHlsZSI6bnVsbH0sIlBhcmVudFN0eWxlIjp7IiRyZWYiOiI2NyJ9fSwiRGF0ZVN0eWxlIjp7IiRpZCI6IjIyNCIsIkZvbnRTZXR0aW5ncyI6eyIkaWQiOiIyMjUiLCJGb250U2l6ZSI6MTAsIkZvbnROYW1lIjoiQ2FsaWJyaSIsIklzQm9sZCI6ZmFsc2UsIklzSXRhbGljIjpmYWxzZSwiSXNVbmRlcmxpbmVkIjpmYWxzZSwiUGFyZW50U3R5bGUiOnsiJHJlZiI6Ijc1In19LCJBdXRvU2l6ZSI6MCwiRm9yZWdyb3VuZCI6eyIkaWQiOiIyMjYiLCJDb2xvciI6eyIkaWQiOiIyMj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jgiLCJMaW5lQ29sb3IiOm51bGwsIkxpbmVXZWlnaHQiOjAuMCwiTGluZVR5cGUiOjAsIlBhcmVudFN0eWxlIjpudWxsfSwiUGFyZW50U3R5bGUiOnsiJHJlZiI6Ijc0In19LCJEYXRlRm9ybWF0Ijp7IiRyZWYiOiI4MSJ9LCJXZWVrTnVtYmVyaW5nIjp7IiRpZCI6IjIyOSIsIkZvcm1hdCI6MCwiSXNWaXNpYmxlIjpmYWxzZSwiTGFzdEtub3duVmlzaWJpbGl0eVN0YXRlIjpmYWxzZX0sIklzVmlzaWJsZSI6dHJ1ZSwiUGFyZW50U3R5bGUiOnsiJHJlZiI6IjUzIn19LCJJbmRleCI6MiwiUGVyY2VudGFnZUNvbXBsZXRlIjpudWxsLCJQb3NpdGlvbiI6eyJSYXRpbyI6MC4zNTIxNjA2OTM5ODEwMjkzOSwiSXNDdXN0b20iOnRydWV9LCJEYXRlRm9ybWF0Ijp7IiRyZWYiOiI4MSJ9LCJXZWVrTnVtYmVyaW5nIjp7IiRpZCI6IjIzMCIsIkZvcm1hdCI6MCwiSXNWaXNpYmxlIjpmYWxzZSwiTGFzdEtub3duVmlzaWJpbGl0eVN0YXRlIjpmYWxzZX0sIlJlbGF0ZWRUYXNrSWQiOiIwMDAwMDAwMC0wMDAwLTAwMDAtMDAwMC0wMDAwMDAwMDAwMDAiLCJJZCI6ImE3ZWM0OTY1LTUwZmEtNDNlMy04MWQ1LTA1YzllMjBkMWRkOSIsIkltcG9ydElkIjpudWxsLCJUaXRsZSI6IkVudGVyIE1pbGVzdG9uZSAzICBIZXJlIiwiTm90ZSI6bnVsbCwiSHlwZXJsaW5rIjp7IiRpZCI6IjIzMSIsIkFkZHJlc3MiOm51bGwsIlN1YkFkZHJlc3MiOm51bGx9LCJJc0NoYW5nZWQiOmZhbHNlLCJJc05ldyI6ZmFsc2V9LHsiJGlkIjoiMjMyIiwiRGF0ZSI6IjIwMjEtMDQtMDFUMjM6NTk6MDAiLCJTdHlsZSI6eyIkaWQiOiIyMzMiLCJTaGFwZSI6MCwiQ29ubmVjdG9yTWFyZ2luIjp7IiRyZWYiOiI1NCJ9LCJDb25uZWN0b3JTdHlsZSI6eyIkaWQiOiIyMzQiLCJMaW5lQ29sb3IiOnsiJGlkIjoiMjM1IiwiJHR5cGUiOiJOTFJFLkNvbW1vbi5Eb20uU29saWRDb2xvckJydXNoLCBOTFJFLkNvbW1vbiIsIkNvbG9yIjp7IiRpZCI6IjIzNiIsIkEiOjI1NSwiUiI6MTY1LCJHIjoxNjUsIkIiOjE2NX19LCJMaW5lV2VpZ2h0IjoxLjAsIkxpbmVUeXBlIjowLCJQYXJlbnRTdHlsZSI6eyIkcmVmIjoiNTUifX0sIklzQmVsb3dUaW1lYmFuZCI6dHJ1ZSwiUG9zaXRpb25PblRhc2siOjAsIkhpZGVEYXRlIjpmYWxzZSwiU2hhcGVTaXplIjowLCJTcGFjaW5nIjoyLjAsIlBhZGRpbmciOnsiJHJlZiI6IjU4In0sIlNoYXBlU3R5bGUiOnsiJGlkIjoiMjM3IiwiTWFyZ2luIjp7IiRyZWYiOiI2MCJ9LCJQYWRkaW5nIjp7IiRyZWYiOiI2MSJ9LCJCYWNrZ3JvdW5kIjp7IiRpZCI6IjIzOCIsIkNvbG9yIjp7IiRpZCI6IjIzOSIsIkEiOjI1NSwiUiI6MTY1LCJHIjoxNjUsIkIiOjE2NX19LCJJc1Zpc2libGUiOnRydWUsIldpZHRoIjoxMi4wLCJIZWlnaHQiOjE0LjAsIkJvcmRlclN0eWxlIjp7IiRpZCI6IjI0MCIsIkxpbmVDb2xvciI6eyIkcmVmIjoiNjUifSwiTGluZVdlaWdodCI6MC4wLCJMaW5lVHlwZSI6MCwiUGFyZW50U3R5bGUiOnsiJHJlZiI6IjY0In19LCJQYXJlbnRTdHlsZSI6eyIkcmVmIjoiNTkifX0sIlRpdGxlU3R5bGUiOnsiJGlkIjoiMjQxIiwiRm9udFNldHRpbmdzIjp7IiRpZCI6IjI0MiIsIkZvbnRTaXplIjoxMSwiRm9udE5hbWUiOiJDYWxpYnJpIiwiSXNCb2xkIjp0cnVlLCJJc0l0YWxpYyI6ZmFsc2UsIklzVW5kZXJsaW5lZCI6ZmFsc2UsIlBhcmVudFN0eWxlIjp7IiRyZWYiOiI2OCJ9fSwiQXV0b1NpemUiOjAsIkZvcmVncm91bmQiOnsiJGlkIjoiMjQzIiwiQ29sb3IiOnsiJGlkIjoiMjQ0IiwiQSI6MjU1LCJSIjoxNjUsIkciOjE2NSwiQiI6MTY1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NDUiLCJMaW5lQ29sb3IiOm51bGwsIkxpbmVXZWlnaHQiOjAuMCwiTGluZVR5cGUiOjAsIlBhcmVudFN0eWxlIjpudWxsfSwiUGFyZW50U3R5bGUiOnsiJHJlZiI6IjY3In19LCJEYXRlU3R5bGUiOnsiJGlkIjoiMjQ2IiwiRm9udFNldHRpbmdzIjp7IiRpZCI6IjI0NyIsIkZvbnRTaXplIjoxMCwiRm9udE5hbWUiOiJDYWxpYnJpIiwiSXNCb2xkIjpmYWxzZSwiSXNJdGFsaWMiOmZhbHNlLCJJc1VuZGVybGluZWQiOmZhbHNlLCJQYXJlbnRTdHlsZSI6eyIkcmVmIjoiNzUifX0sIkF1dG9TaXplIjowLCJGb3JlZ3JvdW5kIjp7IiRpZCI6IjI0OCIsIkNvbG9yIjp7IiRpZCI6IjI0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1MCIsIkxpbmVDb2xvciI6bnVsbCwiTGluZVdlaWdodCI6MC4wLCJMaW5lVHlwZSI6MCwiUGFyZW50U3R5bGUiOm51bGx9LCJQYXJlbnRTdHlsZSI6eyIkcmVmIjoiNzQifX0sIkRhdGVGb3JtYXQiOnsiJHJlZiI6IjgxIn0sIldlZWtOdW1iZXJpbmciOnsiJGlkIjoiMjUxIiwiRm9ybWF0IjowLCJJc1Zpc2libGUiOmZhbHNlLCJMYXN0S25vd25WaXNpYmlsaXR5U3RhdGUiOmZhbHNlfSwiSXNWaXNpYmxlIjp0cnVlLCJQYXJlbnRTdHlsZSI6eyIkcmVmIjoiNTMifX0sIkluZGV4IjozLCJQZXJjZW50YWdlQ29tcGxldGUiOm51bGwsIlBvc2l0aW9uIjp7IlJhdGlvIjowLjI4NDMyMTI0ODA4OTgyNTY3LCJJc0N1c3RvbSI6dHJ1ZX0sIkRhdGVGb3JtYXQiOnsiJHJlZiI6IjgxIn0sIldlZWtOdW1iZXJpbmciOnsiJGlkIjoiMjUyIiwiRm9ybWF0IjowLCJJc1Zpc2libGUiOmZhbHNlLCJMYXN0S25vd25WaXNpYmlsaXR5U3RhdGUiOmZhbHNlfSwiUmVsYXRlZFRhc2tJZCI6IjAwMDAwMDAwLTAwMDAtMDAwMC0wMDAwLTAwMDAwMDAwMDAwMCIsIklkIjoiMzJlNzU0YTQtYWQ4OS00NTIyLWIyYzYtOGY2NjdjN2UzYjkyIiwiSW1wb3J0SWQiOm51bGwsIlRpdGxlIjoiRW50ZXIgTWlsZXN0b25lIDQgIEhlcmUiLCJOb3RlIjpudWxsLCJIeXBlcmxpbmsiOnsiJGlkIjoiMjUzIiwiQWRkcmVzcyI6bnVsbCwiU3ViQWRkcmVzcyI6bnVsbH0sIklzQ2hhbmdlZCI6ZmFsc2UsIklzTmV3IjpmYWxzZX0seyIkaWQiOiIyNTQiLCJEYXRlIjoiMjAyMS0wNC0wNlQyMzo1OTowMCIsIlN0eWxlIjp7IiRpZCI6IjI1NSIsIlNoYXBlIjowLCJDb25uZWN0b3JNYXJnaW4iOnsiJHJlZiI6IjU0In0sIkNvbm5lY3RvclN0eWxlIjp7IiRpZCI6IjI1NiIsIkxpbmVDb2xvciI6eyIkaWQiOiIyNTciLCIkdHlwZSI6Ik5MUkUuQ29tbW9uLkRvbS5Tb2xpZENvbG9yQnJ1c2gsIE5MUkUuQ29tbW9uIiwiQ29sb3IiOnsiJGlkIjoiMjU4IiwiQSI6MjU1LCJSIjoyNTUsIkciOjE5MiwiQiI6MH19LCJMaW5lV2VpZ2h0IjoxLjAsIkxpbmVUeXBlIjowLCJQYXJlbnRTdHlsZSI6eyIkcmVmIjoiNTUifX0sIklzQmVsb3dUaW1lYmFuZCI6dHJ1ZSwiUG9zaXRpb25PblRhc2siOjAsIkhpZGVEYXRlIjpmYWxzZSwiU2hhcGVTaXplIjowLCJTcGFjaW5nIjoyLjAsIlBhZGRpbmciOnsiJHJlZiI6IjU4In0sIlNoYXBlU3R5bGUiOnsiJGlkIjoiMjU5IiwiTWFyZ2luIjp7IiRyZWYiOiI2MCJ9LCJQYWRkaW5nIjp7IiRyZWYiOiI2MSJ9LCJCYWNrZ3JvdW5kIjp7IiRpZCI6IjI2MCIsIkNvbG9yIjp7IiRpZCI6IjI2MSIsIkEiOjI1NSwiUiI6MjU1LCJHIjoxOTIsIkIiOjB9fSwiSXNWaXNpYmxlIjp0cnVlLCJXaWR0aCI6MTIuMCwiSGVpZ2h0IjoxNC4wLCJCb3JkZXJTdHlsZSI6eyIkaWQiOiIyNjIiLCJMaW5lQ29sb3IiOnsiJHJlZiI6IjY1In0sIkxpbmVXZWlnaHQiOjAuMCwiTGluZVR5cGUiOjAsIlBhcmVudFN0eWxlIjp7IiRyZWYiOiI2NCJ9fSwiUGFyZW50U3R5bGUiOnsiJHJlZiI6IjU5In19LCJUaXRsZVN0eWxlIjp7IiRpZCI6IjI2MyIsIkZvbnRTZXR0aW5ncyI6eyIkaWQiOiIyNjQiLCJGb250U2l6ZSI6MTEsIkZvbnROYW1lIjoiQ2FsaWJyaSIsIklzQm9sZCI6dHJ1ZSwiSXNJdGFsaWMiOmZhbHNlLCJJc1VuZGVybGluZWQiOmZhbHNlLCJQYXJlbnRTdHlsZSI6eyIkcmVmIjoiNjgifX0sIkF1dG9TaXplIjowLCJGb3JlZ3JvdW5kIjp7IiRpZCI6IjI2NSIsIkNvbG9yIjp7IiRpZCI6IjI2NiIsIkEiOjI1NSwiUiI6MjU1LCJHIjoxOTIsIkIiOjB9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2NyIsIkxpbmVDb2xvciI6bnVsbCwiTGluZVdlaWdodCI6MC4wLCJMaW5lVHlwZSI6MCwiUGFyZW50U3R5bGUiOm51bGx9LCJQYXJlbnRTdHlsZSI6eyIkcmVmIjoiNjcifX0sIkRhdGVTdHlsZSI6eyIkaWQiOiIyNjgiLCJGb250U2V0dGluZ3MiOnsiJGlkIjoiMjY5IiwiRm9udFNpemUiOjEwLCJGb250TmFtZSI6IkNhbGlicmkiLCJJc0JvbGQiOmZhbHNlLCJJc0l0YWxpYyI6ZmFsc2UsIklzVW5kZXJsaW5lZCI6ZmFsc2UsIlBhcmVudFN0eWxlIjp7IiRyZWYiOiI3NSJ9fSwiQXV0b1NpemUiOjAsIkZvcmVncm91bmQiOnsiJGlkIjoiMjcwIiwiQ29sb3IiOnsiJGlkIjoiMjc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cyIiwiTGluZUNvbG9yIjpudWxsLCJMaW5lV2VpZ2h0IjowLjAsIkxpbmVUeXBlIjowLCJQYXJlbnRTdHlsZSI6bnVsbH0sIlBhcmVudFN0eWxlIjp7IiRyZWYiOiI3NCJ9fSwiRGF0ZUZvcm1hdCI6eyIkcmVmIjoiODEifSwiV2Vla051bWJlcmluZyI6eyIkaWQiOiIyNzMiLCJGb3JtYXQiOjAsIklzVmlzaWJsZSI6ZmFsc2UsIkxhc3RLbm93blZpc2liaWxpdHlTdGF0ZSI6ZmFsc2V9LCJJc1Zpc2libGUiOnRydWUsIlBhcmVudFN0eWxlIjp7IiRyZWYiOiI1MyJ9fSwiSW5kZXgiOjQsIlBlcmNlbnRhZ2VDb21wbGV0ZSI6bnVsbCwiUG9zaXRpb24iOnsiUmF0aW8iOjAuMjE2NDgxNjMyNjU2NTIxMjYsIklzQ3VzdG9tIjp0cnVlfSwiRGF0ZUZvcm1hdCI6eyIkcmVmIjoiODEifSwiV2Vla051bWJlcmluZyI6eyIkaWQiOiIyNzQiLCJGb3JtYXQiOjAsIklzVmlzaWJsZSI6ZmFsc2UsIkxhc3RLbm93blZpc2liaWxpdHlTdGF0ZSI6ZmFsc2V9LCJSZWxhdGVkVGFza0lkIjoiMDAwMDAwMDAtMDAwMC0wMDAwLTAwMDAtMDAwMDAwMDAwMDAwIiwiSWQiOiI3MDIwNTZkYS0zODEyLTQ2MDctOWFhYS1hNmMwM2E4ZDk0MDEiLCJJbXBvcnRJZCI6bnVsbCwiVGl0bGUiOiJFbnRlciBNaWxlc3RvbmUgNSAgSGVyZSIsIk5vdGUiOm51bGwsIkh5cGVybGluayI6eyIkaWQiOiIyNzUiLCJBZGRyZXNzIjpudWxsLCJTdWJBZGRyZXNzIjpudWxsfSwiSXNDaGFuZ2VkIjpmYWxzZSwiSXNOZXciOmZhbHNlfSx7IiRpZCI6IjI3NiIsIkRhdGUiOiIyMDIxLTA2LTAxVDIzOjU5OjAwIiwiU3R5bGUiOnsiJGlkIjoiMjc3IiwiU2hhcGUiOjYsIkNvbm5lY3Rvck1hcmdpbiI6eyIkcmVmIjoiNTQifSwiQ29ubmVjdG9yU3R5bGUiOnsiJGlkIjoiMjc4IiwiTGluZUNvbG9yIjp7IiRpZCI6IjI3OSIsIiR0eXBlIjoiTkxSRS5Db21tb24uRG9tLlNvbGlkQ29sb3JCcnVzaCwgTkxSRS5Db21tb24iLCJDb2xvciI6eyIkaWQiOiIyODAiLCJBIjoyNTUsIlIiOjY4LCJHIjoxMTQsIkIiOjE5Nn19LCJMaW5lV2VpZ2h0IjoxLjAsIkxpbmVUeXBlIjowLCJQYXJlbnRTdHlsZSI6eyIkcmVmIjoiNTUifX0sIklzQmVsb3dUaW1lYmFuZCI6dHJ1ZSwiUG9zaXRpb25PblRhc2siOjAsIkhpZGVEYXRlIjpmYWxzZSwiU2hhcGVTaXplIjowLCJTcGFjaW5nIjoyLjAsIlBhZGRpbmciOnsiJHJlZiI6IjU4In0sIlNoYXBlU3R5bGUiOnsiJGlkIjoiMjgxIiwiTWFyZ2luIjp7IiRyZWYiOiI2MCJ9LCJQYWRkaW5nIjp7IiRyZWYiOiI2MSJ9LCJCYWNrZ3JvdW5kIjp7IiRpZCI6IjI4MiIsIkNvbG9yIjp7IiRpZCI6IjI4MyIsIkEiOjI1NSwiUiI6NjgsIkciOjExNCwiQiI6MTk2fX0sIklzVmlzaWJsZSI6dHJ1ZSwiV2lkdGgiOjEyLjAsIkhlaWdodCI6MTQuMCwiQm9yZGVyU3R5bGUiOnsiJGlkIjoiMjg0IiwiTGluZUNvbG9yIjp7IiRyZWYiOiI2NSJ9LCJMaW5lV2VpZ2h0IjowLjAsIkxpbmVUeXBlIjowLCJQYXJlbnRTdHlsZSI6eyIkcmVmIjoiNjQifX0sIlBhcmVudFN0eWxlIjp7IiRyZWYiOiI1OSJ9fSwiVGl0bGVTdHlsZSI6eyIkaWQiOiIyODUiLCJGb250U2V0dGluZ3MiOnsiJGlkIjoiMjg2IiwiRm9udFNpemUiOjExLCJGb250TmFtZSI6IkNhbGlicmkiLCJJc0JvbGQiOnRydWUsIklzSXRhbGljIjpmYWxzZSwiSXNVbmRlcmxpbmVkIjpmYWxzZSwiUGFyZW50U3R5bGUiOnsiJHJlZiI6IjY4In19LCJBdXRvU2l6ZSI6MCwiRm9yZWdyb3VuZCI6eyIkaWQiOiIyODciLCJDb2xvciI6eyIkaWQiOiIyODgiLCJBIjoyNTUsIlIiOjY4LCJHIjoxMTQsIkIiOjE5Nn1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g5IiwiTGluZUNvbG9yIjpudWxsLCJMaW5lV2VpZ2h0IjowLjAsIkxpbmVUeXBlIjowLCJQYXJlbnRTdHlsZSI6bnVsbH0sIlBhcmVudFN0eWxlIjp7IiRyZWYiOiI2NyJ9fSwiRGF0ZVN0eWxlIjp7IiRpZCI6IjI5MCIsIkZvbnRTZXR0aW5ncyI6eyIkaWQiOiIyOTEiLCJGb250U2l6ZSI6MTAsIkZvbnROYW1lIjoiQ2FsaWJyaSIsIklzQm9sZCI6ZmFsc2UsIklzSXRhbGljIjpmYWxzZSwiSXNVbmRlcmxpbmVkIjpmYWxzZSwiUGFyZW50U3R5bGUiOnsiJHJlZiI6Ijc1In19LCJBdXRvU2l6ZSI6MCwiRm9yZWdyb3VuZCI6eyIkaWQiOiIyOTIiLCJDb2xvciI6eyIkaWQiOiIyO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OTQiLCJMaW5lQ29sb3IiOm51bGwsIkxpbmVXZWlnaHQiOjAuMCwiTGluZVR5cGUiOjAsIlBhcmVudFN0eWxlIjpudWxsfSwiUGFyZW50U3R5bGUiOnsiJHJlZiI6Ijc0In19LCJEYXRlRm9ybWF0Ijp7IiRyZWYiOiI4MSJ9LCJXZWVrTnVtYmVyaW5nIjp7IiRpZCI6IjI5NSIsIkZvcm1hdCI6MCwiSXNWaXNpYmxlIjpmYWxzZSwiTGFzdEtub3duVmlzaWJpbGl0eVN0YXRlIjpmYWxzZX0sIklzVmlzaWJsZSI6dHJ1ZSwiUGFyZW50U3R5bGUiOnsiJHJlZiI6IjUzIn19LCJJbmRleCI6NSwiUGVyY2VudGFnZUNvbXBsZXRlIjpudWxsLCJQb3NpdGlvbiI6eyJSYXRpbyI6MC4xNDg2NDIxNTg1MDgzMDA3OSwiSXNDdXN0b20iOnRydWV9LCJEYXRlRm9ybWF0Ijp7IiRyZWYiOiI4MSJ9LCJXZWVrTnVtYmVyaW5nIjp7IiRpZCI6IjI5NiIsIkZvcm1hdCI6MCwiSXNWaXNpYmxlIjpmYWxzZSwiTGFzdEtub3duVmlzaWJpbGl0eVN0YXRlIjpmYWxzZX0sIlJlbGF0ZWRUYXNrSWQiOiIwMDAwMDAwMC0wMDAwLTAwMDAtMDAwMC0wMDAwMDAwMDAwMDAiLCJJZCI6IjEyYmU5OWJhLTNkZDQtNDhhYS05NzM3LWI5Y2ZmNTQwNGFiNSIsIkltcG9ydElkIjpudWxsLCJUaXRsZSI6IkVudGVyIE1pbGVzdG9uZSA2ICBIZXJlIiwiTm90ZSI6bnVsbCwiSHlwZXJsaW5rIjp7IiRpZCI6IjI5NyIsIkFkZHJlc3MiOm51bGwsIlN1YkFkZHJlc3MiOm51bGx9LCJJc0NoYW5nZWQiOmZhbHNlLCJJc05ldyI6ZmFsc2V9LHsiJGlkIjoiMjk4IiwiRGF0ZSI6IjIwMjEtMDctMTFUMjM6NTk6MDAiLCJTdHlsZSI6eyIkaWQiOiIyOTkiLCJTaGFwZSI6NCwiQ29ubmVjdG9yTWFyZ2luIjp7IiRyZWYiOiI1NCJ9LCJDb25uZWN0b3JTdHlsZSI6eyIkaWQiOiIzMDAiLCJMaW5lQ29sb3IiOnsiJGlkIjoiMzAxIiwiJHR5cGUiOiJOTFJFLkNvbW1vbi5Eb20uU29saWRDb2xvckJydXNoLCBOTFJFLkNvbW1vbiIsIkNvbG9yIjp7IiRpZCI6IjMwMiIsIkEiOjI1NSwiUiI6MTEyLCJHIjoxNzMsIkIiOjcxfX0sIkxpbmVXZWlnaHQiOjEuMCwiTGluZVR5cGUiOjAsIlBhcmVudFN0eWxlIjp7IiRyZWYiOiI1NSJ9fSwiSXNCZWxvd1RpbWViYW5kIjp0cnVlLCJQb3NpdGlvbk9uVGFzayI6MCwiSGlkZURhdGUiOmZhbHNlLCJTaGFwZVNpemUiOjAsIlNwYWNpbmciOjIuMCwiUGFkZGluZyI6eyIkcmVmIjoiNTgifSwiU2hhcGVTdHlsZSI6eyIkaWQiOiIzMDMiLCJNYXJnaW4iOnsiJHJlZiI6IjYwIn0sIlBhZGRpbmciOnsiJHJlZiI6IjYxIn0sIkJhY2tncm91bmQiOnsiJGlkIjoiMzA0IiwiQ29sb3IiOnsiJGlkIjoiMzA1IiwiQSI6MjU1LCJSIjoxMTIsIkciOjE3MywiQiI6NzF9fSwiSXNWaXNpYmxlIjp0cnVlLCJXaWR0aCI6MTIuMCwiSGVpZ2h0IjoxNC4wLCJCb3JkZXJTdHlsZSI6eyIkaWQiOiIzMDYiLCJMaW5lQ29sb3IiOnsiJHJlZiI6IjY1In0sIkxpbmVXZWlnaHQiOjAuMCwiTGluZVR5cGUiOjAsIlBhcmVudFN0eWxlIjp7IiRyZWYiOiI2NCJ9fSwiUGFyZW50U3R5bGUiOnsiJHJlZiI6IjU5In19LCJUaXRsZVN0eWxlIjp7IiRpZCI6IjMwNyIsIkZvbnRTZXR0aW5ncyI6eyIkaWQiOiIzMDgiLCJGb250U2l6ZSI6MTEsIkZvbnROYW1lIjoiQ2FsaWJyaSIsIklzQm9sZCI6dHJ1ZSwiSXNJdGFsaWMiOmZhbHNlLCJJc1VuZGVybGluZWQiOmZhbHNlLCJQYXJlbnRTdHlsZSI6eyIkcmVmIjoiNjgifX0sIkF1dG9TaXplIjowLCJGb3JlZ3JvdW5kIjp7IiRpZCI6IjMwOSIsIkNvbG9yIjp7IiRpZCI6IjMxMCIsIkEiOjI1NSwiUiI6MTEyLCJHIjoxNzMsIkIiOjcx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zMTEiLCJMaW5lQ29sb3IiOm51bGwsIkxpbmVXZWlnaHQiOjAuMCwiTGluZVR5cGUiOjAsIlBhcmVudFN0eWxlIjpudWxsfSwiUGFyZW50U3R5bGUiOnsiJHJlZiI6IjY3In19LCJEYXRlU3R5bGUiOnsiJGlkIjoiMzEyIiwiRm9udFNldHRpbmdzIjp7IiRpZCI6IjMxMyIsIkZvbnRTaXplIjoxMCwiRm9udE5hbWUiOiJDYWxpYnJpIiwiSXNCb2xkIjpmYWxzZSwiSXNJdGFsaWMiOmZhbHNlLCJJc1VuZGVybGluZWQiOmZhbHNlLCJQYXJlbnRTdHlsZSI6eyIkcmVmIjoiNzUifX0sIkF1dG9TaXplIjowLCJGb3JlZ3JvdW5kIjp7IiRpZCI6IjMxNCIsIkNvbG9yIjp7IiRpZCI6IjMx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MxNiIsIkxpbmVDb2xvciI6bnVsbCwiTGluZVdlaWdodCI6MC4wLCJMaW5lVHlwZSI6MCwiUGFyZW50U3R5bGUiOm51bGx9LCJQYXJlbnRTdHlsZSI6eyIkcmVmIjoiNzQifX0sIkRhdGVGb3JtYXQiOnsiJHJlZiI6IjgxIn0sIldlZWtOdW1iZXJpbmciOnsiJGlkIjoiMzE3IiwiRm9ybWF0IjowLCJJc1Zpc2libGUiOmZhbHNlLCJMYXN0S25vd25WaXNpYmlsaXR5U3RhdGUiOmZhbHNlfSwiSXNWaXNpYmxlIjp0cnVlLCJQYXJlbnRTdHlsZSI6eyIkcmVmIjoiNTMifX0sIkluZGV4Ijo2LCJQZXJjZW50YWdlQ29tcGxldGUiOm51bGwsIlBvc2l0aW9uIjp7IlJhdGlvIjowLjA4MDgwMjcxMjYxNzA5NzA4MSwiSXNDdXN0b20iOnRydWV9LCJEYXRlRm9ybWF0Ijp7IiRyZWYiOiI4MSJ9LCJXZWVrTnVtYmVyaW5nIjp7IiRpZCI6IjMxOCIsIkZvcm1hdCI6MCwiSXNWaXNpYmxlIjpmYWxzZSwiTGFzdEtub3duVmlzaWJpbGl0eVN0YXRlIjpmYWxzZX0sIlJlbGF0ZWRUYXNrSWQiOiIwMDAwMDAwMC0wMDAwLTAwMDAtMDAwMC0wMDAwMDAwMDAwMDAiLCJJZCI6IjQ2MjExNWRkLWE4MzEtNDdiNi04YzBkLWYzNjc2NTIyNWVlMSIsIkltcG9ydElkIjpudWxsLCJUaXRsZSI6IkVudGVyIE1pbGVzdG9uZSA3ICBIZXJlIiwiTm90ZSI6bnVsbCwiSHlwZXJsaW5rIjp7IiRpZCI6IjMxOSIsIkFkZHJlc3MiOm51bGwsIlN1YkFkZHJlc3MiOm51bGx9LCJJc0NoYW5nZWQiOmZhbHNlLCJJc05ldyI6ZmFsc2V9LHsiJGlkIjoiMzIwIiwiRGF0ZSI6IjIwMjEtMDgtMjFUMjM6NTk6MDAiLCJTdHlsZSI6eyIkaWQiOiIzMjEiLCJTaGFwZSI6NCwiQ29ubmVjdG9yTWFyZ2luIjp7IiRyZWYiOiI1NCJ9LCJDb25uZWN0b3JTdHlsZSI6eyIkaWQiOiIzMjIiLCJMaW5lQ29sb3IiOnsiJGlkIjoiMzIzIiwiJHR5cGUiOiJOTFJFLkNvbW1vbi5Eb20uU29saWRDb2xvckJydXNoLCBOTFJFLkNvbW1vbiIsIkNvbG9yIjp7IiRpZCI6IjMyNCIsIkEiOjI1NSwiUiI6NjgsIkciOjg0LCJCIjoxMDZ9fSwiTGluZVdlaWdodCI6MS4wLCJMaW5lVHlwZSI6MCwiUGFyZW50U3R5bGUiOnsiJHJlZiI6IjU1In19LCJJc0JlbG93VGltZWJhbmQiOnRydWUsIlBvc2l0aW9uT25UYXNrIjowLCJIaWRlRGF0ZSI6ZmFsc2UsIlNoYXBlU2l6ZSI6MCwiU3BhY2luZyI6Mi4wLCJQYWRkaW5nIjp7IiRyZWYiOiI1OCJ9LCJTaGFwZVN0eWxlIjp7IiRpZCI6IjMyNSIsIk1hcmdpbiI6eyIkcmVmIjoiNjAifSwiUGFkZGluZyI6eyIkcmVmIjoiNjEifSwiQmFja2dyb3VuZCI6eyIkaWQiOiIzMjYiLCJDb2xvciI6eyIkaWQiOiIzMjciLCJBIjoyNTUsIlIiOjY4LCJHIjo4NCwiQiI6MTA2fX0sIklzVmlzaWJsZSI6dHJ1ZSwiV2lkdGgiOjEyLjAsIkhlaWdodCI6MTQuMCwiQm9yZGVyU3R5bGUiOnsiJGlkIjoiMzI4IiwiTGluZUNvbG9yIjp7IiRyZWYiOiI2NSJ9LCJMaW5lV2VpZ2h0IjowLjAsIkxpbmVUeXBlIjowLCJQYXJlbnRTdHlsZSI6eyIkcmVmIjoiNjQifX0sIlBhcmVudFN0eWxlIjp7IiRyZWYiOiI1OSJ9fSwiVGl0bGVTdHlsZSI6eyIkaWQiOiIzMjkiLCJGb250U2V0dGluZ3MiOnsiJGlkIjoiMzMwIiwiRm9udFNpemUiOjExLCJGb250TmFtZSI6IkNhbGlicmkiLCJJc0JvbGQiOnRydWUsIklzSXRhbGljIjpmYWxzZSwiSXNVbmRlcmxpbmVkIjpmYWxzZSwiUGFyZW50U3R5bGUiOnsiJHJlZiI6IjY4In19LCJBdXRvU2l6ZSI6MCwiRm9yZWdyb3VuZCI6eyIkaWQiOiIzMzEiLCJDb2xvciI6eyIkaWQiOiIzMz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zMzMiLCJMaW5lQ29sb3IiOm51bGwsIkxpbmVXZWlnaHQiOjAuMCwiTGluZVR5cGUiOjAsIlBhcmVudFN0eWxlIjpudWxsfSwiUGFyZW50U3R5bGUiOnsiJHJlZiI6IjY3In19LCJEYXRlU3R5bGUiOnsiJGlkIjoiMzM0IiwiRm9udFNldHRpbmdzIjp7IiRpZCI6IjMzNSIsIkZvbnRTaXplIjoxMCwiRm9udE5hbWUiOiJDYWxpYnJpIiwiSXNCb2xkIjpmYWxzZSwiSXNJdGFsaWMiOmZhbHNlLCJJc1VuZGVybGluZWQiOmZhbHNlLCJQYXJlbnRTdHlsZSI6eyIkcmVmIjoiNzUifX0sIkF1dG9TaXplIjowLCJGb3JlZ3JvdW5kIjp7IiRpZCI6IjMzNiIsIkNvbG9yIjp7IiRpZCI6IjMz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MzOCIsIkxpbmVDb2xvciI6bnVsbCwiTGluZVdlaWdodCI6MC4wLCJMaW5lVHlwZSI6MCwiUGFyZW50U3R5bGUiOm51bGx9LCJQYXJlbnRTdHlsZSI6eyIkcmVmIjoiNzQifX0sIkRhdGVGb3JtYXQiOnsiJHJlZiI6IjgxIn0sIldlZWtOdW1iZXJpbmciOnsiJGlkIjoiMzM5IiwiRm9ybWF0IjowLCJJc1Zpc2libGUiOmZhbHNlLCJMYXN0S25vd25WaXNpYmlsaXR5U3RhdGUiOmZhbHNlfSwiSXNWaXNpYmxlIjp0cnVlLCJQYXJlbnRTdHlsZSI6eyIkcmVmIjoiNTMifX0sIkluZGV4Ijo3LCJQZXJjZW50YWdlQ29tcGxldGUiOm51bGwsIlBvc2l0aW9uIjp7IlJhdGlvIjowLjE0ODY0MjE1ODUwODMwMDc5LCJJc0N1c3RvbSI6dHJ1ZX0sIkRhdGVGb3JtYXQiOnsiJHJlZiI6IjgxIn0sIldlZWtOdW1iZXJpbmciOnsiJGlkIjoiMzQwIiwiRm9ybWF0IjowLCJJc1Zpc2libGUiOmZhbHNlLCJMYXN0S25vd25WaXNpYmlsaXR5U3RhdGUiOmZhbHNlfSwiUmVsYXRlZFRhc2tJZCI6IjAwMDAwMDAwLTAwMDAtMDAwMC0wMDAwLTAwMDAwMDAwMDAwMCIsIklkIjoiMTU1YTc1MTktNTkxZC00MDAzLWEwNTMtNDNiMTU0NDRlMjY2IiwiSW1wb3J0SWQiOm51bGwsIlRpdGxlIjoiRW50ZXIgTWlsZXN0b25lIDggIEhlcmUiLCJOb3RlIjpudWxsLCJIeXBlcmxpbmsiOnsiJGlkIjoiMzQxIiwiQWRkcmVzcyI6bnVsbCwiU3ViQWRkcmVzcyI6bnVsbH0sIklzQ2hhbmdlZCI6ZmFsc2UsIklzTmV3IjpmYWxzZX0seyIkaWQiOiIzNDIiLCJEYXRlIjoiMjAyMS0wOS0yMFQyMzo1OTowMCIsIlN0eWxlIjp7IiRpZCI6IjM0MyIsIlNoYXBlIjo0LCJDb25uZWN0b3JNYXJnaW4iOnsiJHJlZiI6IjU0In0sIkNvbm5lY3RvclN0eWxlIjp7IiRpZCI6IjM0NCIsIkxpbmVDb2xvciI6eyIkaWQiOiIzNDUiLCIkdHlwZSI6Ik5MUkUuQ29tbW9uLkRvbS5Tb2xpZENvbG9yQnJ1c2gsIE5MUkUuQ29tbW9uIiwiQ29sb3IiOnsiJGlkIjoiMzQ2IiwiQSI6MjU1LCJSIjo5MSwiRyI6MTU1LCJCIjoyMTN9fSwiTGluZVdlaWdodCI6MS4wLCJMaW5lVHlwZSI6MCwiUGFyZW50U3R5bGUiOnsiJHJlZiI6IjU1In19LCJJc0JlbG93VGltZWJhbmQiOnRydWUsIlBvc2l0aW9uT25UYXNrIjowLCJIaWRlRGF0ZSI6ZmFsc2UsIlNoYXBlU2l6ZSI6MCwiU3BhY2luZyI6Mi4wLCJQYWRkaW5nIjp7IiRyZWYiOiI1OCJ9LCJTaGFwZVN0eWxlIjp7IiRpZCI6IjM0NyIsIk1hcmdpbiI6eyIkcmVmIjoiNjAifSwiUGFkZGluZyI6eyIkcmVmIjoiNjEifSwiQmFja2dyb3VuZCI6eyIkaWQiOiIzNDgiLCJDb2xvciI6eyIkaWQiOiIzNDkiLCJBIjoyNTUsIlIiOjkxLCJHIjoxNTUsIkIiOjIxM319LCJJc1Zpc2libGUiOnRydWUsIldpZHRoIjoxMi4wLCJIZWlnaHQiOjE0LjAsIkJvcmRlclN0eWxlIjp7IiRpZCI6IjM1MCIsIkxpbmVDb2xvciI6eyIkcmVmIjoiNjUifSwiTGluZVdlaWdodCI6MC4wLCJMaW5lVHlwZSI6MCwiUGFyZW50U3R5bGUiOnsiJHJlZiI6IjY0In19LCJQYXJlbnRTdHlsZSI6eyIkcmVmIjoiNTkifX0sIlRpdGxlU3R5bGUiOnsiJGlkIjoiMzUxIiwiRm9udFNldHRpbmdzIjp7IiRpZCI6IjM1MiIsIkZvbnRTaXplIjoxMSwiRm9udE5hbWUiOiJDYWxpYnJpIiwiSXNCb2xkIjp0cnVlLCJJc0l0YWxpYyI6ZmFsc2UsIklzVW5kZXJsaW5lZCI6ZmFsc2UsIlBhcmVudFN0eWxlIjp7IiRyZWYiOiI2OCJ9fSwiQXV0b1NpemUiOjAsIkZvcmVncm91bmQiOnsiJGlkIjoiMzUzIiwiQ29sb3IiOnsiJGlkIjoiMzU0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U1IiwiTGluZUNvbG9yIjpudWxsLCJMaW5lV2VpZ2h0IjowLjAsIkxpbmVUeXBlIjowLCJQYXJlbnRTdHlsZSI6bnVsbH0sIlBhcmVudFN0eWxlIjp7IiRyZWYiOiI2NyJ9fSwiRGF0ZVN0eWxlIjp7IiRpZCI6IjM1NiIsIkZvbnRTZXR0aW5ncyI6eyIkaWQiOiIzNTciLCJGb250U2l6ZSI6MTAsIkZvbnROYW1lIjoiQ2FsaWJyaSIsIklzQm9sZCI6ZmFsc2UsIklzSXRhbGljIjpmYWxzZSwiSXNVbmRlcmxpbmVkIjpmYWxzZSwiUGFyZW50U3R5bGUiOnsiJHJlZiI6Ijc1In19LCJBdXRvU2l6ZSI6MCwiRm9yZWdyb3VuZCI6eyIkaWQiOiIzNTgiLCJDb2xvciI6eyIkaWQiOiIzN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NjAiLCJMaW5lQ29sb3IiOm51bGwsIkxpbmVXZWlnaHQiOjAuMCwiTGluZVR5cGUiOjAsIlBhcmVudFN0eWxlIjpudWxsfSwiUGFyZW50U3R5bGUiOnsiJHJlZiI6Ijc0In19LCJEYXRlRm9ybWF0Ijp7IiRyZWYiOiI4MSJ9LCJXZWVrTnVtYmVyaW5nIjp7IiRpZCI6IjM2MSIsIkZvcm1hdCI6MCwiSXNWaXNpYmxlIjpmYWxzZSwiTGFzdEtub3duVmlzaWJpbGl0eVN0YXRlIjpmYWxzZX0sIklzVmlzaWJsZSI6dHJ1ZSwiUGFyZW50U3R5bGUiOnsiJHJlZiI6IjUzIn19LCJJbmRleCI6OCwiUGVyY2VudGFnZUNvbXBsZXRlIjpudWxsLCJQb3NpdGlvbiI6eyJSYXRpbyI6MC4yNDEzNDU4ODU5NDc4OTg1OCwiSXNDdXN0b20iOnRydWV9LCJEYXRlRm9ybWF0Ijp7IiRyZWYiOiI4MSJ9LCJXZWVrTnVtYmVyaW5nIjp7IiRpZCI6IjM2MiIsIkZvcm1hdCI6MCwiSXNWaXNpYmxlIjpmYWxzZSwiTGFzdEtub3duVmlzaWJpbGl0eVN0YXRlIjpmYWxzZX0sIlJlbGF0ZWRUYXNrSWQiOiIwMDAwMDAwMC0wMDAwLTAwMDAtMDAwMC0wMDAwMDAwMDAwMDAiLCJJZCI6ImZmMGYxNGEwLWQ5ZjItNDE3NS05Y2FjLTEyYTNiMmQzMzZjNSIsIkltcG9ydElkIjpudWxsLCJUaXRsZSI6IkVudGVyIE1pbGVzdG9uZSA5ICBIZXJlIiwiTm90ZSI6bnVsbCwiSHlwZXJsaW5rIjp7IiRpZCI6IjM2MyIsIkFkZHJlc3MiOm51bGwsIlN1YkFkZHJlc3MiOm51bGx9LCJJc0NoYW5nZWQiOmZhbHNlLCJJc05ldyI6ZmFsc2V9LHsiJGlkIjoiMzY0IiwiRGF0ZSI6IjIwMjEtMTAtMDFUMjM6NTk6MDAiLCJTdHlsZSI6eyIkaWQiOiIzNjUiLCJTaGFwZSI6NCwiQ29ubmVjdG9yTWFyZ2luIjp7IiRyZWYiOiI1NCJ9LCJDb25uZWN0b3JTdHlsZSI6eyIkaWQiOiIzNjYiLCJMaW5lQ29sb3IiOnsiJGlkIjoiMzY3IiwiJHR5cGUiOiJOTFJFLkNvbW1vbi5Eb20uU29saWRDb2xvckJydXNoLCBOTFJFLkNvbW1vbiIsIkNvbG9yIjp7IiRpZCI6IjM2OCIsIkEiOjI1NSwiUiI6MjM3LCJHIjoxMjUsIkIiOjQ5fX0sIkxpbmVXZWlnaHQiOjEuMCwiTGluZVR5cGUiOjAsIlBhcmVudFN0eWxlIjp7IiRyZWYiOiI1NSJ9fSwiSXNCZWxvd1RpbWViYW5kIjp0cnVlLCJQb3NpdGlvbk9uVGFzayI6MCwiSGlkZURhdGUiOmZhbHNlLCJTaGFwZVNpemUiOjAsIlNwYWNpbmciOjIuMCwiUGFkZGluZyI6eyIkcmVmIjoiNTgifSwiU2hhcGVTdHlsZSI6eyIkaWQiOiIzNjkiLCJNYXJnaW4iOnsiJHJlZiI6IjYwIn0sIlBhZGRpbmciOnsiJHJlZiI6IjYxIn0sIkJhY2tncm91bmQiOnsiJGlkIjoiMzcwIiwiQ29sb3IiOnsiJGlkIjoiMzcxIiwiQSI6MjU1LCJSIjoyMzcsIkciOjEyNSwiQiI6NDl9fSwiSXNWaXNpYmxlIjp0cnVlLCJXaWR0aCI6MTIuMCwiSGVpZ2h0IjoxNC4wLCJCb3JkZXJTdHlsZSI6eyIkaWQiOiIzNzIiLCJMaW5lQ29sb3IiOnsiJHJlZiI6IjY1In0sIkxpbmVXZWlnaHQiOjAuMCwiTGluZVR5cGUiOjAsIlBhcmVudFN0eWxlIjp7IiRyZWYiOiI2NCJ9fSwiUGFyZW50U3R5bGUiOnsiJHJlZiI6IjU5In19LCJUaXRsZVN0eWxlIjp7IiRpZCI6IjM3MyIsIkZvbnRTZXR0aW5ncyI6eyIkaWQiOiIzNzQiLCJGb250U2l6ZSI6MTEsIkZvbnROYW1lIjoiQ2FsaWJyaSIsIklzQm9sZCI6dHJ1ZSwiSXNJdGFsaWMiOmZhbHNlLCJJc1VuZGVybGluZWQiOmZhbHNlLCJQYXJlbnRTdHlsZSI6eyIkcmVmIjoiNjgifX0sIkF1dG9TaXplIjowLCJGb3JlZ3JvdW5kIjp7IiRpZCI6IjM3NSIsIkNvbG9yIjp7IiRpZCI6IjM3Ni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zNzciLCJMaW5lQ29sb3IiOm51bGwsIkxpbmVXZWlnaHQiOjAuMCwiTGluZVR5cGUiOjAsIlBhcmVudFN0eWxlIjpudWxsfSwiUGFyZW50U3R5bGUiOnsiJHJlZiI6IjY3In19LCJEYXRlU3R5bGUiOnsiJGlkIjoiMzc4IiwiRm9udFNldHRpbmdzIjp7IiRpZCI6IjM3OSIsIkZvbnRTaXplIjoxMCwiRm9udE5hbWUiOiJDYWxpYnJpIiwiSXNCb2xkIjpmYWxzZSwiSXNJdGFsaWMiOmZhbHNlLCJJc1VuZGVybGluZWQiOmZhbHNlLCJQYXJlbnRTdHlsZSI6eyIkcmVmIjoiNzUifX0sIkF1dG9TaXplIjowLCJGb3JlZ3JvdW5kIjp7IiRpZCI6IjM4MCIsIkNvbG9yIjp7IiRpZCI6IjM4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M4MiIsIkxpbmVDb2xvciI6bnVsbCwiTGluZVdlaWdodCI6MC4wLCJMaW5lVHlwZSI6MCwiUGFyZW50U3R5bGUiOm51bGx9LCJQYXJlbnRTdHlsZSI6eyIkcmVmIjoiNzQifX0sIkRhdGVGb3JtYXQiOnsiJHJlZiI6IjgxIn0sIldlZWtOdW1iZXJpbmciOnsiJGlkIjoiMzgzIiwiRm9ybWF0IjowLCJJc1Zpc2libGUiOmZhbHNlLCJMYXN0S25vd25WaXNpYmlsaXR5U3RhdGUiOmZhbHNlfSwiSXNWaXNpYmxlIjp0cnVlLCJQYXJlbnRTdHlsZSI6eyIkcmVmIjoiNTMifX0sIkluZGV4Ijo5LCJQZXJjZW50YWdlQ29tcGxldGUiOm51bGwsIlBvc2l0aW9uIjp7IlJhdGlvIjowLjA4MDgwMjcxMjYxNzA5NzA4MSwiSXNDdXN0b20iOnRydWV9LCJEYXRlRm9ybWF0Ijp7IiRyZWYiOiI4MSJ9LCJXZWVrTnVtYmVyaW5nIjp7IiRpZCI6IjM4NCIsIkZvcm1hdCI6MCwiSXNWaXNpYmxlIjpmYWxzZSwiTGFzdEtub3duVmlzaWJpbGl0eVN0YXRlIjpmYWxzZX0sIlJlbGF0ZWRUYXNrSWQiOiIwMDAwMDAwMC0wMDAwLTAwMDAtMDAwMC0wMDAwMDAwMDAwMDAiLCJJZCI6IjgzYWUwYzMxLTczNTAtNDZhMy05ZTY0LTYyNzM3YTVkMWNlOCIsIkltcG9ydElkIjpudWxsLCJUaXRsZSI6IkVudGVyIE1pbGVzdG9uZSAxMCAgSGVyZSIsIk5vdGUiOm51bGwsIkh5cGVybGluayI6eyIkaWQiOiIzODUiLCJBZGRyZXNzIjpudWxsLCJTdWJBZGRyZXNzIjpudWxsfSwiSXNDaGFuZ2VkIjpmYWxzZSwiSXNOZXciOmZhbHNlfSx7IiRpZCI6IjM4NiIsIkRhdGUiOiIyMDIxLTExLTAxVDIzOjU5OjAwIiwiU3R5bGUiOnsiJGlkIjoiMzg3IiwiU2hhcGUiOjQsIkNvbm5lY3Rvck1hcmdpbiI6eyIkcmVmIjoiNTQifSwiQ29ubmVjdG9yU3R5bGUiOnsiJGlkIjoiMzg4IiwiTGluZUNvbG9yIjp7IiRpZCI6IjM4OSIsIiR0eXBlIjoiTkxSRS5Db21tb24uRG9tLlNvbGlkQ29sb3JCcnVzaCwgTkxSRS5Db21tb24iLCJDb2xvciI6eyIkaWQiOiIzOTAiLCJBIjoyNTUsIlIiOjE2NSwiRyI6MTY1LCJCIjoxNjV9fSwiTGluZVdlaWdodCI6MS4wLCJMaW5lVHlwZSI6MCwiUGFyZW50U3R5bGUiOnsiJHJlZiI6IjU1In19LCJJc0JlbG93VGltZWJhbmQiOnRydWUsIlBvc2l0aW9uT25UYXNrIjowLCJIaWRlRGF0ZSI6ZmFsc2UsIlNoYXBlU2l6ZSI6MCwiU3BhY2luZyI6Mi4wLCJQYWRkaW5nIjp7IiRyZWYiOiI1OCJ9LCJTaGFwZVN0eWxlIjp7IiRpZCI6IjM5MSIsIk1hcmdpbiI6eyIkcmVmIjoiNjAifSwiUGFkZGluZyI6eyIkcmVmIjoiNjEifSwiQmFja2dyb3VuZCI6eyIkaWQiOiIzOTIiLCJDb2xvciI6eyIkaWQiOiIzOTMiLCJBIjoyNTUsIlIiOjE2NSwiRyI6MTY1LCJCIjoxNjV9fSwiSXNWaXNpYmxlIjp0cnVlLCJXaWR0aCI6MTIuMCwiSGVpZ2h0IjoxNC4wLCJCb3JkZXJTdHlsZSI6eyIkaWQiOiIzOTQiLCJMaW5lQ29sb3IiOnsiJHJlZiI6IjY1In0sIkxpbmVXZWlnaHQiOjAuMCwiTGluZVR5cGUiOjAsIlBhcmVudFN0eWxlIjp7IiRyZWYiOiI2NCJ9fSwiUGFyZW50U3R5bGUiOnsiJHJlZiI6IjU5In19LCJUaXRsZVN0eWxlIjp7IiRpZCI6IjM5NSIsIkZvbnRTZXR0aW5ncyI6eyIkaWQiOiIzOTYiLCJGb250U2l6ZSI6MTEsIkZvbnROYW1lIjoiQ2FsaWJyaSIsIklzQm9sZCI6dHJ1ZSwiSXNJdGFsaWMiOmZhbHNlLCJJc1VuZGVybGluZWQiOmZhbHNlLCJQYXJlbnRTdHlsZSI6eyIkcmVmIjoiNjgifX0sIkF1dG9TaXplIjowLCJGb3JlZ3JvdW5kIjp7IiRpZCI6IjM5NyIsIkNvbG9yIjp7IiRpZCI6IjM5OCIsIkEiOjI1NSwiUiI6MTY1LCJHIjoxNjUsIkIiOjE2NX1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k5IiwiTGluZUNvbG9yIjpudWxsLCJMaW5lV2VpZ2h0IjowLjAsIkxpbmVUeXBlIjowLCJQYXJlbnRTdHlsZSI6bnVsbH0sIlBhcmVudFN0eWxlIjp7IiRyZWYiOiI2NyJ9fSwiRGF0ZVN0eWxlIjp7IiRpZCI6IjQwMCIsIkZvbnRTZXR0aW5ncyI6eyIkaWQiOiI0MDEiLCJGb250U2l6ZSI6MTAsIkZvbnROYW1lIjoiQ2FsaWJyaSIsIklzQm9sZCI6ZmFsc2UsIklzSXRhbGljIjpmYWxzZSwiSXNVbmRlcmxpbmVkIjpmYWxzZSwiUGFyZW50U3R5bGUiOnsiJHJlZiI6Ijc1In19LCJBdXRvU2l6ZSI6MCwiRm9yZWdyb3VuZCI6eyIkaWQiOiI0MDIiLCJDb2xvciI6eyIkaWQiOiI0MD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0MDQiLCJMaW5lQ29sb3IiOm51bGwsIkxpbmVXZWlnaHQiOjAuMCwiTGluZVR5cGUiOjAsIlBhcmVudFN0eWxlIjpudWxsfSwiUGFyZW50U3R5bGUiOnsiJHJlZiI6Ijc0In19LCJEYXRlRm9ybWF0Ijp7IiRyZWYiOiI4MSJ9LCJXZWVrTnVtYmVyaW5nIjp7IiRpZCI6IjQwNSIsIkZvcm1hdCI6MCwiSXNWaXNpYmxlIjpmYWxzZSwiTGFzdEtub3duVmlzaWJpbGl0eVN0YXRlIjpmYWxzZX0sIklzVmlzaWJsZSI6dHJ1ZSwiUGFyZW50U3R5bGUiOnsiJHJlZiI6IjUzIn19LCJJbmRleCI6MTAsIlBlcmNlbnRhZ2VDb21wbGV0ZSI6bnVsbCwiUG9zaXRpb24iOnsiUmF0aW8iOjAuMTczNTA2NDExNzk5Njc4MSwiSXNDdXN0b20iOnRydWV9LCJEYXRlRm9ybWF0Ijp7IiRyZWYiOiI4MSJ9LCJXZWVrTnVtYmVyaW5nIjp7IiRpZCI6IjQwNiIsIkZvcm1hdCI6MCwiSXNWaXNpYmxlIjpmYWxzZSwiTGFzdEtub3duVmlzaWJpbGl0eVN0YXRlIjpmYWxzZX0sIlJlbGF0ZWRUYXNrSWQiOiIwMDAwMDAwMC0wMDAwLTAwMDAtMDAwMC0wMDAwMDAwMDAwMDAiLCJJZCI6ImJjNWIwOTlhLTg2MGQtNGViNi1iYmFjLTM5YjZiMjJmODlhOSIsIkltcG9ydElkIjpudWxsLCJUaXRsZSI6IkVudGVyIE1pbGVzdG9uZSAxMSAgSGVyZSIsIk5vdGUiOm51bGwsIkh5cGVybGluayI6eyIkaWQiOiI0MDciLCJBZGRyZXNzIjpudWxsLCJTdWJBZGRyZXNzIjpudWxsfSwiSXNDaGFuZ2VkIjpmYWxzZSwiSXNOZXciOmZhbHNlfSx7IiRpZCI6IjQwOCIsIkRhdGUiOiIyMDIxLTEyLTMxVDIzOjU5OjAwIiwiU3R5bGUiOnsiJGlkIjoiNDA5IiwiU2hhcGUiOjUsIkNvbm5lY3Rvck1hcmdpbiI6eyIkcmVmIjoiNTQifSwiQ29ubmVjdG9yU3R5bGUiOnsiJGlkIjoiNDEwIiwiTGluZUNvbG9yIjp7IiRpZCI6IjQxMSIsIiR0eXBlIjoiTkxSRS5Db21tb24uRG9tLlNvbGlkQ29sb3JCcnVzaCwgTkxSRS5Db21tb24iLCJDb2xvciI6eyIkaWQiOiI0MTIiLCJBIjoyNTUsIlIiOjI1NSwiRyI6MTkyLCJCIjowfX0sIkxpbmVXZWlnaHQiOjEuMCwiTGluZVR5cGUiOjAsIlBhcmVudFN0eWxlIjp7IiRyZWYiOiI1NSJ9fSwiSXNCZWxvd1RpbWViYW5kIjp0cnVlLCJQb3NpdGlvbk9uVGFzayI6MCwiSGlkZURhdGUiOmZhbHNlLCJTaGFwZVNpemUiOjAsIlNwYWNpbmciOjIuMCwiUGFkZGluZyI6eyIkcmVmIjoiNTgifSwiU2hhcGVTdHlsZSI6eyIkaWQiOiI0MTMiLCJNYXJnaW4iOnsiJHJlZiI6IjYwIn0sIlBhZGRpbmciOnsiJHJlZiI6IjYxIn0sIkJhY2tncm91bmQiOnsiJGlkIjoiNDE0IiwiQ29sb3IiOnsiJGlkIjoiNDE1IiwiQSI6MjU1LCJSIjoyNTUsIkciOjE5MiwiQiI6MH19LCJJc1Zpc2libGUiOnRydWUsIldpZHRoIjoxMi4wLCJIZWlnaHQiOjE0LjAsIkJvcmRlclN0eWxlIjp7IiRpZCI6IjQxNiIsIkxpbmVDb2xvciI6eyIkcmVmIjoiNjUifSwiTGluZVdlaWdodCI6MC4wLCJMaW5lVHlwZSI6MCwiUGFyZW50U3R5bGUiOnsiJHJlZiI6IjY0In19LCJQYXJlbnRTdHlsZSI6eyIkcmVmIjoiNTkifX0sIlRpdGxlU3R5bGUiOnsiJGlkIjoiNDE3IiwiRm9udFNldHRpbmdzIjp7IiRpZCI6IjQxOCIsIkZvbnRTaXplIjoxMSwiRm9udE5hbWUiOiJDYWxpYnJpIiwiSXNCb2xkIjp0cnVlLCJJc0l0YWxpYyI6ZmFsc2UsIklzVW5kZXJsaW5lZCI6ZmFsc2UsIlBhcmVudFN0eWxlIjp7IiRyZWYiOiI2OCJ9fSwiQXV0b1NpemUiOjAsIkZvcmVncm91bmQiOnsiJGlkIjoiNDE5IiwiQ29sb3IiOnsiJGlkIjoiNDIwIiwiQSI6MjU1LCJSIjoyNTUsIkciOjE5MiwiQiI6MH19LCJNYXhXaWR0aCI6MT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NDIxIiwiTGluZUNvbG9yIjpudWxsLCJMaW5lV2VpZ2h0IjowLjAsIkxpbmVUeXBlIjowLCJQYXJlbnRTdHlsZSI6bnVsbH0sIlBhcmVudFN0eWxlIjp7IiRyZWYiOiI2NyJ9fSwiRGF0ZVN0eWxlIjp7IiRpZCI6IjQyMiIsIkZvbnRTZXR0aW5ncyI6eyIkaWQiOiI0MjMiLCJGb250U2l6ZSI6MTAsIkZvbnROYW1lIjoiQ2FsaWJyaSIsIklzQm9sZCI6ZmFsc2UsIklzSXRhbGljIjpmYWxzZSwiSXNVbmRlcmxpbmVkIjpmYWxzZSwiUGFyZW50U3R5bGUiOnsiJHJlZiI6Ijc1In19LCJBdXRvU2l6ZSI6MCwiRm9yZWdyb3VuZCI6eyIkaWQiOiI0MjQiLCJDb2xvciI6eyIkaWQiOiI0Mj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0MjYiLCJMaW5lQ29sb3IiOm51bGwsIkxpbmVXZWlnaHQiOjAuMCwiTGluZVR5cGUiOjAsIlBhcmVudFN0eWxlIjpudWxsfSwiUGFyZW50U3R5bGUiOnsiJHJlZiI6Ijc0In19LCJEYXRlRm9ybWF0Ijp7IiRyZWYiOiI4MSJ9LCJXZWVrTnVtYmVyaW5nIjp7IiRpZCI6IjQyNyIsIkZvcm1hdCI6MCwiSXNWaXNpYmxlIjpmYWxzZSwiTGFzdEtub3duVmlzaWJpbGl0eVN0YXRlIjpmYWxzZX0sIklzVmlzaWJsZSI6dHJ1ZSwiUGFyZW50U3R5bGUiOnsiJHJlZiI6IjUzIn19LCJJbmRleCI6MTEsIlBlcmNlbnRhZ2VDb21wbGV0ZSI6bnVsbCwiUG9zaXRpb24iOnsiUmF0aW8iOjAuMTA1NjY2ODE0MDI3MDA5MTgsIklzQ3VzdG9tIjp0cnVlfSwiRGF0ZUZvcm1hdCI6eyIkcmVmIjoiODEifSwiV2Vla051bWJlcmluZyI6eyIkaWQiOiI0MjgiLCJGb3JtYXQiOjAsIklzVmlzaWJsZSI6ZmFsc2UsIkxhc3RLbm93blZpc2liaWxpdHlTdGF0ZSI6ZmFsc2V9LCJSZWxhdGVkVGFza0lkIjoiMDAwMDAwMDAtMDAwMC0wMDAwLTAwMDAtMDAwMDAwMDAwMDAwIiwiSWQiOiI0ZGY3ZjdlNy1mNTZjLTQ4MTEtODIxMy02MDAzYWQ4ODc1OWIiLCJJbXBvcnRJZCI6bnVsbCwiVGl0bGUiOiJFbnRlciBNaWxlc3RvbmUgMTIgIEhlcmUiLCJOb3RlIjpudWxsLCJIeXBlcmxpbmsiOnsiJGlkIjoiNDI5IiwiQWRkcmVzcyI6bnVsbCwiU3ViQWRkcmVzcyI6bnVsbH0sIklzQ2hhbmdlZCI6ZmFsc2UsIklzTmV3IjpmYWxzZX1dLCJUYXNrcyI6W10sIlN3aW1sYW5lcyI6W10sIk1zUHJvamVjdEl0ZW1zVHJlZSI6bnVsbCwiTWV0YWRhdGEiOnsiJGlkIjoiNDMwIiwiUmVjZW50Q29sb3JzQ29sbGVjdGlvbiI6Ilt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QzMSIsIkltcGFPcHRpb25zIjp7IiRpZCI6IjQzMi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ZmFsc2UsIkltcG9ydFR5cGUiOjAsIkZpbGVQYXRoIjpudWxsLCJUaW1lQ29uZmlndXJhdGlvbiI6eyIkaWQiOiI0MzMiLCJVc2VUaW1lIjpmYWxzZSwiV29ya0RheVN0YXJ0IjoiMDA6MDA6MDAiLCJXb3JrRGF5RW5kIjoiMjM6NTk6MDAifSwiTGFzdFVzZWRUZW1wbGF0ZUlkIjoiY2MyNmY4NjMtMjdjZS00ODBlLWE1ODktYjNmMTJmMmQ2ZWIwIiwiRmlyc3RXZWVrT2ZZZWFyIjowfQ=="/>
  <p:tag name="__MASTER" val="__part_0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Top"/>
  <p:tag name="OTLTIMEBANDSHAPETYPE" val="RoundedCornerRectangleTimeband"/>
  <p:tag name="OTLTIMEBANDTHREEDEFFECTS" val="Gel"/>
  <p:tag name="OTLTIMEBANDAUTODATERANGE" val="True"/>
  <p:tag name="OTLTIMEBANDSTARTDATE" val="2017-01-01T23:59:59.9990000Z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12-31T23:59:00.0000000"/>
  <p:tag name="OTLMARKERSHAPE" val="OTL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Milestone 1  Here"/>
  <p:tag name="OTLPOSITIONONTASK" val="None"/>
  <p:tag name="OTLRELATEDTASKID" val="00000000-0000-0000-0000-000000000000"/>
  <p:tag name="OTLWEEKNUMBERINGFORMAT" val="WNFormat1"/>
  <p:tag name="OTLWEEKNUMBERINGISVISIBLE" val="False"/>
  <p:tag name="OTLDATE" val="2021-01-01T23:59:00.0000000"/>
  <p:tag name="OTLMARKERSHAPE" val="OTL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Milestone 2  Here"/>
  <p:tag name="OTLPOSITIONONTASK" val="None"/>
  <p:tag name="OTLRELATEDTASKID" val="00000000-0000-0000-0000-000000000000"/>
  <p:tag name="OTLWEEKNUMBERINGFORMAT" val="WNFormat1"/>
  <p:tag name="OTLWEEKNUMBERINGISVISIBLE" val="False"/>
  <p:tag name="OTLDATE" val="2021-02-01T23:59:00.0000000"/>
  <p:tag name="OTLMARKERSHAPE" val="OTL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Milestone 3  Here"/>
  <p:tag name="OTLPOSITIONONTASK" val="None"/>
  <p:tag name="OTLRELATEDTASKID" val="00000000-0000-0000-0000-000000000000"/>
  <p:tag name="OTLWEEKNUMBERINGFORMAT" val="WNFormat1"/>
  <p:tag name="OTLWEEKNUMBERINGISVISIBLE" val="False"/>
  <p:tag name="OTLDATE" val="2021-03-27T23:59:00.0000000"/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Milestone 4  Here"/>
  <p:tag name="OTLPOSITIONONTASK" val="None"/>
  <p:tag name="OTLRELATEDTASKID" val="00000000-0000-0000-0000-000000000000"/>
  <p:tag name="OTLWEEKNUMBERINGFORMAT" val="WNFormat1"/>
  <p:tag name="OTLWEEKNUMBERINGISVISIBLE" val="False"/>
  <p:tag name="OTLDATE" val="2021-04-01T23:59:00.0000000"/>
  <p:tag name="OTLMARKERSHAPE" val="OTL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Milestone 5  Here"/>
  <p:tag name="OTLPOSITIONONTASK" val="None"/>
  <p:tag name="OTLRELATEDTASKID" val="00000000-0000-0000-0000-000000000000"/>
  <p:tag name="OTLWEEKNUMBERINGFORMAT" val="WNFormat1"/>
  <p:tag name="OTLWEEKNUMBERINGISVISIBLE" val="False"/>
  <p:tag name="OTLDATE" val="2021-04-06T23:59:00.0000000"/>
  <p:tag name="OTLMARKERSHAPE" val="OTL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Milestone 6  Here"/>
  <p:tag name="OTLPOSITIONONTASK" val="None"/>
  <p:tag name="OTLRELATEDTASKID" val="00000000-0000-0000-0000-000000000000"/>
  <p:tag name="OTLWEEKNUMBERINGFORMAT" val="WNFormat1"/>
  <p:tag name="OTLWEEKNUMBERINGISVISIBLE" val="False"/>
  <p:tag name="OTLDATE" val="2021-06-01T23:59:00.0000000"/>
  <p:tag name="OTLMARKERSHAPE" val="OTL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Milestone 7  Here"/>
  <p:tag name="OTLPOSITIONONTASK" val="None"/>
  <p:tag name="OTLRELATEDTASKID" val="00000000-0000-0000-0000-000000000000"/>
  <p:tag name="OTLWEEKNUMBERINGFORMAT" val="WNFormat1"/>
  <p:tag name="OTLWEEKNUMBERINGISVISIBLE" val="False"/>
  <p:tag name="OTLDATE" val="2021-07-11T23:59:00.0000000"/>
  <p:tag name="OTLMARKERSHAPE" val="OTL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Milestone 8  Here"/>
  <p:tag name="OTLPOSITIONONTASK" val="None"/>
  <p:tag name="OTLRELATEDTASKID" val="00000000-0000-0000-0000-000000000000"/>
  <p:tag name="OTLWEEKNUMBERINGFORMAT" val="WNFormat1"/>
  <p:tag name="OTLWEEKNUMBERINGISVISIBLE" val="False"/>
  <p:tag name="OTLDATE" val="2021-08-21T23:59:00.0000000"/>
  <p:tag name="OTLMARKERSHAPE" val="OTL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Milestone 9  Here"/>
  <p:tag name="OTLPOSITIONONTASK" val="None"/>
  <p:tag name="OTLRELATEDTASKID" val="00000000-0000-0000-0000-000000000000"/>
  <p:tag name="OTLWEEKNUMBERINGFORMAT" val="WNFormat1"/>
  <p:tag name="OTLWEEKNUMBERINGISVISIBLE" val="False"/>
  <p:tag name="OTLDATE" val="2021-09-20T23:59:00.0000000"/>
  <p:tag name="OTLMARKERSHAPE" val="OTL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Milestone 10  Here"/>
  <p:tag name="OTLPOSITIONONTASK" val="None"/>
  <p:tag name="OTLRELATEDTASKID" val="00000000-0000-0000-0000-000000000000"/>
  <p:tag name="OTLWEEKNUMBERINGFORMAT" val="WNFormat1"/>
  <p:tag name="OTLWEEKNUMBERINGISVISIBLE" val="False"/>
  <p:tag name="OTLDATE" val="2021-10-01T23:59:00.0000000"/>
  <p:tag name="OTLMARKERSHAPE" val="OTL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Milestone 11  Here"/>
  <p:tag name="OTLPOSITIONONTASK" val="None"/>
  <p:tag name="OTLRELATEDTASKID" val="00000000-0000-0000-0000-000000000000"/>
  <p:tag name="OTLWEEKNUMBERINGFORMAT" val="WNFormat1"/>
  <p:tag name="OTLWEEKNUMBERINGISVISIBLE" val="False"/>
  <p:tag name="OTLDATE" val="2021-11-01T23:59:00.0000000"/>
  <p:tag name="OTLMARKERSHAPE" val="OTL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Milestone 12  Here"/>
  <p:tag name="OTLPOSITIONONTASK" val="None"/>
  <p:tag name="OTLRELATEDTASKID" val="00000000-0000-0000-0000-000000000000"/>
  <p:tag name="OTLWEEKNUMBERINGFORMAT" val="WNFormat1"/>
  <p:tag name="OTLWEEKNUMBERINGISVISIBLE" val="False"/>
  <p:tag name="OTLDATE" val="2021-12-31T23:59:00.0000000"/>
  <p:tag name="OTLMARKERSHAPE" val="OTL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QaGFzZXMiLCJWZXJzaW9uIjp7IiRpZCI6IjIiLCJWZXJzaW9uIjoiMy4zLjIiLCJPcmlnaW5hbEFzc2VtYmx5VmVyc2lvbiI6IjMuMDEuMDIuMDAiLCJFZGl0aW9uIjoiUHJvIiwiSXNQbHVzRWRpdGlvbiI6dHJ1ZSwiSXNQcm9FZGl0aW9uIjp0cnVlfSwiRWZmZWN0IjoxLCJTdHlsZSI6eyIkaWQiOiIzIiwiVGltZWJhbmRTdHlsZSI6eyIkaWQiOiI0IiwiU2NhbGVNYXJraW5nIjowLCJTaGFwZSI6MywiU2hhcGVTdHlsZSI6eyIkaWQiOiI1IiwiTWFyZ2luIjp7IiRpZCI6IjYiLCJUb3AiOjAsIkxlZnQiOjEwLCJSaWdodCI6MTAsIkJvdHRvbSI6MH0sIlBhZGRpbmciOnsiJGlkIjoiNyIsIlRvcCI6MywiTGVmdCI6MCwiUmlnaHQiOjAsIkJvdHRvbSI6M30sIkJhY2tncm91bmQiOnsiJGlkIjoiOCIsIkNvbG9yIjp7IiRpZCI6IjkiLCJBIjoyNTUsIlIiOjE3OCwiRyI6NTYsIkIiOjI4fX0sIklzVmlzaWJsZSI6dHJ1ZSwiV2lkdGgiOjA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NCwiRm9udE5hbWUiOiJDYWxpYnJpIiwiSXNCb2xkIjp0cnVlLCJJc0l0YWxpYyI6ZmFsc2UsIklzVW5kZXJsaW5lZCI6ZmFsc2UsIlBhcmVudFN0eWxlIjpudWxsfSwiQXV0b1NpemUiOjAsIkZvcmVncm91bmQiOnsiJGlkIjoiMTUiLCJDb2xvciI6eyIkaWQiOiIxNiIsIkEiOjI1NSwiUiI6NTcsIkciOjQ4LCJCIjo0Mn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wLCJSIjowLCJHIjowLCJCIjowfX0sIklzVmlzaWJsZSI6ZmFsc2UsIldpZHRoIjowLjAsIkhlaWdodCI6MC4wLCJCb3JkZXJTdHlsZSI6bnVsbCwiUGFyZW50U3R5bGUiOm51bGx9LCJMZWZ0RW5kQ2Fwc1N0eWxlIjp7IiRpZCI6IjIxIiwiRm9udFNldHRpbmdzIjp7IiRpZCI6IjIyIiwiRm9udFNpemUiOjE0LCJGb250TmFtZSI6IkNhbGlicmkiLCJJc0JvbGQiOnRydWUsIklzSXRhbGljIjpmYWxzZSwiSXNVbmRlcmxpbmVkIjpmYWxzZSwiUGFyZW50U3R5bGUiOm51bGx9LCJBdXRvU2l6ZSI6MCwiRm9yZWdyb3VuZCI6eyIkaWQiOiIyMyIsIkNvbG9yIjp7IiRpZCI6IjI0IiwiQSI6MjU1LCJSIjo1NywiRyI6NDgsIkIiOjQy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A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xMCwiRyI6MjA0LCJCIjoyMDJ9fSwiQXBwZW5kWWVhck9uWWVhckNoYW5nZSI6dHJ1ZSwiRWxhcHNlZFRpbWVGb3JtYXQiOjEsIlRvZGF5TWFya2VyUG9zaXRpb24iOjMsIlF1aWNrUG9zaXRpb24iOjMsIkFic29sdXRlUG9zaXRpb24iOjI5Ny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S1kLXl5eXkiLCJTZXBhcmF0b3IiOiItIiwiVXNlSW50ZXJuYXRpb25hbERhdGVGb3JtYXQiOmZhbHNlLCJEYXRlSXNWaXNpYmxlIjp0cnVlLCJUaW1lSXNWaXNpYmxlIjpmYWxzZSwiSG91ckRpZ2l0cyI6MSwiQW1QbURlc2lnbmF0b3IiOjIsIlRyaW0wME1pbnV0ZXMiOmZhbHN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MCwiU2hhcGVUaGlja25lc3MiOjIsIkR1cmF0aW9uRm9ybWF0IjowLCJJbmNsdWRlTm9uV29ya2luZ0RheXNJbkR1cmF0aW9uIjp0cnVlLCJQZXJjZW50YWdlQ29tcGxld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OSIsIlRvcCI6MCwiTGVmdCI6MCwiUmlnaHQiOjAsIkJvdHRvbSI6MH0sIlBhZGRpbmciOnsiJGlkIjoiOTAiLCJUb3AiOjAsIkxlZnQiOjAsIlJpZ2h0IjowLCJCb3R0b20iOjB9LCJCYWNrZ3JvdW5kIjp7IiRpZCI6IjkxIiwiQ29sb3IiOnsiJHJlZiI6IjIwIn19LCJJc1Zpc2libGUiOnRydWUsIldpZHRoIjowLjAsIkhlaWdodCI6MC4wLCJCb3JkZXJTdHlsZSI6bnVsbCwiUGFyZW50U3R5bGUiOm51bGx9LCJEdXJhdGlvblN0eWxlIjp7IiRpZCI6IjkyIiwiRm9udFNldHRpbmdzIjp7IiRpZCI6IjkzIiwiRm9udFNpemUiOjEwLCJGb250TmFtZSI6IkNhbGlicmkiLCJJc0JvbGQiOmZhbHNlLCJJc0l0YWxpYyI6ZmFsc2UsIklzVW5kZXJsaW5lZCI6ZmFsc2UsIlBhcmVudFN0eWxlIjpudWxsfSwiQXV0b1NpemUiOjAsIkZvcmVncm91bmQiOnsiJGlkIjoiOTQiLCJDb2xvciI6eyIkaWQiOiI5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2IiwiVG9wIjowLCJMZWZ0IjowLCJSaWdodCI6MCwiQm90dG9tIjowfSwiUGFkZGluZyI6eyIkaWQiOiI5NyIsIlRvcCI6MCwiTGVmdCI6MCwiUmlnaHQiOjAsIkJvdHRvbSI6MH0sIkJhY2tncm91bmQiOnsiJGlkIjoiOTgiLCJDb2xvciI6eyIkcmVmIjoiMjAifX0sIklzVmlzaWJsZSI6dHJ1ZSwiV2lkdGgiOjAuMCwiSGVpZ2h0IjowLjAsIkJvcmRlclN0eWxlIjpudWxsLCJQYXJlbnRTdHlsZSI6bnVsbH0sIkhvcml6b250YWxDb25uZWN0b3JTdHlsZSI6eyIkaWQiOiI5OSIsIkxpbmVDb2xvciI6eyIkaWQiOiIxMDAiLCIkdHlwZSI6Ik5MUkUuQ29tbW9uLkRvbS5Tb2xpZENvbG9yQnJ1c2gsIE5MUkUuQ29tbW9uIiwiQ29sb3IiOnsiJGlkIjoiMTAxIiwiQSI6MjU1LCJSIjoyMDQsIkciOjIwNCwiQiI6MjA0fX0sIkxpbmVXZWlnaHQiOjEuMCwiTGluZVR5cGUiOjAsIlBhcmVudFN0eWxlIjpudWxsfSwiVmVydGljYWxDb25uZWN0b3JTdHlsZSI6eyIkaWQiOiIxMDIiLCJMaW5lQ29sb3IiOnsiJGlkIjoiMTAzIiwiJHR5cGUiOiJOTFJFLkNvbW1vbi5Eb20uU29saWRDb2xvckJydXNoLCBOTFJFLkNvbW1vbiIsIkNvbG9yIjp7IiRpZCI6IjEwNCIsIkEiOjI1NSwiUiI6MjA0LCJHIjoyMDQsIkIiOjIwNH19LCJMaW5lV2VpZ2h0IjoxLjAsIkxpbmVUeXBlIjowLCJQYXJlbnRTdHlsZSI6bnVsbH0sIk1hcmdpbiI6bnVsbCwiU3RhcnREYXRlUG9zaXRpb24iOjIsIkVuZERhdGVQb3NpdGlvbiI6MiwiRGF0ZUlzVmlzaWJsZSI6dHJ1ZSwiVGl0bGVQb3NpdGlvbiI6NCwiRHVyYXRpb25Qb3NpdGlvbiI6NiwiUGVyY2VudGFnZUNvbXBsZXRlZFBvc2l0aW9uIjo2LCJTcGFjaW5nIjo1LCJJc0JlbG93VGltZWJhbmQiOmZhbHNlLCJQZXJjZW50YWdlQ29tcGxldGVTaGFwZU9wYWNpdHkiOjM1LCJTaGFwZVN0eWxlIjp7IiRpZCI6IjEwNSIsIk1hcmdpbiI6eyIkaWQiOiIxMDYiLCJUb3AiOjAsIkxlZnQiOjQsIlJpZ2h0Ijo0LCJCb3R0b20iOjB9LCJQYWRkaW5nIjp7IiRpZCI6IjEwNyIsIlRvcCI6MCwiTGVmdCI6MCwiUmlnaHQiOjAsIkJvdHRvbSI6MH0sIkJhY2tncm91bmQiOnsiJGlkIjoiMTA4IiwiQ29sb3IiOnsiJGlkIjoiMTA5IiwiQSI6MjU1LCJSIjowLCJHIjoxMTQsIkIiOjE4OH19LCJJc1Zpc2libGUiOnRydWUsIldpZHRoIjowLjAsIkhlaWdodCI6MjIuMCwiQm9yZGVyU3R5bGUiOnsiJGlkIjoiMTEwIiwiTGluZUNvbG9yIjp7IiRpZCI6IjExMSIsIiR0eXBlIjoiTkxSRS5Db21tb24uRG9tLlNvbGlkQ29sb3JCcnVzaCwgTkxSRS5Db21tb24iLCJDb2xvciI6eyIkaWQiOiIxMTIiLCJBIjoyNTUsIlIiOjI1NSwiRyI6MCwiQiI6MH19LCJMaW5lV2VpZ2h0IjowLjAsIkxpbmVUeXBlIjowLCJQYXJlbnRTdHlsZSI6bnVsbH0sIlBhcmVudFN0eWxlIjpudWxsfSwiVGl0bGVTdHlsZSI6eyIkaWQiOiIxMTMiLCJGb250U2V0dGluZ3MiOnsiJGlkIjoiMTE0IiwiRm9udFNpemUiOjExLCJGb250TmFtZSI6IkNhbGlicmkiLCJJc0JvbGQiOnRydWUsIklzSXRhbGljIjpmYWxzZSwiSXNVbmRlcmxpbmVkIjpmYWxzZSwiUGFyZW50U3R5bGUiOm51bGx9LCJBdXRvU2l6ZSI6MCwiRm9yZWdyb3VuZCI6eyIkaWQiOiIxMTUiLCJDb2xvciI6eyIkaWQiOiIxMTYiLCJBIjoyNTUsIlIiOjAsIkciOjAsIkIiOjB9fSwiTWF4V2lkdGgiOjcyMC4wLCJNYXhIZWlnaHQiOiJJbmZpbml0eSIsIlNtYXJ0Rm9yZWdyb3VuZElzQWN0aXZlIjp0cnVlLCJIb3Jpem9udGFsQWxpZ25tZW50Ijox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CwiRm9udE5hbWUiOiJDYWxpYnJpIiwiSXNCb2xkIjpmYWxzZSwiSXNJdGFsaWMiOmZhbHNlLCJJc1VuZGVybGluZWQiOmZhbHNlLCJQYXJlbnRTdHlsZSI6bnVsbH0sIkF1dG9TaXplIjowLCJGb3JlZ3JvdW5kIjp7IiRpZCI6IjEyMiIsIkNvbG9yIjp7IiRpZCI6IjEy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0IiwiVG9wIjowLCJMZWZ0IjowLCJSaWdodCI6MCwiQm90dG9tIjowfSwiUGFkZGluZyI6eyIkaWQiOiIxMjUiLCJUb3AiOjAsIkxlZnQiOjAsIlJpZ2h0IjowLCJCb3R0b20iOjB9LCJCYWNrZ3JvdW5kIjp7IiRpZCI6IjEyNiIsIkNvbG9yIjp7IiRyZWYiOiIyMCJ9fSwiSXNWaXNpYmxlIjp0cnVlLCJXaWR0aCI6MC4wLCJIZWlnaHQiOjAuMCwiQm9yZGVyU3R5bGUiOm51bGwsIlBhcmVudFN0eWxlIjpudWxsfSwiRGF0ZUZvcm1hdCI6eyIkaWQiOiIxM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4IiwiRm9ybWF0IjowLCJJc1Zpc2libGUiOmZhbHNlLCJMYXN0S25vd25WaXNpYmlsaXR5U3RhdGUiOmZhbHNlfSwiSXNWaXNpYmxlIjp0cnVlLCJQYXJlbnRTdHlsZSI6bnVsbCwiX2V4cGxpY2l0bHlTZXQiOnsiJGlkIjoiMTI5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AiLCJHcmlkbGluZVN0eWxlIjp7IiRpZCI6IjEzMSIsIkxpbmVDb2xvciI6eyIkaWQiOiIxMzIiLCIkdHlwZSI6Ik5MUkUuQ29tbW9uLkRvbS5Tb2xpZENvbG9yQnJ1c2gsIE5MUkUuQ29tbW9uIiwiQ29sb3IiOnsiJGlkIjoiMTMzIiwiQSI6MzgsIlIiOjkxLCJHIjoxNTUsIkIiOjIxM319LCJMaW5lV2VpZ2h0IjoxLjAsIkxpbmVUeXBlIjowLCJQYXJlbnRTdHlsZSI6bnVsbH0sIk1hcmdpbiI6eyIkaWQiOiIxMzQiLCJUb3AiOjAsIkxlZnQiOjAsIlJpZ2h0IjowLCJCb3R0b20iOjB9LCJQYWRkaW5nIjp7IiRpZCI6IjEzNSIsIlRvcCI6MCwiTGVmdCI6MCwiUmlnaHQiOjAsIkJvdHRvbSI6MH0sIkJhY2tncm91bmQiOm51bGwsIklzVmlzaWJsZSI6dHJ1ZSwiV2lkdGgiOjAuMCwiSGVpZ2h0IjowLjAsIkJvcmRlclN0eWxlIjpudWxsLCJQYXJlbnRTdHlsZSI6bnVsbH0sIlNob3dFbGFwc2VkVGltZUdyYWRpZW50U3R5bGUiOnRydW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0cnVlLCJXaWR0aCI6MC4wLCJIZWlnaHQiOjAuMCwiQm9yZGVyU3R5bGUiOm51bGwsIlBhcmVudFN0eWxlIjpudWxsfSwiUmVjdGFuZ2xlU3R5bGUiOnsiJGlkIjoiMTQ0IiwiTWFyZ2luIjp7IiRpZCI6IjE0NSIsIlRvcCI6MCwiTGVmdCI6MCwiUmlnaHQiOjAsIkJvdHRvbSI6MH0sIlBhZGRpbmciOnsiJGlkIjoiMTQ2IiwiVG9wIjowLCJMZWZ0IjowLCJSaWdodCI6MCwiQm90dG9tIjowfSwiQmFja2dyb3VuZCI6eyIkaWQiOiIxNDciLCJDb2xvciI6eyIkaWQiOiIxNDgiLCJBIjoxMjcsIlIiOjkxLCJHIjoxNTUsIkIiOjIxM319LCJJc1Zpc2libGUiOnRydW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yMDE3LTExLTE2VDIzOjU5OjU5Ljk5OVoiLCJFbmREYXRlIjoiMjAyMy0wNy0xNFQyMzo1OTowMCIsIkZvcm1hdCI6Ik1NIiwiVHlwZSI6MywiQXV0b0RhdGVSYW5nZSI6dHJ1ZSwiV29ya2luZ0RheXMiOjEyNywiRmlzY2FsWWVhciI6eyIkaWQiOiIxNjUiLCJTdGFydE1vbnRoIjoxLCJVc2VTdGFydGluZ1llYXJGb3JOdW1iZXJpbmciOnRydWUsIlNob3dGaXNjYWxZZWFyTGFiZWwiOnRydWV9LCJUb2RheU1hcmtlclRleHQiOiJUb2RheSIsIkF1dG9TY2FsZVR5cGUiOmZhbHNlfSwiTWlsZXN0b25lcyI6W3siJGlkIjoiMTY2IiwiRGF0ZSI6IjIwMjEtMTEtMTZUMjM6NTk6MDAiLCJTdHlsZSI6eyIkaWQiOiIxNjciLCJTaGFwZSI6NywiQ29ubmVjdG9yTWFyZ2luIjp7IiRyZWYiOiI1NCJ9LCJDb25uZWN0b3JTdHlsZSI6eyIkaWQiOiIxNjgiLCJMaW5lQ29sb3IiOnsiJGlkIjoiMTY5IiwiJHR5cGUiOiJOTFJFLkNvbW1vbi5Eb20uU29saWRDb2xvckJydXNoLCBOTFJFLkNvbW1vbiIsIkNvbG9yIjp7IiRpZCI6IjE3MCIsIkEiOjg5LCJSIjoyMzAsIkciOjcyLCJCIjozNX19LCJMaW5lV2VpZ2h0IjoxLjAsIkxpbmVUeXBlIjowLCJQYXJlbnRTdHlsZSI6eyIkcmVmIjoiNTUifX0sIklzQmVsb3dUaW1lYmFuZCI6ZmFsc2UsIlBvc2l0aW9uT25UYXNrIjowLCJIaWRlRGF0ZSI6ZmFsc2UsIlNoYXBlU2l6ZSI6MCwiU3BhY2luZyI6Mi4wLCJQYWRkaW5nIjp7IiRyZWYiOiI1OCJ9LCJTaGFwZVN0eWxlIjp7IiRpZCI6IjE3MSIsIk1hcmdpbiI6eyIkcmVmIjoiNjAifSwiUGFkZGluZyI6eyIkcmVmIjoiNjEifSwiQmFja2dyb3VuZCI6eyIkaWQiOiIxNzIiLCJDb2xvciI6eyIkaWQiOiIxNzMiLCJBIjoyNTUsIlIiOjIzMCwiRyI6NzIsIkIiOjM1fX0sIklzVmlzaWJsZSI6dHJ1ZSwiV2lkdGgiOjEyLjAsIkhlaWdodCI6MTQuMCwiQm9yZGVyU3R5bGUiOnsiJGlkIjoiMTc0IiwiTGluZUNvbG9yIjp7IiRyZWYiOiI2NSJ9LCJMaW5lV2VpZ2h0IjowLjAsIkxpbmVUeXBlIjowLCJQYXJlbnRTdHlsZSI6eyIkcmVmIjoiNjQifX0sIlBhcmVudFN0eWxlIjp7IiRyZWYiOiI1OSJ9fSwiVGl0bGVTdHlsZSI6eyIkaWQiOiIxNzUiLCJGb250U2V0dGluZ3MiOnsiJGlkIjoiMTc2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E3NyIsIkxpbmVDb2xvciI6bnVsbCwiTGluZVdlaWdodCI6MC4wLCJMaW5lVHlwZSI6MCwiUGFyZW50U3R5bGUiOm51bGx9LCJQYXJlbnRTdHlsZSI6eyIkcmVmIjoiNjcifX0sIkRhdGVTdHlsZSI6eyIkaWQiOiIxNzgiLCJGb250U2V0dGluZ3MiOnsiJGlkIjoiMTc5IiwiRm9udFNpemUiOjEwLCJGb250TmFtZSI6IkNhbGlicmkiLCJJc0JvbGQiOmZhbHNlLCJJc0l0YWxpYyI6ZmFsc2UsIklzVW5kZXJsaW5lZCI6ZmFsc2UsIlBhcmVudFN0eWxlIjp7IiRyZWYiOiI3NSJ9fSwiQXV0b1NpemUiOjAsIkZvcmVncm91bmQiOnsiJGlkIjoiMTgwIiwiQ29sb3IiOnsiJGlkIjoiMTgxIiwiQSI6MjU1LCJSIjoyMzAsIkciOjcyLCJCIjozNX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yIiwiTGluZUNvbG9yIjpudWxsLCJMaW5lV2VpZ2h0IjowLjAsIkxpbmVUeXBlIjowLCJQYXJlbnRTdHlsZSI6bnVsbH0sIlBhcmVudFN0eWxlIjp7IiRyZWYiOiI3NCJ9fSwiRGF0ZUZvcm1hdCI6eyIkcmVmIjoiODEifSwiV2Vla051bWJlcmluZyI6eyIkaWQiOiIxODMiLCJGb3JtYXQiOjAsIklzVmlzaWJsZSI6ZmFsc2UsIkxhc3RLbm93blZpc2liaWxpdHlTdGF0ZSI6ZmFsc2V9LCJJc1Zpc2libGUiOnRydWUsIlBhcmVudFN0eWxlIjp7IiRyZWYiOiI1MyJ9fSwiSW5kZXgiOjAsIlBlcmNlbnRhZ2VDb21wbGV0ZSI6bnVsbCwiUG9zaXRpb24iOnsiUmF0aW8iOjAuMCwiSXNDdXN0b20iOmZhbHNlfSwiRGF0ZUZvcm1hdCI6eyIkcmVmIjoiODEifSwiV2Vla051bWJlcmluZyI6eyIkaWQiOiIxODQiLCJGb3JtYXQiOjAsIklzVmlzaWJsZSI6ZmFsc2UsIkxhc3RLbm93blZpc2liaWxpdHlTdGF0ZSI6ZmFsc2V9LCJSZWxhdGVkVGFza0lkIjoiMDAwMDAwMDAtMDAwMC0wMDAwLTAwMDAtMDAwMDAwMDAwMDAwIiwiSWQiOiI0NzRkMjk3MS05OGQ1LTQyNWMtOTQ4Ny1lOWFiZGM0MDFkOGQiLCJJbXBvcnRJZCI6bnVsbCwiVGl0bGUiOiJFbnRlciB5b3VyIG1pbGVzdG9uZSBoZXJlIiwiTm90ZSI6bnVsbCwiSHlwZXJsaW5rIjp7IiRpZCI6IjE4NSIsIkFkZHJlc3MiOm51bGwsIlN1YkFkZHJlc3MiOm51bGx9LCJJc0NoYW5nZWQiOmZhbHNlLCJJc05ldyI6ZmFsc2V9LHsiJGlkIjoiMTg2IiwiRGF0ZSI6IjIwMjItMDItMDFUMjM6NTk6MDAiLCJTdHlsZSI6eyIkaWQiOiIxODciLCJTaGFwZSI6MywiQ29ubmVjdG9yTWFyZ2luIjp7IiRyZWYiOiI1NCJ9LCJDb25uZWN0b3JTdHlsZSI6eyIkaWQiOiIxODgiLCJMaW5lQ29sb3IiOnsiJGlkIjoiMTg5IiwiJHR5cGUiOiJOTFJFLkNvbW1vbi5Eb20uU29saWRDb2xvckJydXNoLCBOTFJFLkNvbW1vbiIsIkNvbG9yIjp7IiRpZCI6IjE5MCIsIkEiOjI1NSwiUiI6MjU1LCJHIjoyMDIsIkIiOjh9fSwiTGluZVdlaWdodCI6MS4wLCJMaW5lVHlwZSI6MCwiUGFyZW50U3R5bGUiOnsiJHJlZiI6IjU1In19LCJJc0JlbG93VGltZWJhbmQiOmZhbHNlLCJQb3NpdGlvbk9uVGFzayI6MCwiSGlkZURhdGUiOmZhbHNlLCJTaGFwZVNpemUiOjAsIlNwYWNpbmciOjIuMCwiUGFkZGluZyI6eyIkcmVmIjoiNTgifSwiU2hhcGVTdHlsZSI6eyIkaWQiOiIxOTEiLCJNYXJnaW4iOnsiJHJlZiI6IjYwIn0sIlBhZGRpbmciOnsiJHJlZiI6IjYxIn0sIkJhY2tncm91bmQiOnsiJGlkIjoiMTkyIiwiQ29sb3IiOnsiJGlkIjoiMTkzIiwiQSI6MjU1LCJSIjoyMzAsIkciOjcyLCJCIjozNX19LCJJc1Zpc2libGUiOnRydWUsIldpZHRoIjoxMi4wLCJIZWlnaHQiOjE0LjAsIkJvcmRlclN0eWxlIjp7IiRpZCI6IjE5NCIsIkxpbmVDb2xvciI6eyIkcmVmIjoiNjUifSwiTGluZVdlaWdodCI6MC4wLCJMaW5lVHlwZSI6MCwiUGFyZW50U3R5bGUiOnsiJHJlZiI6IjY0In19LCJQYXJlbnRTdHlsZSI6eyIkcmVmIjoiNTkifX0sIlRpdGxlU3R5bGUiOnsiJGlkIjoiMTk1IiwiRm9udFNldHRpbmdzIjp7IiRpZCI6IjE5Ni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OTciLCJMaW5lQ29sb3IiOm51bGwsIkxpbmVXZWlnaHQiOjAuMCwiTGluZVR5cGUiOjAsIlBhcmVudFN0eWxlIjpudWxsfSwiUGFyZW50U3R5bGUiOnsiJHJlZiI6IjY3In19LCJEYXRlU3R5bGUiOnsiJGlkIjoiMTk4IiwiRm9udFNldHRpbmdzIjp7IiRpZCI6IjE5OSIsIkZvbnRTaXplIjoxMCwiRm9udE5hbWUiOiJDYWxpYnJpIiwiSXNCb2xkIjpmYWxzZSwiSXNJdGFsaWMiOmZhbHNlLCJJc1VuZGVybGluZWQiOmZhbHNlLCJQYXJlbnRTdHlsZSI6eyIkcmVmIjoiNzUifX0sIkF1dG9TaXplIjowLCJGb3JlZ3JvdW5kIjp7IiRpZCI6IjIwMCIsIkNvbG9yIjp7IiRpZCI6IjIwMSIsIkEiOjI1NSwiUiI6MTk3LCJHIjoxNTUsIkIiOjB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MiIsIkxpbmVDb2xvciI6bnVsbCwiTGluZVdlaWdodCI6MC4wLCJMaW5lVHlwZSI6MCwiUGFyZW50U3R5bGUiOm51bGx9LCJQYXJlbnRTdHlsZSI6eyIkcmVmIjoiNzQifX0sIkRhdGVGb3JtYXQiOnsiJHJlZiI6IjgxIn0sIldlZWtOdW1iZXJpbmciOnsiJGlkIjoiMjAzIiwiRm9ybWF0IjowLCJJc1Zpc2libGUiOmZhbHNlLCJMYXN0S25vd25WaXNpYmlsaXR5U3RhdGUiOmZhbHNlfSwiSXNWaXNpYmxlIjp0cnVlLCJQYXJlbnRTdHlsZSI6eyIkcmVmIjoiNTMifX0sIkluZGV4IjoxLCJQZXJjZW50YWdlQ29tcGxldGUiOm51bGwsIlBvc2l0aW9uIjp7IlJhdGlvIjowLjAsIklzQ3VzdG9tIjpmYWxzZX0sIkRhdGVGb3JtYXQiOnsiJHJlZiI6IjgxIn0sIldlZWtOdW1iZXJpbmciOnsiJGlkIjoiMjA0IiwiRm9ybWF0IjowLCJJc1Zpc2libGUiOmZhbHNlLCJMYXN0S25vd25WaXNpYmlsaXR5U3RhdGUiOmZhbHNlfSwiUmVsYXRlZFRhc2tJZCI6IjAwMDAwMDAwLTAwMDAtMDAwMC0wMDAwLTAwMDAwMDAwMDAwMCIsIklkIjoiMDU3ZDMzMzktYzg3OS00NDRlLTk3MjQtYzliYmI2NmQ1ZmEyIiwiSW1wb3J0SWQiOm51bGwsIlRpdGxlIjoiRW50ZXIgeW91ciBtaWxlc3RvbmUgaGVyZSIsIk5vdGUiOm51bGwsIkh5cGVybGluayI6eyIkaWQiOiIyMDUiLCJBZGRyZXNzIjpudWxsLCJTdWJBZGRyZXNzIjpudWxsfSwiSXNDaGFuZ2VkIjpmYWxzZSwiSXNOZXciOmZhbHNlfSx7IiRpZCI6IjIwNiIsIkRhdGUiOiIyMDIyLTA0LTI5VDIzOjU5OjAwIiwiU3R5bGUiOnsiJGlkIjoiMjA3IiwiU2hhcGUiOjcsIkNvbm5lY3Rvck1hcmdpbiI6eyIkcmVmIjoiNTQifSwiQ29ubmVjdG9yU3R5bGUiOnsiJGlkIjoiMjA4IiwiTGluZUNvbG9yIjp7IiRpZCI6IjIwOSIsIiR0eXBlIjoiTkxSRS5Db21tb24uRG9tLlNvbGlkQ29sb3JCcnVzaCwgTkxSRS5Db21tb24iLCJDb2xvciI6eyIkaWQiOiIyMTAiLCJBIjoyNTUsIlIiOjI0OCwiRyI6MTQ3LCJCIjoyOX19LCJMaW5lV2VpZ2h0IjoxLjAsIkxpbmVUeXBlIjowLCJQYXJlbnRTdHlsZSI6eyIkcmVmIjoiNTUifX0sIklzQmVsb3dUaW1lYmFuZCI6ZmFsc2UsIlBvc2l0aW9uT25UYXNrIjowLCJIaWRlRGF0ZSI6ZmFsc2UsIlNoYXBlU2l6ZSI6MCwiU3BhY2luZyI6Mi4wLCJQYWRkaW5nIjp7IiRyZWYiOiI1OCJ9LCJTaGFwZVN0eWxlIjp7IiRpZCI6IjIxMSIsIk1hcmdpbiI6eyIkcmVmIjoiNjAifSwiUGFkZGluZyI6eyIkcmVmIjoiNjEifSwiQmFja2dyb3VuZCI6eyIkaWQiOiIyMTIiLCJDb2xvciI6eyIkaWQiOiIyMTMiLCJBIjoyNTUsIlIiOjI0OCwiRyI6MTQ3LCJCIjoyOX19LCJJc1Zpc2libGUiOnRydWUsIldpZHRoIjoxMi4wLCJIZWlnaHQiOjE0LjAsIkJvcmRlclN0eWxlIjp7IiRpZCI6IjIxNCIsIkxpbmVDb2xvciI6eyIkcmVmIjoiNjUifSwiTGluZVdlaWdodCI6MC4wLCJMaW5lVHlwZSI6MCwiUGFyZW50U3R5bGUiOnsiJHJlZiI6IjY0In19LCJQYXJlbnRTdHlsZSI6eyIkcmVmIjoiNTkifX0sIlRpdGxlU3R5bGUiOnsiJGlkIjoiMjE1IiwiRm9udFNldHRpbmdzIjp7IiRpZCI6IjIxNi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MTciLCJMaW5lQ29sb3IiOm51bGwsIkxpbmVXZWlnaHQiOjAuMCwiTGluZVR5cGUiOjAsIlBhcmVudFN0eWxlIjpudWxsfSwiUGFyZW50U3R5bGUiOnsiJHJlZiI6IjY3In19LCJEYXRlU3R5bGUiOnsiJGlkIjoiMjE4IiwiRm9udFNldHRpbmdzIjp7IiRpZCI6IjIxOSIsIkZvbnRTaXplIjoxMCwiRm9udE5hbWUiOiJDYWxpYnJpIiwiSXNCb2xkIjpmYWxzZSwiSXNJdGFsaWMiOmZhbHNlLCJJc1VuZGVybGluZWQiOmZhbHNlLCJQYXJlbnRTdHlsZSI6eyIkcmVmIjoiNzUifX0sIkF1dG9TaXplIjowLCJGb3JlZ3JvdW5kIjp7IiRpZCI6IjIyMCIsIkNvbG9yIjp7IiRpZCI6IjIyMSIsIkEiOjI1NSwiUiI6MjQ4LCJHIjoxNDcsIkIiOjI5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jIiLCJMaW5lQ29sb3IiOm51bGwsIkxpbmVXZWlnaHQiOjAuMCwiTGluZVR5cGUiOjAsIlBhcmVudFN0eWxlIjpudWxsfSwiUGFyZW50U3R5bGUiOnsiJHJlZiI6Ijc0In19LCJEYXRlRm9ybWF0Ijp7IiRyZWYiOiI4MSJ9LCJXZWVrTnVtYmVyaW5nIjp7IiRpZCI6IjIyMyIsIkZvcm1hdCI6MCwiSXNWaXNpYmxlIjpmYWxzZSwiTGFzdEtub3duVmlzaWJpbGl0eVN0YXRlIjpmYWxzZX0sIklzVmlzaWJsZSI6dHJ1ZSwiUGFyZW50U3R5bGUiOnsiJHJlZiI6IjUzIn19LCJJbmRleCI6MiwiUGVyY2VudGFnZUNvbXBsZXRlIjpudWxsLCJQb3NpdGlvbiI6eyJSYXRpbyI6MC4wLCJJc0N1c3RvbSI6ZmFsc2V9LCJEYXRlRm9ybWF0Ijp7IiRyZWYiOiI4MSJ9LCJXZWVrTnVtYmVyaW5nIjp7IiRpZCI6IjIyNCIsIkZvcm1hdCI6MCwiSXNWaXNpYmxlIjpmYWxzZSwiTGFzdEtub3duVmlzaWJpbGl0eVN0YXRlIjpmYWxzZX0sIlJlbGF0ZWRUYXNrSWQiOiIwMDAwMDAwMC0wMDAwLTAwMDAtMDAwMC0wMDAwMDAwMDAwMDAiLCJJZCI6IjIzYWJlNjQzLWQ3NjYtNGMxNi1hODdkLTA5OTM4NzZjYjMwYSIsIkltcG9ydElkIjpudWxsLCJUaXRsZSI6IkVudGVyIHlvdXIgbWlsZXN0b25lIGhlcmUiLCJOb3RlIjpudWxsLCJIeXBlcmxpbmsiOnsiJGlkIjoiMjI1IiwiQWRkcmVzcyI6bnVsbCwiU3ViQWRkcmVzcyI6bnVsbH0sIklzQ2hhbmdlZCI6ZmFsc2UsIklzTmV3IjpmYWxzZX0seyIkaWQiOiIyMjYiLCJEYXRlIjoiMjAyMi0wNi0xN1QyMzo1OTowMCIsIlN0eWxlIjp7IiRpZCI6IjIyNyIsIlNoYXBlIjo3LCJDb25uZWN0b3JNYXJnaW4iOnsiJHJlZiI6IjU0In0sIkNvbm5lY3RvclN0eWxlIjp7IiRpZCI6IjIyOCIsIkxpbmVDb2xvciI6eyIkaWQiOiIyMjkiLCIkdHlwZSI6Ik5MUkUuQ29tbW9uLkRvbS5Tb2xpZENvbG9yQnJ1c2gsIE5MUkUuQ29tbW9uIiwiQ29sb3IiOnsiJGlkIjoiMjMwIiwiQSI6MjU1LCJSIjoyMDYsIkciOjE0MSwiQiI6NjJ9fSwiTGluZVdlaWdodCI6MS4wLCJMaW5lVHlwZSI6MCwiUGFyZW50U3R5bGUiOnsiJHJlZiI6IjU1In19LCJJc0JlbG93VGltZWJhbmQiOmZhbHNlLCJQb3NpdGlvbk9uVGFzayI6MCwiSGlkZURhdGUiOmZhbHNlLCJTaGFwZVNpemUiOjAsIlNwYWNpbmciOjIuMCwiUGFkZGluZyI6eyIkcmVmIjoiNTgifSwiU2hhcGVTdHlsZSI6eyIkaWQiOiIyMzEiLCJNYXJnaW4iOnsiJHJlZiI6IjYwIn0sIlBhZGRpbmciOnsiJHJlZiI6IjYxIn0sIkJhY2tncm91bmQiOnsiJGlkIjoiMjMyIiwiQ29sb3IiOnsiJGlkIjoiMjMzIiwiQSI6MjU1LCJSIjoxNTYsIkciOjEwNiwiQiI6MTA2fX0sIklzVmlzaWJsZSI6dHJ1ZSwiV2lkdGgiOjEyLjAsIkhlaWdodCI6MTQuMCwiQm9yZGVyU3R5bGUiOnsiJGlkIjoiMjM0IiwiTGluZUNvbG9yIjp7IiRyZWYiOiI2NSJ9LCJMaW5lV2VpZ2h0IjowLjAsIkxpbmVUeXBlIjowLCJQYXJlbnRTdHlsZSI6eyIkcmVmIjoiNjQifX0sIlBhcmVudFN0eWxlIjp7IiRyZWYiOiI1OSJ9fSwiVGl0bGVTdHlsZSI6eyIkaWQiOiIyMzUiLCJGb250U2V0dGluZ3MiOnsiJGlkIjoiMjM2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zNyIsIkxpbmVDb2xvciI6bnVsbCwiTGluZVdlaWdodCI6MC4wLCJMaW5lVHlwZSI6MCwiUGFyZW50U3R5bGUiOm51bGx9LCJQYXJlbnRTdHlsZSI6eyIkcmVmIjoiNjcifX0sIkRhdGVTdHlsZSI6eyIkaWQiOiIyMzgiLCJGb250U2V0dGluZ3MiOnsiJGlkIjoiMjM5IiwiRm9udFNpemUiOjEwLCJGb250TmFtZSI6IkNhbGlicmkiLCJJc0JvbGQiOmZhbHNlLCJJc0l0YWxpYyI6ZmFsc2UsIklzVW5kZXJsaW5lZCI6ZmFsc2UsIlBhcmVudFN0eWxlIjp7IiRyZWYiOiI3NSJ9fSwiQXV0b1NpemUiOjAsIkZvcmVncm91bmQiOnsiJGlkIjoiMjQwIiwiQ29sb3IiOnsiJGlkIjoiMjQxIiwiQSI6MjU1LCJSIjoxNTYsIkciOjEwNi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DIiLCJMaW5lQ29sb3IiOm51bGwsIkxpbmVXZWlnaHQiOjAuMCwiTGluZVR5cGUiOjAsIlBhcmVudFN0eWxlIjpudWxsfSwiUGFyZW50U3R5bGUiOnsiJHJlZiI6Ijc0In19LCJEYXRlRm9ybWF0Ijp7IiRyZWYiOiI4MSJ9LCJXZWVrTnVtYmVyaW5nIjp7IiRpZCI6IjI0MyIsIkZvcm1hdCI6MCwiSXNWaXNpYmxlIjpmYWxzZSwiTGFzdEtub3duVmlzaWJpbGl0eVN0YXRlIjpmYWxzZX0sIklzVmlzaWJsZSI6dHJ1ZSwiUGFyZW50U3R5bGUiOnsiJHJlZiI6IjUzIn19LCJJbmRleCI6MywiUGVyY2VudGFnZUNvbXBsZXRlIjpudWxsLCJQb3NpdGlvbiI6eyJSYXRpbyI6MC4xNDg2NDE4ODMwMDIzODcxNSwiSXNDdXN0b20iOnRydWV9LCJEYXRlRm9ybWF0Ijp7IiRyZWYiOiI4MSJ9LCJXZWVrTnVtYmVyaW5nIjp7IiRpZCI6IjI0NCIsIkZvcm1hdCI6MCwiSXNWaXNpYmxlIjpmYWxzZSwiTGFzdEtub3duVmlzaWJpbGl0eVN0YXRlIjpmYWxzZX0sIlJlbGF0ZWRUYXNrSWQiOiIwMDAwMDAwMC0wMDAwLTAwMDAtMDAwMC0wMDAwMDAwMDAwMDAiLCJJZCI6ImUxYzdjZjg0LWM1ODktNDdlMi05ZDM5LWI4YWU2MGY0NTQ5OCIsIkltcG9ydElkIjpudWxsLCJUaXRsZSI6IkVudGVyIHlvdXIgbWlsZXN0b25lIGhlcmUiLCJOb3RlIjpudWxsLCJIeXBlcmxpbmsiOnsiJGlkIjoiMjQ1IiwiQWRkcmVzcyI6bnVsbCwiU3ViQWRkcmVzcyI6bnVsbH0sIklzQ2hhbmdlZCI6ZmFsc2UsIklzTmV3IjpmYWxzZX0seyIkaWQiOiIyNDYiLCJEYXRlIjoiMjAyMi0wOC0wNVQyMzo1OTowMCIsIlN0eWxlIjp7IiRpZCI6IjI0NyIsIlNoYXBlIjoxMiwiQ29ubmVjdG9yTWFyZ2luIjp7IiRyZWYiOiI1NCJ9LCJDb25uZWN0b3JTdHlsZSI6eyIkaWQiOiIyNDgiLCJMaW5lQ29sb3IiOnsiJGlkIjoiMjQ5IiwiJHR5cGUiOiJOTFJFLkNvbW1vbi5Eb20uU29saWRDb2xvckJydXNoLCBOTFJFLkNvbW1vbiIsIkNvbG9yIjp7IiRpZCI6IjI1MCIsIkEiOjI1NSwiUiI6MjM2LCJHIjoxMTIsIkIiOjIyfX0sIkxpbmVXZWlnaHQiOjEuMCwiTGluZVR5cGUiOjAsIlBhcmVudFN0eWxlIjp7IiRyZWYiOiI1NSJ9fSwiSXNCZWxvd1RpbWViYW5kIjpmYWxzZSwiUG9zaXRpb25PblRhc2siOjAsIkhpZGVEYXRlIjpmYWxzZSwiU2hhcGVTaXplIjowLCJTcGFjaW5nIjoyLjAsIlBhZGRpbmciOnsiJHJlZiI6IjU4In0sIlNoYXBlU3R5bGUiOnsiJGlkIjoiMjUxIiwiTWFyZ2luIjp7IiRyZWYiOiI2MCJ9LCJQYWRkaW5nIjp7IiRyZWYiOiI2MSJ9LCJCYWNrZ3JvdW5kIjp7IiRpZCI6IjI1MiIsIkNvbG9yIjp7IiRpZCI6IjI1MyIsIkEiOjI1NSwiUiI6MjM2LCJHIjoxMTIsIkIiOjIyfX0sIklzVmlzaWJsZSI6dHJ1ZSwiV2lkdGgiOjEyLjAsIkhlaWdodCI6MTQuMCwiQm9yZGVyU3R5bGUiOnsiJGlkIjoiMjU0IiwiTGluZUNvbG9yIjp7IiRyZWYiOiI2NSJ9LCJMaW5lV2VpZ2h0IjowLjAsIkxpbmVUeXBlIjowLCJQYXJlbnRTdHlsZSI6eyIkcmVmIjoiNjQifX0sIlBhcmVudFN0eWxlIjp7IiRyZWYiOiI1OSJ9fSwiVGl0bGVTdHlsZSI6eyIkaWQiOiIyNTUiLCJGb250U2V0dGluZ3MiOnsiJGlkIjoiMjU2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1NyIsIkxpbmVDb2xvciI6bnVsbCwiTGluZVdlaWdodCI6MC4wLCJMaW5lVHlwZSI6MCwiUGFyZW50U3R5bGUiOm51bGx9LCJQYXJlbnRTdHlsZSI6eyIkcmVmIjoiNjcifX0sIkRhdGVTdHlsZSI6eyIkaWQiOiIyNTgiLCJGb250U2V0dGluZ3MiOnsiJGlkIjoiMjU5IiwiRm9udFNpemUiOjEwLCJGb250TmFtZSI6IkNhbGlicmkiLCJJc0JvbGQiOmZhbHNlLCJJc0l0YWxpYyI6ZmFsc2UsIklzVW5kZXJsaW5lZCI6ZmFsc2UsIlBhcmVudFN0eWxlIjp7IiRyZWYiOiI3NSJ9fSwiQXV0b1NpemUiOjAsIkZvcmVncm91bmQiOnsiJGlkIjoiMjYwIiwiQ29sb3IiOnsiJGlkIjoiMjYxIiwiQSI6MjU1LCJSIjoyNDgsIkciOjE0NywiQiI6Mjl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2MiIsIkxpbmVDb2xvciI6bnVsbCwiTGluZVdlaWdodCI6MC4wLCJMaW5lVHlwZSI6MCwiUGFyZW50U3R5bGUiOm51bGx9LCJQYXJlbnRTdHlsZSI6eyIkcmVmIjoiNzQifX0sIkRhdGVGb3JtYXQiOnsiJHJlZiI6IjgxIn0sIldlZWtOdW1iZXJpbmciOnsiJGlkIjoiMjYzIiwiRm9ybWF0IjowLCJJc1Zpc2libGUiOmZhbHNlLCJMYXN0S25vd25WaXNpYmlsaXR5U3RhdGUiOmZhbHNlfSwiSXNWaXNpYmxlIjp0cnVlLCJQYXJlbnRTdHlsZSI6eyIkcmVmIjoiNTMifX0sIkluZGV4Ijo0LCJQZXJjZW50YWdlQ29tcGxldGUiOm51bGwsIlBvc2l0aW9uIjp7IlJhdGlvIjowLjA4MDgwMjI5NTgyNjA5OTUzMiwiSXNDdXN0b20iOnRydWV9LCJEYXRlRm9ybWF0Ijp7IiRyZWYiOiI4MSJ9LCJXZWVrTnVtYmVyaW5nIjp7IiRpZCI6IjI2NCIsIkZvcm1hdCI6MCwiSXNWaXNpYmxlIjpmYWxzZSwiTGFzdEtub3duVmlzaWJpbGl0eVN0YXRlIjpmYWxzZX0sIlJlbGF0ZWRUYXNrSWQiOiIwMDAwMDAwMC0wMDAwLTAwMDAtMDAwMC0wMDAwMDAwMDAwMDAiLCJJZCI6ImNjZWJhODFlLTAyNjYtNDVhZS05ZGU1LWM2M2FlNGFkNDc3OCIsIkltcG9ydElkIjpudWxsLCJUaXRsZSI6IkVudGVyIHlvdXIgbWlsZXN0b25lIGhlcmUiLCJOb3RlIjpudWxsLCJIeXBlcmxpbmsiOnsiJGlkIjoiMjY1IiwiQWRkcmVzcyI6bnVsbCwiU3ViQWRkcmVzcyI6bnVsbH0sIklzQ2hhbmdlZCI6ZmFsc2UsIklzTmV3IjpmYWxzZX0seyIkaWQiOiIyNjYiLCJEYXRlIjoiMjAyMi0xMC0yM1QyMzo1OTowMCIsIlN0eWxlIjp7IiRpZCI6IjI2NyIsIlNoYXBlIjo2LCJDb25uZWN0b3JNYXJnaW4iOnsiJHJlZiI6IjU0In0sIkNvbm5lY3RvclN0eWxlIjp7IiRpZCI6IjI2OCIsIkxpbmVDb2xvciI6eyIkaWQiOiIyNjkiLCIkdHlwZSI6Ik5MUkUuQ29tbW9uLkRvbS5Tb2xpZENvbG9yQnJ1c2gsIE5MUkUuQ29tbW9uIiwiQ29sb3IiOnsiJGlkIjoiMjcwIiwiQSI6MjU1LCJSIjoyMzAsIkciOjcyLCJCIjozNX19LCJMaW5lV2VpZ2h0IjoxLjAsIkxpbmVUeXBlIjowLCJQYXJlbnRTdHlsZSI6eyIkcmVmIjoiNTUifX0sIklzQmVsb3dUaW1lYmFuZCI6ZmFsc2UsIlBvc2l0aW9uT25UYXNrIjowLCJIaWRlRGF0ZSI6ZmFsc2UsIlNoYXBlU2l6ZSI6MCwiU3BhY2luZyI6Mi4wLCJQYWRkaW5nIjp7IiRyZWYiOiI1OCJ9LCJTaGFwZVN0eWxlIjp7IiRpZCI6IjI3MSIsIk1hcmdpbiI6eyIkcmVmIjoiNjAifSwiUGFkZGluZyI6eyIkcmVmIjoiNjEifSwiQmFja2dyb3VuZCI6eyIkaWQiOiIyNzIiLCJDb2xvciI6eyIkaWQiOiIyNzMiLCJBIjoyNTUsIlIiOjIzMCwiRyI6NzIsIkIiOjM1fX0sIklzVmlzaWJsZSI6dHJ1ZSwiV2lkdGgiOjEyLjAsIkhlaWdodCI6MTQuMCwiQm9yZGVyU3R5bGUiOnsiJGlkIjoiMjc0IiwiTGluZUNvbG9yIjp7IiRyZWYiOiI2NSJ9LCJMaW5lV2VpZ2h0IjowLjAsIkxpbmVUeXBlIjowLCJQYXJlbnRTdHlsZSI6eyIkcmVmIjoiNjQifX0sIlBhcmVudFN0eWxlIjp7IiRyZWYiOiI1OSJ9fSwiVGl0bGVTdHlsZSI6eyIkaWQiOiIyNzUiLCJGb250U2V0dGluZ3MiOnsiJGlkIjoiMjc2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3NyIsIkxpbmVDb2xvciI6bnVsbCwiTGluZVdlaWdodCI6MC4wLCJMaW5lVHlwZSI6MCwiUGFyZW50U3R5bGUiOm51bGx9LCJQYXJlbnRTdHlsZSI6eyIkcmVmIjoiNjcifX0sIkRhdGVTdHlsZSI6eyIkaWQiOiIyNzgiLCJGb250U2V0dGluZ3MiOnsiJGlkIjoiMjc5IiwiRm9udFNpemUiOjEwLCJGb250TmFtZSI6IkNhbGlicmkiLCJJc0JvbGQiOmZhbHNlLCJJc0l0YWxpYyI6ZmFsc2UsIklzVW5kZXJsaW5lZCI6ZmFsc2UsIlBhcmVudFN0eWxlIjp7IiRyZWYiOiI3NSJ9fSwiQXV0b1NpemUiOjAsIkZvcmVncm91bmQiOnsiJGlkIjoiMjgwIiwiQ29sb3IiOnsiJGlkIjoiMjgxIiwiQSI6MjU1LCJSIjoyMzAsIkciOjcyLCJCIjozNX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gyIiwiTGluZUNvbG9yIjpudWxsLCJMaW5lV2VpZ2h0IjowLjAsIkxpbmVUeXBlIjowLCJQYXJlbnRTdHlsZSI6bnVsbH0sIlBhcmVudFN0eWxlIjp7IiRyZWYiOiI3NCJ9fSwiRGF0ZUZvcm1hdCI6eyIkcmVmIjoiODEifSwiV2Vla051bWJlcmluZyI6eyIkaWQiOiIyODMiLCJGb3JtYXQiOjAsIklzVmlzaWJsZSI6ZmFsc2UsIkxhc3RLbm93blZpc2liaWxpdHlTdGF0ZSI6ZmFsc2V9LCJJc1Zpc2libGUiOnRydWUsIlBhcmVudFN0eWxlIjp7IiRyZWYiOiI1MyJ9fSwiSW5kZXgiOjUsIlBlcmNlbnRhZ2VDb21wbGV0ZSI6bnVsbCwiUG9zaXRpb24iOnsiUmF0aW8iOjAuMjg0MzIwODAzMDQxODExMzQsIklzQ3VzdG9tIjp0cnVlfSwiRGF0ZUZvcm1hdCI6eyIkcmVmIjoiODEifSwiV2Vla051bWJlcmluZyI6eyIkaWQiOiIyODQiLCJGb3JtYXQiOjAsIklzVmlzaWJsZSI6ZmFsc2UsIkxhc3RLbm93blZpc2liaWxpdHlTdGF0ZSI6ZmFsc2V9LCJSZWxhdGVkVGFza0lkIjoiMDAwMDAwMDAtMDAwMC0wMDAwLTAwMDAtMDAwMDAwMDAwMDAwIiwiSWQiOiJlYzVlNjhkMi00NjFlLTQ0YjEtYTY3YS0yZmFlNWRjYmFhMGYiLCJJbXBvcnRJZCI6bnVsbCwiVGl0bGUiOiJFbnRlciB5b3VyIG1pbGVzdG9uZSBoZXJlIiwiTm90ZSI6bnVsbCwiSHlwZXJsaW5rIjp7IiRpZCI6IjI4NSIsIkFkZHJlc3MiOm51bGwsIlN1YkFkZHJlc3MiOm51bGx9LCJJc0NoYW5nZWQiOmZhbHNlLCJJc05ldyI6ZmFsc2V9LHsiJGlkIjoiMjg2IiwiRGF0ZSI6IjIwMjItMTEtMTFUMjM6NTk6MDAiLCJTdHlsZSI6eyIkaWQiOiIyODciLCJTaGFwZSI6NiwiQ29ubmVjdG9yTWFyZ2luIjp7IiRyZWYiOiI1NCJ9LCJDb25uZWN0b3JTdHlsZSI6eyIkaWQiOiIyODgiLCJMaW5lQ29sb3IiOnsiJGlkIjoiMjg5IiwiJHR5cGUiOiJOTFJFLkNvbW1vbi5Eb20uU29saWRDb2xvckJydXNoLCBOTFJFLkNvbW1vbiIsIkNvbG9yIjp7IiRpZCI6IjI5MCIsIkEiOjI1NSwiUiI6MTU2LCJHIjoxMDYsIkIiOjEwNn19LCJMaW5lV2VpZ2h0IjoxLjAsIkxpbmVUeXBlIjowLCJQYXJlbnRTdHlsZSI6eyIkcmVmIjoiNTUifX0sIklzQmVsb3dUaW1lYmFuZCI6ZmFsc2UsIlBvc2l0aW9uT25UYXNrIjowLCJIaWRlRGF0ZSI6ZmFsc2UsIlNoYXBlU2l6ZSI6MCwiU3BhY2luZyI6Mi4wLCJQYWRkaW5nIjp7IiRyZWYiOiI1OCJ9LCJTaGFwZVN0eWxlIjp7IiRpZCI6IjI5MSIsIk1hcmdpbiI6eyIkcmVmIjoiNjAifSwiUGFkZGluZyI6eyIkcmVmIjoiNjEifSwiQmFja2dyb3VuZCI6eyIkaWQiOiIyOTIiLCJDb2xvciI6eyIkaWQiOiIyOTMiLCJBIjoyNTUsIlIiOjE1NiwiRyI6MTA2LCJCIjoxMDZ9fSwiSXNWaXNpYmxlIjp0cnVlLCJXaWR0aCI6MTIuMCwiSGVpZ2h0IjoxNC4wLCJCb3JkZXJTdHlsZSI6eyIkaWQiOiIyOTQiLCJMaW5lQ29sb3IiOnsiJHJlZiI6IjY1In0sIkxpbmVXZWlnaHQiOjAuMCwiTGluZVR5cGUiOjAsIlBhcmVudFN0eWxlIjp7IiRyZWYiOiI2NCJ9fSwiUGFyZW50U3R5bGUiOnsiJHJlZiI6IjU5In19LCJUaXRsZVN0eWxlIjp7IiRpZCI6IjI5NSIsIkZvbnRTZXR0aW5ncyI6eyIkaWQiOiIyOTYiLCJGb250U2l6ZSI6MTEsIkZvbnROYW1lIjoiQ2FsaWJyaS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k3IiwiTGluZUNvbG9yIjpudWxsLCJMaW5lV2VpZ2h0IjowLjAsIkxpbmVUeXBlIjowLCJQYXJlbnRTdHlsZSI6bnVsbH0sIlBhcmVudFN0eWxlIjp7IiRyZWYiOiI2NyJ9fSwiRGF0ZVN0eWxlIjp7IiRpZCI6IjI5OCIsIkZvbnRTZXR0aW5ncyI6eyIkaWQiOiIyOTkiLCJGb250U2l6ZSI6MTAsIkZvbnROYW1lIjoiQ2FsaWJyaSIsIklzQm9sZCI6ZmFsc2UsIklzSXRhbGljIjpmYWxzZSwiSXNVbmRlcmxpbmVkIjpmYWxzZSwiUGFyZW50U3R5bGUiOnsiJHJlZiI6Ijc1In19LCJBdXRvU2l6ZSI6MCwiRm9yZWdyb3VuZCI6eyIkaWQiOiIzMDAiLCJDb2xvciI6eyIkaWQiOiIzMDEiLCJBIjoyNTUsIlIiOjE1NiwiRyI6MTA2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MwMiIsIkxpbmVDb2xvciI6bnVsbCwiTGluZVdlaWdodCI6MC4wLCJMaW5lVHlwZSI6MCwiUGFyZW50U3R5bGUiOm51bGx9LCJQYXJlbnRTdHlsZSI6eyIkcmVmIjoiNzQifX0sIkRhdGVGb3JtYXQiOnsiJHJlZiI6IjgxIn0sIldlZWtOdW1iZXJpbmciOnsiJGlkIjoiMzAzIiwiRm9ybWF0IjowLCJJc1Zpc2libGUiOmZhbHNlLCJMYXN0S25vd25WaXNpYmlsaXR5U3RhdGUiOmZhbHNlfSwiSXNWaXNpYmxlIjp0cnVlLCJQYXJlbnRTdHlsZSI6eyIkcmVmIjoiNTMifX0sIkluZGV4Ijo2LCJQZXJjZW50YWdlQ29tcGxldGUiOm51bGwsIlBvc2l0aW9uIjp7IlJhdGlvIjowLjAsIklzQ3VzdG9tIjpmYWxzZX0sIkRhdGVGb3JtYXQiOnsiJHJlZiI6IjgxIn0sIldlZWtOdW1iZXJpbmciOnsiJGlkIjoiMzA0IiwiRm9ybWF0IjowLCJJc1Zpc2libGUiOmZhbHNlLCJMYXN0S25vd25WaXNpYmlsaXR5U3RhdGUiOmZhbHNlfSwiUmVsYXRlZFRhc2tJZCI6IjAwMDAwMDAwLTAwMDAtMDAwMC0wMDAwLTAwMDAwMDAwMDAwMCIsIklkIjoiYTZlYzRmNDctN2M3Ni00ZWU0LWE4YzAtNTFjMDc3NWE4NmIwIiwiSW1wb3J0SWQiOm51bGwsIlRpdGxlIjoiRW50ZXIgeW91ciBtaWxlc3RvbmUgaGVyZSIsIk5vdGUiOm51bGwsIkh5cGVybGluayI6eyIkaWQiOiIzMDUiLCJBZGRyZXNzIjpudWxsLCJTdWJBZGRyZXNzIjpudWxsfSwiSXNDaGFuZ2VkIjpmYWxzZSwiSXNOZXciOmZhbHNlfSx7IiRpZCI6IjMwNiIsIkRhdGUiOiIyMDIyLTEyLTAxVDIzOjU5OjAwIiwiU3R5bGUiOnsiJGlkIjoiMzA3IiwiU2hhcGUiOjYsIkNvbm5lY3Rvck1hcmdpbiI6eyIkcmVmIjoiNTQifSwiQ29ubmVjdG9yU3R5bGUiOnsiJGlkIjoiMzA4IiwiTGluZUNvbG9yIjp7IiRpZCI6IjMwOSIsIiR0eXBlIjoiTkxSRS5Db21tb24uRG9tLlNvbGlkQ29sb3JCcnVzaCwgTkxSRS5Db21tb24iLCJDb2xvciI6eyIkaWQiOiIzMTAiLCJBIjoyNTUsIlIiOjU3LCJHIjo0OCwiQiI6NDJ9fSwiTGluZVdlaWdodCI6MS4wLCJMaW5lVHlwZSI6MCwiUGFyZW50U3R5bGUiOnsiJHJlZiI6IjU1In19LCJJc0JlbG93VGltZWJhbmQiOmZhbHNlLCJQb3NpdGlvbk9uVGFzayI6MCwiSGlkZURhdGUiOmZhbHNlLCJTaGFwZVNpemUiOjAsIlNwYWNpbmciOjIuMCwiUGFkZGluZyI6eyIkcmVmIjoiNTgifSwiU2hhcGVTdHlsZSI6eyIkaWQiOiIzMTEiLCJNYXJnaW4iOnsiJHJlZiI6IjYwIn0sIlBhZGRpbmciOnsiJHJlZiI6IjYxIn0sIkJhY2tncm91bmQiOnsiJGlkIjoiMzEyIiwiQ29sb3IiOnsiJGlkIjoiMzEzIiwiQSI6MjU1LCJSIjo1NywiRyI6NDgsIkIiOjQyfX0sIklzVmlzaWJsZSI6dHJ1ZSwiV2lkdGgiOjEyLjAsIkhlaWdodCI6MTQuMCwiQm9yZGVyU3R5bGUiOnsiJGlkIjoiMzE0IiwiTGluZUNvbG9yIjp7IiRyZWYiOiI2NSJ9LCJMaW5lV2VpZ2h0IjowLjAsIkxpbmVUeXBlIjowLCJQYXJlbnRTdHlsZSI6eyIkcmVmIjoiNjQifX0sIlBhcmVudFN0eWxlIjp7IiRyZWYiOiI1OSJ9fSwiVGl0bGVTdHlsZSI6eyIkaWQiOiIzMTUiLCJGb250U2V0dGluZ3MiOnsiJGlkIjoiMzE2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MxNyIsIkxpbmVDb2xvciI6bnVsbCwiTGluZVdlaWdodCI6MC4wLCJMaW5lVHlwZSI6MCwiUGFyZW50U3R5bGUiOm51bGx9LCJQYXJlbnRTdHlsZSI6eyIkcmVmIjoiNjcifX0sIkRhdGVTdHlsZSI6eyIkaWQiOiIzMTgiLCJGb250U2V0dGluZ3MiOnsiJGlkIjoiMzE5IiwiRm9udFNpemUiOjEwLCJGb250TmFtZSI6IkNhbGlicmkiLCJJc0JvbGQiOmZhbHNlLCJJc0l0YWxpYyI6ZmFsc2UsIklzVW5kZXJsaW5lZCI6ZmFsc2UsIlBhcmVudFN0eWxlIjp7IiRyZWYiOiI3NSJ9fSwiQXV0b1NpemUiOjAsIkZvcmVncm91bmQiOnsiJGlkIjoiMzIwIiwiQ29sb3IiOnsiJGlkIjoiMzIxIiwiQSI6MjU1LCJSIjo1NywiRyI6NDgsIkIiOjQy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MjIiLCJMaW5lQ29sb3IiOm51bGwsIkxpbmVXZWlnaHQiOjAuMCwiTGluZVR5cGUiOjAsIlBhcmVudFN0eWxlIjpudWxsfSwiUGFyZW50U3R5bGUiOnsiJHJlZiI6Ijc0In19LCJEYXRlRm9ybWF0Ijp7IiRyZWYiOiI4MSJ9LCJXZWVrTnVtYmVyaW5nIjp7IiRpZCI6IjMyMyIsIkZvcm1hdCI6MCwiSXNWaXNpYmxlIjpmYWxzZSwiTGFzdEtub3duVmlzaWJpbGl0eVN0YXRlIjpmYWxzZX0sIklzVmlzaWJsZSI6dHJ1ZSwiUGFyZW50U3R5bGUiOnsiJHJlZiI6IjUzIn19LCJJbmRleCI6NywiUGVyY2VudGFnZUNvbXBsZXRlIjpudWxsLCJQb3NpdGlvbiI6eyJSYXRpbyI6MC4wLCJJc0N1c3RvbSI6ZmFsc2V9LCJEYXRlRm9ybWF0Ijp7IiRyZWYiOiI4MSJ9LCJXZWVrTnVtYmVyaW5nIjp7IiRpZCI6IjMyNCIsIkZvcm1hdCI6MCwiSXNWaXNpYmxlIjpmYWxzZSwiTGFzdEtub3duVmlzaWJpbGl0eVN0YXRlIjpmYWxzZX0sIlJlbGF0ZWRUYXNrSWQiOiIwMDAwMDAwMC0wMDAwLTAwMDAtMDAwMC0wMDAwMDAwMDAwMDAiLCJJZCI6ImZjMzJkZTI4LTU1ZGMtNDI3ZC1hN2YwLWUyOThmOWYwNDI5YSIsIkltcG9ydElkIjpudWxsLCJUaXRsZSI6IkVudGVyIHlvdXIgbWlsZXN0b25lIGhlcmUiLCJOb3RlIjpudWxsLCJIeXBlcmxpbmsiOnsiJGlkIjoiMzI1IiwiQWRkcmVzcyI6bnVsbCwiU3ViQWRkcmVzcyI6bnVsbH0sIklzQ2hhbmdlZCI6ZmFsc2UsIklzTmV3IjpmYWxzZX0seyIkaWQiOiIzMjYiLCJEYXRlIjoiMjAyMy0wMi0xN1QyMzo1OTowMCIsIlN0eWxlIjp7IiRpZCI6IjMyNyIsIlNoYXBlIjo3LCJDb25uZWN0b3JNYXJnaW4iOnsiJHJlZiI6IjU0In0sIkNvbm5lY3RvclN0eWxlIjp7IiRpZCI6IjMyOCIsIkxpbmVDb2xvciI6eyIkaWQiOiIzMjkiLCIkdHlwZSI6Ik5MUkUuQ29tbW9uLkRvbS5Tb2xpZENvbG9yQnJ1c2gsIE5MUkUuQ29tbW9uIiwiQ29sb3IiOnsiJGlkIjoiMzMwIiwiQSI6MjU1LCJSIjoyNTUsIkciOjIwMiwiQiI6OH19LCJMaW5lV2VpZ2h0IjoxLjAsIkxpbmVUeXBlIjowLCJQYXJlbnRTdHlsZSI6eyIkcmVmIjoiNTUifX0sIklzQmVsb3dUaW1lYmFuZCI6ZmFsc2UsIlBvc2l0aW9uT25UYXNrIjowLCJIaWRlRGF0ZSI6ZmFsc2UsIlNoYXBlU2l6ZSI6MCwiU3BhY2luZyI6Mi4wLCJQYWRkaW5nIjp7IiRyZWYiOiI1OCJ9LCJTaGFwZVN0eWxlIjp7IiRpZCI6IjMzMSIsIk1hcmdpbiI6eyIkcmVmIjoiNjAifSwiUGFkZGluZyI6eyIkcmVmIjoiNjEifSwiQmFja2dyb3VuZCI6eyIkaWQiOiIzMzIiLCJDb2xvciI6eyIkaWQiOiIzMzMiLCJBIjoyNTUsIlIiOjI1NSwiRyI6MjAyLCJCIjo4fX0sIklzVmlzaWJsZSI6dHJ1ZSwiV2lkdGgiOjEyLjAsIkhlaWdodCI6MTQuMCwiQm9yZGVyU3R5bGUiOnsiJGlkIjoiMzM0IiwiTGluZUNvbG9yIjp7IiRyZWYiOiI2NSJ9LCJMaW5lV2VpZ2h0IjowLjAsIkxpbmVUeXBlIjowLCJQYXJlbnRTdHlsZSI6eyIkcmVmIjoiNjQifX0sIlBhcmVudFN0eWxlIjp7IiRyZWYiOiI1OSJ9fSwiVGl0bGVTdHlsZSI6eyIkaWQiOiIzMzUiLCJGb250U2V0dGluZ3MiOnsiJGlkIjoiMzM2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MzNyIsIkxpbmVDb2xvciI6bnVsbCwiTGluZVdlaWdodCI6MC4wLCJMaW5lVHlwZSI6MCwiUGFyZW50U3R5bGUiOm51bGx9LCJQYXJlbnRTdHlsZSI6eyIkcmVmIjoiNjcifX0sIkRhdGVTdHlsZSI6eyIkaWQiOiIzMzgiLCJGb250U2V0dGluZ3MiOnsiJGlkIjoiMzM5IiwiRm9udFNpemUiOjEwLCJGb250TmFtZSI6IkNhbGlicmkiLCJJc0JvbGQiOmZhbHNlLCJJc0l0YWxpYyI6ZmFsc2UsIklzVW5kZXJsaW5lZCI6ZmFsc2UsIlBhcmVudFN0eWxlIjp7IiRyZWYiOiI3NSJ9fSwiQXV0b1NpemUiOjAsIkZvcmVncm91bmQiOnsiJGlkIjoiMzQwIiwiQ29sb3IiOnsiJGlkIjoiMzQxIiwiQSI6MjU1LCJSIjoxOTcsIkciOjE1NSwiQiI6MH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QyIiwiTGluZUNvbG9yIjpudWxsLCJMaW5lV2VpZ2h0IjowLjAsIkxpbmVUeXBlIjowLCJQYXJlbnRTdHlsZSI6bnVsbH0sIlBhcmVudFN0eWxlIjp7IiRyZWYiOiI3NCJ9fSwiRGF0ZUZvcm1hdCI6eyIkcmVmIjoiODEifSwiV2Vla051bWJlcmluZyI6eyIkaWQiOiIzNDMiLCJGb3JtYXQiOjAsIklzVmlzaWJsZSI6ZmFsc2UsIkxhc3RLbm93blZpc2liaWxpdHlTdGF0ZSI6ZmFsc2V9LCJJc1Zpc2libGUiOnRydWUsIlBhcmVudFN0eWxlIjp7IiRyZWYiOiI1MyJ9fSwiSW5kZXgiOjgsIlBlcmNlbnRhZ2VDb21wbGV0ZSI6bnVsbCwiUG9zaXRpb24iOnsiUmF0aW8iOjAuMCwiSXNDdXN0b20iOmZhbHNlfSwiRGF0ZUZvcm1hdCI6eyIkcmVmIjoiODEifSwiV2Vla051bWJlcmluZyI6eyIkaWQiOiIzNDQiLCJGb3JtYXQiOjAsIklzVmlzaWJsZSI6ZmFsc2UsIkxhc3RLbm93blZpc2liaWxpdHlTdGF0ZSI6ZmFsc2V9LCJSZWxhdGVkVGFza0lkIjoiMDAwMDAwMDAtMDAwMC0wMDAwLTAwMDAtMDAwMDAwMDAwMDAwIiwiSWQiOiIwNDI4ZWIzMS01NmQ4LTQ2NDItOTNmMi04YjhiZjkwNzIxZGMiLCJJbXBvcnRJZCI6bnVsbCwiVGl0bGUiOiJFbnRlciB5b3VyIG1pbGVzdG9uZSBoZXJlIiwiTm90ZSI6bnVsbCwiSHlwZXJsaW5rIjp7IiRpZCI6IjM0NSIsIkFkZHJlc3MiOm51bGwsIlN1YkFkZHJlc3MiOm51bGx9LCJJc0NoYW5nZWQiOmZhbHNlLCJJc05ldyI6ZmFsc2V9LHsiJGlkIjoiMzQ2IiwiRGF0ZSI6IjIwMjMtMDQtMDdUMjM6NTk6MDAiLCJTdHlsZSI6eyIkaWQiOiIzNDciLCJTaGFwZSI6NywiQ29ubmVjdG9yTWFyZ2luIjp7IiRyZWYiOiI1NCJ9LCJDb25uZWN0b3JTdHlsZSI6eyIkaWQiOiIzNDgiLCJMaW5lQ29sb3IiOnsiJGlkIjoiMzQ5IiwiJHR5cGUiOiJOTFJFLkNvbW1vbi5Eb20uU29saWRDb2xvckJydXNoLCBOTFJFLkNvbW1vbiIsIkNvbG9yIjp7IiRpZCI6IjM1MCIsIkEiOjI1NSwiUiI6MjQ4LCJHIjoxNDcsIkIiOjI5fX0sIkxpbmVXZWlnaHQiOjEuMCwiTGluZVR5cGUiOjAsIlBhcmVudFN0eWxlIjp7IiRyZWYiOiI1NSJ9fSwiSXNCZWxvd1RpbWViYW5kIjpmYWxzZSwiUG9zaXRpb25PblRhc2siOjAsIkhpZGVEYXRlIjpmYWxzZSwiU2hhcGVTaXplIjowLCJTcGFjaW5nIjoyLjAsIlBhZGRpbmciOnsiJHJlZiI6IjU4In0sIlNoYXBlU3R5bGUiOnsiJGlkIjoiMzUxIiwiTWFyZ2luIjp7IiRyZWYiOiI2MCJ9LCJQYWRkaW5nIjp7IiRyZWYiOiI2MSJ9LCJCYWNrZ3JvdW5kIjp7IiRpZCI6IjM1MiIsIkNvbG9yIjp7IiRpZCI6IjM1MyIsIkEiOjI1NSwiUiI6MjQ4LCJHIjoxNDcsIkIiOjI5fX0sIklzVmlzaWJsZSI6dHJ1ZSwiV2lkdGgiOjEyLjAsIkhlaWdodCI6MTQuMCwiQm9yZGVyU3R5bGUiOnsiJGlkIjoiMzU0IiwiTGluZUNvbG9yIjp7IiRyZWYiOiI2NSJ9LCJMaW5lV2VpZ2h0IjowLjAsIkxpbmVUeXBlIjowLCJQYXJlbnRTdHlsZSI6eyIkcmVmIjoiNjQifX0sIlBhcmVudFN0eWxlIjp7IiRyZWYiOiI1OSJ9fSwiVGl0bGVTdHlsZSI6eyIkaWQiOiIzNTUiLCJGb250U2V0dGluZ3MiOnsiJGlkIjoiMzU2IiwiRm9udFNpemUiOjExLCJGb250TmFtZSI6IkNhbGlicmkiLCJJc0JvbGQiOnRydWUsIklzSXRhbGljIjpmYWxzZSwiSXNVbmRlcmxpbmVkIjpmYWxzZSwiUGFyZW50U3R5bGUiOnsiJHJlZiI6IjY4In19LCJBdXRvU2l6ZSI6MCwiRm9yZWdyb3VuZCI6eyIkcmVmIjoiNjkifSwiTWF4V2lkdGgiOjc4LjAwMTY1NTU3ODYxMzI4M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zNTciLCJMaW5lQ29sb3IiOm51bGwsIkxpbmVXZWlnaHQiOjAuMCwiTGluZVR5cGUiOjAsIlBhcmVudFN0eWxlIjpudWxsfSwiUGFyZW50U3R5bGUiOnsiJHJlZiI6IjY3In19LCJEYXRlU3R5bGUiOnsiJGlkIjoiMzU4IiwiRm9udFNldHRpbmdzIjp7IiRpZCI6IjM1OSIsIkZvbnRTaXplIjoxMCwiRm9udE5hbWUiOiJDYWxpYnJpIiwiSXNCb2xkIjpmYWxzZSwiSXNJdGFsaWMiOmZhbHNlLCJJc1VuZGVybGluZWQiOmZhbHNlLCJQYXJlbnRTdHlsZSI6eyIkcmVmIjoiNzUifX0sIkF1dG9TaXplIjowLCJGb3JlZ3JvdW5kIjp7IiRpZCI6IjM2MCIsIkNvbG9yIjp7IiRpZCI6IjM2MSIsIkEiOjI1NSwiUiI6MjQ4LCJHIjoxNDcsIkIiOjI5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NjIiLCJMaW5lQ29sb3IiOm51bGwsIkxpbmVXZWlnaHQiOjAuMCwiTGluZVR5cGUiOjAsIlBhcmVudFN0eWxlIjpudWxsfSwiUGFyZW50U3R5bGUiOnsiJHJlZiI6Ijc0In19LCJEYXRlRm9ybWF0Ijp7IiRyZWYiOiI4MSJ9LCJXZWVrTnVtYmVyaW5nIjp7IiRpZCI6IjM2MyIsIkZvcm1hdCI6MCwiSXNWaXNpYmxlIjpmYWxzZSwiTGFzdEtub3duVmlzaWJpbGl0eVN0YXRlIjpmYWxzZX0sIklzVmlzaWJsZSI6dHJ1ZSwiUGFyZW50U3R5bGUiOnsiJHJlZiI6IjUzIn19LCJJbmRleCI6OSwiUGVyY2VudGFnZUNvbXBsZXRlIjpudWxsLCJQb3NpdGlvbiI6eyJSYXRpbyI6MC4yMjM5MTE0ODMxOTk1MDgxLCJJc0N1c3RvbSI6dHJ1ZX0sIkRhdGVGb3JtYXQiOnsiJHJlZiI6IjgxIn0sIldlZWtOdW1iZXJpbmciOnsiJGlkIjoiMzY0IiwiRm9ybWF0IjowLCJJc1Zpc2libGUiOmZhbHNlLCJMYXN0S25vd25WaXNpYmlsaXR5U3RhdGUiOmZhbHNlfSwiUmVsYXRlZFRhc2tJZCI6IjAwMDAwMDAwLTAwMDAtMDAwMC0wMDAwLTAwMDAwMDAwMDAwMCIsIklkIjoiMTAyM2Y5Y2YtOGU3Mi00ZGU1LThhYmQtNjYwMDkwZmZkYTk4IiwiSW1wb3J0SWQiOm51bGwsIlRpdGxlIjoiRW50ZXIgeW91ciBtaWxlc3RvbmUgaGVyZSIsIk5vdGUiOm51bGwsIkh5cGVybGluayI6eyIkaWQiOiIzNjUiLCJBZGRyZXNzIjpudWxsLCJTdWJBZGRyZXNzIjpudWxsfSwiSXNDaGFuZ2VkIjpmYWxzZSwiSXNOZXciOmZhbHNlfSx7IiRpZCI6IjM2NiIsIkRhdGUiOiIyMDIzLTA1LTI2VDIzOjU5OjAwIiwiU3R5bGUiOnsiJGlkIjoiMzY3IiwiU2hhcGUiOjcsIkNvbm5lY3Rvck1hcmdpbiI6eyIkcmVmIjoiNTQifSwiQ29ubmVjdG9yU3R5bGUiOnsiJGlkIjoiMzY4IiwiTGluZUNvbG9yIjp7IiRpZCI6IjM2OSIsIiR0eXBlIjoiTkxSRS5Db21tb24uRG9tLlNvbGlkQ29sb3JCcnVzaCwgTkxSRS5Db21tb24iLCJDb2xvciI6eyIkaWQiOiIzNzAiLCJBIjoyNTUsIlIiOjE1NiwiRyI6MTA2LCJCIjoxMDZ9fSwiTGluZVdlaWdodCI6MS4wLCJMaW5lVHlwZSI6MCwiUGFyZW50U3R5bGUiOnsiJHJlZiI6IjU1In19LCJJc0JlbG93VGltZWJhbmQiOmZhbHNlLCJQb3NpdGlvbk9uVGFzayI6MCwiSGlkZURhdGUiOmZhbHNlLCJTaGFwZVNpemUiOjAsIlNwYWNpbmciOjIuMCwiUGFkZGluZyI6eyIkcmVmIjoiNTgifSwiU2hhcGVTdHlsZSI6eyIkaWQiOiIzNzEiLCJNYXJnaW4iOnsiJHJlZiI6IjYwIn0sIlBhZGRpbmciOnsiJHJlZiI6IjYxIn0sIkJhY2tncm91bmQiOnsiJGlkIjoiMzcyIiwiQ29sb3IiOnsiJGlkIjoiMzczIiwiQSI6MjU1LCJSIjoxNTYsIkciOjEwNiwiQiI6MTA2fX0sIklzVmlzaWJsZSI6dHJ1ZSwiV2lkdGgiOjEyLjAsIkhlaWdodCI6MTQuMCwiQm9yZGVyU3R5bGUiOnsiJGlkIjoiMzc0IiwiTGluZUNvbG9yIjp7IiRyZWYiOiI2NSJ9LCJMaW5lV2VpZ2h0IjowLjAsIkxpbmVUeXBlIjowLCJQYXJlbnRTdHlsZSI6eyIkcmVmIjoiNjQifX0sIlBhcmVudFN0eWxlIjp7IiRyZWYiOiI1OSJ9fSwiVGl0bGVTdHlsZSI6eyIkaWQiOiIzNzUiLCJGb250U2V0dGluZ3MiOnsiJGlkIjoiMzc2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M3NyIsIkxpbmVDb2xvciI6bnVsbCwiTGluZVdlaWdodCI6MC4wLCJMaW5lVHlwZSI6MCwiUGFyZW50U3R5bGUiOm51bGx9LCJQYXJlbnRTdHlsZSI6eyIkcmVmIjoiNjcifX0sIkRhdGVTdHlsZSI6eyIkaWQiOiIzNzgiLCJGb250U2V0dGluZ3MiOnsiJGlkIjoiMzc5IiwiRm9udFNpemUiOjEwLCJGb250TmFtZSI6IkNhbGlicmkiLCJJc0JvbGQiOmZhbHNlLCJJc0l0YWxpYyI6ZmFsc2UsIklzVW5kZXJsaW5lZCI6ZmFsc2UsIlBhcmVudFN0eWxlIjp7IiRyZWYiOiI3NSJ9fSwiQXV0b1NpemUiOjAsIkZvcmVncm91bmQiOnsiJGlkIjoiMzgwIiwiQ29sb3IiOnsiJGlkIjoiMzgxIiwiQSI6MjU1LCJSIjoxNTYsIkciOjEwNi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ODIiLCJMaW5lQ29sb3IiOm51bGwsIkxpbmVXZWlnaHQiOjAuMCwiTGluZVR5cGUiOjAsIlBhcmVudFN0eWxlIjpudWxsfSwiUGFyZW50U3R5bGUiOnsiJHJlZiI6Ijc0In19LCJEYXRlRm9ybWF0Ijp7IiRyZWYiOiI4MSJ9LCJXZWVrTnVtYmVyaW5nIjp7IiRpZCI6IjM4MyIsIkZvcm1hdCI6MCwiSXNWaXNpYmxlIjpmYWxzZSwiTGFzdEtub3duVmlzaWJpbGl0eVN0YXRlIjpmYWxzZX0sIklzVmlzaWJsZSI6dHJ1ZSwiUGFyZW50U3R5bGUiOnsiJHJlZiI6IjUzIn19LCJJbmRleCI6MTAsIlBlcmNlbnRhZ2VDb21wbGV0ZSI6bnVsbCwiUG9zaXRpb24iOnsiUmF0aW8iOjAuMCwiSXNDdXN0b20iOmZhbHNlfSwiRGF0ZUZvcm1hdCI6eyIkcmVmIjoiODEifSwiV2Vla051bWJlcmluZyI6eyIkaWQiOiIzODQiLCJGb3JtYXQiOjAsIklzVmlzaWJsZSI6ZmFsc2UsIkxhc3RLbm93blZpc2liaWxpdHlTdGF0ZSI6ZmFsc2V9LCJSZWxhdGVkVGFza0lkIjoiMDAwMDAwMDAtMDAwMC0wMDAwLTAwMDAtMDAwMDAwMDAwMDAwIiwiSWQiOiJlMjg0YzhjMy1mNGEzLTQ0NDQtOWI3Yi05ZGJmYWVmMGZkYTgiLCJJbXBvcnRJZCI6bnVsbCwiVGl0bGUiOiJFbnRlciB5b3VyIG1pbGVzdG9uZSBoZXJlIiwiTm90ZSI6bnVsbCwiSHlwZXJsaW5rIjp7IiRpZCI6IjM4NSIsIkFkZHJlc3MiOm51bGwsIlN1YkFkZHJlc3MiOm51bGx9LCJJc0NoYW5nZWQiOmZhbHNlLCJJc05ldyI6ZmFsc2V9LHsiJGlkIjoiMzg2IiwiRGF0ZSI6IjIwMjMtMDctMTRUMjM6NTk6MDAiLCJTdHlsZSI6eyIkaWQiOiIzODciLCJTaGFwZSI6NywiQ29ubmVjdG9yTWFyZ2luIjp7IiRyZWYiOiI1NCJ9LCJDb25uZWN0b3JTdHlsZSI6eyIkaWQiOiIzODgiLCJMaW5lQ29sb3IiOnsiJGlkIjoiMzg5IiwiJHR5cGUiOiJOTFJFLkNvbW1vbi5Eb20uU29saWRDb2xvckJydXNoLCBOTFJFLkNvbW1vbiIsIkNvbG9yIjp7IiRpZCI6IjM5MCIsIkEiOjI1NSwiUiI6MjM2LCJHIjoxMTIsIkIiOjIyfX0sIkxpbmVXZWlnaHQiOjEuMCwiTGluZVR5cGUiOjAsIlBhcmVudFN0eWxlIjp7IiRyZWYiOiI1NSJ9fSwiSXNCZWxvd1RpbWViYW5kIjpmYWxzZSwiUG9zaXRpb25PblRhc2siOjAsIkhpZGVEYXRlIjpmYWxzZSwiU2hhcGVTaXplIjowLCJTcGFjaW5nIjoyLjAsIlBhZGRpbmciOnsiJHJlZiI6IjU4In0sIlNoYXBlU3R5bGUiOnsiJGlkIjoiMzkxIiwiTWFyZ2luIjp7IiRyZWYiOiI2MCJ9LCJQYWRkaW5nIjp7IiRyZWYiOiI2MSJ9LCJCYWNrZ3JvdW5kIjp7IiRpZCI6IjM5MiIsIkNvbG9yIjp7IiRpZCI6IjM5MyIsIkEiOjI1NSwiUiI6MjM2LCJHIjoxMTIsIkIiOjIyfX0sIklzVmlzaWJsZSI6dHJ1ZSwiV2lkdGgiOjEyLjAsIkhlaWdodCI6MTQuMCwiQm9yZGVyU3R5bGUiOnsiJGlkIjoiMzk0IiwiTGluZUNvbG9yIjp7IiRyZWYiOiI2NSJ9LCJMaW5lV2VpZ2h0IjowLjAsIkxpbmVUeXBlIjowLCJQYXJlbnRTdHlsZSI6eyIkcmVmIjoiNjQifX0sIlBhcmVudFN0eWxlIjp7IiRyZWYiOiI1OSJ9fSwiVGl0bGVTdHlsZSI6eyIkaWQiOiIzOTUiLCJGb250U2V0dGluZ3MiOnsiJGlkIjoiMzk2IiwiRm9udFNpemUiOjExLCJGb250TmFtZSI6IkNhbGlicmkiLCJJc0JvbGQiOnRydWUsIklzSXRhbGljIjpmYWxzZSwiSXNVbmRlcmxpbmVkIjpmYWxzZSwiUGFyZW50U3R5bGUiOnsiJHJlZiI6IjY4In19LCJBdXRvU2l6ZSI6MCwiRm9yZWdyb3VuZCI6eyIkcmVmIjoiNjkifSwiTWF4V2lkdGgiOjg5LjU3OTM2ODU5MTMwODY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k3IiwiTGluZUNvbG9yIjpudWxsLCJMaW5lV2VpZ2h0IjowLjAsIkxpbmVUeXBlIjowLCJQYXJlbnRTdHlsZSI6bnVsbH0sIlBhcmVudFN0eWxlIjp7IiRyZWYiOiI2NyJ9fSwiRGF0ZVN0eWxlIjp7IiRpZCI6IjM5OCIsIkZvbnRTZXR0aW5ncyI6eyIkaWQiOiIzOTkiLCJGb250U2l6ZSI6MTAsIkZvbnROYW1lIjoiQ2FsaWJyaSIsIklzQm9sZCI6ZmFsc2UsIklzSXRhbGljIjpmYWxzZSwiSXNVbmRlcmxpbmVkIjpmYWxzZSwiUGFyZW50U3R5bGUiOnsiJHJlZiI6Ijc1In19LCJBdXRvU2l6ZSI6MCwiRm9yZWdyb3VuZCI6eyIkaWQiOiI0MDAiLCJDb2xvciI6eyIkaWQiOiI0MDEiLCJBIjoyNTUsIlIiOjIzNiwiRyI6MTEyLCJCIjoyM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NDAyIiwiTGluZUNvbG9yIjpudWxsLCJMaW5lV2VpZ2h0IjowLjAsIkxpbmVUeXBlIjowLCJQYXJlbnRTdHlsZSI6bnVsbH0sIlBhcmVudFN0eWxlIjp7IiRyZWYiOiI3NCJ9fSwiRGF0ZUZvcm1hdCI6eyIkcmVmIjoiODEifSwiV2Vla051bWJlcmluZyI6eyIkaWQiOiI0MDMiLCJGb3JtYXQiOjAsIklzVmlzaWJsZSI6ZmFsc2UsIkxhc3RLbm93blZpc2liaWxpdHlTdGF0ZSI6ZmFsc2V9LCJJc1Zpc2libGUiOnRydWUsIlBhcmVudFN0eWxlIjp7IiRyZWYiOiI1MyJ9fSwiSW5kZXgiOjExLCJQZXJjZW50YWdlQ29tcGxldGUiOm51bGwsIlBvc2l0aW9uIjp7IlJhdGlvIjowLjAsIklzQ3VzdG9tIjpmYWxzZX0sIkRhdGVGb3JtYXQiOnsiJHJlZiI6IjgxIn0sIldlZWtOdW1iZXJpbmciOnsiJGlkIjoiNDA0IiwiRm9ybWF0IjowLCJJc1Zpc2libGUiOmZhbHNlLCJMYXN0S25vd25WaXNpYmlsaXR5U3RhdGUiOmZhbHNlfSwiUmVsYXRlZFRhc2tJZCI6IjAwMDAwMDAwLTAwMDAtMDAwMC0wMDAwLTAwMDAwMDAwMDAwMCIsIklkIjoiYTcyYTFlODMtZjQyMy00ZjliLTlmNzctYTE1ZDIzMTNlNmRjIiwiSW1wb3J0SWQiOm51bGwsIlRpdGxlIjoiRW50ZXIgeW91ciBtaWxlc3RvbmUgaGVyZSIsIk5vdGUiOm51bGwsIkh5cGVybGluayI6eyIkaWQiOiI0MDUiLCJBZGRyZXNzIjpudWxsLCJTdWJBZGRyZXNzIjpudWxsfSwiSXNDaGFuZ2VkIjpmYWxzZSwiSXNOZXciOmZhbHNlfV0sIlRhc2tzIjpbXSwiU3dpbWxhbmVzIjpbXSwiTXNQcm9qZWN0SXRlbXNUcmVlIjpudWxsLCJNZXRhZGF0YSI6eyIkaWQiOiI0MDY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NDA3IiwiSW1wYU9wdGlvbnMiOnsiJGlkIjoiNDA4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mYWxzZSwiSW1wb3J0VHlwZSI6MCwiRmlsZVBhdGgiOm51bGwsIlRpbWVDb25maWd1cmF0aW9uIjp7IiRpZCI6IjQwOSIsIlVzZVRpbWUiOmZhbHNlLCJXb3JrRGF5U3RhcnQiOiIwMDowMDowMCIsIldvcmtEYXlFbmQiOiIyMzo1OTowMCJ9LCJMYXN0VXNlZFRlbXBsYXRlSWQiOiI5NWZiZjBmNy1jYTZjLTRiYjktYWU3OC0xYWFmMmNhOTYwZWIiLCJGaXJzdFdlZWtPZlllYXIiOjB9"/>
  <p:tag name="__MASTER" val="__part_0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"/>
  <p:tag name="OTLTIMEBANDSCALETYPE" val="Quarters"/>
  <p:tag name="OTLTIMEBANDQUICKPOSITION" val="Custom"/>
  <p:tag name="OTLTIMEBANDSHAPETYPE" val="RectangleTimebandPhases"/>
  <p:tag name="OTLTIMEBANDTHREEDEFFECTS" val="Gel"/>
  <p:tag name="OTLTIMEBANDAUTODATERANGE" val="True"/>
  <p:tag name="OTLTIMEBANDSTARTDATE" val="2017-11-16T23:59:59.9990000Z"/>
  <p:tag name="OTLTIMEBANDWORKINGDAYS" val="All"/>
  <p:tag name="OTLTIMEBANDELAPSEDTIMEEXTENSION" val="Tru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3-07-14T23:59:00.0000000"/>
  <p:tag name="OTLMARKERSHAPE" val="OTL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-d-yyyy"/>
  <p:tag name="OTLDATEFORMATSEPARATOR" val="-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your milestone here"/>
  <p:tag name="OTLPOSITIONONTASK" val="None"/>
  <p:tag name="OTLRELATEDTASKID" val="00000000-0000-0000-0000-000000000000"/>
  <p:tag name="OTLWEEKNUMBERINGFORMAT" val="WNFormat1"/>
  <p:tag name="OTLWEEKNUMBERINGISVISIBLE" val="False"/>
  <p:tag name="OTLDATE" val="2021-11-16T23:59:00.0000000"/>
  <p:tag name="OTLMARKERSHAPE" val="OTL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-d-yyyy"/>
  <p:tag name="OTLDATEFORMATSEPARATOR" val="-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your milestone here"/>
  <p:tag name="OTLPOSITIONONTASK" val="None"/>
  <p:tag name="OTLRELATEDTASKID" val="00000000-0000-0000-0000-000000000000"/>
  <p:tag name="OTLWEEKNUMBERINGFORMAT" val="WNFormat1"/>
  <p:tag name="OTLWEEKNUMBERINGISVISIBLE" val="False"/>
  <p:tag name="OTLDATE" val="2022-02-01T23:59:00.0000000"/>
  <p:tag name="OTLMARKERSHAPE" val="OTL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-d-yyyy"/>
  <p:tag name="OTLDATEFORMATSEPARATOR" val="-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your milestone here"/>
  <p:tag name="OTLPOSITIONONTASK" val="None"/>
  <p:tag name="OTLRELATEDTASKID" val="00000000-0000-0000-0000-000000000000"/>
  <p:tag name="OTLWEEKNUMBERINGFORMAT" val="WNFormat1"/>
  <p:tag name="OTLWEEKNUMBERINGISVISIBLE" val="False"/>
  <p:tag name="OTLDATE" val="2022-04-29T23:59:00.0000000"/>
  <p:tag name="OTLMARKERSHAPE" val="OTL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-d-yyyy"/>
  <p:tag name="OTLDATEFORMATSEPARATOR" val="-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your milestone here"/>
  <p:tag name="OTLPOSITIONONTASK" val="None"/>
  <p:tag name="OTLRELATEDTASKID" val="00000000-0000-0000-0000-000000000000"/>
  <p:tag name="OTLWEEKNUMBERINGFORMAT" val="WNFormat1"/>
  <p:tag name="OTLWEEKNUMBERINGISVISIBLE" val="False"/>
  <p:tag name="OTLDATE" val="2022-06-17T23:59:00.0000000"/>
  <p:tag name="OTLMARKERSHAPE" val="OTL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-d-yyyy"/>
  <p:tag name="OTLDATEFORMATSEPARATOR" val="-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your milestone here"/>
  <p:tag name="OTLPOSITIONONTASK" val="None"/>
  <p:tag name="OTLRELATEDTASKID" val="00000000-0000-0000-0000-000000000000"/>
  <p:tag name="OTLWEEKNUMBERINGFORMAT" val="WNFormat1"/>
  <p:tag name="OTLWEEKNUMBERINGISVISIBLE" val="False"/>
  <p:tag name="OTLDATE" val="2022-08-05T23:59:00.0000000"/>
  <p:tag name="OTLMARKERSHAPE" val="OTL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-d-yyyy"/>
  <p:tag name="OTLDATEFORMATSEPARATOR" val="-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your milestone here"/>
  <p:tag name="OTLPOSITIONONTASK" val="None"/>
  <p:tag name="OTLRELATEDTASKID" val="00000000-0000-0000-0000-000000000000"/>
  <p:tag name="OTLWEEKNUMBERINGFORMAT" val="WNFormat1"/>
  <p:tag name="OTLWEEKNUMBERINGISVISIBLE" val="False"/>
  <p:tag name="OTLDATE" val="2022-10-23T23:59:00.0000000"/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-d-yyyy"/>
  <p:tag name="OTLDATEFORMATSEPARATOR" val="-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your milestone here"/>
  <p:tag name="OTLPOSITIONONTASK" val="None"/>
  <p:tag name="OTLRELATEDTASKID" val="00000000-0000-0000-0000-000000000000"/>
  <p:tag name="OTLWEEKNUMBERINGFORMAT" val="WNFormat1"/>
  <p:tag name="OTLWEEKNUMBERINGISVISIBLE" val="False"/>
  <p:tag name="OTLDATE" val="2022-11-11T23:59:00.0000000"/>
  <p:tag name="OTLMARKERSHAPE" val="OTL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-d-yyyy"/>
  <p:tag name="OTLDATEFORMATSEPARATOR" val="-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your milestone here"/>
  <p:tag name="OTLPOSITIONONTASK" val="None"/>
  <p:tag name="OTLRELATEDTASKID" val="00000000-0000-0000-0000-000000000000"/>
  <p:tag name="OTLWEEKNUMBERINGFORMAT" val="WNFormat1"/>
  <p:tag name="OTLWEEKNUMBERINGISVISIBLE" val="False"/>
  <p:tag name="OTLDATE" val="2022-12-01T23:59:00.0000000"/>
  <p:tag name="OTLMARKERSHAPE" val="OTL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-d-yyyy"/>
  <p:tag name="OTLDATEFORMATSEPARATOR" val="-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your milestone here"/>
  <p:tag name="OTLPOSITIONONTASK" val="None"/>
  <p:tag name="OTLRELATEDTASKID" val="00000000-0000-0000-0000-000000000000"/>
  <p:tag name="OTLWEEKNUMBERINGFORMAT" val="WNFormat1"/>
  <p:tag name="OTLWEEKNUMBERINGISVISIBLE" val="False"/>
  <p:tag name="OTLDATE" val="2023-02-17T23:59:00.0000000"/>
  <p:tag name="OTLMARKERSHAPE" val="OTL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-d-yyyy"/>
  <p:tag name="OTLDATEFORMATSEPARATOR" val="-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your milestone here"/>
  <p:tag name="OTLPOSITIONONTASK" val="None"/>
  <p:tag name="OTLRELATEDTASKID" val="00000000-0000-0000-0000-000000000000"/>
  <p:tag name="OTLWEEKNUMBERINGFORMAT" val="WNFormat1"/>
  <p:tag name="OTLWEEKNUMBERINGISVISIBLE" val="False"/>
  <p:tag name="OTLDATE" val="2023-04-07T23:59:00.0000000"/>
  <p:tag name="OTLMARKERSHAPE" val="OTL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-d-yyyy"/>
  <p:tag name="OTLDATEFORMATSEPARATOR" val="-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your milestone here"/>
  <p:tag name="OTLPOSITIONONTASK" val="None"/>
  <p:tag name="OTLRELATEDTASKID" val="00000000-0000-0000-0000-000000000000"/>
  <p:tag name="OTLWEEKNUMBERINGFORMAT" val="WNFormat1"/>
  <p:tag name="OTLWEEKNUMBERINGISVISIBLE" val="False"/>
  <p:tag name="OTLDATE" val="2023-05-26T23:59:00.0000000"/>
  <p:tag name="OTLMARKERSHAPE" val="OTL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-d-yyyy"/>
  <p:tag name="OTLDATEFORMATSEPARATOR" val="-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nter your milestone here"/>
  <p:tag name="OTLPOSITIONONTASK" val="None"/>
  <p:tag name="OTLRELATEDTASKID" val="00000000-0000-0000-0000-000000000000"/>
  <p:tag name="OTLWEEKNUMBERINGFORMAT" val="WNFormat1"/>
  <p:tag name="OTLWEEKNUMBERINGISVISIBLE" val="False"/>
  <p:tag name="OTLDATE" val="2023-07-14T23:59:00.0000000"/>
  <p:tag name="OTLMARKERSHAPE" val="OTL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NS4wMC4wMS4wMCIsIkVkaXRpb24iOiJQcm8iLCJJc1BsdXNFZGl0aW9uIjp0cnVlLCJJc1Byb0VkaXRpb24iOnRydWV9LCJFZmZlY3QiOjAsIlN0eWxlIjp7IiRpZCI6IjMiLCJUaW1lYmFuZFN0eWxlIjp7IiRpZCI6IjQiLCJTY2FsZU1hcmtpbmciOjAsIlNoYXBlIjoxMCwiU2hhcGVTdHlsZSI6eyIkaWQiOiI1IiwiTWFyZ2luIjp7IiRpZCI6IjYiLCJUb3AiOjAsIkxlZnQiOjEyLCJSaWdodCI6MTIsIkJvdHRvbSI6MH0sIlBhZGRpbmciOnsiJGlkIjoiNyIsIlRvcCI6NSwiTGVmdCI6MCwiUmlnaHQiOjAsIkJvdHRvbSI6NX0sIkJhY2tncm91bmQiOnsiJGlkIjoiOCIsIkNvbG9yIjp7IiRpZCI6IjkiLCJBIjoyNTUsIlIiOjU4LCJHIjo3MSwiQiI6ODh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YsIkZvbnROYW1lIjoiQXJpYWw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YsIkZvbnROYW1lIjoiQXJpYWw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U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FyaWFs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SwiRm9udE5hbWUiOiJBcmlhbC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MsIlF1aWNrUG9zaXRpb24iOjMsIkFic29sdXRlUG9zaXRpb24iOjI4Ni4y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AsIkZvbnROYW1lIjoiQXJpYWw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5LCJGb250TmFtZSI6IkFyaWFs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MiIsIkRhdGVQYXJ0SXNWaXNpYmxlIjpmYWxzZSwiVGltZVBhcnRJc1Zpc2libGUiOmZhbHNlfX0sIldlZWtOdW1iZXJpbmciOnsiJGlkIjoiODMiLCJGb3JtYXQiOjAsIklzVmlzaWJsZSI6ZmFsc2UsIkxhc3RLbm93blZpc2liaWxpdHlTdGF0ZSI6ZmFsc2V9LCJJc1Zpc2libGUiOnRydWUsIlBhcmVudFN0eWxlIjpudWxsfSwiRGVmYXVsdFRhc2tTdHlsZSI6eyIkaWQiOiI4NCIsIlNoYXBlIjowLCJTaGFwZVRoaWNrbmVzcyI6MSwiRHVyYXRpb25Gb3JtYXQiOjAsIkluY2x1ZGVOb25Xb3JraW5nRGF5c0luRHVyYXRpb24iOmZhbHNlLCJQZXJjZW50YWdlQ29tcGxldGVTdHlsZSI6eyIkaWQiOiI4NSIsIkZvbnRTZXR0aW5ncyI6eyIkaWQiOiI4NiIsIkZvbnRTaXplIjo5LCJGb250TmFtZSI6IkFyaWFsIiwiSXNCb2xkIjpmYWxzZSwiSXNJdGFsaWMiOmZhbHNlLCJJc1VuZGVybGluZWQiOmZhbHNlLCJQYXJlbnRTdHlsZSI6bnVsbH0sIkF1dG9TaXplIjowLCJGb3JlZ3JvdW5kIjp7IiRpZCI6Ijg3IiwiQ29sb3IiOnsiJGlkIjoiODgiLCJBIjoyNTUsIlIiOjIzOCwiRyI6MjM2LCJCIjoyMjV9fSwiTWF4V2lkdGgiOjk2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5LCJGb250TmFtZSI6IkFyaWFsIiwiSXNCb2xkIjpmYWxzZSwiSXNJdGFsaWMiOmZhbHNlLCJJc1VuZGVybGluZWQiOmZhbHNlLCJQYXJlbnRTdHlsZSI6bnVsbH0sIkF1dG9TaXplIjowLCJGb3JlZ3JvdW5kIjp7IiRpZCI6Ijk0IiwiQ29sb3IiOnsiJGlkIjoiOTUiLCJBIjoyNTUsIlIiOjIzNywiRyI6MTI1LCJCIjo0OX19LCJNYXhXaWR0aCI6OTY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xLjAsIkxpbmVUeXBlIjowLCJQYXJlbnRTdHlsZSI6bnVsbH0sIlZlcnRpY2FsQ29ubmVjdG9yU3R5bGUiOnsiJGlkIjoiMTAyIiwiTGluZUNvbG9yIjp7IiRpZCI6IjEwMyIsIiR0eXBlIjoiTkxSRS5Db21tb24uRG9tLlNvbGlkQ29sb3JCcnVzaCwgTkxSRS5Db21tb24iLCJDb2xvciI6eyIkaWQiOiIxMDQ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2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MCwiRm9udE5hbWUiOiJBcmlhbCIsIklzQm9sZCI6dHJ1ZSwiSXNJdGFsaWMiOmZhbHNlLCJJc1VuZGVybGluZWQiOmZhbHNlLCJQYXJlbnRTdHlsZSI6bnVsbH0sIkF1dG9TaXplIjowLCJGb3JlZ3JvdW5kIjp7IiRpZCI6IjExNSIsIkNvbG9yIjp7IiRpZCI6IjExNi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5LCJGb250TmFtZSI6IkFyaWFsIiwiSXNCb2xkIjpmYWxzZSwiSXNJdGFsaWMiOmZhbHNlLCJJc1VuZGVybGluZWQiOmZhbHNlLCJQYXJlbnRTdHlsZSI6bnVsbH0sIkF1dG9TaXplIjowLCJGb3JlZ3JvdW5kIjp7IiRpZCI6IjEyMiIsIkNvbG9yIjp7IiRpZCI6IjEyMyIsIkEiOjI1NSwiUiI6NjgsIkciOjg0LCJCIjoxMDZ9fSwiTWF4V2lkdGgiOjk2MC4wLCJNYXhIZWlnaHQiOiJJbmZpbml0eSIsIlNtYXJ0Rm9yZWdyb3VuZElzQWN0aXZlIjpmYWxzZSwiSG9yaXpvbnRhbEFsaWdubWVudCI6MCwiVmVydGljYWxBbGlnbm1lbnQiOjAsIlNtYXJ0Rm9yZWdyb3VuZCI6bnVsbCwiQmFja2dyb3VuZEZpbGxUeXBlIjowLCJNYXJnaW4iOnsiJGlkIjoiMTI0IiwiVG9wIjowLCJMZWZ0IjowLCJSaWdodCI6MCwiQm90dG9tIjowfSwiUGFkZGluZyI6eyIkaWQiOiIxMjUiLCJUb3AiOjAsIkxlZnQiOjAsIlJpZ2h0IjowLCJCb3R0b20iOjB9LCJCYWNrZ3JvdW5kIjp7IiRpZCI6IjEyNiIsIkNvbG9yIjp7IiRyZWYiOiIyMCJ9fSwiSXNWaXNpYmxlIjp0cnVlLCJXaWR0aCI6MC4wLCJIZWlnaHQiOjAuMCwiQm9yZGVyU3R5bGUiOm51bGwsIlBhcmVudFN0eWxlIjpudWxsfSwiRGF0ZUZvcm1hdCI6eyIkaWQiOiIxMjc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jgiLCJEYXRlUGFydElzVmlzaWJsZSI6ZmFsc2UsIlRpbWVQYXJ0SXNWaXNpYmxlIjpmYWxzZX19LCJXZWVrTnVtYmVyaW5nIjp7IiRpZCI6IjEyOSIsIkZvcm1hdCI6MCwiSXNWaXNpYmxlIjpmYWxzZSwiTGFzdEtub3duVmlzaWJpbGl0eVN0YXRlIjpmYWxzZX0sIklzVmlzaWJsZSI6dHJ1ZSwiUGFyZW50U3R5bGUiOm51bGwsIl9leHBsaWNpdGx5U2V0Ijp7IiRpZCI6IjEzMC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ldlZWtOdW1iZXJpbmciOmZhbHNlLCJJc1Zpc2libGUiOmZhbHNlLCJNYXJnaW4iOmZhbHNlfX0sIkdyaWRsaW5lUGFuZWxTdHlsZSI6eyIkaWQiOiIxMzEiLCJHcmlkbGluZVN0eWxlIjp7IiRpZCI6IjEzMiIsIkxpbmVDb2xvciI6eyIkaWQiOiIxMzMiLCIkdHlwZSI6Ik5MUkUuQ29tbW9uLkRvbS5Tb2xpZENvbG9yQnJ1c2gsIE5MUkUuQ29tbW9uIiwiQ29sb3IiOnsiJGlkIjoiMTM0IiwiQSI6MzgsIlIiOjkxLCJHIjoxNTUsIkIiOjIxM319LCJMaW5lV2VpZ2h0IjoxLjAsIkxpbmVUeXBlIjowLCJQYXJlbnRTdHlsZSI6bnVsbH0sIk1hcmdpbiI6eyIkaWQiOiIxMzUiLCJUb3AiOjAsIkxlZnQiOjAsIlJpZ2h0IjowLCJCb3R0b20iOjB9LCJQYWRkaW5nIjp7IiRpZCI6IjEzNiIsIlRvcCI6MCwiTGVmdCI6MCwiUmlnaHQiOjAsIkJvdHRvbSI6MH0sIkJhY2tncm91bmQiOm51bGwsIklzVmlzaWJsZSI6dHJ1ZSwiV2lkdGgiOjAuMCwiSGVpZ2h0IjowLjAsIkJvcmRlclN0eWxlIjp7IiRpZCI6IjEzNyIsIkxpbmVDb2xvciI6bnVsbCwiTGluZVdlaWdodCI6MC4wLCJMaW5lVHlwZSI6MCwiUGFyZW50U3R5bGUiOm51bGx9LCJQYXJlbnRTdHlsZSI6bnVsbH0sIlNob3dFbGFwc2VkVGltZUdyYWRpZW50U3R5bGUiOmZhbHNlLCJEZWZhdWx0U3dpbWxhbmVTdHlsZSI6eyIkaWQiOiIxMzgiLCJIZWFkZXJTdHlsZSI6eyIkaWQiOiIxMzkiLCJUZXh0U3R5bGUiOnsiJGlkIjoiMTQwIiwiRm9udFNldHRpbmdzIjp7IiRpZCI6IjE0MSIsIkZvbnRTaXplIjoxMiwiRm9udE5hbWUiOiJDYWxpYnJpIiwiSXNCb2xkIjpmYWxzZSwiSXNJdGFsaWMiOmZhbHNlLCJJc1VuZGVybGluZWQiOmZhbHNlLCJQYXJlbnRTdHlsZSI6bnVsbH0sIkF1dG9TaXplIjowLCJGb3JlZ3JvdW5kIjp7IiRpZCI6IjE0MiIsIkNvbG9yIjp7IiRpZCI6IjE0My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QiLCJUb3AiOjAsIkxlZnQiOjAsIlJpZ2h0IjowLCJCb3R0b20iOjB9LCJQYWRkaW5nIjp7IiRpZCI6IjE0NSIsIlRvcCI6MCwiTGVmdCI6MCwiUmlnaHQiOjAsIkJvdHRvbSI6MH0sIkJhY2tncm91bmQiOm51bGwsIklzVmlzaWJsZSI6dHJ1ZSwiV2lkdGgiOjAuMCwiSGVpZ2h0IjowLjAsIkJvcmRlclN0eWxlIjpudWxsLCJQYXJlbnRTdHlsZSI6bnVsbH0sIlJlY3RhbmdsZVN0eWxlIjp7IiRpZCI6IjE0NiIsIk1hcmdpbiI6eyIkaWQiOiIxNDciLCJUb3AiOjAsIkxlZnQiOjAsIlJpZ2h0IjowLCJCb3R0b20iOjB9LCJQYWRkaW5nIjp7IiRpZCI6IjE0OCIsIlRvcCI6MCwiTGVmdCI6MCwiUmlnaHQiOjAsIkJvdHRvbSI6MH0sIkJhY2tncm91bmQiOnsiJGlkIjoiMTQ5IiwiQ29sb3IiOnsiJGlkIjoiMTUwIiwiQSI6MTI3LCJSIjo5MSwiRyI6MTU1LCJCIjoyMTN9fSwiSXNWaXNpYmxlIjp0cnVlLCJXaWR0aCI6MC4wLCJIZWlnaHQiOjAuMCwiQm9yZGVyU3R5bGUiOnsiJGlkIjoiMTUxIiwiTGluZUNvbG9yIjp7IiRpZCI6IjE1MiIsIiR0eXBlIjoiTkxSRS5Db21tb24uRG9tLlNvbGlkQ29sb3JCcnVzaCwgTkxSRS5Db21tb24iLCJDb2xvciI6eyIkaWQiOiIxNTMiLCJBIjoyNTUsIlIiOjI1NSwiRyI6MCwiQiI6MH19LCJMaW5lV2VpZ2h0IjowLjAsIkxpbmVUeXBlIjowLCJQYXJlbnRTdHlsZSI6bnVsbH0sIlBhcmVudFN0eWxlIjpudWxsfSwiTWFyZ2luIjp7IiRpZCI6IjE1NCIsIlRvcCI6MCwiTGVmdCI6MCwiUmlnaHQiOjAsIkJvdHRvbSI6MH0sIlBhZGRpbmciOnsiJGlkIjoiMTU1IiwiVG9wIjowLCJMZWZ0IjowLCJSaWdodCI6MCwiQm90dG9tIjowfSwiQmFja2dyb3VuZCI6bnVsbCwiSXNWaXNpYmxlIjp0cnVlLCJXaWR0aCI6MC4wLCJIZWlnaHQiOjAuMCwiQm9yZGVyU3R5bGUiOm51bGwsIlBhcmVudFN0eWxlIjpudWxsfSwiQmFja2dyb3VuZFN0eWxlIjp7IiRpZCI6IjE1NiIsIk1hcmdpbiI6eyIkaWQiOiIxNTciLCJUb3AiOjAsIkxlZnQiOjAsIlJpZ2h0IjowLCJCb3R0b20iOjB9LCJQYWRkaW5nIjp7IiRpZCI6IjE1OCIsIlRvcCI6MCwiTGVmdCI6MCwiUmlnaHQiOjAsIkJvdHRvbSI6MH0sIkJhY2tncm91bmQiOnsiJGlkIjoiMTU5IiwiQ29sb3IiOnsiJGlkIjoiMTYwIiwiQSI6MzgsIlIiOjkxLCJHIjoxNTUsIkIiOjIxM319LCJJc1Zpc2libGUiOnRydWUsIldpZHRoIjowLjAsIkhlaWdodCI6MC4wLCJCb3JkZXJTdHlsZSI6eyIkaWQiOiIxNjEiLCJMaW5lQ29sb3IiOnsiJGlkIjoiMTYyIiwiJHR5cGUiOiJOTFJFLkNvbW1vbi5Eb20uU29saWRDb2xvckJydXNoLCBOTFJFLkNvbW1vbiIsIkNvbG9yIjp7IiRpZCI6IjE2MyIsIkEiOjI1NSwiUiI6MjU1LCJHIjowLCJCIjowfX0sIkxpbmVXZWlnaHQiOjAuMCwiTGluZVR5cGUiOjAsIlBhcmVudFN0eWxlIjpudWxsfSwiUGFyZW50U3R5bGUiOm51bGx9LCJJc0Fib3ZlVGltZWJhbmQiOmZhbHNlLCJNYXJnaW4iOnsiJGlkIjoiMTY0IiwiVG9wIjowLCJMZWZ0IjowLCJSaWdodCI6MCwiQm90dG9tIjowfSwiUGFkZGluZyI6eyIkaWQiOiIxNjUiLCJUb3AiOjAsIkxlZnQiOjAsIlJpZ2h0IjowLCJCb3R0b20iOjB9LCJJc1Zpc2libGUiOnRydWUsIldpZHRoIjowLjAsIkhlaWdodCI6MC4wLCJCb3JkZXJTdHlsZSI6bnVsbCwiUGFyZW50U3R5bGUiOm51bGx9fSwiU2NhbGUiOnsiJGlkIjoiMTY2IiwiU3RhcnREYXRlIjoiMDAwMS0wMS0wMVQwMDowMDowMCIsIkVuZERhdGUiOiIyMDI1LTEyLTAxVDIzOjU5OjAwIiwiRm9ybWF0IjoiUSIsIlR5cGUiOjMsIkF1dG9EYXRlUmFuZ2UiOnRydWUsIldvcmtpbmdEYXlzIjozMSwiRmlzY2FsWWVhciI6eyIkaWQiOiIxNjciLCJTdGFydE1vbnRoIjoxLCJVc2VTdGFydGluZ1llYXJGb3JOdW1iZXJpbmciOnRydWUsIlNob3dGaXNjYWxZZWFyTGFiZWwiOnRydWV9LCJUb2RheU1hcmtlclRleHQiOiJUb2RheSIsIkF1dG9TY2FsZVR5cGUiOmZhbHNlfSwiTWlsZXN0b25lcyI6W3siJGlkIjoiMTY4IiwiRGF0ZSI6IjIwMjEtMTAtMTVUMjM6NTk6MDAiLCJTdHlsZSI6eyIkaWQiOiIxNjkiLCJTaGFwZSI6MiwiQ29ubmVjdG9yTWFyZ2luIjp7IiRpZCI6IjE3MCIsIlRvcCI6MCwiTGVmdCI6MiwiUmlnaHQiOjIsIkJvdHRvbSI6MH0sIkNvbm5lY3RvclN0eWxlIjp7IiRpZCI6IjE3MSIsIkxpbmVDb2xvciI6eyIkaWQiOiIxNzIiLCIkdHlwZSI6Ik5MUkUuQ29tbW9uLkRvbS5Tb2xpZENvbG9yQnJ1c2gsIE5MUkUuQ29tbW9uIiwiQ29sb3IiOnsiJGlkIjoiMTczIiwiQSI6MTI3LCJSIjowLCJHIjoxMTQsIkIiOjE4OH19LCJMaW5lV2VpZ2h0IjoxLjAsIkxpbmVUeXBlIjowLCJQYXJlbnRTdHlsZSI6bnVsbH0sIklzQmVsb3dUaW1lYmFuZCI6dHJ1ZSwiUG9zaXRpb25PblRhc2siOjAsIkhpZGVEYXRlIjpmYWxzZSwiU2hhcGVTaXplIjozLCJTcGFjaW5nIjoxLjAsIlBhZGRpbmciOnsiJGlkIjoiMTc0IiwiVG9wIjo3LCJMZWZ0IjozLCJSaWdodCI6MCwiQm90dG9tIjoyfSwiU2hhcGVTdHlsZSI6eyIkaWQiOiIxNzUiLCJNYXJnaW4iOnsiJGlkIjoiMTc2IiwiVG9wIjowLCJMZWZ0IjowLCJSaWdodCI6MCwiQm90dG9tIjowfSwiUGFkZGluZyI6eyIkaWQiOiIxNzciLCJUb3AiOjAsIkxlZnQiOjAsIlJpZ2h0IjowLCJCb3R0b20iOjB9LCJCYWNrZ3JvdW5kIjp7IiRpZCI6IjE3OCIsIkNvbG9yIjp7IiRpZCI6IjE3OSIsIkEiOjI1NSwiUiI6MCwiRyI6MTE0LCJCIjoxODh9fSwiSXNWaXNpYmxlIjp0cnVlLCJXaWR0aCI6MTQuNDQzOTk5OTk5OTk5OTk5LCJIZWlnaHQiOjE0LjQ0Mzk5OTk5OTk5OTk5OSwiQm9yZGVyU3R5bGUiOnsiJGlkIjoiMTgwIiwiTGluZUNvbG9yIjp7IiRyZWYiOiI2NSJ9LCJMaW5lV2VpZ2h0IjowLjAsIkxpbmVUeXBlIjowLCJQYXJlbnRTdHlsZSI6bnVsbH0sIlBhcmVudFN0eWxlIjpudWxsfSwiVGl0bGVTdHlsZSI6eyIkaWQiOiIxODEiLCJGb250U2V0dGluZ3MiOnsiJGlkIjoiMTgyIiwiRm9udFNpemUiOjksIkZvbnROYW1lIjoiQXJpYWwiLCJJc0JvbGQiOnRydWUsIklzSXRhbGljIjpmYWxzZSwiSXNVbmRlcmxpbmVkIjpmYWxzZSwiUGFyZW50U3R5bGUiOm51bGx9LCJBdXRvU2l6ZSI6MCwiRm9yZWdyb3VuZCI6eyIkaWQiOiIxODMiLCJDb2xvciI6eyIkcmVmIjoiNzAifX0sIk1heFdpZHRoIjoyMDAuMCwiTWF4SGVpZ2h0IjoiSW5maW5pdHkiLCJTbWFydEZvcmVncm91bmRJc0FjdGl2ZSI6ZmFsc2UsIkhvcml6b250YWxBbGlnbm1lbnQiOjAsIlZlcnRpY2FsQWxpZ25tZW50IjowLCJTbWFydEZvcmVncm91bmQiOm51bGwsIkJhY2tncm91bmRGaWxsVHlwZSI6MCwiTWFyZ2luIjp7IiRpZCI6IjE4NCIsIlRvcCI6MCwiTGVmdCI6MCwiUmlnaHQiOjAsIkJvdHRvbSI6MH0sIlBhZGRpbmciOnsiJGlkIjoiMTg1IiwiVG9wIjowLCJMZWZ0IjowLCJSaWdodCI6MCwiQm90dG9tIjowfSwiQmFja2dyb3VuZCI6eyIkcmVmIjoiNzMifSwiSXNWaXNpYmxlIjp0cnVlLCJXaWR0aCI6MC4wLCJIZWlnaHQiOjAuMCwiQm9yZGVyU3R5bGUiOnsiJGlkIjoiMTg2IiwiTGluZUNvbG9yIjpudWxsLCJMaW5lV2VpZ2h0IjowLjAsIkxpbmVUeXBlIjowLCJQYXJlbnRTdHlsZSI6bnVsbH0sIlBhcmVudFN0eWxlIjpudWxsfSwiRGF0ZVN0eWxlIjp7IiRpZCI6IjE4NyIsIkZvbnRTZXR0aW5ncyI6eyIkaWQiOiIxODgiLCJGb250U2l6ZSI6OCwiRm9udE5hbWUiOiJBcmlhbCIsIklzQm9sZCI6ZmFsc2UsIklzSXRhbGljIjpmYWxzZSwiSXNVbmRlcmxpbmVkIjpmYWxzZSwiUGFyZW50U3R5bGUiOm51bGx9LCJBdXRvU2l6ZSI6MCwiRm9yZWdyb3VuZCI6eyIkaWQiOiIxODkiLCJDb2xvciI6eyIkaWQiOiIxOTAiLCJBIjoyNTUsIlIiOjMxLCJHIjo3MywiQiI6MTI2fX0sIk1heFdpZHRoIjoyMDAuMCwiTWF4SGVpZ2h0IjoiSW5maW5pdHkiLCJTbWFydEZvcmVncm91bmRJc0FjdGl2ZSI6ZmFsc2UsIkhvcml6b250YWxBbGlnbm1lbnQiOjAsIlZlcnRpY2FsQWxpZ25tZW50IjowLCJTbWFydEZvcmVncm91bmQiOm51bGwsIkJhY2tncm91bmRGaWxsVHlwZSI6MCwiTWFyZ2luIjp7IiRpZCI6IjE5MSIsIlRvcCI6MCwiTGVmdCI6MCwiUmlnaHQiOjAsIkJvdHRvbSI6MH0sIlBhZGRpbmciOnsiJGlkIjoiMTkyIiwiVG9wIjowLCJMZWZ0IjowLCJSaWdodCI6MCwiQm90dG9tIjowfSwiQmFja2dyb3VuZCI6eyIkcmVmIjoiODAifSwiSXNWaXNpYmxlIjp0cnVlLCJXaWR0aCI6MC4wLCJIZWlnaHQiOjAuMCwiQm9yZGVyU3R5bGUiOnsiJGlkIjoiMTkzIiwiTGluZUNvbG9yIjpudWxsLCJMaW5lV2VpZ2h0IjowLjAsIkxpbmVUeXBlIjowLCJQYXJlbnRTdHlsZSI6bnVsbH0sIlBhcmVudFN0eWxlIjpudWxsfSwiRGF0ZUZvcm1hdCI6eyIkaWQiOiIxOTQ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ODIifX0sIldlZWtOdW1iZXJpbmciOnsiJGlkIjoiMTk1IiwiRm9ybWF0IjowLCJJc1Zpc2libGUiOmZhbHNlLCJMYXN0S25vd25WaXNpYmlsaXR5U3RhdGUiOmZhbHNlfSwiSXNWaXNpYmxlIjp0cnVlLCJQYXJlbnRTdHlsZSI6bnVsbH0sIkluZGV4IjowLCJQZXJjZW50YWdlQ29tcGxldGUiOm51bGwsIlBvc2l0aW9uIjp7IlJhdGlvIjowLjAsIklzQ3VzdG9tIjpmYWxzZX0sIkRhdGVGb3JtYXQiOnsiJHJlZiI6IjE5NCJ9LCJXZWVrTnVtYmVyaW5nIjp7IiRpZCI6IjE5NiIsIkZvcm1hdCI6MCwiSXNWaXNpYmxlIjpmYWxzZSwiTGFzdEtub3duVmlzaWJpbGl0eVN0YXRlIjpmYWxzZX0sIlJlbGF0ZWRUYXNrSWQiOiIwMDAwMDAwMC0wMDAwLTAwMDAtMDAwMC0wMDAwMDAwMDAwMDAiLCJJZCI6ImRhNTQ3MzU2LTRhM2QtNDU4OS05YzEwLTI3Y2MxN2M2YTNiZiIsIkltcG9ydElkIjpudWxsLCJUaXRsZSI6IkJldGEuIDEuMzQiLCJOb3RlIjpudWxsLCJIeXBlcmxpbmsiOnsiJGlkIjoiMTk3IiwiQWRkcmVzcyI6IiIsIlN1YkFkZHJlc3MiOiIifSwiSXNDaGFuZ2VkIjpmYWxzZSwiSXNOZXciOmZhbHNlfSx7IiRpZCI6IjE5OCIsIkRhdGUiOiIyMDIyLTA1LTAxVDIzOjU5OjAwIiwiU3R5bGUiOnsiJGlkIjoiMTk5IiwiU2hhcGUiOjIsIkNvbm5lY3Rvck1hcmdpbiI6eyIkaWQiOiIyMDAiLCJUb3AiOjAsIkxlZnQiOjIsIlJpZ2h0IjoyLCJCb3R0b20iOjB9LCJDb25uZWN0b3JTdHlsZSI6eyIkaWQiOiIyMDEiLCJMaW5lQ29sb3IiOnsiJGlkIjoiMjAyIiwiJHR5cGUiOiJOTFJFLkNvbW1vbi5Eb20uU29saWRDb2xvckJydXNoLCBOTFJFLkNvbW1vbiIsIkNvbG9yIjp7IiRpZCI6IjIwMyIsIkEiOjEyNywiUiI6MjM0LCJHIjoyMiwiQiI6MzB9fSwiTGluZVdlaWdodCI6MS4wLCJMaW5lVHlwZSI6MCwiUGFyZW50U3R5bGUiOm51bGx9LCJJc0JlbG93VGltZWJhbmQiOnRydWUsIlBvc2l0aW9uT25UYXNrIjowLCJIaWRlRGF0ZSI6ZmFsc2UsIlNoYXBlU2l6ZSI6MywiU3BhY2luZyI6MS4wLCJQYWRkaW5nIjp7IiRpZCI6IjIwNCIsIlRvcCI6NywiTGVmdCI6MywiUmlnaHQiOjAsIkJvdHRvbSI6Mn0sIlNoYXBlU3R5bGUiOnsiJGlkIjoiMjA1IiwiTWFyZ2luIjp7IiRpZCI6IjIwNiIsIlRvcCI6MCwiTGVmdCI6MCwiUmlnaHQiOjAsIkJvdHRvbSI6MH0sIlBhZGRpbmciOnsiJGlkIjoiMjA3IiwiVG9wIjowLCJMZWZ0IjowLCJSaWdodCI6MCwiQm90dG9tIjowfSwiQmFja2dyb3VuZCI6eyIkaWQiOiIyMDgiLCJDb2xvciI6eyIkaWQiOiIyMDkiLCJBIjoyNTUsIlIiOjIzMywiRyI6NjEsIkIiOjM3fX0sIklzVmlzaWJsZSI6dHJ1ZSwiV2lkdGgiOjE0LjQ0Mzk5OTk5OTk5OTk5OSwiSGVpZ2h0IjoxNC40NDM5OTk5OTk5OTk5OTksIkJvcmRlclN0eWxlIjp7IiRpZCI6IjIxMCIsIkxpbmVDb2xvciI6eyIkcmVmIjoiNjUifSwiTGluZVdlaWdodCI6MC4wLCJMaW5lVHlwZSI6MCwiUGFyZW50U3R5bGUiOm51bGx9LCJQYXJlbnRTdHlsZSI6bnVsbH0sIlRpdGxlU3R5bGUiOnsiJGlkIjoiMjExIiwiRm9udFNldHRpbmdzIjp7IiRpZCI6IjIxMiIsIkZvbnRTaXplIjo5LCJGb250TmFtZSI6IkFyaWFsIiwiSXNCb2xkIjp0cnVlLCJJc0l0YWxpYyI6ZmFsc2UsIklzVW5kZXJsaW5lZCI6ZmFsc2UsIlBhcmVudFN0eWxlIjpudWxsfSwiQXV0b1NpemUiOjAsIkZvcmVncm91bmQiOnsiJGlkIjoiMjEzIiwiQ29sb3IiOnsiJHJlZiI6IjcwIn19LCJNYXhXaWR0aCI6MjAwLjAsIk1heEhlaWdodCI6IkluZmluaXR5IiwiU21hcnRGb3JlZ3JvdW5kSXNBY3RpdmUiOmZhbHNlLCJIb3Jpem9udGFsQWxpZ25tZW50IjowLCJWZXJ0aWNhbEFsaWdubWVudCI6MCwiU21hcnRGb3JlZ3JvdW5kIjpudWxsLCJCYWNrZ3JvdW5kRmlsbFR5cGUiOjAsIk1hcmdpbiI6eyIkaWQiOiIyMTQiLCJUb3AiOjAsIkxlZnQiOjAsIlJpZ2h0IjowLCJCb3R0b20iOjB9LCJQYWRkaW5nIjp7IiRpZCI6IjIxNSIsIlRvcCI6MCwiTGVmdCI6MCwiUmlnaHQiOjAsIkJvdHRvbSI6MH0sIkJhY2tncm91bmQiOnsiJHJlZiI6IjczIn0sIklzVmlzaWJsZSI6dHJ1ZSwiV2lkdGgiOjAuMCwiSGVpZ2h0IjowLjAsIkJvcmRlclN0eWxlIjp7IiRpZCI6IjIxNiIsIkxpbmVDb2xvciI6bnVsbCwiTGluZVdlaWdodCI6MC4wLCJMaW5lVHlwZSI6MCwiUGFyZW50U3R5bGUiOm51bGx9LCJQYXJlbnRTdHlsZSI6bnVsbH0sIkRhdGVTdHlsZSI6eyIkaWQiOiIyMTciLCJGb250U2V0dGluZ3MiOnsiJGlkIjoiMjE4IiwiRm9udFNpemUiOjgsIkZvbnROYW1lIjoiQXJpYWwiLCJJc0JvbGQiOmZhbHNlLCJJc0l0YWxpYyI6ZmFsc2UsIklzVW5kZXJsaW5lZCI6ZmFsc2UsIlBhcmVudFN0eWxlIjpudWxsfSwiQXV0b1NpemUiOjAsIkZvcmVncm91bmQiOnsiJGlkIjoiMjE5IiwiQ29sb3IiOnsiJGlkIjoiMjIwIiwiQSI6MjU1LCJSIjozMSwiRyI6NzMsIkIiOjEyNn19LCJNYXhXaWR0aCI6MjAwLjAsIk1heEhlaWdodCI6IkluZmluaXR5IiwiU21hcnRGb3JlZ3JvdW5kSXNBY3RpdmUiOmZhbHNlLCJIb3Jpem9udGFsQWxpZ25tZW50IjowLCJWZXJ0aWNhbEFsaWdubWVudCI6MCwiU21hcnRGb3JlZ3JvdW5kIjpudWxsLCJCYWNrZ3JvdW5kRmlsbFR5cGUiOjAsIk1hcmdpbiI6eyIkaWQiOiIyMjEiLCJUb3AiOjAsIkxlZnQiOjAsIlJpZ2h0IjowLCJCb3R0b20iOjB9LCJQYWRkaW5nIjp7IiRpZCI6IjIyMiIsIlRvcCI6MCwiTGVmdCI6MCwiUmlnaHQiOjAsIkJvdHRvbSI6MH0sIkJhY2tncm91bmQiOnsiJHJlZiI6IjgwIn0sIklzVmlzaWJsZSI6dHJ1ZSwiV2lkdGgiOjAuMCwiSGVpZ2h0IjowLjAsIkJvcmRlclN0eWxlIjp7IiRpZCI6IjIyMyIsIkxpbmVDb2xvciI6bnVsbCwiTGluZVdlaWdodCI6MC4wLCJMaW5lVHlwZSI6MCwiUGFyZW50U3R5bGUiOm51bGx9LCJQYXJlbnRTdHlsZSI6bnVsbH0sIkRhdGVGb3JtYXQiOnsiJGlkIjoiMjI0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gyIn19LCJXZWVrTnVtYmVyaW5nIjp7IiRpZCI6IjIyNSIsIkZvcm1hdCI6MCwiSXNWaXNpYmxlIjpmYWxzZSwiTGFzdEtub3duVmlzaWJpbGl0eVN0YXRlIjpmYWxzZX0sIklzVmlzaWJsZSI6dHJ1ZSwiUGFyZW50U3R5bGUiOm51bGx9LCJJbmRleCI6MSwiUGVyY2VudGFnZUNvbXBsZXRlIjpudWxsLCJQb3NpdGlvbiI6eyJSYXRpbyI6MC4wLCJJc0N1c3RvbSI6ZmFsc2V9LCJEYXRlRm9ybWF0Ijp7IiRyZWYiOiIyMjQifSwiV2Vla051bWJlcmluZyI6eyIkaWQiOiIyMjYiLCJGb3JtYXQiOjAsIklzVmlzaWJsZSI6ZmFsc2UsIkxhc3RLbm93blZpc2liaWxpdHlTdGF0ZSI6ZmFsc2V9LCJSZWxhdGVkVGFza0lkIjoiMDAwMDAwMDAtMDAwMC0wMDAwLTAwMDAtMDAwMDAwMDAwMDAwIiwiSWQiOiJkM2RkY2M2Ny0wOWE1LTQ0YWQtOTc1Mi1lNzEyN2ZhN2RkOWYiLCJJbXBvcnRJZCI6bnVsbCwiVGl0bGUiOiJNZWV0aW5nIiwiTm90ZSI6bnVsbCwiSHlwZXJsaW5rIjp7IiRpZCI6IjIyNyIsIkFkZHJlc3MiOiIiLCJTdWJBZGRyZXNzIjoiIn0sIklzQ2hhbmdlZCI6ZmFsc2UsIklzTmV3IjpmYWxzZX0seyIkaWQiOiIyMjgiLCJEYXRlIjoiMjAyMy0wMS0xMFQyMzo1OTowMCIsIlN0eWxlIjp7IiRpZCI6IjIyOSIsIlNoYXBlIjoyLCJDb25uZWN0b3JNYXJnaW4iOnsiJGlkIjoiMjMwIiwiVG9wIjowLCJMZWZ0IjoyLCJSaWdodCI6MiwiQm90dG9tIjowfSwiQ29ubmVjdG9yU3R5bGUiOnsiJGlkIjoiMjMxIiwiTGluZUNvbG9yIjp7IiRpZCI6IjIzMiIsIiR0eXBlIjoiTkxSRS5Db21tb24uRG9tLlNvbGlkQ29sb3JCcnVzaCwgTkxSRS5Db21tb24iLCJDb2xvciI6eyIkaWQiOiIyMzMiLCJBIjoxMjcsIlIiOjE2NSwiRyI6MTY1LCJCIjoxNjV9fSwiTGluZVdlaWdodCI6MS4wLCJMaW5lVHlwZSI6MCwiUGFyZW50U3R5bGUiOm51bGx9LCJJc0JlbG93VGltZWJhbmQiOnRydWUsIlBvc2l0aW9uT25UYXNrIjowLCJIaWRlRGF0ZSI6ZmFsc2UsIlNoYXBlU2l6ZSI6MywiU3BhY2luZyI6MS4wLCJQYWRkaW5nIjp7IiRpZCI6IjIzNCIsIlRvcCI6NywiTGVmdCI6MywiUmlnaHQiOjAsIkJvdHRvbSI6Mn0sIlNoYXBlU3R5bGUiOnsiJGlkIjoiMjM1IiwiTWFyZ2luIjp7IiRpZCI6IjIzNiIsIlRvcCI6MCwiTGVmdCI6MCwiUmlnaHQiOjAsIkJvdHRvbSI6MH0sIlBhZGRpbmciOnsiJGlkIjoiMjM3IiwiVG9wIjowLCJMZWZ0IjowLCJSaWdodCI6MCwiQm90dG9tIjowfSwiQmFja2dyb3VuZCI6eyIkaWQiOiIyMzgiLCJDb2xvciI6eyIkaWQiOiIyMzkiLCJBIjoyNTUsIlIiOjE2NSwiRyI6MTY1LCJCIjoxNjV9fSwiSXNWaXNpYmxlIjp0cnVlLCJXaWR0aCI6MTQuNDQzOTk5OTk5OTk5OTk5LCJIZWlnaHQiOjE0LjQ0Mzk5OTk5OTk5OTk5OSwiQm9yZGVyU3R5bGUiOnsiJGlkIjoiMjQwIiwiTGluZUNvbG9yIjp7IiRyZWYiOiI2NSJ9LCJMaW5lV2VpZ2h0IjowLjAsIkxpbmVUeXBlIjowLCJQYXJlbnRTdHlsZSI6bnVsbH0sIlBhcmVudFN0eWxlIjpudWxsfSwiVGl0bGVTdHlsZSI6eyIkaWQiOiIyNDEiLCJGb250U2V0dGluZ3MiOnsiJGlkIjoiMjQyIiwiRm9udFNpemUiOjksIkZvbnROYW1lIjoiQXJpYWwiLCJJc0JvbGQiOnRydWUsIklzSXRhbGljIjpmYWxzZSwiSXNVbmRlcmxpbmVkIjpmYWxzZSwiUGFyZW50U3R5bGUiOm51bGx9LCJBdXRvU2l6ZSI6MCwiRm9yZWdyb3VuZCI6eyIkaWQiOiIyNDMiLCJDb2xvciI6eyIkcmVmIjoiNzAifX0sIk1heFdpZHRoIjoyMDAuMCwiTWF4SGVpZ2h0IjoiSW5maW5pdHkiLCJTbWFydEZvcmVncm91bmRJc0FjdGl2ZSI6ZmFsc2UsIkhvcml6b250YWxBbGlnbm1lbnQiOjAsIlZlcnRpY2FsQWxpZ25tZW50IjowLCJTbWFydEZvcmVncm91bmQiOm51bGwsIkJhY2tncm91bmRGaWxsVHlwZSI6MCwiTWFyZ2luIjp7IiRpZCI6IjI0NCIsIlRvcCI6MCwiTGVmdCI6MCwiUmlnaHQiOjAsIkJvdHRvbSI6MH0sIlBhZGRpbmciOnsiJGlkIjoiMjQ1IiwiVG9wIjowLCJMZWZ0IjowLCJSaWdodCI6MCwiQm90dG9tIjowfSwiQmFja2dyb3VuZCI6eyIkcmVmIjoiNzMifSwiSXNWaXNpYmxlIjp0cnVlLCJXaWR0aCI6MC4wLCJIZWlnaHQiOjAuMCwiQm9yZGVyU3R5bGUiOnsiJGlkIjoiMjQ2IiwiTGluZUNvbG9yIjpudWxsLCJMaW5lV2VpZ2h0IjowLjAsIkxpbmVUeXBlIjowLCJQYXJlbnRTdHlsZSI6bnVsbH0sIlBhcmVudFN0eWxlIjpudWxsfSwiRGF0ZVN0eWxlIjp7IiRpZCI6IjI0NyIsIkZvbnRTZXR0aW5ncyI6eyIkaWQiOiIyNDgiLCJGb250U2l6ZSI6OCwiRm9udE5hbWUiOiJBcmlhbCIsIklzQm9sZCI6ZmFsc2UsIklzSXRhbGljIjpmYWxzZSwiSXNVbmRlcmxpbmVkIjpmYWxzZSwiUGFyZW50U3R5bGUiOm51bGx9LCJBdXRvU2l6ZSI6MCwiRm9yZWdyb3VuZCI6eyIkaWQiOiIyNDkiLCJDb2xvciI6eyIkaWQiOiIyNTAiLCJBIjoyNTUsIlIiOjMxLCJHIjo3MywiQiI6MTI2fX0sIk1heFdpZHRoIjoyMDAuMCwiTWF4SGVpZ2h0IjoiSW5maW5pdHkiLCJTbWFydEZvcmVncm91bmRJc0FjdGl2ZSI6ZmFsc2UsIkhvcml6b250YWxBbGlnbm1lbnQiOjAsIlZlcnRpY2FsQWxpZ25tZW50IjowLCJTbWFydEZvcmVncm91bmQiOm51bGwsIkJhY2tncm91bmRGaWxsVHlwZSI6MCwiTWFyZ2luIjp7IiRpZCI6IjI1MSIsIlRvcCI6MCwiTGVmdCI6MCwiUmlnaHQiOjAsIkJvdHRvbSI6MH0sIlBhZGRpbmciOnsiJGlkIjoiMjUyIiwiVG9wIjowLCJMZWZ0IjowLCJSaWdodCI6MCwiQm90dG9tIjowfSwiQmFja2dyb3VuZCI6eyIkcmVmIjoiODAifSwiSXNWaXNpYmxlIjp0cnVlLCJXaWR0aCI6MC4wLCJIZWlnaHQiOjAuMCwiQm9yZGVyU3R5bGUiOnsiJGlkIjoiMjUzIiwiTGluZUNvbG9yIjpudWxsLCJMaW5lV2VpZ2h0IjowLjAsIkxpbmVUeXBlIjowLCJQYXJlbnRTdHlsZSI6bnVsbH0sIlBhcmVudFN0eWxlIjpudWxsfSwiRGF0ZUZvcm1hdCI6eyIkaWQiOiIyNTQ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ODIifX0sIldlZWtOdW1iZXJpbmciOnsiJGlkIjoiMjU1IiwiRm9ybWF0IjowLCJJc1Zpc2libGUiOmZhbHNlLCJMYXN0S25vd25WaXNpYmlsaXR5U3RhdGUiOmZhbHNlfSwiSXNWaXNpYmxlIjp0cnVlLCJQYXJlbnRTdHlsZSI6bnVsbH0sIkluZGV4IjoyLCJQZXJjZW50YWdlQ29tcGxldGUiOm51bGwsIlBvc2l0aW9uIjp7IlJhdGlvIjowLjAsIklzQ3VzdG9tIjpmYWxzZX0sIkRhdGVGb3JtYXQiOnsiJHJlZiI6IjI1NCJ9LCJXZWVrTnVtYmVyaW5nIjp7IiRpZCI6IjI1NiIsIkZvcm1hdCI6MCwiSXNWaXNpYmxlIjpmYWxzZSwiTGFzdEtub3duVmlzaWJpbGl0eVN0YXRlIjpmYWxzZX0sIlJlbGF0ZWRUYXNrSWQiOiIwMDAwMDAwMC0wMDAwLTAwMDAtMDAwMC0wMDAwMDAwMDAwMDAiLCJJZCI6IjQ0NzA0OWFiLTQ3MmItNGFiYS1iN2I3LWYzYTFjNjNmOGZkYiIsIkltcG9ydElkIjpudWxsLCJUaXRsZSI6IlZlcnNpb24gMiIsIk5vdGUiOm51bGwsIkh5cGVybGluayI6eyIkaWQiOiIyNTciLCJBZGRyZXNzIjoiIiwiU3ViQWRkcmVzcyI6IiJ9LCJJc0NoYW5nZWQiOmZhbHNlLCJJc05ldyI6ZmFsc2V9LHsiJGlkIjoiMjU4IiwiRGF0ZSI6IjIwMjQtMDUtMDFUMjM6NTk6MDAiLCJTdHlsZSI6eyIkaWQiOiIyNTkiLCJTaGFwZSI6MiwiQ29ubmVjdG9yTWFyZ2luIjp7IiRpZCI6IjI2MCIsIlRvcCI6MCwiTGVmdCI6MiwiUmlnaHQiOjIsIkJvdHRvbSI6MH0sIkNvbm5lY3RvclN0eWxlIjp7IiRpZCI6IjI2MSIsIkxpbmVDb2xvciI6eyIkaWQiOiIyNjIiLCIkdHlwZSI6Ik5MUkUuQ29tbW9uLkRvbS5Tb2xpZENvbG9yQnJ1c2gsIE5MUkUuQ29tbW9uIiwiQ29sb3IiOnsiJGlkIjoiMjYzIiwiQSI6MTI3LCJSIjo0NywiRyI6NTQsIkIiOjE1M319LCJMaW5lV2VpZ2h0IjoxLjAsIkxpbmVUeXBlIjowLCJQYXJlbnRTdHlsZSI6bnVsbH0sIklzQmVsb3dUaW1lYmFuZCI6dHJ1ZSwiUG9zaXRpb25PblRhc2siOjAsIkhpZGVEYXRlIjpmYWxzZSwiU2hhcGVTaXplIjozLCJTcGFjaW5nIjoxLjAsIlBhZGRpbmciOnsiJGlkIjoiMjY0IiwiVG9wIjo3LCJMZWZ0IjozLCJSaWdodCI6MCwiQm90dG9tIjoyfSwiU2hhcGVTdHlsZSI6eyIkaWQiOiIyNjUiLCJNYXJnaW4iOnsiJGlkIjoiMjY2IiwiVG9wIjowLCJMZWZ0IjowLCJSaWdodCI6MCwiQm90dG9tIjowfSwiUGFkZGluZyI6eyIkaWQiOiIyNjciLCJUb3AiOjAsIkxlZnQiOjAsIlJpZ2h0IjowLCJCb3R0b20iOjB9LCJCYWNrZ3JvdW5kIjp7IiRpZCI6IjI2OCIsIkNvbG9yIjp7IiRpZCI6IjI2OSIsIkEiOjI1NSwiUiI6NDcsIkciOjU0LCJCIjoxNTN9fSwiSXNWaXNpYmxlIjp0cnVlLCJXaWR0aCI6MTQuNDQzOTk5OTk5OTk5OTk5LCJIZWlnaHQiOjE0LjQ0Mzk5OTk5OTk5OTk5OSwiQm9yZGVyU3R5bGUiOnsiJGlkIjoiMjcwIiwiTGluZUNvbG9yIjp7IiRyZWYiOiI2NSJ9LCJMaW5lV2VpZ2h0IjowLjAsIkxpbmVUeXBlIjowLCJQYXJlbnRTdHlsZSI6bnVsbH0sIlBhcmVudFN0eWxlIjpudWxsfSwiVGl0bGVTdHlsZSI6eyIkaWQiOiIyNzEiLCJGb250U2V0dGluZ3MiOnsiJGlkIjoiMjcyIiwiRm9udFNpemUiOjksIkZvbnROYW1lIjoiQXJpYWwiLCJJc0JvbGQiOnRydWUsIklzSXRhbGljIjpmYWxzZSwiSXNVbmRlcmxpbmVkIjpmYWxzZSwiUGFyZW50U3R5bGUiOm51bGx9LCJBdXRvU2l6ZSI6MCwiRm9yZWdyb3VuZCI6eyIkaWQiOiIyNzMiLCJDb2xvciI6eyIkcmVmIjoiNzAifX0sIk1heFdpZHRoIjoyMDAuMCwiTWF4SGVpZ2h0IjoiSW5maW5pdHkiLCJTbWFydEZvcmVncm91bmRJc0FjdGl2ZSI6ZmFsc2UsIkhvcml6b250YWxBbGlnbm1lbnQiOjAsIlZlcnRpY2FsQWxpZ25tZW50IjowLCJTbWFydEZvcmVncm91bmQiOm51bGwsIkJhY2tncm91bmRGaWxsVHlwZSI6MCwiTWFyZ2luIjp7IiRpZCI6IjI3NCIsIlRvcCI6MCwiTGVmdCI6MCwiUmlnaHQiOjAsIkJvdHRvbSI6MH0sIlBhZGRpbmciOnsiJGlkIjoiMjc1IiwiVG9wIjowLCJMZWZ0IjowLCJSaWdodCI6MCwiQm90dG9tIjowfSwiQmFja2dyb3VuZCI6eyIkcmVmIjoiNzMifSwiSXNWaXNpYmxlIjp0cnVlLCJXaWR0aCI6MC4wLCJIZWlnaHQiOjAuMCwiQm9yZGVyU3R5bGUiOnsiJGlkIjoiMjc2IiwiTGluZUNvbG9yIjpudWxsLCJMaW5lV2VpZ2h0IjowLjAsIkxpbmVUeXBlIjowLCJQYXJlbnRTdHlsZSI6bnVsbH0sIlBhcmVudFN0eWxlIjpudWxsfSwiRGF0ZVN0eWxlIjp7IiRpZCI6IjI3NyIsIkZvbnRTZXR0aW5ncyI6eyIkaWQiOiIyNzgiLCJGb250U2l6ZSI6OCwiRm9udE5hbWUiOiJBcmlhbCIsIklzQm9sZCI6ZmFsc2UsIklzSXRhbGljIjpmYWxzZSwiSXNVbmRlcmxpbmVkIjpmYWxzZSwiUGFyZW50U3R5bGUiOm51bGx9LCJBdXRvU2l6ZSI6MCwiRm9yZWdyb3VuZCI6eyIkaWQiOiIyNzkiLCJDb2xvciI6eyIkaWQiOiIyODAiLCJBIjoyNTUsIlIiOjMxLCJHIjo3MywiQiI6MTI2fX0sIk1heFdpZHRoIjoyMDAuMCwiTWF4SGVpZ2h0IjoiSW5maW5pdHkiLCJTbWFydEZvcmVncm91bmRJc0FjdGl2ZSI6ZmFsc2UsIkhvcml6b250YWxBbGlnbm1lbnQiOjAsIlZlcnRpY2FsQWxpZ25tZW50IjowLCJTbWFydEZvcmVncm91bmQiOm51bGwsIkJhY2tncm91bmRGaWxsVHlwZSI6MCwiTWFyZ2luIjp7IiRpZCI6IjI4MSIsIlRvcCI6MCwiTGVmdCI6MCwiUmlnaHQiOjAsIkJvdHRvbSI6MH0sIlBhZGRpbmciOnsiJGlkIjoiMjgyIiwiVG9wIjowLCJMZWZ0IjowLCJSaWdodCI6MCwiQm90dG9tIjowfSwiQmFja2dyb3VuZCI6eyIkcmVmIjoiODAifSwiSXNWaXNpYmxlIjp0cnVlLCJXaWR0aCI6MC4wLCJIZWlnaHQiOjAuMCwiQm9yZGVyU3R5bGUiOnsiJGlkIjoiMjgzIiwiTGluZUNvbG9yIjpudWxsLCJMaW5lV2VpZ2h0IjowLjAsIkxpbmVUeXBlIjowLCJQYXJlbnRTdHlsZSI6bnVsbH0sIlBhcmVudFN0eWxlIjpudWxsfSwiRGF0ZUZvcm1hdCI6eyIkaWQiOiIyODQ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ODIifX0sIldlZWtOdW1iZXJpbmciOnsiJGlkIjoiMjg1IiwiRm9ybWF0IjowLCJJc1Zpc2libGUiOmZhbHNlLCJMYXN0S25vd25WaXNpYmlsaXR5U3RhdGUiOmZhbHNlfSwiSXNWaXNpYmxlIjp0cnVlLCJQYXJlbnRTdHlsZSI6bnVsbH0sIkluZGV4IjozLCJQZXJjZW50YWdlQ29tcGxldGUiOm51bGwsIlBvc2l0aW9uIjp7IlJhdGlvIjowLjAsIklzQ3VzdG9tIjpmYWxzZX0sIkRhdGVGb3JtYXQiOnsiJHJlZiI6IjI4NCJ9LCJXZWVrTnVtYmVyaW5nIjp7IiRpZCI6IjI4NiIsIkZvcm1hdCI6MCwiSXNWaXNpYmxlIjpmYWxzZSwiTGFzdEtub3duVmlzaWJpbGl0eVN0YXRlIjpmYWxzZX0sIlJlbGF0ZWRUYXNrSWQiOiIwMDAwMDAwMC0wMDAwLTAwMDAtMDAwMC0wMDAwMDAwMDAwMDAiLCJJZCI6IjgzMDE2MDEyLWM4N2MtNDcwOC05MjM5LTU3YTU1N2UxZTliOCIsIkltcG9ydElkIjpudWxsLCJUaXRsZSI6IlByZXNlbnRhdGlvbiIsIk5vdGUiOm51bGwsIkh5cGVybGluayI6eyIkaWQiOiIyODciLCJBZGRyZXNzIjoiIiwiU3ViQWRkcmVzcyI6IiJ9LCJJc0NoYW5nZWQiOmZhbHNlLCJJc05ldyI6ZmFsc2V9LHsiJGlkIjoiMjg4IiwiRGF0ZSI6IjIwMjQtMTEtMDFUMjM6NTk6MDAiLCJTdHlsZSI6eyIkaWQiOiIyODkiLCJTaGFwZSI6MiwiQ29ubmVjdG9yTWFyZ2luIjp7IiRpZCI6IjI5MCIsIlRvcCI6MCwiTGVmdCI6MiwiUmlnaHQiOjIsIkJvdHRvbSI6MH0sIkNvbm5lY3RvclN0eWxlIjp7IiRpZCI6IjI5MSIsIkxpbmVDb2xvciI6eyIkaWQiOiIyOTIiLCIkdHlwZSI6Ik5MUkUuQ29tbW9uLkRvbS5Tb2xpZENvbG9yQnJ1c2gsIE5MUkUuQ29tbW9uIiwiQ29sb3IiOnsiJGlkIjoiMjkzIiwiQSI6MTI3LCJSIjoxNjUsIkciOjE2NSwiQiI6MTY1fX0sIkxpbmVXZWlnaHQiOjEuMCwiTGluZVR5cGUiOjAsIlBhcmVudFN0eWxlIjpudWxsfSwiSXNCZWxvd1RpbWViYW5kIjp0cnVlLCJQb3NpdGlvbk9uVGFzayI6MCwiSGlkZURhdGUiOmZhbHNlLCJTaGFwZVNpemUiOjMsIlNwYWNpbmciOjEuMCwiUGFkZGluZyI6eyIkaWQiOiIyOTQiLCJUb3AiOjcsIkxlZnQiOjMsIlJpZ2h0IjowLCJCb3R0b20iOjJ9LCJTaGFwZVN0eWxlIjp7IiRpZCI6IjI5NSIsIk1hcmdpbiI6eyIkaWQiOiIyOTYiLCJUb3AiOjAsIkxlZnQiOjAsIlJpZ2h0IjowLCJCb3R0b20iOjB9LCJQYWRkaW5nIjp7IiRpZCI6IjI5NyIsIlRvcCI6MCwiTGVmdCI6MCwiUmlnaHQiOjAsIkJvdHRvbSI6MH0sIkJhY2tncm91bmQiOnsiJGlkIjoiMjk4IiwiQ29sb3IiOnsiJGlkIjoiMjk5IiwiQSI6MjU1LCJSIjoxNjUsIkciOjE2NSwiQiI6MTY1fX0sIklzVmlzaWJsZSI6dHJ1ZSwiV2lkdGgiOjE0LjQ0Mzk5OTk5OTk5OTk5OSwiSGVpZ2h0IjoxNC40NDM5OTk5OTk5OTk5OTksIkJvcmRlclN0eWxlIjp7IiRpZCI6IjMwMCIsIkxpbmVDb2xvciI6eyIkcmVmIjoiNjUifSwiTGluZVdlaWdodCI6MC4wLCJMaW5lVHlwZSI6MCwiUGFyZW50U3R5bGUiOm51bGx9LCJQYXJlbnRTdHlsZSI6bnVsbH0sIlRpdGxlU3R5bGUiOnsiJGlkIjoiMzAxIiwiRm9udFNldHRpbmdzIjp7IiRpZCI6IjMwMiIsIkZvbnRTaXplIjo5LCJGb250TmFtZSI6IkFyaWFsIiwiSXNCb2xkIjp0cnVlLCJJc0l0YWxpYyI6ZmFsc2UsIklzVW5kZXJsaW5lZCI6ZmFsc2UsIlBhcmVudFN0eWxlIjpudWxsfSwiQXV0b1NpemUiOjAsIkZvcmVncm91bmQiOnsiJGlkIjoiMzAzIiwiQ29sb3IiOnsiJHJlZiI6IjcwIn19LCJNYXhXaWR0aCI6MjAwLjAsIk1heEhlaWdodCI6IkluZmluaXR5IiwiU21hcnRGb3JlZ3JvdW5kSXNBY3RpdmUiOmZhbHNlLCJIb3Jpem9udGFsQWxpZ25tZW50IjowLCJWZXJ0aWNhbEFsaWdubWVudCI6MCwiU21hcnRGb3JlZ3JvdW5kIjpudWxsLCJCYWNrZ3JvdW5kRmlsbFR5cGUiOjAsIk1hcmdpbiI6eyIkaWQiOiIzMDQiLCJUb3AiOjAsIkxlZnQiOjAsIlJpZ2h0IjowLCJCb3R0b20iOjB9LCJQYWRkaW5nIjp7IiRpZCI6IjMwNSIsIlRvcCI6MCwiTGVmdCI6MCwiUmlnaHQiOjAsIkJvdHRvbSI6MH0sIkJhY2tncm91bmQiOnsiJHJlZiI6IjczIn0sIklzVmlzaWJsZSI6dHJ1ZSwiV2lkdGgiOjAuMCwiSGVpZ2h0IjowLjAsIkJvcmRlclN0eWxlIjp7IiRpZCI6IjMwNiIsIkxpbmVDb2xvciI6bnVsbCwiTGluZVdlaWdodCI6MC4wLCJMaW5lVHlwZSI6MCwiUGFyZW50U3R5bGUiOm51bGx9LCJQYXJlbnRTdHlsZSI6bnVsbH0sIkRhdGVTdHlsZSI6eyIkaWQiOiIzMDciLCJGb250U2V0dGluZ3MiOnsiJGlkIjoiMzA4IiwiRm9udFNpemUiOjgsIkZvbnROYW1lIjoiQXJpYWwiLCJJc0JvbGQiOmZhbHNlLCJJc0l0YWxpYyI6ZmFsc2UsIklzVW5kZXJsaW5lZCI6ZmFsc2UsIlBhcmVudFN0eWxlIjpudWxsfSwiQXV0b1NpemUiOjAsIkZvcmVncm91bmQiOnsiJGlkIjoiMzA5IiwiQ29sb3IiOnsiJGlkIjoiMzEwIiwiQSI6MjU1LCJSIjozMSwiRyI6NzMsIkIiOjEyNn19LCJNYXhXaWR0aCI6MjAwLjAsIk1heEhlaWdodCI6IkluZmluaXR5IiwiU21hcnRGb3JlZ3JvdW5kSXNBY3RpdmUiOmZhbHNlLCJIb3Jpem9udGFsQWxpZ25tZW50IjowLCJWZXJ0aWNhbEFsaWdubWVudCI6MCwiU21hcnRGb3JlZ3JvdW5kIjpudWxsLCJCYWNrZ3JvdW5kRmlsbFR5cGUiOjAsIk1hcmdpbiI6eyIkaWQiOiIzMTEiLCJUb3AiOjAsIkxlZnQiOjAsIlJpZ2h0IjowLCJCb3R0b20iOjB9LCJQYWRkaW5nIjp7IiRpZCI6IjMxMiIsIlRvcCI6MCwiTGVmdCI6MCwiUmlnaHQiOjAsIkJvdHRvbSI6MH0sIkJhY2tncm91bmQiOnsiJHJlZiI6IjgwIn0sIklzVmlzaWJsZSI6dHJ1ZSwiV2lkdGgiOjAuMCwiSGVpZ2h0IjowLjAsIkJvcmRlclN0eWxlIjp7IiRpZCI6IjMxMyIsIkxpbmVDb2xvciI6bnVsbCwiTGluZVdlaWdodCI6MC4wLCJMaW5lVHlwZSI6MCwiUGFyZW50U3R5bGUiOm51bGx9LCJQYXJlbnRTdHlsZSI6bnVsbH0sIkRhdGVGb3JtYXQiOnsiJGlkIjoiMzE0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gyIn19LCJXZWVrTnVtYmVyaW5nIjp7IiRpZCI6IjMxNSIsIkZvcm1hdCI6MCwiSXNWaXNpYmxlIjpmYWxzZSwiTGFzdEtub3duVmlzaWJpbGl0eVN0YXRlIjpmYWxzZX0sIklzVmlzaWJsZSI6dHJ1ZSwiUGFyZW50U3R5bGUiOm51bGx9LCJJbmRleCI6NCwiUGVyY2VudGFnZUNvbXBsZXRlIjpudWxsLCJQb3NpdGlvbiI6eyJSYXRpbyI6MC4wLCJJc0N1c3RvbSI6ZmFsc2V9LCJEYXRlRm9ybWF0Ijp7IiRyZWYiOiIzMTQifSwiV2Vla051bWJlcmluZyI6eyIkaWQiOiIzMTYiLCJGb3JtYXQiOjAsIklzVmlzaWJsZSI6ZmFsc2UsIkxhc3RLbm93blZpc2liaWxpdHlTdGF0ZSI6ZmFsc2V9LCJSZWxhdGVkVGFza0lkIjoiMDAwMDAwMDAtMDAwMC0wMDAwLTAwMDAtMDAwMDAwMDAwMDAwIiwiSWQiOiI0YWJkMjg2OC0yOWFjLTQ0MGYtOTZmYS0yYzM2MjRiMDljNDkiLCJJbXBvcnRJZCI6bnVsbCwiVGl0bGUiOiJUZXN0aW5nIDIuMSIsIk5vdGUiOm51bGwsIkh5cGVybGluayI6eyIkaWQiOiIzMTciLCJBZGRyZXNzIjoiIiwiU3ViQWRkcmVzcyI6IiJ9LCJJc0NoYW5nZWQiOmZhbHNlLCJJc05ldyI6ZmFsc2V9LHsiJGlkIjoiMzE4IiwiRGF0ZSI6IjIwMjUtMDEtMDFUMjM6NTk6MDAiLCJTdHlsZSI6eyIkaWQiOiIzMTkiLCJTaGFwZSI6MiwiQ29ubmVjdG9yTWFyZ2luIjp7IiRpZCI6IjMyMCIsIlRvcCI6MCwiTGVmdCI6MiwiUmlnaHQiOjIsIkJvdHRvbSI6MH0sIkNvbm5lY3RvclN0eWxlIjp7IiRpZCI6IjMyMSIsIkxpbmVDb2xvciI6eyIkaWQiOiIzMjIiLCIkdHlwZSI6Ik5MUkUuQ29tbW9uLkRvbS5Tb2xpZENvbG9yQnJ1c2gsIE5MUkUuQ29tbW9uIiwiQ29sb3IiOnsiJGlkIjoiMzIzIiwiQSI6MTI3LCJSIjoyNiwiRyI6MTcwLCJCIjo2Nn19LCJMaW5lV2VpZ2h0IjoxLjAsIkxpbmVUeXBlIjowLCJQYXJlbnRTdHlsZSI6bnVsbH0sIklzQmVsb3dUaW1lYmFuZCI6dHJ1ZSwiUG9zaXRpb25PblRhc2siOjAsIkhpZGVEYXRlIjpmYWxzZSwiU2hhcGVTaXplIjozLCJTcGFjaW5nIjoxLjAsIlBhZGRpbmciOnsiJGlkIjoiMzI0IiwiVG9wIjo3LCJMZWZ0IjozLCJSaWdodCI6MCwiQm90dG9tIjoyfSwiU2hhcGVTdHlsZSI6eyIkaWQiOiIzMjUiLCJNYXJnaW4iOnsiJGlkIjoiMzI2IiwiVG9wIjowLCJMZWZ0IjowLCJSaWdodCI6MCwiQm90dG9tIjowfSwiUGFkZGluZyI6eyIkaWQiOiIzMjciLCJUb3AiOjAsIkxlZnQiOjAsIlJpZ2h0IjowLCJCb3R0b20iOjB9LCJCYWNrZ3JvdW5kIjp7IiRpZCI6IjMyOCIsIkNvbG9yIjp7IiRpZCI6IjMyOSIsIkEiOjI1NSwiUiI6MjYsIkciOjE3MCwiQiI6NjZ9fSwiSXNWaXNpYmxlIjp0cnVlLCJXaWR0aCI6MTQuNDQzOTk5OTk5OTk5OTk5LCJIZWlnaHQiOjE0LjQ0Mzk5OTk5OTk5OTk5OSwiQm9yZGVyU3R5bGUiOnsiJGlkIjoiMzMwIiwiTGluZUNvbG9yIjp7IiRyZWYiOiI2NSJ9LCJMaW5lV2VpZ2h0IjowLjAsIkxpbmVUeXBlIjowLCJQYXJlbnRTdHlsZSI6bnVsbH0sIlBhcmVudFN0eWxlIjpudWxsfSwiVGl0bGVTdHlsZSI6eyIkaWQiOiIzMzEiLCJGb250U2V0dGluZ3MiOnsiJGlkIjoiMzMyIiwiRm9udFNpemUiOjksIkZvbnROYW1lIjoiQXJpYWwiLCJJc0JvbGQiOnRydWUsIklzSXRhbGljIjpmYWxzZSwiSXNVbmRlcmxpbmVkIjpmYWxzZSwiUGFyZW50U3R5bGUiOm51bGx9LCJBdXRvU2l6ZSI6MCwiRm9yZWdyb3VuZCI6eyIkaWQiOiIzMzMiLCJDb2xvciI6eyIkcmVmIjoiNzAifX0sIk1heFdpZHRoIjoyMDAuMCwiTWF4SGVpZ2h0IjoiSW5maW5pdHkiLCJTbWFydEZvcmVncm91bmRJc0FjdGl2ZSI6ZmFsc2UsIkhvcml6b250YWxBbGlnbm1lbnQiOjAsIlZlcnRpY2FsQWxpZ25tZW50IjowLCJTbWFydEZvcmVncm91bmQiOm51bGwsIkJhY2tncm91bmRGaWxsVHlwZSI6MCwiTWFyZ2luIjp7IiRpZCI6IjMzNCIsIlRvcCI6MCwiTGVmdCI6MCwiUmlnaHQiOjAsIkJvdHRvbSI6MH0sIlBhZGRpbmciOnsiJGlkIjoiMzM1IiwiVG9wIjowLCJMZWZ0IjowLCJSaWdodCI6MCwiQm90dG9tIjowfSwiQmFja2dyb3VuZCI6eyIkcmVmIjoiNzMifSwiSXNWaXNpYmxlIjp0cnVlLCJXaWR0aCI6MC4wLCJIZWlnaHQiOjAuMCwiQm9yZGVyU3R5bGUiOnsiJGlkIjoiMzM2IiwiTGluZUNvbG9yIjpudWxsLCJMaW5lV2VpZ2h0IjowLjAsIkxpbmVUeXBlIjowLCJQYXJlbnRTdHlsZSI6bnVsbH0sIlBhcmVudFN0eWxlIjpudWxsfSwiRGF0ZVN0eWxlIjp7IiRpZCI6IjMzNyIsIkZvbnRTZXR0aW5ncyI6eyIkaWQiOiIzMzgiLCJGb250U2l6ZSI6OCwiRm9udE5hbWUiOiJBcmlhbCIsIklzQm9sZCI6ZmFsc2UsIklzSXRhbGljIjpmYWxzZSwiSXNVbmRlcmxpbmVkIjpmYWxzZSwiUGFyZW50U3R5bGUiOm51bGx9LCJBdXRvU2l6ZSI6MCwiRm9yZWdyb3VuZCI6eyIkaWQiOiIzMzkiLCJDb2xvciI6eyIkaWQiOiIzNDAiLCJBIjoyNTUsIlIiOjMxLCJHIjo3MywiQiI6MTI2fX0sIk1heFdpZHRoIjoyMDAuMCwiTWF4SGVpZ2h0IjoiSW5maW5pdHkiLCJTbWFydEZvcmVncm91bmRJc0FjdGl2ZSI6ZmFsc2UsIkhvcml6b250YWxBbGlnbm1lbnQiOjAsIlZlcnRpY2FsQWxpZ25tZW50IjowLCJTbWFydEZvcmVncm91bmQiOm51bGwsIkJhY2tncm91bmRGaWxsVHlwZSI6MCwiTWFyZ2luIjp7IiRpZCI6IjM0MSIsIlRvcCI6MCwiTGVmdCI6MCwiUmlnaHQiOjAsIkJvdHRvbSI6MH0sIlBhZGRpbmciOnsiJGlkIjoiMzQyIiwiVG9wIjowLCJMZWZ0IjowLCJSaWdodCI6MCwiQm90dG9tIjowfSwiQmFja2dyb3VuZCI6eyIkcmVmIjoiODAifSwiSXNWaXNpYmxlIjp0cnVlLCJXaWR0aCI6MC4wLCJIZWlnaHQiOjAuMCwiQm9yZGVyU3R5bGUiOnsiJGlkIjoiMzQzIiwiTGluZUNvbG9yIjpudWxsLCJMaW5lV2VpZ2h0IjowLjAsIkxpbmVUeXBlIjowLCJQYXJlbnRTdHlsZSI6bnVsbH0sIlBhcmVudFN0eWxlIjpudWxsfSwiRGF0ZUZvcm1hdCI6eyIkaWQiOiIzNDQ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ODIifX0sIldlZWtOdW1iZXJpbmciOnsiJGlkIjoiMzQ1IiwiRm9ybWF0IjowLCJJc1Zpc2libGUiOmZhbHNlLCJMYXN0S25vd25WaXNpYmlsaXR5U3RhdGUiOmZhbHNlfSwiSXNWaXNpYmxlIjp0cnVlLCJQYXJlbnRTdHlsZSI6bnVsbH0sIkluZGV4Ijo1LCJQZXJjZW50YWdlQ29tcGxldGUiOm51bGwsIlBvc2l0aW9uIjp7IlJhdGlvIjowLjAsIklzQ3VzdG9tIjpmYWxzZX0sIkRhdGVGb3JtYXQiOnsiJHJlZiI6IjM0NCJ9LCJXZWVrTnVtYmVyaW5nIjp7IiRpZCI6IjM0NiIsIkZvcm1hdCI6MCwiSXNWaXNpYmxlIjpmYWxzZSwiTGFzdEtub3duVmlzaWJpbGl0eVN0YXRlIjpmYWxzZX0sIlJlbGF0ZWRUYXNrSWQiOiIwMDAwMDAwMC0wMDAwLTAwMDAtMDAwMC0wMDAwMDAwMDAwMDAiLCJJZCI6IjU0OTdjMTg0LWM5MmEtNGM2YS1hMjAwLTc2MjdhZTk4YThiMyIsIkltcG9ydElkIjpudWxsLCJUaXRsZSI6IkNoZWNrcG9pbnQiLCJOb3RlIjpudWxsLCJIeXBlcmxpbmsiOnsiJGlkIjoiMzQ3IiwiQWRkcmVzcyI6IiIsIlN1YkFkZHJlc3MiOiIifSwiSXNDaGFuZ2VkIjpmYWxzZSwiSXNOZXciOmZhbHNlfSx7IiRpZCI6IjM0OCIsIkRhdGUiOiIyMDI1LTA3LTAxVDIzOjU5OjAwIiwiU3R5bGUiOnsiJGlkIjoiMzQ5IiwiU2hhcGUiOjIsIkNvbm5lY3Rvck1hcmdpbiI6eyIkaWQiOiIzNTAiLCJUb3AiOjAsIkxlZnQiOjIsIlJpZ2h0IjoyLCJCb3R0b20iOjB9LCJDb25uZWN0b3JTdHlsZSI6eyIkaWQiOiIzNTEiLCJMaW5lQ29sb3IiOnsiJGlkIjoiMzUyIiwiJHR5cGUiOiJOTFJFLkNvbW1vbi5Eb20uU29saWRDb2xvckJydXNoLCBOTFJFLkNvbW1vbiIsIkNvbG9yIjp7IiRpZCI6IjM1MyIsIkEiOjEyNywiUiI6NjgsIkciOjg0LCJCIjoxMDZ9fSwiTGluZVdlaWdodCI6MS4wLCJMaW5lVHlwZSI6MCwiUGFyZW50U3R5bGUiOm51bGx9LCJJc0JlbG93VGltZWJhbmQiOnRydWUsIlBvc2l0aW9uT25UYXNrIjowLCJIaWRlRGF0ZSI6ZmFsc2UsIlNoYXBlU2l6ZSI6MywiU3BhY2luZyI6MS4wLCJQYWRkaW5nIjp7IiRpZCI6IjM1NCIsIlRvcCI6NywiTGVmdCI6MywiUmlnaHQiOjAsIkJvdHRvbSI6Mn0sIlNoYXBlU3R5bGUiOnsiJGlkIjoiMzU1IiwiTWFyZ2luIjp7IiRpZCI6IjM1NiIsIlRvcCI6MCwiTGVmdCI6MCwiUmlnaHQiOjAsIkJvdHRvbSI6MH0sIlBhZGRpbmciOnsiJGlkIjoiMzU3IiwiVG9wIjowLCJMZWZ0IjowLCJSaWdodCI6MCwiQm90dG9tIjowfSwiQmFja2dyb3VuZCI6eyIkaWQiOiIzNTgiLCJDb2xvciI6eyIkaWQiOiIzNTkiLCJBIjoyNTUsIlIiOjY4LCJHIjo4NCwiQiI6MTA2fX0sIklzVmlzaWJsZSI6dHJ1ZSwiV2lkdGgiOjE0LjQ0Mzk5OTk5OTk5OTk5OSwiSGVpZ2h0IjoxNC40NDM5OTk5OTk5OTk5OTksIkJvcmRlclN0eWxlIjp7IiRpZCI6IjM2MCIsIkxpbmVDb2xvciI6eyIkcmVmIjoiNjUifSwiTGluZVdlaWdodCI6MC4wLCJMaW5lVHlwZSI6MCwiUGFyZW50U3R5bGUiOm51bGx9LCJQYXJlbnRTdHlsZSI6bnVsbH0sIlRpdGxlU3R5bGUiOnsiJGlkIjoiMzYxIiwiRm9udFNldHRpbmdzIjp7IiRpZCI6IjM2MiIsIkZvbnRTaXplIjo5LCJGb250TmFtZSI6IkFyaWFsIiwiSXNCb2xkIjp0cnVlLCJJc0l0YWxpYyI6ZmFsc2UsIklzVW5kZXJsaW5lZCI6ZmFsc2UsIlBhcmVudFN0eWxlIjpudWxsfSwiQXV0b1NpemUiOjAsIkZvcmVncm91bmQiOnsiJGlkIjoiMzYzIiwiQ29sb3IiOnsiJHJlZiI6IjcwIn19LCJNYXhXaWR0aCI6MjAwLjAsIk1heEhlaWdodCI6IkluZmluaXR5IiwiU21hcnRGb3JlZ3JvdW5kSXNBY3RpdmUiOmZhbHNlLCJIb3Jpem9udGFsQWxpZ25tZW50IjowLCJWZXJ0aWNhbEFsaWdubWVudCI6MCwiU21hcnRGb3JlZ3JvdW5kIjpudWxsLCJCYWNrZ3JvdW5kRmlsbFR5cGUiOjAsIk1hcmdpbiI6eyIkaWQiOiIzNjQiLCJUb3AiOjAsIkxlZnQiOjAsIlJpZ2h0IjowLCJCb3R0b20iOjB9LCJQYWRkaW5nIjp7IiRpZCI6IjM2NSIsIlRvcCI6MCwiTGVmdCI6MCwiUmlnaHQiOjAsIkJvdHRvbSI6MH0sIkJhY2tncm91bmQiOnsiJHJlZiI6IjczIn0sIklzVmlzaWJsZSI6dHJ1ZSwiV2lkdGgiOjAuMCwiSGVpZ2h0IjowLjAsIkJvcmRlclN0eWxlIjp7IiRpZCI6IjM2NiIsIkxpbmVDb2xvciI6bnVsbCwiTGluZVdlaWdodCI6MC4wLCJMaW5lVHlwZSI6MCwiUGFyZW50U3R5bGUiOm51bGx9LCJQYXJlbnRTdHlsZSI6bnVsbH0sIkRhdGVTdHlsZSI6eyIkaWQiOiIzNjciLCJGb250U2V0dGluZ3MiOnsiJGlkIjoiMzY4IiwiRm9udFNpemUiOjgsIkZvbnROYW1lIjoiQXJpYWwiLCJJc0JvbGQiOmZhbHNlLCJJc0l0YWxpYyI6ZmFsc2UsIklzVW5kZXJsaW5lZCI6ZmFsc2UsIlBhcmVudFN0eWxlIjpudWxsfSwiQXV0b1NpemUiOjAsIkZvcmVncm91bmQiOnsiJGlkIjoiMzY5IiwiQ29sb3IiOnsiJGlkIjoiMzcwIiwiQSI6MjU1LCJSIjozMSwiRyI6NzMsIkIiOjEyNn19LCJNYXhXaWR0aCI6MjAwLjAsIk1heEhlaWdodCI6IkluZmluaXR5IiwiU21hcnRGb3JlZ3JvdW5kSXNBY3RpdmUiOmZhbHNlLCJIb3Jpem9udGFsQWxpZ25tZW50IjowLCJWZXJ0aWNhbEFsaWdubWVudCI6MCwiU21hcnRGb3JlZ3JvdW5kIjpudWxsLCJCYWNrZ3JvdW5kRmlsbFR5cGUiOjAsIk1hcmdpbiI6eyIkaWQiOiIzNzEiLCJUb3AiOjAsIkxlZnQiOjAsIlJpZ2h0IjowLCJCb3R0b20iOjB9LCJQYWRkaW5nIjp7IiRpZCI6IjM3MiIsIlRvcCI6MCwiTGVmdCI6MCwiUmlnaHQiOjAsIkJvdHRvbSI6MH0sIkJhY2tncm91bmQiOnsiJHJlZiI6IjgwIn0sIklzVmlzaWJsZSI6dHJ1ZSwiV2lkdGgiOjAuMCwiSGVpZ2h0IjowLjAsIkJvcmRlclN0eWxlIjp7IiRpZCI6IjM3MyIsIkxpbmVDb2xvciI6bnVsbCwiTGluZVdlaWdodCI6MC4wLCJMaW5lVHlwZSI6MCwiUGFyZW50U3R5bGUiOm51bGx9LCJQYXJlbnRTdHlsZSI6bnVsbH0sIkRhdGVGb3JtYXQiOnsiJGlkIjoiMzc0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gyIn19LCJXZWVrTnVtYmVyaW5nIjp7IiRpZCI6IjM3NSIsIkZvcm1hdCI6MCwiSXNWaXNpYmxlIjpmYWxzZSwiTGFzdEtub3duVmlzaWJpbGl0eVN0YXRlIjpmYWxzZX0sIklzVmlzaWJsZSI6dHJ1ZSwiUGFyZW50U3R5bGUiOm51bGx9LCJJbmRleCI6NiwiUGVyY2VudGFnZUNvbXBsZXRlIjpudWxsLCJQb3NpdGlvbiI6eyJSYXRpbyI6MC4wLCJJc0N1c3RvbSI6ZmFsc2V9LCJEYXRlRm9ybWF0Ijp7IiRyZWYiOiIzNzQifSwiV2Vla051bWJlcmluZyI6eyIkaWQiOiIzNzYiLCJGb3JtYXQiOjAsIklzVmlzaWJsZSI6ZmFsc2UsIkxhc3RLbm93blZpc2liaWxpdHlTdGF0ZSI6ZmFsc2V9LCJSZWxhdGVkVGFza0lkIjoiMDAwMDAwMDAtMDAwMC0wMDAwLTAwMDAtMDAwMDAwMDAwMDAwIiwiSWQiOiI3MmIyZmUwMC01MzQ5LTQ2MzAtODFkZS0zMmIwMWQ5ZmZkOWIiLCJJbXBvcnRJZCI6bnVsbCwiVGl0bGUiOiJNYXJrZXRpbmcgUHJvY2VzcyIsIk5vdGUiOm51bGwsIkh5cGVybGluayI6eyIkaWQiOiIzNzciLCJBZGRyZXNzIjoiIiwiU3ViQWRkcmVzcyI6IiJ9LCJJc0NoYW5nZWQiOmZhbHNlLCJJc05ldyI6ZmFsc2V9LHsiJGlkIjoiMzc4IiwiRGF0ZSI6IjIwMjUtMTItMDFUMjM6NTk6MDAiLCJTdHlsZSI6eyIkaWQiOiIzNzkiLCJTaGFwZSI6MiwiQ29ubmVjdG9yTWFyZ2luIjp7IiRpZCI6IjM4MCIsIlRvcCI6MCwiTGVmdCI6MiwiUmlnaHQiOjIsIkJvdHRvbSI6MH0sIkNvbm5lY3RvclN0eWxlIjp7IiRpZCI6IjM4MSIsIkxpbmVDb2xvciI6eyIkaWQiOiIzODIiLCIkdHlwZSI6Ik5MUkUuQ29tbW9uLkRvbS5Tb2xpZENvbG9yQnJ1c2gsIE5MUkUuQ29tbW9uIiwiQ29sb3IiOnsiJGlkIjoiMzgzIiwiQSI6MTI3LCJSIjoyMzQsIkciOjIyLCJCIjozMH19LCJMaW5lV2VpZ2h0IjoxLjAsIkxpbmVUeXBlIjowLCJQYXJlbnRTdHlsZSI6bnVsbH0sIklzQmVsb3dUaW1lYmFuZCI6dHJ1ZSwiUG9zaXRpb25PblRhc2siOjAsIkhpZGVEYXRlIjpmYWxzZSwiU2hhcGVTaXplIjozLCJTcGFjaW5nIjoxLjAsIlBhZGRpbmciOnsiJGlkIjoiMzg0IiwiVG9wIjo3LCJMZWZ0IjozLCJSaWdodCI6MCwiQm90dG9tIjoyfSwiU2hhcGVTdHlsZSI6eyIkaWQiOiIzODUiLCJNYXJnaW4iOnsiJGlkIjoiMzg2IiwiVG9wIjowLCJMZWZ0IjowLCJSaWdodCI6MCwiQm90dG9tIjowfSwiUGFkZGluZyI6eyIkaWQiOiIzODciLCJUb3AiOjAsIkxlZnQiOjAsIlJpZ2h0IjowLCJCb3R0b20iOjB9LCJCYWNrZ3JvdW5kIjp7IiRpZCI6IjM4OCIsIkNvbG9yIjp7IiRpZCI6IjM4OSIsIkEiOjI1NSwiUiI6MjMzLCJHIjo2MSwiQiI6Mzd9fSwiSXNWaXNpYmxlIjp0cnVlLCJXaWR0aCI6MTQuNDQzOTk5OTk5OTk5OTk5LCJIZWlnaHQiOjE0LjQ0Mzk5OTk5OTk5OTk5OSwiQm9yZGVyU3R5bGUiOnsiJGlkIjoiMzkwIiwiTGluZUNvbG9yIjp7IiRyZWYiOiI2NSJ9LCJMaW5lV2VpZ2h0IjowLjAsIkxpbmVUeXBlIjowLCJQYXJlbnRTdHlsZSI6bnVsbH0sIlBhcmVudFN0eWxlIjpudWxsfSwiVGl0bGVTdHlsZSI6eyIkaWQiOiIzOTEiLCJGb250U2V0dGluZ3MiOnsiJGlkIjoiMzkyIiwiRm9udFNpemUiOjksIkZvbnROYW1lIjoiQXJpYWwiLCJJc0JvbGQiOnRydWUsIklzSXRhbGljIjpmYWxzZSwiSXNVbmRlcmxpbmVkIjpmYWxzZSwiUGFyZW50U3R5bGUiOm51bGx9LCJBdXRvU2l6ZSI6MCwiRm9yZWdyb3VuZCI6eyIkaWQiOiIzOTMiLCJDb2xvciI6eyIkcmVmIjoiNzAifX0sIk1heFdpZHRoIjoyMDAuMCwiTWF4SGVpZ2h0IjoiSW5maW5pdHkiLCJTbWFydEZvcmVncm91bmRJc0FjdGl2ZSI6ZmFsc2UsIkhvcml6b250YWxBbGlnbm1lbnQiOjAsIlZlcnRpY2FsQWxpZ25tZW50IjowLCJTbWFydEZvcmVncm91bmQiOm51bGwsIkJhY2tncm91bmRGaWxsVHlwZSI6MCwiTWFyZ2luIjp7IiRpZCI6IjM5NCIsIlRvcCI6MCwiTGVmdCI6MCwiUmlnaHQiOjAsIkJvdHRvbSI6MH0sIlBhZGRpbmciOnsiJGlkIjoiMzk1IiwiVG9wIjowLCJMZWZ0IjowLCJSaWdodCI6MCwiQm90dG9tIjowfSwiQmFja2dyb3VuZCI6eyIkcmVmIjoiNzMifSwiSXNWaXNpYmxlIjp0cnVlLCJXaWR0aCI6MC4wLCJIZWlnaHQiOjAuMCwiQm9yZGVyU3R5bGUiOnsiJGlkIjoiMzk2IiwiTGluZUNvbG9yIjpudWxsLCJMaW5lV2VpZ2h0IjowLjAsIkxpbmVUeXBlIjowLCJQYXJlbnRTdHlsZSI6bnVsbH0sIlBhcmVudFN0eWxlIjpudWxsfSwiRGF0ZVN0eWxlIjp7IiRpZCI6IjM5NyIsIkZvbnRTZXR0aW5ncyI6eyIkaWQiOiIzOTgiLCJGb250U2l6ZSI6OCwiRm9udE5hbWUiOiJBcmlhbCIsIklzQm9sZCI6ZmFsc2UsIklzSXRhbGljIjpmYWxzZSwiSXNVbmRlcmxpbmVkIjpmYWxzZSwiUGFyZW50U3R5bGUiOm51bGx9LCJBdXRvU2l6ZSI6MCwiRm9yZWdyb3VuZCI6eyIkaWQiOiIzOTkiLCJDb2xvciI6eyIkaWQiOiI0MDAiLCJBIjoyNTUsIlIiOjMxLCJHIjo3MywiQiI6MTI2fX0sIk1heFdpZHRoIjoyMDAuMCwiTWF4SGVpZ2h0IjoiSW5maW5pdHkiLCJTbWFydEZvcmVncm91bmRJc0FjdGl2ZSI6ZmFsc2UsIkhvcml6b250YWxBbGlnbm1lbnQiOjAsIlZlcnRpY2FsQWxpZ25tZW50IjowLCJTbWFydEZvcmVncm91bmQiOm51bGwsIkJhY2tncm91bmRGaWxsVHlwZSI6MCwiTWFyZ2luIjp7IiRpZCI6IjQwMSIsIlRvcCI6MCwiTGVmdCI6MCwiUmlnaHQiOjAsIkJvdHRvbSI6MH0sIlBhZGRpbmciOnsiJGlkIjoiNDAyIiwiVG9wIjowLCJMZWZ0IjowLCJSaWdodCI6MCwiQm90dG9tIjowfSwiQmFja2dyb3VuZCI6eyIkcmVmIjoiODAifSwiSXNWaXNpYmxlIjp0cnVlLCJXaWR0aCI6MC4wLCJIZWlnaHQiOjAuMCwiQm9yZGVyU3R5bGUiOnsiJGlkIjoiNDAzIiwiTGluZUNvbG9yIjpudWxsLCJMaW5lV2VpZ2h0IjowLjAsIkxpbmVUeXBlIjowLCJQYXJlbnRTdHlsZSI6bnVsbH0sIlBhcmVudFN0eWxlIjpudWxsfSwiRGF0ZUZvcm1hdCI6eyIkaWQiOiI0MDQ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ODIifX0sIldlZWtOdW1iZXJpbmciOnsiJGlkIjoiNDA1IiwiRm9ybWF0IjowLCJJc1Zpc2libGUiOmZhbHNlLCJMYXN0S25vd25WaXNpYmlsaXR5U3RhdGUiOmZhbHNlfSwiSXNWaXNpYmxlIjp0cnVlLCJQYXJlbnRTdHlsZSI6bnVsbH0sIkluZGV4Ijo3LCJQZXJjZW50YWdlQ29tcGxldGUiOm51bGwsIlBvc2l0aW9uIjp7IlJhdGlvIjowLjAsIklzQ3VzdG9tIjpmYWxzZX0sIkRhdGVGb3JtYXQiOnsiJHJlZiI6IjQwNCJ9LCJXZWVrTnVtYmVyaW5nIjp7IiRpZCI6IjQwNiIsIkZvcm1hdCI6MCwiSXNWaXNpYmxlIjpmYWxzZSwiTGFzdEtub3duVmlzaWJpbGl0eVN0YXRlIjpmYWxzZX0sIlJlbGF0ZWRUYXNrSWQiOiIwMDAwMDAwMC0wMDAwLTAwMDAtMDAwMC0wMDAwMDAwMDAwMDAiLCJJZCI6IjRjNDY5Mjg5LTBkYWEtNGYwMC04YjIyLTNhODFmNzgyNDdjNSIsIkltcG9ydElkIjpudWxsLCJUaXRsZSI6Ik1haW4gRXZlbnQiLCJOb3RlIjpudWxsLCJIeXBlcmxpbmsiOnsiJGlkIjoiNDA3IiwiQWRkcmVzcyI6IiIsIlN1YkFkZHJlc3MiOiIifSwiSXNDaGFuZ2VkIjpmYWxzZSwiSXNOZXciOmZhbHNlfV0sIlRhc2tzIjpbeyIkaWQiOiI0MDgiLCJHcm91cE5hbWUiOm51bGwsIlN0YXJ0RGF0ZSI6IjIwMjEtMDEtMTVUMDA6MDA6MDBaIiwiRW5kRGF0ZSI6IjIwMjEtMDYtMDNUMjM6NTk6MDBaIiwiUGVyY2VudGFnZUNvbXBsZXRlIjowLjAsIlN0eWxlIjp7IiRpZCI6IjQwOSIsIlNoYXBlIjozLCJTaGFwZVRoaWNrbmVzcyI6MywiRHVyYXRpb25Gb3JtYXQiOjAsIkluY2x1ZGVOb25Xb3JraW5nRGF5c0luRHVyYXRpb24iOmZhbHNlLCJQZXJjZW50YWdlQ29tcGxldGVTdHlsZSI6eyIkaWQiOiI0MTAiLCJGb250U2V0dGluZ3MiOnsiJGlkIjoiNDExIiwiRm9udFNpemUiOjksIkZvbnROYW1lIjoiQXJpYWwiLCJJc0JvbGQiOmZhbHNlLCJJc0l0YWxpYyI6ZmFsc2UsIklzVW5kZXJsaW5lZCI6ZmFsc2UsIlBhcmVudFN0eWxlIjpudWxsfSwiQXV0b1NpemUiOjAsIkZvcmVncm91bmQiOnsiJHJlZiI6Ijg3In0sIk1heFdpZHRoIjo5NjAuMCwiTWF4SGVpZ2h0IjoiSW5maW5pdHkiLCJTbWFydEZvcmVncm91bmRJc0FjdGl2ZSI6ZmFsc2UsIkhvcml6b250YWxBbGlnbm1lbnQiOjAsIlZlcnRpY2FsQWxpZ25tZW50IjowLCJTbWFydEZvcmVncm91bmQiOm51bGwsIkJhY2tncm91bmRGaWxsVHlwZSI6MCwiTWFyZ2luIjp7IiRpZCI6IjQxMiIsIlRvcCI6MCwiTGVmdCI6MCwiUmlnaHQiOjAsIkJvdHRvbSI6MH0sIlBhZGRpbmciOnsiJGlkIjoiNDEzIiwiVG9wIjowLCJMZWZ0IjowLCJSaWdodCI6MCwiQm90dG9tIjowfSwiQmFja2dyb3VuZCI6eyIkcmVmIjoiOTEifSwiSXNWaXNpYmxlIjp0cnVlLCJXaWR0aCI6MC4wLCJIZWlnaHQiOjAuMCwiQm9yZGVyU3R5bGUiOnsiJGlkIjoiNDE0IiwiTGluZUNvbG9yIjpudWxsLCJMaW5lV2VpZ2h0IjowLjAsIkxpbmVUeXBlIjowLCJQYXJlbnRTdHlsZSI6bnVsbH0sIlBhcmVudFN0eWxlIjpudWxsfSwiRHVyYXRpb25TdHlsZSI6eyIkaWQiOiI0MTUiLCJGb250U2V0dGluZ3MiOnsiJGlkIjoiNDE2IiwiRm9udFNpemUiOjksIkZvbnROYW1lIjoiQXJpYWwiLCJJc0JvbGQiOmZhbHNlLCJJc0l0YWxpYyI6ZmFsc2UsIklzVW5kZXJsaW5lZCI6ZmFsc2UsIlBhcmVudFN0eWxlIjpudWxsfSwiQXV0b1NpemUiOjAsIkZvcmVncm91bmQiOnsiJGlkIjoiNDE3IiwiQ29sb3IiOnsiJHJlZiI6Ijk1In19LCJNYXhXaWR0aCI6OTYwLjAsIk1heEhlaWdodCI6IkluZmluaXR5IiwiU21hcnRGb3JlZ3JvdW5kSXNBY3RpdmUiOmZhbHNlLCJIb3Jpem9udGFsQWxpZ25tZW50IjowLCJWZXJ0aWNhbEFsaWdubWVudCI6MCwiU21hcnRGb3JlZ3JvdW5kIjpudWxsLCJCYWNrZ3JvdW5kRmlsbFR5cGUiOjAsIk1hcmdpbiI6eyIkaWQiOiI0MTgiLCJUb3AiOjAsIkxlZnQiOjAsIlJpZ2h0IjowLCJCb3R0b20iOjB9LCJQYWRkaW5nIjp7IiRpZCI6IjQxOSIsIlRvcCI6MCwiTGVmdCI6MCwiUmlnaHQiOjAsIkJvdHRvbSI6MH0sIkJhY2tncm91bmQiOnsiJHJlZiI6Ijk4In0sIklzVmlzaWJsZSI6dHJ1ZSwiV2lkdGgiOjAuMCwiSGVpZ2h0IjowLjAsIkJvcmRlclN0eWxlIjp7IiRpZCI6IjQyMCIsIkxpbmVDb2xvciI6bnVsbCwiTGluZVdlaWdodCI6MC4wLCJMaW5lVHlwZSI6MCwiUGFyZW50U3R5bGUiOm51bGx9LCJQYXJlbnRTdHlsZSI6bnVsbH0sIkhvcml6b250YWxDb25uZWN0b3JTdHlsZSI6eyIkaWQiOiI0MjEiLCJMaW5lQ29sb3IiOnsiJHJlZiI6IjEwMCJ9LCJMaW5lV2VpZ2h0IjoxLjAsIkxpbmVUeXBlIjowLCJQYXJlbnRTdHlsZSI6bnVsbH0sIlZlcnRpY2FsQ29ubmVjdG9yU3R5bGUiOnsiJGlkIjoiNDIyIiwiTGluZUNvbG9yIjp7IiRyZWYiOiIxMDMifSwiTGluZVdlaWdodCI6MS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0MjMiLCJNYXJnaW4iOnsiJGlkIjoiNDI0IiwiVG9wIjowLCJMZWZ0Ijo0LCJSaWdodCI6NCwiQm90dG9tIjowfSwiUGFkZGluZyI6eyIkaWQiOiI0MjUiLCJUb3AiOjAsIkxlZnQiOjAsIlJpZ2h0IjowLCJCb3R0b20iOjB9LCJCYWNrZ3JvdW5kIjp7IiRpZCI6IjQyNiIsIkNvbG9yIjp7IiRpZCI6IjQyNyIsIkEiOjI1NSwiUiI6MTUzLCJHIjo0NywiQiI6MTA3fX0sIklzVmlzaWJsZSI6dHJ1ZSwiV2lkdGgiOjAuMCwiSGVpZ2h0IjoxMi4wLCJCb3JkZXJTdHlsZSI6eyIkaWQiOiI0MjgiLCJMaW5lQ29sb3IiOnsiJHJlZiI6IjExMSJ9LCJMaW5lV2VpZ2h0IjowLjAsIkxpbmVUeXBlIjowLCJQYXJlbnRTdHlsZSI6bnVsbH0sIlBhcmVudFN0eWxlIjpudWxsfSwiVGl0bGVTdHlsZSI6eyIkaWQiOiI0MjkiLCJGb250U2V0dGluZ3MiOnsiJGlkIjoiNDMwIiwiRm9udFNpemUiOjksIkZvbnROYW1lIjoiQXJpYWwiLCJJc0JvbGQiOnRydWUsIklzSXRhbGljIjpmYWxzZSwiSXNVbmRlcmxpbmVkIjpmYWxzZSwiUGFyZW50U3R5bGUiOm51bGx9LCJBdXRvU2l6ZSI6MCwiRm9yZWdyb3VuZCI6eyIkaWQiOiI0MzEiLCJDb2xvciI6eyIkcmVmIjoiMTE2In19LCJNYXhXaWR0aCI6OTYwLjAsIk1heEhlaWdodCI6IkluZmluaXR5IiwiU21hcnRGb3JlZ3JvdW5kSXNBY3RpdmUiOmZhbHNlLCJIb3Jpem9udGFsQWxpZ25tZW50IjowLCJWZXJ0aWNhbEFsaWdubWVudCI6MCwiU21hcnRGb3JlZ3JvdW5kIjpudWxsLCJCYWNrZ3JvdW5kRmlsbFR5cGUiOjAsIk1hcmdpbiI6eyIkaWQiOiI0MzIiLCJUb3AiOjAsIkxlZnQiOjAsIlJpZ2h0IjowLCJCb3R0b20iOjB9LCJQYWRkaW5nIjp7IiRpZCI6IjQzMyIsIlRvcCI6MCwiTGVmdCI6MCwiUmlnaHQiOjAsIkJvdHRvbSI6MH0sIkJhY2tncm91bmQiOnsiJHJlZiI6IjExOSJ9LCJJc1Zpc2libGUiOnRydWUsIldpZHRoIjowLjAsIkhlaWdodCI6MC4wLCJCb3JkZXJTdHlsZSI6eyIkaWQiOiI0MzQiLCJMaW5lQ29sb3IiOm51bGwsIkxpbmVXZWlnaHQiOjAuMCwiTGluZVR5cGUiOjAsIlBhcmVudFN0eWxlIjpudWxsfSwiUGFyZW50U3R5bGUiOm51bGx9LCJEYXRlU3R5bGUiOnsiJGlkIjoiNDM1IiwiRm9udFNldHRpbmdzIjp7IiRpZCI6IjQzNiIsIkZvbnRTaXplIjo4LCJGb250TmFtZSI6IkFyaWFsIiwiSXNCb2xkIjpmYWxzZSwiSXNJdGFsaWMiOmZhbHNlLCJJc1VuZGVybGluZWQiOmZhbHNlLCJQYXJlbnRTdHlsZSI6bnVsbH0sIkF1dG9TaXplIjowLCJGb3JlZ3JvdW5kIjp7IiRpZCI6IjQzNyIsIkNvbG9yIjp7IiRpZCI6IjQzOCIsIkEiOjI1NSwiUiI6MzEsIkciOjczLCJCIjoxMjZ9fSwiTWF4V2lkdGgiOjk2MC4wLCJNYXhIZWlnaHQiOiJJbmZpbml0eSIsIlNtYXJ0Rm9yZWdyb3VuZElzQWN0aXZlIjpmYWxzZSwiSG9yaXpvbnRhbEFsaWdubWVudCI6MiwiVmVydGljYWxBbGlnbm1lbnQiOjAsIlNtYXJ0Rm9yZWdyb3VuZCI6bnVsbCwiQmFja2dyb3VuZEZpbGxUeXBlIjowLCJNYXJnaW4iOnsiJGlkIjoiNDM5IiwiVG9wIjowLCJMZWZ0IjowLCJSaWdodCI6MCwiQm90dG9tIjowfSwiUGFkZGluZyI6eyIkaWQiOiI0NDAiLCJUb3AiOjAsIkxlZnQiOjAsIlJpZ2h0IjowLCJCb3R0b20iOjB9LCJCYWNrZ3JvdW5kIjp7IiRyZWYiOiIxMjYifSwiSXNWaXNpYmxlIjp0cnVlLCJXaWR0aCI6MC4wLCJIZWlnaHQiOjAuMCwiQm9yZGVyU3R5bGUiOnsiJGlkIjoiNDQxIiwiTGluZUNvbG9yIjpudWxsLCJMaW5lV2VpZ2h0IjowLjAsIkxpbmVUeXBlIjowLCJQYXJlbnRTdHlsZSI6bnVsbH0sIlBhcmVudFN0eWxlIjpudWxsfSwiRGF0ZUZvcm1hdCI6eyIkaWQiOiI0NDI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Q0MyIsIkZvcm1hdCI6MCwiSXNWaXNpYmxlIjpmYWxzZSwiTGFzdEtub3duVmlzaWJpbGl0eVN0YXRlIjpmYWxzZX0sIklzVmlzaWJsZSI6dHJ1ZSwiUGFyZW50U3R5bGUiOm51bGx9LCJJbmRleCI6OCwiU21hcnREdXJhdGlvbkFjdGl2YXRlZCI6ZmFsc2UsIkRhdGVGb3JtYXQiOnsiJHJlZiI6IjQ0MiJ9LCJXZWVrTnVtYmVyaW5nIjp7IiRpZCI6IjQ0NCIsIkZvcm1hdCI6MCwiSXNWaXNpYmxlIjpmYWxzZSwiTGFzdEtub3duVmlzaWJpbGl0eVN0YXRlIjpmYWxzZX0sIklkIjoiNDVkMjA1NjQtOGE0ZC00YjZiLWJhMzMtYjVjZTFjMTBkYTE5IiwiSW1wb3J0SWQiOm51bGwsIlRpdGxlIjoiRGVzY3JpcHRpb24gb2YgZmVhdHVyZXMgdXNlZC9vciBwbGFubmluZyB0byBiZSB1c2VkICIsIk5vdGUiOm51bGwsIkh5cGVybGluayI6eyIkaWQiOiI0NDUiLCJBZGRyZXNzIjoiIiwiU3ViQWRkcmVzcyI6IiJ9LCJJc0NoYW5nZWQiOmZhbHNlLCJJc05ldyI6ZmFsc2V9LHsiJGlkIjoiNDQ2IiwiR3JvdXBOYW1lIjpudWxsLCJTdGFydERhdGUiOiIyMDIxLTAxLTE3VDAwOjAwOjAwWiIsIkVuZERhdGUiOiIyMDIxLTEwLTIzVDIzOjU5OjAwWiIsIlBlcmNlbnRhZ2VDb21wbGV0ZSI6MC4wLCJTdHlsZSI6eyIkaWQiOiI0NDciLCJTaGFwZSI6MywiU2hhcGVUaGlja25lc3MiOjMsIkR1cmF0aW9uRm9ybWF0IjowLCJJbmNsdWRlTm9uV29ya2luZ0RheXNJbkR1cmF0aW9uIjpmYWxzZSwiUGVyY2VudGFnZUNvbXBsZXRlU3R5bGUiOnsiJGlkIjoiNDQ4IiwiRm9udFNldHRpbmdzIjp7IiRpZCI6IjQ0OS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0NTAiLCJUb3AiOjAsIkxlZnQiOjAsIlJpZ2h0IjowLCJCb3R0b20iOjB9LCJQYWRkaW5nIjp7IiRpZCI6IjQ1MSIsIlRvcCI6MCwiTGVmdCI6MCwiUmlnaHQiOjAsIkJvdHRvbSI6MH0sIkJhY2tncm91bmQiOnsiJHJlZiI6IjkxIn0sIklzVmlzaWJsZSI6dHJ1ZSwiV2lkdGgiOjAuMCwiSGVpZ2h0IjowLjAsIkJvcmRlclN0eWxlIjp7IiRpZCI6IjQ1MiIsIkxpbmVDb2xvciI6bnVsbCwiTGluZVdlaWdodCI6MC4wLCJMaW5lVHlwZSI6MCwiUGFyZW50U3R5bGUiOm51bGx9LCJQYXJlbnRTdHlsZSI6bnVsbH0sIkR1cmF0aW9uU3R5bGUiOnsiJGlkIjoiNDUzIiwiRm9udFNldHRpbmdzIjp7IiRpZCI6IjQ1NCIsIkZvbnRTaXplIjo5LCJGb250TmFtZSI6IkFyaWFsIiwiSXNCb2xkIjpmYWxzZSwiSXNJdGFsaWMiOmZhbHNlLCJJc1VuZGVybGluZWQiOmZhbHNlLCJQYXJlbnRTdHlsZSI6bnVsbH0sIkF1dG9TaXplIjowLCJGb3JlZ3JvdW5kIjp7IiRpZCI6IjQ1NSIsIkNvbG9yIjp7IiRyZWYiOiI5NSJ9fSwiTWF4V2lkdGgiOjk2MC4wLCJNYXhIZWlnaHQiOiJJbmZpbml0eSIsIlNtYXJ0Rm9yZWdyb3VuZElzQWN0aXZlIjpmYWxzZSwiSG9yaXpvbnRhbEFsaWdubWVudCI6MCwiVmVydGljYWxBbGlnbm1lbnQiOjAsIlNtYXJ0Rm9yZWdyb3VuZCI6bnVsbCwiQmFja2dyb3VuZEZpbGxUeXBlIjowLCJNYXJnaW4iOnsiJGlkIjoiNDU2IiwiVG9wIjowLCJMZWZ0IjowLCJSaWdodCI6MCwiQm90dG9tIjowfSwiUGFkZGluZyI6eyIkaWQiOiI0NTciLCJUb3AiOjAsIkxlZnQiOjAsIlJpZ2h0IjowLCJCb3R0b20iOjB9LCJCYWNrZ3JvdW5kIjp7IiRyZWYiOiI5OCJ9LCJJc1Zpc2libGUiOnRydWUsIldpZHRoIjowLjAsIkhlaWdodCI6MC4wLCJCb3JkZXJTdHlsZSI6eyIkaWQiOiI0NTgiLCJMaW5lQ29sb3IiOm51bGwsIkxpbmVXZWlnaHQiOjAuMCwiTGluZVR5cGUiOjAsIlBhcmVudFN0eWxlIjpudWxsfSwiUGFyZW50U3R5bGUiOm51bGx9LCJIb3Jpem9udGFsQ29ubmVjdG9yU3R5bGUiOnsiJGlkIjoiNDU5IiwiTGluZUNvbG9yIjp7IiRyZWYiOiIxMDAifSwiTGluZVdlaWdodCI6MS4wLCJMaW5lVHlwZSI6MCwiUGFyZW50U3R5bGUiOm51bGx9LCJWZXJ0aWNhbENvbm5lY3RvclN0eWxlIjp7IiRpZCI6IjQ2MCIsIkxpbmVDb2xvciI6eyIkcmVmIjoiMTAzIn0sIkxpbmVXZWlnaHQiOjE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DYxIiwiTWFyZ2luIjp7IiRpZCI6IjQ2MiIsIlRvcCI6MCwiTGVmdCI6NCwiUmlnaHQiOjQsIkJvdHRvbSI6MH0sIlBhZGRpbmciOnsiJGlkIjoiNDYzIiwiVG9wIjowLCJMZWZ0IjowLCJSaWdodCI6MCwiQm90dG9tIjowfSwiQmFja2dyb3VuZCI6eyIkaWQiOiI0NjQiLCJDb2xvciI6eyIkaWQiOiI0NjUiLCJBIjoyNTUsIlIiOjQ3LCJHIjo1NCwiQiI6MTUzfX0sIklzVmlzaWJsZSI6dHJ1ZSwiV2lkdGgiOjAuMCwiSGVpZ2h0IjoxMi4wLCJCb3JkZXJTdHlsZSI6eyIkaWQiOiI0NjYiLCJMaW5lQ29sb3IiOnsiJHJlZiI6IjExMSJ9LCJMaW5lV2VpZ2h0IjowLjAsIkxpbmVUeXBlIjowLCJQYXJlbnRTdHlsZSI6bnVsbH0sIlBhcmVudFN0eWxlIjpudWxsfSwiVGl0bGVTdHlsZSI6eyIkaWQiOiI0NjciLCJGb250U2V0dGluZ3MiOnsiJGlkIjoiNDY4IiwiRm9udFNpemUiOjksIkZvbnROYW1lIjoiQXJpYWwiLCJJc0JvbGQiOnRydWUsIklzSXRhbGljIjpmYWxzZSwiSXNVbmRlcmxpbmVkIjpmYWxzZSwiUGFyZW50U3R5bGUiOm51bGx9LCJBdXRvU2l6ZSI6MCwiRm9yZWdyb3VuZCI6eyIkaWQiOiI0NjkiLCJDb2xvciI6eyIkcmVmIjoiMTE2In19LCJNYXhXaWR0aCI6OTYwLjAsIk1heEhlaWdodCI6IkluZmluaXR5IiwiU21hcnRGb3JlZ3JvdW5kSXNBY3RpdmUiOmZhbHNlLCJIb3Jpem9udGFsQWxpZ25tZW50IjowLCJWZXJ0aWNhbEFsaWdubWVudCI6MCwiU21hcnRGb3JlZ3JvdW5kIjpudWxsLCJCYWNrZ3JvdW5kRmlsbFR5cGUiOjAsIk1hcmdpbiI6eyIkaWQiOiI0NzAiLCJUb3AiOjAsIkxlZnQiOjAsIlJpZ2h0IjowLCJCb3R0b20iOjB9LCJQYWRkaW5nIjp7IiRpZCI6IjQ3MSIsIlRvcCI6MCwiTGVmdCI6MCwiUmlnaHQiOjAsIkJvdHRvbSI6MH0sIkJhY2tncm91bmQiOnsiJHJlZiI6IjExOSJ9LCJJc1Zpc2libGUiOnRydWUsIldpZHRoIjowLjAsIkhlaWdodCI6MC4wLCJCb3JkZXJTdHlsZSI6eyIkaWQiOiI0NzIiLCJMaW5lQ29sb3IiOm51bGwsIkxpbmVXZWlnaHQiOjAuMCwiTGluZVR5cGUiOjAsIlBhcmVudFN0eWxlIjpudWxsfSwiUGFyZW50U3R5bGUiOm51bGx9LCJEYXRlU3R5bGUiOnsiJGlkIjoiNDczIiwiRm9udFNldHRpbmdzIjp7IiRpZCI6IjQ3NCIsIkZvbnRTaXplIjo4LCJGb250TmFtZSI6IkFyaWFsIiwiSXNCb2xkIjpmYWxzZSwiSXNJdGFsaWMiOmZhbHNlLCJJc1VuZGVybGluZWQiOmZhbHNlLCJQYXJlbnRTdHlsZSI6bnVsbH0sIkF1dG9TaXplIjowLCJGb3JlZ3JvdW5kIjp7IiRpZCI6IjQ3NSIsIkNvbG9yIjp7IiRpZCI6IjQ3NiIsIkEiOjI1NSwiUiI6MzEsIkciOjczLCJCIjoxMjZ9fSwiTWF4V2lkdGgiOjk2MC4wLCJNYXhIZWlnaHQiOiJJbmZpbml0eSIsIlNtYXJ0Rm9yZWdyb3VuZElzQWN0aXZlIjpmYWxzZSwiSG9yaXpvbnRhbEFsaWdubWVudCI6MiwiVmVydGljYWxBbGlnbm1lbnQiOjAsIlNtYXJ0Rm9yZWdyb3VuZCI6bnVsbCwiQmFja2dyb3VuZEZpbGxUeXBlIjowLCJNYXJnaW4iOnsiJGlkIjoiNDc3IiwiVG9wIjowLCJMZWZ0IjowLCJSaWdodCI6MCwiQm90dG9tIjowfSwiUGFkZGluZyI6eyIkaWQiOiI0NzgiLCJUb3AiOjAsIkxlZnQiOjAsIlJpZ2h0IjowLCJCb3R0b20iOjB9LCJCYWNrZ3JvdW5kIjp7IiRyZWYiOiIxMjYifSwiSXNWaXNpYmxlIjp0cnVlLCJXaWR0aCI6MC4wLCJIZWlnaHQiOjAuMCwiQm9yZGVyU3R5bGUiOnsiJGlkIjoiNDc5IiwiTGluZUNvbG9yIjpudWxsLCJMaW5lV2VpZ2h0IjowLjAsIkxpbmVUeXBlIjowLCJQYXJlbnRTdHlsZSI6bnVsbH0sIlBhcmVudFN0eWxlIjpudWxsfSwiRGF0ZUZvcm1hdCI6eyIkaWQiOiI0ODA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Q4MSIsIkZvcm1hdCI6MCwiSXNWaXNpYmxlIjpmYWxzZSwiTGFzdEtub3duVmlzaWJpbGl0eVN0YXRlIjpmYWxzZX0sIklzVmlzaWJsZSI6dHJ1ZSwiUGFyZW50U3R5bGUiOm51bGx9LCJJbmRleCI6OSwiU21hcnREdXJhdGlvbkFjdGl2YXRlZCI6ZmFsc2UsIkRhdGVGb3JtYXQiOnsiJHJlZiI6IjQ4MCJ9LCJXZWVrTnVtYmVyaW5nIjp7IiRpZCI6IjQ4MiIsIkZvcm1hdCI6MCwiSXNWaXNpYmxlIjpmYWxzZSwiTGFzdEtub3duVmlzaWJpbGl0eVN0YXRlIjpmYWxzZX0sIklkIjoiNjQ3OTRjYzYtZGZhNC00YjA2LWJmNjItM2RhYjg3MWM5YjgxIiwiSW1wb3J0SWQiOm51bGwsIlRpdGxlIjoiRGVzY3JpcHRpb24gb2YgZGF0YSBjb2xsZWN0aW9uIHByb2Nlc3MgIiwiTm90ZSI6bnVsbCwiSHlwZXJsaW5rIjp7IiRpZCI6IjQ4MyIsIkFkZHJlc3MiOiIiLCJTdWJBZGRyZXNzIjoiIn0sIklzQ2hhbmdlZCI6ZmFsc2UsIklzTmV3IjpmYWxzZX0seyIkaWQiOiI0ODQiLCJHcm91cE5hbWUiOm51bGwsIlN0YXJ0RGF0ZSI6IjIwMjEtMDQtMDRUMDA6MDA6MDBaIiwiRW5kRGF0ZSI6IjIwMjEtMDUtMjZUMjM6NTk6MDBaIiwiUGVyY2VudGFnZUNvbXBsZXRlIjowLjAsIlN0eWxlIjp7IiRpZCI6IjQ4NSIsIlNoYXBlIjozLCJTaGFwZVRoaWNrbmVzcyI6MywiRHVyYXRpb25Gb3JtYXQiOjAsIkluY2x1ZGVOb25Xb3JraW5nRGF5c0luRHVyYXRpb24iOmZhbHNlLCJQZXJjZW50YWdlQ29tcGxldGVTdHlsZSI6eyIkaWQiOiI0ODYiLCJGb250U2V0dGluZ3MiOnsiJGlkIjoiNDg3IiwiRm9udFNpemUiOjksIkZvbnROYW1lIjoiQXJpYWwiLCJJc0JvbGQiOmZhbHNlLCJJc0l0YWxpYyI6ZmFsc2UsIklzVW5kZXJsaW5lZCI6ZmFsc2UsIlBhcmVudFN0eWxlIjpudWxsfSwiQXV0b1NpemUiOjAsIkZvcmVncm91bmQiOnsiJHJlZiI6Ijg3In0sIk1heFdpZHRoIjo5NjAuMCwiTWF4SGVpZ2h0IjoiSW5maW5pdHkiLCJTbWFydEZvcmVncm91bmRJc0FjdGl2ZSI6ZmFsc2UsIkhvcml6b250YWxBbGlnbm1lbnQiOjAsIlZlcnRpY2FsQWxpZ25tZW50IjowLCJTbWFydEZvcmVncm91bmQiOm51bGwsIkJhY2tncm91bmRGaWxsVHlwZSI6MCwiTWFyZ2luIjp7IiRpZCI6IjQ4OCIsIlRvcCI6MCwiTGVmdCI6MCwiUmlnaHQiOjAsIkJvdHRvbSI6MH0sIlBhZGRpbmciOnsiJGlkIjoiNDg5IiwiVG9wIjowLCJMZWZ0IjowLCJSaWdodCI6MCwiQm90dG9tIjowfSwiQmFja2dyb3VuZCI6eyIkcmVmIjoiOTEifSwiSXNWaXNpYmxlIjp0cnVlLCJXaWR0aCI6MC4wLCJIZWlnaHQiOjAuMCwiQm9yZGVyU3R5bGUiOnsiJGlkIjoiNDkwIiwiTGluZUNvbG9yIjpudWxsLCJMaW5lV2VpZ2h0IjowLjAsIkxpbmVUeXBlIjowLCJQYXJlbnRTdHlsZSI6bnVsbH0sIlBhcmVudFN0eWxlIjpudWxsfSwiRHVyYXRpb25TdHlsZSI6eyIkaWQiOiI0OTEiLCJGb250U2V0dGluZ3MiOnsiJGlkIjoiNDkyIiwiRm9udFNpemUiOjksIkZvbnROYW1lIjoiQXJpYWwiLCJJc0JvbGQiOmZhbHNlLCJJc0l0YWxpYyI6ZmFsc2UsIklzVW5kZXJsaW5lZCI6ZmFsc2UsIlBhcmVudFN0eWxlIjpudWxsfSwiQXV0b1NpemUiOjAsIkZvcmVncm91bmQiOnsiJGlkIjoiNDkzIiwiQ29sb3IiOnsiJHJlZiI6Ijk1In19LCJNYXhXaWR0aCI6OTYwLjAsIk1heEhlaWdodCI6IkluZmluaXR5IiwiU21hcnRGb3JlZ3JvdW5kSXNBY3RpdmUiOmZhbHNlLCJIb3Jpem9udGFsQWxpZ25tZW50IjowLCJWZXJ0aWNhbEFsaWdubWVudCI6MCwiU21hcnRGb3JlZ3JvdW5kIjpudWxsLCJCYWNrZ3JvdW5kRmlsbFR5cGUiOjAsIk1hcmdpbiI6eyIkaWQiOiI0OTQiLCJUb3AiOjAsIkxlZnQiOjAsIlJpZ2h0IjowLCJCb3R0b20iOjB9LCJQYWRkaW5nIjp7IiRpZCI6IjQ5NSIsIlRvcCI6MCwiTGVmdCI6MCwiUmlnaHQiOjAsIkJvdHRvbSI6MH0sIkJhY2tncm91bmQiOnsiJHJlZiI6Ijk4In0sIklzVmlzaWJsZSI6dHJ1ZSwiV2lkdGgiOjAuMCwiSGVpZ2h0IjowLjAsIkJvcmRlclN0eWxlIjp7IiRpZCI6IjQ5NiIsIkxpbmVDb2xvciI6bnVsbCwiTGluZVdlaWdodCI6MC4wLCJMaW5lVHlwZSI6MCwiUGFyZW50U3R5bGUiOm51bGx9LCJQYXJlbnRTdHlsZSI6bnVsbH0sIkhvcml6b250YWxDb25uZWN0b3JTdHlsZSI6eyIkaWQiOiI0OTciLCJMaW5lQ29sb3IiOnsiJHJlZiI6IjEwMCJ9LCJMaW5lV2VpZ2h0IjoxLjAsIkxpbmVUeXBlIjowLCJQYXJlbnRTdHlsZSI6bnVsbH0sIlZlcnRpY2FsQ29ubmVjdG9yU3R5bGUiOnsiJGlkIjoiNDk4IiwiTGluZUNvbG9yIjp7IiRyZWYiOiIxMDMifSwiTGluZVdlaWdodCI6MS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0OTkiLCJNYXJnaW4iOnsiJGlkIjoiNTAwIiwiVG9wIjowLCJMZWZ0Ijo0LCJSaWdodCI6NCwiQm90dG9tIjowfSwiUGFkZGluZyI6eyIkaWQiOiI1MDEiLCJUb3AiOjAsIkxlZnQiOjAsIlJpZ2h0IjowLCJCb3R0b20iOjB9LCJCYWNrZ3JvdW5kIjp7IiRpZCI6IjUwMiIsIkNvbG9yIjp7IiRpZCI6IjUwMyIsIkEiOjI1NSwiUiI6MjU1LCJHIjoxOTIsIkIiOjB9fSwiSXNWaXNpYmxlIjp0cnVlLCJXaWR0aCI6MC4wLCJIZWlnaHQiOjEyLjAsIkJvcmRlclN0eWxlIjp7IiRpZCI6IjUwNCIsIkxpbmVDb2xvciI6eyIkcmVmIjoiMTExIn0sIkxpbmVXZWlnaHQiOjAuMCwiTGluZVR5cGUiOjAsIlBhcmVudFN0eWxlIjpudWxsfSwiUGFyZW50U3R5bGUiOm51bGx9LCJUaXRsZVN0eWxlIjp7IiRpZCI6IjUwNSIsIkZvbnRTZXR0aW5ncyI6eyIkaWQiOiI1MDYiLCJGb250U2l6ZSI6OSwiRm9udE5hbWUiOiJBcmlhbCIsIklzQm9sZCI6dHJ1ZSwiSXNJdGFsaWMiOmZhbHNlLCJJc1VuZGVybGluZWQiOmZhbHNlLCJQYXJlbnRTdHlsZSI6bnVsbH0sIkF1dG9TaXplIjowLCJGb3JlZ3JvdW5kIjp7IiRpZCI6IjUwNyIsIkNvbG9yIjp7IiRyZWYiOiIxMTYifX0sIk1heFdpZHRoIjo5NjAuMCwiTWF4SGVpZ2h0IjoiSW5maW5pdHkiLCJTbWFydEZvcmVncm91bmRJc0FjdGl2ZSI6ZmFsc2UsIkhvcml6b250YWxBbGlnbm1lbnQiOjAsIlZlcnRpY2FsQWxpZ25tZW50IjowLCJTbWFydEZvcmVncm91bmQiOm51bGwsIkJhY2tncm91bmRGaWxsVHlwZSI6MCwiTWFyZ2luIjp7IiRpZCI6IjUwOCIsIlRvcCI6MCwiTGVmdCI6MCwiUmlnaHQiOjAsIkJvdHRvbSI6MH0sIlBhZGRpbmciOnsiJGlkIjoiNTA5IiwiVG9wIjowLCJMZWZ0IjowLCJSaWdodCI6MCwiQm90dG9tIjowfSwiQmFja2dyb3VuZCI6eyIkcmVmIjoiMTE5In0sIklzVmlzaWJsZSI6dHJ1ZSwiV2lkdGgiOjAuMCwiSGVpZ2h0IjowLjAsIkJvcmRlclN0eWxlIjp7IiRpZCI6IjUxMCIsIkxpbmVDb2xvciI6bnVsbCwiTGluZVdlaWdodCI6MC4wLCJMaW5lVHlwZSI6MCwiUGFyZW50U3R5bGUiOm51bGx9LCJQYXJlbnRTdHlsZSI6bnVsbH0sIkRhdGVTdHlsZSI6eyIkaWQiOiI1MTEiLCJGb250U2V0dGluZ3MiOnsiJGlkIjoiNTEyIiwiRm9udFNpemUiOjgsIkZvbnROYW1lIjoiQXJpYWwiLCJJc0JvbGQiOmZhbHNlLCJJc0l0YWxpYyI6ZmFsc2UsIklzVW5kZXJsaW5lZCI6ZmFsc2UsIlBhcmVudFN0eWxlIjpudWxsfSwiQXV0b1NpemUiOjAsIkZvcmVncm91bmQiOnsiJGlkIjoiNTEzIiwiQ29sb3IiOnsiJGlkIjoiNTE0IiwiQSI6MjU1LCJSIjozMSwiRyI6NzMsIkIiOjEyNn19LCJNYXhXaWR0aCI6OTYwLjAsIk1heEhlaWdodCI6IkluZmluaXR5IiwiU21hcnRGb3JlZ3JvdW5kSXNBY3RpdmUiOmZhbHNlLCJIb3Jpem9udGFsQWxpZ25tZW50IjoyLCJWZXJ0aWNhbEFsaWdubWVudCI6MCwiU21hcnRGb3JlZ3JvdW5kIjpudWxsLCJCYWNrZ3JvdW5kRmlsbFR5cGUiOjAsIk1hcmdpbiI6eyIkaWQiOiI1MTUiLCJUb3AiOjAsIkxlZnQiOjAsIlJpZ2h0IjowLCJCb3R0b20iOjB9LCJQYWRkaW5nIjp7IiRpZCI6IjUxNiIsIlRvcCI6MCwiTGVmdCI6MCwiUmlnaHQiOjAsIkJvdHRvbSI6MH0sIkJhY2tncm91bmQiOnsiJHJlZiI6IjEyNiJ9LCJJc1Zpc2libGUiOnRydWUsIldpZHRoIjowLjAsIkhlaWdodCI6MC4wLCJCb3JkZXJTdHlsZSI6eyIkaWQiOiI1MTciLCJMaW5lQ29sb3IiOm51bGwsIkxpbmVXZWlnaHQiOjAuMCwiTGluZVR5cGUiOjAsIlBhcmVudFN0eWxlIjpudWxsfSwiUGFyZW50U3R5bGUiOm51bGx9LCJEYXRlRm9ybWF0Ijp7IiRpZCI6IjUxOC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jgifX0sIldlZWtOdW1iZXJpbmciOnsiJGlkIjoiNTE5IiwiRm9ybWF0IjowLCJJc1Zpc2libGUiOmZhbHNlLCJMYXN0S25vd25WaXNpYmlsaXR5U3RhdGUiOmZhbHNlfSwiSXNWaXNpYmxlIjp0cnVlLCJQYXJlbnRTdHlsZSI6bnVsbH0sIkluZGV4IjoxMCwiU21hcnREdXJhdGlvbkFjdGl2YXRlZCI6ZmFsc2UsIkRhdGVGb3JtYXQiOnsiJHJlZiI6IjUxOCJ9LCJXZWVrTnVtYmVyaW5nIjp7IiRpZCI6IjUyMCIsIkZvcm1hdCI6MCwiSXNWaXNpYmxlIjpmYWxzZSwiTGFzdEtub3duVmlzaWJpbGl0eVN0YXRlIjpmYWxzZX0sIklkIjoiMDA0ZTQ3OTQtOTI2Mi00ZmUxLWJjOTQtZWY3MjYyMzU5YTE1IiwiSW1wb3J0SWQiOm51bGwsIlRpdGxlIjoiQWxnb3JpdGhtIGRlc2NyaXB0aW9uIiwiTm90ZSI6bnVsbCwiSHlwZXJsaW5rIjp7IiRpZCI6IjUyMSIsIkFkZHJlc3MiOiIiLCJTdWJBZGRyZXNzIjoiIn0sIklzQ2hhbmdlZCI6ZmFsc2UsIklzTmV3IjpmYWxzZX0seyIkaWQiOiI1MjIiLCJHcm91cE5hbWUiOm51bGwsIlN0YXJ0RGF0ZSI6IjIwMjEtMDQtMDRUMDA6MDA6MDBaIiwiRW5kRGF0ZSI6IjIwMjEtMDYtMjZUMjM6NTk6MDBaIiwiUGVyY2VudGFnZUNvbXBsZXRlIjowLjAsIlN0eWxlIjp7IiRpZCI6IjUyMyIsIlNoYXBlIjozLCJTaGFwZVRoaWNrbmVzcyI6MywiRHVyYXRpb25Gb3JtYXQiOjAsIkluY2x1ZGVOb25Xb3JraW5nRGF5c0luRHVyYXRpb24iOmZhbHNlLCJQZXJjZW50YWdlQ29tcGxldGVTdHlsZSI6eyIkaWQiOiI1MjQiLCJGb250U2V0dGluZ3MiOnsiJGlkIjoiNTI1IiwiRm9udFNpemUiOjksIkZvbnROYW1lIjoiQXJpYWwiLCJJc0JvbGQiOmZhbHNlLCJJc0l0YWxpYyI6ZmFsc2UsIklzVW5kZXJsaW5lZCI6ZmFsc2UsIlBhcmVudFN0eWxlIjpudWxsfSwiQXV0b1NpemUiOjAsIkZvcmVncm91bmQiOnsiJHJlZiI6Ijg3In0sIk1heFdpZHRoIjo5NjAuMCwiTWF4SGVpZ2h0IjoiSW5maW5pdHkiLCJTbWFydEZvcmVncm91bmRJc0FjdGl2ZSI6ZmFsc2UsIkhvcml6b250YWxBbGlnbm1lbnQiOjAsIlZlcnRpY2FsQWxpZ25tZW50IjowLCJTbWFydEZvcmVncm91bmQiOm51bGwsIkJhY2tncm91bmRGaWxsVHlwZSI6MCwiTWFyZ2luIjp7IiRpZCI6IjUyNiIsIlRvcCI6MCwiTGVmdCI6MCwiUmlnaHQiOjAsIkJvdHRvbSI6MH0sIlBhZGRpbmciOnsiJGlkIjoiNTI3IiwiVG9wIjowLCJMZWZ0IjowLCJSaWdodCI6MCwiQm90dG9tIjowfSwiQmFja2dyb3VuZCI6eyIkcmVmIjoiOTEifSwiSXNWaXNpYmxlIjp0cnVlLCJXaWR0aCI6MC4wLCJIZWlnaHQiOjAuMCwiQm9yZGVyU3R5bGUiOnsiJGlkIjoiNTI4IiwiTGluZUNvbG9yIjpudWxsLCJMaW5lV2VpZ2h0IjowLjAsIkxpbmVUeXBlIjowLCJQYXJlbnRTdHlsZSI6bnVsbH0sIlBhcmVudFN0eWxlIjpudWxsfSwiRHVyYXRpb25TdHlsZSI6eyIkaWQiOiI1MjkiLCJGb250U2V0dGluZ3MiOnsiJGlkIjoiNTMwIiwiRm9udFNpemUiOjksIkZvbnROYW1lIjoiQXJpYWwiLCJJc0JvbGQiOmZhbHNlLCJJc0l0YWxpYyI6ZmFsc2UsIklzVW5kZXJsaW5lZCI6ZmFsc2UsIlBhcmVudFN0eWxlIjpudWxsfSwiQXV0b1NpemUiOjAsIkZvcmVncm91bmQiOnsiJGlkIjoiNTMxIiwiQ29sb3IiOnsiJHJlZiI6Ijk1In19LCJNYXhXaWR0aCI6OTYwLjAsIk1heEhlaWdodCI6IkluZmluaXR5IiwiU21hcnRGb3JlZ3JvdW5kSXNBY3RpdmUiOmZhbHNlLCJIb3Jpem9udGFsQWxpZ25tZW50IjowLCJWZXJ0aWNhbEFsaWdubWVudCI6MCwiU21hcnRGb3JlZ3JvdW5kIjpudWxsLCJCYWNrZ3JvdW5kRmlsbFR5cGUiOjAsIk1hcmdpbiI6eyIkaWQiOiI1MzIiLCJUb3AiOjAsIkxlZnQiOjAsIlJpZ2h0IjowLCJCb3R0b20iOjB9LCJQYWRkaW5nIjp7IiRpZCI6IjUzMyIsIlRvcCI6MCwiTGVmdCI6MCwiUmlnaHQiOjAsIkJvdHRvbSI6MH0sIkJhY2tncm91bmQiOnsiJHJlZiI6Ijk4In0sIklzVmlzaWJsZSI6dHJ1ZSwiV2lkdGgiOjAuMCwiSGVpZ2h0IjowLjAsIkJvcmRlclN0eWxlIjp7IiRpZCI6IjUzNCIsIkxpbmVDb2xvciI6bnVsbCwiTGluZVdlaWdodCI6MC4wLCJMaW5lVHlwZSI6MCwiUGFyZW50U3R5bGUiOm51bGx9LCJQYXJlbnRTdHlsZSI6bnVsbH0sIkhvcml6b250YWxDb25uZWN0b3JTdHlsZSI6eyIkaWQiOiI1MzUiLCJMaW5lQ29sb3IiOnsiJHJlZiI6IjEwMCJ9LCJMaW5lV2VpZ2h0IjoxLjAsIkxpbmVUeXBlIjowLCJQYXJlbnRTdHlsZSI6bnVsbH0sIlZlcnRpY2FsQ29ubmVjdG9yU3R5bGUiOnsiJGlkIjoiNTM2IiwiTGluZUNvbG9yIjp7IiRyZWYiOiIxMDMifSwiTGluZVdlaWdodCI6MS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1MzciLCJNYXJnaW4iOnsiJGlkIjoiNTM4IiwiVG9wIjowLCJMZWZ0Ijo0LCJSaWdodCI6NCwiQm90dG9tIjowfSwiUGFkZGluZyI6eyIkaWQiOiI1MzkiLCJUb3AiOjAsIkxlZnQiOjAsIlJpZ2h0IjowLCJCb3R0b20iOjB9LCJCYWNrZ3JvdW5kIjp7IiRpZCI6IjU0MCIsIkNvbG9yIjp7IiRpZCI6IjU0MSIsIkEiOjI1NSwiUiI6NjgsIkciOjExNCwiQiI6MTk2fX0sIklzVmlzaWJsZSI6dHJ1ZSwiV2lkdGgiOjAuMCwiSGVpZ2h0IjoxMi4wLCJCb3JkZXJTdHlsZSI6eyIkaWQiOiI1NDIiLCJMaW5lQ29sb3IiOnsiJHJlZiI6IjExMSJ9LCJMaW5lV2VpZ2h0IjowLjAsIkxpbmVUeXBlIjowLCJQYXJlbnRTdHlsZSI6bnVsbH0sIlBhcmVudFN0eWxlIjpudWxsfSwiVGl0bGVTdHlsZSI6eyIkaWQiOiI1NDMiLCJGb250U2V0dGluZ3MiOnsiJGlkIjoiNTQ0IiwiRm9udFNpemUiOjksIkZvbnROYW1lIjoiQXJpYWwiLCJJc0JvbGQiOnRydWUsIklzSXRhbGljIjpmYWxzZSwiSXNVbmRlcmxpbmVkIjpmYWxzZSwiUGFyZW50U3R5bGUiOm51bGx9LCJBdXRvU2l6ZSI6MCwiRm9yZWdyb3VuZCI6eyIkaWQiOiI1NDUiLCJDb2xvciI6eyIkcmVmIjoiMTE2In19LCJNYXhXaWR0aCI6OTYwLjAsIk1heEhlaWdodCI6IkluZmluaXR5IiwiU21hcnRGb3JlZ3JvdW5kSXNBY3RpdmUiOmZhbHNlLCJIb3Jpem9udGFsQWxpZ25tZW50IjowLCJWZXJ0aWNhbEFsaWdubWVudCI6MCwiU21hcnRGb3JlZ3JvdW5kIjpudWxsLCJCYWNrZ3JvdW5kRmlsbFR5cGUiOjAsIk1hcmdpbiI6eyIkaWQiOiI1NDYiLCJUb3AiOjAsIkxlZnQiOjAsIlJpZ2h0IjowLCJCb3R0b20iOjB9LCJQYWRkaW5nIjp7IiRpZCI6IjU0NyIsIlRvcCI6MCwiTGVmdCI6MCwiUmlnaHQiOjAsIkJvdHRvbSI6MH0sIkJhY2tncm91bmQiOnsiJHJlZiI6IjExOSJ9LCJJc1Zpc2libGUiOnRydWUsIldpZHRoIjowLjAsIkhlaWdodCI6MC4wLCJCb3JkZXJTdHlsZSI6eyIkaWQiOiI1NDgiLCJMaW5lQ29sb3IiOm51bGwsIkxpbmVXZWlnaHQiOjAuMCwiTGluZVR5cGUiOjAsIlBhcmVudFN0eWxlIjpudWxsfSwiUGFyZW50U3R5bGUiOm51bGx9LCJEYXRlU3R5bGUiOnsiJGlkIjoiNTQ5IiwiRm9udFNldHRpbmdzIjp7IiRpZCI6IjU1MCIsIkZvbnRTaXplIjo4LCJGb250TmFtZSI6IkFyaWFsIiwiSXNCb2xkIjpmYWxzZSwiSXNJdGFsaWMiOmZhbHNlLCJJc1VuZGVybGluZWQiOmZhbHNlLCJQYXJlbnRTdHlsZSI6bnVsbH0sIkF1dG9TaXplIjowLCJGb3JlZ3JvdW5kIjp7IiRpZCI6IjU1MSIsIkNvbG9yIjp7IiRpZCI6IjU1MiIsIkEiOjI1NSwiUiI6MzEsIkciOjczLCJCIjoxMjZ9fSwiTWF4V2lkdGgiOjk2MC4wLCJNYXhIZWlnaHQiOiJJbmZpbml0eSIsIlNtYXJ0Rm9yZWdyb3VuZElzQWN0aXZlIjpmYWxzZSwiSG9yaXpvbnRhbEFsaWdubWVudCI6MiwiVmVydGljYWxBbGlnbm1lbnQiOjAsIlNtYXJ0Rm9yZWdyb3VuZCI6bnVsbCwiQmFja2dyb3VuZEZpbGxUeXBlIjowLCJNYXJnaW4iOnsiJGlkIjoiNTUzIiwiVG9wIjowLCJMZWZ0IjowLCJSaWdodCI6MCwiQm90dG9tIjowfSwiUGFkZGluZyI6eyIkaWQiOiI1NTQiLCJUb3AiOjAsIkxlZnQiOjAsIlJpZ2h0IjowLCJCb3R0b20iOjB9LCJCYWNrZ3JvdW5kIjp7IiRyZWYiOiIxMjYifSwiSXNWaXNpYmxlIjp0cnVlLCJXaWR0aCI6MC4wLCJIZWlnaHQiOjAuMCwiQm9yZGVyU3R5bGUiOnsiJGlkIjoiNTU1IiwiTGluZUNvbG9yIjpudWxsLCJMaW5lV2VpZ2h0IjowLjAsIkxpbmVUeXBlIjowLCJQYXJlbnRTdHlsZSI6bnVsbH0sIlBhcmVudFN0eWxlIjpudWxsfSwiRGF0ZUZvcm1hdCI6eyIkaWQiOiI1NTY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I4In19LCJXZWVrTnVtYmVyaW5nIjp7IiRpZCI6IjU1NyIsIkZvcm1hdCI6MCwiSXNWaXNpYmxlIjpmYWxzZSwiTGFzdEtub3duVmlzaWJpbGl0eVN0YXRlIjpmYWxzZX0sIklzVmlzaWJsZSI6dHJ1ZSwiUGFyZW50U3R5bGUiOm51bGx9LCJJbmRleCI6MTEsIlNtYXJ0RHVyYXRpb25BY3RpdmF0ZWQiOmZhbHNlLCJEYXRlRm9ybWF0Ijp7IiRyZWYiOiI1NTYifSwiV2Vla051bWJlcmluZyI6eyIkaWQiOiI1NTgiLCJGb3JtYXQiOjAsIklzVmlzaWJsZSI6ZmFsc2UsIkxhc3RLbm93blZpc2liaWxpdHlTdGF0ZSI6ZmFsc2V9LCJJZCI6IjA1MTVjYjc2LWNkNTMtNGNjNi05OGU3LWVjMzg2OTFhZjg4NCIsIkltcG9ydElkIjpudWxsLCJUaXRsZSI6IkNvbXBsZXRlIERlc2lnbiIsIk5vdGUiOm51bGwsIkh5cGVybGluayI6eyIkaWQiOiI1NTkiLCJBZGRyZXNzIjoiIiwiU3ViQWRkcmVzcyI6IiJ9LCJJc0NoYW5nZWQiOmZhbHNlLCJJc05ldyI6ZmFsc2V9LHsiJGlkIjoiNTYwIiwiR3JvdXBOYW1lIjpudWxsLCJTdGFydERhdGUiOiIyMDIxLTAyLTA0VDAwOjAwOjAwWiIsIkVuZERhdGUiOiIyMDIxLTA2LTIzVDIzOjU5OjAwWiIsIlBlcmNlbnRhZ2VDb21wbGV0ZSI6MC4wLCJTdHlsZSI6eyIkaWQiOiI1NjEiLCJTaGFwZSI6MywiU2hhcGVUaGlja25lc3MiOjMsIkR1cmF0aW9uRm9ybWF0IjowLCJJbmNsdWRlTm9uV29ya2luZ0RheXNJbkR1cmF0aW9uIjpmYWxzZSwiUGVyY2VudGFnZUNvbXBsZXRlU3R5bGUiOnsiJGlkIjoiNTYyIiwiRm9udFNldHRpbmdzIjp7IiRpZCI6IjU2MyIsIkZvbnRTaXplIjo5LCJGb250TmFtZSI6IkFyaWFsIiwiSXNCb2xkIjpmYWxzZSwiSXNJdGFsaWMiOmZhbHNlLCJJc1VuZGVybGluZWQiOmZhbHNlLCJQYXJlbnRTdHlsZSI6bnVsbH0sIkF1dG9TaXplIjowLCJGb3JlZ3JvdW5kIjp7IiRyZWYiOiI4NyJ9LCJNYXhXaWR0aCI6OTYwLjAsIk1heEhlaWdodCI6IkluZmluaXR5IiwiU21hcnRGb3JlZ3JvdW5kSXNBY3RpdmUiOmZhbHNlLCJIb3Jpem9udGFsQWxpZ25tZW50IjowLCJWZXJ0aWNhbEFsaWdubWVudCI6MCwiU21hcnRGb3JlZ3JvdW5kIjpudWxsLCJCYWNrZ3JvdW5kRmlsbFR5cGUiOjAsIk1hcmdpbiI6eyIkaWQiOiI1NjQiLCJUb3AiOjAsIkxlZnQiOjAsIlJpZ2h0IjowLCJCb3R0b20iOjB9LCJQYWRkaW5nIjp7IiRpZCI6IjU2NSIsIlRvcCI6MCwiTGVmdCI6MCwiUmlnaHQiOjAsIkJvdHRvbSI6MH0sIkJhY2tncm91bmQiOnsiJHJlZiI6IjkxIn0sIklzVmlzaWJsZSI6dHJ1ZSwiV2lkdGgiOjAuMCwiSGVpZ2h0IjowLjAsIkJvcmRlclN0eWxlIjp7IiRpZCI6IjU2NiIsIkxpbmVDb2xvciI6bnVsbCwiTGluZVdlaWdodCI6MC4wLCJMaW5lVHlwZSI6MCwiUGFyZW50U3R5bGUiOm51bGx9LCJQYXJlbnRTdHlsZSI6bnVsbH0sIkR1cmF0aW9uU3R5bGUiOnsiJGlkIjoiNTY3IiwiRm9udFNldHRpbmdzIjp7IiRpZCI6IjU2OCIsIkZvbnRTaXplIjo5LCJGb250TmFtZSI6IkFyaWFsIiwiSXNCb2xkIjpmYWxzZSwiSXNJdGFsaWMiOmZhbHNlLCJJc1VuZGVybGluZWQiOmZhbHNlLCJQYXJlbnRTdHlsZSI6bnVsbH0sIkF1dG9TaXplIjowLCJGb3JlZ3JvdW5kIjp7IiRpZCI6IjU2OSIsIkNvbG9yIjp7IiRyZWYiOiI5NSJ9fSwiTWF4V2lkdGgiOjk2MC4wLCJNYXhIZWlnaHQiOiJJbmZpbml0eSIsIlNtYXJ0Rm9yZWdyb3VuZElzQWN0aXZlIjpmYWxzZSwiSG9yaXpvbnRhbEFsaWdubWVudCI6MCwiVmVydGljYWxBbGlnbm1lbnQiOjAsIlNtYXJ0Rm9yZWdyb3VuZCI6bnVsbCwiQmFja2dyb3VuZEZpbGxUeXBlIjowLCJNYXJnaW4iOnsiJGlkIjoiNTcwIiwiVG9wIjowLCJMZWZ0IjowLCJSaWdodCI6MCwiQm90dG9tIjowfSwiUGFkZGluZyI6eyIkaWQiOiI1NzEiLCJUb3AiOjAsIkxlZnQiOjAsIlJpZ2h0IjowLCJCb3R0b20iOjB9LCJCYWNrZ3JvdW5kIjp7IiRyZWYiOiI5OCJ9LCJJc1Zpc2libGUiOnRydWUsIldpZHRoIjowLjAsIkhlaWdodCI6MC4wLCJCb3JkZXJTdHlsZSI6eyIkaWQiOiI1NzIiLCJMaW5lQ29sb3IiOm51bGwsIkxpbmVXZWlnaHQiOjAuMCwiTGluZVR5cGUiOjAsIlBhcmVudFN0eWxlIjpudWxsfSwiUGFyZW50U3R5bGUiOm51bGx9LCJIb3Jpem9udGFsQ29ubmVjdG9yU3R5bGUiOnsiJGlkIjoiNTczIiwiTGluZUNvbG9yIjp7IiRyZWYiOiIxMDAifSwiTGluZVdlaWdodCI6MS4wLCJMaW5lVHlwZSI6MCwiUGFyZW50U3R5bGUiOm51bGx9LCJWZXJ0aWNhbENvbm5lY3RvclN0eWxlIjp7IiRpZCI6IjU3NCIsIkxpbmVDb2xvciI6eyIkcmVmIjoiMTAzIn0sIkxpbmVXZWlnaHQiOjE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Tc1IiwiTWFyZ2luIjp7IiRpZCI6IjU3NiIsIlRvcCI6MCwiTGVmdCI6NCwiUmlnaHQiOjQsIkJvdHRvbSI6MH0sIlBhZGRpbmciOnsiJGlkIjoiNTc3IiwiVG9wIjowLCJMZWZ0IjowLCJSaWdodCI6MCwiQm90dG9tIjowfSwiQmFja2dyb3VuZCI6eyIkaWQiOiI1NzgiLCJDb2xvciI6eyIkaWQiOiI1NzkiLCJBIjoyNTUsIlIiOjE2NSwiRyI6MTY1LCJCIjoxNjV9fSwiSXNWaXNpYmxlIjp0cnVlLCJXaWR0aCI6MC4wLCJIZWlnaHQiOjEyLjAsIkJvcmRlclN0eWxlIjp7IiRpZCI6IjU4MCIsIkxpbmVDb2xvciI6eyIkcmVmIjoiMTExIn0sIkxpbmVXZWlnaHQiOjAuMCwiTGluZVR5cGUiOjAsIlBhcmVudFN0eWxlIjpudWxsfSwiUGFyZW50U3R5bGUiOm51bGx9LCJUaXRsZVN0eWxlIjp7IiRpZCI6IjU4MSIsIkZvbnRTZXR0aW5ncyI6eyIkaWQiOiI1ODIiLCJGb250U2l6ZSI6OSwiRm9udE5hbWUiOiJBcmlhbCIsIklzQm9sZCI6dHJ1ZSwiSXNJdGFsaWMiOmZhbHNlLCJJc1VuZGVybGluZWQiOmZhbHNlLCJQYXJlbnRTdHlsZSI6bnVsbH0sIkF1dG9TaXplIjowLCJGb3JlZ3JvdW5kIjp7IiRpZCI6IjU4MyIsIkNvbG9yIjp7IiRyZWYiOiIxMTYifX0sIk1heFdpZHRoIjo5NjAuMCwiTWF4SGVpZ2h0IjoiSW5maW5pdHkiLCJTbWFydEZvcmVncm91bmRJc0FjdGl2ZSI6ZmFsc2UsIkhvcml6b250YWxBbGlnbm1lbnQiOjAsIlZlcnRpY2FsQWxpZ25tZW50IjowLCJTbWFydEZvcmVncm91bmQiOm51bGwsIkJhY2tncm91bmRGaWxsVHlwZSI6MCwiTWFyZ2luIjp7IiRpZCI6IjU4NCIsIlRvcCI6MCwiTGVmdCI6MCwiUmlnaHQiOjAsIkJvdHRvbSI6MH0sIlBhZGRpbmciOnsiJGlkIjoiNTg1IiwiVG9wIjowLCJMZWZ0IjowLCJSaWdodCI6MCwiQm90dG9tIjowfSwiQmFja2dyb3VuZCI6eyIkcmVmIjoiMTE5In0sIklzVmlzaWJsZSI6dHJ1ZSwiV2lkdGgiOjAuMCwiSGVpZ2h0IjowLjAsIkJvcmRlclN0eWxlIjp7IiRpZCI6IjU4NiIsIkxpbmVDb2xvciI6bnVsbCwiTGluZVdlaWdodCI6MC4wLCJMaW5lVHlwZSI6MCwiUGFyZW50U3R5bGUiOm51bGx9LCJQYXJlbnRTdHlsZSI6bnVsbH0sIkRhdGVTdHlsZSI6eyIkaWQiOiI1ODciLCJGb250U2V0dGluZ3MiOnsiJGlkIjoiNTg4IiwiRm9udFNpemUiOjgsIkZvbnROYW1lIjoiQXJpYWwiLCJJc0JvbGQiOmZhbHNlLCJJc0l0YWxpYyI6ZmFsc2UsIklzVW5kZXJsaW5lZCI6ZmFsc2UsIlBhcmVudFN0eWxlIjpudWxsfSwiQXV0b1NpemUiOjAsIkZvcmVncm91bmQiOnsiJGlkIjoiNTg5IiwiQ29sb3IiOnsiJGlkIjoiNTkwIiwiQSI6MjU1LCJSIjozMSwiRyI6NzMsIkIiOjEyNn19LCJNYXhXaWR0aCI6OTYwLjAsIk1heEhlaWdodCI6IkluZmluaXR5IiwiU21hcnRGb3JlZ3JvdW5kSXNBY3RpdmUiOmZhbHNlLCJIb3Jpem9udGFsQWxpZ25tZW50IjoyLCJWZXJ0aWNhbEFsaWdubWVudCI6MCwiU21hcnRGb3JlZ3JvdW5kIjpudWxsLCJCYWNrZ3JvdW5kRmlsbFR5cGUiOjAsIk1hcmdpbiI6eyIkaWQiOiI1OTEiLCJUb3AiOjAsIkxlZnQiOjAsIlJpZ2h0IjowLCJCb3R0b20iOjB9LCJQYWRkaW5nIjp7IiRpZCI6IjU5MiIsIlRvcCI6MCwiTGVmdCI6MCwiUmlnaHQiOjAsIkJvdHRvbSI6MH0sIkJhY2tncm91bmQiOnsiJHJlZiI6IjEyNiJ9LCJJc1Zpc2libGUiOnRydWUsIldpZHRoIjowLjAsIkhlaWdodCI6MC4wLCJCb3JkZXJTdHlsZSI6eyIkaWQiOiI1OTMiLCJMaW5lQ29sb3IiOm51bGwsIkxpbmVXZWlnaHQiOjAuMCwiTGluZVR5cGUiOjAsIlBhcmVudFN0eWxlIjpudWxsfSwiUGFyZW50U3R5bGUiOm51bGx9LCJEYXRlRm9ybWF0Ijp7IiRpZCI6IjU5NC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jgifX0sIldlZWtOdW1iZXJpbmciOnsiJGlkIjoiNTk1IiwiRm9ybWF0IjowLCJJc1Zpc2libGUiOmZhbHNlLCJMYXN0S25vd25WaXNpYmlsaXR5U3RhdGUiOmZhbHNlfSwiSXNWaXNpYmxlIjp0cnVlLCJQYXJlbnRTdHlsZSI6bnVsbH0sIkluZGV4IjoxMiwiU21hcnREdXJhdGlvbkFjdGl2YXRlZCI6ZmFsc2UsIkRhdGVGb3JtYXQiOnsiJHJlZiI6IjU5NCJ9LCJXZWVrTnVtYmVyaW5nIjp7IiRpZCI6IjU5NiIsIkZvcm1hdCI6MCwiSXNWaXNpYmxlIjpmYWxzZSwiTGFzdEtub3duVmlzaWJpbGl0eVN0YXRlIjpmYWxzZX0sIklkIjoiNGQxYmE3NjEtNDlkZC00Nzc2LTg1ZmQtNjg0OTQ2ZDlhYmJjIiwiSW1wb3J0SWQiOm51bGwsIlRpdGxlIjoiQ29tcGxldGUgSW1wbGVtZW50YXRpb24iLCJOb3RlIjpudWxsLCJIeXBlcmxpbmsiOnsiJGlkIjoiNTk3IiwiQWRkcmVzcyI6IiIsIlN1YkFkZHJlc3MiOiIifSwiSXNDaGFuZ2VkIjpmYWxzZSwiSXNOZXciOmZhbHNlfSx7IiRpZCI6IjU5OCIsIkdyb3VwTmFtZSI6bnVsbCwiU3RhcnREYXRlIjoiMjAyMS0wNC0wN1QwMDowMDowMFoiLCJFbmREYXRlIjoiMjAyMS0xMC0yNlQyMzo1OTowMFoiLCJQZXJjZW50YWdlQ29tcGxldGUiOjAuMCwiU3R5bGUiOnsiJGlkIjoiNTk5IiwiU2hhcGUiOjMsIlNoYXBlVGhpY2tuZXNzIjozLCJEdXJhdGlvbkZvcm1hdCI6MCwiSW5jbHVkZU5vbldvcmtpbmdEYXlzSW5EdXJhdGlvbiI6ZmFsc2UsIlBlcmNlbnRhZ2VDb21wbGV0ZVN0eWxlIjp7IiRpZCI6IjYwMCIsIkZvbnRTZXR0aW5ncyI6eyIkaWQiOiI2MDEiLCJGb250U2l6ZSI6OSwiRm9udE5hbWUiOiJBcmlhbCIsIklzQm9sZCI6ZmFsc2UsIklzSXRhbGljIjpmYWxzZSwiSXNVbmRlcmxpbmVkIjpmYWxzZSwiUGFyZW50U3R5bGUiOm51bGx9LCJBdXRvU2l6ZSI6MCwiRm9yZWdyb3VuZCI6eyIkcmVmIjoiODcifSwiTWF4V2lkdGgiOjk2MC4wLCJNYXhIZWlnaHQiOiJJbmZpbml0eSIsIlNtYXJ0Rm9yZWdyb3VuZElzQWN0aXZlIjpmYWxzZSwiSG9yaXpvbnRhbEFsaWdubWVudCI6MCwiVmVydGljYWxBbGlnbm1lbnQiOjAsIlNtYXJ0Rm9yZWdyb3VuZCI6bnVsbCwiQmFja2dyb3VuZEZpbGxUeXBlIjowLCJNYXJnaW4iOnsiJGlkIjoiNjAyIiwiVG9wIjowLCJMZWZ0IjowLCJSaWdodCI6MCwiQm90dG9tIjowfSwiUGFkZGluZyI6eyIkaWQiOiI2MDMiLCJUb3AiOjAsIkxlZnQiOjAsIlJpZ2h0IjowLCJCb3R0b20iOjB9LCJCYWNrZ3JvdW5kIjp7IiRyZWYiOiI5MSJ9LCJJc1Zpc2libGUiOnRydWUsIldpZHRoIjowLjAsIkhlaWdodCI6MC4wLCJCb3JkZXJTdHlsZSI6eyIkaWQiOiI2MDQiLCJMaW5lQ29sb3IiOm51bGwsIkxpbmVXZWlnaHQiOjAuMCwiTGluZVR5cGUiOjAsIlBhcmVudFN0eWxlIjpudWxsfSwiUGFyZW50U3R5bGUiOm51bGx9LCJEdXJhdGlvblN0eWxlIjp7IiRpZCI6IjYwNSIsIkZvbnRTZXR0aW5ncyI6eyIkaWQiOiI2MDYiLCJGb250U2l6ZSI6OSwiRm9udE5hbWUiOiJBcmlhbCIsIklzQm9sZCI6ZmFsc2UsIklzSXRhbGljIjpmYWxzZSwiSXNVbmRlcmxpbmVkIjpmYWxzZSwiUGFyZW50U3R5bGUiOm51bGx9LCJBdXRvU2l6ZSI6MCwiRm9yZWdyb3VuZCI6eyIkaWQiOiI2MDciLCJDb2xvciI6eyIkcmVmIjoiOTUifX0sIk1heFdpZHRoIjo5NjAuMCwiTWF4SGVpZ2h0IjoiSW5maW5pdHkiLCJTbWFydEZvcmVncm91bmRJc0FjdGl2ZSI6ZmFsc2UsIkhvcml6b250YWxBbGlnbm1lbnQiOjAsIlZlcnRpY2FsQWxpZ25tZW50IjowLCJTbWFydEZvcmVncm91bmQiOm51bGwsIkJhY2tncm91bmRGaWxsVHlwZSI6MCwiTWFyZ2luIjp7IiRpZCI6IjYwOCIsIlRvcCI6MCwiTGVmdCI6MCwiUmlnaHQiOjAsIkJvdHRvbSI6MH0sIlBhZGRpbmciOnsiJGlkIjoiNjA5IiwiVG9wIjowLCJMZWZ0IjowLCJSaWdodCI6MCwiQm90dG9tIjowfSwiQmFja2dyb3VuZCI6eyIkcmVmIjoiOTgifSwiSXNWaXNpYmxlIjp0cnVlLCJXaWR0aCI6MC4wLCJIZWlnaHQiOjAuMCwiQm9yZGVyU3R5bGUiOnsiJGlkIjoiNjEwIiwiTGluZUNvbG9yIjpudWxsLCJMaW5lV2VpZ2h0IjowLjAsIkxpbmVUeXBlIjowLCJQYXJlbnRTdHlsZSI6bnVsbH0sIlBhcmVudFN0eWxlIjpudWxsfSwiSG9yaXpvbnRhbENvbm5lY3RvclN0eWxlIjp7IiRpZCI6IjYxMSIsIkxpbmVDb2xvciI6eyIkcmVmIjoiMTAwIn0sIkxpbmVXZWlnaHQiOjEuMCwiTGluZVR5cGUiOjAsIlBhcmVudFN0eWxlIjpudWxsfSwiVmVydGljYWxDb25uZWN0b3JTdHlsZSI6eyIkaWQiOiI2MTIiLCJMaW5lQ29sb3IiOnsiJHJlZiI6IjEwMyJ9LCJMaW5lV2VpZ2h0Ijox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YxMyIsIk1hcmdpbiI6eyIkaWQiOiI2MTQiLCJUb3AiOjAsIkxlZnQiOjQsIlJpZ2h0Ijo0LCJCb3R0b20iOjB9LCJQYWRkaW5nIjp7IiRpZCI6IjYxNSIsIlRvcCI6MCwiTGVmdCI6MCwiUmlnaHQiOjAsIkJvdHRvbSI6MH0sIkJhY2tncm91bmQiOnsiJGlkIjoiNjE2IiwiQ29sb3IiOnsiJGlkIjoiNjE3IiwiQSI6MjU1LCJSIjoxMTIsIkciOjE3MywiQiI6NzF9fSwiSXNWaXNpYmxlIjp0cnVlLCJXaWR0aCI6MC4wLCJIZWlnaHQiOjEyLjAsIkJvcmRlclN0eWxlIjp7IiRpZCI6IjYxOCIsIkxpbmVDb2xvciI6eyIkcmVmIjoiMTExIn0sIkxpbmVXZWlnaHQiOjAuMCwiTGluZVR5cGUiOjAsIlBhcmVudFN0eWxlIjpudWxsfSwiUGFyZW50U3R5bGUiOm51bGx9LCJUaXRsZVN0eWxlIjp7IiRpZCI6IjYxOSIsIkZvbnRTZXR0aW5ncyI6eyIkaWQiOiI2MjAiLCJGb250U2l6ZSI6OSwiRm9udE5hbWUiOiJBcmlhbCIsIklzQm9sZCI6dHJ1ZSwiSXNJdGFsaWMiOmZhbHNlLCJJc1VuZGVybGluZWQiOmZhbHNlLCJQYXJlbnRTdHlsZSI6bnVsbH0sIkF1dG9TaXplIjowLCJGb3JlZ3JvdW5kIjp7IiRpZCI6IjYyMSIsIkNvbG9yIjp7IiRyZWYiOiIxMTYifX0sIk1heFdpZHRoIjo5NjAuMCwiTWF4SGVpZ2h0IjoiSW5maW5pdHkiLCJTbWFydEZvcmVncm91bmRJc0FjdGl2ZSI6ZmFsc2UsIkhvcml6b250YWxBbGlnbm1lbnQiOjAsIlZlcnRpY2FsQWxpZ25tZW50IjowLCJTbWFydEZvcmVncm91bmQiOm51bGwsIkJhY2tncm91bmRGaWxsVHlwZSI6MCwiTWFyZ2luIjp7IiRpZCI6IjYyMiIsIlRvcCI6MCwiTGVmdCI6MCwiUmlnaHQiOjAsIkJvdHRvbSI6MH0sIlBhZGRpbmciOnsiJGlkIjoiNjIzIiwiVG9wIjowLCJMZWZ0IjowLCJSaWdodCI6MCwiQm90dG9tIjowfSwiQmFja2dyb3VuZCI6eyIkcmVmIjoiMTE5In0sIklzVmlzaWJsZSI6dHJ1ZSwiV2lkdGgiOjAuMCwiSGVpZ2h0IjowLjAsIkJvcmRlclN0eWxlIjp7IiRpZCI6IjYyNCIsIkxpbmVDb2xvciI6bnVsbCwiTGluZVdlaWdodCI6MC4wLCJMaW5lVHlwZSI6MCwiUGFyZW50U3R5bGUiOm51bGx9LCJQYXJlbnRTdHlsZSI6bnVsbH0sIkRhdGVTdHlsZSI6eyIkaWQiOiI2MjUiLCJGb250U2V0dGluZ3MiOnsiJGlkIjoiNjI2IiwiRm9udFNpemUiOjgsIkZvbnROYW1lIjoiQXJpYWwiLCJJc0JvbGQiOmZhbHNlLCJJc0l0YWxpYyI6ZmFsc2UsIklzVW5kZXJsaW5lZCI6ZmFsc2UsIlBhcmVudFN0eWxlIjpudWxsfSwiQXV0b1NpemUiOjAsIkZvcmVncm91bmQiOnsiJGlkIjoiNjI3IiwiQ29sb3IiOnsiJGlkIjoiNjI4IiwiQSI6MjU1LCJSIjozMSwiRyI6NzMsIkIiOjEyNn19LCJNYXhXaWR0aCI6OTYwLjAsIk1heEhlaWdodCI6IkluZmluaXR5IiwiU21hcnRGb3JlZ3JvdW5kSXNBY3RpdmUiOmZhbHNlLCJIb3Jpem9udGFsQWxpZ25tZW50IjoyLCJWZXJ0aWNhbEFsaWdubWVudCI6MCwiU21hcnRGb3JlZ3JvdW5kIjpudWxsLCJCYWNrZ3JvdW5kRmlsbFR5cGUiOjAsIk1hcmdpbiI6eyIkaWQiOiI2MjkiLCJUb3AiOjAsIkxlZnQiOjAsIlJpZ2h0IjowLCJCb3R0b20iOjB9LCJQYWRkaW5nIjp7IiRpZCI6IjYzMCIsIlRvcCI6MCwiTGVmdCI6MCwiUmlnaHQiOjAsIkJvdHRvbSI6MH0sIkJhY2tncm91bmQiOnsiJHJlZiI6IjEyNiJ9LCJJc1Zpc2libGUiOnRydWUsIldpZHRoIjowLjAsIkhlaWdodCI6MC4wLCJCb3JkZXJTdHlsZSI6eyIkaWQiOiI2MzEiLCJMaW5lQ29sb3IiOm51bGwsIkxpbmVXZWlnaHQiOjAuMCwiTGluZVR5cGUiOjAsIlBhcmVudFN0eWxlIjpudWxsfSwiUGFyZW50U3R5bGUiOm51bGx9LCJEYXRlRm9ybWF0Ijp7IiRpZCI6IjYzMi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xMjgifX0sIldlZWtOdW1iZXJpbmciOnsiJGlkIjoiNjMzIiwiRm9ybWF0IjowLCJJc1Zpc2libGUiOmZhbHNlLCJMYXN0S25vd25WaXNpYmlsaXR5U3RhdGUiOmZhbHNlfSwiSXNWaXNpYmxlIjp0cnVlLCJQYXJlbnRTdHlsZSI6bnVsbH0sIkluZGV4IjoxMywiU21hcnREdXJhdGlvbkFjdGl2YXRlZCI6ZmFsc2UsIkRhdGVGb3JtYXQiOnsiJHJlZiI6IjYzMiJ9LCJXZWVrTnVtYmVyaW5nIjp7IiRpZCI6IjYzNCIsIkZvcm1hdCI6MCwiSXNWaXNpYmxlIjpmYWxzZSwiTGFzdEtub3duVmlzaWJpbGl0eVN0YXRlIjpmYWxzZX0sIklkIjoiNzljY2YwMGMtOGViMS00MmUwLThmYjEtMDNhOTgzZTQ1Y2NiIiwiSW1wb3J0SWQiOm51bGwsIlRpdGxlIjoiSW5kaWNhdGUgdGhlIHBhcnRzIG9mIHRoZSBwcm9qZWN0IHRoYXQgaGF2ZSBiZWVuIGNvbXBsZXRlZCAiLCJOb3RlIjpudWxsLCJIeXBlcmxpbmsiOnsiJGlkIjoiNjM1IiwiQWRkcmVzcyI6IiIsIlN1YkFkZHJlc3MiOiIifSwiSXNDaGFuZ2VkIjpmYWxzZSwiSXNOZXciOmZhbHNlfSx7IiRpZCI6IjYzNiIsIkdyb3VwTmFtZSI6bnVsbCwiU3RhcnREYXRlIjoiMjAyMS0wNC0wN1QwMDowMDowMFoiLCJFbmREYXRlIjoiMjAyMS0xMC0zMVQyMzo1OTowMFoiLCJQZXJjZW50YWdlQ29tcGxldGUiOjAuMCwiU3R5bGUiOnsiJGlkIjoiNjM3IiwiU2hhcGUiOjMsIlNoYXBlVGhpY2tuZXNzIjozLCJEdXJhdGlvbkZvcm1hdCI6MCwiSW5jbHVkZU5vbldvcmtpbmdEYXlzSW5EdXJhdGlvbiI6ZmFsc2UsIlBlcmNlbnRhZ2VDb21wbGV0ZVN0eWxlIjp7IiRpZCI6IjYzOCIsIkZvbnRTZXR0aW5ncyI6eyIkaWQiOiI2MzkiLCJGb250U2l6ZSI6OSwiRm9udE5hbWUiOiJBcmlhbCIsIklzQm9sZCI6ZmFsc2UsIklzSXRhbGljIjpmYWxzZSwiSXNVbmRlcmxpbmVkIjpmYWxzZSwiUGFyZW50U3R5bGUiOm51bGx9LCJBdXRvU2l6ZSI6MCwiRm9yZWdyb3VuZCI6eyIkcmVmIjoiODcifSwiTWF4V2lkdGgiOjk2MC4wLCJNYXhIZWlnaHQiOiJJbmZpbml0eSIsIlNtYXJ0Rm9yZWdyb3VuZElzQWN0aXZlIjpmYWxzZSwiSG9yaXpvbnRhbEFsaWdubWVudCI6MCwiVmVydGljYWxBbGlnbm1lbnQiOjAsIlNtYXJ0Rm9yZWdyb3VuZCI6bnVsbCwiQmFja2dyb3VuZEZpbGxUeXBlIjowLCJNYXJnaW4iOnsiJGlkIjoiNjQwIiwiVG9wIjowLCJMZWZ0IjowLCJSaWdodCI6MCwiQm90dG9tIjowfSwiUGFkZGluZyI6eyIkaWQiOiI2NDEiLCJUb3AiOjAsIkxlZnQiOjAsIlJpZ2h0IjowLCJCb3R0b20iOjB9LCJCYWNrZ3JvdW5kIjp7IiRyZWYiOiI5MSJ9LCJJc1Zpc2libGUiOnRydWUsIldpZHRoIjowLjAsIkhlaWdodCI6MC4wLCJCb3JkZXJTdHlsZSI6eyIkaWQiOiI2NDIiLCJMaW5lQ29sb3IiOm51bGwsIkxpbmVXZWlnaHQiOjAuMCwiTGluZVR5cGUiOjAsIlBhcmVudFN0eWxlIjpudWxsfSwiUGFyZW50U3R5bGUiOm51bGx9LCJEdXJhdGlvblN0eWxlIjp7IiRpZCI6IjY0MyIsIkZvbnRTZXR0aW5ncyI6eyIkaWQiOiI2NDQiLCJGb250U2l6ZSI6OSwiRm9udE5hbWUiOiJBcmlhbCIsIklzQm9sZCI6ZmFsc2UsIklzSXRhbGljIjpmYWxzZSwiSXNVbmRlcmxpbmVkIjpmYWxzZSwiUGFyZW50U3R5bGUiOm51bGx9LCJBdXRvU2l6ZSI6MCwiRm9yZWdyb3VuZCI6eyIkaWQiOiI2NDUiLCJDb2xvciI6eyIkcmVmIjoiOTUifX0sIk1heFdpZHRoIjo5NjAuMCwiTWF4SGVpZ2h0IjoiSW5maW5pdHkiLCJTbWFydEZvcmVncm91bmRJc0FjdGl2ZSI6ZmFsc2UsIkhvcml6b250YWxBbGlnbm1lbnQiOjAsIlZlcnRpY2FsQWxpZ25tZW50IjowLCJTbWFydEZvcmVncm91bmQiOm51bGwsIkJhY2tncm91bmRGaWxsVHlwZSI6MCwiTWFyZ2luIjp7IiRpZCI6IjY0NiIsIlRvcCI6MCwiTGVmdCI6MCwiUmlnaHQiOjAsIkJvdHRvbSI6MH0sIlBhZGRpbmciOnsiJGlkIjoiNjQ3IiwiVG9wIjowLCJMZWZ0IjowLCJSaWdodCI6MCwiQm90dG9tIjowfSwiQmFja2dyb3VuZCI6eyIkcmVmIjoiOTgifSwiSXNWaXNpYmxlIjp0cnVlLCJXaWR0aCI6MC4wLCJIZWlnaHQiOjAuMCwiQm9yZGVyU3R5bGUiOnsiJGlkIjoiNjQ4IiwiTGluZUNvbG9yIjpudWxsLCJMaW5lV2VpZ2h0IjowLjAsIkxpbmVUeXBlIjowLCJQYXJlbnRTdHlsZSI6bnVsbH0sIlBhcmVudFN0eWxlIjpudWxsfSwiSG9yaXpvbnRhbENvbm5lY3RvclN0eWxlIjp7IiRpZCI6IjY0OSIsIkxpbmVDb2xvciI6eyIkcmVmIjoiMTAwIn0sIkxpbmVXZWlnaHQiOjEuMCwiTGluZVR5cGUiOjAsIlBhcmVudFN0eWxlIjpudWxsfSwiVmVydGljYWxDb25uZWN0b3JTdHlsZSI6eyIkaWQiOiI2NTAiLCJMaW5lQ29sb3IiOnsiJHJlZiI6IjEwMyJ9LCJMaW5lV2VpZ2h0Ijox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Y1MSIsIk1hcmdpbiI6eyIkaWQiOiI2NTIiLCJUb3AiOjAsIkxlZnQiOjQsIlJpZ2h0Ijo0LCJCb3R0b20iOjB9LCJQYWRkaW5nIjp7IiRpZCI6IjY1MyIsIlRvcCI6MCwiTGVmdCI6MCwiUmlnaHQiOjAsIkJvdHRvbSI6MH0sIkJhY2tncm91bmQiOnsiJGlkIjoiNjU0IiwiQ29sb3IiOnsiJGlkIjoiNjU1IiwiQSI6MjU1LCJSIjo2OCwiRyI6ODQsIkIiOjEwNn19LCJJc1Zpc2libGUiOnRydWUsIldpZHRoIjowLjAsIkhlaWdodCI6MTIuMCwiQm9yZGVyU3R5bGUiOnsiJGlkIjoiNjU2IiwiTGluZUNvbG9yIjp7IiRyZWYiOiIxMTEifSwiTGluZVdlaWdodCI6MC4wLCJMaW5lVHlwZSI6MCwiUGFyZW50U3R5bGUiOm51bGx9LCJQYXJlbnRTdHlsZSI6bnVsbH0sIlRpdGxlU3R5bGUiOnsiJGlkIjoiNjU3IiwiRm9udFNldHRpbmdzIjp7IiRpZCI6IjY1OCIsIkZvbnRTaXplIjo5LCJGb250TmFtZSI6IkFyaWFsIiwiSXNCb2xkIjp0cnVlLCJJc0l0YWxpYyI6ZmFsc2UsIklzVW5kZXJsaW5lZCI6ZmFsc2UsIlBhcmVudFN0eWxlIjpudWxsfSwiQXV0b1NpemUiOjAsIkZvcmVncm91bmQiOnsiJGlkIjoiNjU5IiwiQ29sb3IiOnsiJHJlZiI6IjExNiJ9fSwiTWF4V2lkdGgiOjk2MC4wLCJNYXhIZWlnaHQiOiJJbmZpbml0eSIsIlNtYXJ0Rm9yZWdyb3VuZElzQWN0aXZlIjpmYWxzZSwiSG9yaXpvbnRhbEFsaWdubWVudCI6MCwiVmVydGljYWxBbGlnbm1lbnQiOjAsIlNtYXJ0Rm9yZWdyb3VuZCI6bnVsbCwiQmFja2dyb3VuZEZpbGxUeXBlIjowLCJNYXJnaW4iOnsiJGlkIjoiNjYwIiwiVG9wIjowLCJMZWZ0IjowLCJSaWdodCI6MCwiQm90dG9tIjowfSwiUGFkZGluZyI6eyIkaWQiOiI2NjEiLCJUb3AiOjAsIkxlZnQiOjAsIlJpZ2h0IjowLCJCb3R0b20iOjB9LCJCYWNrZ3JvdW5kIjp7IiRyZWYiOiIxMTkifSwiSXNWaXNpYmxlIjp0cnVlLCJXaWR0aCI6MC4wLCJIZWlnaHQiOjAuMCwiQm9yZGVyU3R5bGUiOnsiJGlkIjoiNjYyIiwiTGluZUNvbG9yIjpudWxsLCJMaW5lV2VpZ2h0IjowLjAsIkxpbmVUeXBlIjowLCJQYXJlbnRTdHlsZSI6bnVsbH0sIlBhcmVudFN0eWxlIjpudWxsfSwiRGF0ZVN0eWxlIjp7IiRpZCI6IjY2MyIsIkZvbnRTZXR0aW5ncyI6eyIkaWQiOiI2NjQiLCJGb250U2l6ZSI6OCwiRm9udE5hbWUiOiJBcmlhbCIsIklzQm9sZCI6ZmFsc2UsIklzSXRhbGljIjpmYWxzZSwiSXNVbmRlcmxpbmVkIjpmYWxzZSwiUGFyZW50U3R5bGUiOm51bGx9LCJBdXRvU2l6ZSI6MCwiRm9yZWdyb3VuZCI6eyIkaWQiOiI2NjUiLCJDb2xvciI6eyIkaWQiOiI2NjYiLCJBIjoyNTUsIlIiOjMxLCJHIjo3MywiQiI6MTI2fX0sIk1heFdpZHRoIjo5NjAuMCwiTWF4SGVpZ2h0IjoiSW5maW5pdHkiLCJTbWFydEZvcmVncm91bmRJc0FjdGl2ZSI6ZmFsc2UsIkhvcml6b250YWxBbGlnbm1lbnQiOjIsIlZlcnRpY2FsQWxpZ25tZW50IjowLCJTbWFydEZvcmVncm91bmQiOm51bGwsIkJhY2tncm91bmRGaWxsVHlwZSI6MCwiTWFyZ2luIjp7IiRpZCI6IjY2NyIsIlRvcCI6MCwiTGVmdCI6MCwiUmlnaHQiOjAsIkJvdHRvbSI6MH0sIlBhZGRpbmciOnsiJGlkIjoiNjY4IiwiVG9wIjowLCJMZWZ0IjowLCJSaWdodCI6MCwiQm90dG9tIjowfSwiQmFja2dyb3VuZCI6eyIkcmVmIjoiMTI2In0sIklzVmlzaWJsZSI6dHJ1ZSwiV2lkdGgiOjAuMCwiSGVpZ2h0IjowLjAsIkJvcmRlclN0eWxlIjp7IiRpZCI6IjY2OSIsIkxpbmVDb2xvciI6bnVsbCwiTGluZVdlaWdodCI6MC4wLCJMaW5lVHlwZSI6MCwiUGFyZW50U3R5bGUiOm51bGx9LCJQYXJlbnRTdHlsZSI6bnVsbH0sIkRhdGVGb3JtYXQiOnsiJGlkIjoiNjcw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2NzEiLCJGb3JtYXQiOjAsIklzVmlzaWJsZSI6ZmFsc2UsIkxhc3RLbm93blZpc2liaWxpdHlTdGF0ZSI6ZmFsc2V9LCJJc1Zpc2libGUiOnRydWUsIlBhcmVudFN0eWxlIjpudWxsfSwiSW5kZXgiOjE0LCJTbWFydER1cmF0aW9uQWN0aXZhdGVkIjpmYWxzZSwiRGF0ZUZvcm1hdCI6eyIkcmVmIjoiNjcwIn0sIldlZWtOdW1iZXJpbmciOnsiJGlkIjoiNjcyIiwiRm9ybWF0IjowLCJJc1Zpc2libGUiOmZhbHNlLCJMYXN0S25vd25WaXNpYmlsaXR5U3RhdGUiOmZhbHNlfSwiSWQiOiJmODIwMWVlMi0wYWQwLTRiY2UtYjI2ZS1mMzJjNmY4MGQyNjQiLCJJbXBvcnRJZCI6bnVsbCwiVGl0bGUiOiJJbmRpY2F0ZSB0aGUgcGFydHMgd2hpY2ggaGF2ZSBub3QgYmVlbiBjb21wbGV0ZWQgYW5kIGhvdyBkbyB5b3UgcGxhbiB0byBhY2NvbXBsaXNoIHRoZW0gZm9yIHRoZSBmaW5hbCBwcm9qZWN0IHJlcG9ydCAiLCJOb3RlIjpudWxsLCJIeXBlcmxpbmsiOnsiJGlkIjoiNjczIiwiQWRkcmVzcyI6IiIsIlN1YkFkZHJlc3MiOiIifSwiSXNDaGFuZ2VkIjpmYWxzZSwiSXNOZXciOmZhbHNlfSx7IiRpZCI6IjY3NCIsIkdyb3VwTmFtZSI6bnVsbCwiU3RhcnREYXRlIjoiMjAyMS0xMS0wN1QwMDowMDowMFoiLCJFbmREYXRlIjoiMjAyMi0xMi0yN1QyMzo1OTowMFoiLCJQZXJjZW50YWdlQ29tcGxldGUiOjAuMCwiU3R5bGUiOnsiJGlkIjoiNjc1IiwiU2hhcGUiOjMsIlNoYXBlVGhpY2tuZXNzIjozLCJEdXJhdGlvbkZvcm1hdCI6MCwiSW5jbHVkZU5vbldvcmtpbmdEYXlzSW5EdXJhdGlvbiI6ZmFsc2UsIlBlcmNlbnRhZ2VDb21wbGV0ZVN0eWxlIjp7IiRpZCI6IjY3NiIsIkZvbnRTZXR0aW5ncyI6eyIkaWQiOiI2NzciLCJGb250U2l6ZSI6OSwiRm9udE5hbWUiOiJBcmlhbCIsIklzQm9sZCI6ZmFsc2UsIklzSXRhbGljIjpmYWxzZSwiSXNVbmRlcmxpbmVkIjpmYWxzZSwiUGFyZW50U3R5bGUiOm51bGx9LCJBdXRvU2l6ZSI6MCwiRm9yZWdyb3VuZCI6eyIkcmVmIjoiODcifSwiTWF4V2lkdGgiOjk2MC4wLCJNYXhIZWlnaHQiOiJJbmZpbml0eSIsIlNtYXJ0Rm9yZWdyb3VuZElzQWN0aXZlIjpmYWxzZSwiSG9yaXpvbnRhbEFsaWdubWVudCI6MCwiVmVydGljYWxBbGlnbm1lbnQiOjAsIlNtYXJ0Rm9yZWdyb3VuZCI6bnVsbCwiQmFja2dyb3VuZEZpbGxUeXBlIjowLCJNYXJnaW4iOnsiJGlkIjoiNjc4IiwiVG9wIjowLCJMZWZ0IjowLCJSaWdodCI6MCwiQm90dG9tIjowfSwiUGFkZGluZyI6eyIkaWQiOiI2NzkiLCJUb3AiOjAsIkxlZnQiOjAsIlJpZ2h0IjowLCJCb3R0b20iOjB9LCJCYWNrZ3JvdW5kIjp7IiRyZWYiOiI5MSJ9LCJJc1Zpc2libGUiOnRydWUsIldpZHRoIjowLjAsIkhlaWdodCI6MC4wLCJCb3JkZXJTdHlsZSI6eyIkaWQiOiI2ODAiLCJMaW5lQ29sb3IiOm51bGwsIkxpbmVXZWlnaHQiOjAuMCwiTGluZVR5cGUiOjAsIlBhcmVudFN0eWxlIjpudWxsfSwiUGFyZW50U3R5bGUiOm51bGx9LCJEdXJhdGlvblN0eWxlIjp7IiRpZCI6IjY4MSIsIkZvbnRTZXR0aW5ncyI6eyIkaWQiOiI2ODIiLCJGb250U2l6ZSI6OSwiRm9udE5hbWUiOiJBcmlhbCIsIklzQm9sZCI6ZmFsc2UsIklzSXRhbGljIjpmYWxzZSwiSXNVbmRlcmxpbmVkIjpmYWxzZSwiUGFyZW50U3R5bGUiOm51bGx9LCJBdXRvU2l6ZSI6MCwiRm9yZWdyb3VuZCI6eyIkaWQiOiI2ODMiLCJDb2xvciI6eyIkcmVmIjoiOTUifX0sIk1heFdpZHRoIjo5NjAuMCwiTWF4SGVpZ2h0IjoiSW5maW5pdHkiLCJTbWFydEZvcmVncm91bmRJc0FjdGl2ZSI6ZmFsc2UsIkhvcml6b250YWxBbGlnbm1lbnQiOjAsIlZlcnRpY2FsQWxpZ25tZW50IjowLCJTbWFydEZvcmVncm91bmQiOm51bGwsIkJhY2tncm91bmRGaWxsVHlwZSI6MCwiTWFyZ2luIjp7IiRpZCI6IjY4NCIsIlRvcCI6MCwiTGVmdCI6MCwiUmlnaHQiOjAsIkJvdHRvbSI6MH0sIlBhZGRpbmciOnsiJGlkIjoiNjg1IiwiVG9wIjowLCJMZWZ0IjowLCJSaWdodCI6MCwiQm90dG9tIjowfSwiQmFja2dyb3VuZCI6eyIkcmVmIjoiOTgifSwiSXNWaXNpYmxlIjp0cnVlLCJXaWR0aCI6MC4wLCJIZWlnaHQiOjAuMCwiQm9yZGVyU3R5bGUiOnsiJGlkIjoiNjg2IiwiTGluZUNvbG9yIjpudWxsLCJMaW5lV2VpZ2h0IjowLjAsIkxpbmVUeXBlIjowLCJQYXJlbnRTdHlsZSI6bnVsbH0sIlBhcmVudFN0eWxlIjpudWxsfSwiSG9yaXpvbnRhbENvbm5lY3RvclN0eWxlIjp7IiRpZCI6IjY4NyIsIkxpbmVDb2xvciI6eyIkcmVmIjoiMTAwIn0sIkxpbmVXZWlnaHQiOjEuMCwiTGluZVR5cGUiOjAsIlBhcmVudFN0eWxlIjpudWxsfSwiVmVydGljYWxDb25uZWN0b3JTdHlsZSI6eyIkaWQiOiI2ODgiLCJMaW5lQ29sb3IiOnsiJHJlZiI6IjEwMyJ9LCJMaW5lV2VpZ2h0Ijox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Y4OSIsIk1hcmdpbiI6eyIkaWQiOiI2OTAiLCJUb3AiOjAsIkxlZnQiOjQsIlJpZ2h0Ijo0LCJCb3R0b20iOjB9LCJQYWRkaW5nIjp7IiRpZCI6IjY5MSIsIlRvcCI6MCwiTGVmdCI6MCwiUmlnaHQiOjAsIkJvdHRvbSI6MH0sIkJhY2tncm91bmQiOnsiJGlkIjoiNjkyIiwiQ29sb3IiOnsiJGlkIjoiNjkzIiwiQSI6MjU1LCJSIjoyMzQsIkciOjIyLCJCIjozMH19LCJJc1Zpc2libGUiOnRydWUsIldpZHRoIjowLjAsIkhlaWdodCI6MTIuMCwiQm9yZGVyU3R5bGUiOnsiJGlkIjoiNjk0IiwiTGluZUNvbG9yIjp7IiRyZWYiOiIxMTEifSwiTGluZVdlaWdodCI6MC4wLCJMaW5lVHlwZSI6MCwiUGFyZW50U3R5bGUiOm51bGx9LCJQYXJlbnRTdHlsZSI6bnVsbH0sIlRpdGxlU3R5bGUiOnsiJGlkIjoiNjk1IiwiRm9udFNldHRpbmdzIjp7IiRpZCI6IjY5NiIsIkZvbnRTaXplIjo5LCJGb250TmFtZSI6IkFyaWFsIiwiSXNCb2xkIjp0cnVlLCJJc0l0YWxpYyI6ZmFsc2UsIklzVW5kZXJsaW5lZCI6ZmFsc2UsIlBhcmVudFN0eWxlIjpudWxsfSwiQXV0b1NpemUiOjAsIkZvcmVncm91bmQiOnsiJGlkIjoiNjk3IiwiQ29sb3IiOnsiJHJlZiI6IjExNiJ9fSwiTWF4V2lkdGgiOjk2MC4wLCJNYXhIZWlnaHQiOiJJbmZpbml0eSIsIlNtYXJ0Rm9yZWdyb3VuZElzQWN0aXZlIjpmYWxzZSwiSG9yaXpvbnRhbEFsaWdubWVudCI6MCwiVmVydGljYWxBbGlnbm1lbnQiOjAsIlNtYXJ0Rm9yZWdyb3VuZCI6bnVsbCwiQmFja2dyb3VuZEZpbGxUeXBlIjowLCJNYXJnaW4iOnsiJGlkIjoiNjk4IiwiVG9wIjowLCJMZWZ0IjowLCJSaWdodCI6MCwiQm90dG9tIjowfSwiUGFkZGluZyI6eyIkaWQiOiI2OTkiLCJUb3AiOjAsIkxlZnQiOjAsIlJpZ2h0IjowLCJCb3R0b20iOjB9LCJCYWNrZ3JvdW5kIjp7IiRyZWYiOiIxMTkifSwiSXNWaXNpYmxlIjp0cnVlLCJXaWR0aCI6MC4wLCJIZWlnaHQiOjAuMCwiQm9yZGVyU3R5bGUiOnsiJGlkIjoiNzAwIiwiTGluZUNvbG9yIjpudWxsLCJMaW5lV2VpZ2h0IjowLjAsIkxpbmVUeXBlIjowLCJQYXJlbnRTdHlsZSI6bnVsbH0sIlBhcmVudFN0eWxlIjpudWxsfSwiRGF0ZVN0eWxlIjp7IiRpZCI6IjcwMSIsIkZvbnRTZXR0aW5ncyI6eyIkaWQiOiI3MDIiLCJGb250U2l6ZSI6OCwiRm9udE5hbWUiOiJBcmlhbCIsIklzQm9sZCI6ZmFsc2UsIklzSXRhbGljIjpmYWxzZSwiSXNVbmRlcmxpbmVkIjpmYWxzZSwiUGFyZW50U3R5bGUiOm51bGx9LCJBdXRvU2l6ZSI6MCwiRm9yZWdyb3VuZCI6eyIkaWQiOiI3MDMiLCJDb2xvciI6eyIkaWQiOiI3MDQiLCJBIjoyNTUsIlIiOjMxLCJHIjo3MywiQiI6MTI2fX0sIk1heFdpZHRoIjo5NjAuMCwiTWF4SGVpZ2h0IjoiSW5maW5pdHkiLCJTbWFydEZvcmVncm91bmRJc0FjdGl2ZSI6ZmFsc2UsIkhvcml6b250YWxBbGlnbm1lbnQiOjIsIlZlcnRpY2FsQWxpZ25tZW50IjowLCJTbWFydEZvcmVncm91bmQiOm51bGwsIkJhY2tncm91bmRGaWxsVHlwZSI6MCwiTWFyZ2luIjp7IiRpZCI6IjcwNSIsIlRvcCI6MCwiTGVmdCI6MCwiUmlnaHQiOjAsIkJvdHRvbSI6MH0sIlBhZGRpbmciOnsiJGlkIjoiNzA2IiwiVG9wIjowLCJMZWZ0IjowLCJSaWdodCI6MCwiQm90dG9tIjowfSwiQmFja2dyb3VuZCI6eyIkcmVmIjoiMTI2In0sIklzVmlzaWJsZSI6dHJ1ZSwiV2lkdGgiOjAuMCwiSGVpZ2h0IjowLjAsIkJvcmRlclN0eWxlIjp7IiRpZCI6IjcwNyIsIkxpbmVDb2xvciI6bnVsbCwiTGluZVdlaWdodCI6MC4wLCJMaW5lVHlwZSI6MCwiUGFyZW50U3R5bGUiOm51bGx9LCJQYXJlbnRTdHlsZSI6bnVsbH0sIkRhdGVGb3JtYXQiOnsiJGlkIjoiNzA4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yOCJ9fSwiV2Vla051bWJlcmluZyI6eyIkaWQiOiI3MDkiLCJGb3JtYXQiOjAsIklzVmlzaWJsZSI6ZmFsc2UsIkxhc3RLbm93blZpc2liaWxpdHlTdGF0ZSI6ZmFsc2V9LCJJc1Zpc2libGUiOnRydWUsIlBhcmVudFN0eWxlIjpudWxsfSwiSW5kZXgiOjE1LCJTbWFydER1cmF0aW9uQWN0aXZhdGVkIjpmYWxzZSwiRGF0ZUZvcm1hdCI6eyIkcmVmIjoiNzA4In0sIldlZWtOdW1iZXJpbmciOnsiJGlkIjoiNzEwIiwiRm9ybWF0IjowLCJJc1Zpc2libGUiOmZhbHNlLCJMYXN0S25vd25WaXNpYmlsaXR5U3RhdGUiOmZhbHNlfSwiSWQiOiJhNDgxYmIyZC01YmQ2LTQ3YjItOTZhMS03N2FhZWY5Nzc3MDciLCJJbXBvcnRJZCI6bnVsbCwiVGl0bGUiOiIgRmluYWwgcmVwb3J0IGR1ZSAiLCJOb3RlIjpudWxsLCJIeXBlcmxpbmsiOnsiJGlkIjoiNzExIiwiQWRkcmVzcyI6IiIsIlN1YkFkZHJlc3MiOiIifSwiSXNDaGFuZ2VkIjpmYWxzZSwiSXNOZXciOmZhbHNlfV0sIlN3aW1sYW5lcyI6W10sIk1zUHJvamVjdEl0ZW1zVHJlZSI6eyIkaWQiOiI3MTIiLCJSb290Ijp7IkltcG9ydElkIjpudWxsLCJJc0ltcG9ydGVkIjpmYWxzZSwiQ2hpbGRyZW4iOltdfX0sIk1ldGFkYXRhIjp7IiRpZCI6IjcxMyIsIlJlY2VudENvbG9yc0NvbGxlY3Rpb24iOiJbXCIjRkZBNUE1QTVcIixcIiNGRkU5M0QyNVwiLFwiI0ZGMkYzNjk5XCIsXCIjRkY0NDU0NkFcIixcIiNGRjAwNzJCQ1wiLFwiI0ZGMUFBQTQyXCIsXCIjRkY5OTJGNkJcIixcIiNGRkZGQzAwMFwiXSJ9LCJTZXR0aW5ncyI6eyIkaWQiOiI3MTQiLCJJbXBhT3B0aW9ucyI6eyIkaWQiOiI3MTUiLCJMZWZ0VG9SaWdodCI6dHJ1ZSwiUGF5bG9hZE9wdGlvbnMiOjF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cxNiIsIlVzZVRpbWUiOmZhbHNlLCJXb3JrRGF5U3RhcnQiOiIwMDowMDowMCIsIldvcmtEYXlFbmQiOiIyMzo1OTowMCJ9LCJMYXN0VXNlZFRlbXBsYXRlSWQiOiJmZjMyNGU3NC00OTdmLTQ1ZGYtYTA1MS0wM2FlNmFjYTJkNzciLCJGaXJzdFdlZWtPZlllYXIiOjB9"/>
  <p:tag name="__MASTER" val="__part_0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TYPE" val="Quarters"/>
  <p:tag name="OTLTIMEBANDSCALEFORMAT" val="Q"/>
  <p:tag name="OTLTIMEBANDQUICKPOSITION" val="Custom"/>
  <p:tag name="OTLTIMEBANDSHAPETYPE" val="RoundedCornerRectangleTimeband"/>
  <p:tag name="OTLTIMEBANDTHREEDEFFECTS" val="None"/>
  <p:tag name="OTLTIMEBANDAUTODATERANGE" val="True"/>
  <p:tag name="OTLTIMEBANDSTARTDATE" val="0001-01-01T00:00:00.0000000"/>
  <p:tag name="OTLTIMEBANDENDDATE" val="2025-12-01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5"/>
  <p:tag name="OTLTIMEBANDFYSTARTMONTH" val="January"/>
  <p:tag name="OTLTIMEBANDSHOWFYLABEL" val="True"/>
  <p:tag name="OTLTIMEBANDUSESTARTINGOFTHEYEARFORFYNUMBERING" val="True"/>
  <p:tag name="OTLMARKERSHAPE" val="OTL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15T00:00:00.0000000Z"/>
  <p:tag name="OTLENDDATE" val="2021-06-03T23:59:00.0000000Z"/>
  <p:tag name="OTLPERCENTAGE" val="0"/>
  <p:tag name="OTLDURATIONFORMAT" val="day"/>
  <p:tag name="OTLSPACING" val="5"/>
  <p:tag name="OTLSHAPETHICKNESSTYPE" val="Custom"/>
  <p:tag name="OTLMARKERSHAPE" val="OTL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17T00:00:00.0000000Z"/>
  <p:tag name="OTLENDDATE" val="2021-10-23T23:59:00.0000000Z"/>
  <p:tag name="OTLPERCENTAGE" val="0"/>
  <p:tag name="OTLDURATIONFORMAT" val="day"/>
  <p:tag name="OTLSPACING" val="5"/>
  <p:tag name="OTLSHAPETHICKNESSTYPE" val="Custom"/>
  <p:tag name="OTLMARKERSHAPE" val="OTL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04T00:00:00.0000000Z"/>
  <p:tag name="OTLENDDATE" val="2021-05-26T23:59:00.0000000Z"/>
  <p:tag name="OTLPERCENTAGE" val="0"/>
  <p:tag name="OTLDURATIONFORMAT" val="day"/>
  <p:tag name="OTLSPACING" val="5"/>
  <p:tag name="OTLSHAPETHICKNESSTYPE" val="Custom"/>
  <p:tag name="OTLMARKERSHAPE" val="OTL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04T00:00:00.0000000Z"/>
  <p:tag name="OTLENDDATE" val="2021-06-26T23:59:00.0000000Z"/>
  <p:tag name="OTLPERCENTAGE" val="0"/>
  <p:tag name="OTLDURATIONFORMAT" val="day"/>
  <p:tag name="OTLSPACING" val="5"/>
  <p:tag name="OTLSHAPETHICKNESSTYPE" val="Custom"/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04T00:00:00.0000000Z"/>
  <p:tag name="OTLENDDATE" val="2021-06-23T23:59:00.0000000Z"/>
  <p:tag name="OTLPERCENTAGE" val="0"/>
  <p:tag name="OTLDURATIONFORMAT" val="day"/>
  <p:tag name="OTLSPACING" val="5"/>
  <p:tag name="OTLSHAPETHICKNESSTYPE" val="Custom"/>
  <p:tag name="OTLMARKERSHAPE" val="OTL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07T00:00:00.0000000Z"/>
  <p:tag name="OTLENDDATE" val="2021-10-26T23:59:00.0000000Z"/>
  <p:tag name="OTLPERCENTAGE" val="0"/>
  <p:tag name="OTLDURATIONFORMAT" val="day"/>
  <p:tag name="OTLSPACING" val="5"/>
  <p:tag name="OTLSHAPETHICKNESSTYPE" val="Custom"/>
  <p:tag name="OTLMARKERSHAPE" val="OTL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07T00:00:00.0000000Z"/>
  <p:tag name="OTLENDDATE" val="2021-10-31T23:59:00.0000000Z"/>
  <p:tag name="OTLPERCENTAGE" val="0"/>
  <p:tag name="OTLDURATIONFORMAT" val="day"/>
  <p:tag name="OTLSPACING" val="5"/>
  <p:tag name="OTLSHAPETHICKNESSTYPE" val="Custom"/>
  <p:tag name="OTLMARKERSHAPE" val="OTL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1-07T00:00:00.0000000Z"/>
  <p:tag name="OTLENDDATE" val="2022-12-27T23:59:00.0000000Z"/>
  <p:tag name="OTLPERCENTAGE" val="0"/>
  <p:tag name="OTLDURATIONFORMAT" val="day"/>
  <p:tag name="OTLSPACING" val="5"/>
  <p:tag name="OTLSHAPETHICKNESSTYPE" val="Custom"/>
  <p:tag name="OTLMARKERSHAPE" val="OTL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eta. 1.34"/>
  <p:tag name="OTLDATE" val="2021-10-15T23:59:00.0000000"/>
  <p:tag name="OTLPOSITIONONTASK" val="None"/>
  <p:tag name="OTLRELATEDTASKID" val="00000000-0000-0000-0000-000000000000"/>
  <p:tag name="OTLMARKERSHAPE" val="OTL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eeting"/>
  <p:tag name="OTLDATE" val="2022-05-01T23:59:00.0000000"/>
  <p:tag name="OTLPOSITIONONTASK" val="None"/>
  <p:tag name="OTLRELATEDTASKID" val="00000000-0000-0000-0000-000000000000"/>
  <p:tag name="OTLMARKERSHAPE" val="OTL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Version 2"/>
  <p:tag name="OTLDATE" val="2023-01-10T23:59:00.0000000"/>
  <p:tag name="OTLPOSITIONONTASK" val="None"/>
  <p:tag name="OTLRELATEDTASKID" val="00000000-0000-0000-0000-000000000000"/>
  <p:tag name="OTLMARKERSHAPE" val="OTL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esentation"/>
  <p:tag name="OTLDATE" val="2024-05-01T23:59:00.0000000"/>
  <p:tag name="OTLPOSITIONONTASK" val="None"/>
  <p:tag name="OTLRELATEDTASKID" val="00000000-0000-0000-0000-000000000000"/>
  <p:tag name="OTLMARKERSHAPE" val="OTL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esting 2.1"/>
  <p:tag name="OTLDATE" val="2024-11-01T23:59:00.0000000"/>
  <p:tag name="OTLPOSITIONONTASK" val="None"/>
  <p:tag name="OTLRELATEDTASKID" val="00000000-0000-0000-0000-000000000000"/>
  <p:tag name="OTLMARKERSHAPE" val="OTL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heckpoint"/>
  <p:tag name="OTLDATE" val="2025-01-01T23:59:00.0000000"/>
  <p:tag name="OTLPOSITIONONTASK" val="None"/>
  <p:tag name="OTLRELATEDTASKID" val="00000000-0000-0000-0000-000000000000"/>
  <p:tag name="OTLMARKERSHAPE" val="OTL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rketing Process"/>
  <p:tag name="OTLDATE" val="2025-07-01T23:59:00.0000000"/>
  <p:tag name="OTLPOSITIONONTASK" val="None"/>
  <p:tag name="OTLRELATEDTASKID" val="00000000-0000-0000-0000-000000000000"/>
  <p:tag name="OTLMARKERSHAPE" val="OTL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in Event"/>
  <p:tag name="OTLDATE" val="2025-12-01T23:59:00.0000000"/>
  <p:tag name="OTLPOSITIONONTASK" val="None"/>
  <p:tag name="OTLRELATEDTASKID" val="00000000-0000-0000-0000-000000000000"/>
  <p:tag name="OTLMARKERSHAPE" val="OTL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pudWxsLCJFZGl0aW9uIjoiUHJvIiwiSXNQbHVzRWRpdGlvbiI6dHJ1ZSwiSXNQcm9FZGl0aW9uIjp0cnVlfSwiRWZmZWN0IjowLCJTdHlsZSI6eyIkaWQiOiIzIiwiVGltZWJhbmRTdHlsZSI6eyIkaWQiOiI0IiwiU2NhbGVNYXJraW5nIjoxLCJTaGFwZSI6MTAsIlNoYXBlU3R5bGUiOnsiJGlkIjoiNSIsIk1hcmdpbiI6eyIkaWQiOiI2IiwiVG9wIjowLCJMZWZ0IjoxMCwiUmlnaHQiOjEwLCJCb3R0b20iOjB9LCJQYWRkaW5nIjp7IiRpZCI6IjciLCJUb3AiOjMsIkxlZnQiOjAsIlJpZ2h0IjowLCJCb3R0b20iOjN9LCJCYWNrZ3JvdW5kIjp7IiRpZCI6IjgiLCJDb2xvciI6eyIkaWQiOiI5IiwiQSI6MjU1LCJSIjo1NSwiRyI6NTMsIkIiOjY5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2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w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wNiwiRyI6MjE5LCJCIjoyMzB9fSwiQXBwZW5kWWVhck9uWWVhckNoYW5nZSI6ZmFsc2UsIkVsYXBzZWRUaW1lRm9ybWF0IjoyLCJUb2RheU1hcmtlclBvc2l0aW9uIjozLCJRdWlja1Bvc2l0aW9uIjozLCJBYnNvbHV0ZVBvc2l0aW9uIjoyMjcuMjMzMDc4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3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UG9zaXRpb25PblRhc2siOjAsIkhpZGVEYXRlIjpmYWxzZSwiU2hhcGVTaXplIjowLCJTcGFjaW5nIjoyLjAsIlBhZGRpbmciOnsiJGlkIjoiNTgiLCJUb3AiOjEwLCJMZWZ0IjozLCJSaWdodCI6MCwiQm90dG9tIjowfSwiU2hhcGVTdHlsZSI6eyIkaWQiOiI1OSIsIk1hcmdpbiI6eyIkaWQiOiI2MCIsIlRvcCI6MCwiTGVmdCI6MCwiUmlnaHQiOjAsIkJvdHRvbSI6MH0sIlBhZGRpbmciOnsiJGlkIjoiNjEiLCJUb3AiOjAsIkxlZnQiOjAsIlJpZ2h0IjowLCJCb3R0b20iOjB9LCJCYWNrZ3JvdW5kIjp7IiRpZCI6IjYyIiwiQ29sb3IiOnsiJGlkIjoiNjMiLCJBIjoyNTUsIlIiOjE5MywiRyI6MTUyLCJCIjo4OX19LCJJc1Zpc2libGUiOnRydWUsIldpZHRoIjoxMi4wLCJIZWlnaHQiOjE0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AsIkZvbnROYW1lIjoiTW9udHNlcnJhdCIsIklzQm9sZCI6dHJ1ZSwiSXNJdGFsaWMiOmZhbHNlLCJJc1VuZGVybGluZWQiOmZhbHNlLCJQYXJlbnRTdHlsZSI6bnVsbH0sIkF1dG9TaXplIjowLCJGb3JlZ3JvdW5kIjp7IiRpZCI6IjY5IiwiQ29sb3IiOnsiJGlkIjoiNzAiLCJBIjoyNTUsIlIiOjE3OCwiRyI6MTQsIkIiOjE4fX0sIk1heFdpZHRoIjoyMDAuMCwiTWF4SGVpZ2h0IjoiSW5maW5pdHkiLCJTbWFydEZvcmVncm91bmRJc0FjdGl2ZSI6ZmFsc2UsIkhvcml6b250YWxBbGlnbm1lbnQiOjA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4LCJGb250TmFtZSI6IlNlZ29lIFVJIiwiSXNCb2xkIjp0cnVlLCJJc0l0YWxpYyI6ZmFsc2UsIklzVW5kZXJsaW5lZCI6ZmFsc2UsIlBhcmVudFN0eWxlIjpudWxsfSwiQXV0b1NpemUiOjAsIkZvcmVncm91bmQiOnsiJGlkIjoiNzYiLCJDb2xvciI6eyIkaWQiOiI3NyIsIkEiOjI1NSwiUiI6MTU5LCJHIjo0MSwiQiI6NTR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nRydWUsIlRpbWVQYXJ0SXNWaXNpYmxlIjpmYWxzZX19LCJXZWVrTnVtYmVyaW5nIjp7IiRpZCI6IjgzIiwiRm9ybWF0IjowLCJJc1Zpc2libGUiOmZhbHNlLCJMYXN0S25vd25WaXNpYmlsaXR5U3RhdGUiOmZhbHNlfSwiSXNWaXNpYmxlIjp0cnVlLCJQYXJlbnRTdHlsZSI6bnVsbH0sIkRlZmF1bHRUYXNrU3R5bGUiOnsiJGlkIjoiODQiLCJTaGFwZSI6NCwiU2hhcGVUaGlja25lc3MiOjAsIkR1cmF0aW9uRm9ybWF0IjowLCJJbmNsdWRlTm9uV29ya2luZ0RheXNJbkR1cmF0aW9uIjpmYWxzZSwiUGVyY2VudGFnZUNvbXBsZXRlU3R5bGUiOnsiJGlkIjoiODUiLCJGb250U2V0dGluZ3MiOnsiJGlkIjoiODYiLCJGb250U2l6ZSI6MTAsIkZvbnROYW1lIjoiQ2FsaWJyaSIsIklzQm9sZCI6ZmFsc2UsIklzSXRhbGljIjpmYWxzZSwiSXNVbmRlcmxpbmVkIjpmYWxzZSwiUGFyZW50U3R5bGUiOm51bGx9LCJBdXRvU2l6ZSI6MCwiRm9yZWdyb3VuZCI6eyIkaWQiOiI4NyIsIkNvbG9yIjp7IiRpZCI6Ijg4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g5IiwiVG9wIjowLCJMZWZ0IjowLCJSaWdodCI6MCwiQm90dG9tIjowfSwiUGFkZGluZyI6eyIkaWQiOiI5MCIsIlRvcCI6MCwiTGVmdCI6MCwiUmlnaHQiOjAsIkJvdHRvbSI6MH0sIkJhY2tncm91bmQiOnsiJGlkIjoiOTEiLCJDb2xvciI6eyIkcmVmIjoiMjAifX0sIklzVmlzaWJsZSI6dHJ1ZSwiV2lkdGgiOjAuMCwiSGVpZ2h0IjowLjAsIkJvcmRlclN0eWxlIjpudWxsLCJQYXJlbnRTdHlsZSI6bnVsbH0sIkR1cmF0aW9uU3R5bGUiOnsiJGlkIjoiOTIiLCJGb250U2V0dGluZ3MiOnsiJGlkIjoiOTMiLCJGb250U2l6ZSI6MTAsIkZvbnROYW1lIjoiQ2FsaWJyaSIsIklzQm9sZCI6ZmFsc2UsIklzSXRhbGljIjpmYWxzZSwiSXNVbmRlcmxpbmVkIjpmYWxzZSwiUGFyZW50U3R5bGUiOm51bGx9LCJBdXRvU2l6ZSI6MCwiRm9yZWdyb3VuZCI6eyIkaWQiOiI5NCIsIkNvbG9yIjp7IiRpZCI6Ijk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YiLCJUb3AiOjAsIkxlZnQiOjAsIlJpZ2h0IjowLCJCb3R0b20iOjB9LCJQYWRkaW5nIjp7IiRpZCI6Ijk3IiwiVG9wIjowLCJMZWZ0IjowLCJSaWdodCI6MCwiQm90dG9tIjowfSwiQmFja2dyb3VuZCI6eyIkaWQiOiI5OCIsIkNvbG9yIjp7IiRyZWYiOiIyMCJ9fSwiSXNWaXNpYmxlIjp0cnVlLCJXaWR0aCI6MC4wLCJIZWlnaHQiOjAuMCwiQm9yZGVyU3R5bGUiOm51bGwsIlBhcmVudFN0eWxlIjpudWxsfSwiSG9yaXpvbnRhbENvbm5lY3RvclN0eWxlIjp7IiRpZCI6Ijk5IiwiTGluZUNvbG9yIjp7IiRpZCI6IjEwMCIsIiR0eXBlIjoiTkxSRS5Db21tb24uRG9tLlNvbGlkQ29sb3JCcnVzaCwgTkxSRS5Db21tb24iLCJDb2xvciI6eyIkaWQiOiIxMDEiLCJBIjoyNTUsIlIiOjIwNCwiRyI6MjA0LCJCIjoyMDR9fSwiTGluZVdlaWdodCI6MS4wLCJMaW5lVHlwZSI6MCwiUGFyZW50U3R5bGUiOm51bGx9LCJWZXJ0aWNhbENvbm5lY3RvclN0eWxlIjp7IiRpZCI6IjEwMiIsIkxpbmVDb2xvciI6eyIkaWQiOiIxMDMiLCIkdHlwZSI6Ik5MUkUuQ29tbW9uLkRvbS5Tb2xpZENvbG9yQnJ1c2gsIE5MUkUuQ29tbW9uIiwiQ29sb3IiOnsiJGlkIjoiMTA0IiwiQSI6MjU1LCJSIjoyNDMsIkciOjIzNSwiQiI6MjM1fX0sIkxpbmVXZWlnaHQiOjEuMCwiTGluZVR5cGUiOjAsIlBhcmVudFN0eWxlIjpudWxsfSwiTWFyZ2luIjpudWxsLCJTdGFydERhdGVQb3NpdGlvbiI6MywiRW5kRGF0ZVBvc2l0aW9uIjo0LCJEYXRlSXNWaXNpYmxlIjp0cnVlLCJUaXRsZVBvc2l0aW9uIjoxLCJEdXJhdGlvblBvc2l0aW9uIjo2LCJQZXJjZW50YWdlQ29tcGxldGVkUG9zaXRpb24iOjIsIlNwYWNpbmciOjMsIklzQmVsb3dUaW1lYmFuZCI6dHJ1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wLjAsIkJvcmRlclN0eWxlIjp7IiRpZCI6IjExMCIsIkxpbmVDb2xvciI6eyIkaWQiOiIxMTEiLCIkdHlwZSI6Ik5MUkUuQ29tbW9uLkRvbS5Tb2xpZENvbG9yQnJ1c2gsIE5MUkUuQ29tbW9uIiwiQ29sb3IiOnsiJGlkIjoiMTEyIiwiQSI6MjU1LCJSIjoyMzgsIkciOjIzNiwiQiI6MjI1fX0sIkxpbmVXZWlnaHQiOjAuMCwiTGluZVR5cGUiOjAsIlBhcmVudFN0eWxlIjpudWxsfSwiUGFyZW50U3R5bGUiOm51bGx9LCJUaXRsZVN0eWxlIjp7IiRpZCI6IjExMyIsIkZvbnRTZXR0aW5ncyI6eyIkaWQiOiIxMTQiLCJGb250U2l6ZSI6MTIsIkZvbnROYW1lIjoiU2Vnb2UgVUkiLCJJc0JvbGQiOmZhbHNlLCJJc0l0YWxpYyI6ZmFsc2UsIklzVW5kZXJsaW5lZCI6ZmFsc2UsIlBhcmVudFN0eWxlIjpudWxsfSwiQXV0b1NpemUiOjAsIkZvcmVncm91bmQiOnsiJGlkIjoiMTE1IiwiQ29sb3IiOnsiJGlkIjoiMTE2IiwiQSI6MjU1LCJSIjoxNzgsIkciOjE0LCJCIjoxOH19LCJNYXhXaWR0aCI6OTYwLjAsIk1heEhlaWdodCI6IkluZmluaXR5IiwiU21hcnRGb3JlZ3JvdW5kSXNBY3RpdmUiOmZhbHNlLCJIb3Jpem9udGFsQWxpZ25tZW50Ijow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5LCJGb250TmFtZSI6IlNlZ29lIFVJIFNlbWlib2xkIiwiSXNCb2xkIjpmYWxzZSwiSXNJdGFsaWMiOmZhbHNlLCJJc1VuZGVybGluZWQiOmZhbHNlLCJQYXJlbnRTdHlsZSI6bnVsbH0sIkF1dG9TaXplIjowLCJGb3JlZ3JvdW5kIjp7IiRpZCI6IjEyMiIsIkNvbG9yIjp7IiRpZCI6IjEyMyIsIkEiOjI1NSwiUiI6MTU5LCJHIjo0MSwiQiI6NTR9fSwiTWF4V2lkdGgiOjIwMC4wLCJNYXhIZWlnaHQiOiJJbmZpbml0eSIsIlNtYXJ0Rm9yZWdyb3VuZElzQWN0aXZlIjpmYWxzZSwiSG9yaXpvbnRhbEFsaWdubWVudCI6MSwiVmVydGljYWxBbGlnbm1lbnQiOjAsIlNtYXJ0Rm9yZWdyb3VuZCI6bnVsbCwiQmFja2dyb3VuZEZpbGxUeXBlIjowLCJNYXJnaW4iOnsiJGlkIjoiMTI0IiwiVG9wIjowLCJMZWZ0IjowLCJSaWdodCI6MCwiQm90dG9tIjowfSwiUGFkZGluZyI6eyIkaWQiOiIxMjUiLCJUb3AiOjAsIkxlZnQiOjAsIlJpZ2h0IjowLCJCb3R0b20iOjB9LCJCYWNrZ3JvdW5kIjp7IiRpZCI6IjEyNiIsIkNvbG9yIjp7IiRyZWYiOiIyMCJ9fSwiSXNWaXNpYmxlIjpmYWxzZSwiV2lkdGgiOjAuMCwiSGVpZ2h0IjowLjAsIkJvcmRlclN0eWxlIjpudWxsLCJQYXJlbnRTdHlsZSI6bnVsbH0sIkRhdGVGb3JtYXQiOnsiJGlkIjoiMT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OCIsIkZvcm1hdCI6MCwiSXNWaXNpYmxlIjpmYWxzZSwiTGFzdEtub3duVmlzaWJpbGl0eVN0YXRlIjpmYWxzZX0sIklzVmlzaWJsZSI6dHJ1ZSwiUGFyZW50U3R5bGUiOm51bGwsIl9leHBsaWNpdGx5U2V0Ijp7IiRpZCI6IjEyO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MwIiwiR3JpZGxpbmVTdHlsZSI6eyIkaWQiOiIxMzEiLCJMaW5lQ29sb3IiOnsiJGlkIjoiMTMyIiwiJHR5cGUiOiJOTFJFLkNvbW1vbi5Eb20uU29saWRDb2xvckJydXNoLCBOTFJFLkNvbW1vbiIsIkNvbG9yIjp7IiRpZCI6IjEzMyIsIkEiOjM4LCJSIjo5NiwiRyI6NzIsIkIiOjEyMH19LCJMaW5lV2VpZ2h0IjoxLjAsIkxpbmVUeXBlIjowLCJQYXJlbnRTdHlsZSI6bnVsbH0sIk1hcmdpbiI6eyIkaWQiOiIxMzQiLCJUb3AiOjAsIkxlZnQiOjAsIlJpZ2h0IjowLCJCb3R0b20iOjB9LCJQYWRkaW5nIjp7IiRpZCI6IjEzNSIsIlRvcCI6MCwiTGVmdCI6MCwiUmlnaHQiOjAsIkJvdHRvbSI6MH0sIkJhY2tncm91bmQiOm51bGwsIklzVmlzaWJsZSI6dHJ1ZSwiV2lkdGgiOjAuMCwiSGVpZ2h0IjowLjAsIkJvcmRlclN0eWxlIjp7IiRpZCI6IjEzNiIsIkxpbmVDb2xvciI6bnVsbCwiTGluZVdlaWdodCI6MC4wLCJMaW5lVHlwZSI6MCwiUGFyZW50U3R5bGUiOm51bGx9LCJQYXJlbnRTdHlsZSI6bnVsbH0sIlNob3dFbGFwc2VkVGltZUdyYWRpZW50U3R5bGUiOmZhbHNlLCJEZWZhdWx0U3dpbWxhbmVTdHlsZSI6eyIkaWQiOiIxMzciLCJIZWFkZXJTdHlsZSI6eyIkaWQiOiIxMzgiLCJUZXh0U3R5bGUiOnsiJGlkIjoiMTM5IiwiRm9udFNldHRpbmdzIjp7IiRpZCI6IjE0MCIsIkZvbnRTaXplIjoxMiwiRm9udE5hbWUiOiJDYWxpYnJpIiwiSXNCb2xkIjpmYWxzZSwiSXNJdGFsaWMiOmZhbHNlLCJJc1VuZGVybGluZWQiOmZhbHNlLCJQYXJlbnRTdHlsZSI6bnVsbH0sIkF1dG9TaXplIjowLCJGb3JlZ3JvdW5kIjp7IiRpZCI6IjE0MSIsIkNvbG9yIjp7IiRpZCI6IjE0MiIsIkEiOjI1NSwiUiI6MzIsIkciOjU2LCJCIjoxMDB9fSwiTWF4V2lkdGgiOjAuMCwiTWF4SGVpZ2h0IjowLjAsIlNtYXJ0Rm9yZWdyb3VuZElzQWN0aXZlIjpmYWxzZSwiSG9yaXpvbnRhbEFsaWdubWVudCI6MCwiVmVydGljYWxBbGlnbm1lbnQiOjAsIlNtYXJ0Rm9yZWdyb3VuZCI6bnVsbCwiQmFja2dyb3VuZEZpbGxUeXBlIjowLCJNYXJnaW4iOnsiJGlkIjoiMTQzIiwiVG9wIjowLCJMZWZ0IjowLCJSaWdodCI6MCwiQm90dG9tIjowfSwiUGFkZGluZyI6eyIkaWQiOiIxNDQiLCJUb3AiOjAsIkxlZnQiOjAsIlJpZ2h0IjowLCJCb3R0b20iOjB9LCJCYWNrZ3JvdW5kIjpudWxsLCJJc1Zpc2libGUiOmZhbHNlLCJXaWR0aCI6MC4wLCJIZWlnaHQiOjAuMCwiQm9yZGVyU3R5bGUiOm51bGwsIlBhcmVudFN0eWxlIjpudWxsfSwiUmVjdGFuZ2xlU3R5bGUiOnsiJGlkIjoiMTQ1IiwiTWFyZ2luIjp7IiRpZCI6IjE0NiIsIlRvcCI6MCwiTGVmdCI6MCwiUmlnaHQiOjAsIkJvdHRvbSI6MH0sIlBhZGRpbmciOnsiJGlkIjoiMTQ3IiwiVG9wIjowLCJMZWZ0IjowLCJSaWdodCI6MCwiQm90dG9tIjowfSwiQmFja2dyb3VuZCI6eyIkaWQiOiIxNDgiLCJDb2xvciI6eyIkaWQiOiIxNDkiLCJBIjoxMjcsIlIiOjkxLCJHIjoxNTUsIkIiOjIxM319LCJJc1Zpc2libGUiOmZhbHNlLCJXaWR0aCI6MC4wLCJIZWlnaHQiOjAuMCwiQm9yZGVyU3R5bGUiOnsiJGlkIjoiMTUwIiwiTGluZUNvbG9yIjp7IiRpZCI6IjE1MSIsIiR0eXBlIjoiTkxSRS5Db21tb24uRG9tLlNvbGlkQ29sb3JCcnVzaCwgTkxSRS5Db21tb24iLCJDb2xvciI6eyIkaWQiOiIxNTIiLCJBIjoyNTUsIlIiOjI1NSwiRyI6MCwiQiI6MH19LCJMaW5lV2VpZ2h0IjowLjAsIkxpbmVUeXBlIjowLCJQYXJlbnRTdHlsZSI6bnVsbH0sIlBhcmVudFN0eWxlIjpudWxsfSwiTWFyZ2luIjp7IiRpZCI6IjE1MyIsIlRvcCI6MCwiTGVmdCI6MCwiUmlnaHQiOjAsIkJvdHRvbSI6MH0sIlBhZGRpbmciOnsiJGlkIjoiMTU0IiwiVG9wIjowLCJMZWZ0IjowLCJSaWdodCI6MCwiQm90dG9tIjowfSwiQmFja2dyb3VuZCI6bnVsbCwiSXNWaXNpYmxlIjp0cnVlLCJXaWR0aCI6MC4wLCJIZWlnaHQiOjAuMCwiQm9yZGVyU3R5bGUiOm51bGwsIlBhcmVudFN0eWxlIjpudWxsfSwiQmFja2dyb3VuZFN0eWxlIjp7IiRpZCI6IjE1NSIsIk1hcmdpbiI6eyIkaWQiOiIxNTYiLCJUb3AiOjAsIkxlZnQiOjAsIlJpZ2h0IjowLCJCb3R0b20iOjB9LCJQYWRkaW5nIjp7IiRpZCI6IjE1NyIsIlRvcCI6MCwiTGVmdCI6MCwiUmlnaHQiOjAsIkJvdHRvbSI6MH0sIkJhY2tncm91bmQiOnsiJGlkIjoiMTU4IiwiQ29sb3IiOnsiJGlkIjoiMTU5IiwiQSI6MzgsIlIiOjkxLCJHIjoxNTUsIkIiOjIxM319LCJJc1Zpc2libGUiOnRydWUsIldpZHRoIjowLjAsIkhlaWdodCI6MC4wLCJCb3JkZXJTdHlsZSI6eyIkaWQiOiIxNjAiLCJMaW5lQ29sb3IiOnsiJGlkIjoiMTYxIiwiJHR5cGUiOiJOTFJFLkNvbW1vbi5Eb20uU29saWRDb2xvckJydXNoLCBOTFJFLkNvbW1vbiIsIkNvbG9yIjp7IiRpZCI6IjE2MiIsIkEiOjI1NSwiUiI6MjU1LCJHIjowLCJCIjowfX0sIkxpbmVXZWlnaHQiOjAuMCwiTGluZVR5cGUiOjAsIlBhcmVudFN0eWxlIjpudWxsfSwiUGFyZW50U3R5bGUiOm51bGx9LCJJc0Fib3ZlVGltZWJhbmQiOmZhbHNlLCJNYXJnaW4iOnsiJGlkIjoiMTYzIiwiVG9wIjowLCJMZWZ0IjowLCJSaWdodCI6MCwiQm90dG9tIjowfSwiUGFkZGluZyI6eyIkaWQiOiIxNjQiLCJUb3AiOjAsIkxlZnQiOjAsIlJpZ2h0IjowLCJCb3R0b20iOjB9LCJJc1Zpc2libGUiOnRydWUsIldpZHRoIjowLjAsIkhlaWdodCI6MC4wLCJCb3JkZXJTdHlsZSI6bnVsbCwiUGFyZW50U3R5bGUiOm51bGx9fSwiU2NhbGUiOnsiJGlkIjoiMTY1IiwiU3RhcnREYXRlIjoiMjAxOC0wNi0yMlQwMDowMDowMCIsIkVuZERhdGUiOiIyMDIyLTEyLTMxVDIzOjU5OjAwIiwiRm9ybWF0IjoiTU1NIiwiVHlwZSI6NCwiQXV0b0RhdGVSYW5nZSI6ZmFsc2UsIldvcmtpbmdEYXlzIjozMSwiRmlzY2FsWWVhciI6eyIkaWQiOiIxNjYiLCJTdGFydE1vbnRoIjoxLCJVc2VTdGFydGluZ1llYXJGb3JOdW1iZXJpbmciOnRydWUsIlNob3dGaXNjYWxZZWFyTGFiZWwiOnRydWV9LCJUb2RheU1hcmtlclRleHQiOiJUb2RheSIsIkF1dG9TY2FsZVR5cGUiOmZhbHNlfSwiTWlsZXN0b25lcyI6W3siJGlkIjoiMTY3IiwiRGF0ZSI6IjIwMjItMTAtMTZUMjM6NTk6MDAiLCJTdHlsZSI6eyIkaWQiOiIxNjgiLCJTaGFwZSI6MTEsIkNvbm5lY3Rvck1hcmdpbiI6eyIkcmVmIjoiNTQifSwiQ29ubmVjdG9yU3R5bGUiOnsiJGlkIjoiMTY5IiwiTGluZUNvbG9yIjp7IiRpZCI6IjE3MCIsIiR0eXBlIjoiTkxSRS5Db21tb24uRG9tLlNvbGlkQ29sb3JCcnVzaCwgTkxSRS5Db21tb24iLCJDb2xvciI6eyIkaWQiOiIxNzEiLCJBIjoyNTUsIlIiOjU1LCJHIjo1MywiQiI6Njl9fSwiTGluZVdlaWdodCI6MS4wLCJMaW5lVHlwZSI6MCwiUGFyZW50U3R5bGUiOm51bGx9LCJJc0JlbG93VGltZWJhbmQiOmZhbHNlLCJQb3NpdGlvbk9uVGFzayI6MCwiSGlkZURhdGUiOmZhbHNlLCJTaGFwZVNpemUiOjEsIlNwYWNpbmciOjIuMCwiUGFkZGluZyI6eyIkcmVmIjoiNTgifSwiU2hhcGVTdHlsZSI6eyIkaWQiOiIxNzIiLCJNYXJnaW4iOnsiJHJlZiI6IjYwIn0sIlBhZGRpbmciOnsiJHJlZiI6IjYxIn0sIkJhY2tncm91bmQiOnsiJGlkIjoiMTczIiwiQ29sb3IiOnsiJGlkIjoiMTc0IiwiQSI6MjU1LCJSIjoxMzIsIkciOjE3MiwiQiI6MTgyfX0sIklzVmlzaWJsZSI6dHJ1ZSwiV2lkdGgiOjE4LjAsIkhlaWdodCI6MjAuMCwiQm9yZGVyU3R5bGUiOnsiJGlkIjoiMTc1IiwiTGluZUNvbG9yIjp7IiRpZCI6IjE3NiIsIiR0eXBlIjoiTkxSRS5Db21tb24uRG9tLlNvbGlkQ29sb3JCcnVzaCwgTkxSRS5Db21tb24iLCJDb2xvciI6eyIkaWQiOiIxNzciLCJBIjoyNTUsIlIiOjI1NSwiRyI6MjU1LCJCIjoyNTV9fSwiTGluZVdlaWdodCI6MC4wLCJMaW5lVHlwZSI6MCwiUGFyZW50U3R5bGUiOm51bGx9LCJQYXJlbnRTdHlsZSI6bnVsbH0sIlRpdGxlU3R5bGUiOnsiJGlkIjoiMTc4IiwiRm9udFNldHRpbmdzIjp7IiRpZCI6IjE3OSIsIkZvbnRTaXplIjoxMiwiRm9udE5hbWUiOiJNb250c2VycmF0IiwiSXNCb2xkIjp0cnVlLCJJc0l0YWxpYyI6ZmFsc2UsIklzVW5kZXJsaW5lZCI6ZmFsc2UsIlBhcmVudFN0eWxlIjpudWxsfSwiQXV0b1NpemUiOjAsIkZvcmVncm91bmQiOnsiJGlkIjoiMTgwIiwiQ29sb3IiOnsiJGlkIjoiMTgxIiwiQSI6MjU1LCJSIjozOCwiRyI6MTMxLCJCIjoxOTh9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TgyIiwiQ29sb3IiOnsiJGlkIjoiMTgzIiwiQSI6MCwiUiI6MjU1LCJHIjoyNTUsIkIiOjI1NX19LCJJc1Zpc2libGUiOnRydWUsIldpZHRoIjowLjAsIkhlaWdodCI6MC4wLCJCb3JkZXJTdHlsZSI6eyIkaWQiOiIxODQiLCJMaW5lQ29sb3IiOm51bGwsIkxpbmVXZWlnaHQiOjAuMCwiTGluZVR5cGUiOjAsIlBhcmVudFN0eWxlIjpudWxsfSwiUGFyZW50U3R5bGUiOm51bGx9LCJEYXRlU3R5bGUiOnsiJGlkIjoiMTg1IiwiRm9udFNldHRpbmdzIjp7IiRpZCI6IjE4NiIsIkZvbnRTaXplIjo4LCJGb250TmFtZSI6IlNlZ29lIFVJIiwiSXNCb2xkIjp0cnVlLCJJc0l0YWxpYyI6ZmFsc2UsIklzVW5kZXJsaW5lZCI6ZmFsc2UsIlBhcmVudFN0eWxlIjpudWxsfSwiQXV0b1NpemUiOjAsIkZvcmVncm91bmQiOnsiJGlkIjoiMTg3IiwiQ29sb3IiOnsiJGlkIjoiMTg4IiwiQSI6MjU1LCJSIjo1NSwiRyI6NTMsIkIiOjY5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E4OSIsIkNvbG9yIjp7IiRpZCI6IjE5MCIsIkEiOjAsIlIiOjI1NSwiRyI6MjU1LCJCIjoyNTV9fSwiSXNWaXNpYmxlIjp0cnVlLCJXaWR0aCI6MC4wLCJIZWlnaHQiOjAuMCwiQm9yZGVyU3R5bGUiOnsiJGlkIjoiMTkxIiwiTGluZUNvbG9yIjpudWxsLCJMaW5lV2VpZ2h0IjowLjAsIkxpbmVUeXBlIjowLCJQYXJlbnRTdHlsZSI6bnVsbH0sIlBhcmVudFN0eWxlIjpudWxsfSwiRGF0ZUZvcm1hdCI6eyIkaWQiOiIxOTI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OTMiLCJEYXRlUGFydElzVmlzaWJsZSI6dHJ1ZSwiVGltZVBhcnRJc1Zpc2libGUiOmZhbHNlfX0sIldlZWtOdW1iZXJpbmciOnsiJGlkIjoiMTk0IiwiRm9ybWF0IjowLCJJc1Zpc2libGUiOmZhbHNlLCJMYXN0S25vd25WaXNpYmlsaXR5U3RhdGUiOmZhbHNlfSwiSXNWaXNpYmxlIjp0cnVlLCJQYXJlbnRTdHlsZSI6bnVsbH0sIkluZGV4IjowLCJQZXJjZW50YWdlQ29tcGxldGUiOm51bGwsIlBvc2l0aW9uIjp7IlJhdGlvIjowLjIzMzE3Mzg3NjQyNTIyODg4LCJJc0N1c3RvbSI6dHJ1ZX0sIkRhdGVGb3JtYXQiOnsiJHJlZiI6IjE5MiJ9LCJXZWVrTnVtYmVyaW5nIjp7IiRpZCI6IjE5NSIsIkZvcm1hdCI6MCwiSXNWaXNpYmxlIjpmYWxzZSwiTGFzdEtub3duVmlzaWJpbGl0eVN0YXRlIjpmYWxzZX0sIlJlbGF0ZWRUYXNrSWQiOiIwMDAwMDAwMC0wMDAwLTAwMDAtMDAwMC0wMDAwMDAwMDAwMDAiLCJJZCI6ImRjNTg2ODczLTVlOTktNDZjNC05OTAzLTRjNjI3NDYxMGIxYSIsIkltcG9ydElkIjpudWxsLCJUaXRsZSI6IkVuZCBvZiBQaGFzZSAzIFJldmlldyIsIk5vdGUiOm51bGwsIkh5cGVybGluayI6eyIkaWQiOiIxOTYiLCJBZGRyZXNzIjpudWxsLCJTdWJBZGRyZXNzIjpudWxsfSwiSXNDaGFuZ2VkIjpmYWxzZSwiSXNOZXciOmZhbHNlfSx7IiRpZCI6IjE5NyIsIkRhdGUiOiIyMDIwLTA1LTI3VDIzOjU5OjAwIiwiU3R5bGUiOnsiJGlkIjoiMTk4IiwiU2hhcGUiOjExLCJDb25uZWN0b3JNYXJnaW4iOnsiJHJlZiI6IjU0In0sIkNvbm5lY3RvclN0eWxlIjp7IiRpZCI6IjE5OSIsIkxpbmVDb2xvciI6eyIkaWQiOiIyMDAiLCIkdHlwZSI6Ik5MUkUuQ29tbW9uLkRvbS5Tb2xpZENvbG9yQnJ1c2gsIE5MUkUuQ29tbW9uIiwiQ29sb3IiOnsiJGlkIjoiMjAxIiwiQSI6MjU1LCJSIjo1NSwiRyI6NTMsIkIiOjY5fX0sIkxpbmVXZWlnaHQiOjEuMCwiTGluZVR5cGUiOjAsIlBhcmVudFN0eWxlIjpudWxsfSwiSXNCZWxvd1RpbWViYW5kIjpmYWxzZSwiUG9zaXRpb25PblRhc2siOjAsIkhpZGVEYXRlIjpmYWxzZSwiU2hhcGVTaXplIjoxLCJTcGFjaW5nIjoyLjAsIlBhZGRpbmciOnsiJHJlZiI6IjU4In0sIlNoYXBlU3R5bGUiOnsiJGlkIjoiMjAyIiwiTWFyZ2luIjp7IiRyZWYiOiI2MCJ9LCJQYWRkaW5nIjp7IiRyZWYiOiI2MSJ9LCJCYWNrZ3JvdW5kIjp7IiRpZCI6IjIwMyIsIkNvbG9yIjp7IiRpZCI6IjIwNCIsIkEiOjI1NSwiUiI6MTMyLCJHIjoxNzIsIkIiOjE4Mn19LCJJc1Zpc2libGUiOnRydWUsIldpZHRoIjoxOC4wLCJIZWlnaHQiOjIwLjAsIkJvcmRlclN0eWxlIjp7IiRpZCI6IjIwNSIsIkxpbmVDb2xvciI6eyIkaWQiOiIyMDYiLCIkdHlwZSI6Ik5MUkUuQ29tbW9uLkRvbS5Tb2xpZENvbG9yQnJ1c2gsIE5MUkUuQ29tbW9uIiwiQ29sb3IiOnsiJGlkIjoiMjA3IiwiQSI6MjU1LCJSIjoyNTUsIkciOjI1NSwiQiI6MjU1fX0sIkxpbmVXZWlnaHQiOjAuMCwiTGluZVR5cGUiOjAsIlBhcmVudFN0eWxlIjpudWxsfSwiUGFyZW50U3R5bGUiOm51bGx9LCJUaXRsZVN0eWxlIjp7IiRpZCI6IjIwOCIsIkZvbnRTZXR0aW5ncyI6eyIkaWQiOiIyMDkiLCJGb250U2l6ZSI6MTIsIkZvbnROYW1lIjoiTW9udHNlcnJhdCIsIklzQm9sZCI6dHJ1ZSwiSXNJdGFsaWMiOmZhbHNlLCJJc1VuZGVybGluZWQiOmZhbHNlLCJQYXJlbnRTdHlsZSI6bnVsbH0sIkF1dG9TaXplIjoyLCJGb3JlZ3JvdW5kIjp7IiRpZCI6IjIxMCIsIkNvbG9yIjp7IiRpZCI6IjIxMSIsIkEiOjI1NSwiUiI6MzgsIkciOjEzMSwiQiI6MTk4fX0sIk1heFdpZHRoIjoxNjIuOTY2NjY2NjY2NjY2Njc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yMTIiLCJDb2xvciI6eyIkaWQiOiIyMTMiLCJBIjowLCJSIjoyNTUsIkciOjI1NSwiQiI6MjU1fX0sIklzVmlzaWJsZSI6dHJ1ZSwiV2lkdGgiOjAuMCwiSGVpZ2h0IjowLjAsIkJvcmRlclN0eWxlIjp7IiRpZCI6IjIxNCIsIkxpbmVDb2xvciI6bnVsbCwiTGluZVdlaWdodCI6MC4wLCJMaW5lVHlwZSI6MCwiUGFyZW50U3R5bGUiOm51bGx9LCJQYXJlbnRTdHlsZSI6bnVsbH0sIkRhdGVTdHlsZSI6eyIkaWQiOiIyMTUiLCJGb250U2V0dGluZ3MiOnsiJGlkIjoiMjE2IiwiRm9udFNpemUiOjgsIkZvbnROYW1lIjoiU2Vnb2UgVUkiLCJJc0JvbGQiOnRydWUsIklzSXRhbGljIjpmYWxzZSwiSXNVbmRlcmxpbmVkIjpmYWxzZSwiUGFyZW50U3R5bGUiOm51bGx9LCJBdXRvU2l6ZSI6MiwiRm9yZWdyb3VuZCI6eyIkaWQiOiIyMTciLCJDb2xvciI6eyIkaWQiOiIyMTgiLCJBIjoyNTUsIlIiOjU1LCJHIjo1MywiQiI6Njl9fSwiTWF4V2lkdGgiOjM0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yMTkiLCJDb2xvciI6eyIkaWQiOiIyMjAiLCJBIjowLCJSIjoyNTUsIkciOjI1NSwiQiI6MjU1fX0sIklzVmlzaWJsZSI6dHJ1ZSwiV2lkdGgiOjAuMCwiSGVpZ2h0IjowLjAsIkJvcmRlclN0eWxlIjp7IiRpZCI6IjIyMSIsIkxpbmVDb2xvciI6bnVsbCwiTGluZVdlaWdodCI6MC4wLCJMaW5lVHlwZSI6MCwiUGFyZW50U3R5bGUiOm51bGx9LCJQYXJlbnRTdHlsZSI6bnVsbH0sIkRhdGVGb3JtYXQiOnsiJGlkIjoiMjIy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jIzIiwiRGF0ZVBhcnRJc1Zpc2libGUiOnRydWUsIlRpbWVQYXJ0SXNWaXNpYmxlIjpmYWxzZX19LCJXZWVrTnVtYmVyaW5nIjp7IiRpZCI6IjIyNCIsIkZvcm1hdCI6MCwiSXNWaXNpYmxlIjpmYWxzZSwiTGFzdEtub3duVmlzaWJpbGl0eVN0YXRlIjpmYWxzZX0sIklzVmlzaWJsZSI6dHJ1ZSwiUGFyZW50U3R5bGUiOm51bGx9LCJJbmRleCI6MSwiUGVyY2VudGFnZUNvbXBsZXRlIjpudWxsLCJQb3NpdGlvbiI6eyJSYXRpbyI6MC4xMTU5MTg0NjE2OTc0MDE3MSwiSXNDdXN0b20iOnRydWV9LCJEYXRlRm9ybWF0Ijp7IiRyZWYiOiIyMjIifSwiV2Vla051bWJlcmluZyI6eyIkaWQiOiIyMjUiLCJGb3JtYXQiOjAsIklzVmlzaWJsZSI6ZmFsc2UsIkxhc3RLbm93blZpc2liaWxpdHlTdGF0ZSI6ZmFsc2V9LCJSZWxhdGVkVGFza0lkIjoiMDAwMDAwMDAtMDAwMC0wMDAwLTAwMDAtMDAwMDAwMDAwMDAwIiwiSWQiOiIwODcyMTE2MS1iZGQ3LTQ1ZTgtYjU1Zi0wYWMxYjFjZTkwNzgiLCJJbXBvcnRJZCI6bnVsbCwiVGl0bGUiOiJFbmQgb2YgUGhhc2UgMSBSZXZpZXciLCJOb3RlIjpudWxsLCJIeXBlcmxpbmsiOnsiJGlkIjoiMjI2IiwiQWRkcmVzcyI6bnVsbCwiU3ViQWRkcmVzcyI6bnVsbH0sIklzQ2hhbmdlZCI6ZmFsc2UsIklzTmV3IjpmYWxzZX0seyIkaWQiOiIyMjciLCJEYXRlIjoiMjAyMS0wNi0xOFQyMzo1OTowMCIsIlN0eWxlIjp7IiRpZCI6IjIyOCIsIlNoYXBlIjoxMSwiQ29ubmVjdG9yTWFyZ2luIjp7IiRyZWYiOiI1NCJ9LCJDb25uZWN0b3JTdHlsZSI6eyIkaWQiOiIyMjkiLCJMaW5lQ29sb3IiOnsiJGlkIjoiMjMwIiwiJHR5cGUiOiJOTFJFLkNvbW1vbi5Eb20uU29saWRDb2xvckJydXNoLCBOTFJFLkNvbW1vbiIsIkNvbG9yIjp7IiRpZCI6IjIzMSIsIkEiOjI1NSwiUiI6NTUsIkciOjUzLCJCIjo2OX19LCJMaW5lV2VpZ2h0IjoxLjAsIkxpbmVUeXBlIjowLCJQYXJlbnRTdHlsZSI6bnVsbH0sIklzQmVsb3dUaW1lYmFuZCI6ZmFsc2UsIlBvc2l0aW9uT25UYXNrIjowLCJIaWRlRGF0ZSI6ZmFsc2UsIlNoYXBlU2l6ZSI6MSwiU3BhY2luZyI6Mi4wLCJQYWRkaW5nIjp7IiRyZWYiOiI1OCJ9LCJTaGFwZVN0eWxlIjp7IiRpZCI6IjIzMiIsIk1hcmdpbiI6eyIkcmVmIjoiNjAifSwiUGFkZGluZyI6eyIkcmVmIjoiNjEifSwiQmFja2dyb3VuZCI6eyIkaWQiOiIyMzMiLCJDb2xvciI6eyIkaWQiOiIyMzQiLCJBIjoyNTUsIlIiOjEzMiwiRyI6MTcyLCJCIjoxODJ9fSwiSXNWaXNpYmxlIjp0cnVlLCJXaWR0aCI6MTguMCwiSGVpZ2h0IjoyMC4wLCJCb3JkZXJTdHlsZSI6eyIkaWQiOiIyMzUiLCJMaW5lQ29sb3IiOnsiJGlkIjoiMjM2IiwiJHR5cGUiOiJOTFJFLkNvbW1vbi5Eb20uU29saWRDb2xvckJydXNoLCBOTFJFLkNvbW1vbiIsIkNvbG9yIjp7IiRpZCI6IjIzNyIsIkEiOjI1NSwiUiI6MjU1LCJHIjoyNTUsIkIiOjI1NX19LCJMaW5lV2VpZ2h0IjowLjAsIkxpbmVUeXBlIjowLCJQYXJlbnRTdHlsZSI6bnVsbH0sIlBhcmVudFN0eWxlIjpudWxsfSwiVGl0bGVTdHlsZSI6eyIkaWQiOiIyMzgiLCJGb250U2V0dGluZ3MiOnsiJGlkIjoiMjM5IiwiRm9udFNpemUiOjEyLCJGb250TmFtZSI6Ik1vbnRzZXJyYXQiLCJJc0JvbGQiOnRydWUsIklzSXRhbGljIjpmYWxzZSwiSXNVbmRlcmxpbmVkIjpmYWxzZSwiUGFyZW50U3R5bGUiOm51bGx9LCJBdXRvU2l6ZSI6MiwiRm9yZWdyb3VuZCI6eyIkaWQiOiIyNDAiLCJDb2xvciI6eyIkaWQiOiIyNDEiLCJBIjoyNTUsIlIiOjM4LCJHIjoxMzEsIkIiOjE5OH19LCJNYXhXaWR0aCI6MTY1Ljc0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jQyIiwiQ29sb3IiOnsiJGlkIjoiMjQzIiwiQSI6MCwiUiI6MjU1LCJHIjoyNTUsIkIiOjI1NX19LCJJc1Zpc2libGUiOnRydWUsIldpZHRoIjowLjAsIkhlaWdodCI6MC4wLCJCb3JkZXJTdHlsZSI6eyIkaWQiOiIyNDQiLCJMaW5lQ29sb3IiOm51bGwsIkxpbmVXZWlnaHQiOjAuMCwiTGluZVR5cGUiOjAsIlBhcmVudFN0eWxlIjpudWxsfSwiUGFyZW50U3R5bGUiOm51bGx9LCJEYXRlU3R5bGUiOnsiJGlkIjoiMjQ1IiwiRm9udFNldHRpbmdzIjp7IiRpZCI6IjI0NiIsIkZvbnRTaXplIjo4LCJGb250TmFtZSI6IlNlZ29lIFVJIiwiSXNCb2xkIjp0cnVlLCJJc0l0YWxpYyI6ZmFsc2UsIklzVW5kZXJsaW5lZCI6ZmFsc2UsIlBhcmVudFN0eWxlIjpudWxsfSwiQXV0b1NpemUiOjIsIkZvcmVncm91bmQiOnsiJGlkIjoiMjQ3IiwiQ29sb3IiOnsiJGlkIjoiMjQ4IiwiQSI6MjU1LCJSIjo1NSwiRyI6NTMsIkIiOjY5fX0sIk1heFdpZHRoIjoyOS4w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GlkIjoiMjQ5IiwiQ29sb3IiOnsiJGlkIjoiMjUwIiwiQSI6MCwiUiI6MjU1LCJHIjoyNTUsIkIiOjI1NX19LCJJc1Zpc2libGUiOnRydWUsIldpZHRoIjowLjAsIkhlaWdodCI6MC4wLCJCb3JkZXJTdHlsZSI6eyIkaWQiOiIyNTEiLCJMaW5lQ29sb3IiOm51bGwsIkxpbmVXZWlnaHQiOjAuMCwiTGluZVR5cGUiOjAsIlBhcmVudFN0eWxlIjpudWxsfSwiUGFyZW50U3R5bGUiOm51bGx9LCJEYXRlRm9ybWF0Ijp7IiRpZCI6IjI1M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I1MyIsIkRhdGVQYXJ0SXNWaXNpYmxlIjp0cnVlLCJUaW1lUGFydElzVmlzaWJsZSI6ZmFsc2V9fSwiV2Vla051bWJlcmluZyI6eyIkaWQiOiIyNTQiLCJGb3JtYXQiOjAsIklzVmlzaWJsZSI6ZmFsc2UsIkxhc3RLbm93blZpc2liaWxpdHlTdGF0ZSI6ZmFsc2V9LCJJc1Zpc2libGUiOnRydWUsIlBhcmVudFN0eWxlIjpudWxsfSwiSW5kZXgiOjIsIlBlcmNlbnRhZ2VDb21wbGV0ZSI6bnVsbCwiUG9zaXRpb24iOnsiUmF0aW8iOjAuMTc0NTQ2MDc5MjgyNDA3NCwiSXNDdXN0b20iOnRydWV9LCJEYXRlRm9ybWF0Ijp7IiRyZWYiOiIyNTIifSwiV2Vla051bWJlcmluZyI6eyIkaWQiOiIyNTUiLCJGb3JtYXQiOjAsIklzVmlzaWJsZSI6ZmFsc2UsIkxhc3RLbm93blZpc2liaWxpdHlTdGF0ZSI6ZmFsc2V9LCJSZWxhdGVkVGFza0lkIjoiMDAwMDAwMDAtMDAwMC0wMDAwLTAwMDAtMDAwMDAwMDAwMDAwIiwiSWQiOiIyOThjMTVhMy00MjQ2LTQyMzYtYTk2Ni01ODVlODEwNmNmZDEiLCJJbXBvcnRJZCI6bnVsbCwiVGl0bGUiOiJFbmQgb2YgUGhhc2UgMiBSZXZpZXciLCJOb3RlIjpudWxsLCJIeXBlcmxpbmsiOnsiJGlkIjoiMjU2IiwiQWRkcmVzcyI6bnVsbCwiU3ViQWRkcmVzcyI6bnVsbH0sIklzQ2hhbmdlZCI6ZmFsc2UsIklzTmV3IjpmYWxzZX1dLCJUYXNrcyI6W10sIlN3aW1sYW5lcyI6W3siJGlkIjoiMjU3IiwiSWQiOiIyMWRiZjQyMi1mNjUxLTQ1NmEtYjMzZC1kZWFlMTZiOTY0N2IiLCJJbmRleCI6MCwiSGVhZGVyVGV4dCI6IlBoYXNlIDEiLCJTdHlsZSI6eyIkaWQiOiIyNTgiLCJIZWFkZXJTdHlsZSI6eyIkaWQiOiIyNTkiLCJUZXh0U3R5bGUiOnsiJGlkIjoiMjYwIiwiRm9udFNldHRpbmdzIjp7IiRpZCI6IjI2MSIsIkZvbnRTaXplIjoxNiwiRm9udE5hbWUiOiJNb250c2VycmF0IFNlbWlCb2xkIiwiSXNCb2xkIjpmYWxzZSwiSXNJdGFsaWMiOmZhbHNlLCJJc1VuZGVybGluZWQiOmZhbHNlLCJQYXJlbnRTdHlsZSI6bnVsbH0sIkF1dG9TaXplIjowLCJGb3JlZ3JvdW5kIjp7IiRpZCI6IjI2MiIsIkNvbG9yIjp7IiRpZCI6IjI2MyIsIkEiOjI1NSwiUiI6NTUsIkciOjUzLCJCIjo2OX19LCJNYXhXaWR0aCI6MC4wLCJNYXhIZWlnaHQiOjAuMCwiU21hcnRGb3JlZ3JvdW5kSXNBY3RpdmUiOmZhbHNlLCJIb3Jpem9udGFsQWxpZ25tZW50IjowLCJWZXJ0aWNhbEFsaWdubWVudCI6MCwiU21hcnRGb3JlZ3JvdW5kIjpudWxsLCJCYWNrZ3JvdW5kRmlsbFR5cGUiOjAsIk1hcmdpbiI6eyIkaWQiOiIyNjQiLCJUb3AiOjAsIkxlZnQiOjAsIlJpZ2h0IjowLCJCb3R0b20iOjB9LCJQYWRkaW5nIjp7IiRpZCI6IjI2NSIsIlRvcCI6MCwiTGVmdCI6MCwiUmlnaHQiOjAsIkJvdHRvbSI6MH0sIkJhY2tncm91bmQiOnsiJGlkIjoiMjY2IiwiQ29sb3IiOnsiJGlkIjoiMjY3IiwiQSI6MjU1LCJSIjoxMjIsIkciOjE0MCwiQiI6MTQyfX0sIklzVmlzaWJsZSI6ZmFsc2UsIldpZHRoIjowLjAsIkhlaWdodCI6MC4wLCJCb3JkZXJTdHlsZSI6bnVsbCwiUGFyZW50U3R5bGUiOm51bGx9LCJSZWN0YW5nbGVTdHlsZSI6eyIkaWQiOiIyNjgiLCJNYXJnaW4iOnsiJGlkIjoiMjY5IiwiVG9wIjowLCJMZWZ0IjowLCJSaWdodCI6MCwiQm90dG9tIjowfSwiUGFkZGluZyI6eyIkaWQiOiIyNzAiLCJUb3AiOjAsIkxlZnQiOjAsIlJpZ2h0IjowLCJCb3R0b20iOjB9LCJCYWNrZ3JvdW5kIjp7IiRpZCI6IjI3MSIsIkNvbG9yIjp7IiRpZCI6IjI3MiIsIkEiOjEyNywiUiI6NTIsIkciOjE0OCwiQiI6MTg2fX0sIklzVmlzaWJsZSI6ZmFsc2UsIldpZHRoIjowLjAsIkhlaWdodCI6MC4wLCJCb3JkZXJTdHlsZSI6eyIkaWQiOiIyNzMiLCJMaW5lQ29sb3IiOnsiJGlkIjoiMjc0IiwiJHR5cGUiOiJOTFJFLkNvbW1vbi5Eb20uU29saWRDb2xvckJydXNoLCBOTFJFLkNvbW1vbiIsIkNvbG9yIjp7IiRpZCI6IjI3NSIsIkEiOjI1NSwiUiI6MjU1LCJHIjoyNTUsIkIiOjI1NX19LCJMaW5lV2VpZ2h0IjowLjAsIkxpbmVUeXBlIjowLCJQYXJlbnRTdHlsZSI6bnVsbH0sIlBhcmVudFN0eWxlIjpudWxsfSwiTWFyZ2luIjp7IiRpZCI6IjI3NiIsIlRvcCI6MCwiTGVmdCI6MCwiUmlnaHQiOjAsIkJvdHRvbSI6MH0sIlBhZGRpbmciOnsiJGlkIjoiMjc3IiwiVG9wIjowLCJMZWZ0IjowLCJSaWdodCI6MCwiQm90dG9tIjowfSwiQmFja2dyb3VuZCI6bnVsbCwiSXNWaXNpYmxlIjp0cnVlLCJXaWR0aCI6MC4wLCJIZWlnaHQiOjAuMCwiQm9yZGVyU3R5bGUiOm51bGwsIlBhcmVudFN0eWxlIjpudWxsfSwiQmFja2dyb3VuZFN0eWxlIjp7IiRpZCI6IjI3OCIsIk1hcmdpbiI6eyIkaWQiOiIyNzkiLCJUb3AiOjAsIkxlZnQiOjAsIlJpZ2h0IjowLCJCb3R0b20iOjB9LCJQYWRkaW5nIjp7IiRpZCI6IjI4MCIsIlRvcCI6MCwiTGVmdCI6MCwiUmlnaHQiOjAsIkJvdHRvbSI6MH0sIkJhY2tncm91bmQiOnsiJGlkIjoiMjgxIiwiQ29sb3IiOnsiJGlkIjoiMjgyIiwiQSI6MzgsIlIiOjUyLCJHIjoxNDgsIkIiOjE4Nn19LCJJc1Zpc2libGUiOnRydWUsIldpZHRoIjowLjAsIkhlaWdodCI6MC4wLCJCb3JkZXJTdHlsZSI6eyIkaWQiOiIyODMiLCJMaW5lQ29sb3IiOnsiJGlkIjoiMjg0IiwiJHR5cGUiOiJOTFJFLkNvbW1vbi5Eb20uU29saWRDb2xvckJydXNoLCBOTFJFLkNvbW1vbiIsIkNvbG9yIjp7IiRpZCI6IjI4NSIsIkEiOjI1NSwiUiI6MjU1LCJHIjoyNTUsIkIiOjI1NX19LCJMaW5lV2VpZ2h0IjowLjAsIkxpbmVUeXBlIjowLCJQYXJlbnRTdHlsZSI6bnVsbH0sIlBhcmVudFN0eWxlIjpudWxsfSwiSXNBYm92ZVRpbWViYW5kIjpmYWxzZSwiTWFyZ2luIjp7IiRpZCI6IjI4NiIsIlRvcCI6MCwiTGVmdCI6MCwiUmlnaHQiOjAsIkJvdHRvbSI6MH0sIlBhZGRpbmciOnsiJGlkIjoiMjg3IiwiVG9wIjowLCJMZWZ0IjowLCJSaWdodCI6MCwiQm90dG9tIjowfSwiSXNWaXNpYmxlIjp0cnVlLCJXaWR0aCI6MC4wLCJIZWlnaHQiOjAuMCwiQm9yZGVyU3R5bGUiOm51bGwsIlBhcmVudFN0eWxlIjpudWxsfSwiVGFza3MiOlt7IiRpZCI6IjI4OCIsIl9hdHRhY2hlZE1pbGVzdG9uZXMiOlt7IiRpZCI6IjI4OSIsIkRhdGUiOiIyMDE5LTAzLTA4VDIzOjU5OjAwIiwiU3R5bGUiOnsiJGlkIjoiMjkwIiwiU2hhcGUiOjcsIkNvbm5lY3Rvck1hcmdpbiI6eyIkaWQiOiIyOTEiLCJUb3AiOjAsIkxlZnQiOjIsIlJpZ2h0IjoyLCJCb3R0b20iOjB9LCJDb25uZWN0b3JTdHlsZSI6eyIkaWQiOiIyOTIiLCJMaW5lQ29sb3IiOnsiJGlkIjoiMjkzIiwiJHR5cGUiOiJOTFJFLkNvbW1vbi5Eb20uU29saWRDb2xvckJydXNoLCBOTFJFLkNvbW1vbiIsIkNvbG9yIjp7IiRpZCI6IjI5NCIsIkEiOjEyNywiUiI6MzEsIkciOjczLCJCIjoxMjV9fSwiTGluZVdlaWdodCI6MS4wLCJMaW5lVHlwZSI6MCwiUGFyZW50U3R5bGUiOm51bGx9LCJJc0JlbG93VGltZWJhbmQiOnRydWUsIlBvc2l0aW9uT25UYXNrIjozLCJIaWRlRGF0ZSI6ZmFsc2UsIlNoYXBlU2l6ZSI6MCwiU3BhY2luZyI6Mi4wLCJQYWRkaW5nIjp7IiRpZCI6IjI5NSIsIlRvcCI6MTAsIkxlZnQiOjMsIlJpZ2h0IjowLCJCb3R0b20iOjB9LCJTaGFwZVN0eWxlIjp7IiRpZCI6IjI5NiIsIk1hcmdpbiI6eyIkaWQiOiIyOTciLCJUb3AiOjAsIkxlZnQiOjAsIlJpZ2h0IjowLCJCb3R0b20iOjB9LCJQYWRkaW5nIjp7IiRpZCI6IjI5OCIsIlRvcCI6MCwiTGVmdCI6MCwiUmlnaHQiOjAsIkJvdHRvbSI6MH0sIkJhY2tncm91bmQiOnsiJGlkIjoiMjk5IiwiQ29sb3IiOnsiJGlkIjoiMzAwIiwiQSI6MjU1LCJSIjoxMzIsIkciOjE3MiwiQiI6MTgyfX0sIklzVmlzaWJsZSI6dHJ1ZSwiV2lkdGgiOjEyLjAsIkhlaWdodCI6MTQuMCwiQm9yZGVyU3R5bGUiOnsiJGlkIjoiMzAxIiwiTGluZUNvbG9yIjp7IiRpZCI6IjMwMiIsIiR0eXBlIjoiTkxSRS5Db21tb24uRG9tLlNvbGlkQ29sb3JCcnVzaCwgTkxSRS5Db21tb24iLCJDb2xvciI6eyIkaWQiOiIzMDMiLCJBIjoyNTUsIlIiOjI1NSwiRyI6MjU1LCJCIjoyNTV9fSwiTGluZVdlaWdodCI6MC4wLCJMaW5lVHlwZSI6MCwiUGFyZW50U3R5bGUiOm51bGx9LCJQYXJlbnRTdHlsZSI6bnVsbH0sIlRpdGxlU3R5bGUiOnsiJGlkIjoiMzA0IiwiRm9udFNldHRpbmdzIjp7IiRpZCI6IjMwNSIsIkZvbnRTaXplIjoxMCwiRm9udE5hbWUiOiJNb250c2VycmF0IiwiSXNCb2xkIjp0cnVlLCJJc0l0YWxpYyI6ZmFsc2UsIklzVW5kZXJsaW5lZCI6ZmFsc2UsIlBhcmVudFN0eWxlIjpudWxsfSwiQXV0b1NpemUiOjIsIkZvcmVncm91bmQiOnsiJGlkIjoiMzA2IiwiQ29sb3IiOnsiJGlkIjoiMzA3IiwiQSI6MjU1LCJSIjo1NSwiRyI6NTMsIkIiOjY5fX0sIk1heFdpZHRoIjozMzEuODQzNzgwNTE3NTc4MTIsIk1heEhlaWdodCI6IkluZmluaXR5IiwiU21hcnRGb3JlZ3JvdW5kSXNBY3RpdmUiOmZhbHNlLCJIb3Jpem9udGFsQWxpZ25tZW50IjoxLCJWZXJ0aWNhbEFsaWdubWVudCI6MCwiU21hcnRGb3JlZ3JvdW5kIjpudWxsLCJCYWNrZ3JvdW5kRmlsbFR5cGUiOjAsIk1hcmdpbiI6eyIkaWQiOiIzMDgiLCJUb3AiOjAsIkxlZnQiOjAsIlJpZ2h0IjowLCJCb3R0b20iOjB9LCJQYWRkaW5nIjp7IiRpZCI6IjMwOSIsIlRvcCI6MCwiTGVmdCI6MCwiUmlnaHQiOjAsIkJvdHRvbSI6MH0sIkJhY2tncm91bmQiOnsiJGlkIjoiMzEwIiwiQ29sb3IiOnsiJGlkIjoiMzExIiwiQSI6MCwiUiI6MjU1LCJHIjoyNTUsIkIiOjI1NX19LCJJc1Zpc2libGUiOnRydWUsIldpZHRoIjowLjAsIkhlaWdodCI6MC4wLCJCb3JkZXJTdHlsZSI6eyIkaWQiOiIzMTIiLCJMaW5lQ29sb3IiOm51bGwsIkxpbmVXZWlnaHQiOjAuMCwiTGluZVR5cGUiOjAsIlBhcmVudFN0eWxlIjpudWxsfSwiUGFyZW50U3R5bGUiOm51bGx9LCJEYXRlU3R5bGUiOnsiJGlkIjoiMzEzIiwiRm9udFNldHRpbmdzIjp7IiRpZCI6IjMxNCIsIkZvbnRTaXplIjoxMCwiRm9udE5hbWUiOiJTZWdvZSBVSSIsIklzQm9sZCI6ZmFsc2UsIklzSXRhbGljIjpmYWxzZSwiSXNVbmRlcmxpbmVkIjpmYWxzZSwiUGFyZW50U3R5bGUiOm51bGx9LCJBdXRvU2l6ZSI6MiwiRm9yZWdyb3VuZCI6eyIkaWQiOiIzMTUiLCJDb2xvciI6eyIkaWQiOiIzMTYiLCJBIjoyNTUsIlIiOjU1LCJHIjo1MywiQiI6Njl9fSwiTWF4V2lkdGgiOjI3LjAsIk1heEhlaWdodCI6IkluZmluaXR5IiwiU21hcnRGb3JlZ3JvdW5kSXNBY3RpdmUiOmZhbHNlLCJIb3Jpem9udGFsQWxpZ25tZW50IjoxLCJWZXJ0aWNhbEFsaWdubWVudCI6MCwiU21hcnRGb3JlZ3JvdW5kIjpudWxsLCJCYWNrZ3JvdW5kRmlsbFR5cGUiOjAsIk1hcmdpbiI6eyIkaWQiOiIzMTciLCJUb3AiOjAsIkxlZnQiOjAsIlJpZ2h0IjowLCJCb3R0b20iOjB9LCJQYWRkaW5nIjp7IiRpZCI6IjMxOCIsIlRvcCI6MCwiTGVmdCI6MCwiUmlnaHQiOjAsIkJvdHRvbSI6MH0sIkJhY2tncm91bmQiOnsiJGlkIjoiMzE5IiwiQ29sb3IiOnsiJGlkIjoiMzIwIiwiQSI6MCwiUiI6MjU1LCJHIjoyNTUsIkIiOjI1NX19LCJJc1Zpc2libGUiOnRydWUsIldpZHRoIjowLjAsIkhlaWdodCI6MC4wLCJCb3JkZXJTdHlsZSI6eyIkaWQiOiIzMjEiLCJMaW5lQ29sb3IiOm51bGwsIkxpbmVXZWlnaHQiOjAuMCwiTGluZVR5cGUiOjAsIlBhcmVudFN0eWxlIjpudWxsfSwiUGFyZW50U3R5bGUiOm51bGx9LCJEYXRlRm9ybWF0Ijp7IiRpZCI6IjMyM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MyMyIsIkRhdGVQYXJ0SXNWaXNpYmxlIjp0cnVlLCJUaW1lUGFydElzVmlzaWJsZSI6ZmFsc2V9fSwiV2Vla051bWJlcmluZyI6eyIkaWQiOiIzMjQiLCJGb3JtYXQiOjAsIklzVmlzaWJsZSI6ZmFsc2UsIkxhc3RLbm93blZpc2liaWxpdHlTdGF0ZSI6ZmFsc2V9LCJJc1Zpc2libGUiOnRydWUsIlBhcmVudFN0eWxlIjpudWxsfSwiSW5kZXgiOjQsIlBlcmNlbnRhZ2VDb21wbGV0ZSI6bnVsbCwiUG9zaXRpb24iOnsiUmF0aW8iOjAuMCwiSXNDdXN0b20iOmZhbHNlfSwiRGF0ZUZvcm1hdCI6eyIkcmVmIjoiMzIyIn0sIldlZWtOdW1iZXJpbmciOnsiJGlkIjoiMzI1IiwiRm9ybWF0IjowLCJJc1Zpc2libGUiOmZhbHNlLCJMYXN0S25vd25WaXNpYmlsaXR5U3RhdGUiOmZhbHNlfSwiUmVsYXRlZFRhc2tJZCI6ImFlZTM2NDFhLTNmMTQtNGVlOC1iNWZmLWM2NTY4OTY4ODNkOCIsIklkIjoiNTg5YzBjNDYtMWQxNy00ZDJjLTg4MzAtMzMyOTdjYTU5MDUxIiwiSW1wb3J0SWQiOm51bGwsIlRpdGxlIjoiTWlsZXN0b25lIDEiLCJOb3RlIjpudWxsLCJIeXBlcmxpbmsiOnsiJGlkIjoiMzI2IiwiQWRkcmVzcyI6bnVsbCwiU3ViQWRkcmVzcyI6bnVsbH0sIklzQ2hhbmdlZCI6ZmFsc2UsIklzTmV3IjpmYWxzZX0seyIkaWQiOiIzMjciLCJEYXRlIjoiMjAyMC0wMS0wOFQyMzo1OTowMCIsIlN0eWxlIjp7IiRpZCI6IjMyOCIsIlNoYXBlIjo3LCJDb25uZWN0b3JNYXJnaW4iOnsiJGlkIjoiMzI5IiwiVG9wIjowLCJMZWZ0IjoyLCJSaWdodCI6MiwiQm90dG9tIjowfSwiQ29ubmVjdG9yU3R5bGUiOnsiJGlkIjoiMzMwIiwiTGluZUNvbG9yIjp7IiRpZCI6IjMzMSIsIiR0eXBlIjoiTkxSRS5Db21tb24uRG9tLlNvbGlkQ29sb3JCcnVzaCwgTkxSRS5Db21tb24iLCJDb2xvciI6eyIkaWQiOiIzMzIiLCJBIjoxMjcsIlIiOjMxLCJHIjo3MywiQiI6MTI1fX0sIkxpbmVXZWlnaHQiOjEuMCwiTGluZVR5cGUiOjAsIlBhcmVudFN0eWxlIjpudWxsfSwiSXNCZWxvd1RpbWViYW5kIjp0cnVlLCJQb3NpdGlvbk9uVGFzayI6MywiSGlkZURhdGUiOmZhbHNlLCJTaGFwZVNpemUiOjAsIlNwYWNpbmciOjIuMCwiUGFkZGluZyI6eyIkaWQiOiIzMzMiLCJUb3AiOjEwLCJMZWZ0IjozLCJSaWdodCI6MCwiQm90dG9tIjowfSwiU2hhcGVTdHlsZSI6eyIkaWQiOiIzMzQiLCJNYXJnaW4iOnsiJGlkIjoiMzM1IiwiVG9wIjowLCJMZWZ0IjowLCJSaWdodCI6MCwiQm90dG9tIjowfSwiUGFkZGluZyI6eyIkaWQiOiIzMzYiLCJUb3AiOjAsIkxlZnQiOjAsIlJpZ2h0IjowLCJCb3R0b20iOjB9LCJCYWNrZ3JvdW5kIjp7IiRpZCI6IjMzNyIsIkNvbG9yIjp7IiRpZCI6IjMzOCIsIkEiOjI1NSwiUiI6MTMyLCJHIjoxNzIsIkIiOjE4Mn19LCJJc1Zpc2libGUiOnRydWUsIldpZHRoIjoxMi4wLCJIZWlnaHQiOjE0LjAsIkJvcmRlclN0eWxlIjp7IiRpZCI6IjMzOSIsIkxpbmVDb2xvciI6eyIkaWQiOiIzNDAiLCIkdHlwZSI6Ik5MUkUuQ29tbW9uLkRvbS5Tb2xpZENvbG9yQnJ1c2gsIE5MUkUuQ29tbW9uIiwiQ29sb3IiOnsiJGlkIjoiMzQxIiwiQSI6MjU1LCJSIjoyNTUsIkciOjI1NSwiQiI6MjU1fX0sIkxpbmVXZWlnaHQiOjAuMCwiTGluZVR5cGUiOjAsIlBhcmVudFN0eWxlIjpudWxsfSwiUGFyZW50U3R5bGUiOm51bGx9LCJUaXRsZVN0eWxlIjp7IiRpZCI6IjM0MiIsIkZvbnRTZXR0aW5ncyI6eyIkaWQiOiIzNDMiLCJGb250U2l6ZSI6MTAsIkZvbnROYW1lIjoiTW9udHNlcnJhdCIsIklzQm9sZCI6dHJ1ZSwiSXNJdGFsaWMiOmZhbHNlLCJJc1VuZGVybGluZWQiOmZhbHNlLCJQYXJlbnRTdHlsZSI6bnVsbH0sIkF1dG9TaXplIjoyLCJGb3JlZ3JvdW5kIjp7IiRpZCI6IjM0NCIsIkNvbG9yIjp7IiRpZCI6IjM0NSIsIkEiOjI1NSwiUiI6NTUsIkciOjUzLCJCIjo2OX19LCJNYXhXaWR0aCI6MzU4LjIxNjQ2MTE4MTY0MDYyLCJNYXhIZWlnaHQiOiJJbmZpbml0eSIsIlNtYXJ0Rm9yZWdyb3VuZElzQWN0aXZlIjpmYWxzZSwiSG9yaXpvbnRhbEFsaWdubWVudCI6MSwiVmVydGljYWxBbGlnbm1lbnQiOjAsIlNtYXJ0Rm9yZWdyb3VuZCI6bnVsbCwiQmFja2dyb3VuZEZpbGxUeXBlIjowLCJNYXJnaW4iOnsiJGlkIjoiMzQ2IiwiVG9wIjowLCJMZWZ0IjowLCJSaWdodCI6MCwiQm90dG9tIjowfSwiUGFkZGluZyI6eyIkaWQiOiIzNDciLCJUb3AiOjAsIkxlZnQiOjAsIlJpZ2h0IjowLCJCb3R0b20iOjB9LCJCYWNrZ3JvdW5kIjp7IiRpZCI6IjM0OCIsIkNvbG9yIjp7IiRpZCI6IjM0OSIsIkEiOjAsIlIiOjI1NSwiRyI6MjU1LCJCIjoyNTV9fSwiSXNWaXNpYmxlIjp0cnVlLCJXaWR0aCI6MC4wLCJIZWlnaHQiOjAuMCwiQm9yZGVyU3R5bGUiOnsiJGlkIjoiMzUwIiwiTGluZUNvbG9yIjpudWxsLCJMaW5lV2VpZ2h0IjowLjAsIkxpbmVUeXBlIjowLCJQYXJlbnRTdHlsZSI6bnVsbH0sIlBhcmVudFN0eWxlIjpudWxsfSwiRGF0ZVN0eWxlIjp7IiRpZCI6IjM1MSIsIkZvbnRTZXR0aW5ncyI6eyIkaWQiOiIzNTIiLCJGb250U2l6ZSI6MTAsIkZvbnROYW1lIjoiU2Vnb2UgVUkiLCJJc0JvbGQiOmZhbHNlLCJJc0l0YWxpYyI6ZmFsc2UsIklzVW5kZXJsaW5lZCI6ZmFsc2UsIlBhcmVudFN0eWxlIjpudWxsfSwiQXV0b1NpemUiOjIsIkZvcmVncm91bmQiOnsiJGlkIjoiMzUzIiwiQ29sb3IiOnsiJGlkIjoiMzU0IiwiQSI6MjU1LCJSIjo1NSwiRyI6NTMsIkIiOjY5fX0sIk1heFdpZHRoIjoyNC4wLCJNYXhIZWlnaHQiOiJJbmZpbml0eSIsIlNtYXJ0Rm9yZWdyb3VuZElzQWN0aXZlIjpmYWxzZSwiSG9yaXpvbnRhbEFsaWdubWVudCI6MSwiVmVydGljYWxBbGlnbm1lbnQiOjAsIlNtYXJ0Rm9yZWdyb3VuZCI6bnVsbCwiQmFja2dyb3VuZEZpbGxUeXBlIjowLCJNYXJnaW4iOnsiJGlkIjoiMzU1IiwiVG9wIjowLCJMZWZ0IjowLCJSaWdodCI6MCwiQm90dG9tIjowfSwiUGFkZGluZyI6eyIkaWQiOiIzNTYiLCJUb3AiOjAsIkxlZnQiOjAsIlJpZ2h0IjowLCJCb3R0b20iOjB9LCJCYWNrZ3JvdW5kIjp7IiRpZCI6IjM1NyIsIkNvbG9yIjp7IiRpZCI6IjM1OCIsIkEiOjAsIlIiOjI1NSwiRyI6MjU1LCJCIjoyNTV9fSwiSXNWaXNpYmxlIjp0cnVlLCJXaWR0aCI6MC4wLCJIZWlnaHQiOjAuMCwiQm9yZGVyU3R5bGUiOnsiJGlkIjoiMzU5IiwiTGluZUNvbG9yIjpudWxsLCJMaW5lV2VpZ2h0IjowLjAsIkxpbmVUeXBlIjowLCJQYXJlbnRTdHlsZSI6bnVsbH0sIlBhcmVudFN0eWxlIjpudWxsfSwiRGF0ZUZvcm1hdCI6eyIkaWQiOiIzNjA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zNjEiLCJEYXRlUGFydElzVmlzaWJsZSI6dHJ1ZSwiVGltZVBhcnRJc1Zpc2libGUiOmZhbHNlfX0sIldlZWtOdW1iZXJpbmciOnsiJGlkIjoiMzYyIiwiRm9ybWF0IjowLCJJc1Zpc2libGUiOmZhbHNlLCJMYXN0S25vd25WaXNpYmlsaXR5U3RhdGUiOmZhbHNlfSwiSXNWaXNpYmxlIjp0cnVlLCJQYXJlbnRTdHlsZSI6bnVsbH0sIkluZGV4Ijo1LCJQZXJjZW50YWdlQ29tcGxldGUiOm51bGwsIlBvc2l0aW9uIjp7IlJhdGlvIjowLjAsIklzQ3VzdG9tIjpmYWxzZX0sIkRhdGVGb3JtYXQiOnsiJHJlZiI6IjM2MCJ9LCJXZWVrTnVtYmVyaW5nIjp7IiRpZCI6IjM2MyIsIkZvcm1hdCI6MCwiSXNWaXNpYmxlIjpmYWxzZSwiTGFzdEtub3duVmlzaWJpbGl0eVN0YXRlIjpmYWxzZX0sIlJlbGF0ZWRUYXNrSWQiOiJhZWUzNjQxYS0zZjE0LTRlZTgtYjVmZi1jNjU2ODk2ODgzZDgiLCJJZCI6ImU0MDM2MGQwLTczZmItNGE5Ni05YjU2LTBmNjNlOWU3NDg2MiIsIkltcG9ydElkIjpudWxsLCJUaXRsZSI6Ik1pbGVzdG9uZSAyIiwiTm90ZSI6bnVsbCwiSHlwZXJsaW5rIjp7IiRpZCI6IjM2NCIsIkFkZHJlc3MiOm51bGwsIlN1YkFkZHJlc3MiOm51bGx9LCJJc0NoYW5nZWQiOmZhbHNlLCJJc05ldyI6ZmFsc2V9XSwiVGFza0RlZmluaXRpb24iOnsiJGlkIjoiMzY1IiwiR3JvdXBOYW1lIjpudWxsLCJTdGFydERhdGUiOiIyMDE4LTA5LTAxVDAwOjAwOjAwIiwiRW5kRGF0ZSI6IjIwMjAtMDUtMjRUMjM6NTk6MDAiLCJQZXJjZW50YWdlQ29tcGxldGUiOm51bGwsIlN0eWxlIjp7IiRpZCI6IjM2NiIsIlNoYXBlIjozLCJTaGFwZVRoaWNrbmVzcyI6MCwiRHVyYXRpb25Gb3JtYXQiOjUsIkluY2x1ZGVOb25Xb3JraW5nRGF5c0luRHVyYXRpb24iOmZhbHNlLCJQZXJjZW50YWdlQ29tcGxldGVTdHlsZSI6eyIkaWQiOiIzNjciLCJGb250U2V0dGluZ3MiOnsiJGlkIjoiMzY4IiwiRm9udFNpemUiOjEwLCJGb250TmFtZSI6IkNhbGlicmkiLCJJc0JvbGQiOmZhbHNlLCJJc0l0YWxpYyI6ZmFsc2UsIklzVW5kZXJsaW5lZCI6ZmFsc2UsIlBhcmVudFN0eWxlIjpudWxsfSwiQXV0b1NpemUiOjAsIkZvcmVncm91bmQiOnsiJGlkIjoiMzY5IiwiQ29sb3IiOnsiJGlkIjoiMzcw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M3MSIsIlRvcCI6MCwiTGVmdCI6MCwiUmlnaHQiOjAsIkJvdHRvbSI6MH0sIlBhZGRpbmciOnsiJGlkIjoiMzcyIiwiVG9wIjowLCJMZWZ0IjowLCJSaWdodCI6MCwiQm90dG9tIjowfSwiQmFja2dyb3VuZCI6eyIkaWQiOiIzNzMiLCJDb2xvciI6eyIkaWQiOiIzNzQiLCJBIjo4OSwiUiI6MCwiRyI6MCwiQiI6MH19LCJJc1Zpc2libGUiOnRydWUsIldpZHRoIjowLjAsIkhlaWdodCI6MC4wLCJCb3JkZXJTdHlsZSI6eyIkaWQiOiIzNzUiLCJMaW5lQ29sb3IiOm51bGwsIkxpbmVXZWlnaHQiOjAuMCwiTGluZVR5cGUiOjAsIlBhcmVudFN0eWxlIjpudWxsfSwiUGFyZW50U3R5bGUiOm51bGx9LCJEdXJhdGlvblN0eWxlIjp7IiRpZCI6IjM3NiIsIkZvbnRTZXR0aW5ncyI6eyIkaWQiOiIzNzciLCJGb250U2l6ZSI6MTAsIkZvbnROYW1lIjoiQ2FsaWJyaSIsIklzQm9sZCI6ZmFsc2UsIklzSXRhbGljIjpmYWxzZSwiSXNVbmRlcmxpbmVkIjpmYWxzZSwiUGFyZW50U3R5bGUiOm51bGx9LCJBdXRvU2l6ZSI6MCwiRm9yZWdyb3VuZCI6eyIkaWQiOiIzNzgiLCJDb2xvciI6eyIkaWQiOiIzNzkiLCJBIjoyNTUsIlIiOjEyMiwiRyI6MTQwLCJCIjoxNDJ9fSwiTWF4V2lkdGgiOjIwMC4wLCJNYXhIZWlnaHQiOiJJbmZpbml0eSIsIlNtYXJ0Rm9yZWdyb3VuZElzQWN0aXZlIjpmYWxzZSwiSG9yaXpvbnRhbEFsaWdubWVudCI6MCwiVmVydGljYWxBbGlnbm1lbnQiOjAsIlNtYXJ0Rm9yZWdyb3VuZCI6bnVsbCwiQmFja2dyb3VuZEZpbGxUeXBlIjowLCJNYXJnaW4iOnsiJGlkIjoiMzgwIiwiVG9wIjowLCJMZWZ0IjowLCJSaWdodCI6MCwiQm90dG9tIjowfSwiUGFkZGluZyI6eyIkaWQiOiIzODEiLCJUb3AiOjAsIkxlZnQiOjAsIlJpZ2h0IjowLCJCb3R0b20iOjB9LCJCYWNrZ3JvdW5kIjp7IiRpZCI6IjM4MiIsIkNvbG9yIjp7IiRpZCI6IjM4MyIsIkEiOjAsIlIiOjI1NSwiRyI6MjU1LCJCIjoyNTV9fSwiSXNWaXNpYmxlIjp0cnVlLCJXaWR0aCI6MC4wLCJIZWlnaHQiOjAuMCwiQm9yZGVyU3R5bGUiOnsiJGlkIjoiMzg0IiwiTGluZUNvbG9yIjpudWxsLCJMaW5lV2VpZ2h0IjowLjAsIkxpbmVUeXBlIjowLCJQYXJlbnRTdHlsZSI6bnVsbH0sIlBhcmVudFN0eWxlIjpudWxsfSwiSG9yaXpvbnRhbENvbm5lY3RvclN0eWxlIjp7IiRpZCI6IjM4NSIsIkxpbmVDb2xvciI6eyIkaWQiOiIzODYiLCIkdHlwZSI6Ik5MUkUuQ29tbW9uLkRvbS5Tb2xpZENvbG9yQnJ1c2gsIE5MUkUuQ29tbW9uIiwiQ29sb3IiOnsiJGlkIjoiMzg3IiwiQSI6MjU1LCJSIjoyMDQsIkciOjIwNCwiQiI6MjA0fX0sIkxpbmVXZWlnaHQiOjEuMCwiTGluZVR5cGUiOjAsIlBhcmVudFN0eWxlIjpudWxsfSwiVmVydGljYWxDb25uZWN0b3JTdHlsZSI6eyIkaWQiOiIzODgiLCJMaW5lQ29sb3IiOnsiJGlkIjoiMzg5IiwiJHR5cGUiOiJOTFJFLkNvbW1vbi5Eb20uU29saWRDb2xvckJydXNoLCBOTFJFLkNvbW1vbiIsIkNvbG9yIjp7IiRpZCI6IjM5MCIsIkEiOjI1NSwiUiI6MjQzLCJHIjoyMzUsIkIiOjIzNX19LCJMaW5lV2VpZ2h0IjoxLjAsIkxpbmVUeXBlIjowLCJQYXJlbnRTdHlsZSI6bnVsbH0sIk1hcmdpbiI6bnVsbCwiU3RhcnREYXRlUG9zaXRpb24iOjMsIkVuZERhdGVQb3NpdGlvbiI6MywiRGF0ZUlzVmlzaWJsZSI6dHJ1ZSwiVGl0bGVQb3NpdGlvbiI6MSwiRHVyYXRpb25Qb3NpdGlvbiI6NCwiUGVyY2VudGFnZUNvbXBsZXRlZFBvc2l0aW9uIjoyLCJTcGFjaW5nIjozLCJJc0JlbG93VGltZWJhbmQiOnRydWUsIlBlcmNlbnRhZ2VDb21wbGV0ZVNoYXBlT3BhY2l0eSI6MzUsIlNoYXBlU3R5bGUiOnsiJGlkIjoiMzkxIiwiTWFyZ2luIjp7IiRpZCI6IjM5MiIsIlRvcCI6MCwiTGVmdCI6NCwiUmlnaHQiOjQsIkJvdHRvbSI6MH0sIlBhZGRpbmciOnsiJGlkIjoiMzkzIiwiVG9wIjowLCJMZWZ0IjowLCJSaWdodCI6MCwiQm90dG9tIjowfSwiQmFja2dyb3VuZCI6eyIkaWQiOiIzOTQiLCJDb2xvciI6eyIkaWQiOiIzOTUiLCJBIjoyNTUsIlIiOjU1LCJHIjo1MywiQiI6Njl9fSwiSXNWaXNpYmxlIjp0cnVlLCJXaWR0aCI6Mjk3LjQ5NDAxODU1NDY4NzUsIkhlaWdodCI6MTAuMCwiQm9yZGVyU3R5bGUiOnsiJGlkIjoiMzk2IiwiTGluZUNvbG9yIjp7IiRpZCI6IjM5NyIsIiR0eXBlIjoiTkxSRS5Db21tb24uRG9tLlNvbGlkQ29sb3JCcnVzaCwgTkxSRS5Db21tb24iLCJDb2xvciI6eyIkaWQiOiIzOTgiLCJBIjoyNTUsIlIiOjI1NSwiRyI6MjU1LCJCIjoyNTV9fSwiTGluZVdlaWdodCI6MC4wLCJMaW5lVHlwZSI6MCwiUGFyZW50U3R5bGUiOm51bGx9LCJQYXJlbnRTdHlsZSI6bnVsbH0sIlRpdGxlU3R5bGUiOnsiJGlkIjoiMzk5IiwiRm9udFNldHRpbmdzIjp7IiRpZCI6IjQwMCIsIkZvbnRTaXplIjoxMiwiRm9udE5hbWUiOiJTZWdvZSBVSSIsIklzQm9sZCI6dHJ1ZSwiSXNJdGFsaWMiOmZhbHNlLCJJc1VuZGVybGluZWQiOmZhbHNlLCJQYXJlbnRTdHlsZSI6bnVsbH0sIkF1dG9TaXplIjowLCJGb3JlZ3JvdW5kIjp7IiRpZCI6IjQwMSIsIkNvbG9yIjp7IiRpZCI6IjQwMiIsIkEiOjI1NSwiUiI6NTUsIkciOjUzLCJCIjo2OX19LCJNYXhXaWR0aCI6NzIwLjAsIk1heEhlaWdodCI6IkluZmluaXR5IiwiU21hcnRGb3JlZ3JvdW5kSXNBY3RpdmUiOmZhbHNlLCJIb3Jpem9udGFsQWxpZ25tZW50IjowLCJWZXJ0aWNhbEFsaWdubWVudCI6MCwiU21hcnRGb3JlZ3JvdW5kIjpudWxsLCJCYWNrZ3JvdW5kRmlsbFR5cGUiOjAsIk1hcmdpbiI6eyIkaWQiOiI0MDMiLCJUb3AiOjAsIkxlZnQiOjAsIlJpZ2h0IjowLCJCb3R0b20iOjB9LCJQYWRkaW5nIjp7IiRpZCI6IjQwNCIsIlRvcCI6MCwiTGVmdCI6MCwiUmlnaHQiOjAsIkJvdHRvbSI6MH0sIkJhY2tncm91bmQiOnsiJGlkIjoiNDA1IiwiQ29sb3IiOnsiJGlkIjoiNDA2IiwiQSI6MCwiUiI6MjU1LCJHIjoyNTUsIkIiOjI1NX19LCJJc1Zpc2libGUiOnRydWUsIldpZHRoIjowLjAsIkhlaWdodCI6MC4wLCJCb3JkZXJTdHlsZSI6eyIkaWQiOiI0MDciLCJMaW5lQ29sb3IiOm51bGwsIkxpbmVXZWlnaHQiOjAuMCwiTGluZVR5cGUiOjAsIlBhcmVudFN0eWxlIjpudWxsfSwiUGFyZW50U3R5bGUiOm51bGx9LCJEYXRlU3R5bGUiOnsiJGlkIjoiNDA4IiwiRm9udFNldHRpbmdzIjp7IiRpZCI6IjQwOSIsIkZvbnRTaXplIjo5LCJGb250TmFtZSI6IlNlZ29lIFVJIiwiSXNCb2xkIjpmYWxzZSwiSXNJdGFsaWMiOmZhbHNlLCJJc1VuZGVybGluZWQiOmZhbHNlLCJQYXJlbnRTdHlsZSI6bnVsbH0sIkF1dG9TaXplIjowLCJGb3JlZ3JvdW5kIjp7IiRpZCI6IjQxMCIsIkNvbG9yIjp7IiRpZCI6IjQxMSIsIkEiOjI1NSwiUiI6MzgsIkciOjEzMSwiQiI6MTk4fX0sIk1heFdpZHRoIjoyMDAuMCwiTWF4SGVpZ2h0IjoiSW5maW5pdHkiLCJTbWFydEZvcmVncm91bmRJc0FjdGl2ZSI6ZmFsc2UsIkhvcml6b250YWxBbGlnbm1lbnQiOjIsIlZlcnRpY2FsQWxpZ25tZW50IjowLCJTbWFydEZvcmVncm91bmQiOm51bGwsIkJhY2tncm91bmRGaWxsVHlwZSI6MCwiTWFyZ2luIjp7IiRpZCI6IjQxMiIsIlRvcCI6MCwiTGVmdCI6MCwiUmlnaHQiOjAsIkJvdHRvbSI6MH0sIlBhZGRpbmciOnsiJGlkIjoiNDEzIiwiVG9wIjowLCJMZWZ0IjowLCJSaWdodCI6MCwiQm90dG9tIjowfSwiQmFja2dyb3VuZCI6eyIkaWQiOiI0MTQiLCJDb2xvciI6eyIkaWQiOiI0MTUiLCJBIjoyNTUsIlIiOjEyMiwiRyI6MTQwLCJCIjoxNDJ9fSwiSXNWaXNpYmxlIjpmYWxzZSwiV2lkdGgiOjAuMCwiSGVpZ2h0IjowLjAsIkJvcmRlclN0eWxlIjp7IiRpZCI6IjQxNiIsIkxpbmVDb2xvciI6bnVsbCwiTGluZVdlaWdodCI6MC4wLCJMaW5lVHlwZSI6MCwiUGFyZW50U3R5bGUiOm51bGx9LCJQYXJlbnRTdHlsZSI6bnVsbH0sIkRhdGVGb3JtYXQiOnsiJGlkIjoiNDE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xOCIsIkZvcm1hdCI6MCwiSXNWaXNpYmxlIjpmYWxzZSwiTGFzdEtub3duVmlzaWJpbGl0eVN0YXRlIjpmYWxzZX0sIklzVmlzaWJsZSI6dHJ1ZSwiUGFyZW50U3R5bGUiOm51bGx9LCJJbmRleCI6MywiU21hcnREdXJhdGlvbkFjdGl2YXRlZCI6ZmFsc2UsIkRhdGVGb3JtYXQiOnsiJHJlZiI6IjQxNyJ9LCJXZWVrTnVtYmVyaW5nIjp7IiRpZCI6IjQxOSIsIkZvcm1hdCI6MCwiSXNWaXNpYmxlIjpmYWxzZSwiTGFzdEtub3duVmlzaWJpbGl0eVN0YXRlIjpmYWxzZX0sIklkIjoiYWVlMzY0MWEtM2YxNC00ZWU4LWI1ZmYtYzY1Njg5Njg4M2Q4IiwiSW1wb3J0SWQiOm51bGwsIlRpdGxlIjoiRklSU1QgUEhBU0UgZGVzY3JpcHRpb24iLCJOb3RlIjpudWxsLCJIeXBlcmxpbmsiOnsiJGlkIjoiNDIwIiwiQWRkcmVzcyI6bnVsbCwiU3ViQWRkcmVzcyI6bnVsbH0sIklzQ2hhbmdlZCI6ZmFsc2UsIklzTmV3IjpmYWxzZX19LHsiJGlkIjoiNDIxIiwiX2F0dGFjaGVkTWlsZXN0b25lcyI6W10sIlRhc2tEZWZpbml0aW9uIjp7IiRpZCI6IjQyMiIsIkdyb3VwTmFtZSI6bnVsbCwiU3RhcnREYXRlIjoiMjAyMS0wOC0wOVQwMDowMDowMFoiLCJFbmREYXRlIjoiMjAyMS0wOC0wOVQyMzo1OTowMFoiLCJQZXJjZW50YWdlQ29tcGxldGUiOm51bGwsIlN0eWxlIjp7IiRpZCI6IjQyMyIsIlNoYXBlIjo0LCJTaGFwZVRoaWNrbmVzcyI6MCwiRHVyYXRpb25Gb3JtYXQiOjAsIkluY2x1ZGVOb25Xb3JraW5nRGF5c0luRHVyYXRpb24iOmZhbHNlLCJQZXJjZW50YWdlQ29tcGxldGVTdHlsZSI6eyIkaWQiOiI0MjQiLCJGb250U2V0dGluZ3MiOnsiJGlkIjoiNDI1IiwiRm9udFNpemUiOjEwLCJGb250TmFtZSI6IkNhbGlicmkiLCJJc0JvbGQiOmZhbHNlLCJJc0l0YWxpYyI6ZmFsc2UsIklzVW5kZXJsaW5lZCI6ZmFsc2UsIlBhcmVudFN0eWxlIjpudWxsfSwiQXV0b1NpemUiOjAsIkZvcmVncm91bmQiOnsiJGlkIjoiNDI2IiwiQ29sb3IiOnsiJGlkIjoiNDI3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QyOCIsIlRvcCI6MCwiTGVmdCI6MCwiUmlnaHQiOjAsIkJvdHRvbSI6MH0sIlBhZGRpbmciOnsiJGlkIjoiNDI5IiwiVG9wIjowLCJMZWZ0IjowLCJSaWdodCI6MCwiQm90dG9tIjowfSwiQmFja2dyb3VuZCI6eyIkaWQiOiI0MzAiLCJDb2xvciI6eyIkaWQiOiI0MzEiLCJBIjo4OSwiUiI6MCwiRyI6MCwiQiI6MH19LCJJc1Zpc2libGUiOnRydWUsIldpZHRoIjowLjAsIkhlaWdodCI6MC4wLCJCb3JkZXJTdHlsZSI6eyIkaWQiOiI0MzIiLCJMaW5lQ29sb3IiOm51bGwsIkxpbmVXZWlnaHQiOjAuMCwiTGluZVR5cGUiOjAsIlBhcmVudFN0eWxlIjpudWxsfSwiUGFyZW50U3R5bGUiOm51bGx9LCJEdXJhdGlvblN0eWxlIjp7IiRpZCI6IjQzMyIsIkZvbnRTZXR0aW5ncyI6eyIkaWQiOiI0MzQiLCJGb250U2l6ZSI6MTAsIkZvbnROYW1lIjoiQ2FsaWJyaSIsIklzQm9sZCI6ZmFsc2UsIklzSXRhbGljIjpmYWxzZSwiSXNVbmRlcmxpbmVkIjpmYWxzZSwiUGFyZW50U3R5bGUiOm51bGx9LCJBdXRvU2l6ZSI6MCwiRm9yZWdyb3VuZCI6eyIkaWQiOiI0MzUiLCJDb2xvciI6eyIkaWQiOiI0Mz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MzciLCJUb3AiOjAsIkxlZnQiOjAsIlJpZ2h0IjowLCJCb3R0b20iOjB9LCJQYWRkaW5nIjp7IiRpZCI6IjQzOCIsIlRvcCI6MCwiTGVmdCI6MCwiUmlnaHQiOjAsIkJvdHRvbSI6MH0sIkJhY2tncm91bmQiOnsiJGlkIjoiNDM5IiwiQ29sb3IiOnsiJHJlZiI6IjQzMSJ9fSwiSXNWaXNpYmxlIjp0cnVlLCJXaWR0aCI6MC4wLCJIZWlnaHQiOjAuMCwiQm9yZGVyU3R5bGUiOnsiJGlkIjoiNDQwIiwiTGluZUNvbG9yIjpudWxsLCJMaW5lV2VpZ2h0IjowLjAsIkxpbmVUeXBlIjowLCJQYXJlbnRTdHlsZSI6bnVsbH0sIlBhcmVudFN0eWxlIjpudWxsfSwiSG9yaXpvbnRhbENvbm5lY3RvclN0eWxlIjp7IiRpZCI6IjQ0MSIsIkxpbmVDb2xvciI6eyIkaWQiOiI0NDIiLCIkdHlwZSI6Ik5MUkUuQ29tbW9uLkRvbS5Tb2xpZENvbG9yQnJ1c2gsIE5MUkUuQ29tbW9uIiwiQ29sb3IiOnsiJGlkIjoiNDQzIiwiQSI6MjU1LCJSIjoyMDQsIkciOjIwNCwiQiI6MjA0fX0sIkxpbmVXZWlnaHQiOjEuMCwiTGluZVR5cGUiOjAsIlBhcmVudFN0eWxlIjpudWxsfSwiVmVydGljYWxDb25uZWN0b3JTdHlsZSI6eyIkaWQiOiI0NDQiLCJMaW5lQ29sb3IiOnsiJGlkIjoiNDQ1IiwiJHR5cGUiOiJOTFJFLkNvbW1vbi5Eb20uU29saWRDb2xvckJydXNoLCBOTFJFLkNvbW1vbiIsIkNvbG9yIjp7IiRpZCI6IjQ0NiIsIkEiOjI1NSwiUiI6MjQzLCJHIjoyMzUsIkIiOjIzNX19LCJMaW5lV2VpZ2h0IjoxLjAsIkxpbmVUeXBlIjowLCJQYXJlbnRTdHlsZSI6bnVsbH0sIk1hcmdpbiI6bnVsbCwiU3RhcnREYXRlUG9zaXRpb24iOjMsIkVuZERhdGVQb3NpdGlvbiI6NCwiRGF0ZUlzVmlzaWJsZSI6dHJ1ZSwiVGl0bGVQb3NpdGlvbiI6MSwiRHVyYXRpb25Qb3NpdGlvbiI6NiwiUGVyY2VudGFnZUNvbXBsZXRlZFBvc2l0aW9uIjoyLCJTcGFjaW5nIjozLCJJc0JlbG93VGltZWJhbmQiOnRydWUsIlBlcmNlbnRhZ2VDb21wbGV0ZVNoYXBlT3BhY2l0eSI6MzUsIlNoYXBlU3R5bGUiOnsiJGlkIjoiNDQ3IiwiTWFyZ2luIjp7IiRpZCI6IjQ0OCIsIlRvcCI6MCwiTGVmdCI6NCwiUmlnaHQiOjQsIkJvdHRvbSI6MH0sIlBhZGRpbmciOnsiJGlkIjoiNDQ5IiwiVG9wIjowLCJMZWZ0IjowLCJSaWdodCI6MCwiQm90dG9tIjowfSwiQmFja2dyb3VuZCI6eyIkaWQiOiI0NTAiLCJDb2xvciI6eyIkaWQiOiI0NTEiLCJBIjoyNTUsIlIiOjMxLCJHIjo3MywiQiI6MTI1fX0sIklzVmlzaWJsZSI6dHJ1ZSwiV2lkdGgiOjAuMCwiSGVpZ2h0IjoxMC4wLCJCb3JkZXJTdHlsZSI6eyIkaWQiOiI0NTIiLCJMaW5lQ29sb3IiOnsiJGlkIjoiNDUzIiwiJHR5cGUiOiJOTFJFLkNvbW1vbi5Eb20uU29saWRDb2xvckJydXNoLCBOTFJFLkNvbW1vbiIsIkNvbG9yIjp7IiRpZCI6IjQ1NCIsIkEiOjI1NSwiUiI6MjM4LCJHIjoyMzYsIkIiOjIyNX19LCJMaW5lV2VpZ2h0IjowLjAsIkxpbmVUeXBlIjowLCJQYXJlbnRTdHlsZSI6bnVsbH0sIlBhcmVudFN0eWxlIjpudWxsfSwiVGl0bGVTdHlsZSI6eyIkaWQiOiI0NTUiLCJGb250U2V0dGluZ3MiOnsiJGlkIjoiNDU2IiwiRm9udFNpemUiOjEyLCJGb250TmFtZSI6IlNlZ29lIFVJIiwiSXNCb2xkIjpmYWxzZSwiSXNJdGFsaWMiOmZhbHNlLCJJc1VuZGVybGluZWQiOmZhbHNlLCJQYXJlbnRTdHlsZSI6bnVsbH0sIkF1dG9TaXplIjowLCJGb3JlZ3JvdW5kIjp7IiRyZWYiOiIxMTUifSwiTWF4V2lkdGgiOjEyODAuMCwiTWF4SGVpZ2h0IjoiSW5maW5pdHkiLCJTbWFydEZvcmVncm91bmRJc0FjdGl2ZSI6ZmFsc2UsIkhvcml6b250YWxBbGlnbm1lbnQiOjAsIlZlcnRpY2FsQWxpZ25tZW50IjowLCJTbWFydEZvcmVncm91bmQiOm51bGwsIkJhY2tncm91bmRGaWxsVHlwZSI6MCwiTWFyZ2luIjp7IiRpZCI6IjQ1NyIsIlRvcCI6MCwiTGVmdCI6MCwiUmlnaHQiOjAsIkJvdHRvbSI6MH0sIlBhZGRpbmciOnsiJGlkIjoiNDU4IiwiVG9wIjowLCJMZWZ0IjowLCJSaWdodCI6MCwiQm90dG9tIjowfSwiQmFja2dyb3VuZCI6eyIkaWQiOiI0NTkiLCJDb2xvciI6eyIkcmVmIjoiNDMxIn19LCJJc1Zpc2libGUiOnRydWUsIldpZHRoIjowLjAsIkhlaWdodCI6MC4wLCJCb3JkZXJTdHlsZSI6eyIkaWQiOiI0NjAiLCJMaW5lQ29sb3IiOm51bGwsIkxpbmVXZWlnaHQiOjAuMCwiTGluZVR5cGUiOjAsIlBhcmVudFN0eWxlIjpudWxsfSwiUGFyZW50U3R5bGUiOm51bGx9LCJEYXRlU3R5bGUiOnsiJGlkIjoiNDYxIiwiRm9udFNldHRpbmdzIjp7IiRpZCI6IjQ2MiIsIkZvbnRTaXplIjo5LCJGb250TmFtZSI6IlNlZ29lIFVJIFNlbWlib2xk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SwiVmVydGljYWxBbGlnbm1lbnQiOjAsIlNtYXJ0Rm9yZWdyb3VuZCI6bnVsbCwiQmFja2dyb3VuZEZpbGxUeXBlIjowLCJNYXJnaW4iOnsiJGlkIjoiNDYzIiwiVG9wIjowLCJMZWZ0IjowLCJSaWdodCI6MCwiQm90dG9tIjowfSwiUGFkZGluZyI6eyIkaWQiOiI0NjQiLCJUb3AiOjAsIkxlZnQiOjAsIlJpZ2h0IjowLCJCb3R0b20iOjB9LCJCYWNrZ3JvdW5kIjp7IiRpZCI6IjQ2NSIsIkNvbG9yIjp7IiRyZWYiOiI0MzEifX0sIklzVmlzaWJsZSI6ZmFsc2UsIldpZHRoIjowLjAsIkhlaWdodCI6MC4wLCJCb3JkZXJTdHlsZSI6eyIkaWQiOiI0NjYiLCJMaW5lQ29sb3IiOm51bGwsIkxpbmVXZWlnaHQiOjAuMCwiTGluZVR5cGUiOjAsIlBhcmVudFN0eWxlIjpudWxsfSwiUGFyZW50U3R5bGUiOm51bGx9LCJEYXRlRm9ybWF0Ijp7IiRpZCI6IjQ2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jgiLCJGb3JtYXQiOjAsIklzVmlzaWJsZSI6ZmFsc2UsIkxhc3RLbm93blZpc2liaWxpdHlTdGF0ZSI6ZmFsc2V9LCJJc1Zpc2libGUiOnRydWUsIlBhcmVudFN0eWxlIjpudWxsfSwiSW5kZXgiOjcsIlNtYXJ0RHVyYXRpb25BY3RpdmF0ZWQiOmZhbHNlLCJEYXRlRm9ybWF0Ijp7IiRyZWYiOiI0NjcifSwiV2Vla051bWJlcmluZyI6eyIkaWQiOiI0NjkiLCJGb3JtYXQiOjAsIklzVmlzaWJsZSI6ZmFsc2UsIkxhc3RLbm93blZpc2liaWxpdHlTdGF0ZSI6ZmFsc2V9LCJJZCI6ImU2MDRkNjU0LWQyYmQtNGZlZi1hNTkxLTA0M2I3MDQ4ZmY2OSIsIkltcG9ydElkIjpudWxsLCJUaXRsZSI6bnVsbCwiTm90ZSI6bnVsbCwiSHlwZXJsaW5rIjp7IiRpZCI6IjQ3MCIsIkFkZHJlc3MiOiIiLCJTdWJBZGRyZXNzIjoiIn0sIklzQ2hhbmdlZCI6ZmFsc2UsIklzTmV3IjpmYWxzZX19XSwiTWlsZXN0b25lcyI6W119LHsiJGlkIjoiNDcxIiwiSWQiOiI4NmI1M2M0Yi1lZWEzLTQ5ZWEtYTBhZS0xNzU2Mzg0ODdlN2IiLCJJbmRleCI6MSwiSGVhZGVyVGV4dCI6IlBoYXNlIDIiLCJTdHlsZSI6eyIkaWQiOiI0NzIiLCJIZWFkZXJTdHlsZSI6eyIkaWQiOiI0NzMiLCJUZXh0U3R5bGUiOnsiJGlkIjoiNDc0IiwiRm9udFNldHRpbmdzIjp7IiRpZCI6IjQ3NSIsIkZvbnRTaXplIjoxNiwiRm9udE5hbWUiOiJNb250c2VycmF0IFNlbWlCb2xkIiwiSXNCb2xkIjpmYWxzZSwiSXNJdGFsaWMiOmZhbHNlLCJJc1VuZGVybGluZWQiOmZhbHNlLCJQYXJlbnRTdHlsZSI6bnVsbH0sIkF1dG9TaXplIjowLCJGb3JlZ3JvdW5kIjp7IiRpZCI6IjQ3NiIsIkNvbG9yIjp7IiRpZCI6IjQ3NyIsIkEiOjI1NSwiUiI6NTUsIkciOjUzLCJCIjo2OX19LCJNYXhXaWR0aCI6MC4wLCJNYXhIZWlnaHQiOjAuMCwiU21hcnRGb3JlZ3JvdW5kSXNBY3RpdmUiOmZhbHNlLCJIb3Jpem9udGFsQWxpZ25tZW50IjowLCJWZXJ0aWNhbEFsaWdubWVudCI6MCwiU21hcnRGb3JlZ3JvdW5kIjpudWxsLCJCYWNrZ3JvdW5kRmlsbFR5cGUiOjAsIk1hcmdpbiI6eyIkcmVmIjoiMjY0In0sIlBhZGRpbmciOnsiJHJlZiI6IjI2NSJ9LCJCYWNrZ3JvdW5kIjpudWxsLCJJc1Zpc2libGUiOmZhbHNlLCJXaWR0aCI6MC4wLCJIZWlnaHQiOjAuMCwiQm9yZGVyU3R5bGUiOm51bGwsIlBhcmVudFN0eWxlIjpudWxsfSwiUmVjdGFuZ2xlU3R5bGUiOnsiJGlkIjoiNDc4IiwiTWFyZ2luIjp7IiRyZWYiOiIyNjkifSwiUGFkZGluZyI6eyIkcmVmIjoiMjcwIn0sIkJhY2tncm91bmQiOnsiJGlkIjoiNDc5IiwiQ29sb3IiOnsiJGlkIjoiNDgwIiwiQSI6MTI3LCJSIjo4OCwiRyI6MTgyLCJCIjoxOTJ9fSwiSXNWaXNpYmxlIjpmYWxzZSwiV2lkdGgiOjAuMCwiSGVpZ2h0IjowLjAsIkJvcmRlclN0eWxlIjp7IiRpZCI6IjQ4MSIsIkxpbmVDb2xvciI6eyIkaWQiOiI0ODIiLCIkdHlwZSI6Ik5MUkUuQ29tbW9uLkRvbS5Tb2xpZENvbG9yQnJ1c2gsIE5MUkUuQ29tbW9uIiwiQ29sb3IiOnsiJGlkIjoiNDgzIiwiQSI6MjU1LCJSIjoyNTUsIkciOjI1NSwiQiI6MjU1fX0sIkxpbmVXZWlnaHQiOjAuMCwiTGluZVR5cGUiOjAsIlBhcmVudFN0eWxlIjpudWxsfSwiUGFyZW50U3R5bGUiOm51bGx9LCJNYXJnaW4iOnsiJHJlZiI6IjI3NiJ9LCJQYWRkaW5nIjp7IiRyZWYiOiIyNzcifSwiQmFja2dyb3VuZCI6bnVsbCwiSXNWaXNpYmxlIjp0cnVlLCJXaWR0aCI6MC4wLCJIZWlnaHQiOjAuMCwiQm9yZGVyU3R5bGUiOm51bGwsIlBhcmVudFN0eWxlIjpudWxsfSwiQmFja2dyb3VuZFN0eWxlIjp7IiRpZCI6IjQ4NCIsIk1hcmdpbiI6eyIkcmVmIjoiMjc5In0sIlBhZGRpbmciOnsiJHJlZiI6IjI4MCJ9LCJCYWNrZ3JvdW5kIjp7IiRpZCI6IjQ4NSIsIkNvbG9yIjp7IiRpZCI6IjQ4NiIsIkEiOjM4LCJSIjo4OCwiRyI6MTgyLCJCIjoxOTJ9fSwiSXNWaXNpYmxlIjp0cnVlLCJXaWR0aCI6MC4wLCJIZWlnaHQiOjAuMCwiQm9yZGVyU3R5bGUiOnsiJGlkIjoiNDg3IiwiTGluZUNvbG9yIjp7IiRpZCI6IjQ4OCIsIiR0eXBlIjoiTkxSRS5Db21tb24uRG9tLlNvbGlkQ29sb3JCcnVzaCwgTkxSRS5Db21tb24iLCJDb2xvciI6eyIkaWQiOiI0ODkiLCJBIjoyNTUsIlIiOjI1NSwiRyI6MjU1LCJCIjoyNTV9fSwiTGluZVdlaWdodCI6MC4wLCJMaW5lVHlwZSI6MCwiUGFyZW50U3R5bGUiOm51bGx9LCJQYXJlbnRTdHlsZSI6bnVsbH0sIklzQWJvdmVUaW1lYmFuZCI6ZmFsc2UsIk1hcmdpbiI6eyIkcmVmIjoiMjg2In0sIlBhZGRpbmciOnsiJHJlZiI6IjI4NyJ9LCJJc1Zpc2libGUiOnRydWUsIldpZHRoIjowLjAsIkhlaWdodCI6MC4wLCJCb3JkZXJTdHlsZSI6bnVsbCwiUGFyZW50U3R5bGUiOm51bGx9LCJUYXNrcyI6W3siJGlkIjoiNDkwIiwiX2F0dGFjaGVkTWlsZXN0b25lcyI6W3siJGlkIjoiNDkxIiwiRGF0ZSI6IjIwMTktMTItMzFUMjM6NTk6MDBaIiwiU3R5bGUiOnsiJGlkIjoiNDkyIiwiU2hhcGUiOjcsIkNvbm5lY3Rvck1hcmdpbiI6eyIkaWQiOiI0OTMiLCJUb3AiOjAsIkxlZnQiOjIsIlJpZ2h0IjoyLCJCb3R0b20iOjB9LCJDb25uZWN0b3JTdHlsZSI6eyIkaWQiOiI0OTQiLCJMaW5lQ29sb3IiOnsiJGlkIjoiNDk1IiwiJHR5cGUiOiJOTFJFLkNvbW1vbi5Eb20uU29saWRDb2xvckJydXNoLCBOTFJFLkNvbW1vbiIsIkNvbG9yIjp7IiRpZCI6IjQ5NiIsIkEiOjEyNywiUiI6NzksIkciOjEyOSwiQiI6MTg5fX0sIkxpbmVXZWlnaHQiOjEuMCwiTGluZVR5cGUiOjAsIlBhcmVudFN0eWxlIjpudWxsfSwiSXNCZWxvd1RpbWViYW5kIjp0cnVlLCJQb3NpdGlvbk9uVGFzayI6MywiSGlkZURhdGUiOmZhbHNlLCJTaGFwZVNpemUiOjAsIlNwYWNpbmciOjIuMCwiUGFkZGluZyI6eyIkaWQiOiI0OTciLCJUb3AiOjEwLCJMZWZ0IjozLCJSaWdodCI6MCwiQm90dG9tIjowfSwiU2hhcGVTdHlsZSI6eyIkaWQiOiI0OTgiLCJNYXJnaW4iOnsiJGlkIjoiNDk5IiwiVG9wIjowLCJMZWZ0IjowLCJSaWdodCI6MCwiQm90dG9tIjowfSwiUGFkZGluZyI6eyIkaWQiOiI1MDAiLCJUb3AiOjAsIkxlZnQiOjAsIlJpZ2h0IjowLCJCb3R0b20iOjB9LCJCYWNrZ3JvdW5kIjp7IiRpZCI6IjUwMSIsIkNvbG9yIjp7IiRpZCI6IjUwMiIsIkEiOjI1NSwiUiI6MTMyLCJHIjoxNzIsIkIiOjE4Mn19LCJJc1Zpc2libGUiOnRydWUsIldpZHRoIjoxMi4wLCJIZWlnaHQiOjE0LjAsIkJvcmRlclN0eWxlIjp7IiRpZCI6IjUwMyIsIkxpbmVDb2xvciI6eyIkaWQiOiI1MDQiLCIkdHlwZSI6Ik5MUkUuQ29tbW9uLkRvbS5Tb2xpZENvbG9yQnJ1c2gsIE5MUkUuQ29tbW9uIiwiQ29sb3IiOnsiJGlkIjoiNTA1IiwiQSI6MjU1LCJSIjoyNTUsIkciOjI1NSwiQiI6MjU1fX0sIkxpbmVXZWlnaHQiOjAuMCwiTGluZVR5cGUiOjAsIlBhcmVudFN0eWxlIjpudWxsfSwiUGFyZW50U3R5bGUiOm51bGx9LCJUaXRsZVN0eWxlIjp7IiRpZCI6IjUwNiIsIkZvbnRTZXR0aW5ncyI6eyIkaWQiOiI1MDciLCJGb250U2l6ZSI6MTAsIkZvbnROYW1lIjoiTW9udHNlcnJhdCIsIklzQm9sZCI6dHJ1ZSwiSXNJdGFsaWMiOmZhbHNlLCJJc1VuZGVybGluZWQiOmZhbHNlLCJQYXJlbnRTdHlsZSI6bnVsbH0sIkF1dG9TaXplIjoyLCJGb3JlZ3JvdW5kIjp7IiRpZCI6IjUwOCIsIkNvbG9yIjp7IiRpZCI6IjUwOSIsIkEiOjI1NSwiUiI6NTUsIkciOjUzLCJCIjo2OX19LCJNYXhXaWR0aCI6MzU1LjY2NDM5ODE5MzM1OTM4LCJNYXhIZWlnaHQiOiJJbmZpbml0eSIsIlNtYXJ0Rm9yZWdyb3VuZElzQWN0aXZlIjpmYWxzZSwiSG9yaXpvbnRhbEFsaWdubWVudCI6MSwiVmVydGljYWxBbGlnbm1lbnQiOjAsIlNtYXJ0Rm9yZWdyb3VuZCI6bnVsbCwiQmFja2dyb3VuZEZpbGxUeXBlIjowLCJNYXJnaW4iOnsiJGlkIjoiNTEwIiwiVG9wIjowLCJMZWZ0IjowLCJSaWdodCI6MCwiQm90dG9tIjowfSwiUGFkZGluZyI6eyIkaWQiOiI1MTEiLCJUb3AiOjAsIkxlZnQiOjAsIlJpZ2h0IjowLCJCb3R0b20iOjB9LCJCYWNrZ3JvdW5kIjp7IiRpZCI6IjUxMiIsIkNvbG9yIjp7IiRpZCI6IjUxMyIsIkEiOjAsIlIiOjI1NSwiRyI6MjU1LCJCIjoyNTV9fSwiSXNWaXNpYmxlIjp0cnVlLCJXaWR0aCI6MC4wLCJIZWlnaHQiOjAuMCwiQm9yZGVyU3R5bGUiOnsiJGlkIjoiNTE0IiwiTGluZUNvbG9yIjpudWxsLCJMaW5lV2VpZ2h0IjowLjAsIkxpbmVUeXBlIjowLCJQYXJlbnRTdHlsZSI6bnVsbH0sIlBhcmVudFN0eWxlIjpudWxsfSwiRGF0ZVN0eWxlIjp7IiRpZCI6IjUxNSIsIkZvbnRTZXR0aW5ncyI6eyIkaWQiOiI1MTYiLCJGb250U2l6ZSI6MTAsIkZvbnROYW1lIjoiU2Vnb2UgVUkiLCJJc0JvbGQiOmZhbHNlLCJJc0l0YWxpYyI6ZmFsc2UsIklzVW5kZXJsaW5lZCI6ZmFsc2UsIlBhcmVudFN0eWxlIjpudWxsfSwiQXV0b1NpemUiOjIsIkZvcmVncm91bmQiOnsiJGlkIjoiNTE3IiwiQ29sb3IiOnsiJGlkIjoiNTE4IiwiQSI6MjU1LCJSIjo1NSwiRyI6NTMsIkIiOjY5fX0sIk1heFdpZHRoIjozNi4zMjQzMjkzNzYyMjA3LCJNYXhIZWlnaHQiOiJJbmZpbml0eSIsIlNtYXJ0Rm9yZWdyb3VuZElzQWN0aXZlIjpmYWxzZSwiSG9yaXpvbnRhbEFsaWdubWVudCI6MSwiVmVydGljYWxBbGlnbm1lbnQiOjAsIlNtYXJ0Rm9yZWdyb3VuZCI6bnVsbCwiQmFja2dyb3VuZEZpbGxUeXBlIjowLCJNYXJnaW4iOnsiJGlkIjoiNTE5IiwiVG9wIjowLCJMZWZ0IjowLCJSaWdodCI6MCwiQm90dG9tIjowfSwiUGFkZGluZyI6eyIkaWQiOiI1MjAiLCJUb3AiOjAsIkxlZnQiOjAsIlJpZ2h0IjowLCJCb3R0b20iOjB9LCJCYWNrZ3JvdW5kIjp7IiRpZCI6IjUyMSIsIkNvbG9yIjp7IiRpZCI6IjUyMiIsIkEiOjAsIlIiOjI1NSwiRyI6MjU1LCJCIjoyNTV9fSwiSXNWaXNpYmxlIjp0cnVlLCJXaWR0aCI6MC4wLCJIZWlnaHQiOjAuMCwiQm9yZGVyU3R5bGUiOnsiJGlkIjoiNTIzIiwiTGluZUNvbG9yIjpudWxsLCJMaW5lV2VpZ2h0IjowLjAsIkxpbmVUeXBlIjowLCJQYXJlbnRTdHlsZSI6bnVsbH0sIlBhcmVudFN0eWxlIjpudWxsfSwiRGF0ZUZvcm1hdCI6eyIkaWQiOiI1MjQ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1MjUiLCJEYXRlUGFydElzVmlzaWJsZSI6dHJ1ZSwiVGltZVBhcnRJc1Zpc2libGUiOmZhbHNlfX0sIldlZWtOdW1iZXJpbmciOnsiJGlkIjoiNTI2IiwiRm9ybWF0IjowLCJJc1Zpc2libGUiOmZhbHNlLCJMYXN0S25vd25WaXNpYmlsaXR5U3RhdGUiOmZhbHNlfSwiSXNWaXNpYmxlIjp0cnVlLCJQYXJlbnRTdHlsZSI6bnVsbH0sIkluZGV4Ijo3LCJQZXJjZW50YWdlQ29tcGxldGUiOm51bGwsIlBvc2l0aW9uIjp7IlJhdGlvIjowLjAsIklzQ3VzdG9tIjpmYWxzZX0sIkRhdGVGb3JtYXQiOnsiJHJlZiI6IjUyNCJ9LCJXZWVrTnVtYmVyaW5nIjp7IiRpZCI6IjUyNyIsIkZvcm1hdCI6MCwiSXNWaXNpYmxlIjpmYWxzZSwiTGFzdEtub3duVmlzaWJpbGl0eVN0YXRlIjpmYWxzZX0sIlJlbGF0ZWRUYXNrSWQiOiJjY2NjNjM4Yi02YzhiLTQ4MzQtOGQ3NC01Njk0MDhiMTMzZTIiLCJJZCI6ImJjNzc5OTI1LTJiZGQtNDA4Mi1iYzM3LTcxNzNiODI5YmNlMSIsIkltcG9ydElkIjpudWxsLCJUaXRsZSI6Ik1pbGVzdG9uZSAzIiwiTm90ZSI6bnVsbCwiSHlwZXJsaW5rIjp7IiRpZCI6IjUyOCIsIkFkZHJlc3MiOm51bGwsIlN1YkFkZHJlc3MiOm51bGx9LCJJc0NoYW5nZWQiOmZhbHNlLCJJc05ldyI6ZmFsc2V9LHsiJGlkIjoiNTI5IiwiRGF0ZSI6IjIwMjAtMDgtMDNUMjM6NTk6MDAiLCJTdHlsZSI6eyIkaWQiOiI1MzAiLCJTaGFwZSI6NywiQ29ubmVjdG9yTWFyZ2luIjp7IiRpZCI6IjUzMSIsIlRvcCI6MCwiTGVmdCI6MiwiUmlnaHQiOjIsIkJvdHRvbSI6MH0sIkNvbm5lY3RvclN0eWxlIjp7IiRpZCI6IjUzMiIsIkxpbmVDb2xvciI6eyIkaWQiOiI1MzMiLCIkdHlwZSI6Ik5MUkUuQ29tbW9uLkRvbS5Tb2xpZENvbG9yQnJ1c2gsIE5MUkUuQ29tbW9uIiwiQ29sb3IiOnsiJGlkIjoiNTM0IiwiQSI6MTI3LCJSIjo3OSwiRyI6MTI5LCJCIjoxODl9fSwiTGluZVdlaWdodCI6MS4wLCJMaW5lVHlwZSI6MCwiUGFyZW50U3R5bGUiOm51bGx9LCJJc0JlbG93VGltZWJhbmQiOnRydWUsIlBvc2l0aW9uT25UYXNrIjozLCJIaWRlRGF0ZSI6ZmFsc2UsIlNoYXBlU2l6ZSI6MCwiU3BhY2luZyI6Mi4wLCJQYWRkaW5nIjp7IiRpZCI6IjUzNSIsIlRvcCI6MTAsIkxlZnQiOjMsIlJpZ2h0IjowLCJCb3R0b20iOjB9LCJTaGFwZVN0eWxlIjp7IiRpZCI6IjUzNiIsIk1hcmdpbiI6eyIkaWQiOiI1MzciLCJUb3AiOjAsIkxlZnQiOjAsIlJpZ2h0IjowLCJCb3R0b20iOjB9LCJQYWRkaW5nIjp7IiRpZCI6IjUzOCIsIlRvcCI6MCwiTGVmdCI6MCwiUmlnaHQiOjAsIkJvdHRvbSI6MH0sIkJhY2tncm91bmQiOnsiJGlkIjoiNTM5IiwiQ29sb3IiOnsiJGlkIjoiNTQwIiwiQSI6MjU1LCJSIjoxMzIsIkciOjE3MiwiQiI6MTgyfX0sIklzVmlzaWJsZSI6dHJ1ZSwiV2lkdGgiOjEyLjAsIkhlaWdodCI6MTQuMCwiQm9yZGVyU3R5bGUiOnsiJGlkIjoiNTQxIiwiTGluZUNvbG9yIjp7IiRpZCI6IjU0MiIsIiR0eXBlIjoiTkxSRS5Db21tb24uRG9tLlNvbGlkQ29sb3JCcnVzaCwgTkxSRS5Db21tb24iLCJDb2xvciI6eyIkaWQiOiI1NDMiLCJBIjoyNTUsIlIiOjI1NSwiRyI6MjU1LCJCIjoyNTV9fSwiTGluZVdlaWdodCI6MC4wLCJMaW5lVHlwZSI6MCwiUGFyZW50U3R5bGUiOm51bGx9LCJQYXJlbnRTdHlsZSI6bnVsbH0sIlRpdGxlU3R5bGUiOnsiJGlkIjoiNTQ0IiwiRm9udFNldHRpbmdzIjp7IiRpZCI6IjU0NSIsIkZvbnRTaXplIjoxMCwiRm9udE5hbWUiOiJNb250c2VycmF0IiwiSXNCb2xkIjp0cnVlLCJJc0l0YWxpYyI6ZmFsc2UsIklzVW5kZXJsaW5lZCI6ZmFsc2UsIlBhcmVudFN0eWxlIjpudWxsfSwiQXV0b1NpemUiOjIsIkZvcmVncm91bmQiOnsiJGlkIjoiNTQ2IiwiQ29sb3IiOnsiJGlkIjoiNTQ3IiwiQSI6MjU1LCJSIjo1NSwiRyI6NTMsIkIiOjY5fX0sIk1heFdpZHRoIjozMDguOTgsIk1heEhlaWdodCI6IkluZmluaXR5IiwiU21hcnRGb3JlZ3JvdW5kSXNBY3RpdmUiOmZhbHNlLCJIb3Jpem9udGFsQWxpZ25tZW50IjoxLCJWZXJ0aWNhbEFsaWdubWVudCI6MCwiU21hcnRGb3JlZ3JvdW5kIjpudWxsLCJCYWNrZ3JvdW5kRmlsbFR5cGUiOjAsIk1hcmdpbiI6eyIkaWQiOiI1NDgiLCJUb3AiOjAsIkxlZnQiOjAsIlJpZ2h0IjowLCJCb3R0b20iOjB9LCJQYWRkaW5nIjp7IiRpZCI6IjU0OSIsIlRvcCI6MCwiTGVmdCI6MCwiUmlnaHQiOjAsIkJvdHRvbSI6MH0sIkJhY2tncm91bmQiOnsiJGlkIjoiNTUwIiwiQ29sb3IiOnsiJGlkIjoiNTUxIiwiQSI6MCwiUiI6MjU1LCJHIjoyNTUsIkIiOjI1NX19LCJJc1Zpc2libGUiOnRydWUsIldpZHRoIjowLjAsIkhlaWdodCI6MC4wLCJCb3JkZXJTdHlsZSI6eyIkaWQiOiI1NTIiLCJMaW5lQ29sb3IiOm51bGwsIkxpbmVXZWlnaHQiOjAuMCwiTGluZVR5cGUiOjAsIlBhcmVudFN0eWxlIjpudWxsfSwiUGFyZW50U3R5bGUiOm51bGx9LCJEYXRlU3R5bGUiOnsiJGlkIjoiNTUzIiwiRm9udFNldHRpbmdzIjp7IiRpZCI6IjU1NCIsIkZvbnRTaXplIjoxMCwiRm9udE5hbWUiOiJTZWdvZSBVSSIsIklzQm9sZCI6ZmFsc2UsIklzSXRhbGljIjpmYWxzZSwiSXNVbmRlcmxpbmVkIjpmYWxzZSwiUGFyZW50U3R5bGUiOm51bGx9LCJBdXRvU2l6ZSI6MiwiRm9yZWdyb3VuZCI6eyIkaWQiOiI1NTUiLCJDb2xvciI6eyIkaWQiOiI1NTYiLCJBIjoyNTUsIlIiOjU1LCJHIjo1MywiQiI6Njl9fSwiTWF4V2lkdGgiOjI3LjAsIk1heEhlaWdodCI6IkluZmluaXR5IiwiU21hcnRGb3JlZ3JvdW5kSXNBY3RpdmUiOmZhbHNlLCJIb3Jpem9udGFsQWxpZ25tZW50IjoxLCJWZXJ0aWNhbEFsaWdubWVudCI6MCwiU21hcnRGb3JlZ3JvdW5kIjpudWxsLCJCYWNrZ3JvdW5kRmlsbFR5cGUiOjAsIk1hcmdpbiI6eyIkaWQiOiI1NTciLCJUb3AiOjAsIkxlZnQiOjAsIlJpZ2h0IjowLCJCb3R0b20iOjB9LCJQYWRkaW5nIjp7IiRpZCI6IjU1OCIsIlRvcCI6MCwiTGVmdCI6MCwiUmlnaHQiOjAsIkJvdHRvbSI6MH0sIkJhY2tncm91bmQiOnsiJGlkIjoiNTU5IiwiQ29sb3IiOnsiJGlkIjoiNTYwIiwiQSI6MCwiUiI6MjU1LCJHIjoyNTUsIkIiOjI1NX19LCJJc1Zpc2libGUiOnRydWUsIldpZHRoIjowLjAsIkhlaWdodCI6MC4wLCJCb3JkZXJTdHlsZSI6eyIkaWQiOiI1NjEiLCJMaW5lQ29sb3IiOm51bGwsIkxpbmVXZWlnaHQiOjAuMCwiTGluZVR5cGUiOjAsIlBhcmVudFN0eWxlIjpudWxsfSwiUGFyZW50U3R5bGUiOm51bGx9LCJEYXRlRm9ybWF0Ijp7IiRpZCI6IjU2M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U2MyIsIkRhdGVQYXJ0SXNWaXNpYmxlIjp0cnVlLCJUaW1lUGFydElzVmlzaWJsZSI6ZmFsc2V9fSwiV2Vla051bWJlcmluZyI6eyIkaWQiOiI1NjQiLCJGb3JtYXQiOjAsIklzVmlzaWJsZSI6ZmFsc2UsIkxhc3RLbm93blZpc2liaWxpdHlTdGF0ZSI6ZmFsc2V9LCJJc1Zpc2libGUiOnRydWUsIlBhcmVudFN0eWxlIjpudWxsfSwiSW5kZXgiOjgsIlBlcmNlbnRhZ2VDb21wbGV0ZSI6bnVsbCwiUG9zaXRpb24iOnsiUmF0aW8iOjAuMDgwODAyNDM3MTExMTgzNDQyLCJJc0N1c3RvbSI6ZmFsc2V9LCJEYXRlRm9ybWF0Ijp7IiRyZWYiOiI1NjIifSwiV2Vla051bWJlcmluZyI6eyIkaWQiOiI1NjUiLCJGb3JtYXQiOjAsIklzVmlzaWJsZSI6ZmFsc2UsIkxhc3RLbm93blZpc2liaWxpdHlTdGF0ZSI6ZmFsc2V9LCJSZWxhdGVkVGFza0lkIjoiY2NjYzYzOGItNmM4Yi00ODM0LThkNzQtNTY5NDA4YjEzM2UyIiwiSWQiOiJkYTRmMjhjZS0zZWI5LTQzYTEtOWUyMi01MWI0YWFiNmJjNTIiLCJJbXBvcnRJZCI6bnVsbCwiVGl0bGUiOiJNaWxlc3RvbmUgNCIsIk5vdGUiOm51bGwsIkh5cGVybGluayI6eyIkaWQiOiI1NjYiLCJBZGRyZXNzIjpudWxsLCJTdWJBZGRyZXNzIjpudWxsfSwiSXNDaGFuZ2VkIjpmYWxzZSwiSXNOZXciOmZhbHNlfSx7IiRpZCI6IjU2NyIsIkRhdGUiOiIyMDIxLTAyLTE3VDIzOjU5OjAwIiwiU3R5bGUiOnsiJGlkIjoiNTY4IiwiU2hhcGUiOjcsIkNvbm5lY3Rvck1hcmdpbiI6eyIkaWQiOiI1NjkiLCJUb3AiOjAsIkxlZnQiOjIsIlJpZ2h0IjoyLCJCb3R0b20iOjB9LCJDb25uZWN0b3JTdHlsZSI6eyIkaWQiOiI1NzAiLCJMaW5lQ29sb3IiOnsiJGlkIjoiNTcxIiwiJHR5cGUiOiJOTFJFLkNvbW1vbi5Eb20uU29saWRDb2xvckJydXNoLCBOTFJFLkNvbW1vbiIsIkNvbG9yIjp7IiRpZCI6IjU3MiIsIkEiOjEyNywiUiI6NzksIkciOjEyOSwiQiI6MTg5fX0sIkxpbmVXZWlnaHQiOjEuMCwiTGluZVR5cGUiOjAsIlBhcmVudFN0eWxlIjpudWxsfSwiSXNCZWxvd1RpbWViYW5kIjp0cnVlLCJQb3NpdGlvbk9uVGFzayI6MywiSGlkZURhdGUiOmZhbHNlLCJTaGFwZVNpemUiOjAsIlNwYWNpbmciOjIuMCwiUGFkZGluZyI6eyIkaWQiOiI1NzMiLCJUb3AiOjEwLCJMZWZ0IjozLCJSaWdodCI6MCwiQm90dG9tIjowfSwiU2hhcGVTdHlsZSI6eyIkaWQiOiI1NzQiLCJNYXJnaW4iOnsiJGlkIjoiNTc1IiwiVG9wIjowLCJMZWZ0IjowLCJSaWdodCI6MCwiQm90dG9tIjowfSwiUGFkZGluZyI6eyIkaWQiOiI1NzYiLCJUb3AiOjAsIkxlZnQiOjAsIlJpZ2h0IjowLCJCb3R0b20iOjB9LCJCYWNrZ3JvdW5kIjp7IiRpZCI6IjU3NyIsIkNvbG9yIjp7IiRpZCI6IjU3OCIsIkEiOjI1NSwiUiI6MTMyLCJHIjoxNzIsIkIiOjE4Mn19LCJJc1Zpc2libGUiOnRydWUsIldpZHRoIjoxMi4wLCJIZWlnaHQiOjE0LjAsIkJvcmRlclN0eWxlIjp7IiRpZCI6IjU3OSIsIkxpbmVDb2xvciI6eyIkaWQiOiI1ODAiLCIkdHlwZSI6Ik5MUkUuQ29tbW9uLkRvbS5Tb2xpZENvbG9yQnJ1c2gsIE5MUkUuQ29tbW9uIiwiQ29sb3IiOnsiJGlkIjoiNTgxIiwiQSI6MjU1LCJSIjoyNTUsIkciOjI1NSwiQiI6MjU1fX0sIkxpbmVXZWlnaHQiOjAuMCwiTGluZVR5cGUiOjAsIlBhcmVudFN0eWxlIjpudWxsfSwiUGFyZW50U3R5bGUiOm51bGx9LCJUaXRsZVN0eWxlIjp7IiRpZCI6IjU4MiIsIkZvbnRTZXR0aW5ncyI6eyIkaWQiOiI1ODMiLCJGb250U2l6ZSI6MTAsIkZvbnROYW1lIjoiTW9udHNlcnJhdCIsIklzQm9sZCI6dHJ1ZSwiSXNJdGFsaWMiOmZhbHNlLCJJc1VuZGVybGluZWQiOmZhbHNlLCJQYXJlbnRTdHlsZSI6bnVsbH0sIkF1dG9TaXplIjoyLCJGb3JlZ3JvdW5kIjp7IiRpZCI6IjU4NCIsIkNvbG9yIjp7IiRpZCI6IjU4NSIsIkEiOjI1NSwiUiI6NTUsIkciOjUzLCJCIjo2OX19LCJNYXhXaWR0aCI6MzI0LjA2Mjk4ODI4MTI1LCJNYXhIZWlnaHQiOiJJbmZpbml0eSIsIlNtYXJ0Rm9yZWdyb3VuZElzQWN0aXZlIjpmYWxzZSwiSG9yaXpvbnRhbEFsaWdubWVudCI6MSwiVmVydGljYWxBbGlnbm1lbnQiOjAsIlNtYXJ0Rm9yZWdyb3VuZCI6bnVsbCwiQmFja2dyb3VuZEZpbGxUeXBlIjowLCJNYXJnaW4iOnsiJGlkIjoiNTg2IiwiVG9wIjowLCJMZWZ0IjowLCJSaWdodCI6MCwiQm90dG9tIjowfSwiUGFkZGluZyI6eyIkaWQiOiI1ODciLCJUb3AiOjAsIkxlZnQiOjAsIlJpZ2h0IjowLCJCb3R0b20iOjB9LCJCYWNrZ3JvdW5kIjp7IiRpZCI6IjU4OCIsIkNvbG9yIjp7IiRpZCI6IjU4OSIsIkEiOjAsIlIiOjI1NSwiRyI6MjU1LCJCIjoyNTV9fSwiSXNWaXNpYmxlIjp0cnVlLCJXaWR0aCI6MC4wLCJIZWlnaHQiOjAuMCwiQm9yZGVyU3R5bGUiOnsiJGlkIjoiNTkwIiwiTGluZUNvbG9yIjpudWxsLCJMaW5lV2VpZ2h0IjowLjAsIkxpbmVUeXBlIjowLCJQYXJlbnRTdHlsZSI6bnVsbH0sIlBhcmVudFN0eWxlIjpudWxsfSwiRGF0ZVN0eWxlIjp7IiRpZCI6IjU5MSIsIkZvbnRTZXR0aW5ncyI6eyIkaWQiOiI1OTIiLCJGb250U2l6ZSI6MTAsIkZvbnROYW1lIjoiU2Vnb2UgVUkiLCJJc0JvbGQiOmZhbHNlLCJJc0l0YWxpYyI6ZmFsc2UsIklzVW5kZXJsaW5lZCI6ZmFsc2UsIlBhcmVudFN0eWxlIjpudWxsfSwiQXV0b1NpemUiOjIsIkZvcmVncm91bmQiOnsiJGlkIjoiNTkzIiwiQ29sb3IiOnsiJGlkIjoiNTk0IiwiQSI6MjU1LCJSIjo1NSwiRyI6NTMsIkIiOjY5fX0sIk1heFdpZHRoIjozMC4wLCJNYXhIZWlnaHQiOiJJbmZpbml0eSIsIlNtYXJ0Rm9yZWdyb3VuZElzQWN0aXZlIjpmYWxzZSwiSG9yaXpvbnRhbEFsaWdubWVudCI6MSwiVmVydGljYWxBbGlnbm1lbnQiOjAsIlNtYXJ0Rm9yZWdyb3VuZCI6bnVsbCwiQmFja2dyb3VuZEZpbGxUeXBlIjowLCJNYXJnaW4iOnsiJGlkIjoiNTk1IiwiVG9wIjowLCJMZWZ0IjowLCJSaWdodCI6MCwiQm90dG9tIjowfSwiUGFkZGluZyI6eyIkaWQiOiI1OTYiLCJUb3AiOjAsIkxlZnQiOjAsIlJpZ2h0IjowLCJCb3R0b20iOjB9LCJCYWNrZ3JvdW5kIjp7IiRpZCI6IjU5NyIsIkNvbG9yIjp7IiRpZCI6IjU5OCIsIkEiOjAsIlIiOjI1NSwiRyI6MjU1LCJCIjoyNTV9fSwiSXNWaXNpYmxlIjp0cnVlLCJXaWR0aCI6MC4wLCJIZWlnaHQiOjAuMCwiQm9yZGVyU3R5bGUiOnsiJGlkIjoiNTk5IiwiTGluZUNvbG9yIjpudWxsLCJMaW5lV2VpZ2h0IjowLjAsIkxpbmVUeXBlIjowLCJQYXJlbnRTdHlsZSI6bnVsbH0sIlBhcmVudFN0eWxlIjpudWxsfSwiRGF0ZUZvcm1hdCI6eyIkaWQiOiI2MDA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2MDEiLCJEYXRlUGFydElzVmlzaWJsZSI6dHJ1ZSwiVGltZVBhcnRJc1Zpc2libGUiOmZhbHNlfX0sIldlZWtOdW1iZXJpbmciOnsiJGlkIjoiNjAyIiwiRm9ybWF0IjowLCJJc1Zpc2libGUiOmZhbHNlLCJMYXN0S25vd25WaXNpYmlsaXR5U3RhdGUiOmZhbHNlfSwiSXNWaXNpYmxlIjp0cnVlLCJQYXJlbnRTdHlsZSI6bnVsbH0sIkluZGV4Ijo5LCJQZXJjZW50YWdlQ29tcGxldGUiOm51bGwsIlBvc2l0aW9uIjp7IlJhdGlvIjowLjAsIklzQ3VzdG9tIjpmYWxzZX0sIkRhdGVGb3JtYXQiOnsiJHJlZiI6IjYwMCJ9LCJXZWVrTnVtYmVyaW5nIjp7IiRpZCI6IjYwMyIsIkZvcm1hdCI6MCwiSXNWaXNpYmxlIjpmYWxzZSwiTGFzdEtub3duVmlzaWJpbGl0eVN0YXRlIjpmYWxzZX0sIlJlbGF0ZWRUYXNrSWQiOiJjY2NjNjM4Yi02YzhiLTQ4MzQtOGQ3NC01Njk0MDhiMTMzZTIiLCJJZCI6IjViZDA2YzQ2LWEwNzItNDgwOC04YmI3LTZjM2Y2ZGRjNzc1NiIsIkltcG9ydElkIjpudWxsLCJUaXRsZSI6Ik1pbGVzdG9uZSA1IiwiTm90ZSI6bnVsbCwiSHlwZXJsaW5rIjp7IiRpZCI6IjYwNCIsIkFkZHJlc3MiOm51bGwsIlN1YkFkZHJlc3MiOm51bGx9LCJJc0NoYW5nZWQiOmZhbHNlLCJJc05ldyI6ZmFsc2V9XSwiVGFza0RlZmluaXRpb24iOnsiJGlkIjoiNjA1IiwiR3JvdXBOYW1lIjpudWxsLCJTdGFydERhdGUiOiIyMDE5LTA3LTI0VDAwOjAwOjAwIiwiRW5kRGF0ZSI6IjIwMjEtMDYtMTVUMjM6NTk6MDAiLCJQZXJjZW50YWdlQ29tcGxldGUiOm51bGwsIlN0eWxlIjp7IiRpZCI6IjYwNiIsIlNoYXBlIjozLCJTaGFwZVRoaWNrbmVzcyI6MCwiRHVyYXRpb25Gb3JtYXQiOjUsIkluY2x1ZGVOb25Xb3JraW5nRGF5c0luRHVyYXRpb24iOmZhbHNlLCJQZXJjZW50YWdlQ29tcGxldGVTdHlsZSI6eyIkaWQiOiI2MDciLCJGb250U2V0dGluZ3MiOnsiJGlkIjoiNjA4IiwiRm9udFNpemUiOjEwLCJGb250TmFtZSI6IkNhbGlicmkiLCJJc0JvbGQiOmZhbHNlLCJJc0l0YWxpYyI6ZmFsc2UsIklzVW5kZXJsaW5lZCI6ZmFsc2UsIlBhcmVudFN0eWxlIjpudWxsfSwiQXV0b1NpemUiOjAsIkZvcmVncm91bmQiOnsiJGlkIjoiNjA5IiwiQ29sb3IiOnsiJGlkIjoiNjEw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YxMSIsIlRvcCI6MCwiTGVmdCI6MCwiUmlnaHQiOjAsIkJvdHRvbSI6MH0sIlBhZGRpbmciOnsiJGlkIjoiNjEyIiwiVG9wIjowLCJMZWZ0IjowLCJSaWdodCI6MCwiQm90dG9tIjowfSwiQmFja2dyb3VuZCI6eyIkaWQiOiI2MTMiLCJDb2xvciI6eyIkaWQiOiI2MTQiLCJBIjo4OSwiUiI6MCwiRyI6MCwiQiI6MH19LCJJc1Zpc2libGUiOnRydWUsIldpZHRoIjowLjAsIkhlaWdodCI6MC4wLCJCb3JkZXJTdHlsZSI6eyIkaWQiOiI2MTUiLCJMaW5lQ29sb3IiOm51bGwsIkxpbmVXZWlnaHQiOjAuMCwiTGluZVR5cGUiOjAsIlBhcmVudFN0eWxlIjpudWxsfSwiUGFyZW50U3R5bGUiOm51bGx9LCJEdXJhdGlvblN0eWxlIjp7IiRpZCI6IjYxNiIsIkZvbnRTZXR0aW5ncyI6eyIkaWQiOiI2MTciLCJGb250U2l6ZSI6MTAsIkZvbnROYW1lIjoiQ2FsaWJyaSIsIklzQm9sZCI6ZmFsc2UsIklzSXRhbGljIjpmYWxzZSwiSXNVbmRlcmxpbmVkIjpmYWxzZSwiUGFyZW50U3R5bGUiOm51bGx9LCJBdXRvU2l6ZSI6MCwiRm9yZWdyb3VuZCI6eyIkaWQiOiI2MTgiLCJDb2xvciI6eyIkaWQiOiI2MTkiLCJBIjoyNTUsIlIiOjEyMiwiRyI6MTQwLCJCIjoxNDJ9fSwiTWF4V2lkdGgiOjIwMC4wLCJNYXhIZWlnaHQiOiJJbmZpbml0eSIsIlNtYXJ0Rm9yZWdyb3VuZElzQWN0aXZlIjpmYWxzZSwiSG9yaXpvbnRhbEFsaWdubWVudCI6MCwiVmVydGljYWxBbGlnbm1lbnQiOjAsIlNtYXJ0Rm9yZWdyb3VuZCI6bnVsbCwiQmFja2dyb3VuZEZpbGxUeXBlIjowLCJNYXJnaW4iOnsiJGlkIjoiNjIwIiwiVG9wIjowLCJMZWZ0IjowLCJSaWdodCI6MCwiQm90dG9tIjowfSwiUGFkZGluZyI6eyIkaWQiOiI2MjEiLCJUb3AiOjAsIkxlZnQiOjAsIlJpZ2h0IjowLCJCb3R0b20iOjB9LCJCYWNrZ3JvdW5kIjp7IiRpZCI6IjYyMiIsIkNvbG9yIjp7IiRpZCI6IjYyMyIsIkEiOjAsIlIiOjI1NSwiRyI6MjU1LCJCIjoyNTV9fSwiSXNWaXNpYmxlIjp0cnVlLCJXaWR0aCI6MC4wLCJIZWlnaHQiOjAuMCwiQm9yZGVyU3R5bGUiOnsiJGlkIjoiNjI0IiwiTGluZUNvbG9yIjpudWxsLCJMaW5lV2VpZ2h0IjowLjAsIkxpbmVUeXBlIjowLCJQYXJlbnRTdHlsZSI6bnVsbH0sIlBhcmVudFN0eWxlIjpudWxsfSwiSG9yaXpvbnRhbENvbm5lY3RvclN0eWxlIjp7IiRpZCI6IjYyNSIsIkxpbmVDb2xvciI6eyIkaWQiOiI2MjYiLCIkdHlwZSI6Ik5MUkUuQ29tbW9uLkRvbS5Tb2xpZENvbG9yQnJ1c2gsIE5MUkUuQ29tbW9uIiwiQ29sb3IiOnsiJGlkIjoiNjI3IiwiQSI6MjU1LCJSIjoyMDQsIkciOjIwNCwiQiI6MjA0fX0sIkxpbmVXZWlnaHQiOjEuMCwiTGluZVR5cGUiOjAsIlBhcmVudFN0eWxlIjpudWxsfSwiVmVydGljYWxDb25uZWN0b3JTdHlsZSI6eyIkaWQiOiI2MjgiLCJMaW5lQ29sb3IiOnsiJGlkIjoiNjI5IiwiJHR5cGUiOiJOTFJFLkNvbW1vbi5Eb20uU29saWRDb2xvckJydXNoLCBOTFJFLkNvbW1vbiIsIkNvbG9yIjp7IiRpZCI6IjYzMCIsIkEiOjI1NSwiUiI6MjQzLCJHIjoyMzUsIkIiOjIzNX19LCJMaW5lV2VpZ2h0IjoxLjAsIkxpbmVUeXBlIjowLCJQYXJlbnRTdHlsZSI6bnVsbH0sIk1hcmdpbiI6bnVsbCwiU3RhcnREYXRlUG9zaXRpb24iOjMsIkVuZERhdGVQb3NpdGlvbiI6MywiRGF0ZUlzVmlzaWJsZSI6dHJ1ZSwiVGl0bGVQb3NpdGlvbiI6MSwiRHVyYXRpb25Qb3NpdGlvbiI6NCwiUGVyY2VudGFnZUNvbXBsZXRlZFBvc2l0aW9uIjoyLCJTcGFjaW5nIjozLCJJc0JlbG93VGltZWJhbmQiOnRydWUsIlBlcmNlbnRhZ2VDb21wbGV0ZVNoYXBlT3BhY2l0eSI6MzUsIlNoYXBlU3R5bGUiOnsiJGlkIjoiNjMxIiwiTWFyZ2luIjp7IiRpZCI6IjYzMiIsIlRvcCI6MCwiTGVmdCI6NCwiUmlnaHQiOjQsIkJvdHRvbSI6MH0sIlBhZGRpbmciOnsiJGlkIjoiNjMzIiwiVG9wIjowLCJMZWZ0IjowLCJSaWdodCI6MCwiQm90dG9tIjowfSwiQmFja2dyb3VuZCI6eyIkaWQiOiI2MzQiLCJDb2xvciI6eyIkaWQiOiI2MzUiLCJBIjoyNTUsIlIiOjU1LCJHIjo1MywiQiI6Njl9fSwiSXNWaXNpYmxlIjp0cnVlLCJXaWR0aCI6MC4wLCJIZWlnaHQiOjEwLjAsIkJvcmRlclN0eWxlIjp7IiRpZCI6IjYzNiIsIkxpbmVDb2xvciI6eyIkaWQiOiI2MzciLCIkdHlwZSI6Ik5MUkUuQ29tbW9uLkRvbS5Tb2xpZENvbG9yQnJ1c2gsIE5MUkUuQ29tbW9uIiwiQ29sb3IiOnsiJGlkIjoiNjM4IiwiQSI6MjU1LCJSIjoyNTUsIkciOjI1NSwiQiI6MjU1fX0sIkxpbmVXZWlnaHQiOjAuMCwiTGluZVR5cGUiOjAsIlBhcmVudFN0eWxlIjpudWxsfSwiUGFyZW50U3R5bGUiOm51bGx9LCJUaXRsZVN0eWxlIjp7IiRpZCI6IjYzOSIsIkZvbnRTZXR0aW5ncyI6eyIkaWQiOiI2NDAiLCJGb250U2l6ZSI6MTIsIkZvbnROYW1lIjoiU2Vnb2UgVUkiLCJJc0JvbGQiOnRydWUsIklzSXRhbGljIjpmYWxzZSwiSXNVbmRlcmxpbmVkIjpmYWxzZSwiUGFyZW50U3R5bGUiOm51bGx9LCJBdXRvU2l6ZSI6MCwiRm9yZWdyb3VuZCI6eyIkaWQiOiI2NDEiLCJDb2xvciI6eyIkaWQiOiI2NDIiLCJBIjoyNTUsIlIiOjU1LCJHIjo1MywiQiI6Njl9fSwiTWF4V2lkdGgiOjcyMC4wLCJNYXhIZWlnaHQiOiJJbmZpbml0eSIsIlNtYXJ0Rm9yZWdyb3VuZElzQWN0aXZlIjpmYWxzZSwiSG9yaXpvbnRhbEFsaWdubWVudCI6MCwiVmVydGljYWxBbGlnbm1lbnQiOjAsIlNtYXJ0Rm9yZWdyb3VuZCI6bnVsbCwiQmFja2dyb3VuZEZpbGxUeXBlIjowLCJNYXJnaW4iOnsiJGlkIjoiNjQzIiwiVG9wIjowLCJMZWZ0IjowLCJSaWdodCI6MCwiQm90dG9tIjowfSwiUGFkZGluZyI6eyIkaWQiOiI2NDQiLCJUb3AiOjAsIkxlZnQiOjAsIlJpZ2h0IjowLCJCb3R0b20iOjB9LCJCYWNrZ3JvdW5kIjp7IiRpZCI6IjY0NSIsIkNvbG9yIjp7IiRpZCI6IjY0NiIsIkEiOjAsIlIiOjI1NSwiRyI6MjU1LCJCIjoyNTV9fSwiSXNWaXNpYmxlIjp0cnVlLCJXaWR0aCI6MC4wLCJIZWlnaHQiOjAuMCwiQm9yZGVyU3R5bGUiOnsiJGlkIjoiNjQ3IiwiTGluZUNvbG9yIjpudWxsLCJMaW5lV2VpZ2h0IjowLjAsIkxpbmVUeXBlIjowLCJQYXJlbnRTdHlsZSI6bnVsbH0sIlBhcmVudFN0eWxlIjpudWxsfSwiRGF0ZVN0eWxlIjp7IiRpZCI6IjY0OCIsIkZvbnRTZXR0aW5ncyI6eyIkaWQiOiI2NDkiLCJGb250U2l6ZSI6OSwiRm9udE5hbWUiOiJTZWdvZSBVSSIsIklzQm9sZCI6ZmFsc2UsIklzSXRhbGljIjpmYWxzZSwiSXNVbmRlcmxpbmVkIjpmYWxzZSwiUGFyZW50U3R5bGUiOm51bGx9LCJBdXRvU2l6ZSI6MCwiRm9yZWdyb3VuZCI6eyIkaWQiOiI2NTAiLCJDb2xvciI6eyIkaWQiOiI2NTEiLCJBIjoyNTUsIlIiOjM4LCJHIjoxMzEsIkIiOjE5OH19LCJNYXhXaWR0aCI6MjAwLjAsIk1heEhlaWdodCI6IkluZmluaXR5IiwiU21hcnRGb3JlZ3JvdW5kSXNBY3RpdmUiOmZhbHNlLCJIb3Jpem9udGFsQWxpZ25tZW50IjoyLCJWZXJ0aWNhbEFsaWdubWVudCI6MCwiU21hcnRGb3JlZ3JvdW5kIjpudWxsLCJCYWNrZ3JvdW5kRmlsbFR5cGUiOjAsIk1hcmdpbiI6eyIkaWQiOiI2NTIiLCJUb3AiOjAsIkxlZnQiOjAsIlJpZ2h0IjowLCJCb3R0b20iOjB9LCJQYWRkaW5nIjp7IiRpZCI6IjY1MyIsIlRvcCI6MCwiTGVmdCI6MCwiUmlnaHQiOjAsIkJvdHRvbSI6MH0sIkJhY2tncm91bmQiOnsiJGlkIjoiNjU0IiwiQ29sb3IiOnsiJGlkIjoiNjU1IiwiQSI6MjU1LCJSIjoxMjIsIkciOjE0MCwiQiI6MTQyfX0sIklzVmlzaWJsZSI6ZmFsc2UsIldpZHRoIjowLjAsIkhlaWdodCI6MC4wLCJCb3JkZXJTdHlsZSI6eyIkaWQiOiI2NTYiLCJMaW5lQ29sb3IiOm51bGwsIkxpbmVXZWlnaHQiOjAuMCwiTGluZVR5cGUiOjAsIlBhcmVudFN0eWxlIjpudWxsfSwiUGFyZW50U3R5bGUiOm51bGx9LCJEYXRlRm9ybWF0Ijp7IiRpZCI6IjY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TgiLCJGb3JtYXQiOjAsIklzVmlzaWJsZSI6ZmFsc2UsIkxhc3RLbm93blZpc2liaWxpdHlTdGF0ZSI6ZmFsc2V9LCJJc1Zpc2libGUiOnRydWUsIlBhcmVudFN0eWxlIjpudWxsfSwiSW5kZXgiOjYsIlNtYXJ0RHVyYXRpb25BY3RpdmF0ZWQiOmZhbHNlLCJEYXRlRm9ybWF0Ijp7IiRyZWYiOiI2NTcifSwiV2Vla051bWJlcmluZyI6eyIkaWQiOiI2NTkiLCJGb3JtYXQiOjAsIklzVmlzaWJsZSI6ZmFsc2UsIkxhc3RLbm93blZpc2liaWxpdHlTdGF0ZSI6ZmFsc2V9LCJJZCI6ImNjY2M2MzhiLTZjOGItNDgzNC04ZDc0LTU2OTQwOGIxMzNlMiIsIkltcG9ydElkIjpudWxsLCJUaXRsZSI6IlNFQ09ORCBQSEFTRSBkZXNjcmlwdGlvbiIsIk5vdGUiOm51bGwsIkh5cGVybGluayI6eyIkaWQiOiI2NjAiLCJBZGRyZXNzIjpudWxsLCJTdWJBZGRyZXNzIjpudWxsfSwiSXNDaGFuZ2VkIjpmYWxzZSwiSXNOZXciOmZhbHNlfX0seyIkaWQiOiI2NjEiLCJfYXR0YWNoZWRNaWxlc3RvbmVzIjpbXSwiVGFza0RlZmluaXRpb24iOnsiJGlkIjoiNjYyIiwiR3JvdXBOYW1lIjpudWxsLCJTdGFydERhdGUiOiIyMDIxLTA4LTEwVDAwOjAwOjAwWiIsIkVuZERhdGUiOiIyMDIxLTA4LTEwVDIzOjU5OjAwWiIsIlBlcmNlbnRhZ2VDb21wbGV0ZSI6bnVsbCwiU3R5bGUiOnsiJGlkIjoiNjYzIiwiU2hhcGUiOjQsIlNoYXBlVGhpY2tuZXNzIjowLCJEdXJhdGlvbkZvcm1hdCI6MCwiSW5jbHVkZU5vbldvcmtpbmdEYXlzSW5EdXJhdGlvbiI6ZmFsc2UsIlBlcmNlbnRhZ2VDb21wbGV0ZVN0eWxlIjp7IiRpZCI6IjY2NCIsIkZvbnRTZXR0aW5ncyI6eyIkaWQiOiI2NjUiLCJGb250U2l6ZSI6MTAsIkZvbnROYW1lIjoiQ2FsaWJyaSIsIklzQm9sZCI6ZmFsc2UsIklzSXRhbGljIjpmYWxzZSwiSXNVbmRlcmxpbmVkIjpmYWxzZSwiUGFyZW50U3R5bGUiOm51bGx9LCJBdXRvU2l6ZSI6MCwiRm9yZWdyb3VuZCI6eyIkaWQiOiI2NjYiLCJDb2xvciI6eyIkaWQiOiI2Njc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jY4IiwiVG9wIjowLCJMZWZ0IjowLCJSaWdodCI6MCwiQm90dG9tIjowfSwiUGFkZGluZyI6eyIkaWQiOiI2NjkiLCJUb3AiOjAsIkxlZnQiOjAsIlJpZ2h0IjowLCJCb3R0b20iOjB9LCJCYWNrZ3JvdW5kIjp7IiRpZCI6IjY3MCIsIkNvbG9yIjp7IiRpZCI6IjY3MSIsIkEiOjg5LCJSIjowLCJHIjowLCJCIjowfX0sIklzVmlzaWJsZSI6dHJ1ZSwiV2lkdGgiOjAuMCwiSGVpZ2h0IjowLjAsIkJvcmRlclN0eWxlIjp7IiRpZCI6IjY3MiIsIkxpbmVDb2xvciI6bnVsbCwiTGluZVdlaWdodCI6MC4wLCJMaW5lVHlwZSI6MCwiUGFyZW50U3R5bGUiOm51bGx9LCJQYXJlbnRTdHlsZSI6bnVsbH0sIkR1cmF0aW9uU3R5bGUiOnsiJGlkIjoiNjczIiwiRm9udFNldHRpbmdzIjp7IiRpZCI6IjY3NCIsIkZvbnRTaXplIjoxMCwiRm9udE5hbWUiOiJDYWxpYnJpIiwiSXNCb2xkIjpmYWxzZSwiSXNJdGFsaWMiOmZhbHNlLCJJc1VuZGVybGluZWQiOmZhbHNlLCJQYXJlbnRTdHlsZSI6bnVsbH0sIkF1dG9TaXplIjowLCJGb3JlZ3JvdW5kIjp7IiRpZCI6IjY3NSIsIkNvbG9yIjp7IiRpZCI6IjY3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3NyIsIlRvcCI6MCwiTGVmdCI6MCwiUmlnaHQiOjAsIkJvdHRvbSI6MH0sIlBhZGRpbmciOnsiJGlkIjoiNjc4IiwiVG9wIjowLCJMZWZ0IjowLCJSaWdodCI6MCwiQm90dG9tIjowfSwiQmFja2dyb3VuZCI6eyIkaWQiOiI2NzkiLCJDb2xvciI6eyIkcmVmIjoiNjcxIn19LCJJc1Zpc2libGUiOnRydWUsIldpZHRoIjowLjAsIkhlaWdodCI6MC4wLCJCb3JkZXJTdHlsZSI6eyIkaWQiOiI2ODAiLCJMaW5lQ29sb3IiOm51bGwsIkxpbmVXZWlnaHQiOjAuMCwiTGluZVR5cGUiOjAsIlBhcmVudFN0eWxlIjpudWxsfSwiUGFyZW50U3R5bGUiOm51bGx9LCJIb3Jpem9udGFsQ29ubmVjdG9yU3R5bGUiOnsiJGlkIjoiNjgxIiwiTGluZUNvbG9yIjp7IiRpZCI6IjY4MiIsIiR0eXBlIjoiTkxSRS5Db21tb24uRG9tLlNvbGlkQ29sb3JCcnVzaCwgTkxSRS5Db21tb24iLCJDb2xvciI6eyIkaWQiOiI2ODMiLCJBIjoyNTUsIlIiOjIwNCwiRyI6MjA0LCJCIjoyMDR9fSwiTGluZVdlaWdodCI6MS4wLCJMaW5lVHlwZSI6MCwiUGFyZW50U3R5bGUiOm51bGx9LCJWZXJ0aWNhbENvbm5lY3RvclN0eWxlIjp7IiRpZCI6IjY4NCIsIkxpbmVDb2xvciI6eyIkaWQiOiI2ODUiLCIkdHlwZSI6Ik5MUkUuQ29tbW9uLkRvbS5Tb2xpZENvbG9yQnJ1c2gsIE5MUkUuQ29tbW9uIiwiQ29sb3IiOnsiJGlkIjoiNjg2IiwiQSI6MjU1LCJSIjoyNDMsIkciOjIzNSwiQiI6MjM1fX0sIkxpbmVXZWlnaHQiOjEuMCwiTGluZVR5cGUiOjAsIlBhcmVudFN0eWxlIjpudWxsfSwiTWFyZ2luIjpudWxsLCJTdGFydERhdGVQb3NpdGlvbiI6MywiRW5kRGF0ZVBvc2l0aW9uIjo0LCJEYXRlSXNWaXNpYmxlIjp0cnVlLCJUaXRsZVBvc2l0aW9uIjoxLCJEdXJhdGlvblBvc2l0aW9uIjo2LCJQZXJjZW50YWdlQ29tcGxldGVkUG9zaXRpb24iOjIsIlNwYWNpbmciOjMsIklzQmVsb3dUaW1lYmFuZCI6dHJ1ZSwiUGVyY2VudGFnZUNvbXBsZXRlU2hhcGVPcGFjaXR5IjozNSwiU2hhcGVTdHlsZSI6eyIkaWQiOiI2ODciLCJNYXJnaW4iOnsiJGlkIjoiNjg4IiwiVG9wIjowLCJMZWZ0Ijo0LCJSaWdodCI6NCwiQm90dG9tIjowfSwiUGFkZGluZyI6eyIkaWQiOiI2ODkiLCJUb3AiOjAsIkxlZnQiOjAsIlJpZ2h0IjowLCJCb3R0b20iOjB9LCJCYWNrZ3JvdW5kIjp7IiRpZCI6IjY5MCIsIkNvbG9yIjp7IiRpZCI6IjY5MSIsIkEiOjI1NSwiUiI6NzksIkciOjEyOSwiQiI6MTg5fX0sIklzVmlzaWJsZSI6dHJ1ZSwiV2lkdGgiOjAuMCwiSGVpZ2h0IjoxMC4wLCJCb3JkZXJTdHlsZSI6eyIkaWQiOiI2OTIiLCJMaW5lQ29sb3IiOnsiJGlkIjoiNjkzIiwiJHR5cGUiOiJOTFJFLkNvbW1vbi5Eb20uU29saWRDb2xvckJydXNoLCBOTFJFLkNvbW1vbiIsIkNvbG9yIjp7IiRpZCI6IjY5NCIsIkEiOjI1NSwiUiI6MjM4LCJHIjoyMzYsIkIiOjIyNX19LCJMaW5lV2VpZ2h0IjowLjAsIkxpbmVUeXBlIjowLCJQYXJlbnRTdHlsZSI6bnVsbH0sIlBhcmVudFN0eWxlIjpudWxsfSwiVGl0bGVTdHlsZSI6eyIkaWQiOiI2OTUiLCJGb250U2V0dGluZ3MiOnsiJGlkIjoiNjk2IiwiRm9udFNpemUiOjEyLCJGb250TmFtZSI6IlNlZ29lIFVJIiwiSXNCb2xkIjpmYWxzZSwiSXNJdGFsaWMiOmZhbHNlLCJJc1VuZGVybGluZWQiOmZhbHNlLCJQYXJlbnRTdHlsZSI6bnVsbH0sIkF1dG9TaXplIjowLCJGb3JlZ3JvdW5kIjp7IiRyZWYiOiIxMTUifSwiTWF4V2lkdGgiOjEyODAuMCwiTWF4SGVpZ2h0IjoiSW5maW5pdHkiLCJTbWFydEZvcmVncm91bmRJc0FjdGl2ZSI6ZmFsc2UsIkhvcml6b250YWxBbGlnbm1lbnQiOjAsIlZlcnRpY2FsQWxpZ25tZW50IjowLCJTbWFydEZvcmVncm91bmQiOm51bGwsIkJhY2tncm91bmRGaWxsVHlwZSI6MCwiTWFyZ2luIjp7IiRpZCI6IjY5NyIsIlRvcCI6MCwiTGVmdCI6MCwiUmlnaHQiOjAsIkJvdHRvbSI6MH0sIlBhZGRpbmciOnsiJGlkIjoiNjk4IiwiVG9wIjowLCJMZWZ0IjowLCJSaWdodCI6MCwiQm90dG9tIjowfSwiQmFja2dyb3VuZCI6eyIkaWQiOiI2OTkiLCJDb2xvciI6eyIkcmVmIjoiNjcxIn19LCJJc1Zpc2libGUiOnRydWUsIldpZHRoIjowLjAsIkhlaWdodCI6MC4wLCJCb3JkZXJTdHlsZSI6eyIkaWQiOiI3MDAiLCJMaW5lQ29sb3IiOm51bGwsIkxpbmVXZWlnaHQiOjAuMCwiTGluZVR5cGUiOjAsIlBhcmVudFN0eWxlIjpudWxsfSwiUGFyZW50U3R5bGUiOm51bGx9LCJEYXRlU3R5bGUiOnsiJGlkIjoiNzAxIiwiRm9udFNldHRpbmdzIjp7IiRpZCI6IjcwMiIsIkZvbnRTaXplIjo5LCJGb250TmFtZSI6IlNlZ29lIFVJIFNlbWlib2xk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SwiVmVydGljYWxBbGlnbm1lbnQiOjAsIlNtYXJ0Rm9yZWdyb3VuZCI6bnVsbCwiQmFja2dyb3VuZEZpbGxUeXBlIjowLCJNYXJnaW4iOnsiJGlkIjoiNzAzIiwiVG9wIjowLCJMZWZ0IjowLCJSaWdodCI6MCwiQm90dG9tIjowfSwiUGFkZGluZyI6eyIkaWQiOiI3MDQiLCJUb3AiOjAsIkxlZnQiOjAsIlJpZ2h0IjowLCJCb3R0b20iOjB9LCJCYWNrZ3JvdW5kIjp7IiRpZCI6IjcwNSIsIkNvbG9yIjp7IiRyZWYiOiI2NzEifX0sIklzVmlzaWJsZSI6ZmFsc2UsIldpZHRoIjowLjAsIkhlaWdodCI6MC4wLCJCb3JkZXJTdHlsZSI6eyIkaWQiOiI3MDYiLCJMaW5lQ29sb3IiOm51bGwsIkxpbmVXZWlnaHQiOjAuMCwiTGluZVR5cGUiOjAsIlBhcmVudFN0eWxlIjpudWxsfSwiUGFyZW50U3R5bGUiOm51bGx9LCJEYXRlRm9ybWF0Ijp7IiRpZCI6Ijcw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MDgiLCJGb3JtYXQiOjAsIklzVmlzaWJsZSI6ZmFsc2UsIkxhc3RLbm93blZpc2liaWxpdHlTdGF0ZSI6ZmFsc2V9LCJJc1Zpc2libGUiOnRydWUsIlBhcmVudFN0eWxlIjpudWxsfSwiSW5kZXgiOjEzLCJTbWFydER1cmF0aW9uQWN0aXZhdGVkIjpmYWxzZSwiRGF0ZUZvcm1hdCI6eyIkcmVmIjoiNzA3In0sIldlZWtOdW1iZXJpbmciOnsiJGlkIjoiNzA5IiwiRm9ybWF0IjowLCJJc1Zpc2libGUiOmZhbHNlLCJMYXN0S25vd25WaXNpYmlsaXR5U3RhdGUiOmZhbHNlfSwiSWQiOiI2NTkyYTdhNS0yNzFmLTQzMzgtYWY3My1kNDkzZGMxZmEwNTMiLCJJbXBvcnRJZCI6bnVsbCwiVGl0bGUiOm51bGwsIk5vdGUiOm51bGwsIkh5cGVybGluayI6eyIkaWQiOiI3MTAiLCJBZGRyZXNzIjoiIiwiU3ViQWRkcmVzcyI6IiJ9LCJJc0NoYW5nZWQiOmZhbHNlLCJJc05ldyI6ZmFsc2V9fV0sIk1pbGVzdG9uZXMiOltdfSx7IiRpZCI6IjcxMSIsIklkIjoiODViNDhiNTAtMmNkZC00ZmIwLWFlM2MtNmQ5YmIxNzllZDkzIiwiSW5kZXgiOjIsIkhlYWRlclRleHQiOiJQaGFzZSAzIiwiU3R5bGUiOnsiJGlkIjoiNzEyIiwiSGVhZGVyU3R5bGUiOnsiJGlkIjoiNzEzIiwiVGV4dFN0eWxlIjp7IiRpZCI6IjcxNCIsIkZvbnRTZXR0aW5ncyI6eyIkaWQiOiI3MTUiLCJGb250U2l6ZSI6MTYsIkZvbnROYW1lIjoiTW9udHNlcnJhdCBTZW1pQm9sZCIsIklzQm9sZCI6ZmFsc2UsIklzSXRhbGljIjpmYWxzZSwiSXNVbmRlcmxpbmVkIjpmYWxzZSwiUGFyZW50U3R5bGUiOm51bGx9LCJBdXRvU2l6ZSI6MCwiRm9yZWdyb3VuZCI6eyIkaWQiOiI3MTYiLCJDb2xvciI6eyIkaWQiOiI3MTciLCJBIjoyNTUsIlIiOjU1LCJHIjo1MywiQiI6Njl9fSwiTWF4V2lkdGgiOjAuMCwiTWF4SGVpZ2h0IjowLjAsIlNtYXJ0Rm9yZWdyb3VuZElzQWN0aXZlIjpmYWxzZSwiSG9yaXpvbnRhbEFsaWdubWVudCI6MCwiVmVydGljYWxBbGlnbm1lbnQiOjAsIlNtYXJ0Rm9yZWdyb3VuZCI6bnVsbCwiQmFja2dyb3VuZEZpbGxUeXBlIjowLCJNYXJnaW4iOnsiJHJlZiI6IjI2NCJ9LCJQYWRkaW5nIjp7IiRyZWYiOiIyNjUifSwiQmFja2dyb3VuZCI6bnVsbCwiSXNWaXNpYmxlIjpmYWxzZSwiV2lkdGgiOjAuMCwiSGVpZ2h0IjowLjAsIkJvcmRlclN0eWxlIjpudWxsLCJQYXJlbnRTdHlsZSI6bnVsbH0sIlJlY3RhbmdsZVN0eWxlIjp7IiRpZCI6IjcxOCIsIk1hcmdpbiI6eyIkcmVmIjoiMjY5In0sIlBhZGRpbmciOnsiJHJlZiI6IjI3MCJ9LCJCYWNrZ3JvdW5kIjp7IiRpZCI6IjcxOSIsIkNvbG9yIjp7IiRpZCI6IjcyMCIsIkEiOjEyNywiUiI6MTE3LCJHIjoxODksIkIiOjE2N319LCJJc1Zpc2libGUiOmZhbHNlLCJXaWR0aCI6MC4wLCJIZWlnaHQiOjAuMCwiQm9yZGVyU3R5bGUiOnsiJGlkIjoiNzIxIiwiTGluZUNvbG9yIjp7IiRpZCI6IjcyMiIsIiR0eXBlIjoiTkxSRS5Db21tb24uRG9tLlNvbGlkQ29sb3JCcnVzaCwgTkxSRS5Db21tb24iLCJDb2xvciI6eyIkaWQiOiI3MjMiLCJBIjoyNTUsIlIiOjI1NSwiRyI6MjU1LCJCIjoyNTV9fSwiTGluZVdlaWdodCI6MC4wLCJMaW5lVHlwZSI6MCwiUGFyZW50U3R5bGUiOm51bGx9LCJQYXJlbnRTdHlsZSI6bnVsbH0sIk1hcmdpbiI6eyIkcmVmIjoiMjc2In0sIlBhZGRpbmciOnsiJHJlZiI6IjI3NyJ9LCJCYWNrZ3JvdW5kIjpudWxsLCJJc1Zpc2libGUiOnRydWUsIldpZHRoIjowLjAsIkhlaWdodCI6MC4wLCJCb3JkZXJTdHlsZSI6bnVsbCwiUGFyZW50U3R5bGUiOm51bGx9LCJCYWNrZ3JvdW5kU3R5bGUiOnsiJGlkIjoiNzI0IiwiTWFyZ2luIjp7IiRyZWYiOiIyNzkifSwiUGFkZGluZyI6eyIkcmVmIjoiMjgwIn0sIkJhY2tncm91bmQiOnsiJGlkIjoiNzI1IiwiQ29sb3IiOnsiJGlkIjoiNzI2IiwiQSI6MzgsIlIiOjExNywiRyI6MTg5LCJCIjoxNjd9fSwiSXNWaXNpYmxlIjp0cnVlLCJXaWR0aCI6MC4wLCJIZWlnaHQiOjAuMCwiQm9yZGVyU3R5bGUiOnsiJGlkIjoiNzI3IiwiTGluZUNvbG9yIjp7IiRpZCI6IjcyOCIsIiR0eXBlIjoiTkxSRS5Db21tb24uRG9tLlNvbGlkQ29sb3JCcnVzaCwgTkxSRS5Db21tb24iLCJDb2xvciI6eyIkaWQiOiI3MjkiLCJBIjoyNTUsIlIiOjI1NSwiRyI6MjU1LCJCIjoyNTV9fSwiTGluZVdlaWdodCI6MC4wLCJMaW5lVHlwZSI6MCwiUGFyZW50U3R5bGUiOm51bGx9LCJQYXJlbnRTdHlsZSI6bnVsbH0sIklzQWJvdmVUaW1lYmFuZCI6ZmFsc2UsIk1hcmdpbiI6eyIkcmVmIjoiMjg2In0sIlBhZGRpbmciOnsiJHJlZiI6IjI4NyJ9LCJJc1Zpc2libGUiOnRydWUsIldpZHRoIjowLjAsIkhlaWdodCI6MC4wLCJCb3JkZXJTdHlsZSI6bnVsbCwiUGFyZW50U3R5bGUiOm51bGx9LCJUYXNrcyI6W3siJGlkIjoiNzMwIiwiX2F0dGFjaGVkTWlsZXN0b25lcyI6W3siJGlkIjoiNzMxIiwiRGF0ZSI6IjIwMjEtMDgtMDZUMjM6NTk6MDAiLCJTdHlsZSI6eyIkaWQiOiI3MzIiLCJTaGFwZSI6NywiQ29ubmVjdG9yTWFyZ2luIjp7IiRpZCI6IjczMyIsIlRvcCI6MCwiTGVmdCI6MiwiUmlnaHQiOjIsIkJvdHRvbSI6MH0sIkNvbm5lY3RvclN0eWxlIjp7IiRpZCI6IjczNCIsIkxpbmVDb2xvciI6eyIkaWQiOiI3MzUiLCIkdHlwZSI6Ik5MUkUuQ29tbW9uLkRvbS5Tb2xpZENvbG9yQnJ1c2gsIE5MUkUuQ29tbW9uIiwiQ29sb3IiOnsiJGlkIjoiNzM2IiwiQSI6MTI3LCJSIjo3OSwiRyI6MTI5LCJCIjoxODl9fSwiTGluZVdlaWdodCI6MS4wLCJMaW5lVHlwZSI6MCwiUGFyZW50U3R5bGUiOm51bGx9LCJJc0JlbG93VGltZWJhbmQiOnRydWUsIlBvc2l0aW9uT25UYXNrIjozLCJIaWRlRGF0ZSI6ZmFsc2UsIlNoYXBlU2l6ZSI6MCwiU3BhY2luZyI6Mi4wLCJQYWRkaW5nIjp7IiRpZCI6IjczNyIsIlRvcCI6MTAsIkxlZnQiOjMsIlJpZ2h0IjowLCJCb3R0b20iOjB9LCJTaGFwZVN0eWxlIjp7IiRpZCI6IjczOCIsIk1hcmdpbiI6eyIkaWQiOiI3MzkiLCJUb3AiOjAsIkxlZnQiOjAsIlJpZ2h0IjowLCJCb3R0b20iOjB9LCJQYWRkaW5nIjp7IiRpZCI6Ijc0MCIsIlRvcCI6MCwiTGVmdCI6MCwiUmlnaHQiOjAsIkJvdHRvbSI6MH0sIkJhY2tncm91bmQiOnsiJGlkIjoiNzQxIiwiQ29sb3IiOnsiJGlkIjoiNzQyIiwiQSI6MjU1LCJSIjoxMzIsIkciOjE3MiwiQiI6MTgyfX0sIklzVmlzaWJsZSI6dHJ1ZSwiV2lkdGgiOjEyLjAsIkhlaWdodCI6MTQuMCwiQm9yZGVyU3R5bGUiOnsiJGlkIjoiNzQzIiwiTGluZUNvbG9yIjp7IiRpZCI6Ijc0NCIsIiR0eXBlIjoiTkxSRS5Db21tb24uRG9tLlNvbGlkQ29sb3JCcnVzaCwgTkxSRS5Db21tb24iLCJDb2xvciI6eyIkaWQiOiI3NDUiLCJBIjoyNTUsIlIiOjI1NSwiRyI6MjU1LCJCIjoyNTV9fSwiTGluZVdlaWdodCI6MC4wLCJMaW5lVHlwZSI6MCwiUGFyZW50U3R5bGUiOm51bGx9LCJQYXJlbnRTdHlsZSI6bnVsbH0sIlRpdGxlU3R5bGUiOnsiJGlkIjoiNzQ2IiwiRm9udFNldHRpbmdzIjp7IiRpZCI6Ijc0NyIsIkZvbnRTaXplIjoxMCwiRm9udE5hbWUiOiJNb250c2VycmF0IiwiSXNCb2xkIjp0cnVlLCJJc0l0YWxpYyI6ZmFsc2UsIklzVW5kZXJsaW5lZCI6ZmFsc2UsIlBhcmVudFN0eWxlIjpudWxsfSwiQXV0b1NpemUiOjAsIkZvcmVncm91bmQiOnsiJGlkIjoiNzQ4IiwiQ29sb3IiOnsiJGlkIjoiNzQ5IiwiQSI6MjU1LCJSIjo1NSwiRyI6NTMsIkIiOjY5fX0sIk1heFdpZHRoIjoyMDAuMCwiTWF4SGVpZ2h0IjoiSW5maW5pdHkiLCJTbWFydEZvcmVncm91bmRJc0FjdGl2ZSI6ZmFsc2UsIkhvcml6b250YWxBbGlnbm1lbnQiOjEsIlZlcnRpY2FsQWxpZ25tZW50IjowLCJTbWFydEZvcmVncm91bmQiOm51bGwsIkJhY2tncm91bmRGaWxsVHlwZSI6MCwiTWFyZ2luIjp7IiRpZCI6Ijc1MCIsIlRvcCI6MCwiTGVmdCI6MCwiUmlnaHQiOjAsIkJvdHRvbSI6MH0sIlBhZGRpbmciOnsiJGlkIjoiNzUxIiwiVG9wIjowLCJMZWZ0IjowLCJSaWdodCI6MCwiQm90dG9tIjowfSwiQmFja2dyb3VuZCI6eyIkaWQiOiI3NTIiLCJDb2xvciI6eyIkaWQiOiI3NTMiLCJBIjowLCJSIjoyNTUsIkciOjI1NSwiQiI6MjU1fX0sIklzVmlzaWJsZSI6dHJ1ZSwiV2lkdGgiOjAuMCwiSGVpZ2h0IjowLjAsIkJvcmRlclN0eWxlIjp7IiRpZCI6Ijc1NCIsIkxpbmVDb2xvciI6bnVsbCwiTGluZVdlaWdodCI6MC4wLCJMaW5lVHlwZSI6MCwiUGFyZW50U3R5bGUiOm51bGx9LCJQYXJlbnRTdHlsZSI6bnVsbH0sIkRhdGVTdHlsZSI6eyIkaWQiOiI3NTUiLCJGb250U2V0dGluZ3MiOnsiJGlkIjoiNzU2IiwiRm9udFNpemUiOjEwLCJGb250TmFtZSI6IlNlZ29lIFVJIiwiSXNCb2xkIjpmYWxzZSwiSXNJdGFsaWMiOmZhbHNlLCJJc1VuZGVybGluZWQiOmZhbHNlLCJQYXJlbnRTdHlsZSI6bnVsbH0sIkF1dG9TaXplIjoyLCJGb3JlZ3JvdW5kIjp7IiRpZCI6Ijc1NyIsIkNvbG9yIjp7IiRpZCI6Ijc1OCIsIkEiOjI1NSwiUiI6NTUsIkciOjUzLCJCIjo2OX19LCJNYXhXaWR0aCI6MjcuMCwiTWF4SGVpZ2h0IjoiSW5maW5pdHkiLCJTbWFydEZvcmVncm91bmRJc0FjdGl2ZSI6ZmFsc2UsIkhvcml6b250YWxBbGlnbm1lbnQiOjEsIlZlcnRpY2FsQWxpZ25tZW50IjowLCJTbWFydEZvcmVncm91bmQiOm51bGwsIkJhY2tncm91bmRGaWxsVHlwZSI6MCwiTWFyZ2luIjp7IiRpZCI6Ijc1OSIsIlRvcCI6MCwiTGVmdCI6MCwiUmlnaHQiOjAsIkJvdHRvbSI6MH0sIlBhZGRpbmciOnsiJGlkIjoiNzYwIiwiVG9wIjowLCJMZWZ0IjowLCJSaWdodCI6MCwiQm90dG9tIjowfSwiQmFja2dyb3VuZCI6eyIkaWQiOiI3NjEiLCJDb2xvciI6eyIkaWQiOiI3NjIiLCJBIjowLCJSIjoyNTUsIkciOjI1NSwiQiI6MjU1fX0sIklzVmlzaWJsZSI6dHJ1ZSwiV2lkdGgiOjAuMCwiSGVpZ2h0IjowLjAsIkJvcmRlclN0eWxlIjp7IiRpZCI6Ijc2MyIsIkxpbmVDb2xvciI6bnVsbCwiTGluZVdlaWdodCI6MC4wLCJMaW5lVHlwZSI6MCwiUGFyZW50U3R5bGUiOm51bGx9LCJQYXJlbnRTdHlsZSI6bnVsbH0sIkRhdGVGb3JtYXQiOnsiJGlkIjoiNzY0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NzY1IiwiRGF0ZVBhcnRJc1Zpc2libGUiOnRydWUsIlRpbWVQYXJ0SXNWaXNpYmxlIjpmYWxzZX19LCJXZWVrTnVtYmVyaW5nIjp7IiRpZCI6Ijc2NiIsIkZvcm1hdCI6MCwiSXNWaXNpYmxlIjpmYWxzZSwiTGFzdEtub3duVmlzaWJpbGl0eVN0YXRlIjpmYWxzZX0sIklzVmlzaWJsZSI6dHJ1ZSwiUGFyZW50U3R5bGUiOm51bGx9LCJJbmRleCI6MTEsIlBlcmNlbnRhZ2VDb21wbGV0ZSI6bnVsbCwiUG9zaXRpb24iOnsiUmF0aW8iOjAuMCwiSXNDdXN0b20iOmZhbHNlfSwiRGF0ZUZvcm1hdCI6eyIkcmVmIjoiNzY0In0sIldlZWtOdW1iZXJpbmciOnsiJGlkIjoiNzY3IiwiRm9ybWF0IjowLCJJc1Zpc2libGUiOmZhbHNlLCJMYXN0S25vd25WaXNpYmlsaXR5U3RhdGUiOmZhbHNlfSwiUmVsYXRlZFRhc2tJZCI6ImZjOWU0N2FkLTUzOGQtNDJjNS1iNjE3LTczOTc1YWQ1Y2U3YSIsIklkIjoiNGQwYmU1YmYtMTM4Ni00NDcwLWE3YTktNDlhNjM3OTFmYjJmIiwiSW1wb3J0SWQiOm51bGwsIlRpdGxlIjoiTWlsZXN0b25lIDYiLCJOb3RlIjpudWxsLCJIeXBlcmxpbmsiOnsiJGlkIjoiNzY4IiwiQWRkcmVzcyI6bnVsbCwiU3ViQWRkcmVzcyI6bnVsbH0sIklzQ2hhbmdlZCI6ZmFsc2UsIklzTmV3IjpmYWxzZX0seyIkaWQiOiI3NjkiLCJEYXRlIjoiMjAyMi0wNS0zMFQyMzo1OTowMCIsIlN0eWxlIjp7IiRpZCI6Ijc3MCIsIlNoYXBlIjo3LCJDb25uZWN0b3JNYXJnaW4iOnsiJGlkIjoiNzcxIiwiVG9wIjowLCJMZWZ0IjoyLCJSaWdodCI6MiwiQm90dG9tIjowfSwiQ29ubmVjdG9yU3R5bGUiOnsiJGlkIjoiNzcyIiwiTGluZUNvbG9yIjp7IiRpZCI6Ijc3MyIsIiR0eXBlIjoiTkxSRS5Db21tb24uRG9tLlNvbGlkQ29sb3JCcnVzaCwgTkxSRS5Db21tb24iLCJDb2xvciI6eyIkaWQiOiI3NzQiLCJBIjoxMjcsIlIiOjc5LCJHIjoxMjksIkIiOjE4OX19LCJMaW5lV2VpZ2h0IjoxLjAsIkxpbmVUeXBlIjowLCJQYXJlbnRTdHlsZSI6bnVsbH0sIklzQmVsb3dUaW1lYmFuZCI6dHJ1ZSwiUG9zaXRpb25PblRhc2siOjMsIkhpZGVEYXRlIjpmYWxzZSwiU2hhcGVTaXplIjowLCJTcGFjaW5nIjoyLjAsIlBhZGRpbmciOnsiJGlkIjoiNzc1IiwiVG9wIjoxMCwiTGVmdCI6MywiUmlnaHQiOjAsIkJvdHRvbSI6MH0sIlNoYXBlU3R5bGUiOnsiJGlkIjoiNzc2IiwiTWFyZ2luIjp7IiRpZCI6Ijc3NyIsIlRvcCI6MCwiTGVmdCI6MCwiUmlnaHQiOjAsIkJvdHRvbSI6MH0sIlBhZGRpbmciOnsiJGlkIjoiNzc4IiwiVG9wIjowLCJMZWZ0IjowLCJSaWdodCI6MCwiQm90dG9tIjowfSwiQmFja2dyb3VuZCI6eyIkaWQiOiI3NzkiLCJDb2xvciI6eyIkaWQiOiI3ODAiLCJBIjoyNTUsIlIiOjEzMiwiRyI6MTcyLCJCIjoxODJ9fSwiSXNWaXNpYmxlIjp0cnVlLCJXaWR0aCI6MTIuMCwiSGVpZ2h0IjoxNC4wLCJCb3JkZXJTdHlsZSI6eyIkaWQiOiI3ODEiLCJMaW5lQ29sb3IiOnsiJGlkIjoiNzgyIiwiJHR5cGUiOiJOTFJFLkNvbW1vbi5Eb20uU29saWRDb2xvckJydXNoLCBOTFJFLkNvbW1vbiIsIkNvbG9yIjp7IiRpZCI6Ijc4MyIsIkEiOjI1NSwiUiI6MjU1LCJHIjoyNTUsIkIiOjI1NX19LCJMaW5lV2VpZ2h0IjowLjAsIkxpbmVUeXBlIjowLCJQYXJlbnRTdHlsZSI6bnVsbH0sIlBhcmVudFN0eWxlIjpudWxsfSwiVGl0bGVTdHlsZSI6eyIkaWQiOiI3ODQiLCJGb250U2V0dGluZ3MiOnsiJGlkIjoiNzg1IiwiRm9udFNpemUiOjEwLCJGb250TmFtZSI6Ik1vbnRzZXJyYXQiLCJJc0JvbGQiOnRydWUsIklzSXRhbGljIjpmYWxzZSwiSXNVbmRlcmxpbmVkIjpmYWxzZSwiUGFyZW50U3R5bGUiOm51bGx9LCJBdXRvU2l6ZSI6MCwiRm9yZWdyb3VuZCI6eyIkaWQiOiI3ODYiLCJDb2xvciI6eyIkaWQiOiI3ODciLCJBIjoyNTUsIlIiOjU1LCJHIjo1MywiQiI6Njl9fSwiTWF4V2lkdGgiOjIwMC4wLCJNYXhIZWlnaHQiOiJJbmZpbml0eSIsIlNtYXJ0Rm9yZWdyb3VuZElzQWN0aXZlIjpmYWxzZSwiSG9yaXpvbnRhbEFsaWdubWVudCI6MSwiVmVydGljYWxBbGlnbm1lbnQiOjAsIlNtYXJ0Rm9yZWdyb3VuZCI6bnVsbCwiQmFja2dyb3VuZEZpbGxUeXBlIjowLCJNYXJnaW4iOnsiJGlkIjoiNzg4IiwiVG9wIjowLCJMZWZ0IjowLCJSaWdodCI6MCwiQm90dG9tIjowfSwiUGFkZGluZyI6eyIkaWQiOiI3ODkiLCJUb3AiOjAsIkxlZnQiOjAsIlJpZ2h0IjowLCJCb3R0b20iOjB9LCJCYWNrZ3JvdW5kIjp7IiRpZCI6Ijc5MCIsIkNvbG9yIjp7IiRpZCI6Ijc5MSIsIkEiOjAsIlIiOjI1NSwiRyI6MjU1LCJCIjoyNTV9fSwiSXNWaXNpYmxlIjp0cnVlLCJXaWR0aCI6MC4wLCJIZWlnaHQiOjAuMCwiQm9yZGVyU3R5bGUiOnsiJGlkIjoiNzkyIiwiTGluZUNvbG9yIjpudWxsLCJMaW5lV2VpZ2h0IjowLjAsIkxpbmVUeXBlIjowLCJQYXJlbnRTdHlsZSI6bnVsbH0sIlBhcmVudFN0eWxlIjpudWxsfSwiRGF0ZVN0eWxlIjp7IiRpZCI6Ijc5MyIsIkZvbnRTZXR0aW5ncyI6eyIkaWQiOiI3OTQiLCJGb250U2l6ZSI6MTAsIkZvbnROYW1lIjoiU2Vnb2UgVUkiLCJJc0JvbGQiOmZhbHNlLCJJc0l0YWxpYyI6ZmFsc2UsIklzVW5kZXJsaW5lZCI6ZmFsc2UsIlBhcmVudFN0eWxlIjpudWxsfSwiQXV0b1NpemUiOjIsIkZvcmVncm91bmQiOnsiJGlkIjoiNzk1IiwiQ29sb3IiOnsiJGlkIjoiNzk2IiwiQSI6MjU1LCJSIjo1NSwiRyI6NTMsIkIiOjY5fX0sIk1heFdpZHRoIjozNC4wLCJNYXhIZWlnaHQiOiJJbmZpbml0eSIsIlNtYXJ0Rm9yZWdyb3VuZElzQWN0aXZlIjpmYWxzZSwiSG9yaXpvbnRhbEFsaWdubWVudCI6MSwiVmVydGljYWxBbGlnbm1lbnQiOjAsIlNtYXJ0Rm9yZWdyb3VuZCI6bnVsbCwiQmFja2dyb3VuZEZpbGxUeXBlIjowLCJNYXJnaW4iOnsiJGlkIjoiNzk3IiwiVG9wIjowLCJMZWZ0IjowLCJSaWdodCI6MCwiQm90dG9tIjowfSwiUGFkZGluZyI6eyIkaWQiOiI3OTgiLCJUb3AiOjAsIkxlZnQiOjAsIlJpZ2h0IjowLCJCb3R0b20iOjB9LCJCYWNrZ3JvdW5kIjp7IiRpZCI6Ijc5OSIsIkNvbG9yIjp7IiRpZCI6IjgwMCIsIkEiOjAsIlIiOjI1NSwiRyI6MjU1LCJCIjoyNTV9fSwiSXNWaXNpYmxlIjp0cnVlLCJXaWR0aCI6MC4wLCJIZWlnaHQiOjAuMCwiQm9yZGVyU3R5bGUiOnsiJGlkIjoiODAxIiwiTGluZUNvbG9yIjpudWxsLCJMaW5lV2VpZ2h0IjowLjAsIkxpbmVUeXBlIjowLCJQYXJlbnRTdHlsZSI6bnVsbH0sIlBhcmVudFN0eWxlIjpudWxsfSwiRGF0ZUZvcm1hdCI6eyIkaWQiOiI4MDI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MDMiLCJEYXRlUGFydElzVmlzaWJsZSI6dHJ1ZSwiVGltZVBhcnRJc1Zpc2libGUiOmZhbHNlfX0sIldlZWtOdW1iZXJpbmciOnsiJGlkIjoiODA0IiwiRm9ybWF0IjowLCJJc1Zpc2libGUiOmZhbHNlLCJMYXN0S25vd25WaXNpYmlsaXR5U3RhdGUiOmZhbHNlfSwiSXNWaXNpYmxlIjp0cnVlLCJQYXJlbnRTdHlsZSI6bnVsbH0sIkluZGV4IjoxMiwiUGVyY2VudGFnZUNvbXBsZXRlIjpudWxsLCJQb3NpdGlvbiI6eyJSYXRpbyI6MC4wLCJJc0N1c3RvbSI6ZmFsc2V9LCJEYXRlRm9ybWF0Ijp7IiRyZWYiOiI4MDIifSwiV2Vla051bWJlcmluZyI6eyIkaWQiOiI4MDUiLCJGb3JtYXQiOjAsIklzVmlzaWJsZSI6ZmFsc2UsIkxhc3RLbm93blZpc2liaWxpdHlTdGF0ZSI6ZmFsc2V9LCJSZWxhdGVkVGFza0lkIjoiZmM5ZTQ3YWQtNTM4ZC00MmM1LWI2MTctNzM5NzVhZDVjZTdhIiwiSWQiOiJlZmJhMTk5Ni0wNzEzLTQ1ZmYtYWY3Yy1jZmNhOWY2ZDYzMmMiLCJJbXBvcnRJZCI6bnVsbCwiVGl0bGUiOiJNaWxlc3RvbmUgNyIsIk5vdGUiOm51bGwsIkh5cGVybGluayI6eyIkaWQiOiI4MDYiLCJBZGRyZXNzIjpudWxsLCJTdWJBZGRyZXNzIjpudWxsfSwiSXNDaGFuZ2VkIjpmYWxzZSwiSXNOZXciOmZhbHNlfV0sIlRhc2tEZWZpbml0aW9uIjp7IiRpZCI6IjgwNyIsIkdyb3VwTmFtZSI6bnVsbCwiU3RhcnREYXRlIjoiMjAyMC0xMi0xOFQwMDowMDowMCIsIkVuZERhdGUiOiIyMDIyLTEwLTEzVDIzOjU5OjAwIiwiUGVyY2VudGFnZUNvbXBsZXRlIjpudWxsLCJTdHlsZSI6eyIkaWQiOiI4MDgiLCJTaGFwZSI6MywiU2hhcGVUaGlja25lc3MiOjAsIkR1cmF0aW9uRm9ybWF0Ijo1LCJJbmNsdWRlTm9uV29ya2luZ0RheXNJbkR1cmF0aW9uIjpmYWxzZSwiUGVyY2VudGFnZUNvbXBsZXRlU3R5bGUiOnsiJGlkIjoiODA5IiwiRm9udFNldHRpbmdzIjp7IiRpZCI6IjgxMCIsIkZvbnRTaXplIjoxMCwiRm9udE5hbWUiOiJDYWxpYnJpIiwiSXNCb2xkIjpmYWxzZSwiSXNJdGFsaWMiOmZhbHNlLCJJc1VuZGVybGluZWQiOmZhbHNlLCJQYXJlbnRTdHlsZSI6bnVsbH0sIkF1dG9TaXplIjowLCJGb3JlZ3JvdW5kIjp7IiRpZCI6IjgxMSIsIkNvbG9yIjp7IiRpZCI6IjgxM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MTMiLCJUb3AiOjAsIkxlZnQiOjAsIlJpZ2h0IjowLCJCb3R0b20iOjB9LCJQYWRkaW5nIjp7IiRpZCI6IjgxNCIsIlRvcCI6MCwiTGVmdCI6MCwiUmlnaHQiOjAsIkJvdHRvbSI6MH0sIkJhY2tncm91bmQiOnsiJGlkIjoiODE1IiwiQ29sb3IiOnsiJGlkIjoiODE2IiwiQSI6ODksIlIiOjAsIkciOjAsIkIiOjB9fSwiSXNWaXNpYmxlIjp0cnVlLCJXaWR0aCI6MC4wLCJIZWlnaHQiOjAuMCwiQm9yZGVyU3R5bGUiOnsiJGlkIjoiODE3IiwiTGluZUNvbG9yIjpudWxsLCJMaW5lV2VpZ2h0IjowLjAsIkxpbmVUeXBlIjowLCJQYXJlbnRTdHlsZSI6bnVsbH0sIlBhcmVudFN0eWxlIjpudWxsfSwiRHVyYXRpb25TdHlsZSI6eyIkaWQiOiI4MTgiLCJGb250U2V0dGluZ3MiOnsiJGlkIjoiODE5IiwiRm9udFNpemUiOjEwLCJGb250TmFtZSI6IkNhbGlicmkiLCJJc0JvbGQiOmZhbHNlLCJJc0l0YWxpYyI6ZmFsc2UsIklzVW5kZXJsaW5lZCI6ZmFsc2UsIlBhcmVudFN0eWxlIjpudWxsfSwiQXV0b1NpemUiOjAsIkZvcmVncm91bmQiOnsiJGlkIjoiODIwIiwiQ29sb3IiOnsiJGlkIjoiODIxIiwiQSI6MjU1LCJSIjoxMjIsIkciOjE0MCwiQiI6MTQyfX0sIk1heFdpZHRoIjoyMDAuMCwiTWF4SGVpZ2h0IjoiSW5maW5pdHkiLCJTbWFydEZvcmVncm91bmRJc0FjdGl2ZSI6ZmFsc2UsIkhvcml6b250YWxBbGlnbm1lbnQiOjAsIlZlcnRpY2FsQWxpZ25tZW50IjowLCJTbWFydEZvcmVncm91bmQiOm51bGwsIkJhY2tncm91bmRGaWxsVHlwZSI6MCwiTWFyZ2luIjp7IiRpZCI6IjgyMiIsIlRvcCI6MCwiTGVmdCI6MCwiUmlnaHQiOjAsIkJvdHRvbSI6MH0sIlBhZGRpbmciOnsiJGlkIjoiODIzIiwiVG9wIjowLCJMZWZ0IjowLCJSaWdodCI6MCwiQm90dG9tIjowfSwiQmFja2dyb3VuZCI6eyIkaWQiOiI4MjQiLCJDb2xvciI6eyIkaWQiOiI4MjUiLCJBIjowLCJSIjoyNTUsIkciOjI1NSwiQiI6MjU1fX0sIklzVmlzaWJsZSI6dHJ1ZSwiV2lkdGgiOjAuMCwiSGVpZ2h0IjowLjAsIkJvcmRlclN0eWxlIjp7IiRpZCI6IjgyNiIsIkxpbmVDb2xvciI6bnVsbCwiTGluZVdlaWdodCI6MC4wLCJMaW5lVHlwZSI6MCwiUGFyZW50U3R5bGUiOm51bGx9LCJQYXJlbnRTdHlsZSI6bnVsbH0sIkhvcml6b250YWxDb25uZWN0b3JTdHlsZSI6eyIkaWQiOiI4MjciLCJMaW5lQ29sb3IiOnsiJGlkIjoiODI4IiwiJHR5cGUiOiJOTFJFLkNvbW1vbi5Eb20uU29saWRDb2xvckJydXNoLCBOTFJFLkNvbW1vbiIsIkNvbG9yIjp7IiRpZCI6IjgyOSIsIkEiOjI1NSwiUiI6MjA0LCJHIjoyMDQsIkIiOjIwNH19LCJMaW5lV2VpZ2h0IjoxLjAsIkxpbmVUeXBlIjowLCJQYXJlbnRTdHlsZSI6bnVsbH0sIlZlcnRpY2FsQ29ubmVjdG9yU3R5bGUiOnsiJGlkIjoiODMwIiwiTGluZUNvbG9yIjp7IiRpZCI6IjgzMSIsIiR0eXBlIjoiTkxSRS5Db21tb24uRG9tLlNvbGlkQ29sb3JCcnVzaCwgTkxSRS5Db21tb24iLCJDb2xvciI6eyIkaWQiOiI4MzIiLCJBIjoyNTUsIlIiOjI0MywiRyI6MjM1LCJCIjoyMzV9fSwiTGluZVdlaWdodCI6MS4wLCJMaW5lVHlwZSI6MCwiUGFyZW50U3R5bGUiOm51bGx9LCJNYXJnaW4iOm51bGwsIlN0YXJ0RGF0ZVBvc2l0aW9uIjozLCJFbmREYXRlUG9zaXRpb24iOjMsIkRhdGVJc1Zpc2libGUiOnRydWUsIlRpdGxlUG9zaXRpb24iOjEsIkR1cmF0aW9uUG9zaXRpb24iOjQsIlBlcmNlbnRhZ2VDb21wbGV0ZWRQb3NpdGlvbiI6MiwiU3BhY2luZyI6MywiSXNCZWxvd1RpbWViYW5kIjp0cnVlLCJQZXJjZW50YWdlQ29tcGxldGVTaGFwZU9wYWNpdHkiOjM1LCJTaGFwZVN0eWxlIjp7IiRpZCI6IjgzMyIsIk1hcmdpbiI6eyIkaWQiOiI4MzQiLCJUb3AiOjAsIkxlZnQiOjQsIlJpZ2h0Ijo0LCJCb3R0b20iOjB9LCJQYWRkaW5nIjp7IiRpZCI6IjgzNSIsIlRvcCI6MCwiTGVmdCI6MCwiUmlnaHQiOjAsIkJvdHRvbSI6MH0sIkJhY2tncm91bmQiOnsiJGlkIjoiODM2IiwiQ29sb3IiOnsiJGlkIjoiODM3IiwiQSI6MjU1LCJSIjo1NSwiRyI6NTMsIkIiOjY5fX0sIklzVmlzaWJsZSI6dHJ1ZSwiV2lkdGgiOjAuMCwiSGVpZ2h0IjoxMC4wLCJCb3JkZXJTdHlsZSI6eyIkaWQiOiI4MzgiLCJMaW5lQ29sb3IiOnsiJGlkIjoiODM5IiwiJHR5cGUiOiJOTFJFLkNvbW1vbi5Eb20uU29saWRDb2xvckJydXNoLCBOTFJFLkNvbW1vbiIsIkNvbG9yIjp7IiRpZCI6Ijg0MCIsIkEiOjI1NSwiUiI6MjU1LCJHIjoyNTUsIkIiOjI1NX19LCJMaW5lV2VpZ2h0IjowLjAsIkxpbmVUeXBlIjowLCJQYXJlbnRTdHlsZSI6bnVsbH0sIlBhcmVudFN0eWxlIjpudWxsfSwiVGl0bGVTdHlsZSI6eyIkaWQiOiI4NDEiLCJGb250U2V0dGluZ3MiOnsiJGlkIjoiODQyIiwiRm9udFNpemUiOjEyLCJGb250TmFtZSI6IlNlZ29lIFVJIiwiSXNCb2xkIjp0cnVlLCJJc0l0YWxpYyI6ZmFsc2UsIklzVW5kZXJsaW5lZCI6ZmFsc2UsIlBhcmVudFN0eWxlIjpudWxsfSwiQXV0b1NpemUiOjAsIkZvcmVncm91bmQiOnsiJGlkIjoiODQzIiwiQ29sb3IiOnsiJGlkIjoiODQ0IiwiQSI6MjU1LCJSIjo1NSwiRyI6NTMsIkIiOjY5fX0sIk1heFdpZHRoIjo3MjAuMCwiTWF4SGVpZ2h0IjoiSW5maW5pdHkiLCJTbWFydEZvcmVncm91bmRJc0FjdGl2ZSI6ZmFsc2UsIkhvcml6b250YWxBbGlnbm1lbnQiOjAsIlZlcnRpY2FsQWxpZ25tZW50IjowLCJTbWFydEZvcmVncm91bmQiOm51bGwsIkJhY2tncm91bmRGaWxsVHlwZSI6MCwiTWFyZ2luIjp7IiRpZCI6Ijg0NSIsIlRvcCI6MCwiTGVmdCI6MCwiUmlnaHQiOjAsIkJvdHRvbSI6MH0sIlBhZGRpbmciOnsiJGlkIjoiODQ2IiwiVG9wIjowLCJMZWZ0IjowLCJSaWdodCI6MCwiQm90dG9tIjowfSwiQmFja2dyb3VuZCI6eyIkaWQiOiI4NDciLCJDb2xvciI6eyIkaWQiOiI4NDgiLCJBIjowLCJSIjoyNTUsIkciOjI1NSwiQiI6MjU1fX0sIklzVmlzaWJsZSI6dHJ1ZSwiV2lkdGgiOjAuMCwiSGVpZ2h0IjowLjAsIkJvcmRlclN0eWxlIjp7IiRpZCI6Ijg0OSIsIkxpbmVDb2xvciI6bnVsbCwiTGluZVdlaWdodCI6MC4wLCJMaW5lVHlwZSI6MCwiUGFyZW50U3R5bGUiOm51bGx9LCJQYXJlbnRTdHlsZSI6bnVsbH0sIkRhdGVTdHlsZSI6eyIkaWQiOiI4NTAiLCJGb250U2V0dGluZ3MiOnsiJGlkIjoiODUxIiwiRm9udFNpemUiOjksIkZvbnROYW1lIjoiU2Vnb2UgVUkiLCJJc0JvbGQiOmZhbHNlLCJJc0l0YWxpYyI6ZmFsc2UsIklzVW5kZXJsaW5lZCI6ZmFsc2UsIlBhcmVudFN0eWxlIjpudWxsfSwiQXV0b1NpemUiOjAsIkZvcmVncm91bmQiOnsiJGlkIjoiODUyIiwiQ29sb3IiOnsiJGlkIjoiODUzIiwiQSI6MjU1LCJSIjozOCwiRyI6MTMxLCJCIjoxOTh9fSwiTWF4V2lkdGgiOjIwMC4wLCJNYXhIZWlnaHQiOiJJbmZpbml0eSIsIlNtYXJ0Rm9yZWdyb3VuZElzQWN0aXZlIjpmYWxzZSwiSG9yaXpvbnRhbEFsaWdubWVudCI6MiwiVmVydGljYWxBbGlnbm1lbnQiOjAsIlNtYXJ0Rm9yZWdyb3VuZCI6bnVsbCwiQmFja2dyb3VuZEZpbGxUeXBlIjowLCJNYXJnaW4iOnsiJGlkIjoiODU0IiwiVG9wIjowLCJMZWZ0IjowLCJSaWdodCI6MCwiQm90dG9tIjowfSwiUGFkZGluZyI6eyIkaWQiOiI4NTUiLCJUb3AiOjAsIkxlZnQiOjAsIlJpZ2h0IjowLCJCb3R0b20iOjB9LCJCYWNrZ3JvdW5kIjp7IiRpZCI6Ijg1NiIsIkNvbG9yIjp7IiRpZCI6Ijg1NyIsIkEiOjI1NSwiUiI6MTIyLCJHIjoxNDAsIkIiOjE0Mn19LCJJc1Zpc2libGUiOmZhbHNlLCJXaWR0aCI6MC4wLCJIZWlnaHQiOjAuMCwiQm9yZGVyU3R5bGUiOnsiJGlkIjoiODU4IiwiTGluZUNvbG9yIjpudWxsLCJMaW5lV2VpZ2h0IjowLjAsIkxpbmVUeXBlIjowLCJQYXJlbnRTdHlsZSI6bnVsbH0sIlBhcmVudFN0eWxlIjpudWxsfSwiRGF0ZUZvcm1hdCI6eyIkaWQiOiI4N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YwIiwiRm9ybWF0IjowLCJJc1Zpc2libGUiOmZhbHNlLCJMYXN0S25vd25WaXNpYmlsaXR5U3RhdGUiOmZhbHNlfSwiSXNWaXNpYmxlIjp0cnVlLCJQYXJlbnRTdHlsZSI6bnVsbH0sIkluZGV4IjoxMCwiU21hcnREdXJhdGlvbkFjdGl2YXRlZCI6ZmFsc2UsIkRhdGVGb3JtYXQiOnsiJHJlZiI6Ijg1OSJ9LCJXZWVrTnVtYmVyaW5nIjp7IiRpZCI6Ijg2MSIsIkZvcm1hdCI6MCwiSXNWaXNpYmxlIjpmYWxzZSwiTGFzdEtub3duVmlzaWJpbGl0eVN0YXRlIjpmYWxzZX0sIklkIjoiZmM5ZTQ3YWQtNTM4ZC00MmM1LWI2MTctNzM5NzVhZDVjZTdhIiwiSW1wb3J0SWQiOm51bGwsIlRpdGxlIjoiVEhJUkQgUEhBU0UgZGVzY3JpcHRpb24iLCJOb3RlIjpudWxsLCJIeXBlcmxpbmsiOnsiJGlkIjoiODYyIiwiQWRkcmVzcyI6bnVsbCwiU3ViQWRkcmVzcyI6bnVsbH0sIklzQ2hhbmdlZCI6ZmFsc2UsIklzTmV3IjpmYWxzZX19LHsiJGlkIjoiODYzIiwiX2F0dGFjaGVkTWlsZXN0b25lcyI6W10sIlRhc2tEZWZpbml0aW9uIjp7IiRpZCI6Ijg2NCIsIkdyb3VwTmFtZSI6bnVsbCwiU3RhcnREYXRlIjoiMjAyMS0wOC0xMVQwMDowMDowMFoiLCJFbmREYXRlIjoiMjAyMS0wOC0xMVQyMzo1OTowMFoiLCJQZXJjZW50YWdlQ29tcGxldGUiOm51bGwsIlN0eWxlIjp7IiRpZCI6Ijg2NSIsIlNoYXBlIjo0LCJTaGFwZVRoaWNrbmVzcyI6MCwiRHVyYXRpb25Gb3JtYXQiOjAsIkluY2x1ZGVOb25Xb3JraW5nRGF5c0luRHVyYXRpb24iOmZhbHNlLCJQZXJjZW50YWdlQ29tcGxldGVTdHlsZSI6eyIkaWQiOiI4NjYiLCJGb250U2V0dGluZ3MiOnsiJGlkIjoiODY3IiwiRm9udFNpemUiOjEwLCJGb250TmFtZSI6IkNhbGlicmkiLCJJc0JvbGQiOmZhbHNlLCJJc0l0YWxpYyI6ZmFsc2UsIklzVW5kZXJsaW5lZCI6ZmFsc2UsIlBhcmVudFN0eWxlIjpudWxsfSwiQXV0b1NpemUiOjAsIkZvcmVncm91bmQiOnsiJGlkIjoiODY4IiwiQ29sb3IiOnsiJGlkIjoiODY5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g3MCIsIlRvcCI6MCwiTGVmdCI6MCwiUmlnaHQiOjAsIkJvdHRvbSI6MH0sIlBhZGRpbmciOnsiJGlkIjoiODcxIiwiVG9wIjowLCJMZWZ0IjowLCJSaWdodCI6MCwiQm90dG9tIjowfSwiQmFja2dyb3VuZCI6eyIkaWQiOiI4NzIiLCJDb2xvciI6eyIkaWQiOiI4NzMiLCJBIjo4OSwiUiI6MCwiRyI6MCwiQiI6MH19LCJJc1Zpc2libGUiOnRydWUsIldpZHRoIjowLjAsIkhlaWdodCI6MC4wLCJCb3JkZXJTdHlsZSI6eyIkaWQiOiI4NzQiLCJMaW5lQ29sb3IiOm51bGwsIkxpbmVXZWlnaHQiOjAuMCwiTGluZVR5cGUiOjAsIlBhcmVudFN0eWxlIjpudWxsfSwiUGFyZW50U3R5bGUiOm51bGx9LCJEdXJhdGlvblN0eWxlIjp7IiRpZCI6Ijg3NSIsIkZvbnRTZXR0aW5ncyI6eyIkaWQiOiI4NzYiLCJGb250U2l6ZSI6MTAsIkZvbnROYW1lIjoiQ2FsaWJyaSIsIklzQm9sZCI6ZmFsc2UsIklzSXRhbGljIjpmYWxzZSwiSXNVbmRlcmxpbmVkIjpmYWxzZSwiUGFyZW50U3R5bGUiOm51bGx9LCJBdXRvU2l6ZSI6MCwiRm9yZWdyb3VuZCI6eyIkaWQiOiI4NzciLCJDb2xvciI6eyIkaWQiOiI4Nz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zkiLCJUb3AiOjAsIkxlZnQiOjAsIlJpZ2h0IjowLCJCb3R0b20iOjB9LCJQYWRkaW5nIjp7IiRpZCI6Ijg4MCIsIlRvcCI6MCwiTGVmdCI6MCwiUmlnaHQiOjAsIkJvdHRvbSI6MH0sIkJhY2tncm91bmQiOnsiJGlkIjoiODgxIiwiQ29sb3IiOnsiJHJlZiI6Ijg3MyJ9fSwiSXNWaXNpYmxlIjp0cnVlLCJXaWR0aCI6MC4wLCJIZWlnaHQiOjAuMCwiQm9yZGVyU3R5bGUiOnsiJGlkIjoiODgyIiwiTGluZUNvbG9yIjpudWxsLCJMaW5lV2VpZ2h0IjowLjAsIkxpbmVUeXBlIjowLCJQYXJlbnRTdHlsZSI6bnVsbH0sIlBhcmVudFN0eWxlIjpudWxsfSwiSG9yaXpvbnRhbENvbm5lY3RvclN0eWxlIjp7IiRpZCI6Ijg4MyIsIkxpbmVDb2xvciI6eyIkaWQiOiI4ODQiLCIkdHlwZSI6Ik5MUkUuQ29tbW9uLkRvbS5Tb2xpZENvbG9yQnJ1c2gsIE5MUkUuQ29tbW9uIiwiQ29sb3IiOnsiJGlkIjoiODg1IiwiQSI6MjU1LCJSIjoyMDQsIkciOjIwNCwiQiI6MjA0fX0sIkxpbmVXZWlnaHQiOjEuMCwiTGluZVR5cGUiOjAsIlBhcmVudFN0eWxlIjpudWxsfSwiVmVydGljYWxDb25uZWN0b3JTdHlsZSI6eyIkaWQiOiI4ODYiLCJMaW5lQ29sb3IiOnsiJGlkIjoiODg3IiwiJHR5cGUiOiJOTFJFLkNvbW1vbi5Eb20uU29saWRDb2xvckJydXNoLCBOTFJFLkNvbW1vbiIsIkNvbG9yIjp7IiRpZCI6Ijg4OCIsIkEiOjI1NSwiUiI6MjQzLCJHIjoyMzUsIkIiOjIzNX19LCJMaW5lV2VpZ2h0IjoxLjAsIkxpbmVUeXBlIjowLCJQYXJlbnRTdHlsZSI6bnVsbH0sIk1hcmdpbiI6bnVsbCwiU3RhcnREYXRlUG9zaXRpb24iOjMsIkVuZERhdGVQb3NpdGlvbiI6NCwiRGF0ZUlzVmlzaWJsZSI6dHJ1ZSwiVGl0bGVQb3NpdGlvbiI6MSwiRHVyYXRpb25Qb3NpdGlvbiI6NiwiUGVyY2VudGFnZUNvbXBsZXRlZFBvc2l0aW9uIjoyLCJTcGFjaW5nIjozLCJJc0JlbG93VGltZWJhbmQiOnRydWUsIlBlcmNlbnRhZ2VDb21wbGV0ZVNoYXBlT3BhY2l0eSI6MzUsIlNoYXBlU3R5bGUiOnsiJGlkIjoiODg5IiwiTWFyZ2luIjp7IiRpZCI6Ijg5MCIsIlRvcCI6MCwiTGVmdCI6NCwiUmlnaHQiOjQsIkJvdHRvbSI6MH0sIlBhZGRpbmciOnsiJGlkIjoiODkxIiwiVG9wIjowLCJMZWZ0IjowLCJSaWdodCI6MCwiQm90dG9tIjowfSwiQmFja2dyb3VuZCI6eyIkaWQiOiI4OTIiLCJDb2xvciI6eyIkaWQiOiI4OTMiLCJBIjoyNTUsIlIiOjE5MiwiRyI6ODAsIkIiOjc3fX0sIklzVmlzaWJsZSI6dHJ1ZSwiV2lkdGgiOjAuMCwiSGVpZ2h0IjoxMC4wLCJCb3JkZXJTdHlsZSI6eyIkaWQiOiI4OTQiLCJMaW5lQ29sb3IiOnsiJGlkIjoiODk1IiwiJHR5cGUiOiJOTFJFLkNvbW1vbi5Eb20uU29saWRDb2xvckJydXNoLCBOTFJFLkNvbW1vbiIsIkNvbG9yIjp7IiRpZCI6Ijg5NiIsIkEiOjI1NSwiUiI6MjM4LCJHIjoyMzYsIkIiOjIyNX19LCJMaW5lV2VpZ2h0IjowLjAsIkxpbmVUeXBlIjowLCJQYXJlbnRTdHlsZSI6bnVsbH0sIlBhcmVudFN0eWxlIjpudWxsfSwiVGl0bGVTdHlsZSI6eyIkaWQiOiI4OTciLCJGb250U2V0dGluZ3MiOnsiJGlkIjoiODk4IiwiRm9udFNpemUiOjEyLCJGb250TmFtZSI6IlNlZ29lIFVJIiwiSXNCb2xkIjpmYWxzZSwiSXNJdGFsaWMiOmZhbHNlLCJJc1VuZGVybGluZWQiOmZhbHNlLCJQYXJlbnRTdHlsZSI6bnVsbH0sIkF1dG9TaXplIjowLCJGb3JlZ3JvdW5kIjp7IiRyZWYiOiIxMTUifSwiTWF4V2lkdGgiOjEyODAuMCwiTWF4SGVpZ2h0IjoiSW5maW5pdHkiLCJTbWFydEZvcmVncm91bmRJc0FjdGl2ZSI6ZmFsc2UsIkhvcml6b250YWxBbGlnbm1lbnQiOjAsIlZlcnRpY2FsQWxpZ25tZW50IjowLCJTbWFydEZvcmVncm91bmQiOm51bGwsIkJhY2tncm91bmRGaWxsVHlwZSI6MCwiTWFyZ2luIjp7IiRpZCI6Ijg5OSIsIlRvcCI6MCwiTGVmdCI6MCwiUmlnaHQiOjAsIkJvdHRvbSI6MH0sIlBhZGRpbmciOnsiJGlkIjoiOTAwIiwiVG9wIjowLCJMZWZ0IjowLCJSaWdodCI6MCwiQm90dG9tIjowfSwiQmFja2dyb3VuZCI6eyIkaWQiOiI5MDEiLCJDb2xvciI6eyIkcmVmIjoiODczIn19LCJJc1Zpc2libGUiOnRydWUsIldpZHRoIjowLjAsIkhlaWdodCI6MC4wLCJCb3JkZXJTdHlsZSI6eyIkaWQiOiI5MDIiLCJMaW5lQ29sb3IiOm51bGwsIkxpbmVXZWlnaHQiOjAuMCwiTGluZVR5cGUiOjAsIlBhcmVudFN0eWxlIjpudWxsfSwiUGFyZW50U3R5bGUiOm51bGx9LCJEYXRlU3R5bGUiOnsiJGlkIjoiOTAzIiwiRm9udFNldHRpbmdzIjp7IiRpZCI6IjkwNCIsIkZvbnRTaXplIjo5LCJGb250TmFtZSI6IlNlZ29lIFVJIFNlbWlib2xk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SwiVmVydGljYWxBbGlnbm1lbnQiOjAsIlNtYXJ0Rm9yZWdyb3VuZCI6bnVsbCwiQmFja2dyb3VuZEZpbGxUeXBlIjowLCJNYXJnaW4iOnsiJGlkIjoiOTA1IiwiVG9wIjowLCJMZWZ0IjowLCJSaWdodCI6MCwiQm90dG9tIjowfSwiUGFkZGluZyI6eyIkaWQiOiI5MDYiLCJUb3AiOjAsIkxlZnQiOjAsIlJpZ2h0IjowLCJCb3R0b20iOjB9LCJCYWNrZ3JvdW5kIjp7IiRpZCI6IjkwNyIsIkNvbG9yIjp7IiRyZWYiOiI4NzMifX0sIklzVmlzaWJsZSI6ZmFsc2UsIldpZHRoIjowLjAsIkhlaWdodCI6MC4wLCJCb3JkZXJTdHlsZSI6eyIkaWQiOiI5MDgiLCJMaW5lQ29sb3IiOm51bGwsIkxpbmVXZWlnaHQiOjAuMCwiTGluZVR5cGUiOjAsIlBhcmVudFN0eWxlIjpudWxsfSwiUGFyZW50U3R5bGUiOm51bGx9LCJEYXRlRm9ybWF0Ijp7IiRpZCI6Ijkw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5MTAiLCJGb3JtYXQiOjAsIklzVmlzaWJsZSI6ZmFsc2UsIkxhc3RLbm93blZpc2liaWxpdHlTdGF0ZSI6ZmFsc2V9LCJJc1Zpc2libGUiOnRydWUsIlBhcmVudFN0eWxlIjpudWxsfSwiSW5kZXgiOjE4LCJTbWFydER1cmF0aW9uQWN0aXZhdGVkIjpmYWxzZSwiRGF0ZUZvcm1hdCI6eyIkcmVmIjoiOTA5In0sIldlZWtOdW1iZXJpbmciOnsiJGlkIjoiOTExIiwiRm9ybWF0IjowLCJJc1Zpc2libGUiOmZhbHNlLCJMYXN0S25vd25WaXNpYmlsaXR5U3RhdGUiOmZhbHNlfSwiSWQiOiIzNjRlOGUxMS03NTE0LTRlY2UtOWM3Yi01N2I3MjBmYjRhZmEiLCJJbXBvcnRJZCI6bnVsbCwiVGl0bGUiOm51bGwsIk5vdGUiOm51bGwsIkh5cGVybGluayI6eyIkaWQiOiI5MTIiLCJBZGRyZXNzIjoiIiwiU3ViQWRkcmVzcyI6IiJ9LCJJc0NoYW5nZWQiOmZhbHNlLCJJc05ldyI6ZmFsc2V9fV0sIk1pbGVzdG9uZXMiOltdfV0sIk1zUHJvamVjdEl0ZW1zVHJlZSI6eyIkaWQiOiI5MTMiLCJSb290Ijp7IkltcG9ydElkIjpudWxsLCJJc0ltcG9ydGVkIjpmYWxzZSwiQ2hpbGRyZW4iOltdfX0sIk1ldGFkYXRhIjp7IiRpZCI6IjkxNCIsIkV4Y2VsU2hlZXROYW1lIjoiVGltZWxpbmUgRGF0YSIsIkl0ZW1zVGl0bGVzIjoiW1wiVGl0bGVcIixcIk1pbGVzdG9uZSAxOiBGaXJzdCBtYWpvciBldmVudCBvciBjaGVja3BvaW50IG9mIHlvdXIgcGxhblwiLFwiTWlsZXN0b25lIDI6IFNlY29uZCBtYWpvciBldmVudCBvciBjaGVja3BvaW50IG9mIHlvdXIgcGxhblwiLFwiTWlsZXN0b25lIDM6IFRoaXJkIG1ham9yIGV2ZW50IG9yIGNoZWNrcG9pbnQgb2YgeW91ciBwbGFuXCIsXCJNaWxlc3RvbmUgNDogRm91cnRoIG1ham9yIGV2ZW50IG9yIGNoZWNrcG9pbnQgb2YgeW91ciBwbGFuXCIsXCJNaWxlc3RvbmUgNTogRmlmdGggbWFqb3IgZXZlbnQgb3IgY2hlY2twb2ludCBvZiB5b3VyIHBsYW5cIixcIk1pbGVzdG9uZSA2XCIsXCJNaWxlc3RvbmUgN1wiLFwiRklSU1QgUEhBU0UgLSBFbnRlciBwaGFzZSBvbmUgZGVzY3JpcHRpb24gaGVyZVwiLFwiU0VDT05EIFBIQVNFIC0gRW50ZXIgcGhhc2UgdHdvIGRlc2NyaXB0aW9uIGhlcmVcIixcIlRISVJEIFBIQVNFIC0gRW50ZXIgcGhhc2UgdGhyZWUgZGVzY3JpcHRpb24gaGVyZVwiXSIsIkl0ZW1zU3dpbWxhbmVzIjoiW10iLCJDb2x1bW5zTWFwcGluZyI6IntcIiRpZFwiOlwiMVwiLFwiU3dpbWxhbmVUaXRsZUNvbHVtbk5hbWVcIjpudWxsLFwiU3dpbWxhbmVUaXRsZUZyaWVuZGx5Q29sdW1uTmFtZVwiOm51bGwsXCJUaXRsZUNvbHVtbk5hbWVcIjpcIkNvbHVtbjBcIixcIlRpdGxlRnJpZW5kbHlDb2x1bW5OYW1lXCI6XCJUaXRsZVwiLFwiU3RhcnREYXRlQ29sdW1uTmFtZVwiOlwiQ29sdW1uMVwiLFwiU3RhcnREYXRlRnJpZW5kbHlDb2x1bW5OYW1lXCI6XCJTdGFydCBkYXRlXCIsXCJFbmREYXRlQ29sdW1uTmFtZVwiOlwiQ29sdW1uMlwiLFwiRW5kRGF0ZUZyaWVuZGx5Q29sdW1uTmFtZVwiOlwiRW5kIGRhdGVcIixcIlBlcmNlbnRhZ2VDb2x1bW5OYW1lXCI6XCJDb2x1bW40XCIsXCJQZXJjZW50YWdlRnJpZW5kbHlDb2x1bW5OYW1lXCI6XCIlIENvbXBsZXRlZFwiLFwiTm90ZUNvbHVtbk5hbWVcIjpudWxsLFwiTm90ZUZyaWVuZGx5Q29sdW1uTmFtZVwiOm51bGwsXCJIZWFkZXJSb3dJbmRleFwiOjB9IiwiSGVhZGVyUm93IjoiW1wiVGl0bGVcIixcIlN0YXJ0IGRhdGVcIixcIkVuZCBkYXRlXCIsXCJEdXJhdGlvbiAoZGF5cylcIixcIiUgQ29tcGxldGVkXCIsXCJOb3RlXCJdIiwiUmVjZW50Q29sb3JzQ29sbGVjdGlvbiI6IltdIiwiVXBkYXRlU2NhbGVGb3JJbXBvcnRlZFRpbWVsaW5lIjoiRmFsc2UifSwiU2V0dGluZ3MiOnsiJGlkIjoiOTE1IiwiSW1wYU9wdGlvbnMiOnsiJGlkIjoiOTE2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0LCJGaWxlUGF0aCI6IkQ6XFxXb3JrXFxBY3Rpb24gUGxhbiBUZW1wbGF0ZVxcVGltZWxpbmUgRGF0YV9vcmlnaW5hbF9hY3Rpb25fcGxhbi54bHN4IiwiVGltZUNvbmZpZ3VyYXRpb24iOnsiJGlkIjoiOTE3IiwiVXNlVGltZSI6ZmFsc2UsIldvcmtEYXlTdGFydCI6IjAwOjAwOjAwIiwiV29ya0RheUVuZCI6IjIzOjU5OjAwIn0sIkxhc3RVc2VkVGVtcGxhdGVJZCI6IjRmYTk1NGUwLTY2YzUtNDY1Ni04ODgxLTYxMWIzODY4ZTg3YiIsIkZpcnN0V2Vla09mWWVhciI6MH0="/>
  <p:tag name="__MASTER" val="__part_0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HAPETYPE" val="RoundedCornerRectangleTimeband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TIMEBANDSHAPEPADDINGTOP" val="3"/>
  <p:tag name="OTLTIMEBANDFYSTARTMONTH" val="January"/>
  <p:tag name="OTLTIMEBANDSHOWFYLABEL" val="True"/>
  <p:tag name="OTLTIMEBANDUSESTARTINGOFTHEYEARFORFYNUMBERING" val="True"/>
  <p:tag name="OTLRIGHTENDCAPSMARGINRIGHT" val="20"/>
  <p:tag name="OTLTIMEBANDQUICKPOSITION" val="Custom"/>
  <p:tag name="OTLLEFTENDCAPSMARGINLEFT" val="60"/>
  <p:tag name="OTLTIMEBANDAUTODATERANGE" val="False"/>
  <p:tag name="OTLTIMEBANDSTARTDATE" val="2018-06-22T00:00:00.0000000"/>
  <p:tag name="OTLTIMEBANDSCALETYPE" val="Years"/>
  <p:tag name="OTLTIMEBANDENDDATE" val="2022-12-31T23:59:00.0000000"/>
  <p:tag name="OTLTIMEBANDTHREEDEFFECTS" val="None"/>
  <p:tag name="OTLMARKERSHAPE" val="OTL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ENDDATE" val="2020-05-24T23:59:00.0000000"/>
  <p:tag name="OTLSPACING" val="3"/>
  <p:tag name="OTLSHAPETHICKNESSTYPE" val="Thin"/>
  <p:tag name="OTLSTARTDATE" val="2018-09-01T00:00:00.0000000"/>
  <p:tag name="OTLDURATIONFORMAT" val="wk"/>
  <p:tag name="OTLMARKERSHAPE" val="OTL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19-07-24T00:00:00.0000000"/>
  <p:tag name="OTLENDDATE" val="2021-06-15T23:59:00.0000000"/>
  <p:tag name="OTLSPACING" val="3"/>
  <p:tag name="OTLSHAPETHICKNESSTYPE" val="Thin"/>
  <p:tag name="OTLDURATIONFORMAT" val="wk"/>
  <p:tag name="OTLMARKERSHAPE" val="OTL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ENDDATE" val="2022-10-13T23:59:00.0000000"/>
  <p:tag name="OTLSPACING" val="3"/>
  <p:tag name="OTLSHAPETHICKNESSTYPE" val="Thin"/>
  <p:tag name="OTLDURATIONFORMAT" val="wk"/>
  <p:tag name="OTLSTARTDATE" val="2020-12-18T00:00:00.0000000"/>
  <p:tag name="OTLMARKERSHAPE" val="OTL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ATE" val="2019-12-31T23:59:00.0000000Z"/>
  <p:tag name="OTLRELATEDTASKID" val="cccc638b-6c8b-4834-8d74-569408b133e2"/>
  <p:tag name="OTLPOSITIONONTASK" val="Center"/>
  <p:tag name="OTLMTITLE" val="Milestone 3"/>
  <p:tag name="OTLDATEFORMATSTRING" val="MMM d"/>
  <p:tag name="OTLMARKERSHAPE" val="OTL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6"/>
  <p:tag name="OTLRELATEDTASKID" val="fc9e47ad-538d-42c5-b617-73975ad5ce7a"/>
  <p:tag name="OTLDATE" val="2021-08-06T23:59:00.0000000"/>
  <p:tag name="OTLPOSITIONONTASK" val="Center"/>
  <p:tag name="OTLDATEFORMATSTRING" val="MMM d"/>
  <p:tag name="OTLMARKERSHAPE" val="OTL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RELATEDTASKID" val="aee3641a-3f14-4ee8-b5ff-c656896883d8"/>
  <p:tag name="OTLPOSITIONONTASK" val="Center"/>
  <p:tag name="OTLDATE" val="2019-03-08T23:59:00.0000000"/>
  <p:tag name="OTLMTITLE" val="Milestone 1"/>
  <p:tag name="OTLDATEFORMATSTRING" val="MMM d"/>
  <p:tag name="OTLMARKERSHAPE" val="OTL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ATE" val="2020-01-08T23:59:00.0000000"/>
  <p:tag name="OTLRELATEDTASKID" val="aee3641a-3f14-4ee8-b5ff-c656896883d8"/>
  <p:tag name="OTLPOSITIONONTASK" val="Center"/>
  <p:tag name="OTLMTITLE" val="Milestone 2"/>
  <p:tag name="OTLDATEFORMATSTRING" val="MMM d"/>
  <p:tag name="OTLMARKERSHAPE" val="OTL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RELATEDTASKID" val="cccc638b-6c8b-4834-8d74-569408b133e2"/>
  <p:tag name="OTLPOSITIONONTASK" val="Center"/>
  <p:tag name="OTLMTITLE" val="Milestone 5"/>
  <p:tag name="OTLDATE" val="2021-02-17T23:59:00.0000000"/>
  <p:tag name="OTLDATEFORMATSTRING" val="MMM d"/>
  <p:tag name="OTLMARKERSHAPE" val="OTL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7"/>
  <p:tag name="OTLDATE" val="2022-05-30T23:59:00.0000000"/>
  <p:tag name="OTLRELATEDTASKID" val="fc9e47ad-538d-42c5-b617-73975ad5ce7a"/>
  <p:tag name="OTLPOSITIONONTASK" val="Center"/>
  <p:tag name="OTLDATEFORMATSTRING" val="MMM d"/>
  <p:tag name="OTLMARKERSHAPE" val="OTL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RELATEDTASKID" val="cccc638b-6c8b-4834-8d74-569408b133e2"/>
  <p:tag name="OTLPOSITIONONTASK" val="Center"/>
  <p:tag name="OTLMTITLE" val="Milestone 4"/>
  <p:tag name="OTLDATE" val="2020-08-03T23:59:00.0000000"/>
  <p:tag name="OTLDATEFORMATSTRING" val="MMM d"/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nd of Phase 1 Review"/>
  <p:tag name="OTLDATE" val="2020-05-27T23:59:00.0000000"/>
  <p:tag name="OTLPOSITIONONTASK" val="None"/>
  <p:tag name="OTLRELATEDTASKID" val="00000000-0000-0000-0000-000000000000"/>
  <p:tag name="OTLMARKERSHAPE" val="OTL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nd of Phase 3 Review"/>
  <p:tag name="OTLPOSITIONONTASK" val="None"/>
  <p:tag name="OTLRELATEDTASKID" val="00000000-0000-0000-0000-000000000000"/>
  <p:tag name="OTLDATE" val="2022-10-16T23:59:00.0000000"/>
  <p:tag name="OTLMARKERSHAPE" val="OTL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End of Phase 2 Review"/>
  <p:tag name="OTLDATE" val="2021-06-18T23:59:00.0000000"/>
  <p:tag name="OTLPOSITIONONTASK" val="None"/>
  <p:tag name="OTLRELATEDTASKID" val="00000000-0000-0000-0000-000000000000"/>
  <p:tag name="OTLMARKERSHAPE" val="OTL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MZWFmIiwiVmVyc2lvbiI6eyIkaWQiOiIyIiwiVmVyc2lvbiI6IjMuMy4yIiwiT3JpZ2luYWxBc3NlbWJseVZlcnNpb24iOiIzLjAxLjAyLjAwIiwiRWRpdGlvbiI6IlBybyIsIklzUGx1c0VkaXRpb24iOnRydWUsIklzUHJvRWRpdGlvbiI6dHJ1ZX0sIkVmZmVjdCI6MSwiU3R5bGUiOnsiJGlkIjoiMyIsIlRpbWViYW5kU3R5bGUiOnsiJGlkIjoiNCIsIlNjYWxlTWFya2luZyI6MCwiU2hhcGUiOjE3LCJTaGFwZVN0eWxlIjp7IiRpZCI6IjUiLCJNYXJnaW4iOnsiJGlkIjoiNiIsIlRvcCI6MCwiTGVmdCI6MTAsIlJpZ2h0IjoxMCwiQm90dG9tIjowfSwiUGFkZGluZyI6eyIkaWQiOiI3IiwiVG9wIjozLCJMZWZ0IjoxMywiUmlnaHQiOjEzLCJCb3R0b20iOjN9LCJCYWNrZ3JvdW5kIjp7IiRpZCI6IjgiLCJDb2xvciI6eyIkaWQiOiI5IiwiQSI6MjU1LCJSIjoxNjYsIkciOjE4MywiQiI6Mzl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2NiwiRyI6MTgzLCJCIjoz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w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NjYsIkciOjE4MywiQiI6Mz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2LCJSIjoyNTUsIkciOjAsIkIiOjB9fSwiQXBwZW5kWWVhck9uWWVhckNoYW5nZSI6dHJ1ZSwiRWxhcHNlZFRpbWVGb3JtYXQiOjAsIlRvZGF5TWFya2VyUG9zaXRpb24iOjAsIlF1aWNrUG9zaXRpb24iOjMsIkFic29sdXRlUG9zaXRpb24iOjIxNi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5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IsIkZvbnROYW1lIjoiQXJpYWwiLCJJc0JvbGQiOmZhbHNlLCJJc0l0YWxpYyI6ZmFsc2UsIklzVW5kZXJsaW5lZCI6ZmFsc2UsIlBhcmVudFN0eWxlIjpudWxsfSwiQXV0b1NpemUiOjAsIkZvcmVncm91bmQiOnsiJGlkIjoiNjkiLCJDb2xvciI6eyIkaWQiOiI3MCIsIkEiOjI1NSwiUiI6OTQsIkciOjk0LCJCIjo5N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XJpYWwgTmFycm93IiwiSXNCb2xkIjpmYWxzZSwiSXNJdGFsaWMiOmZhbHNlLCJJc1VuZGVybGluZWQiOmZhbHNlLCJQYXJlbnRTdHlsZSI6bnVsbH0sIkF1dG9TaXplIjowLCJGb3JlZ3JvdW5kIjp7IiRpZCI6Ijc2IiwiQ29sb3IiOnsiJGlkIjoiNzciLCJBIjoyNTUsIlIiOjE2NiwiRyI6MTgzLCJCIjozOX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mZhbHNlLCJUaW1lUGFydElzVmlzaWJsZSI6ZmFsc2V9fSwiV2Vla051bWJlcmluZyI6eyIkaWQiOiI4MyIsIkZvcm1hdCI6MCwiSXNWaXNpYmxlIjpmYWxzZSwiTGFzdEtub3duVmlzaWJpbGl0eVN0YXRlIjpmYWxzZX0sIklzVmlzaWJsZSI6dHJ1ZSwiUGFyZW50U3R5bGUiOm51bGx9LCJEZWZhdWx0VGFza1N0eWxlIjp7IiRpZCI6Ijg0IiwiU2hhcGUiOjgsIlNoYXBlVGhpY2tuZXNzIjoxLCJEdXJhdGlvbkZvcm1hdCI6MCwiSW5jbHVkZU5vbldvcmtpbmdEYXlzSW5EdXJhdGlvbiI6dHJ1ZSwiUGVyY2VudGFnZUNvbXBsZXRlU3R5bGUiOnsiJGlkIjoiODUiLCJGb250U2V0dGluZ3MiOnsiJGlkIjoiODYiLCJGb250U2l6ZSI6MTAsIkZvbnROYW1lIjoiQ2FsaWJyaSIsIklzQm9sZCI6ZmFsc2UsIklzSXRhbGljIjpmYWxzZSwiSXNVbmRlcmxpbmVkIjpmYWxzZSwiUGFyZW50U3R5bGUiOm51bGx9LCJBdXRvU2l6ZSI6MCwiRm9yZWdyb3VuZCI6eyIkaWQiOiI4NyIsIkNvbG9yIjp7IiRpZCI6Ijg4IiwiQSI6MjU1LCJSIjoxNjYsIkciOjE4MywiQiI6Mzl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E2NiwiRyI6MTgzLCJCIjozOX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wLjAsIkxpbmVUeXBlIjowLCJQYXJlbnRTdHlsZSI6bnVsbH0sIlZlcnRpY2FsQ29ubmVjdG9yU3R5bGUiOnsiJGlkIjoiMTAyIiwiTGluZUNvbG9yIjp7IiRpZCI6IjEwMyIsIiR0eXBlIjoiTkxSRS5Db21tb24uRG9tLlNvbGlkQ29sb3JCcnVzaCwgTkxSRS5Db21tb24iLCJDb2xvciI6eyIkaWQiOiIxMDQiLCJBIjoyNTUsIlIiOjIwNCwiRyI6MjA0LCJCIjoyMDR9fSwiTGluZVdlaWdodCI6MS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0cnVlLCJQZXJjZW50YWdlQ29tcGxldGVTaGFwZU9wYWNpdHkiOjM1LCJTaGFwZVN0eWxlIjp7IiRpZCI6IjEwNSIsIk1hcmdpbiI6eyIkaWQiOiIxMDYiLCJUb3AiOjAsIkxlZnQiOjQsIlJpZ2h0Ijo0LCJCb3R0b20iOjB9LCJQYWRkaW5nIjp7IiRpZCI6IjEwNyIsIlRvcCI6MCwiTGVmdCI6MCwiUmlnaHQiOjAsIkJvdHRvbSI6MH0sIkJhY2tncm91bmQiOnsiJGlkIjoiMTA4IiwiQ29sb3IiOnsiJGlkIjoiMTA5IiwiQSI6MjU1LCJSIjowLCJHIjoxMTQsIkIiOjE4OH19LCJJc1Zpc2libGUiOnRydWUsIldpZHRoIjowLjAsIkhlaWdodCI6MTYuMCwiQm9yZGVyU3R5bGUiOnsiJGlkIjoiMTEwIiwiTGluZUNvbG9yIjp7IiRpZCI6IjExMSIsIiR0eXBlIjoiTkxSRS5Db21tb24uRG9tLlNvbGlkQ29sb3JCcnVzaCwgTkxSRS5Db21tb24iLCJDb2xvciI6eyIkaWQiOiIxMTIiLCJBIjoyNTUsIlIiOjI1NSwiRyI6MCwiQiI6MH19LCJMaW5lV2VpZ2h0IjowLjAsIkxpbmVUeXBlIjowLCJQYXJlbnRTdHlsZSI6bnVsbH0sIlBhcmVudFN0eWxlIjpudWxsfSwiVGl0bGVTdHlsZSI6eyIkaWQiOiIxMTMiLCJGb250U2V0dGluZ3MiOnsiJGlkIjoiMTE0IiwiRm9udFNpemUiOjExLCJGb250TmFtZSI6IkNhbGlicmkiLCJJc0JvbGQiOnRydWUsIklzSXRhbGljIjpmYWxzZSwiSXNVbmRlcmxpbmVkIjpmYWxzZSwiUGFyZW50U3R5bGUiOm51bGx9LCJBdXRvU2l6ZSI6MCwiRm9yZWdyb3VuZCI6eyIkaWQiOiIxMTUiLCJDb2xvciI6eyIkaWQiOiIxMTYiLCJBIjoyNTUsIlIiOjAsIkciOjAsIkIiOjB9fSwiTWF4V2lkdGgiOjcyMC4wLCJNYXhIZWlnaHQiOiJJbmZpbml0eSIsIlNtYXJ0Rm9yZWdyb3VuZElzQWN0aXZlIjp0cnVlLCJIb3Jpem9udGFsQWxpZ25tZW50Ijox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CwiRm9udE5hbWUiOiJDYWxpYnJpIiwiSXNCb2xkIjpmYWxzZSwiSXNJdGFsaWMiOmZhbHNlLCJJc1VuZGVybGluZWQiOmZhbHNlLCJQYXJlbnRTdHlsZSI6bnVsbH0sIkF1dG9TaXplIjowLCJGb3JlZ3JvdW5kIjp7IiRpZCI6IjEyMiIsIkNvbG9yIjp7IiRpZCI6IjEyMyIsIkEiOjI1NSwiUiI6OTQsIkciOjk0LCJCIjo5NH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giLCJGb3JtYXQiOjAsIklzVmlzaWJsZSI6ZmFsc2UsIkxhc3RLbm93blZpc2liaWxpdHlTdGF0ZSI6ZmFsc2V9LCJJc1Zpc2libGUiOnRydWUsIlBhcmVudFN0eWxlIjpudWxsLCJfZXhwbGljaXRseVNldCI6eyIkaWQiOiIxMj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CIsIkdyaWRsaW5lU3R5bGUiOnsiJGlkIjoiMTMxIiwiTGluZUNvbG9yIjp7IiRpZCI6IjEzMiIsIiR0eXBlIjoiTkxSRS5Db21tb24uRG9tLlNvbGlkQ29sb3JCcnVzaCwgTkxSRS5Db21tb24iLCJDb2xvciI6eyIkaWQiOiIxMzMiLCJBIjozOCwiUiI6OTEsIkciOjE1NSwiQiI6MjEzfX0sIkxpbmVXZWlnaHQiOjEuMCwiTGluZVR5cGUiOjAsIlBhcmVudFN0eWxlIjpudWxsfSwiTWFyZ2luIjp7IiRpZCI6IjEzNCIsIlRvcCI6MCwiTGVmdCI6MCwiUmlnaHQiOjAsIkJvdHRvbSI6MH0sIlBhZGRpbmciOnsiJGlkIjoiMTM1IiwiVG9wIjowLCJMZWZ0IjowLCJSaWdodCI6MCwiQm90dG9tIjowfSwiQmFja2dyb3VuZCI6bnVsbCwiSXNWaXNpYmxlIjp0cnVlLCJXaWR0aCI6MC4wLCJIZWlnaHQiOjAuMCwiQm9yZGVyU3R5bGUiOm51bGwsIlBhcmVudFN0eWxlIjpudWxsfSwiU2hvd0VsYXBzZWRUaW1lR3JhZGllbnRTdHlsZSI6ZmFsc2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0cnVlLCJXaWR0aCI6MC4wLCJIZWlnaHQiOjAuMCwiQm9yZGVyU3R5bGUiOm51bGwsIlBhcmVudFN0eWxlIjpudWxsfSwiUmVjdGFuZ2xlU3R5bGUiOnsiJGlkIjoiMTQ0IiwiTWFyZ2luIjp7IiRpZCI6IjE0NSIsIlRvcCI6MCwiTGVmdCI6MCwiUmlnaHQiOjAsIkJvdHRvbSI6MH0sIlBhZGRpbmciOnsiJGlkIjoiMTQ2IiwiVG9wIjowLCJMZWZ0IjowLCJSaWdodCI6MCwiQm90dG9tIjowfSwiQmFja2dyb3VuZCI6eyIkaWQiOiIxNDciLCJDb2xvciI6eyIkaWQiOiIxNDgiLCJBIjoxMjcsIlIiOjkxLCJHIjoxNTUsIkIiOjIxM319LCJJc1Zpc2libGUiOnRydW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xOTc5LTEwLTAxVDIzOjU5OjU5Ljk5OVoiLCJFbmREYXRlIjoiMjAyMS0wMS0xNVQyMzo1OTowMCIsIkZvcm1hdCI6Ik1NIiwiVHlwZSI6NCwiQXV0b0RhdGVSYW5nZSI6dHJ1ZSwiV29ya2luZ0RheXMiOjEyNywiRmlzY2FsWWVhciI6eyIkaWQiOiIxNjUiLCJTdGFydE1vbnRoIjoxLCJVc2VTdGFydGluZ1llYXJGb3JOdW1iZXJpbmciOnRydWUsIlNob3dGaXNjYWxZZWFyTGFiZWwiOnRydWV9LCJUb2RheU1hcmtlclRleHQiOiJUb2RheSIsIkF1dG9TY2FsZVR5cGUiOnRydWV9LCJNaWxlc3RvbmVzIjpbeyIkaWQiOiIxNjYiLCJEYXRlIjoiMTk4NC0xMC0wMVQyMzo1OTowMCIsIlN0eWxlIjp7IiRpZCI6IjE2NyIsIlNoYXBlIjoyLCJDb25uZWN0b3JNYXJnaW4iOnsiJHJlZiI6IjU0In0sIkNvbm5lY3RvclN0eWxlIjp7IiRpZCI6IjE2OCIsIkxpbmVDb2xvciI6eyIkaWQiOiIxNjkiLCIkdHlwZSI6Ik5MUkUuQ29tbW9uLkRvbS5Tb2xpZENvbG9yQnJ1c2gsIE5MUkUuQ29tbW9uIiwiQ29sb3IiOnsiJGlkIjoiMTcwIiwiQSI6ODksIlIiOjI0NiwiRyI6MTQ2LCJCIjowfX0sIkxpbmVXZWlnaHQiOjEuMCwiTGluZVR5cGUiOjAsIlBhcmVudFN0eWxlIjp7IiRyZWYiOiI1NSJ9fSwiSXNCZWxvd1RpbWViYW5kIjpmYWxzZSwiUG9zaXRpb25PblRhc2siOjAsIkhpZGVEYXRlIjpmYWxzZSwiU2hhcGVTaXplIjoxLCJTcGFjaW5nIjoyLjAsIlBhZGRpbmciOnsiJHJlZiI6IjU4In0sIlNoYXBlU3R5bGUiOnsiJGlkIjoiMTcxIiwiTWFyZ2luIjp7IiRyZWYiOiI2MCJ9LCJQYWRkaW5nIjp7IiRyZWYiOiI2MSJ9LCJCYWNrZ3JvdW5kIjp7IiRpZCI6IjE3MiIsIkNvbG9yIjp7IiRpZCI6IjE3MyIsIkEiOjI1NSwiUiI6MjQ2LCJHIjoxNDYsIkIiOjB9fSwiSXNWaXNpYmxlIjp0cnVlLCJXaWR0aCI6MTguMCwiSGVpZ2h0IjoyMC4wLCJCb3JkZXJTdHlsZSI6eyIkaWQiOiIxNzQiLCJMaW5lQ29sb3IiOnsiJHJlZiI6IjY1In0sIkxpbmVXZWlnaHQiOjAuMCwiTGluZVR5cGUiOjAsIlBhcmVudFN0eWxlIjp7IiRyZWYiOiI2NCJ9fSwiUGFyZW50U3R5bGUiOnsiJHJlZiI6IjU5In19LCJUaXRsZVN0eWxlIjp7IiRpZCI6IjE3NSIsIkZvbnRTZXR0aW5ncyI6eyIkaWQiOiIxNzYiLCJGb250U2l6ZSI6MTIsIkZvbnROYW1lIjoiQXJpYWwiLCJJc0JvbGQiOmZhbHNlLCJJc0l0YWxpYyI6ZmFsc2UsIklzVW5kZXJsaW5lZCI6ZmFsc2UsIlBhcmVudFN0eWxlIjp7IiRyZWYiOiI2OCJ9fSwiQXV0b1NpemUiOjAsIkZvcmVncm91bmQiOnsiJGlkIjoiMTc3IiwiQ29sb3IiOnsiJGlkIjoiMTc4IiwiQSI6MjU1LCJSIjoyMjMsIkciOjgzLCJCIjozOX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c5IiwiTGluZUNvbG9yIjpudWxsLCJMaW5lV2VpZ2h0IjowLjAsIkxpbmVUeXBlIjowLCJQYXJlbnRTdHlsZSI6bnVsbH0sIlBhcmVudFN0eWxlIjp7IiRyZWYiOiI2NyJ9fSwiRGF0ZVN0eWxlIjp7IiRpZCI6IjE4MCIsIkZvbnRTZXR0aW5ncyI6eyIkaWQiOiIxODEiLCJGb250U2l6ZSI6MTAsIkZvbnROYW1lIjoiQXJpYWwgTmFycm93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yIiwiTGluZUNvbG9yIjpudWxsLCJMaW5lV2VpZ2h0IjowLjAsIkxpbmVUeXBlIjowLCJQYXJlbnRTdHlsZSI6bnVsbH0sIlBhcmVudFN0eWxlIjp7IiRyZWYiOiI3NCJ9fSwiRGF0ZUZvcm1hdCI6eyIkcmVmIjoiODEifSwiV2Vla051bWJlcmluZyI6eyIkaWQiOiIxODMiLCJGb3JtYXQiOjAsIklzVmlzaWJsZSI6ZmFsc2UsIkxhc3RLbm93blZpc2liaWxpdHlTdGF0ZSI6ZmFsc2V9LCJJc1Zpc2libGUiOnRydWUsIlBhcmVudFN0eWxlIjp7IiRyZWYiOiI1MyJ9fSwiSW5kZXgiOjAsIlBlcmNlbnRhZ2VDb21wbGV0ZSI6bnVsbCwiUG9zaXRpb24iOnsiUmF0aW8iOjAuMCwiSXNDdXN0b20iOmZhbHNlfSwiRGF0ZUZvcm1hdCI6eyIkcmVmIjoiODEifSwiV2Vla051bWJlcmluZyI6eyIkaWQiOiIxODQiLCJGb3JtYXQiOjAsIklzVmlzaWJsZSI6ZmFsc2UsIkxhc3RLbm93blZpc2liaWxpdHlTdGF0ZSI6ZmFsc2V9LCJSZWxhdGVkVGFza0lkIjoiMDAwMDAwMDAtMDAwMC0wMDAwLTAwMDAtMDAwMDAwMDAwMDAwIiwiSWQiOiIyMmJhOTY2OC05N2EzLTQ2NTctYWZjMS02OWFkZTYzOWE3ZmIiLCJJbXBvcnRJZCI6bnVsbCwiVGl0bGUiOiJGaXJzdCBNaWxlc3RvbmUgb3IgRXZlbnQgSGVyZSIsIk5vdGUiOm51bGwsIkh5cGVybGluayI6eyIkaWQiOiIxODUiLCJBZGRyZXNzIjpudWxsLCJTdWJBZGRyZXNzIjpudWxsfSwiSXNDaGFuZ2VkIjpmYWxzZSwiSXNOZXciOmZhbHNlfSx7IiRpZCI6IjE4NiIsIkRhdGUiOiIxOTg4LTA3LTE0VDIzOjU5OjAwIiwiU3R5bGUiOnsiJGlkIjoiMTg3IiwiU2hhcGUiOjEwLCJDb25uZWN0b3JNYXJnaW4iOnsiJHJlZiI6IjU0In0sIkNvbm5lY3RvclN0eWxlIjp7IiRpZCI6IjE4OCIsIkxpbmVDb2xvciI6eyIkaWQiOiIxODkiLCIkdHlwZSI6Ik5MUkUuQ29tbW9uLkRvbS5Tb2xpZENvbG9yQnJ1c2gsIE5MUkUuQ29tbW9uIiwiQ29sb3IiOnsiJGlkIjoiMTkwIiwiQSI6ODksIlIiOjE2NiwiRyI6MTgzLCJCIjozOX19LCJMaW5lV2VpZ2h0IjoxLjAsIkxpbmVUeXBlIjowLCJQYXJlbnRTdHlsZSI6eyIkcmVmIjoiNTUifX0sIklzQmVsb3dUaW1lYmFuZCI6dHJ1ZSwiUG9zaXRpb25PblRhc2siOjAsIkhpZGVEYXRlIjpmYWxzZSwiU2hhcGVTaXplIjowLCJTcGFjaW5nIjoyLjAsIlBhZGRpbmciOnsiJHJlZiI6IjU4In0sIlNoYXBlU3R5bGUiOnsiJGlkIjoiMTkxIiwiTWFyZ2luIjp7IiRyZWYiOiI2MCJ9LCJQYWRkaW5nIjp7IiRyZWYiOiI2MSJ9LCJCYWNrZ3JvdW5kIjp7IiRpZCI6IjE5MiIsIkNvbG9yIjp7IiRpZCI6IjE5MyIsIkEiOjI1NSwiUiI6ODMsIkciOjkyLCJCIjoxOX19LCJJc1Zpc2libGUiOnRydWUsIldpZHRoIjoxMi4wLCJIZWlnaHQiOjE0LjAsIkJvcmRlclN0eWxlIjp7IiRpZCI6IjE5NCIsIkxpbmVDb2xvciI6eyIkcmVmIjoiNjUifSwiTGluZVdlaWdodCI6MC4wLCJMaW5lVHlwZSI6MCwiUGFyZW50U3R5bGUiOnsiJHJlZiI6IjY0In19LCJQYXJlbnRTdHlsZSI6eyIkcmVmIjoiNTkifX0sIlRpdGxlU3R5bGUiOnsiJGlkIjoiMTk1IiwiRm9udFNldHRpbmdzIjp7IiRpZCI6IjE5NiIsIkZvbnRTaXplIjoxMiwiRm9udE5hbWUiOiJBcmlhbCIsIklzQm9sZCI6ZmFsc2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E5NyIsIkxpbmVDb2xvciI6bnVsbCwiTGluZVdlaWdodCI6MC4wLCJMaW5lVHlwZSI6MCwiUGFyZW50U3R5bGUiOm51bGx9LCJQYXJlbnRTdHlsZSI6eyIkcmVmIjoiNjcifX0sIkRhdGVTdHlsZSI6eyIkaWQiOiIxOTgiLCJGb250U2V0dGluZ3MiOnsiJGlkIjoiMTk5IiwiRm9udFNpemUiOjEwLCJGb250TmFtZSI6IkFyaWFsIE5hcnJvdy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MCIsIkxpbmVDb2xvciI6bnVsbCwiTGluZVdlaWdodCI6MC4wLCJMaW5lVHlwZSI6MCwiUGFyZW50U3R5bGUiOm51bGx9LCJQYXJlbnRTdHlsZSI6eyIkcmVmIjoiNzQifX0sIkRhdGVGb3JtYXQiOnsiJHJlZiI6IjgxIn0sIldlZWtOdW1iZXJpbmciOnsiJGlkIjoiMjAxIiwiRm9ybWF0IjowLCJJc1Zpc2libGUiOmZhbHNlLCJMYXN0S25vd25WaXNpYmlsaXR5U3RhdGUiOmZhbHNlfSwiSXNWaXNpYmxlIjp0cnVlLCJQYXJlbnRTdHlsZSI6eyIkcmVmIjoiNTMifX0sIkluZGV4IjoxLCJQZXJjZW50YWdlQ29tcGxldGUiOm51bGwsIlBvc2l0aW9uIjp7IlJhdGlvIjowLjAsIklzQ3VzdG9tIjpmYWxzZX0sIkRhdGVGb3JtYXQiOnsiJHJlZiI6IjgxIn0sIldlZWtOdW1iZXJpbmciOnsiJGlkIjoiMjAyIiwiRm9ybWF0IjowLCJJc1Zpc2libGUiOmZhbHNlLCJMYXN0S25vd25WaXNpYmlsaXR5U3RhdGUiOmZhbHNlfSwiUmVsYXRlZFRhc2tJZCI6IjAwMDAwMDAwLTAwMDAtMDAwMC0wMDAwLTAwMDAwMDAwMDAwMCIsIklkIjoiMThhNTIxZDYtOGRiZi00MDhmLTkzNTYtMmMwNDBjZjdhNGIxIiwiSW1wb3J0SWQiOm51bGwsIlRpdGxlIjoiU2Vjb25kIE1pbGVzdG9uZSBvciBFdmVudCBIZXJlIiwiTm90ZSI6bnVsbCwiSHlwZXJsaW5rIjp7IiRpZCI6IjIwMyIsIkFkZHJlc3MiOm51bGwsIlN1YkFkZHJlc3MiOm51bGx9LCJJc0NoYW5nZWQiOmZhbHNlLCJJc05ldyI6ZmFsc2V9LHsiJGlkIjoiMjA0IiwiRGF0ZSI6IjE5OTEtMTEtMjJUMjM6NTk6MDAiLCJTdHlsZSI6eyIkaWQiOiIyMDUiLCJTaGFwZSI6MTIsIkNvbm5lY3Rvck1hcmdpbiI6eyIkcmVmIjoiNTQifSwiQ29ubmVjdG9yU3R5bGUiOnsiJGlkIjoiMjA2IiwiTGluZUNvbG9yIjp7IiRpZCI6IjIwNyIsIiR0eXBlIjoiTkxSRS5Db21tb24uRG9tLlNvbGlkQ29sb3JCcnVzaCwgTkxSRS5Db21tb24iLCJDb2xvciI6eyIkaWQiOiIyMDgiLCJBIjo4OSwiUiI6NjUsIkciOjEzOCwiQiI6MTc5fX0sIkxpbmVXZWlnaHQiOjEuMCwiTGluZVR5cGUiOjAsIlBhcmVudFN0eWxlIjp7IiRyZWYiOiI1NSJ9fSwiSXNCZWxvd1RpbWViYW5kIjpmYWxzZSwiUG9zaXRpb25PblRhc2siOjAsIkhpZGVEYXRlIjpmYWxzZSwiU2hhcGVTaXplIjowLCJTcGFjaW5nIjoyLjAsIlBhZGRpbmciOnsiJHJlZiI6IjU4In0sIlNoYXBlU3R5bGUiOnsiJGlkIjoiMjA5IiwiTWFyZ2luIjp7IiRyZWYiOiI2MCJ9LCJQYWRkaW5nIjp7IiRyZWYiOiI2MSJ9LCJCYWNrZ3JvdW5kIjp7IiRpZCI6IjIxMCIsIkNvbG9yIjp7IiRpZCI6IjIxMSIsIkEiOjI1NSwiUiI6NjUsIkciOjEzOCwiQiI6MTc5fX0sIklzVmlzaWJsZSI6dHJ1ZSwiV2lkdGgiOjEyLjAsIkhlaWdodCI6MTQuMCwiQm9yZGVyU3R5bGUiOnsiJGlkIjoiMjEyIiwiTGluZUNvbG9yIjp7IiRyZWYiOiI2NSJ9LCJMaW5lV2VpZ2h0IjowLjAsIkxpbmVUeXBlIjowLCJQYXJlbnRTdHlsZSI6eyIkcmVmIjoiNjQifX0sIlBhcmVudFN0eWxlIjp7IiRyZWYiOiI1OSJ9fSwiVGl0bGVTdHlsZSI6eyIkaWQiOiIyMTMiLCJGb250U2V0dGluZ3MiOnsiJGlkIjoiMjE0IiwiRm9udFNpemUiOjEyLCJGb250TmFtZSI6IkFyaWFs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E1IiwiTGluZUNvbG9yIjpudWxsLCJMaW5lV2VpZ2h0IjowLjAsIkxpbmVUeXBlIjowLCJQYXJlbnRTdHlsZSI6bnVsbH0sIlBhcmVudFN0eWxlIjp7IiRyZWYiOiI2NyJ9fSwiRGF0ZVN0eWxlIjp7IiRpZCI6IjIxNiIsIkZvbnRTZXR0aW5ncyI6eyIkaWQiOiIyMTciLCJGb250U2l6ZSI6MTAsIkZvbnROYW1lIjoiQXJpYWwgTmFycm93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E4IiwiTGluZUNvbG9yIjpudWxsLCJMaW5lV2VpZ2h0IjowLjAsIkxpbmVUeXBlIjowLCJQYXJlbnRTdHlsZSI6bnVsbH0sIlBhcmVudFN0eWxlIjp7IiRyZWYiOiI3NCJ9fSwiRGF0ZUZvcm1hdCI6eyIkcmVmIjoiODEifSwiV2Vla051bWJlcmluZyI6eyIkaWQiOiIyMTkiLCJGb3JtYXQiOjAsIklzVmlzaWJsZSI6ZmFsc2UsIkxhc3RLbm93blZpc2liaWxpdHlTdGF0ZSI6ZmFsc2V9LCJJc1Zpc2libGUiOnRydWUsIlBhcmVudFN0eWxlIjp7IiRyZWYiOiI1MyJ9fSwiSW5kZXgiOjIsIlBlcmNlbnRhZ2VDb21wbGV0ZSI6bnVsbCwiUG9zaXRpb24iOnsiUmF0aW8iOjAuMCwiSXNDdXN0b20iOmZhbHNlfSwiRGF0ZUZvcm1hdCI6eyIkcmVmIjoiODEifSwiV2Vla051bWJlcmluZyI6eyIkaWQiOiIyMjAiLCJGb3JtYXQiOjAsIklzVmlzaWJsZSI6ZmFsc2UsIkxhc3RLbm93blZpc2liaWxpdHlTdGF0ZSI6ZmFsc2V9LCJSZWxhdGVkVGFza0lkIjoiMDAwMDAwMDAtMDAwMC0wMDAwLTAwMDAtMDAwMDAwMDAwMDAwIiwiSWQiOiJmMzdkZmIzMy0xY2Y0LTQ5MDktYmZmMS04MDcwNGVhNTE5NDIiLCJJbXBvcnRJZCI6bnVsbCwiVGl0bGUiOiJUaGlyZCBNaWxlc3RvbmUgb3IgRXZlbnQgSGVyZSIsIk5vdGUiOm51bGwsIkh5cGVybGluayI6eyIkaWQiOiIyMjEiLCJBZGRyZXNzIjpudWxsLCJTdWJBZGRyZXNzIjpudWxsfSwiSXNDaGFuZ2VkIjpmYWxzZSwiSXNOZXciOmZhbHNlfSx7IiRpZCI6IjIyMiIsIkRhdGUiOiIyMDAwLTAzLTAxVDIzOjU5OjAwIiwiU3R5bGUiOnsiJGlkIjoiMjIzIiwiU2hhcGUiOjEsIkNvbm5lY3Rvck1hcmdpbiI6eyIkcmVmIjoiNTQifSwiQ29ubmVjdG9yU3R5bGUiOnsiJGlkIjoiMjI0IiwiTGluZUNvbG9yIjp7IiRpZCI6IjIyNSIsIiR0eXBlIjoiTkxSRS5Db21tb24uRG9tLlNvbGlkQ29sb3JCcnVzaCwgTkxSRS5Db21tb24iLCJDb2xvciI6eyIkaWQiOiIyMjYiLCJBIjo4OSwiUiI6MjQ2LCJHIjoxNDYsIkIiOjB9fSwiTGluZVdlaWdodCI6MS4wLCJMaW5lVHlwZSI6MCwiUGFyZW50U3R5bGUiOnsiJHJlZiI6IjU1In19LCJJc0JlbG93VGltZWJhbmQiOnRydWUsIlBvc2l0aW9uT25UYXNrIjowLCJIaWRlRGF0ZSI6ZmFsc2UsIlNoYXBlU2l6ZSI6MSwiU3BhY2luZyI6Mi4wLCJQYWRkaW5nIjp7IiRyZWYiOiI1OCJ9LCJTaGFwZVN0eWxlIjp7IiRpZCI6IjIyNyIsIk1hcmdpbiI6eyIkcmVmIjoiNjAifSwiUGFkZGluZyI6eyIkcmVmIjoiNjEifSwiQmFja2dyb3VuZCI6eyIkaWQiOiIyMjgiLCJDb2xvciI6eyIkaWQiOiIyMjkiLCJBIjoyNTUsIlIiOjI0NiwiRyI6MTQ2LCJCIjowfX0sIklzVmlzaWJsZSI6dHJ1ZSwiV2lkdGgiOjE4LjAsIkhlaWdodCI6MjAuMCwiQm9yZGVyU3R5bGUiOnsiJGlkIjoiMjMwIiwiTGluZUNvbG9yIjp7IiRyZWYiOiI2NSJ9LCJMaW5lV2VpZ2h0IjowLjAsIkxpbmVUeXBlIjowLCJQYXJlbnRTdHlsZSI6eyIkcmVmIjoiNjQifX0sIlBhcmVudFN0eWxlIjp7IiRyZWYiOiI1OSJ9fSwiVGl0bGVTdHlsZSI6eyIkaWQiOiIyMzEiLCJGb250U2V0dGluZ3MiOnsiJGlkIjoiMjMyIiwiRm9udFNpemUiOjEyLCJGb250TmFtZSI6IkFyaWFs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MzIiwiTGluZUNvbG9yIjpudWxsLCJMaW5lV2VpZ2h0IjowLjAsIkxpbmVUeXBlIjowLCJQYXJlbnRTdHlsZSI6bnVsbH0sIlBhcmVudFN0eWxlIjp7IiRyZWYiOiI2NyJ9fSwiRGF0ZVN0eWxlIjp7IiRpZCI6IjIzNCIsIkZvbnRTZXR0aW5ncyI6eyIkaWQiOiIyMzUiLCJGb250U2l6ZSI6MTAsIkZvbnROYW1lIjoiQXJpYWwgTmFycm93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M2IiwiTGluZUNvbG9yIjpudWxsLCJMaW5lV2VpZ2h0IjowLjAsIkxpbmVUeXBlIjowLCJQYXJlbnRTdHlsZSI6bnVsbH0sIlBhcmVudFN0eWxlIjp7IiRyZWYiOiI3NCJ9fSwiRGF0ZUZvcm1hdCI6eyIkcmVmIjoiODEifSwiV2Vla051bWJlcmluZyI6eyIkaWQiOiIyMzciLCJGb3JtYXQiOjAsIklzVmlzaWJsZSI6ZmFsc2UsIkxhc3RLbm93blZpc2liaWxpdHlTdGF0ZSI6ZmFsc2V9LCJJc1Zpc2libGUiOnRydWUsIlBhcmVudFN0eWxlIjp7IiRyZWYiOiI1MyJ9fSwiSW5kZXgiOjMsIlBlcmNlbnRhZ2VDb21wbGV0ZSI6bnVsbCwiUG9zaXRpb24iOnsiUmF0aW8iOjAuMjgzMjIzMzc4MjE2Nzc4NzksIklzQ3VzdG9tIjp0cnVlfSwiRGF0ZUZvcm1hdCI6eyIkcmVmIjoiODEifSwiV2Vla051bWJlcmluZyI6eyIkaWQiOiIyMzgiLCJGb3JtYXQiOjAsIklzVmlzaWJsZSI6ZmFsc2UsIkxhc3RLbm93blZpc2liaWxpdHlTdGF0ZSI6ZmFsc2V9LCJSZWxhdGVkVGFza0lkIjoiMDAwMDAwMDAtMDAwMC0wMDAwLTAwMDAtMDAwMDAwMDAwMDAwIiwiSWQiOiIwNDA2NDhhMi02ZmY4LTQ0NjgtYTI0ZS03NDgwYWQ5MTYyMGUiLCJJbXBvcnRJZCI6bnVsbCwiVGl0bGUiOiJGb3VydGggTWlsZXN0b25lIG9yIEV2ZW50IEhlcmUiLCJOb3RlIjpudWxsLCJIeXBlcmxpbmsiOnsiJGlkIjoiMjM5IiwiQWRkcmVzcyI6bnVsbCwiU3ViQWRkcmVzcyI6bnVsbH0sIklzQ2hhbmdlZCI6ZmFsc2UsIklzTmV3IjpmYWxzZX0seyIkaWQiOiIyNDAiLCJEYXRlIjoiMjAwMS0wNC0wMVQyMzo1OTowMCIsIlN0eWxlIjp7IiRpZCI6IjI0MSIsIlNoYXBlIjo1LCJDb25uZWN0b3JNYXJnaW4iOnsiJHJlZiI6IjU0In0sIkNvbm5lY3RvclN0eWxlIjp7IiRpZCI6IjI0MiIsIkxpbmVDb2xvciI6eyIkaWQiOiIyNDMiLCIkdHlwZSI6Ik5MUkUuQ29tbW9uLkRvbS5Tb2xpZENvbG9yQnJ1c2gsIE5MUkUuQ29tbW9uIiwiQ29sb3IiOnsiJGlkIjoiMjQ0IiwiQSI6ODksIlIiOjIyMywiRyI6ODMsIkIiOjM5fX0sIkxpbmVXZWlnaHQiOjEuMCwiTGluZVR5cGUiOjAsIlBhcmVudFN0eWxlIjp7IiRyZWYiOiI1NSJ9fSwiSXNCZWxvd1RpbWViYW5kIjpmYWxzZSwiUG9zaXRpb25PblRhc2siOjAsIkhpZGVEYXRlIjpmYWxzZSwiU2hhcGVTaXplIjowLCJTcGFjaW5nIjoyLjAsIlBhZGRpbmciOnsiJHJlZiI6IjU4In0sIlNoYXBlU3R5bGUiOnsiJGlkIjoiMjQ1IiwiTWFyZ2luIjp7IiRyZWYiOiI2MCJ9LCJQYWRkaW5nIjp7IiRyZWYiOiI2MSJ9LCJCYWNrZ3JvdW5kIjp7IiRpZCI6IjI0NiIsIkNvbG9yIjp7IiRpZCI6IjI0NyIsIkEiOjI1NSwiUiI6MjIzLCJHIjo4MywiQiI6Mzl9fSwiSXNWaXNpYmxlIjp0cnVlLCJXaWR0aCI6MTIuMCwiSGVpZ2h0IjoxNC4wLCJCb3JkZXJTdHlsZSI6eyIkaWQiOiIyNDgiLCJMaW5lQ29sb3IiOnsiJHJlZiI6IjY1In0sIkxpbmVXZWlnaHQiOjAuMCwiTGluZVR5cGUiOjAsIlBhcmVudFN0eWxlIjp7IiRyZWYiOiI2NCJ9fSwiUGFyZW50U3R5bGUiOnsiJHJlZiI6IjU5In19LCJUaXRsZVN0eWxlIjp7IiRpZCI6IjI0OSIsIkZvbnRTZXR0aW5ncyI6eyIkaWQiOiIyNTAiLCJGb250U2l6ZSI6MTIsIkZvbnROYW1lIjoiQXJpYWwiLCJJc0JvbGQiOmZhbHN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NTEiLCJMaW5lQ29sb3IiOm51bGwsIkxpbmVXZWlnaHQiOjAuMCwiTGluZVR5cGUiOjAsIlBhcmVudFN0eWxlIjpudWxsfSwiUGFyZW50U3R5bGUiOnsiJHJlZiI6IjY3In19LCJEYXRlU3R5bGUiOnsiJGlkIjoiMjUyIiwiRm9udFNldHRpbmdzIjp7IiRpZCI6IjI1MyIsIkZvbnRTaXplIjoxMCwiRm9udE5hbWUiOiJBcmlhbCBOYXJyb3c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TQiLCJMaW5lQ29sb3IiOm51bGwsIkxpbmVXZWlnaHQiOjAuMCwiTGluZVR5cGUiOjAsIlBhcmVudFN0eWxlIjpudWxsfSwiUGFyZW50U3R5bGUiOnsiJHJlZiI6Ijc0In19LCJEYXRlRm9ybWF0Ijp7IiRyZWYiOiI4MSJ9LCJXZWVrTnVtYmVyaW5nIjp7IiRpZCI6IjI1NSIsIkZvcm1hdCI6MCwiSXNWaXNpYmxlIjpmYWxzZSwiTGFzdEtub3duVmlzaWJpbGl0eVN0YXRlIjpmYWxzZX0sIklzVmlzaWJsZSI6dHJ1ZSwiUGFyZW50U3R5bGUiOnsiJHJlZiI6IjUzIn19LCJJbmRleCI6NCwiUGVyY2VudGFnZUNvbXBsZXRlIjpudWxsLCJQb3NpdGlvbiI6eyJSYXRpbyI6MC4yMTQ2Mjk2MzI0NTUzMzEzMiwiSXNDdXN0b20iOnRydWV9LCJEYXRlRm9ybWF0Ijp7IiRyZWYiOiI4MSJ9LCJXZWVrTnVtYmVyaW5nIjp7IiRpZCI6IjI1NiIsIkZvcm1hdCI6MCwiSXNWaXNpYmxlIjpmYWxzZSwiTGFzdEtub3duVmlzaWJpbGl0eVN0YXRlIjpmYWxzZX0sIlJlbGF0ZWRUYXNrSWQiOiIwMDAwMDAwMC0wMDAwLTAwMDAtMDAwMC0wMDAwMDAwMDAwMDAiLCJJZCI6ImRiYTlmMWNjLTIwNDEtNDEwYi04NDllLWU1OTBlNzZjNzc4MCIsIkltcG9ydElkIjpudWxsLCJUaXRsZSI6IkZpZnRoIE1pbGVzdG9uZSBvciBFdmVudCBIZXJlIiwiTm90ZSI6bnVsbCwiSHlwZXJsaW5rIjp7IiRpZCI6IjI1NyIsIkFkZHJlc3MiOm51bGwsIlN1YkFkZHJlc3MiOm51bGx9LCJJc0NoYW5nZWQiOmZhbHNlLCJJc05ldyI6ZmFsc2V9LHsiJGlkIjoiMjU4IiwiRGF0ZSI6IjIwMDMtMDctMDFUMjM6NTk6MDAiLCJTdHlsZSI6eyIkaWQiOiIyNTkiLCJTaGFwZSI6MSwiQ29ubmVjdG9yTWFyZ2luIjp7IiRyZWYiOiI1NCJ9LCJDb25uZWN0b3JTdHlsZSI6eyIkaWQiOiIyNjAiLCJMaW5lQ29sb3IiOnsiJGlkIjoiMjYxIiwiJHR5cGUiOiJOTFJFLkNvbW1vbi5Eb20uU29saWRDb2xvckJydXNoLCBOTFJFLkNvbW1vbiIsIkNvbG9yIjp7IiRpZCI6IjI2MiIsIkEiOjg5LCJSIjoyNTQsIkciOjE5NSwiQiI6Nn19LCJMaW5lV2VpZ2h0IjoxLjAsIkxpbmVUeXBlIjowLCJQYXJlbnRTdHlsZSI6eyIkcmVmIjoiNTUifX0sIklzQmVsb3dUaW1lYmFuZCI6dHJ1ZSwiUG9zaXRpb25PblRhc2siOjAsIkhpZGVEYXRlIjpmYWxzZSwiU2hhcGVTaXplIjoxLCJTcGFjaW5nIjoyLjAsIlBhZGRpbmciOnsiJHJlZiI6IjU4In0sIlNoYXBlU3R5bGUiOnsiJGlkIjoiMjYzIiwiTWFyZ2luIjp7IiRyZWYiOiI2MCJ9LCJQYWRkaW5nIjp7IiRyZWYiOiI2MSJ9LCJCYWNrZ3JvdW5kIjp7IiRpZCI6IjI2NCIsIkNvbG9yIjp7IiRpZCI6IjI2NSIsIkEiOjI1NSwiUiI6MjU0LCJHIjoxOTUsIkIiOjZ9fSwiSXNWaXNpYmxlIjp0cnVlLCJXaWR0aCI6MTguMCwiSGVpZ2h0IjoyMC4wLCJCb3JkZXJTdHlsZSI6eyIkaWQiOiIyNjYiLCJMaW5lQ29sb3IiOnsiJHJlZiI6IjY1In0sIkxpbmVXZWlnaHQiOjAuMCwiTGluZVR5cGUiOjAsIlBhcmVudFN0eWxlIjp7IiRyZWYiOiI2NCJ9fSwiUGFyZW50U3R5bGUiOnsiJHJlZiI6IjU5In19LCJUaXRsZVN0eWxlIjp7IiRpZCI6IjI2NyIsIkZvbnRTZXR0aW5ncyI6eyIkaWQiOiIyNjgiLCJGb250U2l6ZSI6MTIsIkZvbnROYW1lIjoiQXJpYWwiLCJJc0JvbGQiOmZhbHN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NjkiLCJMaW5lQ29sb3IiOm51bGwsIkxpbmVXZWlnaHQiOjAuMCwiTGluZVR5cGUiOjAsIlBhcmVudFN0eWxlIjpudWxsfSwiUGFyZW50U3R5bGUiOnsiJHJlZiI6IjY3In19LCJEYXRlU3R5bGUiOnsiJGlkIjoiMjcwIiwiRm9udFNldHRpbmdzIjp7IiRpZCI6IjI3MSIsIkZvbnRTaXplIjoxMCwiRm9udE5hbWUiOiJBcmlhbCBOYXJyb3c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zIiLCJMaW5lQ29sb3IiOm51bGwsIkxpbmVXZWlnaHQiOjAuMCwiTGluZVR5cGUiOjAsIlBhcmVudFN0eWxlIjpudWxsfSwiUGFyZW50U3R5bGUiOnsiJHJlZiI6Ijc0In19LCJEYXRlRm9ybWF0Ijp7IiRyZWYiOiI4MSJ9LCJXZWVrTnVtYmVyaW5nIjp7IiRpZCI6IjI3MyIsIkZvcm1hdCI6MCwiSXNWaXNpYmxlIjpmYWxzZSwiTGFzdEtub3duVmlzaWJpbGl0eVN0YXRlIjpmYWxzZX0sIklzVmlzaWJsZSI6dHJ1ZSwiUGFyZW50U3R5bGUiOnsiJHJlZiI6IjUzIn19LCJJbmRleCI6NSwiUGVyY2VudGFnZUNvbXBsZXRlIjpudWxsLCJQb3NpdGlvbiI6eyJSYXRpbyI6MC4wLCJJc0N1c3RvbSI6ZmFsc2V9LCJEYXRlRm9ybWF0Ijp7IiRyZWYiOiI4MSJ9LCJXZWVrTnVtYmVyaW5nIjp7IiRpZCI6IjI3NCIsIkZvcm1hdCI6MCwiSXNWaXNpYmxlIjpmYWxzZSwiTGFzdEtub3duVmlzaWJpbGl0eVN0YXRlIjpmYWxzZX0sIlJlbGF0ZWRUYXNrSWQiOiIwMDAwMDAwMC0wMDAwLTAwMDAtMDAwMC0wMDAwMDAwMDAwMDAiLCJJZCI6IjNiZGVlOTI5LTkyOGEtNDdlYy04MmFiLTExNWFjN2Y3ZTY5MCIsIkltcG9ydElkIjpudWxsLCJUaXRsZSI6IlNpeHRoIE1pbGVzdG9uZSBvciBFdmVudCBIZXJlIiwiTm90ZSI6bnVsbCwiSHlwZXJsaW5rIjp7IiRpZCI6IjI3NSIsIkFkZHJlc3MiOm51bGwsIlN1YkFkZHJlc3MiOm51bGx9LCJJc0NoYW5nZWQiOmZhbHNlLCJJc05ldyI6ZmFsc2V9LHsiJGlkIjoiMjc2IiwiRGF0ZSI6IjIwMDctMDItMDFUMjM6NTk6MDAiLCJTdHlsZSI6eyIkaWQiOiIyNzciLCJTaGFwZSI6MTMsIkNvbm5lY3Rvck1hcmdpbiI6eyIkcmVmIjoiNTQifSwiQ29ubmVjdG9yU3R5bGUiOnsiJGlkIjoiMjc4IiwiTGluZUNvbG9yIjp7IiRpZCI6IjI3OSIsIiR0eXBlIjoiTkxSRS5Db21tb24uRG9tLlNvbGlkQ29sb3JCcnVzaCwgTkxSRS5Db21tb24iLCJDb2xvciI6eyIkaWQiOiIyODAiLCJBIjo4OSwiUiI6OTQsIkciOjk0LCJCIjo5NH19LCJMaW5lV2VpZ2h0IjoxLjAsIkxpbmVUeXBlIjowLCJQYXJlbnRTdHlsZSI6eyIkcmVmIjoiNTUifX0sIklzQmVsb3dUaW1lYmFuZCI6ZmFsc2UsIlBvc2l0aW9uT25UYXNrIjowLCJIaWRlRGF0ZSI6ZmFsc2UsIlNoYXBlU2l6ZSI6MSwiU3BhY2luZyI6Mi4wLCJQYWRkaW5nIjp7IiRyZWYiOiI1OCJ9LCJTaGFwZVN0eWxlIjp7IiRpZCI6IjI4MSIsIk1hcmdpbiI6eyIkcmVmIjoiNjAifSwiUGFkZGluZyI6eyIkcmVmIjoiNjEifSwiQmFja2dyb3VuZCI6eyIkaWQiOiIyODIiLCJDb2xvciI6eyIkaWQiOiIyODMiLCJBIjoyNTUsIlIiOjk0LCJHIjo5NCwiQiI6OTR9fSwiSXNWaXNpYmxlIjp0cnVlLCJXaWR0aCI6MTguMCwiSGVpZ2h0IjoyMC4wLCJCb3JkZXJTdHlsZSI6eyIkaWQiOiIyODQiLCJMaW5lQ29sb3IiOnsiJHJlZiI6IjY1In0sIkxpbmVXZWlnaHQiOjAuMCwiTGluZVR5cGUiOjAsIlBhcmVudFN0eWxlIjp7IiRyZWYiOiI2NCJ9fSwiUGFyZW50U3R5bGUiOnsiJHJlZiI6IjU5In19LCJUaXRsZVN0eWxlIjp7IiRpZCI6IjI4NSIsIkZvbnRTZXR0aW5ncyI6eyIkaWQiOiIyODYiLCJGb250U2l6ZSI6MTIsIkZvbnROYW1lIjoiQXJpYWwiLCJJc0JvbGQiOmZhbHN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ODciLCJMaW5lQ29sb3IiOm51bGwsIkxpbmVXZWlnaHQiOjAuMCwiTGluZVR5cGUiOjAsIlBhcmVudFN0eWxlIjpudWxsfSwiUGFyZW50U3R5bGUiOnsiJHJlZiI6IjY3In19LCJEYXRlU3R5bGUiOnsiJGlkIjoiMjg4IiwiRm9udFNldHRpbmdzIjp7IiRpZCI6IjI4OSIsIkZvbnRTaXplIjoxMCwiRm9udE5hbWUiOiJBcmlhbCBOYXJyb3c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OTAiLCJMaW5lQ29sb3IiOm51bGwsIkxpbmVXZWlnaHQiOjAuMCwiTGluZVR5cGUiOjAsIlBhcmVudFN0eWxlIjpudWxsfSwiUGFyZW50U3R5bGUiOnsiJHJlZiI6Ijc0In19LCJEYXRlRm9ybWF0Ijp7IiRyZWYiOiI4MSJ9LCJXZWVrTnVtYmVyaW5nIjp7IiRpZCI6IjI5MSIsIkZvcm1hdCI6MCwiSXNWaXNpYmxlIjpmYWxzZSwiTGFzdEtub3duVmlzaWJpbGl0eVN0YXRlIjpmYWxzZX0sIklzVmlzaWJsZSI6dHJ1ZSwiUGFyZW50U3R5bGUiOnsiJHJlZiI6IjUzIn19LCJJbmRleCI6NiwiUGVyY2VudGFnZUNvbXBsZXRlIjpudWxsLCJQb3NpdGlvbiI6eyJSYXRpbyI6MC4wLCJJc0N1c3RvbSI6ZmFsc2V9LCJEYXRlRm9ybWF0Ijp7IiRyZWYiOiI4MSJ9LCJXZWVrTnVtYmVyaW5nIjp7IiRpZCI6IjI5MiIsIkZvcm1hdCI6MCwiSXNWaXNpYmxlIjpmYWxzZSwiTGFzdEtub3duVmlzaWJpbGl0eVN0YXRlIjpmYWxzZX0sIlJlbGF0ZWRUYXNrSWQiOiIwMDAwMDAwMC0wMDAwLTAwMDAtMDAwMC0wMDAwMDAwMDAwMDAiLCJJZCI6ImQ1MDhiYzhlLTdiZGMtNDdjYi1iOWY0LWIxNzZjMzAzYmU3NCIsIkltcG9ydElkIjpudWxsLCJUaXRsZSI6IlNldmVudGggTWlsZXN0b25lIG9yIEV2ZW50IEhlcmUiLCJOb3RlIjpudWxsLCJIeXBlcmxpbmsiOnsiJGlkIjoiMjkzIiwiQWRkcmVzcyI6bnVsbCwiU3ViQWRkcmVzcyI6bnVsbH0sIklzQ2hhbmdlZCI6ZmFsc2UsIklzTmV3IjpmYWxzZX0seyIkaWQiOiIyOTQiLCJEYXRlIjoiMjAxMC0wNi0wMVQyMzo1OTowMCIsIlN0eWxlIjp7IiRpZCI6IjI5NSIsIlNoYXBlIjo1LCJDb25uZWN0b3JNYXJnaW4iOnsiJHJlZiI6IjU0In0sIkNvbm5lY3RvclN0eWxlIjp7IiRpZCI6IjI5NiIsIkxpbmVDb2xvciI6eyIkaWQiOiIyOTciLCIkdHlwZSI6Ik5MUkUuQ29tbW9uLkRvbS5Tb2xpZENvbG9yQnJ1c2gsIE5MUkUuQ29tbW9uIiwiQ29sb3IiOnsiJGlkIjoiMjk4IiwiQSI6ODksIlIiOjIyMywiRyI6ODMsIkIiOjM5fX0sIkxpbmVXZWlnaHQiOjEuMCwiTGluZVR5cGUiOjAsIlBhcmVudFN0eWxlIjp7IiRyZWYiOiI1NSJ9fSwiSXNCZWxvd1RpbWViYW5kIjp0cnVlLCJQb3NpdGlvbk9uVGFzayI6MCwiSGlkZURhdGUiOmZhbHNlLCJTaGFwZVNpemUiOjAsIlNwYWNpbmciOjIuMCwiUGFkZGluZyI6eyIkcmVmIjoiNTgifSwiU2hhcGVTdHlsZSI6eyIkaWQiOiIyOTkiLCJNYXJnaW4iOnsiJHJlZiI6IjYwIn0sIlBhZGRpbmciOnsiJHJlZiI6IjYxIn0sIkJhY2tncm91bmQiOnsiJGlkIjoiMzAwIiwiQ29sb3IiOnsiJGlkIjoiMzAxIiwiQSI6MjU1LCJSIjoyMjMsIkciOjgzLCJCIjozOX19LCJJc1Zpc2libGUiOnRydWUsIldpZHRoIjoxMi4wLCJIZWlnaHQiOjE0LjAsIkJvcmRlclN0eWxlIjp7IiRpZCI6IjMwMiIsIkxpbmVDb2xvciI6eyIkcmVmIjoiNjUifSwiTGluZVdlaWdodCI6MC4wLCJMaW5lVHlwZSI6MCwiUGFyZW50U3R5bGUiOnsiJHJlZiI6IjY0In19LCJQYXJlbnRTdHlsZSI6eyIkcmVmIjoiNTkifX0sIlRpdGxlU3R5bGUiOnsiJGlkIjoiMzAzIiwiRm9udFNldHRpbmdzIjp7IiRpZCI6IjMwNCIsIkZvbnRTaXplIjoxMiwiRm9udE5hbWUiOiJBcmlhbCIsIklzQm9sZCI6ZmFsc2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MwNSIsIkxpbmVDb2xvciI6bnVsbCwiTGluZVdlaWdodCI6MC4wLCJMaW5lVHlwZSI6MCwiUGFyZW50U3R5bGUiOm51bGx9LCJQYXJlbnRTdHlsZSI6eyIkcmVmIjoiNjcifX0sIkRhdGVTdHlsZSI6eyIkaWQiOiIzMDYiLCJGb250U2V0dGluZ3MiOnsiJGlkIjoiMzA3IiwiRm9udFNpemUiOjEwLCJGb250TmFtZSI6IkFyaWFsIE5hcnJvdy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MwOCIsIkxpbmVDb2xvciI6bnVsbCwiTGluZVdlaWdodCI6MC4wLCJMaW5lVHlwZSI6MCwiUGFyZW50U3R5bGUiOm51bGx9LCJQYXJlbnRTdHlsZSI6eyIkcmVmIjoiNzQifX0sIkRhdGVGb3JtYXQiOnsiJHJlZiI6IjgxIn0sIldlZWtOdW1iZXJpbmciOnsiJGlkIjoiMzA5IiwiRm9ybWF0IjowLCJJc1Zpc2libGUiOmZhbHNlLCJMYXN0S25vd25WaXNpYmlsaXR5U3RhdGUiOmZhbHNlfSwiSXNWaXNpYmxlIjp0cnVlLCJQYXJlbnRTdHlsZSI6eyIkcmVmIjoiNTMifX0sIkluZGV4Ijo3LCJQZXJjZW50YWdlQ29tcGxldGUiOm51bGwsIlBvc2l0aW9uIjp7IlJhdGlvIjowLjAsIklzQ3VzdG9tIjpmYWxzZX0sIkRhdGVGb3JtYXQiOnsiJHJlZiI6IjgxIn0sIldlZWtOdW1iZXJpbmciOnsiJGlkIjoiMzEwIiwiRm9ybWF0IjowLCJJc1Zpc2libGUiOmZhbHNlLCJMYXN0S25vd25WaXNpYmlsaXR5U3RhdGUiOmZhbHNlfSwiUmVsYXRlZFRhc2tJZCI6IjAwMDAwMDAwLTAwMDAtMDAwMC0wMDAwLTAwMDAwMDAwMDAwMCIsIklkIjoiMmQyMGQ3ZGMtYzk0Zi00ZGUyLTk0NmUtNDM3M2Q0OTRmMTBiIiwiSW1wb3J0SWQiOm51bGwsIlRpdGxlIjoiRWlnaHQgTWlsZXN0b25lIG9yIEV2ZW50IEhlcmUiLCJOb3RlIjpudWxsLCJIeXBlcmxpbmsiOnsiJGlkIjoiMzExIiwiQWRkcmVzcyI6bnVsbCwiU3ViQWRkcmVzcyI6bnVsbH0sIklzQ2hhbmdlZCI6ZmFsc2UsIklzTmV3IjpmYWxzZX0seyIkaWQiOiIzMTIiLCJEYXRlIjoiMjAxMy0xMS0wOVQyMzo1OTowMCIsIlN0eWxlIjp7IiRpZCI6IjMxMyIsIlNoYXBlIjoxMCwiQ29ubmVjdG9yTWFyZ2luIjp7IiRyZWYiOiI1NCJ9LCJDb25uZWN0b3JTdHlsZSI6eyIkaWQiOiIzMTQiLCJMaW5lQ29sb3IiOnsiJGlkIjoiMzE1IiwiJHR5cGUiOiJOTFJFLkNvbW1vbi5Eb20uU29saWRDb2xvckJydXNoLCBOTFJFLkNvbW1vbiIsIkNvbG9yIjp7IiRpZCI6IjMxNiIsIkEiOjg5LCJSIjo2NSwiRyI6MTM4LCJCIjoxNzl9fSwiTGluZVdlaWdodCI6MS4wLCJMaW5lVHlwZSI6MCwiUGFyZW50U3R5bGUiOnsiJHJlZiI6IjU1In19LCJJc0JlbG93VGltZWJhbmQiOmZhbHNlLCJQb3NpdGlvbk9uVGFzayI6MCwiSGlkZURhdGUiOmZhbHNlLCJTaGFwZVNpemUiOjAsIlNwYWNpbmciOjIuMCwiUGFkZGluZyI6eyIkcmVmIjoiNTgifSwiU2hhcGVTdHlsZSI6eyIkaWQiOiIzMTciLCJNYXJnaW4iOnsiJHJlZiI6IjYwIn0sIlBhZGRpbmciOnsiJHJlZiI6IjYxIn0sIkJhY2tncm91bmQiOnsiJGlkIjoiMzE4IiwiQ29sb3IiOnsiJGlkIjoiMzE5IiwiQSI6MjU1LCJSIjo4MywiRyI6OTIsIkIiOjE5fX0sIklzVmlzaWJsZSI6dHJ1ZSwiV2lkdGgiOjEyLjAsIkhlaWdodCI6MTQuMCwiQm9yZGVyU3R5bGUiOnsiJGlkIjoiMzIwIiwiTGluZUNvbG9yIjp7IiRyZWYiOiI2NSJ9LCJMaW5lV2VpZ2h0IjowLjAsIkxpbmVUeXBlIjowLCJQYXJlbnRTdHlsZSI6eyIkcmVmIjoiNjQifX0sIlBhcmVudFN0eWxlIjp7IiRyZWYiOiI1OSJ9fSwiVGl0bGVTdHlsZSI6eyIkaWQiOiIzMjEiLCJGb250U2V0dGluZ3MiOnsiJGlkIjoiMzIyIiwiRm9udFNpemUiOjEyLCJGb250TmFtZSI6IkFyaWFs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IzIiwiTGluZUNvbG9yIjpudWxsLCJMaW5lV2VpZ2h0IjowLjAsIkxpbmVUeXBlIjowLCJQYXJlbnRTdHlsZSI6bnVsbH0sIlBhcmVudFN0eWxlIjp7IiRyZWYiOiI2NyJ9fSwiRGF0ZVN0eWxlIjp7IiRpZCI6IjMyNCIsIkZvbnRTZXR0aW5ncyI6eyIkaWQiOiIzMjUiLCJGb250U2l6ZSI6MTAsIkZvbnROYW1lIjoiQXJpYWwgTmFycm93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I2IiwiTGluZUNvbG9yIjpudWxsLCJMaW5lV2VpZ2h0IjowLjAsIkxpbmVUeXBlIjowLCJQYXJlbnRTdHlsZSI6bnVsbH0sIlBhcmVudFN0eWxlIjp7IiRyZWYiOiI3NCJ9fSwiRGF0ZUZvcm1hdCI6eyIkcmVmIjoiODEifSwiV2Vla051bWJlcmluZyI6eyIkaWQiOiIzMjciLCJGb3JtYXQiOjAsIklzVmlzaWJsZSI6ZmFsc2UsIkxhc3RLbm93blZpc2liaWxpdHlTdGF0ZSI6ZmFsc2V9LCJJc1Zpc2libGUiOnRydWUsIlBhcmVudFN0eWxlIjp7IiRyZWYiOiI1MyJ9fSwiSW5kZXgiOjgsIlBlcmNlbnRhZ2VDb21wbGV0ZSI6bnVsbCwiUG9zaXRpb24iOnsiUmF0aW8iOjAuMCwiSXNDdXN0b20iOmZhbHNlfSwiRGF0ZUZvcm1hdCI6eyIkcmVmIjoiODEifSwiV2Vla051bWJlcmluZyI6eyIkaWQiOiIzMjgiLCJGb3JtYXQiOjAsIklzVmlzaWJsZSI6ZmFsc2UsIkxhc3RLbm93blZpc2liaWxpdHlTdGF0ZSI6ZmFsc2V9LCJSZWxhdGVkVGFza0lkIjoiMDAwMDAwMDAtMDAwMC0wMDAwLTAwMDAtMDAwMDAwMDAwMDAwIiwiSWQiOiI3ODBiNWNjNS1lYzg1LTRlMzItYWM2YS02N2EzMGI3MTQxODUiLCJJbXBvcnRJZCI6bnVsbCwiVGl0bGUiOiJOaW50aCBNaWxlc3RvbmUgb3IgRXZlbnQgSGVyZSIsIk5vdGUiOm51bGwsIkh5cGVybGluayI6eyIkaWQiOiIzMjkiLCJBZGRyZXNzIjpudWxsLCJTdWJBZGRyZXNzIjpudWxsfSwiSXNDaGFuZ2VkIjpmYWxzZSwiSXNOZXciOmZhbHNlfSx7IiRpZCI6IjMzMCIsIkRhdGUiOiIyMDE3LTAyLTA0VDIzOjU5OjAwIiwiU3R5bGUiOnsiJGlkIjoiMzMxIiwiU2hhcGUiOjEyLCJDb25uZWN0b3JNYXJnaW4iOnsiJHJlZiI6IjU0In0sIkNvbm5lY3RvclN0eWxlIjp7IiRpZCI6IjMzMiIsIkxpbmVDb2xvciI6eyIkaWQiOiIzMzMiLCIkdHlwZSI6Ik5MUkUuQ29tbW9uLkRvbS5Tb2xpZENvbG9yQnJ1c2gsIE5MUkUuQ29tbW9uIiwiQ29sb3IiOnsiJGlkIjoiMzM0IiwiQSI6ODksIlIiOjY1LCJHIjoxMzgsIkIiOjE3OX19LCJMaW5lV2VpZ2h0IjoxLjAsIkxpbmVUeXBlIjowLCJQYXJlbnRTdHlsZSI6eyIkcmVmIjoiNTUifX0sIklzQmVsb3dUaW1lYmFuZCI6dHJ1ZSwiUG9zaXRpb25PblRhc2siOjAsIkhpZGVEYXRlIjpmYWxzZSwiU2hhcGVTaXplIjowLCJTcGFjaW5nIjoyLjAsIlBhZGRpbmciOnsiJHJlZiI6IjU4In0sIlNoYXBlU3R5bGUiOnsiJGlkIjoiMzM1IiwiTWFyZ2luIjp7IiRyZWYiOiI2MCJ9LCJQYWRkaW5nIjp7IiRyZWYiOiI2MSJ9LCJCYWNrZ3JvdW5kIjp7IiRpZCI6IjMzNiIsIkNvbG9yIjp7IiRpZCI6IjMzNyIsIkEiOjI1NSwiUiI6NjUsIkciOjEzOCwiQiI6MTc5fX0sIklzVmlzaWJsZSI6dHJ1ZSwiV2lkdGgiOjEyLjAsIkhlaWdodCI6MTQuMCwiQm9yZGVyU3R5bGUiOnsiJGlkIjoiMzM4IiwiTGluZUNvbG9yIjp7IiRyZWYiOiI2NSJ9LCJMaW5lV2VpZ2h0IjowLjAsIkxpbmVUeXBlIjowLCJQYXJlbnRTdHlsZSI6eyIkcmVmIjoiNjQifX0sIlBhcmVudFN0eWxlIjp7IiRyZWYiOiI1OSJ9fSwiVGl0bGVTdHlsZSI6eyIkaWQiOiIzMzkiLCJGb250U2V0dGluZ3MiOnsiJGlkIjoiMzQwIiwiRm9udFNpemUiOjEyLCJGb250TmFtZSI6IkFyaWFs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QxIiwiTGluZUNvbG9yIjpudWxsLCJMaW5lV2VpZ2h0IjowLjAsIkxpbmVUeXBlIjowLCJQYXJlbnRTdHlsZSI6bnVsbH0sIlBhcmVudFN0eWxlIjp7IiRyZWYiOiI2NyJ9fSwiRGF0ZVN0eWxlIjp7IiRpZCI6IjM0MiIsIkZvbnRTZXR0aW5ncyI6eyIkaWQiOiIzNDMiLCJGb250U2l6ZSI6MTAsIkZvbnROYW1lIjoiQXJpYWwgTmFycm93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Q0IiwiTGluZUNvbG9yIjpudWxsLCJMaW5lV2VpZ2h0IjowLjAsIkxpbmVUeXBlIjowLCJQYXJlbnRTdHlsZSI6bnVsbH0sIlBhcmVudFN0eWxlIjp7IiRyZWYiOiI3NCJ9fSwiRGF0ZUZvcm1hdCI6eyIkcmVmIjoiODEifSwiV2Vla051bWJlcmluZyI6eyIkaWQiOiIzNDUiLCJGb3JtYXQiOjAsIklzVmlzaWJsZSI6ZmFsc2UsIkxhc3RLbm93blZpc2liaWxpdHlTdGF0ZSI6ZmFsc2V9LCJJc1Zpc2libGUiOnRydWUsIlBhcmVudFN0eWxlIjp7IiRyZWYiOiI1MyJ9fSwiSW5kZXgiOjksIlBlcmNlbnRhZ2VDb21wbGV0ZSI6bnVsbCwiUG9zaXRpb24iOnsiUmF0aW8iOjAuMCwiSXNDdXN0b20iOmZhbHNlfSwiRGF0ZUZvcm1hdCI6eyIkcmVmIjoiODEifSwiV2Vla051bWJlcmluZyI6eyIkaWQiOiIzNDYiLCJGb3JtYXQiOjAsIklzVmlzaWJsZSI6ZmFsc2UsIkxhc3RLbm93blZpc2liaWxpdHlTdGF0ZSI6ZmFsc2V9LCJSZWxhdGVkVGFza0lkIjoiMDAwMDAwMDAtMDAwMC0wMDAwLTAwMDAtMDAwMDAwMDAwMDAwIiwiSWQiOiI1MzExMzRjMi1lMDgyLTQ0NzktYTEzYy1mYjdlNmVhZWIzMGMiLCJJbXBvcnRJZCI6bnVsbCwiVGl0bGUiOiJUZW50aCBNaWxlc3RvbmUgb3IgRXZlbnQgSGVyZSIsIk5vdGUiOm51bGwsIkh5cGVybGluayI6eyIkaWQiOiIzNDciLCJBZGRyZXNzIjpudWxsLCJTdWJBZGRyZXNzIjpudWxsfSwiSXNDaGFuZ2VkIjpmYWxzZSwiSXNOZXciOmZhbHNlfSx7IiRpZCI6IjM0OCIsIkRhdGUiOiIyMDIxLTAxLTE1VDIzOjU5OjAwIiwiU3R5bGUiOnsiJGlkIjoiMzQ5IiwiU2hhcGUiOjIsIkNvbm5lY3Rvck1hcmdpbiI6eyIkcmVmIjoiNTQifSwiQ29ubmVjdG9yU3R5bGUiOnsiJGlkIjoiMzUwIiwiTGluZUNvbG9yIjp7IiRpZCI6IjM1MSIsIiR0eXBlIjoiTkxSRS5Db21tb24uRG9tLlNvbGlkQ29sb3JCcnVzaCwgTkxSRS5Db21tb24iLCJDb2xvciI6eyIkaWQiOiIzNTIiLCJBIjo4OSwiUiI6MjQ2LCJHIjoxNDYsIkIiOjB9fSwiTGluZVdlaWdodCI6MS4wLCJMaW5lVHlwZSI6MCwiUGFyZW50U3R5bGUiOnsiJHJlZiI6IjU1In19LCJJc0JlbG93VGltZWJhbmQiOmZhbHNlLCJQb3NpdGlvbk9uVGFzayI6MCwiSGlkZURhdGUiOmZhbHNlLCJTaGFwZVNpemUiOjEsIlNwYWNpbmciOjIuMCwiUGFkZGluZyI6eyIkcmVmIjoiNTgifSwiU2hhcGVTdHlsZSI6eyIkaWQiOiIzNTMiLCJNYXJnaW4iOnsiJHJlZiI6IjYwIn0sIlBhZGRpbmciOnsiJHJlZiI6IjYxIn0sIkJhY2tncm91bmQiOnsiJGlkIjoiMzU0IiwiQ29sb3IiOnsiJGlkIjoiMzU1IiwiQSI6MjU1LCJSIjoyNDYsIkciOjE0NiwiQiI6MH19LCJJc1Zpc2libGUiOnRydWUsIldpZHRoIjoxOC4wLCJIZWlnaHQiOjIwLjAsIkJvcmRlclN0eWxlIjp7IiRpZCI6IjM1NiIsIkxpbmVDb2xvciI6eyIkcmVmIjoiNjUifSwiTGluZVdlaWdodCI6MC4wLCJMaW5lVHlwZSI6MCwiUGFyZW50U3R5bGUiOnsiJHJlZiI6IjY0In19LCJQYXJlbnRTdHlsZSI6eyIkcmVmIjoiNTkifX0sIlRpdGxlU3R5bGUiOnsiJGlkIjoiMzU3IiwiRm9udFNldHRpbmdzIjp7IiRpZCI6IjM1OCIsIkZvbnRTaXplIjoxMiwiRm9udE5hbWUiOiJBcmlhbCIsIklzQm9sZCI6ZmFsc2UsIklzSXRhbGljIjpmYWxzZSwiSXNVbmRlcmxpbmVkIjpmYWxzZSwiUGFyZW50U3R5bGUiOnsiJHJlZiI6IjY4In19LCJBdXRvU2l6ZSI6MCwiRm9yZWdyb3VuZCI6eyIkaWQiOiIzNTkiLCJDb2xvciI6eyIkaWQiOiIzNjAiLCJBIjoyNTUsIlIiOjIyMywiRyI6ODMsIkIiOjM5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zNjEiLCJMaW5lQ29sb3IiOm51bGwsIkxpbmVXZWlnaHQiOjAuMCwiTGluZVR5cGUiOjAsIlBhcmVudFN0eWxlIjpudWxsfSwiUGFyZW50U3R5bGUiOnsiJHJlZiI6IjY3In19LCJEYXRlU3R5bGUiOnsiJGlkIjoiMzYyIiwiRm9udFNldHRpbmdzIjp7IiRpZCI6IjM2MyIsIkZvbnRTaXplIjoxMCwiRm9udE5hbWUiOiJBcmlhbCBOYXJyb3c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NjQiLCJMaW5lQ29sb3IiOm51bGwsIkxpbmVXZWlnaHQiOjAuMCwiTGluZVR5cGUiOjAsIlBhcmVudFN0eWxlIjpudWxsfSwiUGFyZW50U3R5bGUiOnsiJHJlZiI6Ijc0In19LCJEYXRlRm9ybWF0Ijp7IiRyZWYiOiI4MSJ9LCJXZWVrTnVtYmVyaW5nIjp7IiRpZCI6IjM2NSIsIkZvcm1hdCI6MCwiSXNWaXNpYmxlIjpmYWxzZSwiTGFzdEtub3duVmlzaWJpbGl0eVN0YXRlIjpmYWxzZX0sIklzVmlzaWJsZSI6dHJ1ZSwiUGFyZW50U3R5bGUiOnsiJHJlZiI6IjUzIn19LCJJbmRleCI6MTAsIlBlcmNlbnRhZ2VDb21wbGV0ZSI6bnVsbCwiUG9zaXRpb24iOnsiUmF0aW8iOjAuMCwiSXNDdXN0b20iOmZhbHNlfSwiRGF0ZUZvcm1hdCI6eyIkcmVmIjoiODEifSwiV2Vla051bWJlcmluZyI6eyIkaWQiOiIzNjYiLCJGb3JtYXQiOjAsIklzVmlzaWJsZSI6ZmFsc2UsIkxhc3RLbm93blZpc2liaWxpdHlTdGF0ZSI6ZmFsc2V9LCJSZWxhdGVkVGFza0lkIjoiMDAwMDAwMDAtMDAwMC0wMDAwLTAwMDAtMDAwMDAwMDAwMDAwIiwiSWQiOiI1MTZjMmI2OC03YTBlLTQ5YzYtYWQxYS0wNDIzNDkwNDkzOGYiLCJJbXBvcnRJZCI6bnVsbCwiVGl0bGUiOiJUb2RheSIsIk5vdGUiOm51bGwsIkh5cGVybGluayI6eyIkaWQiOiIzNjciLCJBZGRyZXNzIjpudWxsLCJTdWJBZGRyZXNzIjpudWxsfSwiSXNDaGFuZ2VkIjpmYWxzZSwiSXNOZXciOmZhbHNlfV0sIlRhc2tzIjpbXSwiU3dpbWxhbmVzIjpbXSwiTXNQcm9qZWN0SXRlbXNUcmVlIjpudWxsLCJNZXRhZGF0YSI6eyIkaWQiOiIzNjg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MzY5IiwiSW1wYU9wdGlvbnMiOnsiJGlkIjoiMzcw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mYWxzZSwiSW1wb3J0VHlwZSI6MCwiRmlsZVBhdGgiOm51bGwsIlRpbWVDb25maWd1cmF0aW9uIjp7IiRpZCI6IjM3MSIsIlVzZVRpbWUiOmZhbHNlLCJXb3JrRGF5U3RhcnQiOiIwMDowMDowMCIsIldvcmtEYXlFbmQiOiIyMzo1OTowMCJ9LCJMYXN0VXNlZFRlbXBsYXRlSWQiOiI4YWYyNDIwMC05NmM5LTQ5ZWYtODIzMS0yNWVjNmY2NzRjZGMiLCJGaXJzdFdlZWtPZlllYXIiOjB9"/>
  <p:tag name="__MASTER" val="__part_0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"/>
  <p:tag name="OTLTIMEBANDSCALETYPE" val="Years"/>
  <p:tag name="OTLTIMEBANDQUICKPOSITION" val="Custom"/>
  <p:tag name="OTLTIMEBANDSHAPETYPE" val="LeafTimeband"/>
  <p:tag name="OTLTIMEBANDTHREEDEFFECTS" val="Gel"/>
  <p:tag name="OTLTIMEBANDAUTODATERANGE" val="True"/>
  <p:tag name="OTLTIMEBANDSTARTDATE" val="1979-10-01T23:59:59.9990000Z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01-15T23:59:00.0000000"/>
  <p:tag name="OTLMARKERSHAPE" val="OTL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rst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1984-10-01T23:59:00.0000000"/>
  <p:tag name="OTLMARKERSHAPE" val="OTL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hird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1991-11-22T23:59:00.0000000"/>
  <p:tag name="OTLMARKERSHAPE" val="OTL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fth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01-04-01T23:59:00.0000000"/>
  <p:tag name="OTLMARKERSHAPE" val="OTL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venth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07-02-01T23:59:00.0000000"/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Ninth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13-11-09T23:59:00.0000000"/>
  <p:tag name="OTLMARKERSHAPE" val="OTL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oday"/>
  <p:tag name="OTLPOSITIONONTASK" val="None"/>
  <p:tag name="OTLRELATEDTASKID" val="00000000-0000-0000-0000-000000000000"/>
  <p:tag name="OTLWEEKNUMBERINGFORMAT" val="WNFormat1"/>
  <p:tag name="OTLWEEKNUMBERINGISVISIBLE" val="False"/>
  <p:tag name="OTLDATE" val="2021-01-15T23:59:00.0000000"/>
  <p:tag name="OTLMARKERSHAPE" val="OTL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cond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1988-07-14T23:59:00.0000000"/>
  <p:tag name="OTLMARKERSHAPE" val="OTL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ourth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00-03-01T23:59:00.0000000"/>
  <p:tag name="OTLMARKERSHAPE" val="OTL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ixth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03-07-01T23:59:00.0000000"/>
  <p:tag name="OTLMARKERSHAPE" val="OTL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ight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10-06-01T23:59:00.0000000"/>
  <p:tag name="OTLMARKERSHAPE" val="OTL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enth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17-02-04T23:59:00.0000000"/>
  <p:tag name="OTLMARKERSHAPE" val="OTL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lZlcnNpb24iOnsiJGlkIjoiMiIsIlZlcnNpb24iOiIzLjMuMiIsIk9yaWdpbmFsQXNzZW1ibHlWZXJzaW9uIjoiMy4xMC4wMy4wMCIsIkVkaXRpb24iOiJQcm8iLCJJc1BsdXNFZGl0aW9uIjp0cnVlLCJJc1Byb0VkaXRpb24iOnRydWV9LCJFZmZlY3QiOjE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jksIkciOjY5LCJCIjo4M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AwLCJHIjo0OCwiQiI6MjA0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AsIlIiOjAsIkciOjAsIkIiOjB9fSwiSXNWaXNpYmxlIjpmYWxzZSwiV2lkdGgiOjAuMCwiSGVpZ2h0IjowLjAsIkJvcmRlclN0eWxlIjpudWxsLCJQYXJlbnRTdHlsZSI6bnVsbH0sIkxlZnRFbmRDYXBzU3R5bGUiOnsiJGlkIjoiMjEiLCJGb250U2V0dGluZ3MiOnsiJGlkIjoiMjIiLCJGb250U2l6ZSI6MTgsIkZvbnROYW1lIjoiQ2FsaWJyaSBMaWdodCIsIklzQm9sZCI6ZmFsc2UsIklzSXRhbGljIjpmYWxzZSwiSXNVbmRlcmxpbmVkIjpmYWxzZSwiUGFyZW50U3R5bGUiOm51bGx9LCJBdXRvU2l6ZSI6MCwiRm9yZWdyb3VuZCI6eyIkaWQiOiIyMyIsIkNvbG9yIjp7IiRpZCI6IjI0IiwiQSI6MjU1LCJSIjoyMDAsIkciOjQ4LCJCIjoyMDR9fSwiTWF4V2lkdGgiOiJJbmZpbml0eSIsIk1heEhlaWdodCI6IkluZmluaXR5IiwiU21hcnRGb3JlZ3JvdW5kSXNBY3RpdmUiOmZhbHNlLCJIb3Jpem9udGFsQWxpZ25tZW50IjowLCJWZXJ0aWNhbEFsaWdubWVudCI6MCwiU21hcnRGb3JlZ3JvdW5kIjpudWxsLCJCYWNrZ3JvdW5kRmlsbFR5cGUiOjAsIk1hcmdpbiI6eyIkaWQiOiIyNSIsIlRvcCI6MCwiTGVmdCI6MjUsIlJpZ2h0IjowLCJCb3R0b20iOjB9LCJQYWRkaW5nIjp7IiRpZCI6IjI2IiwiVG9wIjowLCJMZWZ0IjowLCJSaWdodCI6MCwiQm90dG9tIjowfSwiQmFja2dyb3VuZCI6eyIkaWQiOiIyNyIsIkNvbG9yIjp7IiRyZWYiOiIyMCJ9fSwiSXNWaXNpYmxlIjp0cnV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A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IsIkZvbnROYW1lIjoiQ2FsaWJyaSBMaWdodCIsIklzQm9sZCI6ZmFsc2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ExpZ2h0IiwiSXNCb2xkIjpmYWxzZSwiSXNJdGFsaWMiOmZhbHNlLCJJc1VuZGVybGluZWQiOmZhbHNlLCJQYXJlbnRTdHlsZSI6bnVsbH0sIkF1dG9TaXplIjowLCJGb3JlZ3JvdW5kIjp7IiRpZCI6Ijc2IiwiQ29sb3IiOnsiJGlkIjoiNzciLCJBIjoyNTUsIlIiOjIyNywiRyI6NDUsIkIiOjE0NX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mYWxzZSwiVGltZUlzVmlzaWJsZSI6dHJ1ZSwiSG91ckRpZ2l0cyI6MiwiQW1QbURlc2lnbmF0b3IiOjAsIlRyaW0wME1pbnV0ZXMiOmZhbHN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MCwiU2hhcGVUaGlja25lc3MiOjEsIkR1cmF0aW9uRm9ybWF0IjowLCJJbmNsdWRlTm9uV29ya2luZ0RheXNJbkR1cmF0aW9uIjpmYWxzZSwiUGVyY2VudGFnZUNvbXBsZXRlU3R5bGUiOnsiJGlkIjoiODUiLCJGb250U2V0dGluZ3MiOnsiJGlkIjoiODYiLCJGb250U2l6ZSI6MTAsIkZvbnROYW1lIjoiQ2FsaWJyaSIsIklzQm9sZCI6ZmFsc2UsIklzSXRhbGljIjpmYWxzZSwiSXNVbmRlcmxpbmVkIjpmYWxzZSwiUGFyZW50U3R5bGUiOm51bGx9LCJBdXRvU2l6ZSI6MCwiRm9yZWdyb3VuZCI6eyIkaWQiOiI4NyIsIkNvbG9yIjp7IiRpZCI6Ijg4IiwiQSI6MjU1LCJSIjoyMDAsIkciOjQ4LCJCIjoyMDR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IwMCwiRyI6NDgsIkIiOjIwNH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xLjAsIkxpbmVUeXBlIjowLCJQYXJlbnRTdHlsZSI6bnVsbH0sIlZlcnRpY2FsQ29ubmVjdG9yU3R5bGUiOnsiJGlkIjoiMTAyIiwiTGluZUNvbG9yIjp7IiRpZCI6IjEwMyIsIiR0eXBlIjoiTkxSRS5Db21tb24uRG9tLlNvbGlkQ29sb3JCcnVzaCwgTkxSRS5Db21tb24iLCJDb2xvciI6eyIkaWQiOiIxMDQiLCJBIjoyNTUsIlIiOjIwNCwiRyI6MjA0LCJCIjoyMDR9fSwiTGluZVdlaWdodCI6MC4wLCJMaW5lVHlwZSI6MCwiUGFyZW50U3R5bGUiOm51bGx9LCJNYXJnaW4iOm51bGwsIlN0YXJ0RGF0ZVBvc2l0aW9uIjoyLCJFbmREYXRlUG9zaXRpb24iOjIsIkRhdGVJc1Zpc2libGUiOnRydWUsIlRpdGxlUG9zaXRpb24iOjQsIkR1cmF0aW9uUG9zaXRpb24iOjYsIlBlcmNlbnRhZ2VDb21wbGV0ZWRQb3NpdGlvbiI6NiwiU3BhY2luZyI6NSwiSXNCZWxvd1RpbWViYW5kIjp0cnVlLCJQZXJjZW50YWdlQ29tcGxldGVTaGFwZU9wYWNpdHkiOjM1LCJTaGFwZVN0eWxlIjp7IiRpZCI6IjEwNSIsIk1hcmdpbiI6eyIkaWQiOiIxMDYiLCJUb3AiOjAsIkxlZnQiOjQsIlJpZ2h0Ijo0LCJCb3R0b20iOjB9LCJQYWRkaW5nIjp7IiRpZCI6IjEwNyIsIlRvcCI6MCwiTGVmdCI6MCwiUmlnaHQiOjAsIkJvdHRvbSI6MH0sIkJhY2tncm91bmQiOnsiJGlkIjoiMTA4IiwiQ29sb3IiOnsiJGlkIjoiMTA5IiwiQSI6MjU1LCJSIjowLCJHIjoxMTQsIkIiOjE4OH19LCJJc1Zpc2libGUiOnRydWUsIldpZHRoIjowLjAsIkhlaWdodCI6MTYuMCwiQm9yZGVyU3R5bGUiOnsiJGlkIjoiMTEwIiwiTGluZUNvbG9yIjp7IiRpZCI6IjExMSIsIiR0eXBlIjoiTkxSRS5Db21tb24uRG9tLlNvbGlkQ29sb3JCcnVzaCwgTkxSRS5Db21tb24iLCJDb2xvciI6eyIkaWQiOiIxMTIiLCJBIjoyNTUsIlIiOjI1NSwiRyI6MCwiQiI6MH19LCJMaW5lV2VpZ2h0IjowLjAsIkxpbmVUeXBlIjowLCJQYXJlbnRTdHlsZSI6bnVsbH0sIlBhcmVudFN0eWxlIjpudWxsfSwiVGl0bGVTdHlsZSI6eyIkaWQiOiIxMTMiLCJGb250U2V0dGluZ3MiOnsiJGlkIjoiMTE0IiwiRm9udFNpemUiOjExLCJGb250TmFtZSI6IkNhbGlicmkiLCJJc0JvbGQiOnRydWUsIklzSXRhbGljIjpmYWxzZSwiSXNVbmRlcmxpbmVkIjpmYWxzZSwiUGFyZW50U3R5bGUiOm51bGx9LCJBdXRvU2l6ZSI6MCwiRm9yZWdyb3VuZCI6eyIkaWQiOiIxMTUiLCJDb2xvciI6eyIkaWQiOiIxMTY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E3IiwiVG9wIjowLCJMZWZ0IjowLCJSaWdodCI6MCwiQm90dG9tIjowfSwiUGFkZGluZyI6eyIkaWQiOiIxMTgiLCJUb3AiOjAsIkxlZnQiOjAsIlJpZ2h0IjowLCJCb3R0b20iOjB9LCJCYWNrZ3JvdW5kIjp7IiRpZCI6IjExOSIsIkNvbG9yIjp7IiRyZWYiOiIyMCJ9fSwiSXNWaXNpYmxlIjp0cnVlLCJXaWR0aCI6MC4wLCJIZWlnaHQiOjAuMCwiQm9yZGVyU3R5bGUiOm51bGwsIlBhcmVudFN0eWxlIjpudWxsfSwiRGF0ZVN0eWxlIjp7IiRpZCI6IjEyMCIsIkZvbnRTZXR0aW5ncyI6eyIkaWQiOiIxMjEiLCJGb250U2l6ZSI6MTAsIkZvbnROYW1lIjoiQ2FsaWJyaSIsIklzQm9sZCI6ZmFsc2UsIklzSXRhbGljIjpmYWxzZSwiSXNVbmRlcmxpbmVkIjpmYWxzZSwiUGFyZW50U3R5bGUiOm51bGx9LCJBdXRvU2l6ZSI6MCwiRm9yZWdyb3VuZCI6eyIkaWQiOiIxMjIiLCJDb2xvciI6eyIkaWQiOiIxMjMiLCJBIjoyNTUsIlIiOjY5LCJHIjo2OSwiQiI6ODF9fSwiTWF4V2lkdGgiOjIwMC4wLCJNYXhIZWlnaHQiOiJJbmZpbml0eSIsIlNtYXJ0Rm9yZWdyb3VuZElzQWN0aXZlIjpmYWxzZSwiSG9yaXpvbnRhbEFsaWdubWVudCI6MCwiVmVydGljYWxBbGlnbm1lbnQiOjAsIlNtYXJ0Rm9yZWdyb3VuZCI6bnVsbCwiQmFja2dyb3VuZEZpbGxUeXBlIjowLCJNYXJnaW4iOnsiJGlkIjoiMTI0IiwiVG9wIjowLCJMZWZ0IjowLCJSaWdodCI6MCwiQm90dG9tIjowfSwiUGFkZGluZyI6eyIkaWQiOiIxMjUiLCJUb3AiOjAsIkxlZnQiOjAsIlJpZ2h0IjowLCJCb3R0b20iOjB9LCJCYWNrZ3JvdW5kIjp7IiRpZCI6IjEyNiIsIkNvbG9yIjp7IiRyZWYiOiIyMCJ9fSwiSXNWaXNpYmxlIjp0cnVlLCJXaWR0aCI6MC4wLCJIZWlnaHQiOjAuMCwiQm9yZGVyU3R5bGUiOm51bGwsIlBhcmVudFN0eWxlIjpudWxsfSwiRGF0ZUZvcm1hdCI6eyIkaWQiOiIxMjciLCJGb3JtYXRTdHJpbmciOiJNTU0gZCIsIlNlcGFyYXRvciI6Ii8iLCJVc2VJbnRlcm5hdGlvbmFsRGF0ZUZvcm1hdCI6ZmFsc2UsIkRhdGVJc1Zpc2libGUiOmZhbHNlLCJUaW1lSXNWaXNpYmxlIjp0cnVlLCJIb3VyRGlnaXRzIjoxLCJBbVBtRGVzaWduYXRvciI6MiwiVHJpbTAwTWludXRlcyI6ZmFsc2UsIkxhc3RLbm93blZpc2liaWxpdHlTdGF0ZSI6bnVsbH0sIldlZWtOdW1iZXJpbmciOnsiJGlkIjoiMTI4IiwiRm9ybWF0IjowLCJJc1Zpc2libGUiOmZhbHNlLCJMYXN0S25vd25WaXNpYmlsaXR5U3RhdGUiOmZhbHNlfSwiSXNWaXNpYmxlIjp0cnVlLCJQYXJlbnRTdHlsZSI6bnVsbCwiX2V4cGxpY2l0bHlTZXQiOnsiJGlkIjoiMTI5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AiLCJHcmlkbGluZVN0eWxlIjp7IiRpZCI6IjEzMSIsIkxpbmVDb2xvciI6eyIkaWQiOiIxMzIiLCIkdHlwZSI6Ik5MUkUuQ29tbW9uLkRvbS5Tb2xpZENvbG9yQnJ1c2gsIE5MUkUuQ29tbW9uIiwiQ29sb3IiOnsiJGlkIjoiMTMzIiwiQSI6MzgsIlIiOjkxLCJHIjoxNTUsIkIiOjIxM319LCJMaW5lV2VpZ2h0IjoxLjAsIkxpbmVUeXBlIjowLCJQYXJlbnRTdHlsZSI6bnVsbH0sIk1hcmdpbiI6eyIkaWQiOiIxMzQiLCJUb3AiOjAsIkxlZnQiOjAsIlJpZ2h0IjowLCJCb3R0b20iOjB9LCJQYWRkaW5nIjp7IiRpZCI6IjEzNS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YiLCJIZWFkZXJTdHlsZSI6eyIkaWQiOiIxMzciLCJUZXh0U3R5bGUiOnsiJGlkIjoiMTM4IiwiRm9udFNldHRpbmdzIjp7IiRpZCI6IjEzOSIsIkZvbnRTaXplIjoxMiwiRm9udE5hbWUiOiJDYWxpYnJpIiwiSXNCb2xkIjpmYWxzZSwiSXNJdGFsaWMiOmZhbHNlLCJJc1VuZGVybGluZWQiOmZhbHNlLCJQYXJlbnRTdHlsZSI6bnVsbH0sIkF1dG9TaXplIjowLCJGb3JlZ3JvdW5kIjp7IiRpZCI6IjE0MCIsIkNvbG9yIjp7IiRpZCI6IjE0MS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IiLCJUb3AiOjAsIkxlZnQiOjAsIlJpZ2h0IjowLCJCb3R0b20iOjB9LCJQYWRkaW5nIjp7IiRpZCI6IjE0MyIsIlRvcCI6MCwiTGVmdCI6MCwiUmlnaHQiOjAsIkJvdHRvbSI6MH0sIkJhY2tncm91bmQiOm51bGwsIklzVmlzaWJsZSI6dHJ1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0cnVlLCJXaWR0aCI6MC4wLCJIZWlnaHQiOjAuMCwiQm9yZGVyU3R5bGUiOnsiJGlkIjoiMTQ5IiwiTGluZUNvbG9yIjp7IiRpZCI6IjE1MCIsIiR0eXBlIjoiTkxSRS5Db21tb24uRG9tLlNvbGlkQ29sb3JCcnVzaCwgTkxSRS5Db21tb24iLCJDb2xvciI6eyIkaWQiOiIxNTEiLCJBIjoyNTUsIlIiOjI1NSwiRyI6MCwiQiI6MH19LCJMaW5lV2VpZ2h0IjowLjAsIkxpbmVUeXBlIjowLCJQYXJlbnRTdHlsZSI6bnVsbH0sIlBhcmVudFN0eWxlIjpudWxsfSwiTWFyZ2luIjp7IiRpZCI6IjE1MiIsIlRvcCI6MCwiTGVmdCI6MCwiUmlnaHQiOjAsIkJvdHRvbSI6MH0sIlBhZGRpbmciOnsiJGlkIjoiMTUzIiwiVG9wIjowLCJMZWZ0IjowLCJSaWdodCI6MCwiQm90dG9tIjowfSwiQmFja2dyb3VuZCI6bnVsbCwiSXNWaXNpYmxlIjp0cnVlLCJXaWR0aCI6MC4wLCJIZWlnaHQiOjAuMCwiQm9yZGVyU3R5bGUiOm51bGwsIlBhcmVudFN0eWxlIjpudWxsfSwiQmFja2dyb3VuZFN0eWxlIjp7IiRpZCI6IjE1NCIsIk1hcmdpbiI6eyIkaWQiOiIxNTUiLCJUb3AiOjAsIkxlZnQiOjAsIlJpZ2h0IjowLCJCb3R0b20iOjB9LCJQYWRkaW5nIjp7IiRpZCI6IjE1NiIsIlRvcCI6MCwiTGVmdCI6MCwiUmlnaHQiOjAsIkJvdHRvbSI6MH0sIkJhY2tncm91bmQiOnsiJGlkIjoiMTU3IiwiQ29sb3IiOnsiJGlkIjoiMTU4IiwiQSI6MzgsIlIiOjkxLCJHIjoxNTUsIkIiOjIxM319LCJJc1Zpc2libGUiOnRydWUsIldpZHRoIjowLjAsIkhlaWdodCI6MC4wLCJCb3JkZXJTdHlsZSI6eyIkaWQiOiIxNTkiLCJMaW5lQ29sb3IiOnsiJGlkIjoiMTYwIiwiJHR5cGUiOiJOTFJFLkNvbW1vbi5Eb20uU29saWRDb2xvckJydXNoLCBOTFJFLkNvbW1vbiIsIkNvbG9yIjp7IiRpZCI6IjE2MSIsIkEiOjI1NSwiUiI6MjU1LCJHIjowLCJCIjowfX0sIkxpbmVXZWlnaHQiOjAuMCwiTGluZVR5cGUiOjAsIlBhcmVudFN0eWxlIjpudWxsfSwiUGFyZW50U3R5bGUiOm51bGx9LCJJc0Fib3ZlVGltZWJhbmQiOmZhbHNlLCJNYXJnaW4iOnsiJGlkIjoiMTYyIiwiVG9wIjowLCJMZWZ0IjowLCJSaWdodCI6MCwiQm90dG9tIjowfSwiUGFkZGluZyI6eyIkaWQiOiIxNjMiLCJUb3AiOjAsIkxlZnQiOjAsIlJpZ2h0IjowLCJCb3R0b20iOjB9LCJJc1Zpc2libGUiOnRydWUsIldpZHRoIjowLjAsIkhlaWdodCI6MC4wLCJCb3JkZXJTdHlsZSI6bnVsbCwiUGFyZW50U3R5bGUiOm51bGx9fSwiU2NhbGUiOnsiJGlkIjoiMTY0IiwiU3RhcnREYXRlIjoiMjAxNy0wMS0yNFQxMzozMDowMCIsIkVuZERhdGUiOiIyMDIxLTAxLTI0VDE0OjI3OjAwIiwiRm9ybWF0IjoiSDptbSIsIlR5cGUiOjYsIkF1dG9EYXRlUmFuZ2UiOnRydWUsIldvcmtpbmdEYXlzIjozMSwiRmlzY2FsWWVhciI6eyIkaWQiOiIxNjUiLCJTdGFydE1vbnRoIjoxLCJVc2VTdGFydGluZ1llYXJGb3JOdW1iZXJpbmciOnRydWUsIlNob3dGaXNjYWxZZWFyTGFiZWwiOnRydWV9LCJUb2RheU1hcmtlclRleHQiOiJUb2RheSIsIkF1dG9TY2FsZVR5cGUiOnRydWV9LCJNaWxlc3RvbmVzIjpbeyIkaWQiOiIxNjYiLCJEYXRlIjoiMjAyMS0wMS0yNFQxMzozMDowMCIsIlN0eWxlIjp7IiRpZCI6IjE2NyIsIlNoYXBlIjoxMywiQ29ubmVjdG9yTWFyZ2luIjp7IiRyZWYiOiI1NCJ9LCJDb25uZWN0b3JTdHlsZSI6eyIkaWQiOiIxNjgiLCJMaW5lQ29sb3IiOnsiJGlkIjoiMTY5IiwiJHR5cGUiOiJOTFJFLkNvbW1vbi5Eb20uU29saWRDb2xvckJydXNoLCBOTFJFLkNvbW1vbiIsIkNvbG9yIjp7IiRpZCI6IjE3MCIsIkEiOjEyNywiUiI6MTM3LCJHIjoxMTMsIkIiOjIyNX19LCJMaW5lV2VpZ2h0IjowLjgsIkxpbmVUeXBlIjowLCJQYXJlbnRTdHlsZSI6eyIkcmVmIjoiNTUifX0sIklzQmVsb3dUaW1lYmFuZCI6ZmFsc2UsIlBvc2l0aW9uT25UYXNrIjowLCJIaWRlRGF0ZSI6ZmFsc2UsIlNoYXBlU2l6ZSI6MSwiU3BhY2luZyI6MS4wLCJQYWRkaW5nIjp7IiRyZWYiOiI1OCJ9LCJTaGFwZVN0eWxlIjp7IiRpZCI6IjE3MSIsIk1hcmdpbiI6eyIkcmVmIjoiNjAifSwiUGFkZGluZyI6eyIkcmVmIjoiNjEifSwiQmFja2dyb3VuZCI6eyIkaWQiOiIxNzIiLCJDb2xvciI6eyIkaWQiOiIxNzMiLCJBIjoyNTUsIlIiOjEzNywiRyI6MTEzLCJCIjoyMjV9fSwiSXNWaXNpYmxlIjp0cnVlLCJXaWR0aCI6MTguMCwiSGVpZ2h0IjoyMC4wLCJCb3JkZXJTdHlsZSI6eyIkaWQiOiIxNzQiLCJMaW5lQ29sb3IiOnsiJHJlZiI6IjY1In0sIkxpbmVXZWlnaHQiOjAuMCwiTGluZVR5cGUiOjAsIlBhcmVudFN0eWxlIjp7IiRyZWYiOiI2NCJ9fSwiUGFyZW50U3R5bGUiOnsiJHJlZiI6IjU5In19LCJUaXRsZVN0eWxlIjp7IiRpZCI6IjE3NSIsIkZvbnRTZXR0aW5ncyI6eyIkaWQiOiIxNzYiLCJGb250U2l6ZSI6MTIsIkZvbnROYW1lIjoiQ2FsaWJyaSIsIklzQm9sZCI6ZmFsc2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Tc3IiwiQ29sb3IiOnsiJGlkIjoiMTc4IiwiQSI6MCwiUiI6MjU1LCJHIjoyNTUsIkIiOjI1NX19LCJJc1Zpc2libGUiOnRydWUsIldpZHRoIjowLjAsIkhlaWdodCI6MC4wLCJCb3JkZXJTdHlsZSI6eyIkaWQiOiIxNzkiLCJMaW5lQ29sb3IiOm51bGwsIkxpbmVXZWlnaHQiOjAuMCwiTGluZVR5cGUiOjAsIlBhcmVudFN0eWxlIjpudWxsfSwiUGFyZW50U3R5bGUiOnsiJHJlZiI6IjY3In19LCJEYXRlU3R5bGUiOnsiJGlkIjoiMTgwIiwiRm9udFNldHRpbmdzIjp7IiRpZCI6IjE4M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xODIiLCJDb2xvciI6eyIkaWQiOiIxODMiLCJBIjowLCJSIjoyNTUsIkciOjI1NSwiQiI6MjU1fX0sIklzVmlzaWJsZSI6dHJ1ZSwiV2lkdGgiOjAuMCwiSGVpZ2h0IjowLjAsIkJvcmRlclN0eWxlIjp7IiRpZCI6IjE4NCIsIkxpbmVDb2xvciI6bnVsbCwiTGluZVdlaWdodCI6MC4wLCJMaW5lVHlwZSI6MCwiUGFyZW50U3R5bGUiOm51bGx9LCJQYXJlbnRTdHlsZSI6eyIkcmVmIjoiNzQifX0sIkRhdGVGb3JtYXQiOnsiJHJlZiI6IjgxIn0sIldlZWtOdW1iZXJpbmciOnsiJGlkIjoiMTg1IiwiRm9ybWF0IjowLCJJc1Zpc2libGUiOmZhbHNlLCJMYXN0S25vd25WaXNpYmlsaXR5U3RhdGUiOmZhbHNlfSwiSXNWaXNpYmxlIjp0cnVlLCJQYXJlbnRTdHlsZSI6eyIkcmVmIjoiNTMifX0sIkluZGV4IjowLCJQZXJjZW50YWdlQ29tcGxldGUiOm51bGwsIlBvc2l0aW9uIjp7IlJhdGlvIjowLjAsIklzQ3VzdG9tIjpmYWxzZX0sIkRhdGVGb3JtYXQiOnsiJHJlZiI6IjgxIn0sIldlZWtOdW1iZXJpbmciOnsiJGlkIjoiMTg2IiwiRm9ybWF0IjowLCJJc1Zpc2libGUiOmZhbHNlLCJMYXN0S25vd25WaXNpYmlsaXR5U3RhdGUiOmZhbHNlfSwiUmVsYXRlZFRhc2tJZCI6IjAwMDAwMDAwLTAwMDAtMDAwMC0wMDAwLTAwMDAwMDAwMDAwMCIsIklkIjoiZjI1NGRkNTktNWUwZi00MjQxLWI3OWMtNmU1MTNiZmVmOWM1IiwiSW1wb3J0SWQiOm51bGwsIlRpdGxlIjoiOTExIGNhbGwgZnJvbSBzaG9vdGluZyB3aXRuZXNzIHJlcG9ydGluZyBndW5maXJlIGF0IDcwMCBCbG9jayBPc3dlZ28gUmQiLCJOb3RlIjpudWxsLCJIeXBlcmxpbmsiOnsiJGlkIjoiMTg3IiwiQWRkcmVzcyI6bnVsbCwiU3ViQWRkcmVzcyI6bnVsbH0sIklzQ2hhbmdlZCI6ZmFsc2UsIklzTmV3IjpmYWxzZX0seyIkaWQiOiIxODgiLCJEYXRlIjoiMjAyMS0wMS0yNFQxMzozMTowMCIsIlN0eWxlIjp7IiRpZCI6IjE4OSIsIlNoYXBlIjo3LCJDb25uZWN0b3JNYXJnaW4iOnsiJHJlZiI6IjU0In0sIkNvbm5lY3RvclN0eWxlIjp7IiRpZCI6IjE5MCIsIkxpbmVDb2xvciI6eyIkaWQiOiIxOTEiLCIkdHlwZSI6Ik5MUkUuQ29tbW9uLkRvbS5Tb2xpZENvbG9yQnJ1c2gsIE5MUkUuQ29tbW9uIiwiQ29sb3IiOnsiJGlkIjoiMTkyIiwiQSI6MTI3LCJSIjoyMjcsIkciOjQ1LCJCIjoxNDV9fSwiTGluZVdlaWdodCI6MS4wLCJMaW5lVHlwZSI6MCwiUGFyZW50U3R5bGUiOnsiJHJlZiI6IjU1In19LCJJc0JlbG93VGltZWJhbmQiOnRydWUsIlBvc2l0aW9uT25UYXNrIjowLCJIaWRlRGF0ZSI6ZmFsc2UsIlNoYXBlU2l6ZSI6MSwiU3BhY2luZyI6MS4wLCJQYWRkaW5nIjp7IiRyZWYiOiI1OCJ9LCJTaGFwZVN0eWxlIjp7IiRpZCI6IjE5MyIsIk1hcmdpbiI6eyIkcmVmIjoiNjAifSwiUGFkZGluZyI6eyIkcmVmIjoiNjEifSwiQmFja2dyb3VuZCI6eyIkaWQiOiIxOTQiLCJDb2xvciI6eyIkaWQiOiIxOTUiLCJBIjoyNTUsIlIiOjIyNywiRyI6NDUsIkIiOjE0NX19LCJJc1Zpc2libGUiOnRydWUsIldpZHRoIjoxOC4wLCJIZWlnaHQiOjIwLjAsIkJvcmRlclN0eWxlIjp7IiRpZCI6IjE5NiIsIkxpbmVDb2xvciI6eyIkcmVmIjoiNjUifSwiTGluZVdlaWdodCI6MC4wLCJMaW5lVHlwZSI6MCwiUGFyZW50U3R5bGUiOnsiJHJlZiI6IjY0In19LCJQYXJlbnRTdHlsZSI6eyIkcmVmIjoiNTkifX0sIlRpdGxlU3R5bGUiOnsiJGlkIjoiMTk3IiwiRm9udFNldHRpbmdzIjp7IiRpZCI6IjE5OCIsIkZvbnRTaXplIjoxMiwiRm9udE5hbWUiOiJDYWxpYnJp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xOTkiLCJDb2xvciI6eyIkaWQiOiIyMDAiLCJBIjowLCJSIjoyNTUsIkciOjI1NSwiQiI6MjU1fX0sIklzVmlzaWJsZSI6dHJ1ZSwiV2lkdGgiOjAuMCwiSGVpZ2h0IjowLjAsIkJvcmRlclN0eWxlIjp7IiRpZCI6IjIwMSIsIkxpbmVDb2xvciI6bnVsbCwiTGluZVdlaWdodCI6MC4wLCJMaW5lVHlwZSI6MCwiUGFyZW50U3R5bGUiOm51bGx9LCJQYXJlbnRTdHlsZSI6eyIkcmVmIjoiNjcifX0sIkRhdGVTdHlsZSI6eyIkaWQiOiIyMDIiLCJGb250U2V0dGluZ3MiOnsiJGlkIjoiMjAz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IwNCIsIkNvbG9yIjp7IiRpZCI6IjIwNSIsIkEiOjAsIlIiOjI1NSwiRyI6MjU1LCJCIjoyNTV9fSwiSXNWaXNpYmxlIjp0cnVlLCJXaWR0aCI6MC4wLCJIZWlnaHQiOjAuMCwiQm9yZGVyU3R5bGUiOnsiJGlkIjoiMjA2IiwiTGluZUNvbG9yIjpudWxsLCJMaW5lV2VpZ2h0IjowLjAsIkxpbmVUeXBlIjowLCJQYXJlbnRTdHlsZSI6bnVsbH0sIlBhcmVudFN0eWxlIjp7IiRyZWYiOiI3NCJ9fSwiRGF0ZUZvcm1hdCI6eyIkcmVmIjoiODEifSwiV2Vla051bWJlcmluZyI6eyIkaWQiOiIyMDciLCJGb3JtYXQiOjAsIklzVmlzaWJsZSI6ZmFsc2UsIkxhc3RLbm93blZpc2liaWxpdHlTdGF0ZSI6ZmFsc2V9LCJJc1Zpc2libGUiOnRydWUsIlBhcmVudFN0eWxlIjp7IiRyZWYiOiI1MyJ9fSwiSW5kZXgiOjEsIlBlcmNlbnRhZ2VDb21wbGV0ZSI6bnVsbCwiUG9zaXRpb24iOnsiUmF0aW8iOjAuMTYwMzg3Mjg5OTY1NTk0MjYsIklzQ3VzdG9tIjp0cnVlfSwiRGF0ZUZvcm1hdCI6eyIkcmVmIjoiODEifSwiV2Vla051bWJlcmluZyI6eyIkaWQiOiIyMDgiLCJGb3JtYXQiOjAsIklzVmlzaWJsZSI6ZmFsc2UsIkxhc3RLbm93blZpc2liaWxpdHlTdGF0ZSI6ZmFsc2V9LCJSZWxhdGVkVGFza0lkIjoiMDAwMDAwMDAtMDAwMC0wMDAwLTAwMDAtMDAwMDAwMDAwMDAwIiwiSWQiOiJjMGJlOTZkYi03MTE5LTRlMGMtYjBjMi00OWNmNDNjYjRhZTgiLCJJbXBvcnRJZCI6bnVsbCwiVGl0bGUiOiJQb2xpY2UgZGlzcGF0Y2hlZCIsIk5vdGUiOm51bGwsIkh5cGVybGluayI6eyIkaWQiOiIyMDkiLCJBZGRyZXNzIjpudWxsLCJTdWJBZGRyZXNzIjpudWxsfSwiSXNDaGFuZ2VkIjpmYWxzZSwiSXNOZXciOmZhbHNlfSx7IiRpZCI6IjIxMCIsIkRhdGUiOiIyMDIxLTAxLTI0VDEzOjM0OjAwIiwiU3R5bGUiOnsiJGlkIjoiMjExIiwiU2hhcGUiOjExLCJDb25uZWN0b3JNYXJnaW4iOnsiJHJlZiI6IjU0In0sIkNvbm5lY3RvclN0eWxlIjp7IiRpZCI6IjIxMiIsIkxpbmVDb2xvciI6eyIkaWQiOiIyMTMiLCIkdHlwZSI6Ik5MUkUuQ29tbW9uLkRvbS5Tb2xpZENvbG9yQnJ1c2gsIE5MUkUuQ29tbW9uIiwiQ29sb3IiOnsiJGlkIjoiMjE0IiwiQSI6MTI3LCJSIjoyMjcsIkciOjQ1LCJCIjoxNDV9fSwiTGluZVdlaWdodCI6MC44LCJMaW5lVHlwZSI6MCwiUGFyZW50U3R5bGUiOnsiJHJlZiI6IjU1In19LCJJc0JlbG93VGltZWJhbmQiOmZhbHNlLCJQb3NpdGlvbk9uVGFzayI6MCwiSGlkZURhdGUiOmZhbHNlLCJTaGFwZVNpemUiOjEsIlNwYWNpbmciOjEuMCwiUGFkZGluZyI6eyIkcmVmIjoiNTgifSwiU2hhcGVTdHlsZSI6eyIkaWQiOiIyMTUiLCJNYXJnaW4iOnsiJHJlZiI6IjYwIn0sIlBhZGRpbmciOnsiJHJlZiI6IjYxIn0sIkJhY2tncm91bmQiOnsiJGlkIjoiMjE2IiwiQ29sb3IiOnsiJGlkIjoiMjE3IiwiQSI6MjU1LCJSIjoyMjcsIkciOjQ1LCJCIjoxNDV9fSwiSXNWaXNpYmxlIjp0cnVlLCJXaWR0aCI6MTguMCwiSGVpZ2h0IjoyMC4wLCJCb3JkZXJTdHlsZSI6eyIkaWQiOiIyMTgiLCJMaW5lQ29sb3IiOnsiJHJlZiI6IjY1In0sIkxpbmVXZWlnaHQiOjAuMCwiTGluZVR5cGUiOjAsIlBhcmVudFN0eWxlIjp7IiRyZWYiOiI2NCJ9fSwiUGFyZW50U3R5bGUiOnsiJHJlZiI6IjU5In19LCJUaXRsZVN0eWxlIjp7IiRpZCI6IjIxOSIsIkZvbnRTZXR0aW5ncyI6eyIkaWQiOiIyMjAiLCJGb250U2l6ZSI6MTIsIkZvbnROYW1lIjoiQ2FsaWJyaSIsIklzQm9sZCI6ZmFsc2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jIxIiwiQ29sb3IiOnsiJGlkIjoiMjIyIiwiQSI6MCwiUiI6MjU1LCJHIjoyNTUsIkIiOjI1NX19LCJJc1Zpc2libGUiOnRydWUsIldpZHRoIjowLjAsIkhlaWdodCI6MC4wLCJCb3JkZXJTdHlsZSI6eyIkaWQiOiIyMjMiLCJMaW5lQ29sb3IiOm51bGwsIkxpbmVXZWlnaHQiOjAuMCwiTGluZVR5cGUiOjAsIlBhcmVudFN0eWxlIjpudWxsfSwiUGFyZW50U3R5bGUiOnsiJHJlZiI6IjY3In19LCJEYXRlU3R5bGUiOnsiJGlkIjoiMjI0IiwiRm9udFNldHRpbmdzIjp7IiRpZCI6IjIyN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yMjYiLCJDb2xvciI6eyIkaWQiOiIyMjciLCJBIjowLCJSIjoyNTUsIkciOjI1NSwiQiI6MjU1fX0sIklzVmlzaWJsZSI6dHJ1ZSwiV2lkdGgiOjAuMCwiSGVpZ2h0IjowLjAsIkJvcmRlclN0eWxlIjp7IiRpZCI6IjIyOCIsIkxpbmVDb2xvciI6bnVsbCwiTGluZVdlaWdodCI6MC4wLCJMaW5lVHlwZSI6MCwiUGFyZW50U3R5bGUiOm51bGx9LCJQYXJlbnRTdHlsZSI6eyIkcmVmIjoiNzQifX0sIkRhdGVGb3JtYXQiOnsiJHJlZiI6IjgxIn0sIldlZWtOdW1iZXJpbmciOnsiJGlkIjoiMjI5IiwiRm9ybWF0IjowLCJJc1Zpc2libGUiOmZhbHNlLCJMYXN0S25vd25WaXNpYmlsaXR5U3RhdGUiOmZhbHNlfSwiSXNWaXNpYmxlIjp0cnVlLCJQYXJlbnRTdHlsZSI6eyIkcmVmIjoiNTMifX0sIkluZGV4IjoyLCJQZXJjZW50YWdlQ29tcGxldGUiOm51bGwsIlBvc2l0aW9uIjp7IlJhdGlvIjowLjEyMDE4MzE0NjQ0OTIwMTQ2LCJJc0N1c3RvbSI6dHJ1ZX0sIkRhdGVGb3JtYXQiOnsiJHJlZiI6IjgxIn0sIldlZWtOdW1iZXJpbmciOnsiJGlkIjoiMjMwIiwiRm9ybWF0IjowLCJJc1Zpc2libGUiOmZhbHNlLCJMYXN0S25vd25WaXNpYmlsaXR5U3RhdGUiOmZhbHNlfSwiUmVsYXRlZFRhc2tJZCI6IjAwMDAwMDAwLTAwMDAtMDAwMC0wMDAwLTAwMDAwMDAwMDAwMCIsIklkIjoiY2FkNWNlNjUtYmMwYy00ODBhLWJlOGYtOWEyNDVhM2E0NWI5IiwiSW1wb3J0SWQiOm51bGwsIlRpdGxlIjoiRmlyc3Qgb2ZmaWNlcnMgYXJyaXZlIG9uIHNjZW5lIiwiTm90ZSI6bnVsbCwiSHlwZXJsaW5rIjp7IiRpZCI6IjIzMSIsIkFkZHJlc3MiOm51bGwsIlN1YkFkZHJlc3MiOm51bGx9LCJJc0NoYW5nZWQiOmZhbHNlLCJJc05ldyI6ZmFsc2V9LHsiJGlkIjoiMjMyIiwiRGF0ZSI6IjIwMjEtMDEtMjRUMTM6Mzk6MDAiLCJTdHlsZSI6eyIkaWQiOiIyMzMiLCJTaGFwZSI6MSwiQ29ubmVjdG9yTWFyZ2luIjp7IiRyZWYiOiI1NCJ9LCJDb25uZWN0b3JTdHlsZSI6eyIkaWQiOiIyMzQiLCJMaW5lQ29sb3IiOnsiJGlkIjoiMjM1IiwiJHR5cGUiOiJOTFJFLkNvbW1vbi5Eb20uU29saWRDb2xvckJydXNoLCBOTFJFLkNvbW1vbiIsIkNvbG9yIjp7IiRpZCI6IjIzNiIsIkEiOjEyNywiUiI6MTM3LCJHIjoxMTMsIkIiOjIyNX19LCJMaW5lV2VpZ2h0IjowLjgsIkxpbmVUeXBlIjowLCJQYXJlbnRTdHlsZSI6eyIkcmVmIjoiNTUifX0sIklzQmVsb3dUaW1lYmFuZCI6dHJ1ZSwiUG9zaXRpb25PblRhc2siOjAsIkhpZGVEYXRlIjpmYWxzZSwiU2hhcGVTaXplIjoxLCJTcGFjaW5nIjoxLjAsIlBhZGRpbmciOnsiJHJlZiI6IjU4In0sIlNoYXBlU3R5bGUiOnsiJGlkIjoiMjM3IiwiTWFyZ2luIjp7IiRyZWYiOiI2MCJ9LCJQYWRkaW5nIjp7IiRyZWYiOiI2MSJ9LCJCYWNrZ3JvdW5kIjp7IiRpZCI6IjIzOCIsIkNvbG9yIjp7IiRpZCI6IjIzOSIsIkEiOjI1NSwiUiI6MTM3LCJHIjoxMTMsIkIiOjIyNX19LCJJc1Zpc2libGUiOnRydWUsIldpZHRoIjoxOC4wLCJIZWlnaHQiOjIwLjAsIkJvcmRlclN0eWxlIjp7IiRpZCI6IjI0MCIsIkxpbmVDb2xvciI6eyIkcmVmIjoiNjUifSwiTGluZVdlaWdodCI6MC4wLCJMaW5lVHlwZSI6MCwiUGFyZW50U3R5bGUiOnsiJHJlZiI6IjY0In19LCJQYXJlbnRTdHlsZSI6eyIkcmVmIjoiNTkifX0sIlRpdGxlU3R5bGUiOnsiJGlkIjoiMjQxIiwiRm9udFNldHRpbmdzIjp7IiRpZCI6IjI0MiIsIkZvbnRTaXplIjoxMiwiRm9udE5hbWUiOiJDYWxpYnJp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yNDMiLCJDb2xvciI6eyIkaWQiOiIyNDQiLCJBIjowLCJSIjoyNTUsIkciOjI1NSwiQiI6MjU1fX0sIklzVmlzaWJsZSI6dHJ1ZSwiV2lkdGgiOjAuMCwiSGVpZ2h0IjowLjAsIkJvcmRlclN0eWxlIjp7IiRpZCI6IjI0NSIsIkxpbmVDb2xvciI6bnVsbCwiTGluZVdlaWdodCI6MC4wLCJMaW5lVHlwZSI6MCwiUGFyZW50U3R5bGUiOm51bGx9LCJQYXJlbnRTdHlsZSI6eyIkcmVmIjoiNjcifX0sIkRhdGVTdHlsZSI6eyIkaWQiOiIyNDYiLCJGb250U2V0dGluZ3MiOnsiJGlkIjoiMjQ3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I0OCIsIkNvbG9yIjp7IiRpZCI6IjI0OSIsIkEiOjAsIlIiOjI1NSwiRyI6MjU1LCJCIjoyNTV9fSwiSXNWaXNpYmxlIjp0cnVlLCJXaWR0aCI6MC4wLCJIZWlnaHQiOjAuMCwiQm9yZGVyU3R5bGUiOnsiJGlkIjoiMjUwIiwiTGluZUNvbG9yIjpudWxsLCJMaW5lV2VpZ2h0IjowLjAsIkxpbmVUeXBlIjowLCJQYXJlbnRTdHlsZSI6bnVsbH0sIlBhcmVudFN0eWxlIjp7IiRyZWYiOiI3NCJ9fSwiRGF0ZUZvcm1hdCI6eyIkcmVmIjoiODEifSwiV2Vla051bWJlcmluZyI6eyIkaWQiOiIyNTEiLCJGb3JtYXQiOjAsIklzVmlzaWJsZSI6ZmFsc2UsIkxhc3RLbm93blZpc2liaWxpdHlTdGF0ZSI6ZmFsc2V9LCJJc1Zpc2libGUiOnRydWUsIlBhcmVudFN0eWxlIjp7IiRyZWYiOiI1MyJ9fSwiSW5kZXgiOjMsIlBlcmNlbnRhZ2VDb21wbGV0ZSI6bnVsbCwiUG9zaXRpb24iOnsiUmF0aW8iOjAuMzEwMDMxNDg4MjA2NjUxNSwiSXNDdXN0b20iOnRydWV9LCJEYXRlRm9ybWF0Ijp7IiRyZWYiOiI4MSJ9LCJXZWVrTnVtYmVyaW5nIjp7IiRpZCI6IjI1MiIsIkZvcm1hdCI6MCwiSXNWaXNpYmxlIjpmYWxzZSwiTGFzdEtub3duVmlzaWJpbGl0eVN0YXRlIjpmYWxzZX0sIlJlbGF0ZWRUYXNrSWQiOiIwMDAwMDAwMC0wMDAwLTAwMDAtMDAwMC0wMDAwMDAwMDAwMDAiLCJJZCI6ImQyYjA5MWFjLTdlMjgtNDQ2NC04NDg5LTkzMGI5MzAxNzcxOCIsIkltcG9ydElkIjpudWxsLCJUaXRsZSI6IlNob290aW5nIHdpdG5lc3MgcXVlc3Rpb25lZCBvbiBzY2VuZSwgZ2l2ZXMgZnVsbCBkZXNjcmlwdGlvbiBvZiBzdXNwZWN0IiwiTm90ZSI6bnVsbCwiSHlwZXJsaW5rIjp7IiRpZCI6IjI1MyIsIkFkZHJlc3MiOm51bGwsIlN1YkFkZHJlc3MiOm51bGx9LCJJc0NoYW5nZWQiOmZhbHNlLCJJc05ldyI6ZmFsc2V9LHsiJGlkIjoiMjU0IiwiRGF0ZSI6IjIwMjEtMDEtMjRUMTM6NDU6MDAiLCJTdHlsZSI6eyIkaWQiOiIyNTUiLCJTaGFwZSI6MTIsIkNvbm5lY3Rvck1hcmdpbiI6eyIkcmVmIjoiNTQifSwiQ29ubmVjdG9yU3R5bGUiOnsiJGlkIjoiMjU2IiwiTGluZUNvbG9yIjp7IiRpZCI6IjI1NyIsIiR0eXBlIjoiTkxSRS5Db21tb24uRG9tLlNvbGlkQ29sb3JCcnVzaCwgTkxSRS5Db21tb24iLCJDb2xvciI6eyIkaWQiOiIyNTgiLCJBIjoxMjcsIlIiOjIxMywiRyI6NzEsIkIiOjExNX19LCJMaW5lV2VpZ2h0IjowLjgsIkxpbmVUeXBlIjowLCJQYXJlbnRTdHlsZSI6eyIkcmVmIjoiNTUifX0sIklzQmVsb3dUaW1lYmFuZCI6ZmFsc2UsIlBvc2l0aW9uT25UYXNrIjowLCJIaWRlRGF0ZSI6ZmFsc2UsIlNoYXBlU2l6ZSI6MSwiU3BhY2luZyI6MS4wLCJQYWRkaW5nIjp7IiRyZWYiOiI1OCJ9LCJTaGFwZVN0eWxlIjp7IiRpZCI6IjI1OSIsIk1hcmdpbiI6eyIkcmVmIjoiNjAifSwiUGFkZGluZyI6eyIkcmVmIjoiNjEifSwiQmFja2dyb3VuZCI6eyIkaWQiOiIyNjAiLCJDb2xvciI6eyIkaWQiOiIyNjEiLCJBIjoyNTUsIlIiOjIxMywiRyI6NzEsIkIiOjExNX19LCJJc1Zpc2libGUiOnRydWUsIldpZHRoIjoxOC4wLCJIZWlnaHQiOjIwLjAsIkJvcmRlclN0eWxlIjp7IiRpZCI6IjI2MiIsIkxpbmVDb2xvciI6eyIkcmVmIjoiNjUifSwiTGluZVdlaWdodCI6MC4wLCJMaW5lVHlwZSI6MCwiUGFyZW50U3R5bGUiOnsiJHJlZiI6IjY0In19LCJQYXJlbnRTdHlsZSI6eyIkcmVmIjoiNTkifX0sIlRpdGxlU3R5bGUiOnsiJGlkIjoiMjYzIiwiRm9udFNldHRpbmdzIjp7IiRpZCI6IjI2NCIsIkZvbnRTaXplIjoxMiwiRm9udE5hbWUiOiJDYWxpYnJp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yNjUiLCJDb2xvciI6eyIkaWQiOiIyNjYiLCJBIjowLCJSIjoyNTUsIkciOjI1NSwiQiI6MjU1fX0sIklzVmlzaWJsZSI6dHJ1ZSwiV2lkdGgiOjAuMCwiSGVpZ2h0IjowLjAsIkJvcmRlclN0eWxlIjp7IiRpZCI6IjI2NyIsIkxpbmVDb2xvciI6bnVsbCwiTGluZVdlaWdodCI6MC4wLCJMaW5lVHlwZSI6MCwiUGFyZW50U3R5bGUiOm51bGx9LCJQYXJlbnRTdHlsZSI6eyIkcmVmIjoiNjcifX0sIkRhdGVTdHlsZSI6eyIkaWQiOiIyNjgiLCJGb250U2V0dGluZ3MiOnsiJGlkIjoiMjY5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I3MCIsIkNvbG9yIjp7IiRpZCI6IjI3MSIsIkEiOjAsIlIiOjI1NSwiRyI6MjU1LCJCIjoyNTV9fSwiSXNWaXNpYmxlIjp0cnVlLCJXaWR0aCI6MC4wLCJIZWlnaHQiOjAuMCwiQm9yZGVyU3R5bGUiOnsiJGlkIjoiMjcyIiwiTGluZUNvbG9yIjpudWxsLCJMaW5lV2VpZ2h0IjowLjAsIkxpbmVUeXBlIjowLCJQYXJlbnRTdHlsZSI6bnVsbH0sIlBhcmVudFN0eWxlIjp7IiRyZWYiOiI3NCJ9fSwiRGF0ZUZvcm1hdCI6eyIkcmVmIjoiODEifSwiV2Vla051bWJlcmluZyI6eyIkaWQiOiIyNzMiLCJGb3JtYXQiOjAsIklzVmlzaWJsZSI6ZmFsc2UsIkxhc3RLbm93blZpc2liaWxpdHlTdGF0ZSI6ZmFsc2V9LCJJc1Zpc2libGUiOnRydWUsIlBhcmVudFN0eWxlIjp7IiRyZWYiOiI1MyJ9fSwiSW5kZXgiOjQsIlBlcmNlbnRhZ2VDb21wbGV0ZSI6bnVsbCwiUG9zaXRpb24iOnsiUmF0aW8iOjAuMCwiSXNDdXN0b20iOmZhbHNlfSwiRGF0ZUZvcm1hdCI6eyIkcmVmIjoiODEifSwiV2Vla051bWJlcmluZyI6eyIkaWQiOiIyNzQiLCJGb3JtYXQiOjAsIklzVmlzaWJsZSI6ZmFsc2UsIkxhc3RLbm93blZpc2liaWxpdHlTdGF0ZSI6ZmFsc2V9LCJSZWxhdGVkVGFza0lkIjoiMDAwMDAwMDAtMDAwMC0wMDAwLTAwMDAtMDAwMDAwMDAwMDAwIiwiSWQiOiJjZjI3NTQ1My02NjY0LTRmNjUtYWRhMC0yOWQ3MzU1NzBmYjgiLCJJbXBvcnRJZCI6bnVsbCwiVGl0bGUiOiJPZmZpY2VycyByZXBvcnQgZ3Vuc2hvdCB2aWN0aW0gYmVoaW5kIGJ1aWxkaW5nLCBubyBzdXNwZWN0IGZvdW5kIiwiTm90ZSI6bnVsbCwiSHlwZXJsaW5rIjp7IiRpZCI6IjI3NSIsIkFkZHJlc3MiOm51bGwsIlN1YkFkZHJlc3MiOm51bGx9LCJJc0NoYW5nZWQiOmZhbHNlLCJJc05ldyI6ZmFsc2V9LHsiJGlkIjoiMjc2IiwiRGF0ZSI6IjIwMjEtMDEtMjRUMTM6NDk6MDAiLCJTdHlsZSI6eyIkaWQiOiIyNzciLCJTaGFwZSI6MTIsIkNvbm5lY3Rvck1hcmdpbiI6eyIkcmVmIjoiNTQifSwiQ29ubmVjdG9yU3R5bGUiOnsiJGlkIjoiMjc4IiwiTGluZUNvbG9yIjp7IiRpZCI6IjI3OSIsIiR0eXBlIjoiTkxSRS5Db21tb24uRG9tLlNvbGlkQ29sb3JCcnVzaCwgTkxSRS5Db21tb24iLCJDb2xvciI6eyIkaWQiOiIyODAiLCJBIjoxMjcsIlIiOjIxMywiRyI6NzEsIkIiOjExNX19LCJMaW5lV2VpZ2h0IjoxLjAsIkxpbmVUeXBlIjowLCJQYXJlbnRTdHlsZSI6eyIkcmVmIjoiNTUifX0sIklzQmVsb3dUaW1lYmFuZCI6dHJ1ZSwiUG9zaXRpb25PblRhc2siOjAsIkhpZGVEYXRlIjpmYWxzZSwiU2hhcGVTaXplIjoxLCJTcGFjaW5nIjoxLjAsIlBhZGRpbmciOnsiJHJlZiI6IjU4In0sIlNoYXBlU3R5bGUiOnsiJGlkIjoiMjgxIiwiTWFyZ2luIjp7IiRyZWYiOiI2MCJ9LCJQYWRkaW5nIjp7IiRyZWYiOiI2MSJ9LCJCYWNrZ3JvdW5kIjp7IiRpZCI6IjI4MiIsIkNvbG9yIjp7IiRpZCI6IjI4MyIsIkEiOjI1NSwiUiI6MjEzLCJHIjo3MSwiQiI6MTE1fX0sIklzVmlzaWJsZSI6dHJ1ZSwiV2lkdGgiOjE4LjAsIkhlaWdodCI6MjAuMCwiQm9yZGVyU3R5bGUiOnsiJGlkIjoiMjg0IiwiTGluZUNvbG9yIjp7IiRyZWYiOiI2NSJ9LCJMaW5lV2VpZ2h0IjowLjAsIkxpbmVUeXBlIjowLCJQYXJlbnRTdHlsZSI6eyIkcmVmIjoiNjQifX0sIlBhcmVudFN0eWxlIjp7IiRyZWYiOiI1OSJ9fSwiVGl0bGVTdHlsZSI6eyIkaWQiOiIyODUiLCJGb250U2V0dGluZ3MiOnsiJGlkIjoiMjg2IiwiRm9udFNpemUiOjEyLCJGb250TmFtZSI6IkNhbGlicmkiLCJJc0JvbGQiOmZhbHN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I4NyIsIkNvbG9yIjp7IiRpZCI6IjI4OCIsIkEiOjAsIlIiOjI1NSwiRyI6MjU1LCJCIjoyNTV9fSwiSXNWaXNpYmxlIjp0cnVlLCJXaWR0aCI6MC4wLCJIZWlnaHQiOjAuMCwiQm9yZGVyU3R5bGUiOnsiJGlkIjoiMjg5IiwiTGluZUNvbG9yIjpudWxsLCJMaW5lV2VpZ2h0IjowLjAsIkxpbmVUeXBlIjowLCJQYXJlbnRTdHlsZSI6bnVsbH0sIlBhcmVudFN0eWxlIjp7IiRyZWYiOiI2NyJ9fSwiRGF0ZVN0eWxlIjp7IiRpZCI6IjI5MCIsIkZvbnRTZXR0aW5ncyI6eyIkaWQiOiIyOTE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kyIiwiQ29sb3IiOnsiJGlkIjoiMjkzIiwiQSI6MCwiUiI6MjU1LCJHIjoyNTUsIkIiOjI1NX19LCJJc1Zpc2libGUiOnRydWUsIldpZHRoIjowLjAsIkhlaWdodCI6MC4wLCJCb3JkZXJTdHlsZSI6eyIkaWQiOiIyOTQiLCJMaW5lQ29sb3IiOm51bGwsIkxpbmVXZWlnaHQiOjAuMCwiTGluZVR5cGUiOjAsIlBhcmVudFN0eWxlIjpudWxsfSwiUGFyZW50U3R5bGUiOnsiJHJlZiI6Ijc0In19LCJEYXRlRm9ybWF0Ijp7IiRyZWYiOiI4MSJ9LCJXZWVrTnVtYmVyaW5nIjp7IiRpZCI6IjI5NSIsIkZvcm1hdCI6MCwiSXNWaXNpYmxlIjpmYWxzZSwiTGFzdEtub3duVmlzaWJpbGl0eVN0YXRlIjpmYWxzZX0sIklzVmlzaWJsZSI6dHJ1ZSwiUGFyZW50U3R5bGUiOnsiJHJlZiI6IjUzIn19LCJJbmRleCI6NSwiUGVyY2VudGFnZUNvbXBsZXRlIjpudWxsLCJQb3NpdGlvbiI6eyJSYXRpbyI6MC4wLCJJc0N1c3RvbSI6ZmFsc2V9LCJEYXRlRm9ybWF0Ijp7IiRyZWYiOiI4MSJ9LCJXZWVrTnVtYmVyaW5nIjp7IiRpZCI6IjI5NiIsIkZvcm1hdCI6MCwiSXNWaXNpYmxlIjpmYWxzZSwiTGFzdEtub3duVmlzaWJpbGl0eVN0YXRlIjpmYWxzZX0sIlJlbGF0ZWRUYXNrSWQiOiIwMDAwMDAwMC0wMDAwLTAwMDAtMDAwMC0wMDAwMDAwMDAwMDAiLCJJZCI6IjBmNjc1YmU2LWI0ZjEtNDFlOS1iMDk2LWU3ZWNkMTE3MGM2MiIsIkltcG9ydElkIjpudWxsLCJUaXRsZSI6IlZpY3RpbSBjYXJyaWVkIHRvIEVNUyIsIk5vdGUiOm51bGwsIkh5cGVybGluayI6eyIkaWQiOiIyOTciLCJBZGRyZXNzIjpudWxsLCJTdWJBZGRyZXNzIjpudWxsfSwiSXNDaGFuZ2VkIjpmYWxzZSwiSXNOZXciOmZhbHNlfSx7IiRpZCI6IjI5OCIsIkRhdGUiOiIyMDIxLTAxLTI0VDEzOjUzOjAwIiwiU3R5bGUiOnsiJGlkIjoiMjk5IiwiU2hhcGUiOjcsIkNvbm5lY3Rvck1hcmdpbiI6eyIkcmVmIjoiNTQifSwiQ29ubmVjdG9yU3R5bGUiOnsiJGlkIjoiMzAwIiwiTGluZUNvbG9yIjp7IiRpZCI6IjMwMSIsIiR0eXBlIjoiTkxSRS5Db21tb24uRG9tLlNvbGlkQ29sb3JCcnVzaCwgTkxSRS5Db21tb24iLCJDb2xvciI6eyIkaWQiOiIzMDIiLCJBIjoxMjcsIlIiOjIwMCwiRyI6NDgsIkIiOjIwNH19LCJMaW5lV2VpZ2h0IjoxLjAsIkxpbmVUeXBlIjowLCJQYXJlbnRTdHlsZSI6eyIkcmVmIjoiNTUifX0sIklzQmVsb3dUaW1lYmFuZCI6ZmFsc2UsIlBvc2l0aW9uT25UYXNrIjowLCJIaWRlRGF0ZSI6ZmFsc2UsIlNoYXBlU2l6ZSI6MSwiU3BhY2luZyI6MS4wLCJQYWRkaW5nIjp7IiRyZWYiOiI1OCJ9LCJTaGFwZVN0eWxlIjp7IiRpZCI6IjMwMyIsIk1hcmdpbiI6eyIkcmVmIjoiNjAifSwiUGFkZGluZyI6eyIkcmVmIjoiNjEifSwiQmFja2dyb3VuZCI6eyIkaWQiOiIzMDQiLCJDb2xvciI6eyIkaWQiOiIzMDUiLCJBIjoyNTUsIlIiOjIwMCwiRyI6NDgsIkIiOjIwNH19LCJJc1Zpc2libGUiOnRydWUsIldpZHRoIjoxOC4wLCJIZWlnaHQiOjIwLjAsIkJvcmRlclN0eWxlIjp7IiRpZCI6IjMwNiIsIkxpbmVDb2xvciI6eyIkcmVmIjoiNjUifSwiTGluZVdlaWdodCI6MC4wLCJMaW5lVHlwZSI6MCwiUGFyZW50U3R5bGUiOnsiJHJlZiI6IjY0In19LCJQYXJlbnRTdHlsZSI6eyIkcmVmIjoiNTkifX0sIlRpdGxlU3R5bGUiOnsiJGlkIjoiMzA3IiwiRm9udFNldHRpbmdzIjp7IiRpZCI6IjMwOCIsIkZvbnRTaXplIjoxMiwiRm9udE5hbWUiOiJDYWxpYnJp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zMDkiLCJDb2xvciI6eyIkaWQiOiIzMTAiLCJBIjowLCJSIjoyNTUsIkciOjI1NSwiQiI6MjU1fX0sIklzVmlzaWJsZSI6dHJ1ZSwiV2lkdGgiOjAuMCwiSGVpZ2h0IjowLjAsIkJvcmRlclN0eWxlIjp7IiRpZCI6IjMxMSIsIkxpbmVDb2xvciI6bnVsbCwiTGluZVdlaWdodCI6MC4wLCJMaW5lVHlwZSI6MCwiUGFyZW50U3R5bGUiOm51bGx9LCJQYXJlbnRTdHlsZSI6eyIkcmVmIjoiNjcifX0sIkRhdGVTdHlsZSI6eyIkaWQiOiIzMTIiLCJGb250U2V0dGluZ3MiOnsiJGlkIjoiMzEz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MxNCIsIkNvbG9yIjp7IiRpZCI6IjMxNSIsIkEiOjAsIlIiOjI1NSwiRyI6MjU1LCJCIjoyNTV9fSwiSXNWaXNpYmxlIjp0cnVlLCJXaWR0aCI6MC4wLCJIZWlnaHQiOjAuMCwiQm9yZGVyU3R5bGUiOnsiJGlkIjoiMzE2IiwiTGluZUNvbG9yIjpudWxsLCJMaW5lV2VpZ2h0IjowLjAsIkxpbmVUeXBlIjowLCJQYXJlbnRTdHlsZSI6bnVsbH0sIlBhcmVudFN0eWxlIjp7IiRyZWYiOiI3NCJ9fSwiRGF0ZUZvcm1hdCI6eyIkcmVmIjoiODEifSwiV2Vla051bWJlcmluZyI6eyIkaWQiOiIzMTciLCJGb3JtYXQiOjAsIklzVmlzaWJsZSI6ZmFsc2UsIkxhc3RLbm93blZpc2liaWxpdHlTdGF0ZSI6ZmFsc2V9LCJJc1Zpc2libGUiOnRydWUsIlBhcmVudFN0eWxlIjp7IiRyZWYiOiI1MyJ9fSwiSW5kZXgiOjYsIlBlcmNlbnRhZ2VDb21wbGV0ZSI6bnVsbCwiUG9zaXRpb24iOnsiUmF0aW8iOjAuMCwiSXNDdXN0b20iOmZhbHNlfSwiRGF0ZUZvcm1hdCI6eyIkcmVmIjoiODEifSwiV2Vla051bWJlcmluZyI6eyIkaWQiOiIzMTgiLCJGb3JtYXQiOjAsIklzVmlzaWJsZSI6ZmFsc2UsIkxhc3RLbm93blZpc2liaWxpdHlTdGF0ZSI6ZmFsc2V9LCJSZWxhdGVkVGFza0lkIjoiMDAwMDAwMDAtMDAwMC0wMDAwLTAwMDAtMDAwMDAwMDAwMDAwIiwiSWQiOiI3NmUzY2MzMC04MGI1LTQzZjYtOWUyMi1lMTE4MGRiNDFkZDMiLCJJbXBvcnRJZCI6bnVsbCwiVGl0bGUiOiJBaXIgdW5pdCBjYWxsZWQgaW4gZm9yIHNlYXJjaCIsIk5vdGUiOm51bGwsIkh5cGVybGluayI6eyIkaWQiOiIzMTkiLCJBZGRyZXNzIjpudWxsLCJTdWJBZGRyZXNzIjpudWxsfSwiSXNDaGFuZ2VkIjpmYWxzZSwiSXNOZXciOmZhbHNlfSx7IiRpZCI6IjMyMCIsIkRhdGUiOiIyMDIxLTAxLTI0VDE0OjEyOjAwIiwiU3R5bGUiOnsiJGlkIjoiMzIxIiwiU2hhcGUiOjUsIkNvbm5lY3Rvck1hcmdpbiI6eyIkcmVmIjoiNTQifSwiQ29ubmVjdG9yU3R5bGUiOnsiJGlkIjoiMzIyIiwiTGluZUNvbG9yIjp7IiRpZCI6IjMyMyIsIiR0eXBlIjoiTkxSRS5Db21tb24uRG9tLlNvbGlkQ29sb3JCcnVzaCwgTkxSRS5Db21tb24iLCJDb2xvciI6eyIkaWQiOiIzMjQiLCJBIjoxMjcsIlIiOjc4LCJHIjoxNjYsIkIiOjIyMH19LCJMaW5lV2VpZ2h0IjowLjgsIkxpbmVUeXBlIjowLCJQYXJlbnRTdHlsZSI6eyIkcmVmIjoiNTUifX0sIklzQmVsb3dUaW1lYmFuZCI6dHJ1ZSwiUG9zaXRpb25PblRhc2siOjAsIkhpZGVEYXRlIjpmYWxzZSwiU2hhcGVTaXplIjoxLCJTcGFjaW5nIjoxLjAsIlBhZGRpbmciOnsiJHJlZiI6IjU4In0sIlNoYXBlU3R5bGUiOnsiJGlkIjoiMzI1IiwiTWFyZ2luIjp7IiRyZWYiOiI2MCJ9LCJQYWRkaW5nIjp7IiRyZWYiOiI2MSJ9LCJCYWNrZ3JvdW5kIjp7IiRpZCI6IjMyNiIsIkNvbG9yIjp7IiRpZCI6IjMyNyIsIkEiOjI1NSwiUiI6NzgsIkciOjE2NiwiQiI6MjIwfX0sIklzVmlzaWJsZSI6dHJ1ZSwiV2lkdGgiOjE4LjAsIkhlaWdodCI6MjAuMCwiQm9yZGVyU3R5bGUiOnsiJGlkIjoiMzI4IiwiTGluZUNvbG9yIjp7IiRyZWYiOiI2NSJ9LCJMaW5lV2VpZ2h0IjowLjAsIkxpbmVUeXBlIjowLCJQYXJlbnRTdHlsZSI6eyIkcmVmIjoiNjQifX0sIlBhcmVudFN0eWxlIjp7IiRyZWYiOiI1OSJ9fSwiVGl0bGVTdHlsZSI6eyIkaWQiOiIzMjkiLCJGb250U2V0dGluZ3MiOnsiJGlkIjoiMzMwIiwiRm9udFNpemUiOjEyLCJGb250TmFtZSI6IkNhbGlicmkiLCJJc0JvbGQiOmZhbHN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MzMSIsIkNvbG9yIjp7IiRpZCI6IjMzMiIsIkEiOjAsIlIiOjI1NSwiRyI6MjU1LCJCIjoyNTV9fSwiSXNWaXNpYmxlIjp0cnVlLCJXaWR0aCI6MC4wLCJIZWlnaHQiOjAuMCwiQm9yZGVyU3R5bGUiOnsiJGlkIjoiMzMzIiwiTGluZUNvbG9yIjpudWxsLCJMaW5lV2VpZ2h0IjowLjAsIkxpbmVUeXBlIjowLCJQYXJlbnRTdHlsZSI6bnVsbH0sIlBhcmVudFN0eWxlIjp7IiRyZWYiOiI2NyJ9fSwiRGF0ZVN0eWxlIjp7IiRpZCI6IjMzNCIsIkZvbnRTZXR0aW5ncyI6eyIkaWQiOiIzMzU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zM2IiwiQ29sb3IiOnsiJGlkIjoiMzM3IiwiQSI6MCwiUiI6MjU1LCJHIjoyNTUsIkIiOjI1NX19LCJJc1Zpc2libGUiOnRydWUsIldpZHRoIjowLjAsIkhlaWdodCI6MC4wLCJCb3JkZXJTdHlsZSI6eyIkaWQiOiIzMzgiLCJMaW5lQ29sb3IiOm51bGwsIkxpbmVXZWlnaHQiOjAuMCwiTGluZVR5cGUiOjAsIlBhcmVudFN0eWxlIjpudWxsfSwiUGFyZW50U3R5bGUiOnsiJHJlZiI6Ijc0In19LCJEYXRlRm9ybWF0Ijp7IiRyZWYiOiI4MSJ9LCJXZWVrTnVtYmVyaW5nIjp7IiRpZCI6IjMzOSIsIkZvcm1hdCI6MCwiSXNWaXNpYmxlIjpmYWxzZSwiTGFzdEtub3duVmlzaWJpbGl0eVN0YXRlIjpmYWxzZX0sIklzVmlzaWJsZSI6dHJ1ZSwiUGFyZW50U3R5bGUiOnsiJHJlZiI6IjUzIn19LCJJbmRleCI6NywiUGVyY2VudGFnZUNvbXBsZXRlIjpudWxsLCJQb3NpdGlvbiI6eyJSYXRpbyI6MC4wLCJJc0N1c3RvbSI6ZmFsc2V9LCJEYXRlRm9ybWF0Ijp7IiRyZWYiOiI4MSJ9LCJXZWVrTnVtYmVyaW5nIjp7IiRpZCI6IjM0MCIsIkZvcm1hdCI6MCwiSXNWaXNpYmxlIjpmYWxzZSwiTGFzdEtub3duVmlzaWJpbGl0eVN0YXRlIjpmYWxzZX0sIlJlbGF0ZWRUYXNrSWQiOiIwMDAwMDAwMC0wMDAwLTAwMDAtMDAwMC0wMDAwMDAwMDAwMDAiLCJJZCI6ImJmOWQ4YTBhLTI1NzgtNDEyYi1hMzVjLTUxYzA2MTE1YmIxNiIsIkltcG9ydElkIjpudWxsLCJUaXRsZSI6IlN1c3BlY3QgbWF0Y2hpbmcgc2hvb3Rpbmcgd2l0bmVzcyBkZXNjcmlwdGlvbiBpZGVudGlmaWVkIGF0IFdpbmdmb290IFBhcmsiLCJOb3RlIjpudWxsLCJIeXBlcmxpbmsiOnsiJGlkIjoiMzQxIiwiQWRkcmVzcyI6bnVsbCwiU3ViQWRkcmVzcyI6bnVsbH0sIklzQ2hhbmdlZCI6ZmFsc2UsIklzTmV3IjpmYWxzZX0seyIkaWQiOiIzNDIiLCJEYXRlIjoiMjAyMS0wMS0yNFQxNDoxOTowMCIsIlN0eWxlIjp7IiRpZCI6IjM0MyIsIlNoYXBlIjozLCJDb25uZWN0b3JNYXJnaW4iOnsiJHJlZiI6IjU0In0sIkNvbm5lY3RvclN0eWxlIjp7IiRpZCI6IjM0NCIsIkxpbmVDb2xvciI6eyIkaWQiOiIzNDUiLCIkdHlwZSI6Ik5MUkUuQ29tbW9uLkRvbS5Tb2xpZENvbG9yQnJ1c2gsIE5MUkUuQ29tbW9uIiwiQ29sb3IiOnsiJGlkIjoiMzQ2IiwiQSI6MTI3LCJSIjoyMjcsIkciOjQ1LCJCIjoxNDV9fSwiTGluZVdlaWdodCI6MS4wLCJMaW5lVHlwZSI6MCwiUGFyZW50U3R5bGUiOnsiJHJlZiI6IjU1In19LCJJc0JlbG93VGltZWJhbmQiOmZhbHNlLCJQb3NpdGlvbk9uVGFzayI6MCwiSGlkZURhdGUiOmZhbHNlLCJTaGFwZVNpemUiOjEsIlNwYWNpbmciOjEuMCwiUGFkZGluZyI6eyIkcmVmIjoiNTgifSwiU2hhcGVTdHlsZSI6eyIkaWQiOiIzNDciLCJNYXJnaW4iOnsiJHJlZiI6IjYwIn0sIlBhZGRpbmciOnsiJHJlZiI6IjYxIn0sIkJhY2tncm91bmQiOnsiJGlkIjoiMzQ4IiwiQ29sb3IiOnsiJGlkIjoiMzQ5IiwiQSI6MjU1LCJSIjoyMjcsIkciOjQ1LCJCIjoxNDV9fSwiSXNWaXNpYmxlIjp0cnVlLCJXaWR0aCI6MTguMCwiSGVpZ2h0IjoyMC4wLCJCb3JkZXJTdHlsZSI6eyIkaWQiOiIzNTAiLCJMaW5lQ29sb3IiOnsiJHJlZiI6IjY1In0sIkxpbmVXZWlnaHQiOjAuMCwiTGluZVR5cGUiOjAsIlBhcmVudFN0eWxlIjp7IiRyZWYiOiI2NCJ9fSwiUGFyZW50U3R5bGUiOnsiJHJlZiI6IjU5In19LCJUaXRsZVN0eWxlIjp7IiRpZCI6IjM1MSIsIkZvbnRTZXR0aW5ncyI6eyIkaWQiOiIzNTIiLCJGb250U2l6ZSI6MTIsIkZvbnROYW1lIjoiQ2FsaWJyaSIsIklzQm9sZCI6ZmFsc2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zUzIiwiQ29sb3IiOnsiJGlkIjoiMzU0IiwiQSI6MCwiUiI6MjU1LCJHIjoyNTUsIkIiOjI1NX19LCJJc1Zpc2libGUiOnRydWUsIldpZHRoIjowLjAsIkhlaWdodCI6MC4wLCJCb3JkZXJTdHlsZSI6eyIkaWQiOiIzNTUiLCJMaW5lQ29sb3IiOm51bGwsIkxpbmVXZWlnaHQiOjAuMCwiTGluZVR5cGUiOjAsIlBhcmVudFN0eWxlIjpudWxsfSwiUGFyZW50U3R5bGUiOnsiJHJlZiI6IjY3In19LCJEYXRlU3R5bGUiOnsiJGlkIjoiMzU2IiwiRm9udFNldHRpbmdzIjp7IiRpZCI6IjM1Ny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zNTgiLCJDb2xvciI6eyIkaWQiOiIzNTkiLCJBIjowLCJSIjoyNTUsIkciOjI1NSwiQiI6MjU1fX0sIklzVmlzaWJsZSI6dHJ1ZSwiV2lkdGgiOjAuMCwiSGVpZ2h0IjowLjAsIkJvcmRlclN0eWxlIjp7IiRpZCI6IjM2MCIsIkxpbmVDb2xvciI6bnVsbCwiTGluZVdlaWdodCI6MC4wLCJMaW5lVHlwZSI6MCwiUGFyZW50U3R5bGUiOm51bGx9LCJQYXJlbnRTdHlsZSI6eyIkcmVmIjoiNzQifX0sIkRhdGVGb3JtYXQiOnsiJHJlZiI6IjgxIn0sIldlZWtOdW1iZXJpbmciOnsiJGlkIjoiMzYxIiwiRm9ybWF0IjowLCJJc1Zpc2libGUiOmZhbHNlLCJMYXN0S25vd25WaXNpYmlsaXR5U3RhdGUiOmZhbHNlfSwiSXNWaXNpYmxlIjp0cnVlLCJQYXJlbnRTdHlsZSI6eyIkcmVmIjoiNTMifX0sIkluZGV4Ijo4LCJQZXJjZW50YWdlQ29tcGxldGUiOm51bGwsIlBvc2l0aW9uIjp7IlJhdGlvIjowLjAsIklzQ3VzdG9tIjpmYWxzZX0sIkRhdGVGb3JtYXQiOnsiJHJlZiI6IjgxIn0sIldlZWtOdW1iZXJpbmciOnsiJGlkIjoiMzYyIiwiRm9ybWF0IjowLCJJc1Zpc2libGUiOmZhbHNlLCJMYXN0S25vd25WaXNpYmlsaXR5U3RhdGUiOmZhbHNlfSwiUmVsYXRlZFRhc2tJZCI6IjAwMDAwMDAwLTAwMDAtMDAwMC0wMDAwLTAwMDAwMDAwMDAwMCIsIklkIjoiM2UzMmY4N2EtN2YyNC00MDdmLTlkODctYWNjNzI3ZjdlZGUxIiwiSW1wb3J0SWQiOm51bGwsIlRpdGxlIjoiU3VzcGVjdCBkZXRhaW5lZCBhZnRlciBncm91bmQgY2hhc2UgYXQgNzQwIENlZGFyIEF2ZSIsIk5vdGUiOm51bGwsIkh5cGVybGluayI6eyIkaWQiOiIzNjMiLCJBZGRyZXNzIjpudWxsLCJTdWJBZGRyZXNzIjpudWxsfSwiSXNDaGFuZ2VkIjpmYWxzZSwiSXNOZXciOmZhbHNlfSx7IiRpZCI6IjM2NCIsIkRhdGUiOiIyMDIxLTAxLTI0VDE0OjI3OjAwIiwiU3R5bGUiOnsiJGlkIjoiMzY1IiwiU2hhcGUiOjUsIkNvbm5lY3Rvck1hcmdpbiI6eyIkcmVmIjoiNTQifSwiQ29ubmVjdG9yU3R5bGUiOnsiJGlkIjoiMzY2IiwiTGluZUNvbG9yIjp7IiRpZCI6IjM2NyIsIiR0eXBlIjoiTkxSRS5Db21tb24uRG9tLlNvbGlkQ29sb3JCcnVzaCwgTkxSRS5Db21tb24iLCJDb2xvciI6eyIkaWQiOiIzNjgiLCJBIjoxMjcsIlIiOjEzNywiRyI6MTEzLCJCIjoyMjV9fSwiTGluZVdlaWdodCI6MS4wLCJMaW5lVHlwZSI6MCwiUGFyZW50U3R5bGUiOnsiJHJlZiI6IjU1In19LCJJc0JlbG93VGltZWJhbmQiOnRydWUsIlBvc2l0aW9uT25UYXNrIjowLCJIaWRlRGF0ZSI6ZmFsc2UsIlNoYXBlU2l6ZSI6MSwiU3BhY2luZyI6MS4wLCJQYWRkaW5nIjp7IiRyZWYiOiI1OCJ9LCJTaGFwZVN0eWxlIjp7IiRpZCI6IjM2OSIsIk1hcmdpbiI6eyIkcmVmIjoiNjAifSwiUGFkZGluZyI6eyIkcmVmIjoiNjEifSwiQmFja2dyb3VuZCI6eyIkaWQiOiIzNzAiLCJDb2xvciI6eyIkaWQiOiIzNzEiLCJBIjoyNTUsIlIiOjEzNywiRyI6MTEzLCJCIjoyMjV9fSwiSXNWaXNpYmxlIjp0cnVlLCJXaWR0aCI6MTguMCwiSGVpZ2h0IjoyMC4wLCJCb3JkZXJTdHlsZSI6eyIkaWQiOiIzNzIiLCJMaW5lQ29sb3IiOnsiJHJlZiI6IjY1In0sIkxpbmVXZWlnaHQiOjAuMCwiTGluZVR5cGUiOjAsIlBhcmVudFN0eWxlIjp7IiRyZWYiOiI2NCJ9fSwiUGFyZW50U3R5bGUiOnsiJHJlZiI6IjU5In19LCJUaXRsZVN0eWxlIjp7IiRpZCI6IjM3MyIsIkZvbnRTZXR0aW5ncyI6eyIkaWQiOiIzNzQiLCJGb250U2l6ZSI6MTIsIkZvbnROYW1lIjoiQ2FsaWJyaSIsIklzQm9sZCI6ZmFsc2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zc1IiwiQ29sb3IiOnsiJGlkIjoiMzc2IiwiQSI6MCwiUiI6MjU1LCJHIjoyNTUsIkIiOjI1NX19LCJJc1Zpc2libGUiOnRydWUsIldpZHRoIjowLjAsIkhlaWdodCI6MC4wLCJCb3JkZXJTdHlsZSI6eyIkaWQiOiIzNzciLCJMaW5lQ29sb3IiOm51bGwsIkxpbmVXZWlnaHQiOjAuMCwiTGluZVR5cGUiOjAsIlBhcmVudFN0eWxlIjpudWxsfSwiUGFyZW50U3R5bGUiOnsiJHJlZiI6IjY3In19LCJEYXRlU3R5bGUiOnsiJGlkIjoiMzc4IiwiRm9udFNldHRpbmdzIjp7IiRpZCI6IjM3O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aWQiOiIzODAiLCJDb2xvciI6eyIkaWQiOiIzODEiLCJBIjowLCJSIjoyNTUsIkciOjI1NSwiQiI6MjU1fX0sIklzVmlzaWJsZSI6dHJ1ZSwiV2lkdGgiOjAuMCwiSGVpZ2h0IjowLjAsIkJvcmRlclN0eWxlIjp7IiRpZCI6IjM4MiIsIkxpbmVDb2xvciI6bnVsbCwiTGluZVdlaWdodCI6MC4wLCJMaW5lVHlwZSI6MCwiUGFyZW50U3R5bGUiOm51bGx9LCJQYXJlbnRTdHlsZSI6eyIkcmVmIjoiNzQifX0sIkRhdGVGb3JtYXQiOnsiJHJlZiI6IjgxIn0sIldlZWtOdW1iZXJpbmciOnsiJGlkIjoiMzgzIiwiRm9ybWF0IjowLCJJc1Zpc2libGUiOmZhbHNlLCJMYXN0S25vd25WaXNpYmlsaXR5U3RhdGUiOmZhbHNlfSwiSXNWaXNpYmxlIjp0cnVlLCJQYXJlbnRTdHlsZSI6eyIkcmVmIjoiNTMifX0sIkluZGV4Ijo5LCJQZXJjZW50YWdlQ29tcGxldGUiOm51bGwsIlBvc2l0aW9uIjp7IlJhdGlvIjowLjAsIklzQ3VzdG9tIjpmYWxzZX0sIkRhdGVGb3JtYXQiOnsiJHJlZiI6IjgxIn0sIldlZWtOdW1iZXJpbmciOnsiJGlkIjoiMzg0IiwiRm9ybWF0IjowLCJJc1Zpc2libGUiOmZhbHNlLCJMYXN0S25vd25WaXNpYmlsaXR5U3RhdGUiOmZhbHNlfSwiUmVsYXRlZFRhc2tJZCI6IjAwMDAwMDAwLTAwMDAtMDAwMC0wMDAwLTAwMDAwMDAwMDAwMCIsIklkIjoiM2Y3NzM1Y2QtYzUyOS00YTg4LTlhODUtNzRjZTFhM2U4OWJkIiwiSW1wb3J0SWQiOm51bGwsIlRpdGxlIjoiU2hvb3Rpbmcgd2l0bmVzcyBlc2NvcnRlZCB0byBzY2VuZSBwb3NpdGl2ZWx5IGlkZW50aWZpZXMgc3VzcGVjdCIsIk5vdGUiOm51bGwsIkh5cGVybGluayI6eyIkaWQiOiIzODUiLCJBZGRyZXNzIjpudWxsLCJTdWJBZGRyZXNzIjpudWxsfSwiSXNDaGFuZ2VkIjpmYWxzZSwiSXNOZXciOmZhbHNlfV0sIlRhc2tzIjpbXSwiU3dpbWxhbmVzIjpbXSwiTXNQcm9qZWN0SXRlbXNUcmVlIjpudWxsLCJNZXRhZGF0YSI6eyIkaWQiOiIzODY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Mzg3IiwiSW1wYU9wdGlvbnMiOnsiJGlkIjoiMzg4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mYWxzZSwiSW1wb3J0VHlwZSI6MCwiRmlsZVBhdGgiOm51bGwsIlRpbWVDb25maWd1cmF0aW9uIjp7IiRpZCI6IjM4OSIsIlVzZVRpbWUiOnRydWUsIldvcmtEYXlTdGFydCI6IjA4OjAwOjAwIiwiV29ya0RheUVuZCI6IjE3OjAwOjAwIn0sIkxhc3RVc2VkVGVtcGxhdGVJZCI6IjczNTViNjMzLWFjNjYtNDUyOC04YjRkLTI5OWZhZWRjOWVlOSIsIkZpcnN0V2Vla09mWWVhciI6MH0="/>
  <p:tag name="__MASTER" val="__part_0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H:mm"/>
  <p:tag name="OTLTIMEBANDSCALETYPE" val="Hours"/>
  <p:tag name="OTLTIMEBANDQUICKPOSITION" val="Middle"/>
  <p:tag name="OTLTIMEBANDSHAPETYPE" val="RectangleTimeband"/>
  <p:tag name="OTLTIMEBANDTHREEDEFFECTS" val="Gel"/>
  <p:tag name="OTLTIMEBANDAUTODATERANGE" val="True"/>
  <p:tag name="OTLTIMEBANDSTARTDATE" val="2017-01-24T13:30:00.0000000"/>
  <p:tag name="OTLTIMEBANDWORKINGDAYS" val="Standard"/>
  <p:tag name="OTLTIMEBANDELAPSEDTIMEEXTENSION" val="False"/>
  <p:tag name="OTLTIMEBANDUSETIME" val="True"/>
  <p:tag name="OTLTIMEBANDTIMECONFIGWORKDAYSTART" val="08:00:00"/>
  <p:tag name="OTLTIMEBANDTIMECONFIGWORKDAYEND" val="17:00:00"/>
  <p:tag name="OTLTIMEBANDAPPENDYEARONYEARCHANGE" val="True"/>
  <p:tag name="OTLTIMEBANDSCALEMARKING" val="None"/>
  <p:tag name="OTLRIGHTENDCAPSMARGINRIGHT" val="25"/>
  <p:tag name="OTLLEFTENDCAPSMARGINLEFT" val="25"/>
  <p:tag name="OTLTIMEBANDSHAPEPADDINGTOP" val="7"/>
  <p:tag name="OTLTIMEBANDFYSTARTMONTH" val="January"/>
  <p:tag name="OTLTIMEBANDSHOWFYLABEL" val="True"/>
  <p:tag name="OTLTIMEBANDUSESTARTINGOFTHEYEARFORFYNUMBERING" val="True"/>
  <p:tag name="OTLTIMEBANDENDDATE" val="2021-01-24T14:27:00.0000000"/>
  <p:tag name="OTLMARKERSHAPE" val="OTL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911 call from shooting witness reporting gunfire at 700 Block Oswego Rd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4T13:30:00.0000000"/>
  <p:tag name="OTLMARKERSHAPE" val="OTL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First officers arrive on scene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4T13:34:00.0000000"/>
  <p:tag name="OTLMARKERSHAPE" val="OTL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Officers report gunshot victim behind building, no suspect found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4T13:45:00.0000000"/>
  <p:tag name="OTLMARKERSHAPE" val="OTL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Air unit called in for search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4T13:53:00.0000000"/>
  <p:tag name="OTLMARKERSHAPE" val="OTL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Suspect detained after ground chase at 740 Cedar Ave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4T14:19:00.0000000"/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h:mm tt"/>
  <p:tag name="OTLTIMEBANDSCALETYPE" val="Hours"/>
  <p:tag name="OTLTIMEBANDQUICKPOSITION" val="Custom"/>
  <p:tag name="OTLTIMEBANDSHAPETYPE" val="RectangleTimeband"/>
  <p:tag name="OTLTIMEBANDTHREEDEFFECTS" val="Gel"/>
  <p:tag name="OTLTIMEBANDAUTODATERANGE" val="True"/>
  <p:tag name="OTLTIMEBANDSTARTDATE" val="2017-01-30T00:00:00.0000000"/>
  <p:tag name="OTLTIMEBANDWORKINGDAYS" val="Standard"/>
  <p:tag name="OTLTIMEBANDELAPSEDTIMEEXTENSION" val="False"/>
  <p:tag name="OTLTIMEBANDUSETIME" val="True"/>
  <p:tag name="OTLTIMEBANDTIMECONFIGWORKDAYSTART" val="08:00:00"/>
  <p:tag name="OTLTIMEBANDTIMECONFIGWORKDAYEND" val="17:00:00"/>
  <p:tag name="OTLTIMEBANDAPPENDYEARONYEARCHANGE" val="True"/>
  <p:tag name="OTLTIMEBANDSCALEMARKING" val="None"/>
  <p:tag name="OTLRIGHTENDCAPSMARGINRIGHT" val="25"/>
  <p:tag name="OTLLEFTENDCAPSMARGINLEFT" val="25"/>
  <p:tag name="OTLTIMEBANDSHAPEPADDINGTOP" val="7"/>
  <p:tag name="OTLTIMEBANDFYSTARTMONTH" val="January"/>
  <p:tag name="OTLTIMEBANDSHOWFYLABEL" val="True"/>
  <p:tag name="OTLTIMEBANDUSESTARTINGOFTHEYEARFORFYNUMBERING" val="True"/>
  <p:tag name="OTLTIMEBANDENDDATE" val="2021-01-31T00:00:00.0000000"/>
  <p:tag name="OTLMARKERSHAPE" val="OTL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Police dispatched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4T13:31:00.0000000"/>
  <p:tag name="OTLMARKERSHAPE" val="OTL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Shooting witness questioned on scene, gives full description of suspect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4T13:39:00.0000000"/>
  <p:tag name="OTLMARKERSHAPE" val="OTL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Victim carried to EMS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4T13:49:00.0000000"/>
  <p:tag name="OTLMARKERSHAPE" val="OTL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Suspect matching shooting witness description identified at Wingfoot Park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4T14:12:00.0000000"/>
  <p:tag name="OTLMARKERSHAPE" val="OTL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None"/>
  <p:tag name="OTLDATEFORMATHOURDIGITS" val="Hh"/>
  <p:tag name="OTLDATEFORMATTRIM00MINUTES" val="False"/>
  <p:tag name="OTLMTITLE" val="Shooting witness escorted to scene positively identifies suspect"/>
  <p:tag name="OTLPOSITIONONTASK" val="None"/>
  <p:tag name="OTLRELATEDTASKID" val="00000000-0000-0000-0000-000000000000"/>
  <p:tag name="OTLWEEKNUMBERINGFORMAT" val="WNFormat1"/>
  <p:tag name="OTLWEEKNUMBERINGISVISIBLE" val="False"/>
  <p:tag name="OTLDATE" val="2021-01-24T14:27:00.0000000"/>
  <p:tag name="OTLMARKERSHAPE" val="OTL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Nb2Rlcm4iLCJWZXJzaW9uIjp7IiRpZCI6IjIiLCJWZXJzaW9uIjoiMy4zLjIiLCJPcmlnaW5hbEFzc2VtYmx5VmVyc2lvbiI6IjMuMTAuMDIuMDAiLCJFZGl0aW9uIjoiUHJvIiwiSXNQbHVzRWRpdGlvbiI6dHJ1ZSwiSXNQcm9FZGl0aW9uIjp0cnVlfSwiRWZmZWN0IjoxLCJTdHlsZSI6eyIkaWQiOiIzIiwiVGltZWJhbmRTdHlsZSI6eyIkaWQiOiI0IiwiU2NhbGVNYXJraW5nIjowLCJTaGFwZSI6NiwiU2hhcGVTdHlsZSI6eyIkaWQiOiI1IiwiTWFyZ2luIjp7IiRpZCI6IjYiLCJUb3AiOjAsIkxlZnQiOjEwLCJSaWdodCI6MTAsIkJvdHRvbSI6MH0sIlBhZGRpbmciOnsiJGlkIjoiNyIsIlRvcCI6NSwiTGVmdCI6MTMsIlJpZ2h0IjoxMywiQm90dG9tIjo1fSwiQmFja2dyb3VuZCI6eyIkaWQiOiI4IiwiQ29sb3IiOnsiJGlkIjoiOSIsIkEiOjI1NSwiUiI6NTEsIkciOjYzLCJCIjo4M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NiwiRm9udE5hbWUiOiJDYWxpYnJpIExpZ2h0IiwiSXNCb2xkIjpmYWxz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2LCJGb250TmFtZSI6IkNhbGlicmkgTGlnaHQiLCJJc0JvbGQiOmZhbHN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z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IsIkZvbnROYW1lIjoiQ2FsaWJyaSBMaWdodCIsIklzQm9sZCI6ZmFsc2UsIklzSXRhbGljIjpmYWxzZSwiSXNVbmRlcmxpbmVkIjpmYWxzZSwiUGFyZW50U3R5bGUiOm51bGx9LCJBdXRvU2l6ZSI6MCwiRm9yZWdyb3VuZCI6eyIkaWQiOiI2OSIsIkNvbG9yIjp7IiRpZCI6Ijcw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BMaWdodCIsIklzQm9sZCI6ZmFsc2UsIklzSXRhbGljIjpmYWxzZSwiSXNVbmRlcmxpbmVkIjpmYWxzZSwiUGFyZW50U3R5bGUiOm51bGx9LCJBdXRvU2l6ZSI6MCwiRm9yZWdyb3VuZCI6eyIkaWQiOiI3NiIsIkNvbG9yIjp7IiRpZCI6Ijc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ZmFsc2UsIlRpbWVJc1Zpc2libGUiOnRydWUsIkhvdXJEaWdpdHMiOjEsIkFtUG1EZXNpZ25hdG9yIjoyLCJUcmltMDBNaW51dGVzIjp0cnVlLCJMYXN0S25vd25WaXNpYmlsaXR5U3RhdGUiOnsiJGlkIjoiODIiLCJEYXRlUGFydElzVmlzaWJsZSI6ZmFsc2UsIlRpbWVQYXJ0SXNWaXNpYmxlIjpmYWxzZX19LCJXZWVrTnVtYmVyaW5nIjp7IiRpZCI6IjgzIiwiRm9ybWF0IjowLCJJc1Zpc2libGUiOmZhbHNlLCJMYXN0S25vd25WaXNpYmlsaXR5U3RhdGUiOmZhbHNlfSwiSXNWaXNpYmxlIjp0cnVlLCJQYXJlbnRTdHlsZSI6bnVsbH0sIkRlZmF1bHRUYXNrU3R5bGUiOnsiJGlkIjoiODQiLCJTaGFwZSI6NywiU2hhcGVUaGlja25lc3MiOjEsIkR1cmF0aW9uRm9ybWF0Ijo3LCJJbmNsdWRlTm9uV29ya2luZ0RheXNJbkR1cmF0aW9uIjpmYWxzZSwiUGVyY2VudGFnZUNvbXBsZXRlU3R5bGUiOnsiJGlkIjoiODUiLCJGb250U2V0dGluZ3MiOnsiJGlkIjoiODYiLCJGb250U2l6ZSI6MTAsIkZvbnROYW1lIjoiQ2FsaWJyaSIsIklzQm9sZCI6ZmFsc2UsIklzSXRhbGljIjpmYWxzZSwiSXNVbmRlcmxpbmVkIjpmYWxzZSwiUGFyZW50U3R5bGUiOm51bGx9LCJBdXRvU2l6ZSI6MCwiRm9yZWdyb3VuZCI6eyIkaWQiOiI4NyIsIkNvbG9yIjp7IiRpZCI6Ijg4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OSIsIlRvcCI6MCwiTGVmdCI6MCwiUmlnaHQiOjAsIkJvdHRvbSI6MH0sIlBhZGRpbmciOnsiJGlkIjoiOTAiLCJUb3AiOjAsIkxlZnQiOjAsIlJpZ2h0IjowLCJCb3R0b20iOjB9LCJCYWNrZ3JvdW5kIjp7IiRpZCI6IjkxIiwiQ29sb3IiOnsiJHJlZiI6IjIwIn19LCJJc1Zpc2libGUiOnRydWUsIldpZHRoIjowLjAsIkhlaWdodCI6MC4wLCJCb3JkZXJTdHlsZSI6bnVsbCwiUGFyZW50U3R5bGUiOm51bGx9LCJEdXJhdGlvblN0eWxlIjp7IiRpZCI6IjkyIiwiRm9udFNldHRpbmdzIjp7IiRpZCI6IjkzIiwiRm9udFNpemUiOjEwLCJGb250TmFtZSI6IkNhbGlicmkiLCJJc0JvbGQiOmZhbHNlLCJJc0l0YWxpYyI6ZmFsc2UsIklzVW5kZXJsaW5lZCI6ZmFsc2UsIlBhcmVudFN0eWxlIjpudWxsfSwiQXV0b1NpemUiOjAsIkZvcmVncm91bmQiOnsiJGlkIjoiOTQiLCJDb2xvciI6eyIkaWQiOiI5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2IiwiVG9wIjowLCJMZWZ0IjowLCJSaWdodCI6MCwiQm90dG9tIjowfSwiUGFkZGluZyI6eyIkaWQiOiI5NyIsIlRvcCI6MCwiTGVmdCI6MCwiUmlnaHQiOjAsIkJvdHRvbSI6MH0sIkJhY2tncm91bmQiOnsiJGlkIjoiOTgiLCJDb2xvciI6eyIkcmVmIjoiMjAifX0sIklzVmlzaWJsZSI6dHJ1ZSwiV2lkdGgiOjAuMCwiSGVpZ2h0IjowLjAsIkJvcmRlclN0eWxlIjpudWxsLCJQYXJlbnRTdHlsZSI6bnVsbH0sIkhvcml6b250YWxDb25uZWN0b3JTdHlsZSI6eyIkaWQiOiI5OSIsIkxpbmVDb2xvciI6eyIkaWQiOiIxMDAiLCIkdHlwZSI6Ik5MUkUuQ29tbW9uLkRvbS5Tb2xpZENvbG9yQnJ1c2gsIE5MUkUuQ29tbW9uIiwiQ29sb3IiOnsiJGlkIjoiMTAxIiwiQSI6MjU1LCJSIjoyMDQsIkciOjIwNCwiQiI6MjA0fX0sIkxpbmVXZWlnaHQiOjEuMCwiTGluZVR5cGUiOjAsIlBhcmVudFN0eWxlIjpudWxsfSwiVmVydGljYWxDb25uZWN0b3JTdHlsZSI6eyIkaWQiOiIxMDIiLCJMaW5lQ29sb3IiOnsiJGlkIjoiMTAzIiwiJHR5cGUiOiJOTFJFLkNvbW1vbi5Eb20uU29saWRDb2xvckJydXNoLCBOTFJFLkNvbW1vbiIsIkNvbG9yIjp7IiRpZCI6IjEwNCIsIkEiOjI1NSwiUiI6MjA0LCJHIjoyMDQsIkIiOjIwNH19LCJMaW5lV2VpZ2h0IjowLjAsIkxpbmVUeXBlIjowLCJQYXJlbnRTdHlsZSI6bnVsbH0sIk1hcmdpbiI6bnVsbCwiU3RhcnREYXRlUG9zaXRpb24iOjMsIkVuZERhdGVQb3NpdGlvbiI6NCwiRGF0ZUlzVmlzaWJsZSI6dHJ1ZSwiVGl0bGVQb3NpdGlvbiI6MSwiRHVyYXRpb25Qb3NpdGlvbiI6NiwiUGVyY2VudGFnZUNvbXBsZXRlZFBvc2l0aW9uIjo2LCJTcGFjaW5nIjoxMCwiSXNCZWxvd1RpbWViYW5kIjpmYWxz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2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MiwiRm9udE5hbWUiOiJDYWxpYnJpIExpZ2h0IiwiSXNCb2xkIjpmYWxzZSwiSXNJdGFsaWMiOmZhbHNlLCJJc1VuZGVybGluZWQiOmZhbHNlLCJQYXJlbnRTdHlsZSI6bnVsbH0sIkF1dG9TaXplIjowLCJGb3JlZ3JvdW5kIjp7IiRpZCI6IjExNSIsIkNvbG9yIjp7IiRpZCI6IjEx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CwiRm9udE5hbWUiOiJDYWxpYnJpIExpZ2h0IiwiSXNCb2xkIjpmYWxzZSwiSXNJdGFsaWMiOmZhbHNlLCJJc1VuZGVybGluZWQiOmZhbHNlLCJQYXJlbnRTdHlsZSI6bnVsbH0sIkF1dG9TaXplIjowLCJGb3JlZ3JvdW5kIjp7IiRpZCI6IjEyMiIsIkNvbG9yIjp7IiRpZCI6IjEyMyIsIkEiOjI1NSwiUiI6MTY1LCJHIjoxNjUsIkIiOjE2NX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ZmFsc2UsIlRpbWVJc1Zpc2libGUiOnRydWUsIkhvdXJEaWdpdHMiOjEsIkFtUG1EZXNpZ25hdG9yIjoyLCJUcmltMDBNaW51dGVzIjp0cnVlLCJMYXN0S25vd25WaXNpYmlsaXR5U3RhdGUiOnsiJGlkIjoiMTI4IiwiRGF0ZVBhcnRJc1Zpc2libGUiOmZhbHNlLCJUaW1lUGFydElzVmlzaWJsZSI6ZmFsc2V9fSwiV2Vla051bWJlcmluZyI6eyIkaWQiOiIxMjkiLCJGb3JtYXQiOjAsIklzVmlzaWJsZSI6ZmFsc2UsIkxhc3RLbm93blZpc2liaWxpdHlTdGF0ZSI6ZmFsc2V9LCJJc1Zpc2libGUiOnRydWUsIlBhcmVudFN0eWxlIjpudWxsLCJfZXhwbGljaXRseVNldCI6eyIkaWQiOiIxMz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SIsIkdyaWRsaW5lU3R5bGUiOnsiJGlkIjoiMTMyIiwiTGluZUNvbG9yIjp7IiRpZCI6IjEzMyIsIiR0eXBlIjoiTkxSRS5Db21tb24uRG9tLlNvbGlkQ29sb3JCcnVzaCwgTkxSRS5Db21tb24iLCJDb2xvciI6eyIkaWQiOiIxMzQiLCJBIjozOCwiUiI6OTEsIkciOjE1NSwiQiI6MjEzfX0sIkxpbmVXZWlnaHQiOjEuMCwiTGluZVR5cGUiOjAsIlBhcmVudFN0eWxlIjpudWxsfSwiTWFyZ2luIjp7IiRpZCI6IjEzNSIsIlRvcCI6MCwiTGVmdCI6MCwiUmlnaHQiOjAsIkJvdHRvbSI6MH0sIlBhZGRpbmciOnsiJGlkIjoiMTM2IiwiVG9wIjowLCJMZWZ0IjowLCJSaWdodCI6MCwiQm90dG9tIjowfSwiQmFja2dyb3VuZCI6bnVsbCwiSXNWaXNpYmxlIjp0cnVlLCJXaWR0aCI6MC4wLCJIZWlnaHQiOjAuMCwiQm9yZGVyU3R5bGUiOm51bGwsIlBhcmVudFN0eWxlIjpudWxsfSwiU2hvd0VsYXBzZWRUaW1lR3JhZGllbnRTdHlsZSI6ZmFsc2UsIkRlZmF1bHRTd2ltbGFuZVN0eWxlIjp7IiRpZCI6IjEzNyIsIkhlYWRlclN0eWxlIjp7IiRpZCI6IjEzOCIsIlRleHRTdHlsZSI6eyIkaWQiOiIxMzkiLCJGb250U2V0dGluZ3MiOnsiJGlkIjoiMTQwIiwiRm9udFNpemUiOjEyLCJGb250TmFtZSI6IkNhbGlicmkiLCJJc0JvbGQiOmZhbHNlLCJJc0l0YWxpYyI6ZmFsc2UsIklzVW5kZXJsaW5lZCI6ZmFsc2UsIlBhcmVudFN0eWxlIjpudWxsfSwiQXV0b1NpemUiOjAsIkZvcmVncm91bmQiOnsiJGlkIjoiMTQxIiwiQ29sb3IiOnsiJGlkIjoiMTQy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MyIsIlRvcCI6MCwiTGVmdCI6MCwiUmlnaHQiOjAsIkJvdHRvbSI6MH0sIlBhZGRpbmciOnsiJGlkIjoiMTQ0IiwiVG9wIjowLCJMZWZ0IjowLCJSaWdodCI6MCwiQm90dG9tIjowfSwiQmFja2dyb3VuZCI6bnVsbCwiSXNWaXNpYmxlIjp0cnVlLCJXaWR0aCI6MC4wLCJIZWlnaHQiOjAuMCwiQm9yZGVyU3R5bGUiOm51bGwsIlBhcmVudFN0eWxlIjpudWxsfSwiUmVjdGFuZ2xlU3R5bGUiOnsiJGlkIjoiMTQ1IiwiTWFyZ2luIjp7IiRpZCI6IjE0NiIsIlRvcCI6MCwiTGVmdCI6MCwiUmlnaHQiOjAsIkJvdHRvbSI6MH0sIlBhZGRpbmciOnsiJGlkIjoiMTQ3IiwiVG9wIjowLCJMZWZ0IjowLCJSaWdodCI6MCwiQm90dG9tIjowfSwiQmFja2dyb3VuZCI6eyIkaWQiOiIxNDgiLCJDb2xvciI6eyIkaWQiOiIxNDkiLCJBIjoxMjcsIlIiOjkxLCJHIjoxNTUsIkIiOjIxM319LCJJc1Zpc2libGUiOnRydWUsIldpZHRoIjowLjAsIkhlaWdodCI6MC4wLCJCb3JkZXJTdHlsZSI6eyIkaWQiOiIxNTAiLCJMaW5lQ29sb3IiOnsiJGlkIjoiMTUxIiwiJHR5cGUiOiJOTFJFLkNvbW1vbi5Eb20uU29saWRDb2xvckJydXNoLCBOTFJFLkNvbW1vbiIsIkNvbG9yIjp7IiRpZCI6IjE1MiIsIkEiOjI1NSwiUiI6MjU1LCJHIjowLCJCIjowfX0sIkxpbmVXZWlnaHQiOjAuMCwiTGluZVR5cGUiOjAsIlBhcmVudFN0eWxlIjpudWxsfSwiUGFyZW50U3R5bGUiOm51bGx9LCJNYXJnaW4iOnsiJGlkIjoiMTUzIiwiVG9wIjowLCJMZWZ0IjowLCJSaWdodCI6MCwiQm90dG9tIjowfSwiUGFkZGluZyI6eyIkaWQiOiIxNTQiLCJUb3AiOjAsIkxlZnQiOjAsIlJpZ2h0IjowLCJCb3R0b20iOjB9LCJCYWNrZ3JvdW5kIjpudWxsLCJJc1Zpc2libGUiOnRydWUsIldpZHRoIjowLjAsIkhlaWdodCI6MC4wLCJCb3JkZXJTdHlsZSI6bnVsbCwiUGFyZW50U3R5bGUiOm51bGx9LCJCYWNrZ3JvdW5kU3R5bGUiOnsiJGlkIjoiMTU1IiwiTWFyZ2luIjp7IiRpZCI6IjE1NiIsIlRvcCI6MCwiTGVmdCI6MCwiUmlnaHQiOjAsIkJvdHRvbSI6MH0sIlBhZGRpbmciOnsiJGlkIjoiMTU3IiwiVG9wIjowLCJMZWZ0IjowLCJSaWdodCI6MCwiQm90dG9tIjowfSwiQmFja2dyb3VuZCI6eyIkaWQiOiIxNTgiLCJDb2xvciI6eyIkaWQiOiIxNTkiLCJBIjozOCwiUiI6OTEsIkciOjE1NSwiQiI6MjEzfX0sIklzVmlzaWJsZSI6dHJ1ZSwiV2lkdGgiOjAuMCwiSGVpZ2h0IjowLjAsIkJvcmRlclN0eWxlIjp7IiRpZCI6IjE2MCIsIkxpbmVDb2xvciI6eyIkaWQiOiIxNjEiLCIkdHlwZSI6Ik5MUkUuQ29tbW9uLkRvbS5Tb2xpZENvbG9yQnJ1c2gsIE5MUkUuQ29tbW9uIiwiQ29sb3IiOnsiJGlkIjoiMTYyIiwiQSI6MjU1LCJSIjoyNTUsIkciOjAsIkIiOjB9fSwiTGluZVdlaWdodCI6MC4wLCJMaW5lVHlwZSI6MCwiUGFyZW50U3R5bGUiOm51bGx9LCJQYXJlbnRTdHlsZSI6bnVsbH0sIklzQWJvdmVUaW1lYmFuZCI6ZmFsc2UsIk1hcmdpbiI6eyIkaWQiOiIxNjMiLCJUb3AiOjAsIkxlZnQiOjAsIlJpZ2h0IjowLCJCb3R0b20iOjB9LCJQYWRkaW5nIjp7IiRpZCI6IjE2NCIsIlRvcCI6MCwiTGVmdCI6MCwiUmlnaHQiOjAsIkJvdHRvbSI6MH0sIklzVmlzaWJsZSI6dHJ1ZSwiV2lkdGgiOjAuMCwiSGVpZ2h0IjowLjAsIkJvcmRlclN0eWxlIjpudWxsLCJQYXJlbnRTdHlsZSI6bnVsbH19LCJTY2FsZSI6eyIkaWQiOiIxNjUiLCJTdGFydERhdGUiOiIyMDE2LTA1LTE2VDE2OjMwOjAwIiwiRW5kRGF0ZSI6IjIwMjEtMDUtMTdUMDI6MDA6MDAiLCJGb3JtYXQiOiJoIHR0IiwiVHlwZSI6NiwiQXV0b0RhdGVSYW5nZSI6dHJ1ZSwiV29ya2luZ0RheXMiOjMxLCJGaXNjYWxZZWFyIjp7IiRpZCI6IjE2NiIsIlN0YXJ0TW9udGgiOjEsIlVzZVN0YXJ0aW5nWWVhckZvck51bWJlcmluZyI6dHJ1ZSwiU2hvd0Zpc2NhbFllYXJMYWJlbCI6dHJ1ZX0sIlRvZGF5TWFya2VyVGV4dCI6IlRvZGF5IiwiQXV0b1NjYWxlVHlwZSI6dHJ1ZX0sIk1pbGVzdG9uZXMiOlt7IiRpZCI6IjE2NyIsIkRhdGUiOiIyMDIxLTA1LTE2VDE2OjMwOjAwIiwiU3R5bGUiOnsiJGlkIjoiMTY4IiwiU2hhcGUiOjYsIkNvbm5lY3Rvck1hcmdpbiI6eyIkcmVmIjoiNTQifSwiQ29ubmVjdG9yU3R5bGUiOnsiJGlkIjoiMTY5IiwiTGluZUNvbG9yIjp7IiRpZCI6IjE3MCIsIiR0eXBlIjoiTkxSRS5Db21tb24uRG9tLlNvbGlkQ29sb3JCcnVzaCwgTkxSRS5Db21tb24iLCJDb2xvciI6eyIkaWQiOiIxNzEiLCJBIjoxMjcsIlIiOjkxLCJHIjoxNTUsIkIiOjIxM319LCJMaW5lV2VpZ2h0IjoxLjAsIkxpbmVUeXBlIjowLCJQYXJlbnRTdHlsZSI6eyIkcmVmIjoiNTUifX0sIklzQmVsb3dUaW1lYmFuZCI6dHJ1ZSwiUG9zaXRpb25PblRhc2siOjAsIkhpZGVEYXRlIjpmYWxzZSwiU2hhcGVTaXplIjoxLCJTcGFjaW5nIjoyLjAsIlBhZGRpbmciOnsiJHJlZiI6IjU4In0sIlNoYXBlU3R5bGUiOnsiJGlkIjoiMTcyIiwiTWFyZ2luIjp7IiRyZWYiOiI2MCJ9LCJQYWRkaW5nIjp7IiRyZWYiOiI2MSJ9LCJCYWNrZ3JvdW5kIjp7IiRpZCI6IjE3MyIsIkNvbG9yIjp7IiRpZCI6IjE3NCIsIkEiOjI1NSwiUiI6OTEsIkciOjE1NSwiQiI6MjEzfX0sIklzVmlzaWJsZSI6dHJ1ZSwiV2lkdGgiOjE4LjAsIkhlaWdodCI6MjAuMCwiQm9yZGVyU3R5bGUiOnsiJGlkIjoiMTc1IiwiTGluZUNvbG9yIjp7IiRyZWYiOiI2NSJ9LCJMaW5lV2VpZ2h0IjowLjAsIkxpbmVUeXBlIjowLCJQYXJlbnRTdHlsZSI6eyIkcmVmIjoiNjQifX0sIlBhcmVudFN0eWxlIjp7IiRyZWYiOiI1OSJ9fSwiVGl0bGVTdHlsZSI6eyIkaWQiOiIxNzYiLCJGb250U2V0dGluZ3MiOnsiJGlkIjoiMTc3IiwiRm9udFNpemUiOjEyLCJGb250TmFtZSI6IkNhbGlicmkgTGlnaHQiLCJJc0JvbGQiOmZhbHN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NzgiLCJMaW5lQ29sb3IiOm51bGwsIkxpbmVXZWlnaHQiOjAuMCwiTGluZVR5cGUiOjAsIlBhcmVudFN0eWxlIjpudWxsfSwiUGFyZW50U3R5bGUiOnsiJHJlZiI6IjY3In19LCJEYXRlU3R5bGUiOnsiJGlkIjoiMTc5IiwiRm9udFNldHRpbmdzIjp7IiRpZCI6IjE4MCIsIkZvbnRTaXplIjoxMCwiRm9udE5hbWUiOiJDYWxpYnJpIExpZ2h0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xIiwiTGluZUNvbG9yIjpudWxsLCJMaW5lV2VpZ2h0IjowLjAsIkxpbmVUeXBlIjowLCJQYXJlbnRTdHlsZSI6bnVsbH0sIlBhcmVudFN0eWxlIjp7IiRyZWYiOiI3NCJ9fSwiRGF0ZUZvcm1hdCI6eyIkcmVmIjoiODEifSwiV2Vla051bWJlcmluZyI6eyIkaWQiOiIxODIiLCJGb3JtYXQiOjAsIklzVmlzaWJsZSI6ZmFsc2UsIkxhc3RLbm93blZpc2liaWxpdHlTdGF0ZSI6ZmFsc2V9LCJJc1Zpc2libGUiOnRydWUsIlBhcmVudFN0eWxlIjp7IiRyZWYiOiI1MyJ9fSwiSW5kZXgiOjAsIlBlcmNlbnRhZ2VDb21wbGV0ZSI6bnVsbCwiUG9zaXRpb24iOnsiUmF0aW8iOjAuMCwiSXNDdXN0b20iOmZhbHNlfSwiRGF0ZUZvcm1hdCI6eyIkcmVmIjoiODEifSwiV2Vla051bWJlcmluZyI6eyIkaWQiOiIxODMiLCJGb3JtYXQiOjAsIklzVmlzaWJsZSI6ZmFsc2UsIkxhc3RLbm93blZpc2liaWxpdHlTdGF0ZSI6ZmFsc2V9LCJSZWxhdGVkVGFza0lkIjoiMDAwMDAwMDAtMDAwMC0wMDAwLTAwMDAtMDAwMDAwMDAwMDAwIiwiSWQiOiI2MzQ3MDAwYi1lNWQxLTRhYTItOWVjMi1hYjc0NGJkZTczNDkiLCJJbXBvcnRJZCI6bnVsbCwiVGl0bGUiOiJUb21teSBTbXl0aCBzZWVuIGF0IFdpbGxvd3BvaW50IFB1YmxpYyBMaWJyYXJ5IDE3NSBtaWxlcyBmcm9tIEdyYXNsaW4iLCJOb3RlIjpudWxsLCJIeXBlcmxpbmsiOnsiJGlkIjoiMTg0IiwiQWRkcmVzcyI6bnVsbCwiU3ViQWRkcmVzcyI6bnVsbH0sIklzQ2hhbmdlZCI6ZmFsc2UsIklzTmV3IjpmYWxzZX0seyIkaWQiOiIxODUiLCJEYXRlIjoiMjAyMS0wNS0xNlQxOToxNzowMCIsIlN0eWxlIjp7IiRpZCI6IjE4NiIsIlNoYXBlIjo2LCJDb25uZWN0b3JNYXJnaW4iOnsiJHJlZiI6IjU0In0sIkNvbm5lY3RvclN0eWxlIjp7IiRpZCI6IjE4NyIsIkxpbmVDb2xvciI6eyIkaWQiOiIxODgiLCIkdHlwZSI6Ik5MUkUuQ29tbW9uLkRvbS5Tb2xpZENvbG9yQnJ1c2gsIE5MUkUuQ29tbW9uIiwiQ29sb3IiOnsiJGlkIjoiMTg5IiwiQSI6MTI3LCJSIjo5MSwiRyI6MTU1LCJCIjoyMTN9fSwiTGluZVdlaWdodCI6MS4wLCJMaW5lVHlwZSI6MCwiUGFyZW50U3R5bGUiOnsiJHJlZiI6IjU1In19LCJJc0JlbG93VGltZWJhbmQiOnRydWUsIlBvc2l0aW9uT25UYXNrIjowLCJIaWRlRGF0ZSI6ZmFsc2UsIlNoYXBlU2l6ZSI6MSwiU3BhY2luZyI6Mi4wLCJQYWRkaW5nIjp7IiRyZWYiOiI1OCJ9LCJTaGFwZVN0eWxlIjp7IiRpZCI6IjE5MCIsIk1hcmdpbiI6eyIkcmVmIjoiNjAifSwiUGFkZGluZyI6eyIkcmVmIjoiNjEifSwiQmFja2dyb3VuZCI6eyIkaWQiOiIxOTEiLCJDb2xvciI6eyIkaWQiOiIxOTIiLCJBIjoyNTUsIlIiOjkxLCJHIjoxNTUsIkIiOjIxM319LCJJc1Zpc2libGUiOnRydWUsIldpZHRoIjoxOC4wLCJIZWlnaHQiOjIwLjAsIkJvcmRlclN0eWxlIjp7IiRpZCI6IjE5MyIsIkxpbmVDb2xvciI6eyIkcmVmIjoiNjUifSwiTGluZVdlaWdodCI6MC4wLCJMaW5lVHlwZSI6MCwiUGFyZW50U3R5bGUiOnsiJHJlZiI6IjY0In19LCJQYXJlbnRTdHlsZSI6eyIkcmVmIjoiNTkifX0sIlRpdGxlU3R5bGUiOnsiJGlkIjoiMTk0IiwiRm9udFNldHRpbmdzIjp7IiRpZCI6IjE5NSIsIkZvbnRTaXplIjoxMiwiRm9udE5hbWUiOiJDYWxpYnJpIExpZ2h0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Tk2IiwiTGluZUNvbG9yIjpudWxsLCJMaW5lV2VpZ2h0IjowLjAsIkxpbmVUeXBlIjowLCJQYXJlbnRTdHlsZSI6bnVsbH0sIlBhcmVudFN0eWxlIjp7IiRyZWYiOiI2NyJ9fSwiRGF0ZVN0eWxlIjp7IiRpZCI6IjE5NyIsIkZvbnRTZXR0aW5ncyI6eyIkaWQiOiIxOTgiLCJGb250U2l6ZSI6MTAsIkZvbnROYW1lIjoiQ2FsaWJyaSBMaWdodC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5OSIsIkxpbmVDb2xvciI6bnVsbCwiTGluZVdlaWdodCI6MC4wLCJMaW5lVHlwZSI6MCwiUGFyZW50U3R5bGUiOm51bGx9LCJQYXJlbnRTdHlsZSI6eyIkcmVmIjoiNzQifX0sIkRhdGVGb3JtYXQiOnsiJHJlZiI6IjgxIn0sIldlZWtOdW1iZXJpbmciOnsiJGlkIjoiMjAwIiwiRm9ybWF0IjowLCJJc1Zpc2libGUiOmZhbHNlLCJMYXN0S25vd25WaXNpYmlsaXR5U3RhdGUiOmZhbHNlfSwiSXNWaXNpYmxlIjp0cnVlLCJQYXJlbnRTdHlsZSI6eyIkcmVmIjoiNTMifX0sIkluZGV4IjoxLCJQZXJjZW50YWdlQ29tcGxldGUiOm51bGwsIlBvc2l0aW9uIjp7IlJhdGlvIjowLjAsIklzQ3VzdG9tIjpmYWxzZX0sIkRhdGVGb3JtYXQiOnsiJHJlZiI6IjgxIn0sIldlZWtOdW1iZXJpbmciOnsiJGlkIjoiMjAxIiwiRm9ybWF0IjowLCJJc1Zpc2libGUiOmZhbHNlLCJMYXN0S25vd25WaXNpYmlsaXR5U3RhdGUiOmZhbHNlfSwiUmVsYXRlZFRhc2tJZCI6IjAwMDAwMDAwLTAwMDAtMDAwMC0wMDAwLTAwMDAwMDAwMDAwMCIsIklkIjoiZmJkYjgyNjYtMWU5ZC00Yzg2LWEyY2EtYTBmODE1MjVlNjQwIiwiSW1wb3J0SWQiOm51bGwsIlRpdGxlIjoiU215dGggYW5kIEFuZHkgQm9ydG9uIHRha2UgY2VsbCBwaG9uZSBwaWN0dXJlIGF0IFBpY2tlcmluZyBEYWlyeSBRdWVlbiwgMjAwIG1pbGVzIGZyb20gR3Jhc2xpbiIsIk5vdGUiOm51bGwsIkh5cGVybGluayI6eyIkaWQiOiIyMDIiLCJBZGRyZXNzIjpudWxsLCJTdWJBZGRyZXNzIjpudWxsfSwiSXNDaGFuZ2VkIjpmYWxzZSwiSXNOZXciOmZhbHNlfSx7IiRpZCI6IjIwMyIsIkRhdGUiOiIyMDIxLTA1LTE2VDIwOjIyOjAwIiwiU3R5bGUiOnsiJGlkIjoiMjA0IiwiU2hhcGUiOjYsIkNvbm5lY3Rvck1hcmdpbiI6eyIkcmVmIjoiNTQifSwiQ29ubmVjdG9yU3R5bGUiOnsiJGlkIjoiMjA1IiwiTGluZUNvbG9yIjp7IiRpZCI6IjIwNiIsIiR0eXBlIjoiTkxSRS5Db21tb24uRG9tLlNvbGlkQ29sb3JCcnVzaCwgTkxSRS5Db21tb24iLCJDb2xvciI6eyIkaWQiOiIyMDciLCJBIjoxMjcsIlIiOjE2NSwiRyI6MTY1LCJCIjoxNjV9fSwiTGluZVdlaWdodCI6MS4wLCJMaW5lVHlwZSI6MCwiUGFyZW50U3R5bGUiOnsiJHJlZiI6IjU1In19LCJJc0JlbG93VGltZWJhbmQiOnRydWUsIlBvc2l0aW9uT25UYXNrIjowLCJIaWRlRGF0ZSI6ZmFsc2UsIlNoYXBlU2l6ZSI6MSwiU3BhY2luZyI6Mi4wLCJQYWRkaW5nIjp7IiRyZWYiOiI1OCJ9LCJTaGFwZVN0eWxlIjp7IiRpZCI6IjIwOCIsIk1hcmdpbiI6eyIkcmVmIjoiNjAifSwiUGFkZGluZyI6eyIkcmVmIjoiNjEifSwiQmFja2dyb3VuZCI6eyIkaWQiOiIyMDkiLCJDb2xvciI6eyIkaWQiOiIyMTAiLCJBIjoyNTUsIlIiOjE2NSwiRyI6MTY1LCJCIjoxNjV9fSwiSXNWaXNpYmxlIjp0cnVlLCJXaWR0aCI6MTguMCwiSGVpZ2h0IjoyMC4wLCJCb3JkZXJTdHlsZSI6eyIkaWQiOiIyMTEiLCJMaW5lQ29sb3IiOnsiJHJlZiI6IjY1In0sIkxpbmVXZWlnaHQiOjAuMCwiTGluZVR5cGUiOjAsIlBhcmVudFN0eWxlIjp7IiRyZWYiOiI2NCJ9fSwiUGFyZW50U3R5bGUiOnsiJHJlZiI6IjU5In19LCJUaXRsZVN0eWxlIjp7IiRpZCI6IjIxMiIsIkZvbnRTZXR0aW5ncyI6eyIkaWQiOiIyMTMiLCJGb250U2l6ZSI6MTIsIkZvbnROYW1lIjoiQ2FsaWJyaSBMaWdodCIsIklzQm9sZCI6ZmFsc2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xNCIsIkxpbmVDb2xvciI6bnVsbCwiTGluZVdlaWdodCI6MC4wLCJMaW5lVHlwZSI6MCwiUGFyZW50U3R5bGUiOm51bGx9LCJQYXJlbnRTdHlsZSI6eyIkcmVmIjoiNjcifX0sIkRhdGVTdHlsZSI6eyIkaWQiOiIyMTUiLCJGb250U2V0dGluZ3MiOnsiJGlkIjoiMjE2IiwiRm9udFNpemUiOjEwLCJGb250TmFtZSI6IkNhbGlicmkgTGlnaHQ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TciLCJMaW5lQ29sb3IiOm51bGwsIkxpbmVXZWlnaHQiOjAuMCwiTGluZVR5cGUiOjAsIlBhcmVudFN0eWxlIjpudWxsfSwiUGFyZW50U3R5bGUiOnsiJHJlZiI6Ijc0In19LCJEYXRlRm9ybWF0Ijp7IiRyZWYiOiI4MSJ9LCJXZWVrTnVtYmVyaW5nIjp7IiRpZCI6IjIxOCIsIkZvcm1hdCI6MCwiSXNWaXNpYmxlIjpmYWxzZSwiTGFzdEtub3duVmlzaWJpbGl0eVN0YXRlIjpmYWxzZX0sIklzVmlzaWJsZSI6dHJ1ZSwiUGFyZW50U3R5bGUiOnsiJHJlZiI6IjUzIn19LCJJbmRleCI6MiwiUGVyY2VudGFnZUNvbXBsZXRlIjpudWxsLCJQb3NpdGlvbiI6eyJSYXRpbyI6MC4wLCJJc0N1c3RvbSI6ZmFsc2V9LCJEYXRlRm9ybWF0Ijp7IiRyZWYiOiI4MSJ9LCJXZWVrTnVtYmVyaW5nIjp7IiRpZCI6IjIxOSIsIkZvcm1hdCI6MCwiSXNWaXNpYmxlIjpmYWxzZSwiTGFzdEtub3duVmlzaWJpbGl0eVN0YXRlIjpmYWxzZX0sIlJlbGF0ZWRUYXNrSWQiOiIwMDAwMDAwMC0wMDAwLTAwMDAtMDAwMC0wMDAwMDAwMDAwMDAiLCJJZCI6IjU5NDJmN2M0LWYwOTEtNGQ0Yi1hYmYyLWFhNGI0NmE2OTkwNiIsIkltcG9ydElkIjpudWxsLCJUaXRsZSI6IkhvdGVsIGd1ZXN0IGluIG5laWdoYm9yaW5nIHJvb20gcmVwb3J0cyBzaG91dGluZyAgaW4gcm9vbSBuZXh0IGRvb3IiLCJOb3RlIjpudWxsLCJIeXBlcmxpbmsiOnsiJGlkIjoiMjIwIiwiQWRkcmVzcyI6bnVsbCwiU3ViQWRkcmVzcyI6bnVsbH0sIklzQ2hhbmdlZCI6ZmFsc2UsIklzTmV3IjpmYWxzZX0seyIkaWQiOiIyMjEiLCJEYXRlIjoiMjAyMS0wNS0xN1QwMDoyMDowMCIsIlN0eWxlIjp7IiRpZCI6IjIyMiIsIlNoYXBlIjo2LCJDb25uZWN0b3JNYXJnaW4iOnsiJHJlZiI6IjU0In0sIkNvbm5lY3RvclN0eWxlIjp7IiRpZCI6IjIyMyIsIkxpbmVDb2xvciI6eyIkaWQiOiIyMjQiLCIkdHlwZSI6Ik5MUkUuQ29tbW9uLkRvbS5Tb2xpZENvbG9yQnJ1c2gsIE5MUkUuQ29tbW9uIiwiQ29sb3IiOnsiJGlkIjoiMjI1IiwiQSI6MTI3LCJSIjo5MSwiRyI6MTU1LCJCIjoyMTN9fSwiTGluZVdlaWdodCI6MS4wLCJMaW5lVHlwZSI6MCwiUGFyZW50U3R5bGUiOnsiJHJlZiI6IjU1In19LCJJc0JlbG93VGltZWJhbmQiOnRydWUsIlBvc2l0aW9uT25UYXNrIjowLCJIaWRlRGF0ZSI6ZmFsc2UsIlNoYXBlU2l6ZSI6MSwiU3BhY2luZyI6Mi4wLCJQYWRkaW5nIjp7IiRyZWYiOiI1OCJ9LCJTaGFwZVN0eWxlIjp7IiRpZCI6IjIyNiIsIk1hcmdpbiI6eyIkcmVmIjoiNjAifSwiUGFkZGluZyI6eyIkcmVmIjoiNjEifSwiQmFja2dyb3VuZCI6eyIkaWQiOiIyMjciLCJDb2xvciI6eyIkaWQiOiIyMjgiLCJBIjoyNTUsIlIiOjkxLCJHIjoxNTUsIkIiOjIxM319LCJJc1Zpc2libGUiOnRydWUsIldpZHRoIjoxOC4wLCJIZWlnaHQiOjIwLjAsIkJvcmRlclN0eWxlIjp7IiRpZCI6IjIyOSIsIkxpbmVDb2xvciI6eyIkcmVmIjoiNjUifSwiTGluZVdlaWdodCI6MC4wLCJMaW5lVHlwZSI6MCwiUGFyZW50U3R5bGUiOnsiJHJlZiI6IjY0In19LCJQYXJlbnRTdHlsZSI6eyIkcmVmIjoiNTkifX0sIlRpdGxlU3R5bGUiOnsiJGlkIjoiMjMwIiwiRm9udFNldHRpbmdzIjp7IiRpZCI6IjIzMSIsIkZvbnRTaXplIjoxMiwiRm9udE5hbWUiOiJDYWxpYnJpIExpZ2h0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MyIiwiTGluZUNvbG9yIjpudWxsLCJMaW5lV2VpZ2h0IjowLjAsIkxpbmVUeXBlIjowLCJQYXJlbnRTdHlsZSI6bnVsbH0sIlBhcmVudFN0eWxlIjp7IiRyZWYiOiI2NyJ9fSwiRGF0ZVN0eWxlIjp7IiRpZCI6IjIzMyIsIkZvbnRTZXR0aW5ncyI6eyIkaWQiOiIyMzQiLCJGb250U2l6ZSI6MTAsIkZvbnROYW1lIjoiQ2FsaWJyaSBMaWdodC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zNSIsIkxpbmVDb2xvciI6bnVsbCwiTGluZVdlaWdodCI6MC4wLCJMaW5lVHlwZSI6MCwiUGFyZW50U3R5bGUiOm51bGx9LCJQYXJlbnRTdHlsZSI6eyIkcmVmIjoiNzQifX0sIkRhdGVGb3JtYXQiOnsiJHJlZiI6IjgxIn0sIldlZWtOdW1iZXJpbmciOnsiJGlkIjoiMjM2IiwiRm9ybWF0IjowLCJJc1Zpc2libGUiOmZhbHNlLCJMYXN0S25vd25WaXNpYmlsaXR5U3RhdGUiOmZhbHNlfSwiSXNWaXNpYmxlIjp0cnVlLCJQYXJlbnRTdHlsZSI6eyIkcmVmIjoiNTMifX0sIkluZGV4IjozLCJQZXJjZW50YWdlQ29tcGxldGUiOm51bGwsIlBvc2l0aW9uIjp7IlJhdGlvIjowLjAsIklzQ3VzdG9tIjpmYWxzZX0sIkRhdGVGb3JtYXQiOnsiJHJlZiI6IjgxIn0sIldlZWtOdW1iZXJpbmciOnsiJGlkIjoiMjM3IiwiRm9ybWF0IjowLCJJc1Zpc2libGUiOmZhbHNlLCJMYXN0S25vd25WaXNpYmlsaXR5U3RhdGUiOmZhbHNlfSwiUmVsYXRlZFRhc2tJZCI6IjAwMDAwMDAwLTAwMDAtMDAwMC0wMDAwLTAwMDAwMDAwMDAwMCIsIklkIjoiODc2YzllZjMtYmE2Mi00ZWRiLWI5ZmMtOWM3MGMzYjc1NDJmIiwiSW1wb3J0SWQiOm51bGwsIlRpdGxlIjoiU215dGggcmVjZWl2ZXMgYSBzcGVlZGluZyB0aWNrZXQgMjAgbWlsZXMgc291dGggb2YgUGlja2VyaW5nIiwiTm90ZSI6bnVsbCwiSHlwZXJsaW5rIjp7IiRpZCI6IjIzOCIsIkFkZHJlc3MiOm51bGwsIlN1YkFkZHJlc3MiOm51bGx9LCJJc0NoYW5nZWQiOmZhbHNlLCJJc05ldyI6ZmFsc2V9XSwiVGFza3MiOlt7IiRpZCI6IjIzOSIsIkdyb3VwTmFtZSI6bnVsbCwiU3RhcnREYXRlIjoiMjAyMS0wNS0xNlQxOTozMDowMFoiLCJFbmREYXRlIjoiMjAyMS0wNS0xNlQyMTowMDowMFoiLCJQZXJjZW50YWdlQ29tcGxldGUiOm51bGwsIlN0eWxlIjp7IiRpZCI6IjI0MCIsIlNoYXBlIjo2LCJTaGFwZVRoaWNrbmVzcyI6MiwiRHVyYXRpb25Gb3JtYXQiOjcsIkluY2x1ZGVOb25Xb3JraW5nRGF5c0luRHVyYXRpb24iOmZhbHNlLCJQZXJjZW50YWdlQ29tcGxldGVTdHlsZSI6eyIkaWQiOiIyNDEiLCJGb250U2V0dGluZ3MiOnsiJGlkIjoiMjQy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yNDMiLCJMaW5lQ29sb3IiOm51bGwsIkxpbmVXZWlnaHQiOjAuMCwiTGluZVR5cGUiOjAsIlBhcmVudFN0eWxlIjpudWxsfSwiUGFyZW50U3R5bGUiOnsiJHJlZiI6Ijg1In19LCJEdXJhdGlvblN0eWxlIjp7IiRpZCI6IjI0NCIsIkZvbnRTZXR0aW5ncyI6eyIkaWQiOiIyNDU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I0NiIsIkxpbmVDb2xvciI6bnVsbCwiTGluZVdlaWdodCI6MC4wLCJMaW5lVHlwZSI6MCwiUGFyZW50U3R5bGUiOm51bGx9LCJQYXJlbnRTdHlsZSI6eyIkcmVmIjoiOTIifX0sIkhvcml6b250YWxDb25uZWN0b3JTdHlsZSI6eyIkaWQiOiIyNDciLCJMaW5lQ29sb3IiOnsiJHJlZiI6IjEwMCJ9LCJMaW5lV2VpZ2h0IjoxLjAsIkxpbmVUeXBlIjowLCJQYXJlbnRTdHlsZSI6eyIkcmVmIjoiOTkifX0sIlZlcnRpY2FsQ29ubmVjdG9yU3R5bGUiOnsiJGlkIjoiMjQ4IiwiTGluZUNvbG9yIjp7IiRyZWYiOiIxMDMifSwiTGluZVdlaWdodCI6MC4wLCJMaW5lVHlwZSI6MCwiUGFyZW50U3R5bGUiOnsiJHJlZiI6IjEwMiJ9fSwiTWFyZ2luIjpudWxsLCJTdGFydERhdGVQb3NpdGlvbiI6MywiRW5kRGF0ZVBvc2l0aW9uIjo0LCJEYXRlSXNWaXNpYmxlIjp0cnVlLCJUaXRsZVBvc2l0aW9uIjoxLCJEdXJhdGlvblBvc2l0aW9uIjo2LCJQZXJjZW50YWdlQ29tcGxldGVkUG9zaXRpb24iOjYsIlNwYWNpbmciOjEwLCJJc0JlbG93VGltZWJhbmQiOmZhbHNlLCJQZXJjZW50YWdlQ29tcGxldGVTaGFwZU9wYWNpdHkiOjM1LCJTaGFwZVN0eWxlIjp7IiRpZCI6IjI0OSIsIk1hcmdpbiI6eyIkcmVmIjoiMTA2In0sIlBhZGRpbmciOnsiJHJlZiI6IjEwNyJ9LCJCYWNrZ3JvdW5kIjp7IiRpZCI6IjI1MCIsIkNvbG9yIjp7IiRpZCI6IjI1MSIsIkEiOjI1NSwiUiI6NjgsIkciOjExNCwiQiI6MTk2fX0sIklzVmlzaWJsZSI6dHJ1ZSwiV2lkdGgiOjAuMCwiSGVpZ2h0IjoyMi4wLCJCb3JkZXJTdHlsZSI6eyIkaWQiOiIyNTIiLCJMaW5lQ29sb3IiOnsiJHJlZiI6IjExMSJ9LCJMaW5lV2VpZ2h0IjowLjAsIkxpbmVUeXBlIjowLCJQYXJlbnRTdHlsZSI6eyIkcmVmIjoiMTEwIn19LCJQYXJlbnRTdHlsZSI6eyIkcmVmIjoiMTA1In19LCJUaXRsZVN0eWxlIjp7IiRpZCI6IjI1MyIsIkZvbnRTZXR0aW5ncyI6eyIkaWQiOiIyNTQiLCJGb250U2l6ZSI6MTIsIkZvbnROYW1lIjoiQ2FsaWJyaSBMaWdodCIsIklzQm9sZCI6ZmFsc2UsIklzSXRhbGljIjpmYWxzZSwiSXNVbmRlcmxpbmVkIjpmYWxzZSwiUGFyZW50U3R5bGUiOnsiJHJlZiI6IjExNCJ9fSwiQXV0b1NpemUiOjAsIkZvcmVncm91bmQiOnsiJHJlZiI6IjExNSJ9LCJNYXhXaWR0aCI6MjAwLjA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jU1IiwiTGluZUNvbG9yIjpudWxsLCJMaW5lV2VpZ2h0IjowLjAsIkxpbmVUeXBlIjowLCJQYXJlbnRTdHlsZSI6bnVsbH0sIlBhcmVudFN0eWxlIjp7IiRyZWYiOiIxMTMifX0sIkRhdGVTdHlsZSI6eyIkaWQiOiIyNTYiLCJGb250U2V0dGluZ3MiOnsiJGlkIjoiMjU3IiwiRm9udFNpemUiOjEwLCJGb250TmFtZSI6IkNhbGlicmkgTGlnaHQiLCJJc0JvbGQiOmZhbHNlLCJJc0l0YWxpYyI6ZmFsc2UsIklzVW5kZXJsaW5lZCI6ZmFsc2UsIlBhcmVudFN0eWxlIjp7IiRyZWYiOiIxMjEifX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I1OCIsIkxpbmVDb2xvciI6bnVsbCwiTGluZVdlaWdodCI6MC4wLCJMaW5lVHlwZSI6MCwiUGFyZW50U3R5bGUiOm51bGx9LCJQYXJlbnRTdHlsZSI6eyIkcmVmIjoiMTIwIn19LCJEYXRlRm9ybWF0Ijp7IiRyZWYiOiIxMjcifSwiV2Vla051bWJlcmluZyI6eyIkaWQiOiIyNTkiLCJGb3JtYXQiOjAsIklzVmlzaWJsZSI6ZmFsc2UsIkxhc3RLbm93blZpc2liaWxpdHlTdGF0ZSI6ZmFsc2V9LCJJc1Zpc2libGUiOnRydWUsIlBhcmVudFN0eWxlIjp7IiRyZWYiOiI4NCJ9fSwiSW5kZXgiOjQsIlNtYXJ0RHVyYXRpb25BY3RpdmF0ZWQiOnRydWUsIkRhdGVGb3JtYXQiOnsiJHJlZiI6IjEyNyJ9LCJXZWVrTnVtYmVyaW5nIjp7IiRpZCI6IjI2MCIsIkZvcm1hdCI6MCwiSXNWaXNpYmxlIjpmYWxzZSwiTGFzdEtub3duVmlzaWJpbGl0eVN0YXRlIjpmYWxzZX0sIklkIjoiODRiNTU1N2YtNmI4ZC00YTczLThiNjctZDA4Yzg1MjU2ZDU5IiwiSW1wb3J0SWQiOm51bGwsIlRpdGxlIjoiVGltZSBvZiBhc3NhdWx0IiwiTm90ZSI6bnVsbCwiSHlwZXJsaW5rIjp7IiRpZCI6IjI2MSIsIkFkZHJlc3MiOm51bGwsIlN1YkFkZHJlc3MiOm51bGx9LCJJc0NoYW5nZWQiOmZhbHNlLCJJc05ldyI6ZmFsc2V9LHsiJGlkIjoiMjYyIiwiR3JvdXBOYW1lIjpudWxsLCJTdGFydERhdGUiOiIyMDIxLTA1LTE2VDE5OjMwOjAwWiIsIkVuZERhdGUiOiIyMDIxLTA1LTE2VDIwOjMwOjAwWiIsIlBlcmNlbnRhZ2VDb21wbGV0ZSI6bnVsbCwiU3R5bGUiOnsiJGlkIjoiMjYzIiwiU2hhcGUiOjcsIlNoYXBlVGhpY2tuZXNzIjoxLCJEdXJhdGlvbkZvcm1hdCI6NywiSW5jbHVkZU5vbldvcmtpbmdEYXlzSW5EdXJhdGlvbiI6ZmFsc2UsIlBlcmNlbnRhZ2VDb21wbGV0ZVN0eWxlIjp7IiRpZCI6IjI2NCIsIkZvbnRTZXR0aW5ncyI6eyIkaWQiOiIyNjU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I2NiIsIkxpbmVDb2xvciI6bnVsbCwiTGluZVdlaWdodCI6MC4wLCJMaW5lVHlwZSI6MCwiUGFyZW50U3R5bGUiOm51bGx9LCJQYXJlbnRTdHlsZSI6eyIkcmVmIjoiODUifX0sIkR1cmF0aW9uU3R5bGUiOnsiJGlkIjoiMjY3IiwiRm9udFNldHRpbmdzIjp7IiRpZCI6IjI2OC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jY5IiwiTGluZUNvbG9yIjpudWxsLCJMaW5lV2VpZ2h0IjowLjAsIkxpbmVUeXBlIjowLCJQYXJlbnRTdHlsZSI6bnVsbH0sIlBhcmVudFN0eWxlIjp7IiRyZWYiOiI5MiJ9fSwiSG9yaXpvbnRhbENvbm5lY3RvclN0eWxlIjp7IiRpZCI6IjI3MCIsIkxpbmVDb2xvciI6eyIkcmVmIjoiMTAwIn0sIkxpbmVXZWlnaHQiOjEuMCwiTGluZVR5cGUiOjAsIlBhcmVudFN0eWxlIjp7IiRyZWYiOiI5OSJ9fSwiVmVydGljYWxDb25uZWN0b3JTdHlsZSI6eyIkaWQiOiIyNzEiLCJMaW5lQ29sb3IiOnsiJHJlZiI6IjEwMyJ9LCJMaW5lV2VpZ2h0IjowLjAsIkxpbmVUeXBlIjowLCJQYXJlbnRTdHlsZSI6eyIkcmVmIjoiMTAyIn19LCJNYXJnaW4iOm51bGwsIlN0YXJ0RGF0ZVBvc2l0aW9uIjozLCJFbmREYXRlUG9zaXRpb24iOjQsIkRhdGVJc1Zpc2libGUiOnRydWUsIlRpdGxlUG9zaXRpb24iOjEsIkR1cmF0aW9uUG9zaXRpb24iOjYsIlBlcmNlbnRhZ2VDb21wbGV0ZWRQb3NpdGlvbiI6NiwiU3BhY2luZyI6MTAsIklzQmVsb3dUaW1lYmFuZCI6ZmFsc2UsIlBlcmNlbnRhZ2VDb21wbGV0ZVNoYXBlT3BhY2l0eSI6MzUsIlNoYXBlU3R5bGUiOnsiJGlkIjoiMjcyIiwiTWFyZ2luIjp7IiRyZWYiOiIxMDYifSwiUGFkZGluZyI6eyIkcmVmIjoiMTA3In0sIkJhY2tncm91bmQiOnsiJGlkIjoiMjczIiwiQ29sb3IiOnsiJGlkIjoiMjc0IiwiQSI6MjU1LCJSIjoyNTUsIkciOjE5MiwiQiI6MH19LCJJc1Zpc2libGUiOnRydWUsIldpZHRoIjowLjAsIkhlaWdodCI6MTYuMCwiQm9yZGVyU3R5bGUiOnsiJGlkIjoiMjc1IiwiTGluZUNvbG9yIjp7IiRyZWYiOiIxMTEifSwiTGluZVdlaWdodCI6MC4wLCJMaW5lVHlwZSI6MCwiUGFyZW50U3R5bGUiOnsiJHJlZiI6IjExMCJ9fSwiUGFyZW50U3R5bGUiOnsiJHJlZiI6IjEwNSJ9fSwiVGl0bGVTdHlsZSI6eyIkaWQiOiIyNzYiLCJGb250U2V0dGluZ3MiOnsiJGlkIjoiMjc3IiwiRm9udFNpemUiOjEyLCJGb250TmFtZSI6IkNhbGlicmkgTGlnaHQiLCJJc0JvbGQiOmZhbHNlLCJJc0l0YWxpYyI6ZmFsc2UsIklzVW5kZXJsaW5lZCI6ZmFsc2UsIlBhcmVudFN0eWxlIjp7IiRyZWYiOiIxMTQifX0sIkF1dG9TaXplIjoyLCJGb3JlZ3JvdW5kIjp7IiRyZWYiOiIxMTUifSwiTWF4V2lkdGgiOjI3Ni4zOTAxNjcyMzYzMjgxMy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yNzgiLCJMaW5lQ29sb3IiOm51bGwsIkxpbmVXZWlnaHQiOjAuMCwiTGluZVR5cGUiOjAsIlBhcmVudFN0eWxlIjpudWxsfSwiUGFyZW50U3R5bGUiOnsiJHJlZiI6IjExMyJ9fSwiRGF0ZVN0eWxlIjp7IiRpZCI6IjI3OSIsIkZvbnRTZXR0aW5ncyI6eyIkaWQiOiIyODAiLCJGb250U2l6ZSI6MTAsIkZvbnROYW1lIjoiQ2FsaWJyaSBMaWdodCIsIklzQm9sZCI6ZmFsc2UsIklzSXRhbGljIjpmYWxzZSwiSXNVbmRlcmxpbmVkIjpmYWxzZSwiUGFyZW50U3R5bGUiOnsiJHJlZiI6IjEyMSJ9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jgxIiwiTGluZUNvbG9yIjpudWxsLCJMaW5lV2VpZ2h0IjowLjAsIkxpbmVUeXBlIjowLCJQYXJlbnRTdHlsZSI6bnVsbH0sIlBhcmVudFN0eWxlIjp7IiRyZWYiOiIxMjAifX0sIkRhdGVGb3JtYXQiOnsiJHJlZiI6IjEyNyJ9LCJXZWVrTnVtYmVyaW5nIjp7IiRpZCI6IjI4MiIsIkZvcm1hdCI6MCwiSXNWaXNpYmxlIjpmYWxzZSwiTGFzdEtub3duVmlzaWJpbGl0eVN0YXRlIjpmYWxzZX0sIklzVmlzaWJsZSI6dHJ1ZSwiUGFyZW50U3R5bGUiOnsiJHJlZiI6Ijg0In19LCJJbmRleCI6NSwiU21hcnREdXJhdGlvbkFjdGl2YXRlZCI6dHJ1ZSwiRGF0ZUZvcm1hdCI6eyIkcmVmIjoiMTI3In0sIldlZWtOdW1iZXJpbmciOnsiJGlkIjoiMjgzIiwiRm9ybWF0IjowLCJJc1Zpc2libGUiOmZhbHNlLCJMYXN0S25vd25WaXNpYmlsaXR5U3RhdGUiOmZhbHNlfSwiSWQiOiJmYzYyNGM2NC00ODc2LTQzMTctYjQ0Mi05N2Q0ZDgxNWQ2ZDQiLCJJbXBvcnRJZCI6bnVsbCwiVGl0bGUiOiJFbWFudWVsIFNwaXplciBjaGVja3MgaW50byBEZXNlcnQgTW90ZWwgaW4gR3Jhc2xpbiIsIk5vdGUiOm51bGwsIkh5cGVybGluayI6eyIkaWQiOiIyODQiLCJBZGRyZXNzIjpudWxsLCJTdWJBZGRyZXNzIjpudWxsfSwiSXNDaGFuZ2VkIjpmYWxzZSwiSXNOZXciOmZhbHNlfSx7IiRpZCI6IjI4NSIsIkdyb3VwTmFtZSI6bnVsbCwiU3RhcnREYXRlIjoiMjAyMS0wNS0xNlQyMTowMDowMFoiLCJFbmREYXRlIjoiMjAyMS0wNS0xN1QwMjowMDowMFoiLCJQZXJjZW50YWdlQ29tcGxldGUiOm51bGwsIlN0eWxlIjp7IiRpZCI6IjI4NiIsIlNoYXBlIjo3LCJTaGFwZVRoaWNrbmVzcyI6MSwiRHVyYXRpb25Gb3JtYXQiOjcsIkluY2x1ZGVOb25Xb3JraW5nRGF5c0luRHVyYXRpb24iOmZhbHNlLCJQZXJjZW50YWdlQ29tcGxldGVTdHlsZSI6eyIkaWQiOiIyODciLCJGb250U2V0dGluZ3MiOnsiJGlkIjoiMjg4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yODkiLCJMaW5lQ29sb3IiOm51bGwsIkxpbmVXZWlnaHQiOjAuMCwiTGluZVR5cGUiOjAsIlBhcmVudFN0eWxlIjpudWxsfSwiUGFyZW50U3R5bGUiOnsiJHJlZiI6Ijg1In19LCJEdXJhdGlvblN0eWxlIjp7IiRpZCI6IjI5MCIsIkZvbnRTZXR0aW5ncyI6eyIkaWQiOiIyOTE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I5MiIsIkxpbmVDb2xvciI6bnVsbCwiTGluZVdlaWdodCI6MC4wLCJMaW5lVHlwZSI6MCwiUGFyZW50U3R5bGUiOm51bGx9LCJQYXJlbnRTdHlsZSI6eyIkcmVmIjoiOTIifX0sIkhvcml6b250YWxDb25uZWN0b3JTdHlsZSI6eyIkaWQiOiIyOTMiLCJMaW5lQ29sb3IiOnsiJHJlZiI6IjEwMCJ9LCJMaW5lV2VpZ2h0IjoxLjAsIkxpbmVUeXBlIjowLCJQYXJlbnRTdHlsZSI6eyIkcmVmIjoiOTkifX0sIlZlcnRpY2FsQ29ubmVjdG9yU3R5bGUiOnsiJGlkIjoiMjk0IiwiTGluZUNvbG9yIjp7IiRyZWYiOiIxMDMifSwiTGluZVdlaWdodCI6MC4wLCJMaW5lVHlwZSI6MCwiUGFyZW50U3R5bGUiOnsiJHJlZiI6IjEwMiJ9fSwiTWFyZ2luIjpudWxsLCJTdGFydERhdGVQb3NpdGlvbiI6MywiRW5kRGF0ZVBvc2l0aW9uIjo0LCJEYXRlSXNWaXNpYmxlIjp0cnVlLCJUaXRsZVBvc2l0aW9uIjoxLCJEdXJhdGlvblBvc2l0aW9uIjo2LCJQZXJjZW50YWdlQ29tcGxldGVkUG9zaXRpb24iOjYsIlNwYWNpbmciOjEwLCJJc0JlbG93VGltZWJhbmQiOmZhbHNlLCJQZXJjZW50YWdlQ29tcGxldGVTaGFwZU9wYWNpdHkiOjM1LCJTaGFwZVN0eWxlIjp7IiRpZCI6IjI5NSIsIk1hcmdpbiI6eyIkcmVmIjoiMTA2In0sIlBhZGRpbmciOnsiJHJlZiI6IjEwNyJ9LCJCYWNrZ3JvdW5kIjp7IiRpZCI6IjI5NiIsIkNvbG9yIjp7IiRpZCI6IjI5NyIsIkEiOjI1NSwiUiI6MjM3LCJHIjoxMjUsIkIiOjQ5fX0sIklzVmlzaWJsZSI6dHJ1ZSwiV2lkdGgiOjAuMCwiSGVpZ2h0IjoxNi4wLCJCb3JkZXJTdHlsZSI6eyIkaWQiOiIyOTgiLCJMaW5lQ29sb3IiOnsiJHJlZiI6IjExMSJ9LCJMaW5lV2VpZ2h0IjowLjAsIkxpbmVUeXBlIjowLCJQYXJlbnRTdHlsZSI6eyIkcmVmIjoiMTEwIn19LCJQYXJlbnRTdHlsZSI6eyIkcmVmIjoiMTA1In19LCJUaXRsZVN0eWxlIjp7IiRpZCI6IjI5OSIsIkZvbnRTZXR0aW5ncyI6eyIkaWQiOiIzMDAiLCJGb250U2l6ZSI6MTIsIkZvbnROYW1lIjoiQ2FsaWJyaSBMaWdodCIsIklzQm9sZCI6ZmFsc2UsIklzSXRhbGljIjpmYWxzZSwiSXNVbmRlcmxpbmVkIjpmYWxzZSwiUGFyZW50U3R5bGUiOnsiJHJlZiI6IjExNCJ9fSwiQXV0b1NpemUiOjIsIkZvcmVncm91bmQiOnsiJHJlZiI6IjExNSJ9LCJNYXhXaWR0aCI6MzgwLjMxNTUyMTI0MDIzNDM4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wMSIsIkxpbmVDb2xvciI6bnVsbCwiTGluZVdlaWdodCI6MC4wLCJMaW5lVHlwZSI6MCwiUGFyZW50U3R5bGUiOm51bGx9LCJQYXJlbnRTdHlsZSI6eyIkcmVmIjoiMTEzIn19LCJEYXRlU3R5bGUiOnsiJGlkIjoiMzAyIiwiRm9udFNldHRpbmdzIjp7IiRpZCI6IjMwMyIsIkZvbnRTaXplIjoxMCwiRm9udE5hbWUiOiJDYWxpYnJpIExpZ2h0IiwiSXNCb2xkIjpmYWxzZSwiSXNJdGFsaWMiOmZhbHNlLCJJc1VuZGVybGluZWQiOmZhbHNlLCJQYXJlbnRTdHlsZSI6eyIkcmVmIjoiMTIxIn1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MDQiLCJMaW5lQ29sb3IiOm51bGwsIkxpbmVXZWlnaHQiOjAuMCwiTGluZVR5cGUiOjAsIlBhcmVudFN0eWxlIjpudWxsfSwiUGFyZW50U3R5bGUiOnsiJHJlZiI6IjEyMCJ9fSwiRGF0ZUZvcm1hdCI6eyIkcmVmIjoiMTI3In0sIldlZWtOdW1iZXJpbmciOnsiJGlkIjoiMzA1IiwiRm9ybWF0IjowLCJJc1Zpc2libGUiOmZhbHNlLCJMYXN0S25vd25WaXNpYmlsaXR5U3RhdGUiOmZhbHNlfSwiSXNWaXNpYmxlIjp0cnVlLCJQYXJlbnRTdHlsZSI6eyIkcmVmIjoiODQifX0sIkluZGV4Ijo2LCJTbWFydER1cmF0aW9uQWN0aXZhdGVkIjp0cnVlLCJEYXRlRm9ybWF0Ijp7IiRyZWYiOiIxMjcifSwiV2Vla051bWJlcmluZyI6eyIkaWQiOiIzMDYiLCJGb3JtYXQiOjAsIklzVmlzaWJsZSI6ZmFsc2UsIkxhc3RLbm93blZpc2liaWxpdHlTdGF0ZSI6ZmFsc2V9LCJJZCI6IjM1NzBhYTIwLTQ0YTUtNDJkMS1hMzkyLTgyODJlNWQwYjViNCIsIkltcG9ydElkIjpudWxsLCJUaXRsZSI6IkhvdGVsIGd1ZXN0IGluIG5laWdoYm9yaW5nIHJvb20gaGVhcnMgbm8gZGlzdHVyYmFuY2VzIHRoZSByZXN0IG9mIHRoZSBuaWdodCIsIk5vdGUiOm51bGwsIkh5cGVybGluayI6eyIkaWQiOiIzMDciLCJBZGRyZXNzIjpudWxsLCJTdWJBZGRyZXNzIjpudWxsfSwiSXNDaGFuZ2VkIjpmYWxzZSwiSXNOZXciOmZhbHNlfV0sIlN3aW1sYW5lcyI6W10sIk1zUHJvamVjdEl0ZW1zVHJlZSI6bnVsbCwiTWV0YWRhdGEiOnsiJGlkIjoiMzA4IiwiUmVjZW50Q29sb3JzQ29sbGVjdGlvbiI6Ilt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MwOSIsIkltcGFPcHRpb25zIjp7IiRpZCI6IjMxMC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ZmFsc2UsIkltcG9ydFR5cGUiOjAsIkZpbGVQYXRoIjpudWxsLCJUaW1lQ29uZmlndXJhdGlvbiI6eyIkaWQiOiIzMTEiLCJVc2VUaW1lIjp0cnVlLCJXb3JrRGF5U3RhcnQiOiIwODowMDowMCIsIldvcmtEYXlFbmQiOiIxNzowMDowMCJ9LCJMYXN0VXNlZFRlbXBsYXRlSWQiOiI0YjY5ZmIzZS1mYTE5LTQwZTYtYmM4Yy0yNWEwZjkxYTMyOTIiLCJGaXJzdFdlZWtPZlllYXIiOjB9"/>
  <p:tag name="__MASTER" val="__part_0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h tt"/>
  <p:tag name="OTLTIMEBANDSCALETYPE" val="Hours"/>
  <p:tag name="OTLTIMEBANDQUICKPOSITION" val="Middle"/>
  <p:tag name="OTLTIMEBANDSHAPETYPE" val="ModernTimeband"/>
  <p:tag name="OTLTIMEBANDTHREEDEFFECTS" val="Gel"/>
  <p:tag name="OTLTIMEBANDAUTODATERANGE" val="True"/>
  <p:tag name="OTLTIMEBANDSTARTDATE" val="2016-05-16T16:30:00.0000000"/>
  <p:tag name="OTLTIMEBANDWORKINGDAYS" val="Standard"/>
  <p:tag name="OTLTIMEBANDELAPSEDTIMEEXTENSION" val="False"/>
  <p:tag name="OTLTIMEBANDUSETIME" val="True"/>
  <p:tag name="OTLTIMEBANDTIMECONFIGWORKDAYSTART" val="08:00:00"/>
  <p:tag name="OTLTIMEBANDTIMECONFIGWORKDAYEND" val="17:00:00"/>
  <p:tag name="OTLTIMEBANDAPPENDYEARONYEARCHANGE" val="True"/>
  <p:tag name="OTLTIMEBANDSCALEMARKING" val="None"/>
  <p:tag name="OTLRIGHTENDCAPSMARGINRIGHT" val="20"/>
  <p:tag name="OTLLEFTENDCAPSMARGINLEFT" val="20"/>
  <p:tag name="OTLTIMEBANDSHAPEPADDINGTOP" val="5"/>
  <p:tag name="OTLTIMEBANDFYSTARTMONTH" val="January"/>
  <p:tag name="OTLTIMEBANDSHOWFYLABEL" val="True"/>
  <p:tag name="OTLTIMEBANDUSESTARTINGOFTHEYEARFORFYNUMBERING" val="True"/>
  <p:tag name="OTLTIMEBANDENDDATE" val="2021-05-17T02:00:00.0000000"/>
  <p:tag name="OTLMARKERSHAPE" val="OTL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True"/>
  <p:tag name="OTLSPACING" val="10"/>
  <p:tag name="OTLSHAPETHICKNESSTYPE" val="Thick"/>
  <p:tag name="OTLWEEKNUMBERINGFORMAT" val="WNFormat1"/>
  <p:tag name="OTLWEEKNUMBERINGISVISIBLE" val="False"/>
  <p:tag name="OTLSTARTDATE" val="2021-05-16T19:30:00.0000000Z"/>
  <p:tag name="OTLENDDATE" val="2021-05-16T21:00:00.0000000Z"/>
  <p:tag name="OTLDURATIONFORMAT" val="hour"/>
  <p:tag name="OTLMARKERSHAPE" val="OTL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True"/>
  <p:tag name="OTLSPACING" val="10"/>
  <p:tag name="OTLSHAPETHICKNESSTYPE" val="Regular"/>
  <p:tag name="OTLWEEKNUMBERINGFORMAT" val="WNFormat1"/>
  <p:tag name="OTLWEEKNUMBERINGISVISIBLE" val="False"/>
  <p:tag name="OTLSTARTDATE" val="2021-05-16T19:30:00.0000000Z"/>
  <p:tag name="OTLENDDATE" val="2021-05-16T20:30:00.0000000Z"/>
  <p:tag name="OTLDURATIONFORMAT" val="hour"/>
  <p:tag name="OTLMARKERSHAPE" val="OTL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True"/>
  <p:tag name="OTLSPACING" val="10"/>
  <p:tag name="OTLSHAPETHICKNESSTYPE" val="Regular"/>
  <p:tag name="OTLWEEKNUMBERINGFORMAT" val="WNFormat1"/>
  <p:tag name="OTLWEEKNUMBERINGISVISIBLE" val="False"/>
  <p:tag name="OTLSTARTDATE" val="2021-05-16T21:00:00.0000000Z"/>
  <p:tag name="OTLENDDATE" val="2021-05-17T02:00:00.0000000Z"/>
  <p:tag name="OTLDURATIONFORMAT" val="hour"/>
  <p:tag name="OTLMARKERSHAPE" val="OTL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True"/>
  <p:tag name="OTLMTITLE" val="Tommy Smyth seen at Willowpoint Public Library 175 miles from Graslin"/>
  <p:tag name="OTLPOSITIONONTASK" val="None"/>
  <p:tag name="OTLRELATEDTASKID" val="00000000-0000-0000-0000-000000000000"/>
  <p:tag name="OTLWEEKNUMBERINGFORMAT" val="WNFormat1"/>
  <p:tag name="OTLWEEKNUMBERINGISVISIBLE" val="False"/>
  <p:tag name="OTLDATE" val="2021-05-16T16:30:00.0000000"/>
  <p:tag name="OTLMARKERSHAPE" val="OTL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True"/>
  <p:tag name="OTLMTITLE" val="Smyth and Andy Borton take cell phone picture at Pickering Dairy Queen, 200 miles from Graslin"/>
  <p:tag name="OTLPOSITIONONTASK" val="None"/>
  <p:tag name="OTLRELATEDTASKID" val="00000000-0000-0000-0000-000000000000"/>
  <p:tag name="OTLWEEKNUMBERINGFORMAT" val="WNFormat1"/>
  <p:tag name="OTLWEEKNUMBERINGISVISIBLE" val="False"/>
  <p:tag name="OTLDATE" val="2021-05-16T19:17:00.0000000"/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True"/>
  <p:tag name="OTLMTITLE" val="Hotel guest in neighboring room reports shouting  in room next door"/>
  <p:tag name="OTLPOSITIONONTASK" val="None"/>
  <p:tag name="OTLRELATEDTASKID" val="00000000-0000-0000-0000-000000000000"/>
  <p:tag name="OTLWEEKNUMBERINGFORMAT" val="WNFormat1"/>
  <p:tag name="OTLWEEKNUMBERINGISVISIBLE" val="False"/>
  <p:tag name="OTLDATE" val="2021-05-16T20:22:00.0000000"/>
  <p:tag name="OTLMARKERSHAPE" val="OTL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False"/>
  <p:tag name="OTLDATEFORMATTIMEISVISIBLE" val="True"/>
  <p:tag name="OTLDATEFORMATAMPMDESIGNATOR" val="AmPmLowerCase"/>
  <p:tag name="OTLDATEFORMATHOURDIGITS" val="H"/>
  <p:tag name="OTLDATEFORMATTRIM00MINUTES" val="True"/>
  <p:tag name="OTLMTITLE" val="Smyth receives a speeding ticket 20 miles south of Pickering"/>
  <p:tag name="OTLPOSITIONONTASK" val="None"/>
  <p:tag name="OTLRELATEDTASKID" val="00000000-0000-0000-0000-000000000000"/>
  <p:tag name="OTLWEEKNUMBERINGFORMAT" val="WNFormat1"/>
  <p:tag name="OTLWEEKNUMBERINGISVISIBLE" val="False"/>
  <p:tag name="OTLDATE" val="2021-05-17T00:20:00.0000000"/>
  <p:tag name="OTLMARKERSHAPE" val="OTL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SIsIk9yaWdpbmFsQXNzZW1ibHlWZXJzaW9uIjoiNC4wMS4wMC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S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3N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CwiQiI6MH19LCJBcHBlbmRZZWFyT25ZZWFyQ2hhbmdlIjp0cnVlLCJFbGFwc2VkVGltZUZvcm1hdCI6MSwiVG9kYXlNYXJrZXJQb3NpdGlvbiI6MywiUXVpY2tQb3NpdGlvbiI6MywiQWJzb2x1dGVQb3NpdGlvbiI6NDEwLjQ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E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3OSwiRyI6MTI5LCJCIjoxODl9fSwiTGluZVdlaWdodCI6MS4wLCJMaW5lVHlwZSI6MCwiUGFyZW50U3R5bGUiOm51bGx9LCJJc0JlbG93VGltZWJhbmQiOmZhbHNlLCJQb3NpdGlvbk9uVGFzayI6MCwiSGlkZURhdGUiOmZhbHNlLCJTaGFwZVNpemUiOjA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Mi4wLCJIZWlnaHQiOjE0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iIsIkZvcm1hdCI6MCwiSXNWaXNpYmxlIjpmYWxzZSwiTGFzdEtub3duVmlzaWJpbGl0eVN0YXRlIjpmYWxzZX0sIklzVmlzaWJsZSI6dHJ1ZSwiUGFyZW50U3R5bGUiOm51bGx9LCJEZWZhdWx0VGFza1N0eWxlIjp7IiRpZCI6IjgzIiwiU2hhcGUiOjMsIlNoYXBlVGhpY2tuZXNzIjowLCJEdXJhdGlvbkZvcm1hdCI6MCwiSW5jbHVkZU5vbldvcmtpbmdEYXlzSW5EdXJhdGlvbiI6ZmFsc2UsIlBlcmNlbnRhZ2VDb21wbGV0ZVN0eWxlIjp7IiRpZCI6Ijg0IiwiRm9udFNldHRpbmdzIjp7IiRpZCI6Ijg1IiwiRm9udFNpemUiOjEwLCJGb250TmFtZSI6IkNhbGlicmkiLCJJc0JvbGQiOmZhbHNlLCJJc0l0YWxpYyI6ZmFsc2UsIklzVW5kZXJsaW5lZCI6ZmFsc2UsIlBhcmVudFN0eWxlIjpudWxsfSwiQXV0b1NpemUiOjAsIkZvcmVncm91bmQiOnsiJGlkIjoiODYiLCJDb2xvciI6eyIkaWQiOiI4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MTAsIkZvbnROYW1lIjoiQ2FsaWJyaSIsIklzQm9sZCI6ZmFsc2UsIklzSXRhbGljIjpmYWxzZSwiSXNVbmRlcmxpbmVkIjpmYWxzZSwiUGFyZW50U3R5bGUiOm51bGx9LCJBdXRvU2l6ZSI6MCwiRm9yZWdyb3VuZCI6eyIkaWQiOiI5MyIsIkNvbG9yIjp7IiRpZCI6Ijk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UiLCJUb3AiOjAsIkxlZnQiOjAsIlJpZ2h0IjowLCJCb3R0b20iOjB9LCJQYWRkaW5nIjp7IiRpZCI6Ijk2IiwiVG9wIjowLCJMZWZ0IjowLCJSaWdodCI6MCwiQm90dG9tIjowfSwiQmFja2dyb3VuZCI6eyIkaWQiOiI5NyIsIkNvbG9yIjp7IiRyZWYiOiIyMCJ9fSwiSXNWaXNpYmxlIjp0cnVlLCJXaWR0aCI6MC4wLCJIZWlnaHQiOjAuMCwiQm9yZGVyU3R5bGUiOm51bGwsIlBhcmVudFN0eWxlIjpudWxsfSwiSG9yaXpvbnR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lZlcnRpY2FsQ29ubmVjdG9yU3R5bGUiOnsiJGlkIjoiMTAxIiwiTGluZUNvbG9yIjp7IiRpZCI6IjEwMiIsIiR0eXBlIjoiTkxSRS5Db21tb24uRG9tLlNvbGlkQ29sb3JCcnVzaCwgTkxSRS5Db21tb24iLCJDb2xvciI6eyIkaWQiOiIxMDM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wNCIsIk1hcmdpbiI6eyIkaWQiOiIxMDUiLCJUb3AiOjAsIkxlZnQiOjQsIlJpZ2h0Ijo0LCJCb3R0b20iOjB9LCJQYWRkaW5nIjp7IiRpZCI6IjEwNiIsIlRvcCI6MCwiTGVmdCI6MCwiUmlnaHQiOjAsIkJvdHRvbSI6MH0sIkJhY2tncm91bmQiOnsiJGlkIjoiMTA3IiwiQ29sb3IiOnsiJGlkIjoiMTA4IiwiQSI6MjU1LCJSIjowLCJHIjoxMTQsIkIiOjE4OH19LCJJc1Zpc2libGUiOnRydWUsIldpZHRoIjowLjAsIkhlaWdodCI6MTAuMCwiQm9yZGVyU3R5bGUiOnsiJGlkIjoiMTA5IiwiTGluZUNvbG9yIjp7IiRpZCI6IjExMCIsIiR0eXBlIjoiTkxSRS5Db21tb24uRG9tLlNvbGlkQ29sb3JCcnVzaCwgTkxSRS5Db21tb24iLCJDb2xvciI6eyIkaWQiOiIxMTEiLCJBIjoyNTUsIlIiOjI1NSwiRyI6MCwiQiI6MH19LCJMaW5lV2VpZ2h0IjowLjAsIkxpbmVUeXBlIjowLCJQYXJlbnRTdHlsZSI6bnVsbH0sIlBhcmVudFN0eWxlIjpudWxsfSwiVGl0bGVTdHlsZSI6eyIkaWQiOiIxMTIiLCJGb250U2V0dGluZ3MiOnsiJGlkIjoiMTEzIiwiRm9udFNpemUiOjExLCJGb250TmFtZSI6IkNhbGlicmkiLCJJc0JvbGQiOnRydWUsIklzSXRhbGljIjpmYWxzZSwiSXNVbmRlcmxpbmVkIjpmYWxzZSwiUGFyZW50U3R5bGUiOm51bGx9LCJBdXRvU2l6ZSI6MCwiRm9yZWdyb3VuZCI6eyIkaWQiOiIxMTQiLCJDb2xvciI6eyIkaWQiOiIxMTU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MyIsIlRvcCI6MCwiTGVmdCI6MCwiUmlnaHQiOjAsIkJvdHRvbSI6MH0sIlBhZGRpbmciOnsiJGlkIjoiMTI0IiwiVG9wIjowLCJMZWZ0IjowLCJSaWdodCI6MCwiQm90dG9tIjowfSwiQmFja2dyb3VuZCI6eyIkaWQiOiIxMjUiLCJDb2xvciI6eyIkcmVmIjoiMjAifX0sIklzVmlzaWJsZSI6dHJ1ZSwiV2lkdGgiOjAuMCwiSGVpZ2h0IjowLjAsIkJvcmRlclN0eWxlIjpudWxsLCJQYXJlbnRTdHlsZSI6bnVsbH0sIkRhdGVGb3JtYXQiOnsiJGlkIjoiMTI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NyIsIkZvcm1hdCI6MCwiSXNWaXNpYmxlIjpmYWxzZSwiTGFzdEtub3duVmlzaWJpbGl0eVN0YXRlIjpmYWxzZX0sIklzVmlzaWJsZSI6dHJ1ZSwiUGFyZW50U3R5bGUiOm51bGwsIl9leHBsaWNpdGx5U2V0Ijp7IiRpZCI6IjEyO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LCJXZWVrTnVtYmVyaW5nIjpmYWxzZX19LCJHcmlkbGluZVBhbmVsU3R5bGUiOnsiJGlkIjoiMTI5IiwiR3JpZGxpbmVTdHlsZSI6eyIkaWQiOiIxMzAiLCJMaW5lQ29sb3IiOnsiJGlkIjoiMTMxIiwiJHR5cGUiOiJOTFJFLkNvbW1vbi5Eb20uU29saWRDb2xvckJydXNoLCBOTFJFLkNvbW1vbiIsIkNvbG9yIjp7IiRpZCI6IjEzMiIsIkEiOjM4LCJSIjo5MSwiRyI6MTU1LCJCIjoyMTN9fSwiTGluZVdlaWdodCI6MS4wLCJMaW5lVHlwZSI6MCwiUGFyZW50U3R5bGUiOm51bGx9LCJNYXJnaW4iOnsiJGlkIjoiMTMzIiwiVG9wIjowLCJMZWZ0IjowLCJSaWdodCI6MCwiQm90dG9tIjowfSwiUGFkZGluZyI6eyIkaWQiOiIxMzQiLCJUb3AiOjAsIkxlZnQiOjAsIlJpZ2h0IjowLCJCb3R0b20iOjB9LCJCYWNrZ3JvdW5kIjpudWxsLCJJc1Zpc2libGUiOmZhbHNlLCJXaWR0aCI6MC4wLCJIZWlnaHQiOjAuMCwiQm9yZGVyU3R5bGUiOnsiJGlkIjoiMTM1IiwiTGluZUNvbG9yIjpudWxsLCJMaW5lV2VpZ2h0IjowLjAsIkxpbmVUeXBlIjowLCJQYXJlbnRTdHlsZSI6bnVsbH0sIlBhcmVudFN0eWxlIjpudWxsfSwiU2hvd0VsYXBzZWRUaW1lR3JhZGllbnRTdHlsZSI6ZmFsc2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MC4wLCJNYXhIZWlnaHQiOjAuMCwiU21hcnRGb3JlZ3JvdW5kSXNBY3RpdmUiOmZhbHNlLCJIb3Jpem9udGFsQWxpZ25tZW50IjowLCJWZXJ0aWNhbEFsaWdubWVudCI6MCwiU21hcnRGb3JlZ3JvdW5kIjpudWxsLCJCYWNrZ3JvdW5kRmlsbFR5cGUiOjAsIk1hcmdpbiI6eyIkaWQiOiIxNDIiLCJUb3AiOjAsIkxlZnQiOjAsIlJpZ2h0IjowLCJCb3R0b20iOjB9LCJQYWRkaW5nIjp7IiRpZCI6IjE0MyIsIlRvcCI6MCwiTGVmdCI6MCwiUmlnaHQiOjAsIkJvdHRvbSI6MH0sIkJhY2tncm91bmQiOm51bGwsIklzVmlzaWJsZSI6ZmFsc2UsIldpZHRoIjowLjAsIkhlaWdodCI6MC4wLCJCb3JkZXJTdHlsZSI6bnVsbCwiUGFyZW50U3R5bGUiOm51bGx9LCJSZWN0YW5nbGVTdHlsZSI6eyIkaWQiOiIxNDQiLCJNYXJnaW4iOnsiJGlkIjoiMTQ1IiwiVG9wIjowLCJMZWZ0IjowLCJSaWdodCI6MCwiQm90dG9tIjowfSwiUGFkZGluZyI6eyIkaWQiOiIxNDYiLCJUb3AiOjAsIkxlZnQiOjAsIlJpZ2h0IjowLCJCb3R0b20iOjB9LCJCYWNrZ3JvdW5kIjp7IiRpZCI6IjE0NyIsIkNvbG9yIjp7IiRpZCI6IjE0OCIsIkEiOjEyNywiUiI6OTEsIkciOjE1NSwiQiI6MjEzfX0sIklzVmlzaWJsZSI6ZmFsc2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wMDAxLTAxLTAxVDAwOjAwOjAwIiwiRW5kRGF0ZSI6IjIwMjEtMDUtMDNUMTE6NDc6MDAiLCJGb3JtYXQiOiJkIiwiVHlwZSI6MCwiQXV0b0RhdGVSYW5nZSI6dHJ1ZSwiV29ya2luZ0RheXMiOjMxLCJGaXNjYWxZZWFyIjp7IiRpZCI6IjE2NSIsIlN0YXJ0TW9udGgiOjEsIlVzZVN0YXJ0aW5nWWVhckZvck51bWJlcmluZyI6dHJ1ZSwiU2hvd0Zpc2NhbFllYXJMYWJlbCI6dHJ1ZX0sIlRvZGF5TWFya2VyVGV4dCI6IlRvZGF5IiwiQXV0b1NjYWxlVHlwZSI6ZmFsc2V9LCJNaWxlc3RvbmVzIjpbeyIkaWQiOiIxNjYiLCJEYXRlIjoiMjAyMS0wNS0wMVQyMzo1OTowMCIsIlN0eWxlIjp7IiRpZCI6IjE2NyIsIlNoYXBlIjoxLCJDb25uZWN0b3JNYXJnaW4iOnsiJHJlZiI6IjU0In0sIkNvbm5lY3RvclN0eWxlIjp7IiRpZCI6IjE2OCIsIkxpbmVDb2xvciI6eyIkcmVmIjoiNTYifSwiTGluZVdlaWdodCI6MS4wLCJMaW5lVHlwZSI6MCwiUGFyZW50U3R5bGUiOm51bGx9LCJJc0JlbG93VGltZWJhbmQiOnRydWUsIlBvc2l0aW9uT25UYXNrIjozLCJIaWRlRGF0ZSI6ZmFsc2UsIlNoYXBlU2l6ZSI6MSwiU3BhY2luZyI6MS4wLCJQYWRkaW5nIjp7IiRyZWYiOiI1OCJ9LCJTaGFwZVN0eWxlIjp7IiRpZCI6IjE2OSIsIk1hcmdpbiI6eyIkcmVmIjoiNjAifSwiUGFkZGluZyI6eyIkcmVmIjoiNjEifSwiQmFja2dyb3VuZCI6eyIkaWQiOiIxNzAiLCJDb2xvciI6eyIkaWQiOiIxNzEiLCJBIjoyNTUsIlIiOjExMiwiRyI6MTczLCJCIjo3MX19LCJJc1Zpc2libGUiOnRydWUsIldpZHRoIjoxOC4wLCJIZWlnaHQiOjIwLjAsIkJvcmRlclN0eWxlIjp7IiRpZCI6IjE3MiIsIkxpbmVDb2xvciI6eyIkcmVmIjoiNjUifSwiTGluZVdlaWdodCI6MC4wLCJMaW5lVHlwZSI6MCwiUGFyZW50U3R5bGUiOm51bGx9LCJQYXJlbnRTdHlsZSI6bnVsbH0sIlRpdGxlU3R5bGUiOnsiJGlkIjoiMTczIiwiRm9udFNldHRpbmdzIjp7IiRpZCI6IjE3NCIsIkZvbnRTaXplIjoxMSwiRm9udE5hbWUiOiJDYWxpYnJpIiwiSXNCb2xkIjp0cnVlLCJJc0l0YWxpYyI6ZmFsc2UsIklzVW5kZXJsaW5lZCI6ZmFsc2UsIlBhcmVudFN0eWxlIjpudWxsfSwiQXV0b1NpemUiOjAsIkZvcmVncm91bmQiOnsiJGlkIjoiMTc1IiwiQ29sb3IiOnsiJGlkIjoiMTc2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E3NyIsIkNvbG9yIjp7IiRpZCI6IjE3OCIsIkEiOjAsIlIiOjI1NSwiRyI6MjU1LCJCIjoyNTV9fSwiSXNWaXNpYmxlIjp0cnVlLCJXaWR0aCI6MC4wLCJIZWlnaHQiOjAuMCwiQm9yZGVyU3R5bGUiOnsiJGlkIjoiMTc5IiwiTGluZUNvbG9yIjpudWxsLCJMaW5lV2VpZ2h0IjowLjAsIkxpbmVUeXBlIjowLCJQYXJlbnRTdHlsZSI6bnVsbH0sIlBhcmVudFN0eWxlIjpudWxsfSwiRGF0ZVN0eWxlIjp7IiRpZCI6IjE4MCIsIkZvbnRTZXR0aW5ncyI6eyIkaWQiOiIxODEiLCJGb250U2l6ZSI6MTAsIkZvbnROYW1lIjoiQ2FsaWJyaSIsIklzQm9sZCI6ZmFsc2UsIklzSXRhbGljIjpmYWxzZSwiSXNVbmRlcmxpbmVkIjpmYWxzZSwiUGFyZW50U3R5bGUiOm51bGx9LCJBdXRvU2l6ZSI6MCwiRm9yZWdyb3VuZCI6eyIkaWQiOiIxODIiLCJDb2xvciI6eyIkaWQiOiIxO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E4NCIsIkNvbG9yIjp7IiRpZCI6IjE4NSIsIkEiOjAsIlIiOjI1NSwiRyI6MjU1LCJCIjoyNTV9fSwiSXNWaXNpYmxlIjp0cnVlLCJXaWR0aCI6MC4wLCJIZWlnaHQiOjAuMCwiQm9yZGVyU3R5bGUiOnsiJGlkIjoiMTg2IiwiTGluZUNvbG9yIjpudWxsLCJMaW5lV2VpZ2h0IjowLjAsIkxpbmVUeXBlIjowLCJQYXJlbnRTdHlsZSI6bnVsbH0sIlBhcmVudFN0eWxlIjpudWxsfSwiRGF0ZUZvcm1hdCI6eyIkaWQiOiIxO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g4IiwiRm9ybWF0IjowLCJJc1Zpc2libGUiOmZhbHNlLCJMYXN0S25vd25WaXNpYmlsaXR5U3RhdGUiOmZhbHNlfSwiSXNWaXNpYmxlIjp0cnVlLCJQYXJlbnRTdHlsZSI6bnVsbH0sIkluZGV4IjoxLCJQZXJjZW50YWdlQ29tcGxldGUiOm51bGwsIlBvc2l0aW9uIjp7IlJhdGlvIjowLjAsIklzQ3VzdG9tIjpmYWxzZX0sIkRhdGVGb3JtYXQiOnsiJHJlZiI6IjE4NyJ9LCJXZWVrTnVtYmVyaW5nIjp7IiRpZCI6IjE4OSIsIkZvcm1hdCI6MCwiSXNWaXNpYmxlIjpmYWxzZSwiTGFzdEtub3duVmlzaWJpbGl0eVN0YXRlIjpmYWxzZX0sIlJlbGF0ZWRUYXNrSWQiOiIwMDAwMDAwMC0wMDAwLTAwMDAtMDAwMC0wMDAwMDAwMDAwMDAiLCJJZCI6ImEwZTJmYjAxLTE4YWEtNGM3OC1hMDgzLTgyZjljNDMxYmI3YiIsIkltcG9ydElkIjpudWxsLCJUaXRsZSI6IkJ1c2luZXNzIGFzIHVzdWFsIiwiTm90ZSI6bnVsbCwiSHlwZXJsaW5rIjp7IiRpZCI6IjE5MCIsIkFkZHJlc3MiOiIiLCJTdWJBZGRyZXNzIjoiIn0sIklzQ2hhbmdlZCI6ZmFsc2UsIklzTmV3IjpmYWxzZX0seyIkaWQiOiIxOTEiLCJEYXRlIjoiMjAyMS0wNC0wMlQwMDowMDowMCIsIlN0eWxlIjp7IiRpZCI6IjE5MiIsIlNoYXBlIjoxLCJDb25uZWN0b3JNYXJnaW4iOnsiJHJlZiI6IjU0In0sIkNvbm5lY3RvclN0eWxlIjp7IiRpZCI6IjE5MyIsIkxpbmVDb2xvciI6eyIkaWQiOiIxOTQiLCIkdHlwZSI6Ik5MUkUuQ29tbW9uLkRvbS5Tb2xpZENvbG9yQnJ1c2gsIE5MUkUuQ29tbW9uIiwiQ29sb3IiOnsiJGlkIjoiMTk1IiwiQSI6MTI3LCJSIjo3OSwiRyI6MTI5LCJCIjoxODl9fSwiTGluZVdlaWdodCI6MS4wLCJMaW5lVHlwZSI6MCwiUGFyZW50U3R5bGUiOm51bGx9LCJJc0JlbG93VGltZWJhbmQiOnRydWUsIlBvc2l0aW9uT25UYXNrIjozLCJIaWRlRGF0ZSI6ZmFsc2UsIlNoYXBlU2l6ZSI6MSwiU3BhY2luZyI6MS4wLCJQYWRkaW5nIjp7IiRyZWYiOiI1OCJ9LCJTaGFwZVN0eWxlIjp7IiRpZCI6IjE5NiIsIk1hcmdpbiI6eyIkcmVmIjoiNjAifSwiUGFkZGluZyI6eyIkcmVmIjoiNjEifSwiQmFja2dyb3VuZCI6eyIkaWQiOiIxOTciLCJDb2xvciI6eyIkaWQiOiIxOTgiLCJBIjoyNTUsIlIiOjIzMiwiRyI6NzYsIkIiOjM0fX0sIklzVmlzaWJsZSI6dHJ1ZSwiV2lkdGgiOjE4LjAsIkhlaWdodCI6MjAuMCwiQm9yZGVyU3R5bGUiOnsiJGlkIjoiMTk5IiwiTGluZUNvbG9yIjp7IiRyZWYiOiI2NSJ9LCJMaW5lV2VpZ2h0IjowLjAsIkxpbmVUeXBlIjowLCJQYXJlbnRTdHlsZSI6bnVsbH0sIlBhcmVudFN0eWxlIjpudWxsfSwiVGl0bGVTdHlsZSI6eyIkaWQiOiIyMDAiLCJGb250U2V0dGluZ3MiOnsiJGlkIjoiMjAxIiwiRm9udFNpemUiOjExLCJGb250TmFtZSI6IkNhbGlicmkiLCJJc0JvbGQiOnRydWUsIklzSXRhbGljIjpmYWxzZSwiSXNVbmRlcmxpbmVkIjpmYWxzZSwiUGFyZW50U3R5bGUiOm51bGx9LCJBdXRvU2l6ZSI6MCwiRm9yZWdyb3VuZCI6eyIkaWQiOiIyMDIiLCJDb2xvciI6eyIkaWQiOiIyMDMiLCJBIjoyNTUsIlIiOjIzNCwiRyI6MjIsIkIiOjMw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IwNCIsIkNvbG9yIjp7IiRpZCI6IjIwNSIsIkEiOjAsIlIiOjI1NSwiRyI6MjU1LCJCIjoyNTV9fSwiSXNWaXNpYmxlIjp0cnVlLCJXaWR0aCI6MC4wLCJIZWlnaHQiOjAuMCwiQm9yZGVyU3R5bGUiOnsiJGlkIjoiMjA2IiwiTGluZUNvbG9yIjpudWxsLCJMaW5lV2VpZ2h0IjowLjAsIkxpbmVUeXBlIjowLCJQYXJlbnRTdHlsZSI6bnVsbH0sIlBhcmVudFN0eWxlIjpudWxsfSwiRGF0ZVN0eWxlIjp7IiRpZCI6IjIwNyIsIkZvbnRTZXR0aW5ncyI6eyIkaWQiOiIyMDgiLCJGb250U2l6ZSI6MTAsIkZvbnROYW1lIjoiQ2FsaWJyaSIsIklzQm9sZCI6ZmFsc2UsIklzSXRhbGljIjpmYWxzZSwiSXNVbmRlcmxpbmVkIjpmYWxzZSwiUGFyZW50U3R5bGUiOm51bGx9LCJBdXRvU2l6ZSI6MCwiRm9yZWdyb3VuZCI6eyIkaWQiOiIyMDkiLCJDb2xvciI6eyIkaWQiOiIyMT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IxMSIsIkNvbG9yIjp7IiRpZCI6IjIxMiIsIkEiOjAsIlIiOjI1NSwiRyI6MjU1LCJCIjoyNTV9fSwiSXNWaXNpYmxlIjp0cnVlLCJXaWR0aCI6MC4wLCJIZWlnaHQiOjAuMCwiQm9yZGVyU3R5bGUiOnsiJGlkIjoiMjEzIiwiTGluZUNvbG9yIjpudWxsLCJMaW5lV2VpZ2h0IjowLjAsIkxpbmVUeXBlIjowLCJQYXJlbnRTdHlsZSI6bnVsbH0sIlBhcmVudFN0eWxlIjpudWxsfSwiRGF0ZUZvcm1hdCI6eyIkcmVmIjoiMTg3In0sIldlZWtOdW1iZXJpbmciOnsiJGlkIjoiMjE0IiwiRm9ybWF0IjowLCJJc1Zpc2libGUiOmZhbHNlLCJMYXN0S25vd25WaXNpYmlsaXR5U3RhdGUiOmZhbHNlfSwiSXNWaXNpYmxlIjp0cnVlLCJQYXJlbnRTdHlsZSI6bnVsbH0sIkluZGV4IjoyLCJQZXJjZW50YWdlQ29tcGxldGUiOm51bGwsIlBvc2l0aW9uIjp7IlJhdGlvIjowLjAsIklzQ3VzdG9tIjpmYWxzZX0sIkRhdGVGb3JtYXQiOnsiJHJlZiI6IjE4NyJ9LCJXZWVrTnVtYmVyaW5nIjp7IiRpZCI6IjIxNSIsIkZvcm1hdCI6MCwiSXNWaXNpYmxlIjpmYWxzZSwiTGFzdEtub3duVmlzaWJpbGl0eVN0YXRlIjpmYWxzZX0sIlJlbGF0ZWRUYXNrSWQiOiIwMDAwMDAwMC0wMDAwLTAwMDAtMDAwMC0wMDAwMDAwMDAwMDAiLCJJZCI6IjAwYTZjYmM3LWI0NWItNDIwMy04OTdlLTFiZWI1ZjAzYTNlZSIsIkltcG9ydElkIjpudWxsLCJUaXRsZSI6IkNyaXNpcyBvY2N1cnMiLCJOb3RlIjpudWxsLCJIeXBlcmxpbmsiOnsiJGlkIjoiMjE2IiwiQWRkcmVzcyI6IiIsIlN1YkFkZHJlc3MiOiIifSwiSXNDaGFuZ2VkIjpmYWxzZSwiSXNOZXciOmZhbHNlfV0sIlRhc2tzIjpbeyIkaWQiOiIyMTciLCJHcm91cE5hbWUiOm51bGwsIlN0YXJ0RGF0ZSI6IjIwMjEtMDQtMDJUMDA6MDA6MDBaIiwiRW5kRGF0ZSI6IjIwMjEtMDUtMDNUMTE6NDc6MDBaIiwiUGVyY2VudGFnZUNvbXBsZXRlIjpudWxsLCJTdHlsZSI6eyIkaWQiOiIyMTgiLCIkdHlwZSI6Ik5MUkUuQ29tbW9uLkRvbS5TdHlsZXMuRXhwbGljaXRTZXRhYmxlVGFza1N0eWxlLCBOTFJFLkNvbW1vbiIsIlNoYXBlIjozLCJTaGFwZVRoaWNrbmVzcyI6MCwiRHVyYXRpb25Gb3JtYXQiOjAsIkluY2x1ZGVOb25Xb3JraW5nRGF5c0luRHVyYXRpb24iOmZhbHNlLCJQZXJjZW50YWdlQ29tcGxldGVTdHlsZSI6eyIkaWQiOiIyMTkiLCJGb250U2V0dGluZ3MiOnsiJGlkIjoiMjIw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IyMSIsIlRvcCI6MCwiTGVmdCI6MCwiUmlnaHQiOjAsIkJvdHRvbSI6MH0sIlBhZGRpbmciOnsiJGlkIjoiMjIyIiwiVG9wIjowLCJMZWZ0IjowLCJSaWdodCI6MCwiQm90dG9tIjowfSwiQmFja2dyb3VuZCI6eyIkcmVmIjoiOTAifSwiSXNWaXNpYmxlIjp0cnVlLCJXaWR0aCI6MC4wLCJIZWlnaHQiOjAuMCwiQm9yZGVyU3R5bGUiOnsiJGlkIjoiMjIzIiwiTGluZUNvbG9yIjpudWxsLCJMaW5lV2VpZ2h0IjowLjAsIkxpbmVUeXBlIjowLCJQYXJlbnRTdHlsZSI6bnVsbH0sIlBhcmVudFN0eWxlIjpudWxsfSwiRHVyYXRpb25TdHlsZSI6eyIkaWQiOiIyMjQiLCJGb250U2V0dGluZ3MiOnsiJGlkIjoiMjI1IiwiRm9udFNpemUiOjEwLCJGb250TmFtZSI6IkNhbGlicmkiLCJJc0JvbGQiOmZhbHNlLCJJc0l0YWxpYyI6ZmFsc2UsIklzVW5kZXJsaW5lZCI6ZmFsc2UsIlBhcmVudFN0eWxlIjpudWxsfSwiQXV0b1NpemUiOjAsIkZvcmVncm91bmQiOnsiJGlkIjoiMjI2IiwiQ29sb3IiOnsiJGlkIjoiMjI3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IyOCIsIlRvcCI6MCwiTGVmdCI6MCwiUmlnaHQiOjAsIkJvdHRvbSI6MH0sIlBhZGRpbmciOnsiJGlkIjoiMjI5IiwiVG9wIjowLCJMZWZ0IjowLCJSaWdodCI6MCwiQm90dG9tIjowfSwiQmFja2dyb3VuZCI6eyIkaWQiOiIyMzAiLCJDb2xvciI6eyIkaWQiOiIyMzEiLCJBIjowLCJSIjoyNTUsIkciOjI1NSwiQiI6MjU1fX0sIklzVmlzaWJsZSI6dHJ1ZSwiV2lkdGgiOjAuMCwiSGVpZ2h0IjowLjAsIkJvcmRlclN0eWxlIjp7IiRpZCI6IjIzMiIsIkxpbmVDb2xvciI6bnVsbCwiTGluZVdlaWdodCI6MC4wLCJMaW5lVHlwZSI6MCwiUGFyZW50U3R5bGUiOm51bGx9LCJQYXJlbnRTdHlsZSI6bnVsbH0sIkhvcml6b250YWxDb25uZWN0b3JTdHlsZSI6eyIkaWQiOiIyMzMiLCJMaW5lQ29sb3IiOnsiJHJlZiI6Ijk5In0sIkxpbmVXZWlnaHQiOjEuMCwiTGluZVR5cGUiOjAsIlBhcmVudFN0eWxlIjpudWxsfSwiVmVydGljYWxDb25uZWN0b3JTdHlsZSI6eyIkaWQiOiIyMzQiLCJMaW5lQ29sb3IiOnsiJHJlZiI6IjEwMiJ9LCJMaW5lV2VpZ2h0IjoxLjAsIkxpbmVUeXBlIjowLCJQYXJlbnRTdHlsZSI6bnVsbH0sIk1hcmdpbiI6bnVsbCwiU3RhcnREYXRlUG9zaXRpb24iOjYsIkVuZERhdGVQb3NpdGlvbiI6NiwiRGF0ZUlzVmlzaWJsZSI6ZmFsc2UsIlRpdGxlUG9zaXRpb24iOjEsIkR1cmF0aW9uUG9zaXRpb24iOjYsIlBlcmNlbnRhZ2VDb21wbGV0ZWRQb3NpdGlvbiI6NiwiU3BhY2luZyI6NSwiSXNCZWxvd1RpbWViYW5kIjpmYWxzZSwiUGVyY2VudGFnZUNvbXBsZXRlU2hhcGVPcGFjaXR5IjozNSwiU2hhcGVTdHlsZSI6eyIkaWQiOiIyMzUiLCJNYXJnaW4iOnsiJGlkIjoiMjM2IiwiVG9wIjowLCJMZWZ0Ijo0LCJSaWdodCI6NCwiQm90dG9tIjowfSwiUGFkZGluZyI6eyIkaWQiOiIyMzciLCJUb3AiOjAsIkxlZnQiOjAsIlJpZ2h0IjowLCJCb3R0b20iOjB9LCJCYWNrZ3JvdW5kIjp7IiRpZCI6IjIzOCIsIkNvbG9yIjp7IiRpZCI6IjIzOSIsIkEiOjI1NSwiUiI6MTQ3LCJHIjoxNDcsIkIiOjE0N319LCJJc1Zpc2libGUiOnRydWUsIldpZHRoIjowLjAsIkhlaWdodCI6MTAuMCwiQm9yZGVyU3R5bGUiOnsiJGlkIjoiMjQwIiwiTGluZUNvbG9yIjp7IiRpZCI6IjI0MSIsIiR0eXBlIjoiTkxSRS5Db21tb24uRG9tLlNvbGlkQ29sb3JCcnVzaCwgTkxSRS5Db21tb24iLCJDb2xvciI6eyIkaWQiOiIyNDIiLCJBIjoyNTUsIlIiOjI1NSwiRyI6MCwiQiI6MH19LCJMaW5lV2VpZ2h0IjowLjAsIkxpbmVUeXBlIjowLCJQYXJlbnRTdHlsZSI6bnVsbH0sIlBhcmVudFN0eWxlIjpudWxsfSwiVGl0bGVTdHlsZSI6eyIkaWQiOiIyNDMiLCJGb250U2V0dGluZ3MiOnsiJGlkIjoiMjQ0IiwiRm9udFNpemUiOjExLCJGb250TmFtZSI6IkNhbGlicmkiLCJJc0JvbGQiOmZhbHNlLCJJc0l0YWxpYyI6ZmFsc2UsIklzVW5kZXJsaW5lZCI6ZmFsc2UsIlBhcmVudFN0eWxlIjpudWxsfSwiQXV0b1NpemUiOjIsIkZvcmVncm91bmQiOnsiJGlkIjoiMjQ1IiwiQ29sb3IiOnsiJGlkIjoiMjQ2IiwiQSI6MjU1LCJSIjowLCJHIjowLCJCIjowfX0sIk1heFdpZHRoIjo5OC4wLCJNYXhIZWlnaHQiOiJJbmZpbml0eSIsIlNtYXJ0Rm9yZWdyb3VuZElzQWN0aXZlIjpmYWxzZSwiSG9yaXpvbnRhbEFsaWdubWVudCI6MCwiVmVydGljYWxBbGlnbm1lbnQiOjAsIlNtYXJ0Rm9yZWdyb3VuZCI6bnVsbCwiQmFja2dyb3VuZEZpbGxUeXBlIjowLCJNYXJnaW4iOnsiJGlkIjoiMjQ3IiwiVG9wIjowLCJMZWZ0IjowLCJSaWdodCI6MCwiQm90dG9tIjowfSwiUGFkZGluZyI6eyIkaWQiOiIyNDgiLCJUb3AiOjAsIkxlZnQiOjAsIlJpZ2h0IjowLCJCb3R0b20iOjB9LCJCYWNrZ3JvdW5kIjp7IiRpZCI6IjI0OSIsIkNvbG9yIjp7IiRpZCI6IjI1MCIsIkEiOjAsIlIiOjI1NSwiRyI6MjU1LCJCIjoyNTV9fSwiSXNWaXNpYmxlIjp0cnVlLCJXaWR0aCI6MC4wLCJIZWlnaHQiOjAuMCwiQm9yZGVyU3R5bGUiOnsiJGlkIjoiMjUxIiwiTGluZUNvbG9yIjpudWxsLCJMaW5lV2VpZ2h0IjowLjAsIkxpbmVUeXBlIjowLCJQYXJlbnRTdHlsZSI6bnVsbH0sIlBhcmVudFN0eWxlIjpudWxsfSwiRGF0ZVN0eWxlIjp7IiRpZCI6IjI1MiIsIkZvbnRTZXR0aW5ncyI6eyIkaWQiOiIyNTMiLCJGb250U2l6ZSI6MTAsIkZvbnROYW1lIjoiQ2FsaWJyaSIsIklzQm9sZCI6ZmFsc2UsIklzSXRhbGljIjpmYWxzZSwiSXNVbmRlcmxpbmVkIjpmYWxzZSwiUGFyZW50U3R5bGUiOm51bGx9LCJBdXRvU2l6ZSI6MCwiRm9yZWdyb3VuZCI6eyIkaWQiOiIyNTQiLCJDb2xvciI6eyIkaWQiOiIyNT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1NiIsIlRvcCI6MCwiTGVmdCI6MCwiUmlnaHQiOjAsIkJvdHRvbSI6MH0sIlBhZGRpbmciOnsiJGlkIjoiMjU3IiwiVG9wIjowLCJMZWZ0IjowLCJSaWdodCI6MCwiQm90dG9tIjowfSwiQmFja2dyb3VuZCI6eyIkaWQiOiIyNTgiLCJDb2xvciI6eyIkaWQiOiIyNTkiLCJBIjowLCJSIjoyNTUsIkciOjI1NSwiQiI6MjU1fX0sIklzVmlzaWJsZSI6ZmFsc2UsIldpZHRoIjowLjAsIkhlaWdodCI6MC4wLCJCb3JkZXJTdHlsZSI6eyIkaWQiOiIyNjAiLCJMaW5lQ29sb3IiOm51bGwsIkxpbmVXZWlnaHQiOjAuMCwiTGluZVR5cGUiOjAsIlBhcmVudFN0eWxlIjpudWxsfSwiUGFyZW50U3R5bGUiOm51bGx9LCJEYXRlRm9ybWF0Ijp7IiRpZCI6IjI2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jIiLCJGb3JtYXQiOjAsIklzVmlzaWJsZSI6ZmFsc2UsIkxhc3RLbm93blZpc2liaWxpdHlTdGF0ZSI6ZmFsc2V9LCJJc1Zpc2libGUiOnRydWUsIlBhcmVudFN0eWxlIjpudWxsLCJfZXhwbGljaXRseVNldCI6eyIkaWQiOiIyNj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SwiV2Vla051bWJlcmluZyI6ZmFsc2V9fSwiSW5kZXgiOjAsIlNtYXJ0RHVyYXRpb25BY3RpdmF0ZWQiOmZhbHNlLCJEYXRlRm9ybWF0Ijp7IiRyZWYiOiIyNjEifSwiV2Vla051bWJlcmluZyI6eyIkaWQiOiIyNjQiLCJGb3JtYXQiOjAsIklzVmlzaWJsZSI6ZmFsc2UsIkxhc3RLbm93blZpc2liaWxpdHlTdGF0ZSI6ZmFsc2V9LCJJZCI6IjcxZjRlOGUzLTBmOGItNDA1NC1iNTIxLTIyZjUzMmY5YmM3YyIsIkltcG9ydElkIjpudWxsLCJUaXRsZSI6IkNyaXNpcyBjb21tdW5pY2F0aW9uIiwiTm90ZSI6bnVsbCwiSHlwZXJsaW5rIjp7IiRpZCI6IjI2NSIsIkFkZHJlc3MiOiIiLCJTdWJBZGRyZXNzIjoiIn0sIklzQ2hhbmdlZCI6ZmFsc2UsIklzTmV3IjpmYWxzZX1dLCJTd2ltbGFuZXMiOlt7IiRpZCI6IjI2NiIsIklkIjoiOTRkYTM4YjUtY2E0OC00ZTNmLTlhMTctMmU4OGU3YmZmMDBiIiwiSW5kZXgiOjMsIkhlYWRlclRleHQiOiJJbmNpZGVudCBcdTAwMGJSZXNwb25zZSIsIlN0eWxlIjp7IiRpZCI6IjI2NyIsIkhlYWRlclN0eWxlIjp7IiRpZCI6IjI2OCIsIlRleHRTdHlsZSI6eyIkaWQiOiIyNjkiLCJGb250U2V0dGluZ3MiOnsiJGlkIjoiMjcwIiwiRm9udFNpemUiOjExLCJGb250TmFtZSI6IkNhbGlicmkiLCJJc0JvbGQiOnRydWUsIklzSXRhbGljIjpmYWxzZSwiSXNVbmRlcmxpbmVkIjpmYWxzZSwiUGFyZW50U3R5bGUiOm51bGx9LCJBdXRvU2l6ZSI6MCwiRm9yZWdyb3VuZCI6eyIkaWQiOiIyNzEiLCJDb2xvciI6eyIkaWQiOiIyNzIiLCJBIjoyNTUsIlIiOjI1NSwiRyI6MjU1LCJCIjoyNTV9fSwiTWF4V2lkdGgiOjAuMCwiTWF4SGVpZ2h0IjowLjAsIlNtYXJ0Rm9yZWdyb3VuZElzQWN0aXZlIjpmYWxzZSwiSG9yaXpvbnRhbEFsaWdubWVudCI6MCwiVmVydGljYWxBbGlnbm1lbnQiOjAsIlNtYXJ0Rm9yZWdyb3VuZCI6bnVsbCwiQmFja2dyb3VuZEZpbGxUeXBlIjowLCJNYXJnaW4iOnsiJGlkIjoiMjczIiwiVG9wIjowLCJMZWZ0IjowLCJSaWdodCI6MCwiQm90dG9tIjowfSwiUGFkZGluZyI6eyIkaWQiOiIyNzQiLCJUb3AiOjAsIkxlZnQiOjAsIlJpZ2h0IjowLCJCb3R0b20iOjB9LCJCYWNrZ3JvdW5kIjpudWxsLCJJc1Zpc2libGUiOmZhbHNlLCJXaWR0aCI6MC4wLCJIZWlnaHQiOjAuMCwiQm9yZGVyU3R5bGUiOm51bGwsIlBhcmVudFN0eWxlIjpudWxsfSwiUmVjdGFuZ2xlU3R5bGUiOnsiJGlkIjoiMjc1IiwiTWFyZ2luIjp7IiRpZCI6IjI3NiIsIlRvcCI6MCwiTGVmdCI6MCwiUmlnaHQiOjAsIkJvdHRvbSI6MH0sIlBhZGRpbmciOnsiJGlkIjoiMjc3IiwiVG9wIjowLCJMZWZ0IjowLCJSaWdodCI6MCwiQm90dG9tIjowfSwiQmFja2dyb3VuZCI6eyIkaWQiOiIyNzgiLCJDb2xvciI6eyIkaWQiOiIyNzkiLCJBIjoxNjUsIlIiOjE3OCwiRyI6MTQsIkIiOjE4fX0sIklzVmlzaWJsZSI6ZmFsc2UsIldpZHRoIjowLjAsIkhlaWdodCI6MC4wLCJCb3JkZXJTdHlsZSI6eyIkaWQiOiIyODAiLCJMaW5lQ29sb3IiOnsiJGlkIjoiMjgxIiwiJHR5cGUiOiJOTFJFLkNvbW1vbi5Eb20uU29saWRDb2xvckJydXNoLCBOTFJFLkNvbW1vbiIsIkNvbG9yIjp7IiRpZCI6IjI4MiIsIkEiOjI1NSwiUiI6MjIsIkciOjI4LCJCIjozNX19LCJMaW5lV2VpZ2h0IjowLjAsIkxpbmVUeXBlIjowLCJQYXJlbnRTdHlsZSI6bnVsbH0sIlBhcmVudFN0eWxlIjpudWxsfSwiTWFyZ2luIjp7IiRpZCI6IjI4MyIsIlRvcCI6MCwiTGVmdCI6MCwiUmlnaHQiOjAsIkJvdHRvbSI6MH0sIlBhZGRpbmciOnsiJGlkIjoiMjg0IiwiVG9wIjowLCJMZWZ0IjowLCJSaWdodCI6MCwiQm90dG9tIjowfSwiQmFja2dyb3VuZCI6bnVsbCwiSXNWaXNpYmxlIjp0cnVlLCJXaWR0aCI6MC4wLCJIZWlnaHQiOjAuMCwiQm9yZGVyU3R5bGUiOm51bGwsIlBhcmVudFN0eWxlIjpudWxsfSwiQmFja2dyb3VuZFN0eWxlIjp7IiRpZCI6IjI4NSIsIk1hcmdpbiI6eyIkaWQiOiIyODYiLCJUb3AiOjAsIkxlZnQiOjAsIlJpZ2h0IjowLCJCb3R0b20iOjB9LCJQYWRkaW5nIjp7IiRpZCI6IjI4NyIsIlRvcCI6MCwiTGVmdCI6MCwiUmlnaHQiOjAsIkJvdHRvbSI6MH0sIkJhY2tncm91bmQiOnsiJGlkIjoiMjg4IiwiQ29sb3IiOnsiJGlkIjoiMjg5IiwiQSI6MjUsIlIiOjI1NSwiRyI6MjE3LCJCIjoxMDJ9fSwiSXNWaXNpYmxlIjp0cnVlLCJXaWR0aCI6MC4wLCJIZWlnaHQiOjAuMCwiQm9yZGVyU3R5bGUiOnsiJGlkIjoiMjkwIiwiTGluZUNvbG9yIjp7IiRpZCI6IjI5MSIsIiR0eXBlIjoiTkxSRS5Db21tb24uRG9tLlNvbGlkQ29sb3JCcnVzaCwgTkxSRS5Db21tb24iLCJDb2xvciI6eyIkaWQiOiIyOTIiLCJBIjoyNTUsIlIiOjIyLCJHIjoyOCwiQiI6MzV9fSwiTGluZVdlaWdodCI6MC4wLCJMaW5lVHlwZSI6MCwiUGFyZW50U3R5bGUiOm51bGx9LCJQYXJlbnRTdHlsZSI6bnVsbH0sIklzQWJvdmVUaW1lYmFuZCI6dHJ1ZSwiTWFyZ2luIjp7IiRpZCI6IjI5MyIsIlRvcCI6MCwiTGVmdCI6MCwiUmlnaHQiOjAsIkJvdHRvbSI6MH0sIlBhZGRpbmciOnsiJGlkIjoiMjk0IiwiVG9wIjowLCJMZWZ0IjowLCJSaWdodCI6MCwiQm90dG9tIjowfSwiSXNWaXNpYmxlIjp0cnVlLCJXaWR0aCI6MC4wLCJIZWlnaHQiOjAuMCwiQm9yZGVyU3R5bGUiOm51bGwsIlBhcmVudFN0eWxlIjpudWxsfSwiVGFza3MiOltdLCJNaWxlc3RvbmVzIjpbeyIkaWQiOiIyOTUiLCJJZCI6IjNmZjFkMmNmLTE3YTAtNGRjNy1hZDg1LTAwODkyNjc3ODRlNiIsIkluZGV4Ijo0LCJHcm91cElkIjpudWxsLCJUaXRsZSI6IkluY2lkZW50IHJlcG9ydCIsIkRhdGVUaW1lIjoiMjAyMS0wNC0wMlQyMzo1OTowMCIsIlBlcmNlbnRhZ2VDb21wbGV0ZSI6bnVsbCwiTm90ZSI6bnVsbCwiU3R5bGUiOnsiJGlkIjoiMjk2IiwiVGl0bGVQb3NpdGlvbiI6IlJpZ2h0IiwiRGF0ZVBvc2l0aW9uIjoiTGVmdCIsIlNoYXBlVHlwZSI6MSwiU2hhcGVTaXplIjowLCJTaGFwZVN0eWxlIjp7IiRpZCI6IjI5NyIsIk1hcmdpbiI6eyIkaWQiOiIyOTgiLCJUb3AiOjAsIkxlZnQiOjAsIlJpZ2h0IjowLCJCb3R0b20iOjB9LCJQYWRkaW5nIjp7IiRpZCI6IjI5OSIsIlRvcCI6MCwiTGVmdCI6MCwiUmlnaHQiOjAsIkJvdHRvbSI6MH0sIkJhY2tncm91bmQiOnsiJGlkIjoiMzAwIiwiQ29sb3IiOnsiJGlkIjoiMzAxIiwiQSI6MjU1LCJSIjoxNzgsIkciOjE0LCJCIjoxOH19LCJJc1Zpc2libGUiOnRydWUsIldpZHRoIjoxMi4wLCJIZWlnaHQiOjE0LjAsIkJvcmRlclN0eWxlIjp7IiRpZCI6IjMwMiIsIkxpbmVDb2xvciI6bnVsbCwiTGluZVdlaWdodCI6MC4wLCJMaW5lVHlwZSI6MCwiUGFyZW50U3R5bGUiOm51bGx9LCJQYXJlbnRTdHlsZSI6bnVsbH0sIlRpdGxlU3R5bGUiOnsiJGlkIjoiMzAzIiwiRm9udFNldHRpbmdzIjp7IiRpZCI6IjMwNCIsIkZvbnRTaXplIjoxMSwiRm9udE5hbWUiOiJDYWxpYnJpIiwiSXNCb2xkIjp0cnVlLCJJc0l0YWxpYyI6ZmFsc2UsIklzVW5kZXJsaW5lZCI6ZmFsc2UsIlBhcmVudFN0eWxlIjpudWxsfSwiQXV0b1NpemUiOjIsIkZvcmVncm91bmQiOnsiJGlkIjoiMzA1IiwiQ29sb3IiOnsiJGlkIjoiMzA2IiwiQSI6MjU1LCJSIjowLCJHIjowLCJCIjowfX0sIk1heFdpZHRoIjo5MS43Mjg4MjA4MDA3ODEyNSwiTWF4SGVpZ2h0IjoiSW5maW5pdHkiLCJTbWFydEZvcmVncm91bmRJc0FjdGl2ZSI6ZmFsc2UsIkhvcml6b250YWxBbGlnbm1lbnQiOjAsIlZlcnRpY2FsQWxpZ25tZW50IjowLCJTbWFydEZvcmVncm91bmQiOm51bGwsIkJhY2tncm91bmRGaWxsVHlwZSI6MCwiTWFyZ2luIjp7IiRpZCI6IjMwNyIsIlRvcCI6MCwiTGVmdCI6MCwiUmlnaHQiOjAsIkJvdHRvbSI6MH0sIlBhZGRpbmciOnsiJGlkIjoiMzA4IiwiVG9wIjowLCJMZWZ0IjowLCJSaWdodCI6MCwiQm90dG9tIjowfSwiQmFja2dyb3VuZCI6eyIkaWQiOiIzMDkiLCJDb2xvciI6eyIkaWQiOiIzMTAiLCJBIjowLCJSIjoyNTUsIkciOjI1NSwiQiI6MjU1fX0sIklzVmlzaWJsZSI6dHJ1ZSwiV2lkdGgiOjAuMCwiSGVpZ2h0IjowLjAsIkJvcmRlclN0eWxlIjpudWxsLCJQYXJlbnRTdHlsZSI6bnVsbH0sIkRhdGVTdHlsZSI6eyIkaWQiOiIzMTEiLCJGb250U2V0dGluZ3MiOnsiJGlkIjoiMzEyIiwiRm9udFNpemUiOjEwLCJGb250TmFtZSI6IkNhbGlicmkiLCJJc0JvbGQiOmZhbHNlLCJJc0l0YWxpYyI6ZmFsc2UsIklzVW5kZXJsaW5lZCI6ZmFsc2UsIlBhcmVudFN0eWxlIjpudWxsfSwiQXV0b1NpemUiOjAsIkZvcmVncm91bmQiOnsiJGlkIjoiMzEzIiwiQ29sb3IiOnsiJGlkIjoiMzE0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zMTUiLCJUb3AiOjAsIkxlZnQiOjAsIlJpZ2h0IjowLCJCb3R0b20iOjB9LCJQYWRkaW5nIjp7IiRpZCI6IjMxNiIsIlRvcCI6MCwiTGVmdCI6MCwiUmlnaHQiOjAsIkJvdHRvbSI6MH0sIkJhY2tncm91bmQiOnsiJGlkIjoiMzE3IiwiQ29sb3IiOnsiJGlkIjoiMzE4IiwiQSI6MCwiUiI6MjU1LCJHIjoyNTUsIkIiOjI1NX19LCJJc1Zpc2libGUiOmZhbHNlLCJXaWR0aCI6MC4wLCJIZWlnaHQiOjAuMCwiQm9yZGVyU3R5bGUiOm51bGwsIlBhcmVudFN0eWxlIjpudWxsfSwiRGF0ZUZvcm1hdCI6eyIkaWQiOiIzM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IwIiwiRm9ybWF0IjowLCJJc1Zpc2libGUiOmZhbHNlLCJMYXN0S25vd25WaXNpYmlsaXR5U3RhdGUiOmZhbHNlfSwiSXNWaXNpYmxlIjp0cnVlLCJQYXJlbnRTdHlsZSI6bnVsbH0sIkh5cGVybGluayI6eyIkaWQiOiIzMjEiLCJBZGRyZXNzIjoiIiwiU3ViQWRkcmVzcyI6IiJ9LCJJbXBvcnRJZCI6bnVsbH0seyIkaWQiOiIzMjIiLCJJZCI6IjBhZWM5NDkwLTY4ZmMtNGVkYi05MDE2LWExNzAyMmYyZmEwZiIsIkluZGV4Ijo1LCJHcm91cElkIjpudWxsLCJUaXRsZSI6IkFzc2VzICYgQ29udGFpbiBkYW1hZ2UiLCJEYXRlVGltZSI6IjIwMjEtMDQtMDNUMjM6NTk6MDAiLCJQZXJjZW50YWdlQ29tcGxldGUiOm51bGwsIk5vdGUiOm51bGwsIlN0eWxlIjp7IiRpZCI6IjMyMyIsIlRpdGxlUG9zaXRpb24iOiJSaWdodCIsIkRhdGVQb3NpdGlvbiI6IkxlZnQiLCJTaGFwZVR5cGUiOjEsIlNoYXBlU2l6ZSI6MCwiU2hhcGVTdHlsZSI6eyIkaWQiOiIzMjQiLCJNYXJnaW4iOnsiJHJlZiI6IjI5OCJ9LCJQYWRkaW5nIjp7IiRyZWYiOiIyOTkifSwiQmFja2dyb3VuZCI6eyIkaWQiOiIzMjUiLCJDb2xvciI6eyIkaWQiOiIzMjYiLCJBIjoyNTUsIlIiOjE3OCwiRyI6MTQsIkIiOjE4fX0sIklzVmlzaWJsZSI6dHJ1ZSwiV2lkdGgiOjEyLjAsIkhlaWdodCI6MTQuMCwiQm9yZGVyU3R5bGUiOnsiJGlkIjoiMzI3IiwiTGluZUNvbG9yIjpudWxsLCJMaW5lV2VpZ2h0IjowLjAsIkxpbmVUeXBlIjowLCJQYXJlbnRTdHlsZSI6bnVsbH0sIlBhcmVudFN0eWxlIjpudWxsfSwiVGl0bGVTdHlsZSI6eyIkaWQiOiIzMjgiLCJGb250U2V0dGluZ3MiOnsiJGlkIjoiMzI5IiwiRm9udFNpemUiOjExLCJGb250TmFtZSI6IkNhbGlicmkiLCJJc0JvbGQiOmZhbHNlLCJJc0l0YWxpYyI6ZmFsc2UsIklzVW5kZXJsaW5lZCI6ZmFsc2UsIlBhcmVudFN0eWxlIjpudWxsfSwiQXV0b1NpemUiOjAsIkZvcmVncm91bmQiOnsiJGlkIjoiMzMwIiwiQ29sb3IiOnsiJGlkIjoiMzMx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zMDcifSwiUGFkZGluZyI6eyIkcmVmIjoiMzA4In0sIkJhY2tncm91bmQiOnsiJGlkIjoiMzMyIiwiQ29sb3IiOnsiJGlkIjoiMzMzIiwiQSI6MCwiUiI6MjU1LCJHIjoyNTUsIkIiOjI1NX19LCJJc1Zpc2libGUiOnRydWUsIldpZHRoIjowLjAsIkhlaWdodCI6MC4wLCJCb3JkZXJTdHlsZSI6bnVsbCwiUGFyZW50U3R5bGUiOm51bGx9LCJEYXRlU3R5bGUiOnsiJGlkIjoiMzM0IiwiRm9udFNldHRpbmdzIjp7IiRpZCI6IjMzNSIsIkZvbnRTaXplIjoxMCwiRm9udE5hbWUiOiJDYWxpYnJpIiwiSXNCb2xkIjpmYWxzZSwiSXNJdGFsaWMiOmZhbHNlLCJJc1VuZGVybGluZWQiOmZhbHNlLCJQYXJlbnRTdHlsZSI6bnVsbH0sIkF1dG9TaXplIjowLCJGb3JlZ3JvdW5kIjp7IiRpZCI6IjMzNiIsIkNvbG9yIjp7IiRpZCI6IjMz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MxNSJ9LCJQYWRkaW5nIjp7IiRyZWYiOiIzMTYifSwiQmFja2dyb3VuZCI6eyIkaWQiOiIzMzgiLCJDb2xvciI6eyIkaWQiOiIzMzkiLCJBIjowLCJSIjoyNTUsIkciOjI1NSwiQiI6MjU1fX0sIklzVmlzaWJsZSI6ZmFsc2UsIldpZHRoIjowLjAsIkhlaWdodCI6MC4wLCJCb3JkZXJTdHlsZSI6bnVsbCwiUGFyZW50U3R5bGUiOm51bGx9LCJEYXRlRm9ybWF0Ijp7IiRyZWYiOiIzMTkifSwiV2Vla051bWJlcmluZyI6eyIkaWQiOiIzNDAiLCJGb3JtYXQiOjAsIklzVmlzaWJsZSI6ZmFsc2UsIkxhc3RLbm93blZpc2liaWxpdHlTdGF0ZSI6ZmFsc2V9LCJJc1Zpc2libGUiOnRydWUsIlBhcmVudFN0eWxlIjpudWxsfSwiSHlwZXJsaW5rIjp7IiRpZCI6IjM0MSIsIkFkZHJlc3MiOiIiLCJTdWJBZGRyZXNzIjoiIn0sIkltcG9ydElkIjpudWxsfSx7IiRpZCI6IjM0MiIsIklkIjoiYTA4MjY4OGEtNjQ2Yy00MWI4LTlmZDktYzc4OWEwNGU1ZmI5IiwiSW5kZXgiOjYsIkdyb3VwSWQiOm51bGwsIlRpdGxlIjoiRGVjbGFyZSBCdXNpbmVzcyBDb250aW51aXR5IFBsYW4iLCJEYXRlVGltZSI6IjIwMjEtMDQtMDRUMjM6NTk6MDAiLCJQZXJjZW50YWdlQ29tcGxldGUiOm51bGwsIk5vdGUiOm51bGwsIlN0eWxlIjp7IiRpZCI6IjM0MyIsIlRpdGxlUG9zaXRpb24iOiJSaWdodCIsIkRhdGVQb3NpdGlvbiI6IkxlZnQiLCJTaGFwZVR5cGUiOjEsIlNoYXBlU2l6ZSI6MCwiU2hhcGVTdHlsZSI6eyIkaWQiOiIzNDQiLCJNYXJnaW4iOnsiJHJlZiI6IjI5OCJ9LCJQYWRkaW5nIjp7IiRyZWYiOiIyOTkifSwiQmFja2dyb3VuZCI6eyIkaWQiOiIzNDUiLCJDb2xvciI6eyIkaWQiOiIzNDYiLCJBIjoyNTUsIlIiOjE3OCwiRyI6MTQsIkIiOjE4fX0sIklzVmlzaWJsZSI6dHJ1ZSwiV2lkdGgiOjEyLjAsIkhlaWdodCI6MTQuMCwiQm9yZGVyU3R5bGUiOnsiJGlkIjoiMzQ3IiwiTGluZUNvbG9yIjpudWxsLCJMaW5lV2VpZ2h0IjowLjAsIkxpbmVUeXBlIjowLCJQYXJlbnRTdHlsZSI6bnVsbH0sIlBhcmVudFN0eWxlIjpudWxsfSwiVGl0bGVTdHlsZSI6eyIkaWQiOiIzNDgiLCJGb250U2V0dGluZ3MiOnsiJGlkIjoiMzQ5IiwiRm9udFNpemUiOjExLCJGb250TmFtZSI6IkNhbGlicmkiLCJJc0JvbGQiOmZhbHNlLCJJc0l0YWxpYyI6ZmFsc2UsIklzVW5kZXJsaW5lZCI6ZmFsc2UsIlBhcmVudFN0eWxlIjpudWxsfSwiQXV0b1NpemUiOjAsIkZvcmVncm91bmQiOnsiJGlkIjoiMzUwIiwiQ29sb3IiOnsiJGlkIjoiMzUx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zMDcifSwiUGFkZGluZyI6eyIkcmVmIjoiMzA4In0sIkJhY2tncm91bmQiOnsiJGlkIjoiMzUyIiwiQ29sb3IiOnsiJGlkIjoiMzUzIiwiQSI6MCwiUiI6MjU1LCJHIjoyNTUsIkIiOjI1NX19LCJJc1Zpc2libGUiOnRydWUsIldpZHRoIjowLjAsIkhlaWdodCI6MC4wLCJCb3JkZXJTdHlsZSI6bnVsbCwiUGFyZW50U3R5bGUiOm51bGx9LCJEYXRlU3R5bGUiOnsiJGlkIjoiMzU0IiwiRm9udFNldHRpbmdzIjp7IiRpZCI6IjM1NSIsIkZvbnRTaXplIjoxMCwiRm9udE5hbWUiOiJDYWxpYnJpIiwiSXNCb2xkIjpmYWxzZSwiSXNJdGFsaWMiOmZhbHNlLCJJc1VuZGVybGluZWQiOmZhbHNlLCJQYXJlbnRTdHlsZSI6bnVsbH0sIkF1dG9TaXplIjowLCJGb3JlZ3JvdW5kIjp7IiRpZCI6IjM1NiIsIkNvbG9yIjp7IiRpZCI6IjM1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MxNSJ9LCJQYWRkaW5nIjp7IiRyZWYiOiIzMTYifSwiQmFja2dyb3VuZCI6eyIkaWQiOiIzNTgiLCJDb2xvciI6eyIkaWQiOiIzNTkiLCJBIjowLCJSIjoyNTUsIkciOjI1NSwiQiI6MjU1fX0sIklzVmlzaWJsZSI6ZmFsc2UsIldpZHRoIjowLjAsIkhlaWdodCI6MC4wLCJCb3JkZXJTdHlsZSI6bnVsbCwiUGFyZW50U3R5bGUiOm51bGx9LCJEYXRlRm9ybWF0Ijp7IiRyZWYiOiIzMTkifSwiV2Vla051bWJlcmluZyI6eyIkaWQiOiIzNjAiLCJGb3JtYXQiOjAsIklzVmlzaWJsZSI6ZmFsc2UsIkxhc3RLbm93blZpc2liaWxpdHlTdGF0ZSI6ZmFsc2V9LCJJc1Zpc2libGUiOnRydWUsIlBhcmVudFN0eWxlIjpudWxsfSwiSHlwZXJsaW5rIjp7IiRpZCI6IjM2MSIsIkFkZHJlc3MiOiIiLCJTdWJBZGRyZXNzIjoiIn0sIkltcG9ydElkIjpudWxsfV19LHsiJGlkIjoiMzYyIiwiSWQiOiJiYjMxZGJhNC0wYWZiLTQyNTAtOWM2MS1iMTEzNmQ5YjhhY2IiLCJJbmRleCI6NywiSGVhZGVyVGV4dCI6IkJ1c2luZXNzIFx1MDAwYkNvbnRpbnVpdHkiLCJTdHlsZSI6eyIkaWQiOiIzNjMiLCJIZWFkZXJTdHlsZSI6eyIkaWQiOiIzNjQiLCJUZXh0U3R5bGUiOnsiJGlkIjoiMzY1IiwiRm9udFNldHRpbmdzIjp7IiRpZCI6IjM2NiIsIkZvbnRTaXplIjoxMSwiRm9udE5hbWUiOiJDYWxpYnJpIiwiSXNCb2xkIjp0cnVlLCJJc0l0YWxpYyI6ZmFsc2UsIklzVW5kZXJsaW5lZCI6ZmFsc2UsIlBhcmVudFN0eWxlIjpudWxsfSwiQXV0b1NpemUiOjAsIkZvcmVncm91bmQiOnsiJGlkIjoiMzY3IiwiQ29sb3IiOnsiJGlkIjoiMzY4IiwiQSI6MjU1LCJSIjoyNTUsIkciOjI1NSwiQiI6MjU1fX0sIk1heFdpZHRoIjowLjAsIk1heEhlaWdodCI6MC4wLCJTbWFydEZvcmVncm91bmRJc0FjdGl2ZSI6ZmFsc2UsIkhvcml6b250YWxBbGlnbm1lbnQiOjAsIlZlcnRpY2FsQWxpZ25tZW50IjowLCJTbWFydEZvcmVncm91bmQiOm51bGwsIkJhY2tncm91bmRGaWxsVHlwZSI6MCwiTWFyZ2luIjp7IiRyZWYiOiIyNzMifSwiUGFkZGluZyI6eyIkcmVmIjoiMjc0In0sIkJhY2tncm91bmQiOm51bGwsIklzVmlzaWJsZSI6ZmFsc2UsIldpZHRoIjowLjAsIkhlaWdodCI6MC4wLCJCb3JkZXJTdHlsZSI6bnVsbCwiUGFyZW50U3R5bGUiOm51bGx9LCJSZWN0YW5nbGVTdHlsZSI6eyIkaWQiOiIzNjkiLCJNYXJnaW4iOnsiJHJlZiI6IjI3NiJ9LCJQYWRkaW5nIjp7IiRyZWYiOiIyNzcifSwiQmFja2dyb3VuZCI6eyIkaWQiOiIzNzAiLCJDb2xvciI6eyIkaWQiOiIzNzEiLCJBIjoxNjUsIlIiOjY4LCJHIjoxMTQsIkIiOjE5Nn19LCJJc1Zpc2libGUiOmZhbHNlLCJXaWR0aCI6MC4wLCJIZWlnaHQiOjAuMCwiQm9yZGVyU3R5bGUiOnsiJGlkIjoiMzcyIiwiTGluZUNvbG9yIjp7IiRpZCI6IjM3MyIsIiR0eXBlIjoiTkxSRS5Db21tb24uRG9tLlNvbGlkQ29sb3JCcnVzaCwgTkxSRS5Db21tb24iLCJDb2xvciI6eyIkaWQiOiIzNzQiLCJBIjoyNTUsIlIiOjIxLCJHIjozNywiQiI6NjZ9fSwiTGluZVdlaWdodCI6MC4wLCJMaW5lVHlwZSI6MCwiUGFyZW50U3R5bGUiOm51bGx9LCJQYXJlbnRTdHlsZSI6bnVsbH0sIk1hcmdpbiI6eyIkcmVmIjoiMjgzIn0sIlBhZGRpbmciOnsiJHJlZiI6IjI4NCJ9LCJCYWNrZ3JvdW5kIjpudWxsLCJJc1Zpc2libGUiOnRydWUsIldpZHRoIjowLjAsIkhlaWdodCI6MC4wLCJCb3JkZXJTdHlsZSI6bnVsbCwiUGFyZW50U3R5bGUiOm51bGx9LCJCYWNrZ3JvdW5kU3R5bGUiOnsiJGlkIjoiMzc1IiwiTWFyZ2luIjp7IiRyZWYiOiIyODYifSwiUGFkZGluZyI6eyIkcmVmIjoiMjg3In0sIkJhY2tncm91bmQiOnsiJGlkIjoiMzc2IiwiQ29sb3IiOnsiJGlkIjoiMzc3IiwiQSI6MjUsIlIiOjI1NSwiRyI6MjE3LCJCIjoxMDJ9fSwiSXNWaXNpYmxlIjp0cnVlLCJXaWR0aCI6MC4wLCJIZWlnaHQiOjAuMCwiQm9yZGVyU3R5bGUiOnsiJGlkIjoiMzc4IiwiTGluZUNvbG9yIjp7IiRpZCI6IjM3OSIsIiR0eXBlIjoiTkxSRS5Db21tb24uRG9tLlNvbGlkQ29sb3JCcnVzaCwgTkxSRS5Db21tb24iLCJDb2xvciI6eyIkaWQiOiIzODAiLCJBIjoyNTUsIlIiOjIxLCJHIjozNywiQiI6NjZ9fSwiTGluZVdlaWdodCI6MC4wLCJMaW5lVHlwZSI6MCwiUGFyZW50U3R5bGUiOm51bGx9LCJQYXJlbnRTdHlsZSI6bnVsbH0sIklzQWJvdmVUaW1lYmFuZCI6dHJ1ZSwiTWFyZ2luIjp7IiRyZWYiOiIyOTMifSwiUGFkZGluZyI6eyIkcmVmIjoiMjk0In0sIklzVmlzaWJsZSI6dHJ1ZSwiV2lkdGgiOjAuMCwiSGVpZ2h0IjowLjAsIkJvcmRlclN0eWxlIjpudWxsLCJQYXJlbnRTdHlsZSI6bnVsbH0sIlRhc2tzIjpbeyIkaWQiOiIzODEiLCJfYXR0YWNoZWRNaWxlc3RvbmVzIjpbXSwiVGFza0RlZmluaXRpb24iOnsiJGlkIjoiMzgyIiwiR3JvdXBOYW1lIjpudWxsLCJTdGFydERhdGUiOiIyMDIxLTA0LTA2VDAwOjIzOjAwWiIsIkVuZERhdGUiOiIyMDIxLTA0LTE1VDAwOjQxOjAwWiIsIlBlcmNlbnRhZ2VDb21wbGV0ZSI6bnVsbCwiU3R5bGUiOnsiJGlkIjoiMzgzIiwiU2hhcGUiOjMsIlNoYXBlVGhpY2tuZXNzIjowLCJEdXJhdGlvbkZvcm1hdCI6MCwiSW5jbHVkZU5vbldvcmtpbmdEYXlzSW5EdXJhdGlvbiI6ZmFsc2UsIlBlcmNlbnRhZ2VDb21wbGV0ZVN0eWxlIjp7IiRpZCI6IjM4NCIsIkZvbnRTZXR0aW5ncyI6eyIkaWQiOiIzODU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Mzg2IiwiVG9wIjowLCJMZWZ0IjowLCJSaWdodCI6MCwiQm90dG9tIjowfSwiUGFkZGluZyI6eyIkaWQiOiIzODciLCJUb3AiOjAsIkxlZnQiOjAsIlJpZ2h0IjowLCJCb3R0b20iOjB9LCJCYWNrZ3JvdW5kIjp7IiRyZWYiOiI5MCJ9LCJJc1Zpc2libGUiOnRydWUsIldpZHRoIjowLjAsIkhlaWdodCI6MC4wLCJCb3JkZXJTdHlsZSI6eyIkaWQiOiIzODgiLCJMaW5lQ29sb3IiOm51bGwsIkxpbmVXZWlnaHQiOjAuMCwiTGluZVR5cGUiOjAsIlBhcmVudFN0eWxlIjpudWxsfSwiUGFyZW50U3R5bGUiOm51bGx9LCJEdXJhdGlvblN0eWxlIjp7IiRpZCI6IjM4OSIsIkZvbnRTZXR0aW5ncyI6eyIkaWQiOiIzOTAiLCJGb250U2l6ZSI6MTAsIkZvbnROYW1lIjoiQ2FsaWJyaSIsIklzQm9sZCI6ZmFsc2UsIklzSXRhbGljIjpmYWxzZSwiSXNVbmRlcmxpbmVkIjpmYWxzZSwiUGFyZW50U3R5bGUiOm51bGx9LCJBdXRvU2l6ZSI6MCwiRm9yZWdyb3VuZCI6eyIkaWQiOiIzOTEiLCJDb2xvciI6eyIkaWQiOiIzOTI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zkzIiwiVG9wIjowLCJMZWZ0IjowLCJSaWdodCI6MCwiQm90dG9tIjowfSwiUGFkZGluZyI6eyIkaWQiOiIzOTQiLCJUb3AiOjAsIkxlZnQiOjAsIlJpZ2h0IjowLCJCb3R0b20iOjB9LCJCYWNrZ3JvdW5kIjp7IiRpZCI6IjM5NSIsIkNvbG9yIjp7IiRpZCI6IjM5NiIsIkEiOjAsIlIiOjI1NSwiRyI6MjU1LCJCIjoyNTV9fSwiSXNWaXNpYmxlIjp0cnVlLCJXaWR0aCI6MC4wLCJIZWlnaHQiOjAuMCwiQm9yZGVyU3R5bGUiOnsiJGlkIjoiMzk3IiwiTGluZUNvbG9yIjpudWxsLCJMaW5lV2VpZ2h0IjowLjAsIkxpbmVUeXBlIjowLCJQYXJlbnRTdHlsZSI6bnVsbH0sIlBhcmVudFN0eWxlIjpudWxsfSwiSG9yaXpvbnRhbENvbm5lY3RvclN0eWxlIjp7IiRpZCI6IjM5OCIsIkxpbmVDb2xvciI6eyIkcmVmIjoiOTkifSwiTGluZVdlaWdodCI6MS4wLCJMaW5lVHlwZSI6MCwiUGFyZW50U3R5bGUiOm51bGx9LCJWZXJ0aWNhbENvbm5lY3RvclN0eWxlIjp7IiRpZCI6IjM5OSIsIkxpbmVDb2xvciI6eyIkcmVmIjoiMTAyIn0sIkxpbmVXZWlnaHQiOjAuMCwiTGluZVR5cGUiOjAsIlBhcmVudFN0eWxlIjpudWxsfSwiTWFyZ2luIjpudWxsLCJTdGFydERhdGVQb3NpdGlvbiI6NiwiRW5kRGF0ZVBvc2l0aW9uIjo2LCJEYXRlSXNWaXNpYmxlIjpmYWxzZSwiVGl0bGVQb3NpdGlvbiI6MiwiRHVyYXRpb25Qb3NpdGlvbiI6MywiUGVyY2VudGFnZUNvbXBsZXRlZFBvc2l0aW9uIjo2LCJTcGFjaW5nIjo1LCJJc0JlbG93VGltZWJhbmQiOmZhbHNlLCJQZXJjZW50YWdlQ29tcGxldGVTaGFwZU9wYWNpdHkiOjM1LCJTaGFwZVN0eWxlIjp7IiRpZCI6IjQwMCIsIk1hcmdpbiI6eyIkaWQiOiI0MDEiLCJUb3AiOjAsIkxlZnQiOjQsIlJpZ2h0Ijo0LCJCb3R0b20iOjB9LCJQYWRkaW5nIjp7IiRpZCI6IjQwMiIsIlRvcCI6MCwiTGVmdCI6MCwiUmlnaHQiOjAsIkJvdHRvbSI6MH0sIkJhY2tncm91bmQiOnsiJGlkIjoiNDAzIiwiQ29sb3IiOnsiJGlkIjoiNDA0IiwiQSI6MjU1LCJSIjo2OCwiRyI6MTE0LCJCIjoxOTZ9fSwiSXNWaXNpYmxlIjp0cnVlLCJXaWR0aCI6MC4wLCJIZWlnaHQiOjEwLjAsIkJvcmRlclN0eWxlIjp7IiRpZCI6IjQwNSIsIkxpbmVDb2xvciI6eyIkaWQiOiI0MDYiLCIkdHlwZSI6Ik5MUkUuQ29tbW9uLkRvbS5Tb2xpZENvbG9yQnJ1c2gsIE5MUkUuQ29tbW9uIiwiQ29sb3IiOnsiJGlkIjoiNDA3IiwiQSI6MjU1LCJSIjoyNTUsIkciOjAsIkIiOjB9fSwiTGluZVdlaWdodCI6MC4wLCJMaW5lVHlwZSI6MCwiUGFyZW50U3R5bGUiOm51bGx9LCJQYXJlbnRTdHlsZSI6bnVsbH0sIlRpdGxlU3R5bGUiOnsiJGlkIjoiNDA4IiwiRm9udFNldHRpbmdzIjp7IiRpZCI6IjQwOSIsIkZvbnRTaXplIjoxMSwiRm9udE5hbWUiOiJDYWxpYnJpIiwiSXNCb2xkIjpmYWxzZSwiSXNJdGFsaWMiOmZhbHNlLCJJc1VuZGVybGluZWQiOmZhbHNlLCJQYXJlbnRTdHlsZSI6bnVsbH0sIkF1dG9TaXplIjowLCJGb3JlZ3JvdW5kIjp7IiRpZCI6IjQxMCIsIkNvbG9yIjp7IiRpZCI6IjQxMS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0MTIiLCJUb3AiOjAsIkxlZnQiOjAsIlJpZ2h0IjowLCJCb3R0b20iOjB9LCJQYWRkaW5nIjp7IiRpZCI6IjQxMyIsIlRvcCI6MCwiTGVmdCI6MCwiUmlnaHQiOjAsIkJvdHRvbSI6MH0sIkJhY2tncm91bmQiOnsiJGlkIjoiNDE0IiwiQ29sb3IiOnsiJGlkIjoiNDE1IiwiQSI6MCwiUiI6MjU1LCJHIjoyNTUsIkIiOjI1NX19LCJJc1Zpc2libGUiOnRydWUsIldpZHRoIjowLjAsIkhlaWdodCI6MC4wLCJCb3JkZXJTdHlsZSI6eyIkaWQiOiI0MTYiLCJMaW5lQ29sb3IiOm51bGwsIkxpbmVXZWlnaHQiOjAuMCwiTGluZVR5cGUiOjAsIlBhcmVudFN0eWxlIjpudWxsfSwiUGFyZW50U3R5bGUiOm51bGx9LCJEYXRlU3R5bGUiOnsiJGlkIjoiNDE3IiwiRm9udFNldHRpbmdzIjp7IiRpZCI6IjQxOCIsIkZvbnRTaXplIjoxMCwiRm9udE5hbWUiOiJDYWxpYnJpIiwiSXNCb2xkIjpmYWxzZSwiSXNJdGFsaWMiOmZhbHNlLCJJc1VuZGVybGluZWQiOmZhbHNlLCJQYXJlbnRTdHlsZSI6bnVsbH0sIkF1dG9TaXplIjowLCJGb3JlZ3JvdW5kIjp7IiRpZCI6IjQxOSIsIkNvbG9yIjp7IiRpZCI6IjQy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IxIiwiVG9wIjowLCJMZWZ0IjowLCJSaWdodCI6MCwiQm90dG9tIjowfSwiUGFkZGluZyI6eyIkaWQiOiI0MjIiLCJUb3AiOjAsIkxlZnQiOjAsIlJpZ2h0IjowLCJCb3R0b20iOjB9LCJCYWNrZ3JvdW5kIjp7IiRpZCI6IjQyMyIsIkNvbG9yIjp7IiRpZCI6IjQyNCIsIkEiOjAsIlIiOjI1NSwiRyI6MjU1LCJCIjoyNTV9fSwiSXNWaXNpYmxlIjp0cnVlLCJXaWR0aCI6MC4wLCJIZWlnaHQiOjAuMCwiQm9yZGVyU3R5bGUiOnsiJGlkIjoiNDI1IiwiTGluZUNvbG9yIjpudWxsLCJMaW5lV2VpZ2h0IjowLjAsIkxpbmVUeXBlIjowLCJQYXJlbnRTdHlsZSI6bnVsbH0sIlBhcmVudFN0eWxlIjpudWxsfSwiRGF0ZUZvcm1hdCI6eyIkaWQiOiI0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I3IiwiRm9ybWF0IjowLCJJc1Zpc2libGUiOmZhbHNlLCJMYXN0S25vd25WaXNpYmlsaXR5U3RhdGUiOmZhbHNlfSwiSXNWaXNpYmxlIjp0cnVlLCJQYXJlbnRTdHlsZSI6bnVsbH0sIkluZGV4Ijo5LCJTbWFydER1cmF0aW9uQWN0aXZhdGVkIjpmYWxzZSwiRGF0ZUZvcm1hdCI6eyIkcmVmIjoiNDI2In0sIldlZWtOdW1iZXJpbmciOnsiJGlkIjoiNDI4IiwiRm9ybWF0IjowLCJJc1Zpc2libGUiOmZhbHNlLCJMYXN0S25vd25WaXNpYmlsaXR5U3RhdGUiOmZhbHNlfSwiSWQiOiI3MmIzMjBmOC0xYjZlLTRiMDQtYTNmYy1lMDFkZTU5NWFkYjAiLCJJbXBvcnRJZCI6bnVsbCwiVGl0bGUiOiJSZWNvdmVyIGNyaXRpY2FsIGJ1c2luZXNzIHByb2Nlc3NlcyIsIk5vdGUiOm51bGwsIkh5cGVybGluayI6eyIkaWQiOiI0MjkiLCJBZGRyZXNzIjoiIiwiU3ViQWRkcmVzcyI6IiJ9LCJJc0NoYW5nZWQiOmZhbHNlLCJJc05ldyI6ZmFsc2V9LCJJbmRleCI6MH0seyIkaWQiOiI0MzAiLCJfYXR0YWNoZWRNaWxlc3RvbmVzIjpbXSwiVGFza0RlZmluaXRpb24iOnsiJGlkIjoiNDMxIiwiR3JvdXBOYW1lIjoiZjlkMjA0MzQtN2IwMC00ODM0LTliOWItMWEwZGNjOTZhMDZjIiwiU3RhcnREYXRlIjoiMjAyMS0wNC0xMlQwMDowMDowMFoiLCJFbmREYXRlIjoiMjAyMS0wNC0xOFQyMzo1OTowMFoiLCJQZXJjZW50YWdlQ29tcGxldGUiOm51bGwsIlN0eWxlIjp7IiRpZCI6IjQzMiIsIlNoYXBlIjozLCJTaGFwZVRoaWNrbmVzcyI6MCwiRHVyYXRpb25Gb3JtYXQiOjAsIkluY2x1ZGVOb25Xb3JraW5nRGF5c0luRHVyYXRpb24iOmZhbHNlLCJQZXJjZW50YWdlQ29tcGxldGVTdHlsZSI6eyIkaWQiOiI0MzMiLCJGb250U2V0dGluZ3MiOnsiJGlkIjoiNDM0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zODYifSwiUGFkZGluZyI6eyIkcmVmIjoiMzg3In0sIkJhY2tncm91bmQiOnsiJHJlZiI6IjkwIn0sIklzVmlzaWJsZSI6dHJ1ZSwiV2lkdGgiOjAuMCwiSGVpZ2h0IjowLjAsIkJvcmRlclN0eWxlIjp7IiRpZCI6IjQzNSIsIkxpbmVDb2xvciI6bnVsbCwiTGluZVdlaWdodCI6MC4wLCJMaW5lVHlwZSI6MCwiUGFyZW50U3R5bGUiOm51bGx9LCJQYXJlbnRTdHlsZSI6bnVsbH0sIkR1cmF0aW9uU3R5bGUiOnsiJGlkIjoiNDM2IiwiRm9udFNldHRpbmdzIjp7IiRpZCI6IjQzNyIsIkZvbnRTaXplIjoxMCwiRm9udE5hbWUiOiJDYWxpYnJpIiwiSXNCb2xkIjpmYWxzZSwiSXNJdGFsaWMiOmZhbHNlLCJJc1VuZGVybGluZWQiOmZhbHNlLCJQYXJlbnRTdHlsZSI6bnVsbH0sIkF1dG9TaXplIjowLCJGb3JlZ3JvdW5kIjp7IiRpZCI6IjQzOCIsIkNvbG9yIjp7IiRpZCI6IjQzOS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zkzIn0sIlBhZGRpbmciOnsiJHJlZiI6IjM5NCJ9LCJCYWNrZ3JvdW5kIjp7IiRpZCI6IjQ0MCIsIkNvbG9yIjp7IiRpZCI6IjQ0MSIsIkEiOjAsIlIiOjI1NSwiRyI6MjU1LCJCIjoyNTV9fSwiSXNWaXNpYmxlIjp0cnVlLCJXaWR0aCI6MC4wLCJIZWlnaHQiOjAuMCwiQm9yZGVyU3R5bGUiOnsiJGlkIjoiNDQyIiwiTGluZUNvbG9yIjpudWxsLCJMaW5lV2VpZ2h0IjowLjAsIkxpbmVUeXBlIjowLCJQYXJlbnRTdHlsZSI6bnVsbH0sIlBhcmVudFN0eWxlIjpudWxsfSwiSG9yaXpvbnRhbENvbm5lY3RvclN0eWxlIjp7IiRpZCI6IjQ0MyIsIkxpbmVDb2xvciI6eyIkcmVmIjoiOTkifSwiTGluZVdlaWdodCI6MS4wLCJMaW5lVHlwZSI6MCwiUGFyZW50U3R5bGUiOm51bGx9LCJWZXJ0aWNhbENvbm5lY3RvclN0eWxlIjp7IiRpZCI6IjQ0NCIsIkxpbmVDb2xvciI6eyIkcmVmIjoiMTAyIn0sIkxpbmVXZWlnaHQiOjAuMCwiTGluZVR5cGUiOjAsIlBhcmVudFN0eWxlIjpudWxsfSwiTWFyZ2luIjpudWxsLCJTdGFydERhdGVQb3NpdGlvbiI6NiwiRW5kRGF0ZVBvc2l0aW9uIjo2LCJEYXRlSXNWaXNpYmxlIjpmYWxzZSwiVGl0bGVQb3NpdGlvbiI6MiwiRHVyYXRpb25Qb3NpdGlvbiI6MywiUGVyY2VudGFnZUNvbXBsZXRlZFBvc2l0aW9uIjo2LCJTcGFjaW5nIjo1LCJJc0JlbG93VGltZWJhbmQiOmZhbHNlLCJQZXJjZW50YWdlQ29tcGxldGVTaGFwZU9wYWNpdHkiOjM1LCJTaGFwZVN0eWxlIjp7IiRpZCI6IjQ0NSIsIk1hcmdpbiI6eyIkcmVmIjoiNDAxIn0sIlBhZGRpbmciOnsiJHJlZiI6IjQwMiJ9LCJCYWNrZ3JvdW5kIjp7IiRpZCI6IjQ0NiIsIkNvbG9yIjp7IiRpZCI6IjQ0NyIsIkEiOjI1NSwiUiI6NjgsIkciOjExNCwiQiI6MTk2fX0sIklzVmlzaWJsZSI6dHJ1ZSwiV2lkdGgiOjAuMCwiSGVpZ2h0IjoxMC4wLCJCb3JkZXJTdHlsZSI6eyIkaWQiOiI0NDgiLCJMaW5lQ29sb3IiOnsiJHJlZiI6IjQwNiJ9LCJMaW5lV2VpZ2h0IjowLjAsIkxpbmVUeXBlIjowLCJQYXJlbnRTdHlsZSI6bnVsbH0sIlBhcmVudFN0eWxlIjpudWxsfSwiVGl0bGVTdHlsZSI6eyIkaWQiOiI0NDkiLCJGb250U2V0dGluZ3MiOnsiJGlkIjoiNDUwIiwiRm9udFNpemUiOjExLCJGb250TmFtZSI6IkNhbGlicmkiLCJJc0JvbGQiOmZhbHNlLCJJc0l0YWxpYyI6ZmFsc2UsIklzVW5kZXJsaW5lZCI6ZmFsc2UsIlBhcmVudFN0eWxlIjpudWxsfSwiQXV0b1NpemUiOjAsIkZvcmVncm91bmQiOnsiJGlkIjoiNDUxIiwiQ29sb3IiOnsiJGlkIjoiNDUy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yZWYiOiI0MTIifSwiUGFkZGluZyI6eyIkcmVmIjoiNDEzIn0sIkJhY2tncm91bmQiOnsiJGlkIjoiNDUzIiwiQ29sb3IiOnsiJGlkIjoiNDU0IiwiQSI6MCwiUiI6MjU1LCJHIjoyNTUsIkIiOjI1NX19LCJJc1Zpc2libGUiOnRydWUsIldpZHRoIjowLjAsIkhlaWdodCI6MC4wLCJCb3JkZXJTdHlsZSI6eyIkaWQiOiI0NTUiLCJMaW5lQ29sb3IiOm51bGwsIkxpbmVXZWlnaHQiOjAuMCwiTGluZVR5cGUiOjAsIlBhcmVudFN0eWxlIjpudWxsfSwiUGFyZW50U3R5bGUiOm51bGx9LCJEYXRlU3R5bGUiOnsiJGlkIjoiNDU2IiwiRm9udFNldHRpbmdzIjp7IiRpZCI6IjQ1NyIsIkZvbnRTaXplIjoxMCwiRm9udE5hbWUiOiJDYWxpYnJpIiwiSXNCb2xkIjpmYWxzZSwiSXNJdGFsaWMiOmZhbHNlLCJJc1VuZGVybGluZWQiOmZhbHNlLCJQYXJlbnRTdHlsZSI6bnVsbH0sIkF1dG9TaXplIjowLCJGb3JlZ3JvdW5kIjp7IiRpZCI6IjQ1OCIsIkNvbG9yIjp7IiRpZCI6IjQ1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QyMSJ9LCJQYWRkaW5nIjp7IiRyZWYiOiI0MjIifSwiQmFja2dyb3VuZCI6eyIkaWQiOiI0NjAiLCJDb2xvciI6eyIkaWQiOiI0NjEiLCJBIjowLCJSIjoyNTUsIkciOjI1NSwiQiI6MjU1fX0sIklzVmlzaWJsZSI6dHJ1ZSwiV2lkdGgiOjAuMCwiSGVpZ2h0IjowLjAsIkJvcmRlclN0eWxlIjp7IiRpZCI6IjQ2MiIsIkxpbmVDb2xvciI6bnVsbCwiTGluZVdlaWdodCI6MC4wLCJMaW5lVHlwZSI6MCwiUGFyZW50U3R5bGUiOm51bGx9LCJQYXJlbnRTdHlsZSI6bnVsbH0sIkRhdGVGb3JtYXQiOnsiJHJlZiI6IjQyNiJ9LCJXZWVrTnVtYmVyaW5nIjp7IiRpZCI6IjQ2MyIsIkZvcm1hdCI6MCwiSXNWaXNpYmxlIjpmYWxzZSwiTGFzdEtub3duVmlzaWJpbGl0eVN0YXRlIjpmYWxzZX0sIklzVmlzaWJsZSI6dHJ1ZSwiUGFyZW50U3R5bGUiOm51bGx9LCJJbmRleCI6MTAsIlNtYXJ0RHVyYXRpb25BY3RpdmF0ZWQiOmZhbHNlLCJEYXRlRm9ybWF0Ijp7IiRyZWYiOiI0MjYifSwiV2Vla051bWJlcmluZyI6eyIkaWQiOiI0NjQiLCJGb3JtYXQiOjAsIklzVmlzaWJsZSI6ZmFsc2UsIkxhc3RLbm93blZpc2liaWxpdHlTdGF0ZSI6ZmFsc2V9LCJJZCI6ImNiODMwYTk1LTc3M2ItNGQyMy04ZTFhLTZiYWFkMmQ5ZWZhYiIsIkltcG9ydElkIjpudWxsLCJUaXRsZSI6IlJlYnVpbGQgbG9zdCBXSVAiLCJOb3RlIjpudWxsLCJIeXBlcmxpbmsiOnsiJGlkIjoiNDY1IiwiQWRkcmVzcyI6IiIsIlN1YkFkZHJlc3MiOiIifSwiSXNDaGFuZ2VkIjpmYWxzZSwiSXNOZXciOmZhbHNlfSwiSW5kZXgiOjB9LHsiJGlkIjoiNDY2IiwiX2F0dGFjaGVkTWlsZXN0b25lcyI6W10sIlRhc2tEZWZpbml0aW9uIjp7IiRpZCI6IjQ2NyIsIkdyb3VwTmFtZSI6ImY5ZDIwNDM0LTdiMDAtNDgzNC05YjliLTFhMGRjYzk2YTA2YyIsIlN0YXJ0RGF0ZSI6IjIwMjEtMDQtMThUMTQ6NDE6MDBaIiwiRW5kRGF0ZSI6IjIwMjEtMDQtMjRUMDA6MDA6MDBaIiwiUGVyY2VudGFnZUNvbXBsZXRlIjpudWxsLCJTdHlsZSI6eyIkaWQiOiI0NjgiLCJTaGFwZSI6MywiU2hhcGVUaGlja25lc3MiOjAsIkR1cmF0aW9uRm9ybWF0IjowLCJJbmNsdWRlTm9uV29ya2luZ0RheXNJbkR1cmF0aW9uIjpmYWxzZSwiUGVyY2VudGFnZUNvbXBsZXRlU3R5bGUiOnsiJGlkIjoiNDY5IiwiRm9udFNldHRpbmdzIjp7IiRpZCI6IjQ3MC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Mzg2In0sIlBhZGRpbmciOnsiJHJlZiI6IjM4NyJ9LCJCYWNrZ3JvdW5kIjp7IiRyZWYiOiI5MCJ9LCJJc1Zpc2libGUiOnRydWUsIldpZHRoIjowLjAsIkhlaWdodCI6MC4wLCJCb3JkZXJTdHlsZSI6eyIkaWQiOiI0NzEiLCJMaW5lQ29sb3IiOm51bGwsIkxpbmVXZWlnaHQiOjAuMCwiTGluZVR5cGUiOjAsIlBhcmVudFN0eWxlIjpudWxsfSwiUGFyZW50U3R5bGUiOm51bGx9LCJEdXJhdGlvblN0eWxlIjp7IiRpZCI6IjQ3MiIsIkZvbnRTZXR0aW5ncyI6eyIkaWQiOiI0NzMiLCJGb250U2l6ZSI6MTAsIkZvbnROYW1lIjoiQ2FsaWJyaSIsIklzQm9sZCI6ZmFsc2UsIklzSXRhbGljIjpmYWxzZSwiSXNVbmRlcmxpbmVkIjpmYWxzZSwiUGFyZW50U3R5bGUiOm51bGx9LCJBdXRvU2l6ZSI6MCwiRm9yZWdyb3VuZCI6eyIkaWQiOiI0NzQiLCJDb2xvciI6eyIkaWQiOiI0NzU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M5MyJ9LCJQYWRkaW5nIjp7IiRyZWYiOiIzOTQifSwiQmFja2dyb3VuZCI6eyIkaWQiOiI0NzYiLCJDb2xvciI6eyIkaWQiOiI0NzciLCJBIjowLCJSIjoyNTUsIkciOjI1NSwiQiI6MjU1fX0sIklzVmlzaWJsZSI6dHJ1ZSwiV2lkdGgiOjAuMCwiSGVpZ2h0IjowLjAsIkJvcmRlclN0eWxlIjp7IiRpZCI6IjQ3OCIsIkxpbmVDb2xvciI6bnVsbCwiTGluZVdlaWdodCI6MC4wLCJMaW5lVHlwZSI6MCwiUGFyZW50U3R5bGUiOm51bGx9LCJQYXJlbnRTdHlsZSI6bnVsbH0sIkhvcml6b250YWxDb25uZWN0b3JTdHlsZSI6eyIkaWQiOiI0NzkiLCJMaW5lQ29sb3IiOnsiJHJlZiI6Ijk5In0sIkxpbmVXZWlnaHQiOjEuMCwiTGluZVR5cGUiOjAsIlBhcmVudFN0eWxlIjpudWxsfSwiVmVydGljYWxDb25uZWN0b3JTdHlsZSI6eyIkaWQiOiI0ODAiLCJMaW5lQ29sb3IiOnsiJHJlZiI6IjEwMiJ9LCJMaW5lV2VpZ2h0IjowLjAsIkxpbmVUeXBlIjowLCJQYXJlbnRTdHlsZSI6bnVsbH0sIk1hcmdpbiI6bnVsbCwiU3RhcnREYXRlUG9zaXRpb24iOjYsIkVuZERhdGVQb3NpdGlvbiI6NiwiRGF0ZUlzVmlzaWJsZSI6ZmFsc2UsIlRpdGxlUG9zaXRpb24iOjIsIkR1cmF0aW9uUG9zaXRpb24iOjQsIlBlcmNlbnRhZ2VDb21wbGV0ZWRQb3NpdGlvbiI6NiwiU3BhY2luZyI6NSwiSXNCZWxvd1RpbWViYW5kIjpmYWxzZSwiUGVyY2VudGFnZUNvbXBsZXRlU2hhcGVPcGFjaXR5IjozNSwiU2hhcGVTdHlsZSI6eyIkaWQiOiI0ODEiLCJNYXJnaW4iOnsiJHJlZiI6IjQwMSJ9LCJQYWRkaW5nIjp7IiRyZWYiOiI0MDIifSwiQmFja2dyb3VuZCI6eyIkaWQiOiI0ODIiLCJDb2xvciI6eyIkaWQiOiI0ODMiLCJBIjoyNTUsIlIiOjkxLCJHIjoxNTUsIkIiOjIxM319LCJJc1Zpc2libGUiOnRydWUsIldpZHRoIjowLjAsIkhlaWdodCI6MTAuMCwiQm9yZGVyU3R5bGUiOnsiJGlkIjoiNDg0IiwiTGluZUNvbG9yIjp7IiRyZWYiOiI0MDYifSwiTGluZVdlaWdodCI6MC4wLCJMaW5lVHlwZSI6MCwiUGFyZW50U3R5bGUiOm51bGx9LCJQYXJlbnRTdHlsZSI6bnVsbH0sIlRpdGxlU3R5bGUiOnsiJGlkIjoiNDg1IiwiRm9udFNldHRpbmdzIjp7IiRpZCI6IjQ4NiIsIkZvbnRTaXplIjoxMSwiRm9udE5hbWUiOiJDYWxpYnJpIiwiSXNCb2xkIjpmYWxzZSwiSXNJdGFsaWMiOmZhbHNlLCJJc1VuZGVybGluZWQiOmZhbHNlLCJQYXJlbnRTdHlsZSI6bnVsbH0sIkF1dG9TaXplIjowLCJGb3JlZ3JvdW5kIjp7IiRpZCI6IjQ4NyIsIkNvbG9yIjp7IiRpZCI6IjQ4OC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cmVmIjoiNDEyIn0sIlBhZGRpbmciOnsiJHJlZiI6IjQxMyJ9LCJCYWNrZ3JvdW5kIjp7IiRpZCI6IjQ4OSIsIkNvbG9yIjp7IiRpZCI6IjQ5MCIsIkEiOjAsIlIiOjI1NSwiRyI6MjU1LCJCIjoyNTV9fSwiSXNWaXNpYmxlIjp0cnVlLCJXaWR0aCI6MC4wLCJIZWlnaHQiOjAuMCwiQm9yZGVyU3R5bGUiOnsiJGlkIjoiNDkxIiwiTGluZUNvbG9yIjpudWxsLCJMaW5lV2VpZ2h0IjowLjAsIkxpbmVUeXBlIjowLCJQYXJlbnRTdHlsZSI6bnVsbH0sIlBhcmVudFN0eWxlIjpudWxsfSwiRGF0ZVN0eWxlIjp7IiRpZCI6IjQ5MiIsIkZvbnRTZXR0aW5ncyI6eyIkaWQiOiI0OTMiLCJGb250U2l6ZSI6MTAsIkZvbnROYW1lIjoiQ2FsaWJyaSIsIklzQm9sZCI6ZmFsc2UsIklzSXRhbGljIjpmYWxzZSwiSXNVbmRlcmxpbmVkIjpmYWxzZSwiUGFyZW50U3R5bGUiOm51bGx9LCJBdXRvU2l6ZSI6MCwiRm9yZWdyb3VuZCI6eyIkaWQiOiI0OTQiLCJDb2xvciI6eyIkaWQiOiI0OT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0MjEifSwiUGFkZGluZyI6eyIkcmVmIjoiNDIyIn0sIkJhY2tncm91bmQiOnsiJGlkIjoiNDk2IiwiQ29sb3IiOnsiJGlkIjoiNDk3IiwiQSI6MCwiUiI6MjU1LCJHIjoyNTUsIkIiOjI1NX19LCJJc1Zpc2libGUiOnRydWUsIldpZHRoIjowLjAsIkhlaWdodCI6MC4wLCJCb3JkZXJTdHlsZSI6eyIkaWQiOiI0OTgiLCJMaW5lQ29sb3IiOm51bGwsIkxpbmVXZWlnaHQiOjAuMCwiTGluZVR5cGUiOjAsIlBhcmVudFN0eWxlIjpudWxsfSwiUGFyZW50U3R5bGUiOm51bGx9LCJEYXRlRm9ybWF0Ijp7IiRyZWYiOiI0MjYifSwiV2Vla051bWJlcmluZyI6eyIkaWQiOiI0OTkiLCJGb3JtYXQiOjAsIklzVmlzaWJsZSI6ZmFsc2UsIkxhc3RLbm93blZpc2liaWxpdHlTdGF0ZSI6ZmFsc2V9LCJJc1Zpc2libGUiOnRydWUsIlBhcmVudFN0eWxlIjpudWxsfSwiSW5kZXgiOjExLCJTbWFydER1cmF0aW9uQWN0aXZhdGVkIjpmYWxzZSwiRGF0ZUZvcm1hdCI6eyIkcmVmIjoiNDI2In0sIldlZWtOdW1iZXJpbmciOnsiJGlkIjoiNTAwIiwiRm9ybWF0IjowLCJJc1Zpc2libGUiOmZhbHNlLCJMYXN0S25vd25WaXNpYmlsaXR5U3RhdGUiOmZhbHNlfSwiSWQiOiIzMDJhZDVkZC02MTRlLTQzODMtOWY0ZS01MmNiYTc1MzBlN2QiLCJJbXBvcnRJZCI6bnVsbCwiVGl0bGUiOiJBbHRlcm5hdGUgc2l0ZSBPcHMiLCJOb3RlIjpudWxsLCJIeXBlcmxpbmsiOnsiJGlkIjoiNTAxIiwiQWRkcmVzcyI6IiIsIlN1YkFkZHJlc3MiOiIifSwiSXNDaGFuZ2VkIjpmYWxzZSwiSXNOZXciOmZhbHNlfSwiSW5kZXgiOjB9XSwiTWlsZXN0b25lcyI6W3siJGlkIjoiNTAyIiwiSWQiOiJlYjkzNDAzNC0zMzMwLTRlYTktODFlOC1hZjQzNmE4NDVmNWEiLCJJbmRleCI6OCwiR3JvdXBJZCI6bnVsbCwiVGl0bGUiOiJDb250YWN0IHN0YWZmLCB2ZW5kb3JzLCBjbGllbnRzIiwiRGF0ZVRpbWUiOiIyMDIxLTA0LTA2VDIzOjU5OjAwIiwiUGVyY2VudGFnZUNvbXBsZXRlIjpudWxsLCJOb3RlIjpudWxsLCJTdHlsZSI6eyIkaWQiOiI1MDMiLCJUaXRsZVBvc2l0aW9uIjoiUmlnaHQiLCJEYXRlUG9zaXRpb24iOiJMZWZ0IiwiU2hhcGVUeXBlIjoxLCJTaGFwZVNpemUiOjAsIlNoYXBlU3R5bGUiOnsiJGlkIjoiNTA0IiwiTWFyZ2luIjp7IiRyZWYiOiIyOTgifSwiUGFkZGluZyI6eyIkcmVmIjoiMjk5In0sIkJhY2tncm91bmQiOnsiJGlkIjoiNTA1IiwiQ29sb3IiOnsiJGlkIjoiNTA2IiwiQSI6MjU1LCJSIjo2OCwiRyI6MTE0LCJCIjoxOTZ9fSwiSXNWaXNpYmxlIjp0cnVlLCJXaWR0aCI6MTIuMCwiSGVpZ2h0IjoxNC4wLCJCb3JkZXJTdHlsZSI6eyIkaWQiOiI1MDciLCJMaW5lQ29sb3IiOm51bGwsIkxpbmVXZWlnaHQiOjAuMCwiTGluZVR5cGUiOjAsIlBhcmVudFN0eWxlIjpudWxsfSwiUGFyZW50U3R5bGUiOm51bGx9LCJUaXRsZVN0eWxlIjp7IiRpZCI6IjUwOCIsIkZvbnRTZXR0aW5ncyI6eyIkaWQiOiI1MDkiLCJGb250U2l6ZSI6MTEsIkZvbnROYW1lIjoiQ2FsaWJyaSIsIklzQm9sZCI6ZmFsc2UsIklzSXRhbGljIjpmYWxzZSwiSXNVbmRlcmxpbmVkIjpmYWxzZSwiUGFyZW50U3R5bGUiOm51bGx9LCJBdXRvU2l6ZSI6MiwiRm9yZWdyb3VuZCI6eyIkaWQiOiI1MTAiLCJDb2xvciI6eyIkaWQiOiI1MTEiLCJBIjoyNTUsIlIiOjAsIkciOjAsIkIiOjB9fSwiTWF4V2lkdGgiOjEzNy42NzYxOTI5OTk4ODk0OCwiTWF4SGVpZ2h0IjoiSW5maW5pdHkiLCJTbWFydEZvcmVncm91bmRJc0FjdGl2ZSI6ZmFsc2UsIkhvcml6b250YWxBbGlnbm1lbnQiOjAsIlZlcnRpY2FsQWxpZ25tZW50IjowLCJTbWFydEZvcmVncm91bmQiOm51bGwsIkJhY2tncm91bmRGaWxsVHlwZSI6MCwiTWFyZ2luIjp7IiRyZWYiOiIzMDcifSwiUGFkZGluZyI6eyIkcmVmIjoiMzA4In0sIkJhY2tncm91bmQiOnsiJGlkIjoiNTEyIiwiQ29sb3IiOnsiJGlkIjoiNTEzIiwiQSI6MCwiUiI6MjU1LCJHIjoyNTUsIkIiOjI1NX19LCJJc1Zpc2libGUiOnRydWUsIldpZHRoIjowLjAsIkhlaWdodCI6MC4wLCJCb3JkZXJTdHlsZSI6bnVsbCwiUGFyZW50U3R5bGUiOm51bGx9LCJEYXRlU3R5bGUiOnsiJGlkIjoiNTE0IiwiRm9udFNldHRpbmdzIjp7IiRpZCI6IjUxNSIsIkZvbnRTaXplIjoxMCwiRm9udE5hbWUiOiJDYWxpYnJpIiwiSXNCb2xkIjpmYWxzZSwiSXNJdGFsaWMiOmZhbHNlLCJJc1VuZGVybGluZWQiOmZhbHNlLCJQYXJlbnRTdHlsZSI6bnVsbH0sIkF1dG9TaXplIjowLCJGb3JlZ3JvdW5kIjp7IiRpZCI6IjUxNiIsIkNvbG9yIjp7IiRpZCI6IjUx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MxNSJ9LCJQYWRkaW5nIjp7IiRyZWYiOiIzMTYifSwiQmFja2dyb3VuZCI6eyIkaWQiOiI1MTgiLCJDb2xvciI6eyIkaWQiOiI1MTkiLCJBIjowLCJSIjoyNTUsIkciOjI1NSwiQiI6MjU1fX0sIklzVmlzaWJsZSI6ZmFsc2UsIldpZHRoIjowLjAsIkhlaWdodCI6MC4wLCJCb3JkZXJTdHlsZSI6bnVsbCwiUGFyZW50U3R5bGUiOm51bGx9LCJEYXRlRm9ybWF0Ijp7IiRpZCI6IjUy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jEiLCJGb3JtYXQiOjAsIklzVmlzaWJsZSI6ZmFsc2UsIkxhc3RLbm93blZpc2liaWxpdHlTdGF0ZSI6ZmFsc2V9LCJJc1Zpc2libGUiOnRydWUsIlBhcmVudFN0eWxlIjpudWxsfSwiSHlwZXJsaW5rIjp7IiRpZCI6IjUyMiIsIkFkZHJlc3MiOiIiLCJTdWJBZGRyZXNzIjoiIn0sIkltcG9ydElkIjpudWxsfV19LHsiJGlkIjoiNTIzIiwiSWQiOiJmNmZmYWRjOS03ODBhLTRmM2EtYjIyYS03ZTUzYmFkZTkxOWQiLCJJbmRleCI6MTIsIkhlYWRlclRleHQiOiJSZXZpZXcgXHUwMDBiJiBSZWNvdmVyeSIsIlN0eWxlIjp7IiRpZCI6IjUyNCIsIkhlYWRlclN0eWxlIjp7IiRpZCI6IjUyNSIsIlRleHRTdHlsZSI6eyIkaWQiOiI1MjYiLCJGb250U2V0dGluZ3MiOnsiJGlkIjoiNTI3IiwiRm9udFNpemUiOjExLCJGb250TmFtZSI6IkNhbGlicmkiLCJJc0JvbGQiOnRydWUsIklzSXRhbGljIjpmYWxzZSwiSXNVbmRlcmxpbmVkIjpmYWxzZSwiUGFyZW50U3R5bGUiOm51bGx9LCJBdXRvU2l6ZSI6MCwiRm9yZWdyb3VuZCI6eyIkaWQiOiI1MjgiLCJDb2xvciI6eyIkaWQiOiI1MjkiLCJBIjoyNTUsIlIiOjI1NSwiRyI6MjU1LCJCIjoyNTV9fSwiTWF4V2lkdGgiOjAuMCwiTWF4SGVpZ2h0IjowLjAsIlNtYXJ0Rm9yZWdyb3VuZElzQWN0aXZlIjpmYWxzZSwiSG9yaXpvbnRhbEFsaWdubWVudCI6MCwiVmVydGljYWxBbGlnbm1lbnQiOjAsIlNtYXJ0Rm9yZWdyb3VuZCI6bnVsbCwiQmFja2dyb3VuZEZpbGxUeXBlIjowLCJNYXJnaW4iOnsiJHJlZiI6IjI3MyJ9LCJQYWRkaW5nIjp7IiRyZWYiOiIyNzQifSwiQmFja2dyb3VuZCI6bnVsbCwiSXNWaXNpYmxlIjpmYWxzZSwiV2lkdGgiOjAuMCwiSGVpZ2h0IjowLjAsIkJvcmRlclN0eWxlIjpudWxsLCJQYXJlbnRTdHlsZSI6bnVsbH0sIlJlY3RhbmdsZVN0eWxlIjp7IiRpZCI6IjUzMCIsIk1hcmdpbiI6eyIkcmVmIjoiMjc2In0sIlBhZGRpbmciOnsiJHJlZiI6IjI3NyJ9LCJCYWNrZ3JvdW5kIjp7IiRpZCI6IjUzMSIsIkNvbG9yIjp7IiRpZCI6IjUzMiIsIkEiOjE2NSwiUiI6MjM3LCJHIjoxMjUsIkIiOjQ5fX0sIklzVmlzaWJsZSI6ZmFsc2UsIldpZHRoIjowLjAsIkhlaWdodCI6MC4wLCJCb3JkZXJTdHlsZSI6eyIkaWQiOiI1MzMiLCJMaW5lQ29sb3IiOnsiJGlkIjoiNTM0IiwiJHR5cGUiOiJOTFJFLkNvbW1vbi5Eb20uU29saWRDb2xvckJydXNoLCBOTFJFLkNvbW1vbiIsIkNvbG9yIjp7IiRpZCI6IjUzNSIsIkEiOjI1NSwiUiI6ODgsIkciOjM5LCJCIjo3fX0sIkxpbmVXZWlnaHQiOjAuMCwiTGluZVR5cGUiOjAsIlBhcmVudFN0eWxlIjpudWxsfSwiUGFyZW50U3R5bGUiOm51bGx9LCJNYXJnaW4iOnsiJHJlZiI6IjI4MyJ9LCJQYWRkaW5nIjp7IiRyZWYiOiIyODQifSwiQmFja2dyb3VuZCI6bnVsbCwiSXNWaXNpYmxlIjp0cnVlLCJXaWR0aCI6MC4wLCJIZWlnaHQiOjAuMCwiQm9yZGVyU3R5bGUiOm51bGwsIlBhcmVudFN0eWxlIjpudWxsfSwiQmFja2dyb3VuZFN0eWxlIjp7IiRpZCI6IjUzNiIsIk1hcmdpbiI6eyIkcmVmIjoiMjg2In0sIlBhZGRpbmciOnsiJHJlZiI6IjI4NyJ9LCJCYWNrZ3JvdW5kIjp7IiRpZCI6IjUzNyIsIkNvbG9yIjp7IiRpZCI6IjUzOCIsIkEiOjI1LCJSIjoyNTUsIkciOjIxNywiQiI6MTAyfX0sIklzVmlzaWJsZSI6dHJ1ZSwiV2lkdGgiOjAuMCwiSGVpZ2h0IjowLjAsIkJvcmRlclN0eWxlIjp7IiRpZCI6IjUzOSIsIkxpbmVDb2xvciI6eyIkaWQiOiI1NDAiLCIkdHlwZSI6Ik5MUkUuQ29tbW9uLkRvbS5Tb2xpZENvbG9yQnJ1c2gsIE5MUkUuQ29tbW9uIiwiQ29sb3IiOnsiJGlkIjoiNTQxIiwiQSI6MjU1LCJSIjo4OCwiRyI6MzksIkIiOjd9fSwiTGluZVdlaWdodCI6MC4wLCJMaW5lVHlwZSI6MCwiUGFyZW50U3R5bGUiOm51bGx9LCJQYXJlbnRTdHlsZSI6bnVsbH0sIklzQWJvdmVUaW1lYmFuZCI6dHJ1ZSwiTWFyZ2luIjp7IiRyZWYiOiIyOTMifSwiUGFkZGluZyI6eyIkcmVmIjoiMjk0In0sIklzVmlzaWJsZSI6dHJ1ZSwiV2lkdGgiOjAuMCwiSGVpZ2h0IjowLjAsIkJvcmRlclN0eWxlIjpudWxsLCJQYXJlbnRTdHlsZSI6bnVsbH0sIlRhc2tzIjpbeyIkaWQiOiI1NDIiLCJfYXR0YWNoZWRNaWxlc3RvbmVzIjpbXSwiVGFza0RlZmluaXRpb24iOnsiJGlkIjoiNTQzIiwiR3JvdXBOYW1lIjoiYmRjMTk0NmYtNTdjYS00MWM2LWI5ZDAtOTUxNGIyZTMxOWYxIiwiU3RhcnREYXRlIjoiMjAyMS0wNC0xOVQxNDo0MTowMFoiLCJFbmREYXRlIjoiMjAyMS0wNC0yM1QxNDo1MzowMFoiLCJQZXJjZW50YWdlQ29tcGxldGUiOm51bGwsIlN0eWxlIjp7IiRpZCI6IjU0NCIsIlNoYXBlIjozLCJTaGFwZVRoaWNrbmVzcyI6MCwiRHVyYXRpb25Gb3JtYXQiOjAsIkluY2x1ZGVOb25Xb3JraW5nRGF5c0luRHVyYXRpb24iOmZhbHNlLCJQZXJjZW50YWdlQ29tcGxldGVTdHlsZSI6eyIkaWQiOiI1NDUiLCJGb250U2V0dGluZ3MiOnsiJGlkIjoiNTQ2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zODYifSwiUGFkZGluZyI6eyIkcmVmIjoiMzg3In0sIkJhY2tncm91bmQiOnsiJHJlZiI6IjkwIn0sIklzVmlzaWJsZSI6dHJ1ZSwiV2lkdGgiOjAuMCwiSGVpZ2h0IjowLjAsIkJvcmRlclN0eWxlIjp7IiRpZCI6IjU0NyIsIkxpbmVDb2xvciI6bnVsbCwiTGluZVdlaWdodCI6MC4wLCJMaW5lVHlwZSI6MCwiUGFyZW50U3R5bGUiOm51bGx9LCJQYXJlbnRTdHlsZSI6bnVsbH0sIkR1cmF0aW9uU3R5bGUiOnsiJGlkIjoiNTQ4IiwiRm9udFNldHRpbmdzIjp7IiRpZCI6IjU0OSIsIkZvbnRTaXplIjoxMCwiRm9udE5hbWUiOiJDYWxpYnJpIiwiSXNCb2xkIjpmYWxzZSwiSXNJdGFsaWMiOmZhbHNlLCJJc1VuZGVybGluZWQiOmZhbHNlLCJQYXJlbnRTdHlsZSI6bnVsbH0sIkF1dG9TaXplIjowLCJGb3JlZ3JvdW5kIjp7IiRpZCI6IjU1MCIsIkNvbG9yIjp7IiRpZCI6IjU1MS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zkzIn0sIlBhZGRpbmciOnsiJHJlZiI6IjM5NCJ9LCJCYWNrZ3JvdW5kIjp7IiRpZCI6IjU1MiIsIkNvbG9yIjp7IiRpZCI6IjU1MyIsIkEiOjAsIlIiOjI1NSwiRyI6MjU1LCJCIjoyNTV9fSwiSXNWaXNpYmxlIjp0cnVlLCJXaWR0aCI6MC4wLCJIZWlnaHQiOjAuMCwiQm9yZGVyU3R5bGUiOnsiJGlkIjoiNTU0IiwiTGluZUNvbG9yIjpudWxsLCJMaW5lV2VpZ2h0IjowLjAsIkxpbmVUeXBlIjowLCJQYXJlbnRTdHlsZSI6bnVsbH0sIlBhcmVudFN0eWxlIjpudWxsfSwiSG9yaXpvbnRhbENvbm5lY3RvclN0eWxlIjp7IiRpZCI6IjU1NSIsIkxpbmVDb2xvciI6eyIkcmVmIjoiOTkifSwiTGluZVdlaWdodCI6MS4wLCJMaW5lVHlwZSI6MCwiUGFyZW50U3R5bGUiOm51bGx9LCJWZXJ0aWNhbENvbm5lY3RvclN0eWxlIjp7IiRpZCI6IjU1NiIsIkxpbmVDb2xvciI6eyIkcmVmIjoiMTAyIn0sIkxpbmVXZWlnaHQiOjAuMCwiTGluZVR5cGUiOjAsIlBhcmVudFN0eWxlIjpudWxsfSwiTWFyZ2luIjpudWxsLCJTdGFydERhdGVQb3NpdGlvbiI6NiwiRW5kRGF0ZVBvc2l0aW9uIjo2LCJEYXRlSXNWaXNpYmxlIjpmYWxzZSwiVGl0bGVQb3NpdGlvbiI6MiwiRHVyYXRpb25Qb3NpdGlvbiI6MywiUGVyY2VudGFnZUNvbXBsZXRlZFBvc2l0aW9uIjo2LCJTcGFjaW5nIjozLCJJc0JlbG93VGltZWJhbmQiOmZhbHNlLCJQZXJjZW50YWdlQ29tcGxldGVTaGFwZU9wYWNpdHkiOjM1LCJTaGFwZVN0eWxlIjp7IiRpZCI6IjU1NyIsIk1hcmdpbiI6eyIkcmVmIjoiNDAxIn0sIlBhZGRpbmciOnsiJHJlZiI6IjQwMiJ9LCJCYWNrZ3JvdW5kIjp7IiRpZCI6IjU1OCIsIkNvbG9yIjp7IiRpZCI6IjU1OSIsIkEiOjI1NSwiUiI6MjM3LCJHIjoxMjUsIkIiOjQ5fX0sIklzVmlzaWJsZSI6dHJ1ZSwiV2lkdGgiOjAuMCwiSGVpZ2h0IjoxMC4wLCJCb3JkZXJTdHlsZSI6eyIkaWQiOiI1NjAiLCJMaW5lQ29sb3IiOnsiJHJlZiI6IjQwNiJ9LCJMaW5lV2VpZ2h0IjowLjAsIkxpbmVUeXBlIjowLCJQYXJlbnRTdHlsZSI6bnVsbH0sIlBhcmVudFN0eWxlIjpudWxsfSwiVGl0bGVTdHlsZSI6eyIkaWQiOiI1NjEiLCJGb250U2V0dGluZ3MiOnsiJGlkIjoiNTYyIiwiRm9udFNpemUiOjExLCJGb250TmFtZSI6IkNhbGlicmkiLCJJc0JvbGQiOmZhbHNlLCJJc0l0YWxpYyI6ZmFsc2UsIklzVW5kZXJsaW5lZCI6ZmFsc2UsIlBhcmVudFN0eWxlIjpudWxsfSwiQXV0b1NpemUiOjAsIkZvcmVncm91bmQiOnsiJGlkIjoiNTYzIiwiQ29sb3IiOnsiJGlkIjoiNTY0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yZWYiOiI0MTIifSwiUGFkZGluZyI6eyIkcmVmIjoiNDEzIn0sIkJhY2tncm91bmQiOnsiJGlkIjoiNTY1IiwiQ29sb3IiOnsiJGlkIjoiNTY2IiwiQSI6MCwiUiI6MjU1LCJHIjoyNTUsIkIiOjI1NX19LCJJc1Zpc2libGUiOnRydWUsIldpZHRoIjowLjAsIkhlaWdodCI6MC4wLCJCb3JkZXJTdHlsZSI6eyIkaWQiOiI1NjciLCJMaW5lQ29sb3IiOm51bGwsIkxpbmVXZWlnaHQiOjAuMCwiTGluZVR5cGUiOjAsIlBhcmVudFN0eWxlIjpudWxsfSwiUGFyZW50U3R5bGUiOm51bGx9LCJEYXRlU3R5bGUiOnsiJGlkIjoiNTY4IiwiRm9udFNldHRpbmdzIjp7IiRpZCI6IjU2OS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iwiVmVydGljYWxBbGlnbm1lbnQiOjAsIlNtYXJ0Rm9yZWdyb3VuZCI6bnVsbCwiQmFja2dyb3VuZEZpbGxUeXBlIjowLCJNYXJnaW4iOnsiJHJlZiI6IjQyMSJ9LCJQYWRkaW5nIjp7IiRyZWYiOiI0MjIifSwiQmFja2dyb3VuZCI6eyIkcmVmIjoiMTI1In0sIklzVmlzaWJsZSI6dHJ1ZSwiV2lkdGgiOjAuMCwiSGVpZ2h0IjowLjAsIkJvcmRlclN0eWxlIjp7IiRpZCI6IjU3MCIsIkxpbmVDb2xvciI6bnVsbCwiTGluZVdlaWdodCI6MC4wLCJMaW5lVHlwZSI6MCwiUGFyZW50U3R5bGUiOm51bGx9LCJQYXJlbnRTdHlsZSI6bnVsbH0sIkRhdGVGb3JtYXQiOnsiJHJlZiI6IjQyNiJ9LCJXZWVrTnVtYmVyaW5nIjp7IiRpZCI6IjU3MSIsIkZvcm1hdCI6MCwiSXNWaXNpYmxlIjpmYWxzZSwiTGFzdEtub3duVmlzaWJpbGl0eVN0YXRlIjpmYWxzZX0sIklzVmlzaWJsZSI6dHJ1ZSwiUGFyZW50U3R5bGUiOm51bGx9LCJJbmRleCI6MTQsIlNtYXJ0RHVyYXRpb25BY3RpdmF0ZWQiOmZhbHNlLCJEYXRlRm9ybWF0Ijp7IiRyZWYiOiI0MjYifSwiV2Vla051bWJlcmluZyI6eyIkaWQiOiI1NzIiLCJGb3JtYXQiOjAsIklzVmlzaWJsZSI6ZmFsc2UsIkxhc3RLbm93blZpc2liaWxpdHlTdGF0ZSI6ZmFsc2V9LCJJZCI6ImU4YTBkMDY5LTBkNzgtNDNlZC1hY2E3LTk2ZThiMjU3MTlkYSIsIkltcG9ydElkIjpudWxsLCJUaXRsZSI6IkRhbWFnZSByZXBhaXIiLCJOb3RlIjpudWxsLCJIeXBlcmxpbmsiOnsiJGlkIjoiNTczIiwiQWRkcmVzcyI6IiIsIlN1YkFkZHJlc3MiOiIifSwiSXNDaGFuZ2VkIjpmYWxzZSwiSXNOZXciOmZhbHNlfSwiSW5kZXgiOjB9LHsiJGlkIjoiNTc0IiwiX2F0dGFjaGVkTWlsZXN0b25lcyI6W10sIlRhc2tEZWZpbml0aW9uIjp7IiRpZCI6IjU3NSIsIkdyb3VwTmFtZSI6bnVsbCwiU3RhcnREYXRlIjoiMjAyMS0wNC0yNVQwOTozODowMFoiLCJFbmREYXRlIjoiMjAyMS0wNC0yOFQyMjo1MjowMFoiLCJQZXJjZW50YWdlQ29tcGxldGUiOm51bGwsIlN0eWxlIjp7IiRpZCI6IjU3NiIsIlNoYXBlIjozLCJTaGFwZVRoaWNrbmVzcyI6MCwiRHVyYXRpb25Gb3JtYXQiOjAsIkluY2x1ZGVOb25Xb3JraW5nRGF5c0luRHVyYXRpb24iOmZhbHNlLCJQZXJjZW50YWdlQ29tcGxldGVTdHlsZSI6eyIkaWQiOiI1NzciLCJGb250U2V0dGluZ3MiOnsiJGlkIjoiNTc4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zODYifSwiUGFkZGluZyI6eyIkcmVmIjoiMzg3In0sIkJhY2tncm91bmQiOnsiJHJlZiI6IjkwIn0sIklzVmlzaWJsZSI6dHJ1ZSwiV2lkdGgiOjAuMCwiSGVpZ2h0IjowLjAsIkJvcmRlclN0eWxlIjp7IiRpZCI6IjU3OSIsIkxpbmVDb2xvciI6bnVsbCwiTGluZVdlaWdodCI6MC4wLCJMaW5lVHlwZSI6MCwiUGFyZW50U3R5bGUiOm51bGx9LCJQYXJlbnRTdHlsZSI6bnVsbH0sIkR1cmF0aW9uU3R5bGUiOnsiJGlkIjoiNTgwIiwiRm9udFNldHRpbmdzIjp7IiRpZCI6IjU4MSIsIkZvbnRTaXplIjoxMCwiRm9udE5hbWUiOiJDYWxpYnJpIiwiSXNCb2xkIjpmYWxzZSwiSXNJdGFsaWMiOmZhbHNlLCJJc1VuZGVybGluZWQiOmZhbHNlLCJQYXJlbnRTdHlsZSI6bnVsbH0sIkF1dG9TaXplIjowLCJGb3JlZ3JvdW5kIjp7IiRpZCI6IjU4MiIsIkNvbG9yIjp7IiRpZCI6IjU4My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zkzIn0sIlBhZGRpbmciOnsiJHJlZiI6IjM5NCJ9LCJCYWNrZ3JvdW5kIjp7IiRpZCI6IjU4NCIsIkNvbG9yIjp7IiRpZCI6IjU4NSIsIkEiOjAsIlIiOjI1NSwiRyI6MjU1LCJCIjoyNTV9fSwiSXNWaXNpYmxlIjp0cnVlLCJXaWR0aCI6MC4wLCJIZWlnaHQiOjAuMCwiQm9yZGVyU3R5bGUiOnsiJGlkIjoiNTg2IiwiTGluZUNvbG9yIjpudWxsLCJMaW5lV2VpZ2h0IjowLjAsIkxpbmVUeXBlIjowLCJQYXJlbnRTdHlsZSI6bnVsbH0sIlBhcmVudFN0eWxlIjpudWxsfSwiSG9yaXpvbnRhbENvbm5lY3RvclN0eWxlIjp7IiRpZCI6IjU4NyIsIkxpbmVDb2xvciI6eyIkcmVmIjoiOTkifSwiTGluZVdlaWdodCI6MS4wLCJMaW5lVHlwZSI6MCwiUGFyZW50U3R5bGUiOm51bGx9LCJWZXJ0aWNhbENvbm5lY3RvclN0eWxlIjp7IiRpZCI6IjU4OCIsIkxpbmVDb2xvciI6eyIkcmVmIjoiMTAyIn0sIkxpbmVXZWlnaHQiOjAuMCwiTGluZVR5cGUiOjAsIlBhcmVudFN0eWxlIjpudWxsfSwiTWFyZ2luIjpudWxsLCJTdGFydERhdGVQb3NpdGlvbiI6NiwiRW5kRGF0ZVBvc2l0aW9uIjo2LCJEYXRlSXNWaXNpYmxlIjpmYWxzZSwiVGl0bGVQb3NpdGlvbiI6MiwiRHVyYXRpb25Qb3NpdGlvbiI6MywiUGVyY2VudGFnZUNvbXBsZXRlZFBvc2l0aW9uIjo2LCJTcGFjaW5nIjozLCJJc0JlbG93VGltZWJhbmQiOmZhbHNlLCJQZXJjZW50YWdlQ29tcGxldGVTaGFwZU9wYWNpdHkiOjM1LCJTaGFwZVN0eWxlIjp7IiRpZCI6IjU4OSIsIk1hcmdpbiI6eyIkcmVmIjoiNDAxIn0sIlBhZGRpbmciOnsiJHJlZiI6IjQwMiJ9LCJCYWNrZ3JvdW5kIjp7IiRpZCI6IjU5MCIsIkNvbG9yIjp7IiRpZCI6IjU5MSIsIkEiOjI1NSwiUiI6MjM3LCJHIjoxMjUsIkIiOjQ5fX0sIklzVmlzaWJsZSI6dHJ1ZSwiV2lkdGgiOjAuMCwiSGVpZ2h0IjoxMC4wLCJCb3JkZXJTdHlsZSI6eyIkaWQiOiI1OTIiLCJMaW5lQ29sb3IiOnsiJHJlZiI6IjQwNiJ9LCJMaW5lV2VpZ2h0IjowLjAsIkxpbmVUeXBlIjowLCJQYXJlbnRTdHlsZSI6bnVsbH0sIlBhcmVudFN0eWxlIjpudWxsfSwiVGl0bGVTdHlsZSI6eyIkaWQiOiI1OTMiLCJGb250U2V0dGluZ3MiOnsiJGlkIjoiNTk0IiwiRm9udFNpemUiOjExLCJGb250TmFtZSI6IkNhbGlicmkiLCJJc0JvbGQiOmZhbHNlLCJJc0l0YWxpYyI6ZmFsc2UsIklzVW5kZXJsaW5lZCI6ZmFsc2UsIlBhcmVudFN0eWxlIjpudWxsfSwiQXV0b1NpemUiOjAsIkZvcmVncm91bmQiOnsiJGlkIjoiNTk1IiwiQ29sb3IiOnsiJGlkIjoiNTk2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yZWYiOiI0MTIifSwiUGFkZGluZyI6eyIkcmVmIjoiNDEzIn0sIkJhY2tncm91bmQiOnsiJGlkIjoiNTk3IiwiQ29sb3IiOnsiJGlkIjoiNTk4IiwiQSI6MCwiUiI6MjU1LCJHIjoyNTUsIkIiOjI1NX19LCJJc1Zpc2libGUiOnRydWUsIldpZHRoIjowLjAsIkhlaWdodCI6MC4wLCJCb3JkZXJTdHlsZSI6eyIkaWQiOiI1OTkiLCJMaW5lQ29sb3IiOm51bGwsIkxpbmVXZWlnaHQiOjAuMCwiTGluZVR5cGUiOjAsIlBhcmVudFN0eWxlIjpudWxsfSwiUGFyZW50U3R5bGUiOm51bGx9LCJEYXRlU3R5bGUiOnsiJGlkIjoiNjAwIiwiRm9udFNldHRpbmdzIjp7IiRpZCI6IjYwMS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iwiVmVydGljYWxBbGlnbm1lbnQiOjAsIlNtYXJ0Rm9yZWdyb3VuZCI6bnVsbCwiQmFja2dyb3VuZEZpbGxUeXBlIjowLCJNYXJnaW4iOnsiJHJlZiI6IjQyMSJ9LCJQYWRkaW5nIjp7IiRyZWYiOiI0MjIifSwiQmFja2dyb3VuZCI6eyIkcmVmIjoiMTI1In0sIklzVmlzaWJsZSI6dHJ1ZSwiV2lkdGgiOjAuMCwiSGVpZ2h0IjowLjAsIkJvcmRlclN0eWxlIjp7IiRpZCI6IjYwMiIsIkxpbmVDb2xvciI6bnVsbCwiTGluZVdlaWdodCI6MC4wLCJMaW5lVHlwZSI6MCwiUGFyZW50U3R5bGUiOm51bGx9LCJQYXJlbnRTdHlsZSI6bnVsbH0sIkRhdGVGb3JtYXQiOnsiJHJlZiI6IjQyNiJ9LCJXZWVrTnVtYmVyaW5nIjp7IiRpZCI6IjYwMyIsIkZvcm1hdCI6MCwiSXNWaXNpYmxlIjpmYWxzZSwiTGFzdEtub3duVmlzaWJpbGl0eVN0YXRlIjpmYWxzZX0sIklzVmlzaWJsZSI6dHJ1ZSwiUGFyZW50U3R5bGUiOm51bGx9LCJJbmRleCI6MTUsIlNtYXJ0RHVyYXRpb25BY3RpdmF0ZWQiOmZhbHNlLCJEYXRlRm9ybWF0Ijp7IiRyZWYiOiI0MjYifSwiV2Vla051bWJlcmluZyI6eyIkaWQiOiI2MDQiLCJGb3JtYXQiOjAsIklzVmlzaWJsZSI6ZmFsc2UsIkxhc3RLbm93blZpc2liaWxpdHlTdGF0ZSI6ZmFsc2V9LCJJZCI6IjJlODY3NDdhLTBlNGQtNDAzNi05ZmM5LWU2MjRlZGRlZThhYyIsIkltcG9ydElkIjpudWxsLCJUaXRsZSI6IlJlY292ZXIgY29zdHMiLCJOb3RlIjpudWxsLCJIeXBlcmxpbmsiOnsiJGlkIjoiNjA1IiwiQWRkcmVzcyI6IiIsIlN1YkFkZHJlc3MiOiIifSwiSXNDaGFuZ2VkIjpmYWxzZSwiSXNOZXciOmZhbHNlfSwiSW5kZXgiOjB9LHsiJGlkIjoiNjA2IiwiX2F0dGFjaGVkTWlsZXN0b25lcyI6W10sIlRhc2tEZWZpbml0aW9uIjp7IiRpZCI6IjYwNyIsIkdyb3VwTmFtZSI6bnVsbCwiU3RhcnREYXRlIjoiMjAyMS0wNC0yOVQxNDo0MTowMFoiLCJFbmREYXRlIjoiMjAyMS0wNS0wM1QxMDowNTowMFoiLCJQZXJjZW50YWdlQ29tcGxldGUiOm51bGwsIlN0eWxlIjp7IiRpZCI6IjYwOCIsIlNoYXBlIjozLCJTaGFwZVRoaWNrbmVzcyI6MCwiRHVyYXRpb25Gb3JtYXQiOjAsIkluY2x1ZGVOb25Xb3JraW5nRGF5c0luRHVyYXRpb24iOmZhbHNlLCJQZXJjZW50YWdlQ29tcGxldGVTdHlsZSI6eyIkaWQiOiI2MDkiLCJGb250U2V0dGluZ3MiOnsiJGlkIjoiNjEw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zODYifSwiUGFkZGluZyI6eyIkcmVmIjoiMzg3In0sIkJhY2tncm91bmQiOnsiJHJlZiI6IjkwIn0sIklzVmlzaWJsZSI6dHJ1ZSwiV2lkdGgiOjAuMCwiSGVpZ2h0IjowLjAsIkJvcmRlclN0eWxlIjp7IiRpZCI6IjYxMSIsIkxpbmVDb2xvciI6bnVsbCwiTGluZVdlaWdodCI6MC4wLCJMaW5lVHlwZSI6MCwiUGFyZW50U3R5bGUiOm51bGx9LCJQYXJlbnRTdHlsZSI6bnVsbH0sIkR1cmF0aW9uU3R5bGUiOnsiJGlkIjoiNjEyIiwiRm9udFNldHRpbmdzIjp7IiRpZCI6IjYxMyIsIkZvbnRTaXplIjoxMCwiRm9udE5hbWUiOiJDYWxpYnJpIiwiSXNCb2xkIjpmYWxzZSwiSXNJdGFsaWMiOmZhbHNlLCJJc1VuZGVybGluZWQiOmZhbHNlLCJQYXJlbnRTdHlsZSI6bnVsbH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MzkzIn0sIlBhZGRpbmciOnsiJHJlZiI6IjM5NCJ9LCJCYWNrZ3JvdW5kIjp7IiRyZWYiOiI5NyJ9LCJJc1Zpc2libGUiOnRydWUsIldpZHRoIjowLjAsIkhlaWdodCI6MC4wLCJCb3JkZXJTdHlsZSI6eyIkaWQiOiI2MTQiLCJMaW5lQ29sb3IiOm51bGwsIkxpbmVXZWlnaHQiOjAuMCwiTGluZVR5cGUiOjAsIlBhcmVudFN0eWxlIjpudWxsfSwiUGFyZW50U3R5bGUiOm51bGx9LCJIb3Jpem9udGFsQ29ubmVjdG9yU3R5bGUiOnsiJGlkIjoiNjE1IiwiTGluZUNvbG9yIjp7IiRyZWYiOiI5OSJ9LCJMaW5lV2VpZ2h0IjoxLjAsIkxpbmVUeXBlIjowLCJQYXJlbnRTdHlsZSI6bnVsbH0sIlZlcnRpY2FsQ29ubmVjdG9yU3R5bGUiOnsiJGlkIjoiNjE2IiwiTGluZUNvbG9yIjp7IiRyZWYiOiIxMDIifSwiTGluZVdlaWdodCI6MC4wLCJMaW5lVHlwZSI6MCwiUGFyZW50U3R5bGUiOm51bGx9LCJNYXJnaW4iOm51bGwsIlN0YXJ0RGF0ZVBvc2l0aW9uIjo2LCJFbmREYXRlUG9zaXRpb24iOjYsIkRhdGVJc1Zpc2libGUiOmZhbHNlLCJUaXRsZVBvc2l0aW9uIjozLCJEdXJhdGlvblBvc2l0aW9uIjo2LCJQZXJjZW50YWdlQ29tcGxldGVkUG9zaXRpb24iOjYsIlNwYWNpbmciOjUsIklzQmVsb3dUaW1lYmFuZCI6ZmFsc2UsIlBlcmNlbnRhZ2VDb21wbGV0ZVNoYXBlT3BhY2l0eSI6MzUsIlNoYXBlU3R5bGUiOnsiJGlkIjoiNjE3IiwiTWFyZ2luIjp7IiRyZWYiOiI0MDEifSwiUGFkZGluZyI6eyIkcmVmIjoiNDAyIn0sIkJhY2tncm91bmQiOnsiJGlkIjoiNjE4IiwiQ29sb3IiOnsiJGlkIjoiNjE5IiwiQSI6MjU1LCJSIjoxMTIsIkciOjE3MywiQiI6NzF9fSwiSXNWaXNpYmxlIjp0cnVlLCJXaWR0aCI6MC4wLCJIZWlnaHQiOjEwLjAsIkJvcmRlclN0eWxlIjp7IiRpZCI6IjYyMCIsIkxpbmVDb2xvciI6eyIkcmVmIjoiNDA2In0sIkxpbmVXZWlnaHQiOjAuMCwiTGluZVR5cGUiOjAsIlBhcmVudFN0eWxlIjpudWxsfSwiUGFyZW50U3R5bGUiOm51bGx9LCJUaXRsZVN0eWxlIjp7IiRpZCI6IjYyMSIsIkZvbnRTZXR0aW5ncyI6eyIkaWQiOiI2MjIiLCJGb250U2l6ZSI6MTEsIkZvbnROYW1lIjoiQ2FsaWJyaSIsIklzQm9sZCI6ZmFsc2UsIklzSXRhbGljIjpmYWxzZSwiSXNVbmRlcmxpbmVkIjpmYWxzZSwiUGFyZW50U3R5bGUiOm51bGx9LCJBdXRvU2l6ZSI6MCwiRm9yZWdyb3VuZCI6eyIkaWQiOiI2MjMiLCJDb2xvciI6eyIkaWQiOiI2MjQiLCJBIjoyNTUsIlIiOjAsIkciOjAsIkIiOjB9fSwiTWF4V2lkdGgiOjk2MC4wLCJNYXhIZWlnaHQiOiJJbmZpbml0eSIsIlNtYXJ0Rm9yZWdyb3VuZElzQWN0aXZlIjpmYWxzZSwiSG9yaXpvbnRhbEFsaWdubWVudCI6MiwiVmVydGljYWxBbGlnbm1lbnQiOjAsIlNtYXJ0Rm9yZWdyb3VuZCI6bnVsbCwiQmFja2dyb3VuZEZpbGxUeXBlIjowLCJNYXJnaW4iOnsiJHJlZiI6IjQxMiJ9LCJQYWRkaW5nIjp7IiRyZWYiOiI0MTMifSwiQmFja2dyb3VuZCI6eyIkaWQiOiI2MjUiLCJDb2xvciI6eyIkaWQiOiI2MjYiLCJBIjowLCJSIjoyNTUsIkciOjI1NSwiQiI6MjU1fX0sIklzVmlzaWJsZSI6dHJ1ZSwiV2lkdGgiOjAuMCwiSGVpZ2h0IjowLjAsIkJvcmRlclN0eWxlIjp7IiRpZCI6IjYyNyIsIkxpbmVDb2xvciI6bnVsbCwiTGluZVdlaWdodCI6MC4wLCJMaW5lVHlwZSI6MCwiUGFyZW50U3R5bGUiOm51bGx9LCJQYXJlbnRTdHlsZSI6bnVsbH0sIkRhdGVTdHlsZSI6eyIkaWQiOiI2MjgiLCJGb250U2V0dGluZ3MiOnsiJGlkIjoiNjI5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yLCJWZXJ0aWNhbEFsaWdubWVudCI6MCwiU21hcnRGb3JlZ3JvdW5kIjpudWxsLCJCYWNrZ3JvdW5kRmlsbFR5cGUiOjAsIk1hcmdpbiI6eyIkcmVmIjoiNDIxIn0sIlBhZGRpbmciOnsiJHJlZiI6IjQyMiJ9LCJCYWNrZ3JvdW5kIjp7IiRyZWYiOiIxMjUifSwiSXNWaXNpYmxlIjp0cnVlLCJXaWR0aCI6MC4wLCJIZWlnaHQiOjAuMCwiQm9yZGVyU3R5bGUiOnsiJGlkIjoiNjMwIiwiTGluZUNvbG9yIjpudWxsLCJMaW5lV2VpZ2h0IjowLjAsIkxpbmVUeXBlIjowLCJQYXJlbnRTdHlsZSI6bnVsbH0sIlBhcmVudFN0eWxlIjpudWxsfSwiRGF0ZUZvcm1hdCI6eyIkcmVmIjoiNDI2In0sIldlZWtOdW1iZXJpbmciOnsiJGlkIjoiNjMxIiwiRm9ybWF0IjowLCJJc1Zpc2libGUiOmZhbHNlLCJMYXN0S25vd25WaXNpYmlsaXR5U3RhdGUiOmZhbHNlfSwiSXNWaXNpYmxlIjp0cnVlLCJQYXJlbnRTdHlsZSI6bnVsbH0sIkluZGV4IjoxNiwiU21hcnREdXJhdGlvbkFjdGl2YXRlZCI6ZmFsc2UsIkRhdGVGb3JtYXQiOnsiJHJlZiI6IjQyNiJ9LCJXZWVrTnVtYmVyaW5nIjp7IiRpZCI6IjYzMiIsIkZvcm1hdCI6MCwiSXNWaXNpYmxlIjpmYWxzZSwiTGFzdEtub3duVmlzaWJpbGl0eVN0YXRlIjpmYWxzZX0sIklkIjoiZGVlMDYyZjgtMzE4Mi00YzQwLWI3MjktZTVmYzBhNzM5OGFiIiwiSW1wb3J0SWQiOm51bGwsIlRpdGxlIjoiRG9jdW1lbnQgJiBhbmFseXplIiwiTm90ZSI6bnVsbCwiSHlwZXJsaW5rIjp7IiRpZCI6IjYzMyIsIkFkZHJlc3MiOiIiLCJTdWJBZGRyZXNzIjoiIn0sIklzQ2hhbmdlZCI6ZmFsc2UsIklzTmV3IjpmYWxzZX0sIkluZGV4IjowfV0sIk1pbGVzdG9uZXMiOlt7IiRpZCI6IjYzNCIsIklkIjoiZDM2OGUwMWEtMzJiMy00ZmMzLWI1NDEtMjZjNmZmZDgyNTc2IiwiSW5kZXgiOjEzLCJHcm91cElkIjoiYmRjMTk0NmYtNTdjYS00MWM2LWI5ZDAtOTUxNGIyZTMxOWYxIiwiVGl0bGUiOiJNb3ZlIHRvIHBlcm1hbmVudCBwbGFjZSBvZiB3b3JrIiwiRGF0ZVRpbWUiOiIyMDIxLTA0LTI0VDA4OjMzOjAwIiwiUGVyY2VudGFnZUNvbXBsZXRlIjpudWxsLCJOb3RlIjpudWxsLCJTdHlsZSI6eyIkaWQiOiI2MzUiLCJUaXRsZVBvc2l0aW9uIjoiUmlnaHQiLCJEYXRlUG9zaXRpb24iOiJMZWZ0IiwiU2hhcGVUeXBlIjoxLCJTaGFwZVNpemUiOjAsIlNoYXBlU3R5bGUiOnsiJGlkIjoiNjM2IiwiTWFyZ2luIjp7IiRyZWYiOiIyOTgifSwiUGFkZGluZyI6eyIkcmVmIjoiMjk5In0sIkJhY2tncm91bmQiOnsiJGlkIjoiNjM3IiwiQ29sb3IiOnsiJGlkIjoiNjM4IiwiQSI6MjU1LCJSIjowLCJHIjowLCJCIjowfX0sIklzVmlzaWJsZSI6dHJ1ZSwiV2lkdGgiOjEyLjAsIkhlaWdodCI6MTQuMCwiQm9yZGVyU3R5bGUiOnsiJGlkIjoiNjM5IiwiTGluZUNvbG9yIjpudWxs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AsIkciOjAsIkIiOjB9fSwiTWF4V2lkdGgiOjE4NS43MzY1NDE3NDgwNDY4OCwiTWF4SGVpZ2h0IjoiSW5maW5pdHkiLCJTbWFydEZvcmVncm91bmRJc0FjdGl2ZSI6ZmFsc2UsIkhvcml6b250YWxBbGlnbm1lbnQiOjAsIlZlcnRpY2FsQWxpZ25tZW50IjowLCJTbWFydEZvcmVncm91bmQiOm51bGwsIkJhY2tncm91bmRGaWxsVHlwZSI6MCwiTWFyZ2luIjp7IiRyZWYiOiIzMDcifSwiUGFkZGluZyI6eyIkcmVmIjoiMzA4In0sIkJhY2tncm91bmQiOnsiJGlkIjoiNjQ0IiwiQ29sb3IiOnsiJGlkIjoiNjQ1IiwiQSI6MCwiUiI6MjU1LCJHIjoyNTUsIkIiOjI1NX19LCJJc1Zpc2libGUiOnRydWUsIldpZHRoIjowLjAsIkhlaWdodCI6MC4wLCJCb3JkZXJTdHlsZSI6bnVsbCwiUGFyZW50U3R5bGUiOm51bGx9LCJEYXRlU3R5bGUiOnsiJGlkIjoiNjQ2IiwiRm9udFNldHRpbmdzIjp7IiRpZCI6IjY0NyIsIkZvbnRTaXplIjoxMCwiRm9udE5hbWUiOiJDYWxpYnJpIiwiSXNCb2xkIjpmYWxzZSwiSXNJdGFsaWMiOmZhbHNlLCJJc1VuZGVybGluZWQiOmZhbHNlLCJQYXJlbnRTdHlsZSI6bnVsbH0sIkF1dG9TaXplIjowLCJGb3JlZ3JvdW5kIjp7IiRpZCI6IjY0OCIsIkNvbG9yIjp7IiRpZCI6IjY0O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MxNSJ9LCJQYWRkaW5nIjp7IiRyZWYiOiIzMTYifSwiQmFja2dyb3VuZCI6eyIkaWQiOiI2NTAiLCJDb2xvciI6eyIkaWQiOiI2NTEiLCJBIjowLCJSIjoyNTUsIkciOjI1NSwiQiI6MjU1fX0sIklzVmlzaWJsZSI6ZmFsc2UsIldpZHRoIjowLjAsIkhlaWdodCI6MC4wLCJCb3JkZXJTdHlsZSI6bnVsbCwiUGFyZW50U3R5bGUiOm51bGx9LCJEYXRlRm9ybWF0Ijp7IiRpZCI6IjY1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TMiLCJGb3JtYXQiOjAsIklzVmlzaWJsZSI6ZmFsc2UsIkxhc3RLbm93blZpc2liaWxpdHlTdGF0ZSI6ZmFsc2V9LCJJc1Zpc2libGUiOnRydWUsIlBhcmVudFN0eWxlIjpudWxsfSwiSHlwZXJsaW5rIjp7IiRpZCI6IjY1NCIsIkFkZHJlc3MiOiIiLCJTdWJBZGRyZXNzIjoiIn0sIkltcG9ydElkIjpudWxsfSx7IiRpZCI6IjY1NSIsIklkIjoiZDFkY2QwM2UtNzUzZS00NGY5LWIzYmItMDU0YTMzMGZlM2M3IiwiSW5kZXgiOjE3LCJHcm91cElkIjpudWxsLCJUaXRsZSI6IlJldmlldyBtZWV0aW5nIiwiRGF0ZVRpbWUiOiIyMDIxLTA1LTAxVDA4OjMzOjAwIiwiUGVyY2VudGFnZUNvbXBsZXRlIjpudWxsLCJOb3RlIjpudWxsLCJTdHlsZSI6eyIkaWQiOiI2NTYiLCJUaXRsZVBvc2l0aW9uIjoiTGVmdCIsIkRhdGVQb3NpdGlvbiI6IkxlZnQiLCJTaGFwZVR5cGUiOjEsIlNoYXBlU2l6ZSI6MCwiU2hhcGVTdHlsZSI6eyIkaWQiOiI2NTciLCJNYXJnaW4iOnsiJHJlZiI6IjI5OCJ9LCJQYWRkaW5nIjp7IiRyZWYiOiIyOTkifSwiQmFja2dyb3VuZCI6eyIkaWQiOiI2NTgiLCJDb2xvciI6eyIkaWQiOiI2NTkiLCJBIjoyNTUsIlIiOjAsIkciOjAsIkIiOjB9fSwiSXNWaXNpYmxlIjp0cnVlLCJXaWR0aCI6MTIuMCwiSGVpZ2h0IjoxNC4wLCJCb3JkZXJTdHlsZSI6eyIkaWQiOiI2NjAiLCJMaW5lQ29sb3IiOm51bGwsIkxpbmVXZWlnaHQiOjAuMCwiTGluZVR5cGUiOjAsIlBhcmVudFN0eWxlIjpudWxsfSwiUGFyZW50U3R5bGUiOm51bGx9LCJUaXRsZVN0eWxlIjp7IiRpZCI6IjY2MSIsIkZvbnRTZXR0aW5ncyI6eyIkaWQiOiI2NjIiLCJGb250U2l6ZSI6MTEsIkZvbnROYW1lIjoiQ2FsaWJyaSIsIklzQm9sZCI6ZmFsc2UsIklzSXRhbGljIjpmYWxzZSwiSXNVbmRlcmxpbmVkIjpmYWxzZSwiUGFyZW50U3R5bGUiOm51bGx9LCJBdXRvU2l6ZSI6MCwiRm9yZWdyb3VuZCI6eyIkaWQiOiI2NjMiLCJDb2xvciI6eyIkaWQiOiI2NjQ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MwNyJ9LCJQYWRkaW5nIjp7IiRyZWYiOiIzMDgifSwiQmFja2dyb3VuZCI6eyIkaWQiOiI2NjUiLCJDb2xvciI6eyIkaWQiOiI2NjYiLCJBIjowLCJSIjoyNTUsIkciOjI1NSwiQiI6MjU1fX0sIklzVmlzaWJsZSI6dHJ1ZSwiV2lkdGgiOjAuMCwiSGVpZ2h0IjowLjAsIkJvcmRlclN0eWxlIjpudWxsLCJQYXJlbnRTdHlsZSI6bnVsbH0sIkRhdGVTdHlsZSI6eyIkaWQiOiI2NjciLCJGb250U2V0dGluZ3MiOnsiJGlkIjoiNjY4IiwiRm9udFNpemUiOjEwLCJGb250TmFtZSI6IkNhbGlicmkiLCJJc0JvbGQiOmZhbHNlLCJJc0l0YWxpYyI6ZmFsc2UsIklzVW5kZXJsaW5lZCI6ZmFsc2UsIlBhcmVudFN0eWxlIjpudWxsfSwiQXV0b1NpemUiOjAsIkZvcmVncm91bmQiOnsiJGlkIjoiNjY5IiwiQ29sb3IiOnsiJGlkIjoiNjcw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zE1In0sIlBhZGRpbmciOnsiJHJlZiI6IjMxNiJ9LCJCYWNrZ3JvdW5kIjp7IiRpZCI6IjY3MSIsIkNvbG9yIjp7IiRpZCI6IjY3MiIsIkEiOjAsIlIiOjI1NSwiRyI6MjU1LCJCIjoyNTV9fSwiSXNWaXNpYmxlIjpmYWxzZSwiV2lkdGgiOjAuMCwiSGVpZ2h0IjowLjAsIkJvcmRlclN0eWxlIjpudWxsLCJQYXJlbnRTdHlsZSI6bnVsbH0sIkRhdGVGb3JtYXQiOnsiJGlkIjoiNjc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3NCIsIkZvcm1hdCI6MCwiSXNWaXNpYmxlIjpmYWxzZSwiTGFzdEtub3duVmlzaWJpbGl0eVN0YXRlIjpmYWxzZX0sIklzVmlzaWJsZSI6dHJ1ZSwiUGFyZW50U3R5bGUiOm51bGx9LCJIeXBlcmxpbmsiOnsiJGlkIjoiNjc1IiwiQWRkcmVzcyI6IiIsIlN1YkFkZHJlc3MiOiIifSwiSW1wb3J0SWQiOm51bGx9XX1dLCJNc1Byb2plY3RJdGVtc1RyZWUiOnsiJGlkIjoiNjc2IiwiUm9vdCI6eyJJbXBvcnRJZCI6bnVsbCwiSXNJbXBvcnRlZCI6ZmFsc2UsIkNoaWxkcmVuIjpbXX19LCJNZXRhZGF0YSI6eyIkaWQiOiI2NzciLCJSZWNlbnRDb2xvcnNDb2xsZWN0aW9uIjoiW10ifSwiU2V0dGluZ3MiOnsiJGlkIjoiNjc4IiwiSW1wYU9wdGlvbnMiOnsiJGlkIjoiNjc5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NjgwIiwiVXNlVGltZSI6dHJ1ZSwiV29ya0RheVN0YXJ0IjoiMDA6MDA6MDAiLCJXb3JrRGF5RW5kIjoiMjM6NTk6MDAifSwiTGFzdFVzZWRUZW1wbGF0ZUlkIjoiY2MyNmY4NjMtMjdjZS00ODBlLWE1ODktYjNmMTJmMmQ2ZWIwIiwiRmlyc3RXZWVrT2ZZZWFyIjowfQ=="/>
  <p:tag name="__MASTER" val="__part_0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d"/>
  <p:tag name="OTLTIMEBANDSCALETYPE" val="Days"/>
  <p:tag name="OTLTIMEBANDQUICKPOSITION" val="Custom"/>
  <p:tag name="OTLTIMEBANDSHAPETYPE" val="RectangleTimeband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Tru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74"/>
  <p:tag name="OTLTIMEBANDSHAPEPADDINGTOP" val="7"/>
  <p:tag name="OTLTIMEBANDFYSTARTMONTH" val="January"/>
  <p:tag name="OTLTIMEBANDSHOWFYLABEL" val="True"/>
  <p:tag name="OTLTIMEBANDUSESTARTINGOFTHEYEARFORFYNUMBERING" val="True"/>
  <p:tag name="OTLTIMEBANDENDDATE" val="2021-05-03T11:47:00.0000000"/>
  <p:tag name="OTLMARKERSHAPE" val="OTL"/>
</p:tagLst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3957</Words>
  <Application>Microsoft Office PowerPoint</Application>
  <PresentationFormat>Widescreen</PresentationFormat>
  <Paragraphs>1639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Agency FB</vt:lpstr>
      <vt:lpstr>Arial</vt:lpstr>
      <vt:lpstr>Arial Narrow</vt:lpstr>
      <vt:lpstr>Calibri</vt:lpstr>
      <vt:lpstr>Calibri Light</vt:lpstr>
      <vt:lpstr>Corbel</vt:lpstr>
      <vt:lpstr>Montserrat</vt:lpstr>
      <vt:lpstr>Montserrat SemiBold</vt:lpstr>
      <vt:lpstr>Segoe UI</vt:lpstr>
      <vt:lpstr>Segoe UI Black</vt:lpstr>
      <vt:lpstr>Segoe UI Historic</vt:lpstr>
      <vt:lpstr>Segoe UI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Andreea Alexandrov</dc:creator>
  <cp:lastModifiedBy>Zhang, Liang (SSVE)</cp:lastModifiedBy>
  <cp:revision>37</cp:revision>
  <dcterms:created xsi:type="dcterms:W3CDTF">2020-12-03T16:16:04Z</dcterms:created>
  <dcterms:modified xsi:type="dcterms:W3CDTF">2022-01-19T12:25:03Z</dcterms:modified>
</cp:coreProperties>
</file>