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1958" r:id="rId2"/>
    <p:sldId id="1968" r:id="rId3"/>
    <p:sldId id="1960" r:id="rId4"/>
    <p:sldId id="1963" r:id="rId5"/>
    <p:sldId id="1962" r:id="rId6"/>
    <p:sldId id="1954" r:id="rId7"/>
    <p:sldId id="1957" r:id="rId8"/>
    <p:sldId id="1969" r:id="rId9"/>
    <p:sldId id="1970" r:id="rId10"/>
    <p:sldId id="1971" r:id="rId11"/>
    <p:sldId id="1972" r:id="rId12"/>
    <p:sldId id="1973" r:id="rId13"/>
    <p:sldId id="1974" r:id="rId14"/>
    <p:sldId id="19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56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015E-5414-4791-87ED-6F1F4CA7F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28C831-CA59-4FA8-9B42-0FE30D910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634EE0-0BE0-4106-A2E0-9DE155B36CD1}"/>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5" name="Footer Placeholder 4">
            <a:extLst>
              <a:ext uri="{FF2B5EF4-FFF2-40B4-BE49-F238E27FC236}">
                <a16:creationId xmlns:a16="http://schemas.microsoft.com/office/drawing/2014/main" id="{82FC5FFB-3FC1-4537-9C9C-193083915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A88AD-4717-4C64-88E0-3C63A21DFCFF}"/>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169193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8F65-14EE-4E60-BC06-4AD7E330E0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992E2-1688-41DF-AD2D-D6E43F1C82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7E1C0-C520-4BA0-A1EC-448ED249BD64}"/>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5" name="Footer Placeholder 4">
            <a:extLst>
              <a:ext uri="{FF2B5EF4-FFF2-40B4-BE49-F238E27FC236}">
                <a16:creationId xmlns:a16="http://schemas.microsoft.com/office/drawing/2014/main" id="{FBC806E2-EFFE-4F3F-9E6D-16C1B5E02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83C85-4466-468C-88AA-825A9DCFBB92}"/>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287719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E10677-2970-40C6-BE6E-A19787194C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0E1647-EFB2-40F3-8D5D-E75C3BB89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4CC91-28A6-4966-B123-78B0015388D2}"/>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5" name="Footer Placeholder 4">
            <a:extLst>
              <a:ext uri="{FF2B5EF4-FFF2-40B4-BE49-F238E27FC236}">
                <a16:creationId xmlns:a16="http://schemas.microsoft.com/office/drawing/2014/main" id="{0332E456-9A05-4751-B88B-EA16C1928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3CDDD-5435-4113-9DCB-B500AF0B99C7}"/>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54000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88A3-24A9-445F-A1B1-ED5CC622B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0B13B-558D-4ACA-AA3B-0A6B422C78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C9CBF-74AA-4811-97E7-4EF8B29A5B78}"/>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5" name="Footer Placeholder 4">
            <a:extLst>
              <a:ext uri="{FF2B5EF4-FFF2-40B4-BE49-F238E27FC236}">
                <a16:creationId xmlns:a16="http://schemas.microsoft.com/office/drawing/2014/main" id="{C2593DBE-0F2D-4B12-BD2B-9A50449CA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00C98-DBB1-466B-84F9-6765ED45691C}"/>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308504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3360-2C66-4709-8011-0AD3C30525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09DC65-5635-4220-8C9F-242E17DD9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093D0F-B82C-43FB-83F1-721EBD4B9FE6}"/>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5" name="Footer Placeholder 4">
            <a:extLst>
              <a:ext uri="{FF2B5EF4-FFF2-40B4-BE49-F238E27FC236}">
                <a16:creationId xmlns:a16="http://schemas.microsoft.com/office/drawing/2014/main" id="{28DA42DE-2B84-47BC-8592-EDE88DCC4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2B38A-A9DF-427C-89BF-134EFCD12BC5}"/>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65559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5711-8E57-4212-8251-777D515C90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EF7A44-D9E5-45DA-B0FA-466816D6D0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B3CF7E-6548-4EFD-950C-F493DC1968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57578B-5F8E-44D2-B5A8-0E09A8396B59}"/>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6" name="Footer Placeholder 5">
            <a:extLst>
              <a:ext uri="{FF2B5EF4-FFF2-40B4-BE49-F238E27FC236}">
                <a16:creationId xmlns:a16="http://schemas.microsoft.com/office/drawing/2014/main" id="{10FF3CB6-DA6C-4088-8459-416FBB643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EE560-06A4-4146-BFD7-441EB5C66582}"/>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91970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7831-B65A-4C9C-809C-70C70259B6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8CD35A-D078-47DC-B0D3-E440A2116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BD668-7469-45D0-A576-4803931801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69486D-EEB9-4051-AFA1-9EC7C3571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1B6A2-BCF9-40BE-B10D-B6E1EF313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4614D-3712-42AA-AA77-DAA1809C69E2}"/>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8" name="Footer Placeholder 7">
            <a:extLst>
              <a:ext uri="{FF2B5EF4-FFF2-40B4-BE49-F238E27FC236}">
                <a16:creationId xmlns:a16="http://schemas.microsoft.com/office/drawing/2014/main" id="{F78F9191-2D76-4280-AFFD-C0E31A3215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8A7822-C210-4037-A144-82C9A9F7AF7B}"/>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209815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0107-F818-47A3-B6F7-C00196BD0E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C8EF9B-1978-4C32-A31F-7E805EA1762B}"/>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4" name="Footer Placeholder 3">
            <a:extLst>
              <a:ext uri="{FF2B5EF4-FFF2-40B4-BE49-F238E27FC236}">
                <a16:creationId xmlns:a16="http://schemas.microsoft.com/office/drawing/2014/main" id="{8328CDA3-37FB-480E-99BB-743E24BD41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4B4F09-2CB0-4F0F-B79F-DD6C903CFB53}"/>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312131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84E188-0423-4838-BD28-21A6D9211813}"/>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3" name="Footer Placeholder 2">
            <a:extLst>
              <a:ext uri="{FF2B5EF4-FFF2-40B4-BE49-F238E27FC236}">
                <a16:creationId xmlns:a16="http://schemas.microsoft.com/office/drawing/2014/main" id="{A3BBEE8F-C2B8-4FF5-BF7A-6039B72484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5A43E-2E80-436A-9A01-E71889015773}"/>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84173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00B1-A7A4-419D-940C-E3D25CAA8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080CF8-9A36-4B86-BAD4-51D0FC4AE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2745C-F614-44A5-9C36-E08983212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20E54-B02D-4D08-8EB3-1CE63D3CFD9C}"/>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6" name="Footer Placeholder 5">
            <a:extLst>
              <a:ext uri="{FF2B5EF4-FFF2-40B4-BE49-F238E27FC236}">
                <a16:creationId xmlns:a16="http://schemas.microsoft.com/office/drawing/2014/main" id="{DA3DECAC-5CA4-44F6-8534-0F8BA0DD9D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AE77C-AA38-4C6B-AE09-0772F5EF5747}"/>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2544645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1046-7874-4423-9EE1-450EA6809A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84959F-EFA0-4F32-A969-98F690BE60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372295-183C-4654-ACD4-8F1C3B800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C165C-6C18-4A8B-8A3A-5CD27ACE8BEF}"/>
              </a:ext>
            </a:extLst>
          </p:cNvPr>
          <p:cNvSpPr>
            <a:spLocks noGrp="1"/>
          </p:cNvSpPr>
          <p:nvPr>
            <p:ph type="dt" sz="half" idx="10"/>
          </p:nvPr>
        </p:nvSpPr>
        <p:spPr/>
        <p:txBody>
          <a:bodyPr/>
          <a:lstStyle/>
          <a:p>
            <a:fld id="{6A8FAD67-EA96-45FC-A058-223DFFC64DE1}" type="datetimeFigureOut">
              <a:rPr lang="en-US" smtClean="0"/>
              <a:t>1/28/2022</a:t>
            </a:fld>
            <a:endParaRPr lang="en-US"/>
          </a:p>
        </p:txBody>
      </p:sp>
      <p:sp>
        <p:nvSpPr>
          <p:cNvPr id="6" name="Footer Placeholder 5">
            <a:extLst>
              <a:ext uri="{FF2B5EF4-FFF2-40B4-BE49-F238E27FC236}">
                <a16:creationId xmlns:a16="http://schemas.microsoft.com/office/drawing/2014/main" id="{92E4E76C-EDA4-4EB9-8CCF-084AEC845D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B341F-432F-40B5-9EC4-F64D01ADFA3E}"/>
              </a:ext>
            </a:extLst>
          </p:cNvPr>
          <p:cNvSpPr>
            <a:spLocks noGrp="1"/>
          </p:cNvSpPr>
          <p:nvPr>
            <p:ph type="sldNum" sz="quarter" idx="12"/>
          </p:nvPr>
        </p:nvSpPr>
        <p:spPr/>
        <p:txBody>
          <a:bodyPr/>
          <a:lstStyle/>
          <a:p>
            <a:fld id="{AF3B769D-7334-4E23-A3F0-FE7623B1FB44}" type="slidenum">
              <a:rPr lang="en-US" smtClean="0"/>
              <a:t>‹#›</a:t>
            </a:fld>
            <a:endParaRPr lang="en-US"/>
          </a:p>
        </p:txBody>
      </p:sp>
    </p:spTree>
    <p:extLst>
      <p:ext uri="{BB962C8B-B14F-4D97-AF65-F5344CB8AC3E}">
        <p14:creationId xmlns:p14="http://schemas.microsoft.com/office/powerpoint/2010/main" val="787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C6D76-162F-4D7A-850F-CCFF034AC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8E90D8-B49E-4984-A8FC-07258C79F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A741F-CC75-4703-8F35-D71EEB46B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FAD67-EA96-45FC-A058-223DFFC64DE1}" type="datetimeFigureOut">
              <a:rPr lang="en-US" smtClean="0"/>
              <a:t>1/28/2022</a:t>
            </a:fld>
            <a:endParaRPr lang="en-US"/>
          </a:p>
        </p:txBody>
      </p:sp>
      <p:sp>
        <p:nvSpPr>
          <p:cNvPr id="5" name="Footer Placeholder 4">
            <a:extLst>
              <a:ext uri="{FF2B5EF4-FFF2-40B4-BE49-F238E27FC236}">
                <a16:creationId xmlns:a16="http://schemas.microsoft.com/office/drawing/2014/main" id="{EBD0DBC9-71B5-4566-BBE6-1119EEA5C3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9351ED-E467-45D9-9530-3E23B85F2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B769D-7334-4E23-A3F0-FE7623B1FB44}" type="slidenum">
              <a:rPr lang="en-US" smtClean="0"/>
              <a:t>‹#›</a:t>
            </a:fld>
            <a:endParaRPr lang="en-US"/>
          </a:p>
        </p:txBody>
      </p:sp>
    </p:spTree>
    <p:extLst>
      <p:ext uri="{BB962C8B-B14F-4D97-AF65-F5344CB8AC3E}">
        <p14:creationId xmlns:p14="http://schemas.microsoft.com/office/powerpoint/2010/main" val="1229123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C06B752-DF8D-44D4-A17B-172BC1D21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878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F9AC4A88-211D-4511-BA00-9B0C7152E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884" y="8092"/>
            <a:ext cx="7217840" cy="511416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7821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8A4EB7-BFA7-4B01-8B92-B83742B7A698}"/>
              </a:ext>
            </a:extLst>
          </p:cNvPr>
          <p:cNvPicPr>
            <a:picLocks noChangeAspect="1"/>
          </p:cNvPicPr>
          <p:nvPr/>
        </p:nvPicPr>
        <p:blipFill>
          <a:blip r:embed="rId2"/>
          <a:stretch>
            <a:fillRect/>
          </a:stretch>
        </p:blipFill>
        <p:spPr>
          <a:xfrm>
            <a:off x="1672590" y="0"/>
            <a:ext cx="8846820" cy="6858000"/>
          </a:xfrm>
          <a:prstGeom prst="rect">
            <a:avLst/>
          </a:prstGeom>
        </p:spPr>
      </p:pic>
    </p:spTree>
    <p:extLst>
      <p:ext uri="{BB962C8B-B14F-4D97-AF65-F5344CB8AC3E}">
        <p14:creationId xmlns:p14="http://schemas.microsoft.com/office/powerpoint/2010/main" val="223589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mon VSM Icons">
            <a:extLst>
              <a:ext uri="{FF2B5EF4-FFF2-40B4-BE49-F238E27FC236}">
                <a16:creationId xmlns:a16="http://schemas.microsoft.com/office/drawing/2014/main" id="{2CDD4EEA-3959-4EB7-A46A-4839946CE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17" y="140941"/>
            <a:ext cx="4441649" cy="30729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9D6B501-8A2D-4D97-9D74-719735440FB4}"/>
              </a:ext>
            </a:extLst>
          </p:cNvPr>
          <p:cNvPicPr>
            <a:picLocks noChangeAspect="1"/>
          </p:cNvPicPr>
          <p:nvPr/>
        </p:nvPicPr>
        <p:blipFill>
          <a:blip r:embed="rId3"/>
          <a:stretch>
            <a:fillRect/>
          </a:stretch>
        </p:blipFill>
        <p:spPr>
          <a:xfrm>
            <a:off x="6543759" y="140941"/>
            <a:ext cx="4654117" cy="3136135"/>
          </a:xfrm>
          <a:prstGeom prst="rect">
            <a:avLst/>
          </a:prstGeom>
        </p:spPr>
      </p:pic>
      <p:pic>
        <p:nvPicPr>
          <p:cNvPr id="3" name="Picture 2">
            <a:extLst>
              <a:ext uri="{FF2B5EF4-FFF2-40B4-BE49-F238E27FC236}">
                <a16:creationId xmlns:a16="http://schemas.microsoft.com/office/drawing/2014/main" id="{3D6F9B63-7C9E-4D6F-B915-B8BF090BE7AB}"/>
              </a:ext>
            </a:extLst>
          </p:cNvPr>
          <p:cNvPicPr>
            <a:picLocks noChangeAspect="1"/>
          </p:cNvPicPr>
          <p:nvPr/>
        </p:nvPicPr>
        <p:blipFill>
          <a:blip r:embed="rId4"/>
          <a:stretch>
            <a:fillRect/>
          </a:stretch>
        </p:blipFill>
        <p:spPr>
          <a:xfrm>
            <a:off x="443345" y="3564588"/>
            <a:ext cx="4977408" cy="3227891"/>
          </a:xfrm>
          <a:prstGeom prst="rect">
            <a:avLst/>
          </a:prstGeom>
        </p:spPr>
      </p:pic>
    </p:spTree>
    <p:extLst>
      <p:ext uri="{BB962C8B-B14F-4D97-AF65-F5344CB8AC3E}">
        <p14:creationId xmlns:p14="http://schemas.microsoft.com/office/powerpoint/2010/main" val="385208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459B4-1748-414E-B7C3-2CEA0894F619}"/>
              </a:ext>
            </a:extLst>
          </p:cNvPr>
          <p:cNvSpPr txBox="1"/>
          <p:nvPr/>
        </p:nvSpPr>
        <p:spPr>
          <a:xfrm>
            <a:off x="415636" y="189453"/>
            <a:ext cx="2881745" cy="1477328"/>
          </a:xfrm>
          <a:prstGeom prst="rect">
            <a:avLst/>
          </a:prstGeom>
          <a:noFill/>
        </p:spPr>
        <p:txBody>
          <a:bodyPr wrap="square">
            <a:spAutoFit/>
          </a:bodyPr>
          <a:lstStyle/>
          <a:p>
            <a:r>
              <a:rPr lang="en-US" dirty="0"/>
              <a:t>• First Why—Symptom </a:t>
            </a:r>
          </a:p>
          <a:p>
            <a:r>
              <a:rPr lang="en-US" dirty="0"/>
              <a:t>• Second Why—Excuse </a:t>
            </a:r>
          </a:p>
          <a:p>
            <a:r>
              <a:rPr lang="en-US" dirty="0"/>
              <a:t>• Third Why—Blame </a:t>
            </a:r>
          </a:p>
          <a:p>
            <a:r>
              <a:rPr lang="en-US" dirty="0"/>
              <a:t>• Fourth Why—Cause </a:t>
            </a:r>
          </a:p>
          <a:p>
            <a:r>
              <a:rPr lang="en-US" dirty="0"/>
              <a:t>• Fifth Why—Root cause</a:t>
            </a:r>
          </a:p>
        </p:txBody>
      </p:sp>
      <p:pic>
        <p:nvPicPr>
          <p:cNvPr id="5" name="Picture 4">
            <a:extLst>
              <a:ext uri="{FF2B5EF4-FFF2-40B4-BE49-F238E27FC236}">
                <a16:creationId xmlns:a16="http://schemas.microsoft.com/office/drawing/2014/main" id="{30F89701-06BF-40BB-AC47-F8C297B1D5A8}"/>
              </a:ext>
            </a:extLst>
          </p:cNvPr>
          <p:cNvPicPr>
            <a:picLocks noChangeAspect="1"/>
          </p:cNvPicPr>
          <p:nvPr/>
        </p:nvPicPr>
        <p:blipFill>
          <a:blip r:embed="rId2"/>
          <a:stretch>
            <a:fillRect/>
          </a:stretch>
        </p:blipFill>
        <p:spPr>
          <a:xfrm>
            <a:off x="0" y="1849955"/>
            <a:ext cx="12192000" cy="5008045"/>
          </a:xfrm>
          <a:prstGeom prst="rect">
            <a:avLst/>
          </a:prstGeom>
        </p:spPr>
      </p:pic>
    </p:spTree>
    <p:extLst>
      <p:ext uri="{BB962C8B-B14F-4D97-AF65-F5344CB8AC3E}">
        <p14:creationId xmlns:p14="http://schemas.microsoft.com/office/powerpoint/2010/main" val="244345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6AE50-F2B1-4F43-9842-4F0F19BC0CFD}"/>
              </a:ext>
            </a:extLst>
          </p:cNvPr>
          <p:cNvPicPr>
            <a:picLocks noChangeAspect="1"/>
          </p:cNvPicPr>
          <p:nvPr/>
        </p:nvPicPr>
        <p:blipFill>
          <a:blip r:embed="rId2"/>
          <a:stretch>
            <a:fillRect/>
          </a:stretch>
        </p:blipFill>
        <p:spPr>
          <a:xfrm>
            <a:off x="1540140" y="0"/>
            <a:ext cx="9111720" cy="6858000"/>
          </a:xfrm>
          <a:prstGeom prst="rect">
            <a:avLst/>
          </a:prstGeom>
        </p:spPr>
      </p:pic>
    </p:spTree>
    <p:extLst>
      <p:ext uri="{BB962C8B-B14F-4D97-AF65-F5344CB8AC3E}">
        <p14:creationId xmlns:p14="http://schemas.microsoft.com/office/powerpoint/2010/main" val="185798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2" name="Group 1031">
            <a:extLst>
              <a:ext uri="{FF2B5EF4-FFF2-40B4-BE49-F238E27FC236}">
                <a16:creationId xmlns:a16="http://schemas.microsoft.com/office/drawing/2014/main" id="{A502044D-7FDF-43B2-B1CD-8C3152399027}"/>
              </a:ext>
            </a:extLst>
          </p:cNvPr>
          <p:cNvGrpSpPr/>
          <p:nvPr/>
        </p:nvGrpSpPr>
        <p:grpSpPr>
          <a:xfrm>
            <a:off x="6252132" y="83129"/>
            <a:ext cx="5826489" cy="5733471"/>
            <a:chOff x="6003636" y="138545"/>
            <a:chExt cx="5938001" cy="5843203"/>
          </a:xfrm>
        </p:grpSpPr>
        <p:grpSp>
          <p:nvGrpSpPr>
            <p:cNvPr id="1031" name="Group 1030">
              <a:extLst>
                <a:ext uri="{FF2B5EF4-FFF2-40B4-BE49-F238E27FC236}">
                  <a16:creationId xmlns:a16="http://schemas.microsoft.com/office/drawing/2014/main" id="{0CDAE9AE-37C6-43B9-AC54-CE962D5DE8C7}"/>
                </a:ext>
              </a:extLst>
            </p:cNvPr>
            <p:cNvGrpSpPr/>
            <p:nvPr/>
          </p:nvGrpSpPr>
          <p:grpSpPr>
            <a:xfrm>
              <a:off x="6003636" y="138545"/>
              <a:ext cx="5938001" cy="5843203"/>
              <a:chOff x="7895039" y="295563"/>
              <a:chExt cx="4018889" cy="3954729"/>
            </a:xfrm>
          </p:grpSpPr>
          <p:grpSp>
            <p:nvGrpSpPr>
              <p:cNvPr id="1029" name="Group 1028">
                <a:extLst>
                  <a:ext uri="{FF2B5EF4-FFF2-40B4-BE49-F238E27FC236}">
                    <a16:creationId xmlns:a16="http://schemas.microsoft.com/office/drawing/2014/main" id="{60A73688-1E92-429E-8CFC-AEBF102ED0D4}"/>
                  </a:ext>
                </a:extLst>
              </p:cNvPr>
              <p:cNvGrpSpPr/>
              <p:nvPr/>
            </p:nvGrpSpPr>
            <p:grpSpPr>
              <a:xfrm>
                <a:off x="8073735" y="456622"/>
                <a:ext cx="3665682" cy="3665682"/>
                <a:chOff x="8073735" y="456622"/>
                <a:chExt cx="3665682" cy="3665682"/>
              </a:xfrm>
            </p:grpSpPr>
            <p:sp>
              <p:nvSpPr>
                <p:cNvPr id="44" name="Freeform: Shape 43">
                  <a:extLst>
                    <a:ext uri="{FF2B5EF4-FFF2-40B4-BE49-F238E27FC236}">
                      <a16:creationId xmlns:a16="http://schemas.microsoft.com/office/drawing/2014/main" id="{0C9365B4-F915-4769-9A66-2928F83B085B}"/>
                    </a:ext>
                  </a:extLst>
                </p:cNvPr>
                <p:cNvSpPr/>
                <p:nvPr/>
              </p:nvSpPr>
              <p:spPr>
                <a:xfrm>
                  <a:off x="8073735" y="456622"/>
                  <a:ext cx="1787121" cy="1787122"/>
                </a:xfrm>
                <a:custGeom>
                  <a:avLst/>
                  <a:gdLst>
                    <a:gd name="connsiteX0" fmla="*/ 1787121 w 1787121"/>
                    <a:gd name="connsiteY0" fmla="*/ 0 h 1787122"/>
                    <a:gd name="connsiteX1" fmla="*/ 1787121 w 1787121"/>
                    <a:gd name="connsiteY1" fmla="*/ 1787122 h 1787122"/>
                    <a:gd name="connsiteX2" fmla="*/ 0 w 1787121"/>
                    <a:gd name="connsiteY2" fmla="*/ 1787122 h 1787122"/>
                    <a:gd name="connsiteX3" fmla="*/ 7166 w 1787121"/>
                    <a:gd name="connsiteY3" fmla="*/ 1645208 h 1787122"/>
                    <a:gd name="connsiteX4" fmla="*/ 1645208 w 1787121"/>
                    <a:gd name="connsiteY4" fmla="*/ 7166 h 1787122"/>
                    <a:gd name="connsiteX5" fmla="*/ 1787121 w 1787121"/>
                    <a:gd name="connsiteY5" fmla="*/ 0 h 178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121" h="1787122">
                      <a:moveTo>
                        <a:pt x="1787121" y="0"/>
                      </a:moveTo>
                      <a:lnTo>
                        <a:pt x="1787121" y="1787122"/>
                      </a:lnTo>
                      <a:lnTo>
                        <a:pt x="0" y="1787122"/>
                      </a:lnTo>
                      <a:lnTo>
                        <a:pt x="7166" y="1645208"/>
                      </a:lnTo>
                      <a:cubicBezTo>
                        <a:pt x="94879" y="781515"/>
                        <a:pt x="781515" y="94879"/>
                        <a:pt x="1645208" y="7166"/>
                      </a:cubicBezTo>
                      <a:lnTo>
                        <a:pt x="1787121" y="0"/>
                      </a:ln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lang="en-US" sz="1100" dirty="0"/>
                </a:p>
              </p:txBody>
            </p:sp>
            <p:sp>
              <p:nvSpPr>
                <p:cNvPr id="43" name="Freeform: Shape 42">
                  <a:extLst>
                    <a:ext uri="{FF2B5EF4-FFF2-40B4-BE49-F238E27FC236}">
                      <a16:creationId xmlns:a16="http://schemas.microsoft.com/office/drawing/2014/main" id="{FEDEF4BA-DE2C-44A7-ADB1-9477899CE1ED}"/>
                    </a:ext>
                  </a:extLst>
                </p:cNvPr>
                <p:cNvSpPr/>
                <p:nvPr/>
              </p:nvSpPr>
              <p:spPr>
                <a:xfrm>
                  <a:off x="9952296" y="456622"/>
                  <a:ext cx="1787121" cy="1787122"/>
                </a:xfrm>
                <a:custGeom>
                  <a:avLst/>
                  <a:gdLst>
                    <a:gd name="connsiteX0" fmla="*/ 0 w 1787121"/>
                    <a:gd name="connsiteY0" fmla="*/ 0 h 1787122"/>
                    <a:gd name="connsiteX1" fmla="*/ 141913 w 1787121"/>
                    <a:gd name="connsiteY1" fmla="*/ 7166 h 1787122"/>
                    <a:gd name="connsiteX2" fmla="*/ 1779955 w 1787121"/>
                    <a:gd name="connsiteY2" fmla="*/ 1645208 h 1787122"/>
                    <a:gd name="connsiteX3" fmla="*/ 1787121 w 1787121"/>
                    <a:gd name="connsiteY3" fmla="*/ 1787122 h 1787122"/>
                    <a:gd name="connsiteX4" fmla="*/ 0 w 1787121"/>
                    <a:gd name="connsiteY4" fmla="*/ 1787122 h 1787122"/>
                    <a:gd name="connsiteX5" fmla="*/ 0 w 1787121"/>
                    <a:gd name="connsiteY5" fmla="*/ 0 h 178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121" h="1787122">
                      <a:moveTo>
                        <a:pt x="0" y="0"/>
                      </a:moveTo>
                      <a:lnTo>
                        <a:pt x="141913" y="7166"/>
                      </a:lnTo>
                      <a:cubicBezTo>
                        <a:pt x="1005606" y="94879"/>
                        <a:pt x="1692242" y="781515"/>
                        <a:pt x="1779955" y="1645208"/>
                      </a:cubicBezTo>
                      <a:lnTo>
                        <a:pt x="1787121" y="1787122"/>
                      </a:lnTo>
                      <a:lnTo>
                        <a:pt x="0" y="1787122"/>
                      </a:lnTo>
                      <a:lnTo>
                        <a:pt x="0" y="0"/>
                      </a:ln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9" name="Freeform: Shape 38">
                  <a:extLst>
                    <a:ext uri="{FF2B5EF4-FFF2-40B4-BE49-F238E27FC236}">
                      <a16:creationId xmlns:a16="http://schemas.microsoft.com/office/drawing/2014/main" id="{F0382883-5B13-4F91-8F13-1A7521A2F8D3}"/>
                    </a:ext>
                  </a:extLst>
                </p:cNvPr>
                <p:cNvSpPr/>
                <p:nvPr/>
              </p:nvSpPr>
              <p:spPr>
                <a:xfrm>
                  <a:off x="8073735" y="2335184"/>
                  <a:ext cx="1787121" cy="1787120"/>
                </a:xfrm>
                <a:custGeom>
                  <a:avLst/>
                  <a:gdLst>
                    <a:gd name="connsiteX0" fmla="*/ 0 w 1787121"/>
                    <a:gd name="connsiteY0" fmla="*/ 0 h 1787120"/>
                    <a:gd name="connsiteX1" fmla="*/ 1787121 w 1787121"/>
                    <a:gd name="connsiteY1" fmla="*/ 0 h 1787120"/>
                    <a:gd name="connsiteX2" fmla="*/ 1787121 w 1787121"/>
                    <a:gd name="connsiteY2" fmla="*/ 1787120 h 1787120"/>
                    <a:gd name="connsiteX3" fmla="*/ 1645208 w 1787121"/>
                    <a:gd name="connsiteY3" fmla="*/ 1779954 h 1787120"/>
                    <a:gd name="connsiteX4" fmla="*/ 7166 w 1787121"/>
                    <a:gd name="connsiteY4" fmla="*/ 141912 h 1787120"/>
                    <a:gd name="connsiteX5" fmla="*/ 0 w 1787121"/>
                    <a:gd name="connsiteY5" fmla="*/ 0 h 178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121" h="1787120">
                      <a:moveTo>
                        <a:pt x="0" y="0"/>
                      </a:moveTo>
                      <a:lnTo>
                        <a:pt x="1787121" y="0"/>
                      </a:lnTo>
                      <a:lnTo>
                        <a:pt x="1787121" y="1787120"/>
                      </a:lnTo>
                      <a:lnTo>
                        <a:pt x="1645208" y="1779954"/>
                      </a:lnTo>
                      <a:cubicBezTo>
                        <a:pt x="781515" y="1692242"/>
                        <a:pt x="94879" y="1005605"/>
                        <a:pt x="7166" y="141912"/>
                      </a:cubicBezTo>
                      <a:lnTo>
                        <a:pt x="0" y="0"/>
                      </a:ln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38" name="Freeform: Shape 37">
                  <a:extLst>
                    <a:ext uri="{FF2B5EF4-FFF2-40B4-BE49-F238E27FC236}">
                      <a16:creationId xmlns:a16="http://schemas.microsoft.com/office/drawing/2014/main" id="{09400CD8-D9DC-4A30-B85C-D583E11C1132}"/>
                    </a:ext>
                  </a:extLst>
                </p:cNvPr>
                <p:cNvSpPr/>
                <p:nvPr/>
              </p:nvSpPr>
              <p:spPr>
                <a:xfrm>
                  <a:off x="9952296" y="2335184"/>
                  <a:ext cx="1787121" cy="1787120"/>
                </a:xfrm>
                <a:custGeom>
                  <a:avLst/>
                  <a:gdLst>
                    <a:gd name="connsiteX0" fmla="*/ 0 w 1787121"/>
                    <a:gd name="connsiteY0" fmla="*/ 0 h 1787120"/>
                    <a:gd name="connsiteX1" fmla="*/ 1787121 w 1787121"/>
                    <a:gd name="connsiteY1" fmla="*/ 0 h 1787120"/>
                    <a:gd name="connsiteX2" fmla="*/ 1779955 w 1787121"/>
                    <a:gd name="connsiteY2" fmla="*/ 141912 h 1787120"/>
                    <a:gd name="connsiteX3" fmla="*/ 141913 w 1787121"/>
                    <a:gd name="connsiteY3" fmla="*/ 1779954 h 1787120"/>
                    <a:gd name="connsiteX4" fmla="*/ 0 w 1787121"/>
                    <a:gd name="connsiteY4" fmla="*/ 1787120 h 1787120"/>
                    <a:gd name="connsiteX5" fmla="*/ 0 w 1787121"/>
                    <a:gd name="connsiteY5" fmla="*/ 0 h 178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7121" h="1787120">
                      <a:moveTo>
                        <a:pt x="0" y="0"/>
                      </a:moveTo>
                      <a:lnTo>
                        <a:pt x="1787121" y="0"/>
                      </a:lnTo>
                      <a:lnTo>
                        <a:pt x="1779955" y="141912"/>
                      </a:lnTo>
                      <a:cubicBezTo>
                        <a:pt x="1692242" y="1005605"/>
                        <a:pt x="1005606" y="1692242"/>
                        <a:pt x="141913" y="1779954"/>
                      </a:cubicBezTo>
                      <a:lnTo>
                        <a:pt x="0" y="1787120"/>
                      </a:lnTo>
                      <a:lnTo>
                        <a:pt x="0" y="0"/>
                      </a:lnTo>
                      <a:close/>
                    </a:path>
                  </a:pathLst>
                </a:cu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sp>
            <p:nvSpPr>
              <p:cNvPr id="1028" name="Arc 1027">
                <a:extLst>
                  <a:ext uri="{FF2B5EF4-FFF2-40B4-BE49-F238E27FC236}">
                    <a16:creationId xmlns:a16="http://schemas.microsoft.com/office/drawing/2014/main" id="{7A0B27FC-EEC2-46B1-ACC4-F718A3F432FD}"/>
                  </a:ext>
                </a:extLst>
              </p:cNvPr>
              <p:cNvSpPr/>
              <p:nvPr/>
            </p:nvSpPr>
            <p:spPr>
              <a:xfrm rot="10800000">
                <a:off x="7895039" y="295563"/>
                <a:ext cx="3931633" cy="3931633"/>
              </a:xfrm>
              <a:prstGeom prst="arc">
                <a:avLst>
                  <a:gd name="adj1" fmla="val 55158"/>
                  <a:gd name="adj2" fmla="val 5382693"/>
                </a:avLst>
              </a:prstGeom>
              <a:ln w="76200">
                <a:solidFill>
                  <a:schemeClr val="bg1">
                    <a:lumMod val="7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a:extLst>
                  <a:ext uri="{FF2B5EF4-FFF2-40B4-BE49-F238E27FC236}">
                    <a16:creationId xmlns:a16="http://schemas.microsoft.com/office/drawing/2014/main" id="{C3F226B6-5B02-4450-9284-D81CD897B65C}"/>
                  </a:ext>
                </a:extLst>
              </p:cNvPr>
              <p:cNvSpPr/>
              <p:nvPr/>
            </p:nvSpPr>
            <p:spPr>
              <a:xfrm rot="5400000">
                <a:off x="7998950" y="417949"/>
                <a:ext cx="3733053" cy="3931633"/>
              </a:xfrm>
              <a:prstGeom prst="arc">
                <a:avLst>
                  <a:gd name="adj1" fmla="val 55158"/>
                  <a:gd name="adj2" fmla="val 5382693"/>
                </a:avLst>
              </a:prstGeom>
              <a:ln w="76200">
                <a:solidFill>
                  <a:schemeClr val="bg1">
                    <a:lumMod val="7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a:extLst>
                  <a:ext uri="{FF2B5EF4-FFF2-40B4-BE49-F238E27FC236}">
                    <a16:creationId xmlns:a16="http://schemas.microsoft.com/office/drawing/2014/main" id="{A0E3108B-D7CD-494C-A5C4-392AE18B2DDB}"/>
                  </a:ext>
                </a:extLst>
              </p:cNvPr>
              <p:cNvSpPr/>
              <p:nvPr/>
            </p:nvSpPr>
            <p:spPr>
              <a:xfrm rot="10800000" flipH="1">
                <a:off x="7982295" y="307111"/>
                <a:ext cx="3931633" cy="3931633"/>
              </a:xfrm>
              <a:prstGeom prst="arc">
                <a:avLst>
                  <a:gd name="adj1" fmla="val 55158"/>
                  <a:gd name="adj2" fmla="val 5382693"/>
                </a:avLst>
              </a:prstGeom>
              <a:ln w="76200">
                <a:solidFill>
                  <a:schemeClr val="bg1">
                    <a:lumMod val="75000"/>
                  </a:schemeClr>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F0A6A8FC-A67A-461A-BF20-C55D712518EC}"/>
                  </a:ext>
                </a:extLst>
              </p:cNvPr>
              <p:cNvSpPr/>
              <p:nvPr/>
            </p:nvSpPr>
            <p:spPr>
              <a:xfrm rot="16200000" flipH="1">
                <a:off x="8077462" y="417949"/>
                <a:ext cx="3733053" cy="3931633"/>
              </a:xfrm>
              <a:prstGeom prst="arc">
                <a:avLst>
                  <a:gd name="adj1" fmla="val 55158"/>
                  <a:gd name="adj2" fmla="val 5382693"/>
                </a:avLst>
              </a:prstGeom>
              <a:ln w="76200">
                <a:solidFill>
                  <a:schemeClr val="bg1">
                    <a:lumMod val="75000"/>
                  </a:schemeClr>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30" name="TextBox 1029">
              <a:extLst>
                <a:ext uri="{FF2B5EF4-FFF2-40B4-BE49-F238E27FC236}">
                  <a16:creationId xmlns:a16="http://schemas.microsoft.com/office/drawing/2014/main" id="{191664D2-7DC2-4AE5-85B7-765238F8918D}"/>
                </a:ext>
              </a:extLst>
            </p:cNvPr>
            <p:cNvSpPr txBox="1"/>
            <p:nvPr/>
          </p:nvSpPr>
          <p:spPr>
            <a:xfrm>
              <a:off x="6807024" y="1653582"/>
              <a:ext cx="1984048" cy="1169551"/>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Act</a:t>
              </a:r>
            </a:p>
            <a:p>
              <a:endParaRPr lang="en-US" sz="14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What changes are to be made?</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Next cycle</a:t>
              </a:r>
            </a:p>
          </p:txBody>
        </p:sp>
        <p:sp>
          <p:nvSpPr>
            <p:cNvPr id="59" name="TextBox 58">
              <a:extLst>
                <a:ext uri="{FF2B5EF4-FFF2-40B4-BE49-F238E27FC236}">
                  <a16:creationId xmlns:a16="http://schemas.microsoft.com/office/drawing/2014/main" id="{65927638-0F88-4C9A-A509-47C485AFA7AE}"/>
                </a:ext>
              </a:extLst>
            </p:cNvPr>
            <p:cNvSpPr txBox="1"/>
            <p:nvPr/>
          </p:nvSpPr>
          <p:spPr>
            <a:xfrm>
              <a:off x="9089756" y="1653582"/>
              <a:ext cx="2533491" cy="1169551"/>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Plan</a:t>
              </a:r>
            </a:p>
            <a:p>
              <a:endParaRPr lang="en-US" sz="14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Objective</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Questions / Predictions</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Plan to carry-out cycle</a:t>
              </a:r>
            </a:p>
          </p:txBody>
        </p:sp>
        <p:sp>
          <p:nvSpPr>
            <p:cNvPr id="60" name="TextBox 59">
              <a:extLst>
                <a:ext uri="{FF2B5EF4-FFF2-40B4-BE49-F238E27FC236}">
                  <a16:creationId xmlns:a16="http://schemas.microsoft.com/office/drawing/2014/main" id="{02BF970F-5FB0-4F90-82C0-FF515FF97DB0}"/>
                </a:ext>
              </a:extLst>
            </p:cNvPr>
            <p:cNvSpPr txBox="1"/>
            <p:nvPr/>
          </p:nvSpPr>
          <p:spPr>
            <a:xfrm>
              <a:off x="6807024" y="3177940"/>
              <a:ext cx="1984048" cy="1815882"/>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Study</a:t>
              </a:r>
            </a:p>
            <a:p>
              <a:endParaRPr lang="en-US" sz="14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Compare analysis of data</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Compare data to predictions</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Summarize what was learned</a:t>
              </a:r>
            </a:p>
          </p:txBody>
        </p:sp>
        <p:sp>
          <p:nvSpPr>
            <p:cNvPr id="61" name="TextBox 60">
              <a:extLst>
                <a:ext uri="{FF2B5EF4-FFF2-40B4-BE49-F238E27FC236}">
                  <a16:creationId xmlns:a16="http://schemas.microsoft.com/office/drawing/2014/main" id="{DE252C2B-AF76-4C76-9F2A-F6BFCF710CD7}"/>
                </a:ext>
              </a:extLst>
            </p:cNvPr>
            <p:cNvSpPr txBox="1"/>
            <p:nvPr/>
          </p:nvSpPr>
          <p:spPr>
            <a:xfrm>
              <a:off x="9089756" y="3177940"/>
              <a:ext cx="2533491" cy="1384995"/>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Do</a:t>
              </a:r>
            </a:p>
            <a:p>
              <a:endParaRPr lang="en-US" sz="14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Carry out plan</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Document problems and observations</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Begin analysis</a:t>
              </a:r>
            </a:p>
          </p:txBody>
        </p:sp>
      </p:grpSp>
      <p:graphicFrame>
        <p:nvGraphicFramePr>
          <p:cNvPr id="1033" name="Table 1033">
            <a:extLst>
              <a:ext uri="{FF2B5EF4-FFF2-40B4-BE49-F238E27FC236}">
                <a16:creationId xmlns:a16="http://schemas.microsoft.com/office/drawing/2014/main" id="{AE729054-59B5-49F3-85F9-147D82B24494}"/>
              </a:ext>
            </a:extLst>
          </p:cNvPr>
          <p:cNvGraphicFramePr>
            <a:graphicFrameLocks noGrp="1"/>
          </p:cNvGraphicFramePr>
          <p:nvPr>
            <p:extLst>
              <p:ext uri="{D42A27DB-BD31-4B8C-83A1-F6EECF244321}">
                <p14:modId xmlns:p14="http://schemas.microsoft.com/office/powerpoint/2010/main" val="488567401"/>
              </p:ext>
            </p:extLst>
          </p:nvPr>
        </p:nvGraphicFramePr>
        <p:xfrm>
          <a:off x="0" y="-3937"/>
          <a:ext cx="6096000" cy="6861938"/>
        </p:xfrm>
        <a:graphic>
          <a:graphicData uri="http://schemas.openxmlformats.org/drawingml/2006/table">
            <a:tbl>
              <a:tblPr bandRow="1">
                <a:tableStyleId>{5C22544A-7EE6-4342-B048-85BDC9FD1C3A}</a:tableStyleId>
              </a:tblPr>
              <a:tblGrid>
                <a:gridCol w="3048000">
                  <a:extLst>
                    <a:ext uri="{9D8B030D-6E8A-4147-A177-3AD203B41FA5}">
                      <a16:colId xmlns:a16="http://schemas.microsoft.com/office/drawing/2014/main" val="2360487507"/>
                    </a:ext>
                  </a:extLst>
                </a:gridCol>
                <a:gridCol w="3048000">
                  <a:extLst>
                    <a:ext uri="{9D8B030D-6E8A-4147-A177-3AD203B41FA5}">
                      <a16:colId xmlns:a16="http://schemas.microsoft.com/office/drawing/2014/main" val="2489682741"/>
                    </a:ext>
                  </a:extLst>
                </a:gridCol>
              </a:tblGrid>
              <a:tr h="1754453">
                <a:tc>
                  <a:txBody>
                    <a:bodyPr/>
                    <a:lstStyle/>
                    <a:p>
                      <a:r>
                        <a:rPr lang="en-US" sz="1100" b="1" dirty="0">
                          <a:latin typeface="Arial" panose="020B0604020202020204" pitchFamily="34" charset="0"/>
                          <a:cs typeface="Arial" panose="020B0604020202020204" pitchFamily="34" charset="0"/>
                        </a:rPr>
                        <a:t>Plan</a:t>
                      </a:r>
                    </a:p>
                    <a:p>
                      <a:r>
                        <a:rPr lang="en-US" sz="1100" dirty="0"/>
                        <a:t>What change are you testing with the PDSA cycle(s)? What do you predict will happen and why? Who will be involved in this PDSA? (e.g., one staff member or resident, one shift?). Whenever feasible, it will be helpful to involve direct care staff. Plan a small test of change. How long will the change take to implement? What resources will they need? What data need to be collected?</a:t>
                      </a:r>
                      <a:endParaRPr lang="en-US" sz="1100" dirty="0">
                        <a:latin typeface="Arial" panose="020B0604020202020204" pitchFamily="34" charset="0"/>
                        <a:cs typeface="Arial" panose="020B0604020202020204" pitchFamily="34" charset="0"/>
                      </a:endParaRPr>
                    </a:p>
                  </a:txBody>
                  <a:tcPr/>
                </a:tc>
                <a:tc>
                  <a:txBody>
                    <a:bodyPr/>
                    <a:lstStyle/>
                    <a:p>
                      <a:r>
                        <a:rPr lang="en-US" sz="1100" dirty="0">
                          <a:latin typeface="Arial" panose="020B0604020202020204" pitchFamily="34" charset="0"/>
                          <a:cs typeface="Arial" panose="020B0604020202020204" pitchFamily="34" charset="0"/>
                        </a:rPr>
                        <a:t>List your action steps along with person(s) responsible and timeline. </a:t>
                      </a:r>
                    </a:p>
                  </a:txBody>
                  <a:tcPr/>
                </a:tc>
                <a:extLst>
                  <a:ext uri="{0D108BD9-81ED-4DB2-BD59-A6C34878D82A}">
                    <a16:rowId xmlns:a16="http://schemas.microsoft.com/office/drawing/2014/main" val="3200635423"/>
                  </a:ext>
                </a:extLst>
              </a:tr>
              <a:tr h="1702495">
                <a:tc>
                  <a:txBody>
                    <a:bodyPr/>
                    <a:lstStyle/>
                    <a:p>
                      <a:r>
                        <a:rPr lang="en-US" sz="1100" b="1" dirty="0">
                          <a:latin typeface="Arial" panose="020B0604020202020204" pitchFamily="34" charset="0"/>
                          <a:cs typeface="Arial" panose="020B0604020202020204" pitchFamily="34" charset="0"/>
                        </a:rPr>
                        <a:t>Do </a:t>
                      </a:r>
                    </a:p>
                    <a:p>
                      <a:r>
                        <a:rPr lang="en-US" sz="1100" dirty="0">
                          <a:latin typeface="Arial" panose="020B0604020202020204" pitchFamily="34" charset="0"/>
                          <a:cs typeface="Arial" panose="020B0604020202020204" pitchFamily="34" charset="0"/>
                        </a:rPr>
                        <a:t>Carry out the test on a small scale. Document observations, including any problems and unexpected findings. Collect data you identified as needed during the “plan” stage.</a:t>
                      </a:r>
                    </a:p>
                  </a:txBody>
                  <a:tcPr/>
                </a:tc>
                <a:tc>
                  <a:txBody>
                    <a:bodyPr/>
                    <a:lstStyle/>
                    <a:p>
                      <a:r>
                        <a:rPr lang="en-US" sz="1100" dirty="0">
                          <a:latin typeface="Arial" panose="020B0604020202020204" pitchFamily="34" charset="0"/>
                          <a:cs typeface="Arial" panose="020B0604020202020204" pitchFamily="34" charset="0"/>
                        </a:rPr>
                        <a:t>Describe what actually happened when you ran the test.</a:t>
                      </a:r>
                    </a:p>
                  </a:txBody>
                  <a:tcPr/>
                </a:tc>
                <a:extLst>
                  <a:ext uri="{0D108BD9-81ED-4DB2-BD59-A6C34878D82A}">
                    <a16:rowId xmlns:a16="http://schemas.microsoft.com/office/drawing/2014/main" val="88094992"/>
                  </a:ext>
                </a:extLst>
              </a:tr>
              <a:tr h="1702495">
                <a:tc>
                  <a:txBody>
                    <a:bodyPr/>
                    <a:lstStyle/>
                    <a:p>
                      <a:r>
                        <a:rPr lang="en-US" sz="1100" b="1" dirty="0">
                          <a:latin typeface="Arial" panose="020B0604020202020204" pitchFamily="34" charset="0"/>
                          <a:cs typeface="Arial" panose="020B0604020202020204" pitchFamily="34" charset="0"/>
                        </a:rPr>
                        <a:t>Study </a:t>
                      </a:r>
                    </a:p>
                    <a:p>
                      <a:r>
                        <a:rPr lang="en-US" sz="1100" dirty="0">
                          <a:latin typeface="Arial" panose="020B0604020202020204" pitchFamily="34" charset="0"/>
                          <a:cs typeface="Arial" panose="020B0604020202020204" pitchFamily="34" charset="0"/>
                        </a:rPr>
                        <a:t>Study and analyze the data. Determine if the change resulted in the expected outcome. Were there implementation lessons? Summarize what was learned. Look for: unintended consequences, surprises, successes, failures.</a:t>
                      </a:r>
                    </a:p>
                  </a:txBody>
                  <a:tcPr/>
                </a:tc>
                <a:tc>
                  <a:txBody>
                    <a:bodyPr/>
                    <a:lstStyle/>
                    <a:p>
                      <a:r>
                        <a:rPr lang="en-US" sz="1100" dirty="0">
                          <a:latin typeface="Arial" panose="020B0604020202020204" pitchFamily="34" charset="0"/>
                          <a:cs typeface="Arial" panose="020B0604020202020204" pitchFamily="34" charset="0"/>
                        </a:rPr>
                        <a:t>Describe the measured results and how they compared to the predictions.</a:t>
                      </a:r>
                    </a:p>
                  </a:txBody>
                  <a:tcPr/>
                </a:tc>
                <a:extLst>
                  <a:ext uri="{0D108BD9-81ED-4DB2-BD59-A6C34878D82A}">
                    <a16:rowId xmlns:a16="http://schemas.microsoft.com/office/drawing/2014/main" val="905496913"/>
                  </a:ext>
                </a:extLst>
              </a:tr>
              <a:tr h="1702495">
                <a:tc>
                  <a:txBody>
                    <a:bodyPr/>
                    <a:lstStyle/>
                    <a:p>
                      <a:r>
                        <a:rPr lang="en-US" sz="1100" b="1" dirty="0">
                          <a:latin typeface="Arial" panose="020B0604020202020204" pitchFamily="34" charset="0"/>
                          <a:cs typeface="Arial" panose="020B0604020202020204" pitchFamily="34" charset="0"/>
                        </a:rPr>
                        <a:t>Act</a:t>
                      </a:r>
                    </a:p>
                    <a:p>
                      <a:r>
                        <a:rPr lang="en-US" sz="1100" dirty="0">
                          <a:latin typeface="Arial" panose="020B0604020202020204" pitchFamily="34" charset="0"/>
                          <a:cs typeface="Arial" panose="020B0604020202020204" pitchFamily="34" charset="0"/>
                        </a:rPr>
                        <a:t>Based on what was learned from the test: Adapt – modify the changes and repeat PDSA cycle. Adopt – consider expanding the changes in your organization to additional residents, staff, and units. Abandon – change your approach and repeat PDSA cycle.</a:t>
                      </a:r>
                    </a:p>
                  </a:txBody>
                  <a:tcPr/>
                </a:tc>
                <a:tc>
                  <a:txBody>
                    <a:bodyPr/>
                    <a:lstStyle/>
                    <a:p>
                      <a:r>
                        <a:rPr lang="en-US" sz="1100" dirty="0">
                          <a:latin typeface="Arial" panose="020B0604020202020204" pitchFamily="34" charset="0"/>
                          <a:cs typeface="Arial" panose="020B0604020202020204" pitchFamily="34" charset="0"/>
                        </a:rPr>
                        <a:t>Describe what modifications to the plan will be made for the next cycle from what you learned.</a:t>
                      </a:r>
                    </a:p>
                  </a:txBody>
                  <a:tcPr/>
                </a:tc>
                <a:extLst>
                  <a:ext uri="{0D108BD9-81ED-4DB2-BD59-A6C34878D82A}">
                    <a16:rowId xmlns:a16="http://schemas.microsoft.com/office/drawing/2014/main" val="3466918976"/>
                  </a:ext>
                </a:extLst>
              </a:tr>
            </a:tbl>
          </a:graphicData>
        </a:graphic>
      </p:graphicFrame>
    </p:spTree>
    <p:extLst>
      <p:ext uri="{BB962C8B-B14F-4D97-AF65-F5344CB8AC3E}">
        <p14:creationId xmlns:p14="http://schemas.microsoft.com/office/powerpoint/2010/main" val="142226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2995C87E-58C5-470A-8372-7A36B44D2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12" y="380326"/>
            <a:ext cx="5927090" cy="59436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A4C8B7E8-9F6B-487D-8C14-0541A1C02B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5012" y="380326"/>
            <a:ext cx="5935345" cy="5943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8195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5">
            <a:extLst>
              <a:ext uri="{FF2B5EF4-FFF2-40B4-BE49-F238E27FC236}">
                <a16:creationId xmlns:a16="http://schemas.microsoft.com/office/drawing/2014/main" id="{92D72C19-B565-47E1-8140-9DDE923824D7}"/>
              </a:ext>
            </a:extLst>
          </p:cNvPr>
          <p:cNvGraphicFramePr>
            <a:graphicFrameLocks noGrp="1"/>
          </p:cNvGraphicFramePr>
          <p:nvPr>
            <p:extLst>
              <p:ext uri="{D42A27DB-BD31-4B8C-83A1-F6EECF244321}">
                <p14:modId xmlns:p14="http://schemas.microsoft.com/office/powerpoint/2010/main" val="1993424252"/>
              </p:ext>
            </p:extLst>
          </p:nvPr>
        </p:nvGraphicFramePr>
        <p:xfrm>
          <a:off x="1283903" y="199166"/>
          <a:ext cx="9624194" cy="6583680"/>
        </p:xfrm>
        <a:graphic>
          <a:graphicData uri="http://schemas.openxmlformats.org/drawingml/2006/table">
            <a:tbl>
              <a:tblPr bandRow="1">
                <a:tableStyleId>{5C22544A-7EE6-4342-B048-85BDC9FD1C3A}</a:tableStyleId>
              </a:tblPr>
              <a:tblGrid>
                <a:gridCol w="480194">
                  <a:extLst>
                    <a:ext uri="{9D8B030D-6E8A-4147-A177-3AD203B41FA5}">
                      <a16:colId xmlns:a16="http://schemas.microsoft.com/office/drawing/2014/main" val="414164351"/>
                    </a:ext>
                  </a:extLst>
                </a:gridCol>
                <a:gridCol w="4572000">
                  <a:extLst>
                    <a:ext uri="{9D8B030D-6E8A-4147-A177-3AD203B41FA5}">
                      <a16:colId xmlns:a16="http://schemas.microsoft.com/office/drawing/2014/main" val="3767884004"/>
                    </a:ext>
                  </a:extLst>
                </a:gridCol>
                <a:gridCol w="4572000">
                  <a:extLst>
                    <a:ext uri="{9D8B030D-6E8A-4147-A177-3AD203B41FA5}">
                      <a16:colId xmlns:a16="http://schemas.microsoft.com/office/drawing/2014/main" val="3791664839"/>
                    </a:ext>
                  </a:extLst>
                </a:gridCol>
              </a:tblGrid>
              <a:tr h="274320">
                <a:tc>
                  <a:txBody>
                    <a:bodyPr/>
                    <a:lstStyle/>
                    <a:p>
                      <a:pPr algn="ctr"/>
                      <a:endParaRPr lang="en-US" dirty="0"/>
                    </a:p>
                  </a:txBody>
                  <a:tcPr anchor="ctr">
                    <a:lnR w="12700" cap="flat" cmpd="sng" algn="ctr">
                      <a:solidFill>
                        <a:schemeClr val="tx1"/>
                      </a:solidFill>
                      <a:prstDash val="solid"/>
                      <a:round/>
                      <a:headEnd type="none" w="med" len="med"/>
                      <a:tailEnd type="none" w="med" len="med"/>
                    </a:lnR>
                    <a:noFill/>
                  </a:tcPr>
                </a:tc>
                <a:tc>
                  <a:txBody>
                    <a:bodyPr/>
                    <a:lstStyle/>
                    <a:p>
                      <a:pPr algn="ctr"/>
                      <a:r>
                        <a:rPr lang="en-US" sz="1400" dirty="0"/>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1806733"/>
                  </a:ext>
                </a:extLst>
              </a:tr>
              <a:tr h="274320">
                <a:tc rowSpan="2">
                  <a:txBody>
                    <a:bodyPr/>
                    <a:lstStyle/>
                    <a:p>
                      <a:pPr algn="ctr"/>
                      <a:r>
                        <a:rPr lang="en-US" sz="1400" dirty="0">
                          <a:solidFill>
                            <a:schemeClr val="bg1"/>
                          </a:solidFill>
                        </a:rPr>
                        <a:t>Internal</a:t>
                      </a:r>
                    </a:p>
                  </a:txBody>
                  <a:tcPr vert="vert270" anchor="ctr">
                    <a:solidFill>
                      <a:schemeClr val="accent1">
                        <a:lumMod val="50000"/>
                      </a:schemeClr>
                    </a:solidFill>
                  </a:tcPr>
                </a:tc>
                <a:tc>
                  <a:txBody>
                    <a:bodyPr/>
                    <a:lstStyle/>
                    <a:p>
                      <a:pPr algn="ctr"/>
                      <a:r>
                        <a:rPr lang="en-US" sz="1400" dirty="0">
                          <a:solidFill>
                            <a:schemeClr val="bg1"/>
                          </a:solidFill>
                        </a:rPr>
                        <a:t>Strengths</a:t>
                      </a:r>
                    </a:p>
                  </a:txBody>
                  <a:tcPr anchor="ctr">
                    <a:lnT w="12700" cap="flat" cmpd="sng" algn="ctr">
                      <a:solidFill>
                        <a:schemeClr val="tx1"/>
                      </a:solidFill>
                      <a:prstDash val="solid"/>
                      <a:round/>
                      <a:headEnd type="none" w="med" len="med"/>
                      <a:tailEnd type="none" w="med" len="med"/>
                    </a:lnT>
                    <a:solidFill>
                      <a:schemeClr val="accent1"/>
                    </a:solidFill>
                  </a:tcPr>
                </a:tc>
                <a:tc>
                  <a:txBody>
                    <a:bodyPr/>
                    <a:lstStyle/>
                    <a:p>
                      <a:pPr algn="ctr"/>
                      <a:r>
                        <a:rPr lang="en-US" sz="1400" dirty="0">
                          <a:solidFill>
                            <a:schemeClr val="bg1"/>
                          </a:solidFill>
                        </a:rPr>
                        <a:t>Weaknesses</a:t>
                      </a:r>
                    </a:p>
                  </a:txBody>
                  <a:tcPr anchor="ctr">
                    <a:lnT w="12700" cap="flat" cmpd="sng" algn="ctr">
                      <a:solidFill>
                        <a:schemeClr val="tx1"/>
                      </a:solidFill>
                      <a:prstDash val="solid"/>
                      <a:round/>
                      <a:headEnd type="none" w="med" len="med"/>
                      <a:tailEnd type="none" w="med" len="med"/>
                    </a:lnT>
                    <a:solidFill>
                      <a:schemeClr val="accent1"/>
                    </a:solidFill>
                  </a:tcPr>
                </a:tc>
                <a:extLst>
                  <a:ext uri="{0D108BD9-81ED-4DB2-BD59-A6C34878D82A}">
                    <a16:rowId xmlns:a16="http://schemas.microsoft.com/office/drawing/2014/main" val="2626995840"/>
                  </a:ext>
                </a:extLst>
              </a:tr>
              <a:tr h="2743200">
                <a:tc vMerge="1">
                  <a:txBody>
                    <a:bodyPr/>
                    <a:lstStyle/>
                    <a:p>
                      <a:endParaRPr lang="en-US" dirty="0"/>
                    </a:p>
                  </a:txBody>
                  <a:tcPr/>
                </a:tc>
                <a:tc>
                  <a:txBody>
                    <a:bodyPr/>
                    <a:lstStyle/>
                    <a:p>
                      <a:pPr algn="l"/>
                      <a:r>
                        <a:rPr lang="en-US" sz="1100" dirty="0"/>
                        <a:t>Advantages</a:t>
                      </a:r>
                    </a:p>
                    <a:p>
                      <a:pPr lvl="1" algn="l"/>
                      <a:r>
                        <a:rPr lang="en-US" sz="1100" dirty="0"/>
                        <a:t>Financial reserves, likely returns</a:t>
                      </a:r>
                    </a:p>
                    <a:p>
                      <a:pPr lvl="1" algn="l"/>
                      <a:r>
                        <a:rPr lang="en-US" sz="1100" dirty="0"/>
                        <a:t>Accreditations, qualifications, Certification</a:t>
                      </a:r>
                    </a:p>
                    <a:p>
                      <a:pPr lvl="1" algn="l"/>
                      <a:r>
                        <a:rPr lang="en-US" sz="1100" dirty="0"/>
                        <a:t>Competitive advantages</a:t>
                      </a:r>
                    </a:p>
                    <a:p>
                      <a:pPr algn="l"/>
                      <a:r>
                        <a:rPr lang="en-US" sz="1100" dirty="0"/>
                        <a:t>Capabilities</a:t>
                      </a:r>
                    </a:p>
                    <a:p>
                      <a:pPr lvl="1" algn="l"/>
                      <a:r>
                        <a:rPr lang="en-US" sz="1100" dirty="0"/>
                        <a:t>Location and geography</a:t>
                      </a:r>
                    </a:p>
                    <a:p>
                      <a:pPr lvl="1" algn="l"/>
                      <a:r>
                        <a:rPr lang="en-US" sz="1100" dirty="0"/>
                        <a:t>Innovative aspects</a:t>
                      </a:r>
                    </a:p>
                    <a:p>
                      <a:pPr algn="l"/>
                      <a:r>
                        <a:rPr lang="en-US" sz="1100" dirty="0"/>
                        <a:t>Resource, Assets, People</a:t>
                      </a:r>
                    </a:p>
                    <a:p>
                      <a:pPr lvl="1" algn="l"/>
                      <a:r>
                        <a:rPr lang="en-US" sz="1100" dirty="0"/>
                        <a:t>P</a:t>
                      </a:r>
                      <a:r>
                        <a:rPr lang="en-US" altLang="zh-CN" sz="1100" dirty="0"/>
                        <a:t>rocesses, systems, IT, communications</a:t>
                      </a:r>
                    </a:p>
                    <a:p>
                      <a:pPr lvl="1" algn="l"/>
                      <a:r>
                        <a:rPr lang="en-US" sz="1100" dirty="0"/>
                        <a:t>Culture, attitudes, behaviors</a:t>
                      </a:r>
                    </a:p>
                    <a:p>
                      <a:pPr lvl="1" algn="l"/>
                      <a:r>
                        <a:rPr lang="en-US" sz="1100" dirty="0"/>
                        <a:t>Management cover, succession</a:t>
                      </a:r>
                    </a:p>
                    <a:p>
                      <a:pPr lvl="1" algn="l"/>
                      <a:r>
                        <a:rPr lang="en-US" sz="1100" dirty="0"/>
                        <a:t>Experience, knowledge, data,</a:t>
                      </a:r>
                    </a:p>
                    <a:p>
                      <a:pPr lvl="1" algn="l"/>
                      <a:r>
                        <a:rPr lang="en-US" sz="1100" dirty="0"/>
                        <a:t>Patents</a:t>
                      </a:r>
                    </a:p>
                    <a:p>
                      <a:pPr lvl="1" algn="l"/>
                      <a:r>
                        <a:rPr lang="en-US" sz="1100" dirty="0"/>
                        <a:t>Strong brand names</a:t>
                      </a:r>
                    </a:p>
                    <a:p>
                      <a:pPr algn="l"/>
                      <a:r>
                        <a:rPr lang="en-US" sz="1100" dirty="0"/>
                        <a:t>Marketing – reach, distribution, awareness</a:t>
                      </a:r>
                    </a:p>
                    <a:p>
                      <a:pPr lvl="1" algn="l"/>
                      <a:r>
                        <a:rPr lang="en-US" sz="1100" dirty="0"/>
                        <a:t>Price, value, quality</a:t>
                      </a:r>
                    </a:p>
                  </a:txBody>
                  <a:tcPr/>
                </a:tc>
                <a:tc>
                  <a:txBody>
                    <a:bodyPr/>
                    <a:lstStyle/>
                    <a:p>
                      <a:pPr algn="l"/>
                      <a:r>
                        <a:rPr lang="en-US" sz="1100" dirty="0"/>
                        <a:t>Lack of competitive strength</a:t>
                      </a:r>
                    </a:p>
                    <a:p>
                      <a:pPr lvl="1" algn="l"/>
                      <a:r>
                        <a:rPr lang="en-US" sz="1100" dirty="0"/>
                        <a:t>Gaps in capabilities</a:t>
                      </a:r>
                    </a:p>
                    <a:p>
                      <a:pPr lvl="1" algn="l"/>
                      <a:r>
                        <a:rPr lang="en-US" sz="1100" dirty="0"/>
                        <a:t>Disadvantages of proposition</a:t>
                      </a:r>
                    </a:p>
                    <a:p>
                      <a:pPr lvl="1" algn="l"/>
                      <a:r>
                        <a:rPr lang="en-US" sz="1100" dirty="0"/>
                        <a:t>Weak brand name</a:t>
                      </a:r>
                    </a:p>
                    <a:p>
                      <a:pPr algn="l"/>
                      <a:r>
                        <a:rPr lang="en-US" sz="1100" dirty="0"/>
                        <a:t>Financials</a:t>
                      </a:r>
                    </a:p>
                    <a:p>
                      <a:pPr lvl="1" algn="l"/>
                      <a:r>
                        <a:rPr lang="en-US" sz="1100" dirty="0"/>
                        <a:t>Cash flow, startup cash-drain</a:t>
                      </a:r>
                    </a:p>
                    <a:p>
                      <a:pPr lvl="1" algn="l"/>
                      <a:r>
                        <a:rPr lang="en-US" sz="1100" dirty="0"/>
                        <a:t>High-cost structure</a:t>
                      </a:r>
                    </a:p>
                    <a:p>
                      <a:pPr algn="l"/>
                      <a:r>
                        <a:rPr lang="en-US" sz="1100" dirty="0"/>
                        <a:t>Our vulnerabilities</a:t>
                      </a:r>
                    </a:p>
                    <a:p>
                      <a:pPr lvl="1" algn="l"/>
                      <a:r>
                        <a:rPr lang="en-US" sz="1100" dirty="0"/>
                        <a:t>Timescales, deadlines and pressures</a:t>
                      </a:r>
                    </a:p>
                    <a:p>
                      <a:pPr lvl="1" algn="l"/>
                      <a:r>
                        <a:rPr lang="en-US" sz="1100" dirty="0"/>
                        <a:t>Reliability of data, plan predictability</a:t>
                      </a:r>
                    </a:p>
                    <a:p>
                      <a:pPr algn="l"/>
                      <a:r>
                        <a:rPr lang="en-US" sz="1100" dirty="0"/>
                        <a:t>Continuity,  supply chain robustness</a:t>
                      </a:r>
                    </a:p>
                    <a:p>
                      <a:pPr algn="l"/>
                      <a:r>
                        <a:rPr lang="en-US" sz="1100" dirty="0"/>
                        <a:t>Processes and systems, etc</a:t>
                      </a:r>
                    </a:p>
                    <a:p>
                      <a:pPr lvl="1" algn="l"/>
                      <a:r>
                        <a:rPr lang="en-US" sz="1100" dirty="0"/>
                        <a:t>Management cover, succession</a:t>
                      </a:r>
                    </a:p>
                    <a:p>
                      <a:pPr lvl="1" algn="l"/>
                      <a:r>
                        <a:rPr lang="en-US" sz="1100" dirty="0"/>
                        <a:t>Morale, commitment, leadership</a:t>
                      </a:r>
                    </a:p>
                  </a:txBody>
                  <a:tcPr/>
                </a:tc>
                <a:extLst>
                  <a:ext uri="{0D108BD9-81ED-4DB2-BD59-A6C34878D82A}">
                    <a16:rowId xmlns:a16="http://schemas.microsoft.com/office/drawing/2014/main" val="2835099711"/>
                  </a:ext>
                </a:extLst>
              </a:tr>
              <a:tr h="365760">
                <a:tc rowSpan="2">
                  <a:txBody>
                    <a:bodyPr/>
                    <a:lstStyle/>
                    <a:p>
                      <a:pPr algn="ctr"/>
                      <a:r>
                        <a:rPr lang="en-US" sz="1400" dirty="0">
                          <a:solidFill>
                            <a:schemeClr val="bg1"/>
                          </a:solidFill>
                        </a:rPr>
                        <a:t>External</a:t>
                      </a:r>
                    </a:p>
                  </a:txBody>
                  <a:tcPr vert="vert270" anchor="ctr">
                    <a:solidFill>
                      <a:schemeClr val="accent1">
                        <a:lumMod val="50000"/>
                      </a:schemeClr>
                    </a:solidFill>
                  </a:tcPr>
                </a:tc>
                <a:tc>
                  <a:txBody>
                    <a:bodyPr/>
                    <a:lstStyle/>
                    <a:p>
                      <a:pPr algn="ctr"/>
                      <a:r>
                        <a:rPr lang="en-US" sz="1400" dirty="0">
                          <a:solidFill>
                            <a:schemeClr val="bg1"/>
                          </a:solidFill>
                        </a:rPr>
                        <a:t>Opportunities</a:t>
                      </a:r>
                    </a:p>
                  </a:txBody>
                  <a:tcPr anchor="ctr">
                    <a:solidFill>
                      <a:schemeClr val="accent1"/>
                    </a:solidFill>
                  </a:tcPr>
                </a:tc>
                <a:tc>
                  <a:txBody>
                    <a:bodyPr/>
                    <a:lstStyle/>
                    <a:p>
                      <a:pPr algn="ctr"/>
                      <a:r>
                        <a:rPr lang="en-US" sz="1400" dirty="0">
                          <a:solidFill>
                            <a:schemeClr val="bg1"/>
                          </a:solidFill>
                        </a:rPr>
                        <a:t>Threats</a:t>
                      </a:r>
                    </a:p>
                  </a:txBody>
                  <a:tcPr anchor="ctr">
                    <a:solidFill>
                      <a:schemeClr val="accent1"/>
                    </a:solidFill>
                  </a:tcPr>
                </a:tc>
                <a:extLst>
                  <a:ext uri="{0D108BD9-81ED-4DB2-BD59-A6C34878D82A}">
                    <a16:rowId xmlns:a16="http://schemas.microsoft.com/office/drawing/2014/main" val="1947350570"/>
                  </a:ext>
                </a:extLst>
              </a:tr>
              <a:tr h="2743200">
                <a:tc vMerge="1">
                  <a:txBody>
                    <a:bodyPr/>
                    <a:lstStyle/>
                    <a:p>
                      <a:endParaRPr lang="en-US" dirty="0"/>
                    </a:p>
                  </a:txBody>
                  <a:tcPr/>
                </a:tc>
                <a:tc>
                  <a:txBody>
                    <a:bodyPr/>
                    <a:lstStyle/>
                    <a:p>
                      <a:pPr algn="l"/>
                      <a:r>
                        <a:rPr lang="en-US" sz="1100" dirty="0"/>
                        <a:t>Market developments</a:t>
                      </a:r>
                    </a:p>
                    <a:p>
                      <a:pPr lvl="1" algn="l"/>
                      <a:r>
                        <a:rPr lang="en-US" sz="1100" dirty="0"/>
                        <a:t>Competitors vulnerabilities</a:t>
                      </a:r>
                    </a:p>
                    <a:p>
                      <a:pPr lvl="1" algn="l"/>
                      <a:r>
                        <a:rPr lang="en-US" sz="1100" dirty="0"/>
                        <a:t>Niche target markets</a:t>
                      </a:r>
                    </a:p>
                    <a:p>
                      <a:pPr lvl="1" algn="l"/>
                      <a:r>
                        <a:rPr lang="en-US" sz="1100" dirty="0"/>
                        <a:t>New markets, vertical, horizontal</a:t>
                      </a:r>
                    </a:p>
                    <a:p>
                      <a:pPr lvl="1" algn="l"/>
                      <a:r>
                        <a:rPr lang="en-US" sz="1100" dirty="0"/>
                        <a:t>Unfulfilled customer need</a:t>
                      </a:r>
                    </a:p>
                    <a:p>
                      <a:pPr lvl="1" algn="l"/>
                      <a:r>
                        <a:rPr lang="en-US" sz="1100" dirty="0"/>
                        <a:t>New technologies</a:t>
                      </a:r>
                    </a:p>
                    <a:p>
                      <a:pPr lvl="1" algn="l"/>
                      <a:r>
                        <a:rPr lang="en-US" sz="1100" dirty="0"/>
                        <a:t>Loosening of regulations</a:t>
                      </a:r>
                    </a:p>
                    <a:p>
                      <a:pPr lvl="1" algn="l"/>
                      <a:r>
                        <a:rPr lang="en-US" sz="1100" dirty="0"/>
                        <a:t>Changing of International trade barriers</a:t>
                      </a:r>
                    </a:p>
                    <a:p>
                      <a:pPr algn="l"/>
                      <a:r>
                        <a:rPr lang="en-US" sz="1100" dirty="0"/>
                        <a:t>Business and product development</a:t>
                      </a:r>
                    </a:p>
                    <a:p>
                      <a:pPr lvl="1" algn="l"/>
                      <a:r>
                        <a:rPr lang="en-US" sz="1100" dirty="0"/>
                        <a:t>Seasonal, weather, fashion influences</a:t>
                      </a:r>
                    </a:p>
                    <a:p>
                      <a:pPr lvl="1" algn="l"/>
                      <a:r>
                        <a:rPr lang="en-US" sz="1100" dirty="0"/>
                        <a:t>Technology development and innovation</a:t>
                      </a:r>
                    </a:p>
                    <a:p>
                      <a:pPr lvl="1" algn="l"/>
                      <a:r>
                        <a:rPr lang="en-US" sz="1100" dirty="0"/>
                        <a:t>Industry, tor lifestyle trends</a:t>
                      </a:r>
                    </a:p>
                  </a:txBody>
                  <a:tcPr/>
                </a:tc>
                <a:tc>
                  <a:txBody>
                    <a:bodyPr/>
                    <a:lstStyle/>
                    <a:p>
                      <a:pPr algn="l"/>
                      <a:r>
                        <a:rPr lang="en-US" sz="1100" dirty="0"/>
                        <a:t>Environmental effects</a:t>
                      </a:r>
                    </a:p>
                    <a:p>
                      <a:pPr lvl="1" algn="l"/>
                      <a:r>
                        <a:rPr lang="en-US" sz="1100" dirty="0"/>
                        <a:t>Seasonal, weather effects</a:t>
                      </a:r>
                    </a:p>
                    <a:p>
                      <a:pPr lvl="1" algn="l"/>
                      <a:r>
                        <a:rPr lang="en-US" sz="1100" dirty="0"/>
                        <a:t>Economy – home, abroad</a:t>
                      </a:r>
                    </a:p>
                    <a:p>
                      <a:pPr lvl="1" algn="l"/>
                      <a:r>
                        <a:rPr lang="en-US" sz="1100" dirty="0"/>
                        <a:t>Political effects</a:t>
                      </a:r>
                    </a:p>
                    <a:p>
                      <a:pPr lvl="1" algn="l"/>
                      <a:r>
                        <a:rPr lang="en-US" sz="1100" dirty="0"/>
                        <a:t>Legislative effects</a:t>
                      </a:r>
                    </a:p>
                    <a:p>
                      <a:pPr algn="l"/>
                      <a:r>
                        <a:rPr lang="en-US" sz="1100" dirty="0"/>
                        <a:t>Market demand</a:t>
                      </a:r>
                    </a:p>
                    <a:p>
                      <a:pPr lvl="1" algn="l"/>
                      <a:r>
                        <a:rPr lang="en-US" sz="1100" dirty="0"/>
                        <a:t>New technologies, services, ideas</a:t>
                      </a:r>
                    </a:p>
                    <a:p>
                      <a:pPr lvl="1" algn="l"/>
                      <a:r>
                        <a:rPr lang="en-US" sz="1100" dirty="0"/>
                        <a:t>IT developments</a:t>
                      </a:r>
                    </a:p>
                    <a:p>
                      <a:pPr lvl="1" algn="l"/>
                      <a:r>
                        <a:rPr lang="en-US" sz="1100" dirty="0"/>
                        <a:t>Shifts in consumer tastes</a:t>
                      </a:r>
                    </a:p>
                    <a:p>
                      <a:pPr algn="l"/>
                      <a:r>
                        <a:rPr lang="en-US" sz="1100" dirty="0"/>
                        <a:t>Obstacles</a:t>
                      </a:r>
                    </a:p>
                    <a:p>
                      <a:pPr lvl="1" algn="l"/>
                      <a:r>
                        <a:rPr lang="en-US" sz="1100" dirty="0"/>
                        <a:t>Sustainable financial backing</a:t>
                      </a:r>
                    </a:p>
                    <a:p>
                      <a:pPr lvl="1" algn="l"/>
                      <a:r>
                        <a:rPr lang="en-US" sz="1100" dirty="0"/>
                        <a:t>Insurmountable weaknesses</a:t>
                      </a:r>
                    </a:p>
                    <a:p>
                      <a:pPr lvl="1" algn="l"/>
                      <a:r>
                        <a:rPr lang="en-US" sz="1100" dirty="0"/>
                        <a:t>Competitor intentions</a:t>
                      </a:r>
                    </a:p>
                    <a:p>
                      <a:pPr lvl="1" algn="l"/>
                      <a:r>
                        <a:rPr lang="en-US" sz="1100" dirty="0"/>
                        <a:t>New regulations</a:t>
                      </a:r>
                    </a:p>
                    <a:p>
                      <a:pPr lvl="1" algn="l"/>
                      <a:r>
                        <a:rPr lang="en-US" sz="1100" dirty="0"/>
                        <a:t>Increased trade barriers</a:t>
                      </a:r>
                    </a:p>
                    <a:p>
                      <a:pPr lvl="1" algn="l"/>
                      <a:r>
                        <a:rPr lang="en-US" sz="1100" dirty="0"/>
                        <a:t>Emergence of substitute products</a:t>
                      </a:r>
                    </a:p>
                  </a:txBody>
                  <a:tcPr/>
                </a:tc>
                <a:extLst>
                  <a:ext uri="{0D108BD9-81ED-4DB2-BD59-A6C34878D82A}">
                    <a16:rowId xmlns:a16="http://schemas.microsoft.com/office/drawing/2014/main" val="1785838612"/>
                  </a:ext>
                </a:extLst>
              </a:tr>
            </a:tbl>
          </a:graphicData>
        </a:graphic>
      </p:graphicFrame>
    </p:spTree>
    <p:custDataLst>
      <p:tags r:id="rId1"/>
    </p:custDataLst>
    <p:extLst>
      <p:ext uri="{BB962C8B-B14F-4D97-AF65-F5344CB8AC3E}">
        <p14:creationId xmlns:p14="http://schemas.microsoft.com/office/powerpoint/2010/main" val="7981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4493F10-9DCB-4215-BF75-96CEB7047649}"/>
              </a:ext>
            </a:extLst>
          </p:cNvPr>
          <p:cNvGraphicFramePr>
            <a:graphicFrameLocks noGrp="1"/>
          </p:cNvGraphicFramePr>
          <p:nvPr>
            <p:extLst>
              <p:ext uri="{D42A27DB-BD31-4B8C-83A1-F6EECF244321}">
                <p14:modId xmlns:p14="http://schemas.microsoft.com/office/powerpoint/2010/main" val="2066383444"/>
              </p:ext>
            </p:extLst>
          </p:nvPr>
        </p:nvGraphicFramePr>
        <p:xfrm>
          <a:off x="1634699" y="193961"/>
          <a:ext cx="8922602" cy="6583680"/>
        </p:xfrm>
        <a:graphic>
          <a:graphicData uri="http://schemas.openxmlformats.org/drawingml/2006/table">
            <a:tbl>
              <a:tblPr bandRow="1">
                <a:tableStyleId>{5C22544A-7EE6-4342-B048-85BDC9FD1C3A}</a:tableStyleId>
              </a:tblPr>
              <a:tblGrid>
                <a:gridCol w="365760">
                  <a:extLst>
                    <a:ext uri="{9D8B030D-6E8A-4147-A177-3AD203B41FA5}">
                      <a16:colId xmlns:a16="http://schemas.microsoft.com/office/drawing/2014/main" val="2234835163"/>
                    </a:ext>
                  </a:extLst>
                </a:gridCol>
                <a:gridCol w="365760">
                  <a:extLst>
                    <a:ext uri="{9D8B030D-6E8A-4147-A177-3AD203B41FA5}">
                      <a16:colId xmlns:a16="http://schemas.microsoft.com/office/drawing/2014/main" val="1679834828"/>
                    </a:ext>
                  </a:extLst>
                </a:gridCol>
                <a:gridCol w="3729917">
                  <a:extLst>
                    <a:ext uri="{9D8B030D-6E8A-4147-A177-3AD203B41FA5}">
                      <a16:colId xmlns:a16="http://schemas.microsoft.com/office/drawing/2014/main" val="503735596"/>
                    </a:ext>
                  </a:extLst>
                </a:gridCol>
                <a:gridCol w="4461165">
                  <a:extLst>
                    <a:ext uri="{9D8B030D-6E8A-4147-A177-3AD203B41FA5}">
                      <a16:colId xmlns:a16="http://schemas.microsoft.com/office/drawing/2014/main" val="3981028063"/>
                    </a:ext>
                  </a:extLst>
                </a:gridCol>
              </a:tblGrid>
              <a:tr h="365760">
                <a:tc>
                  <a:txBody>
                    <a:bodyPr/>
                    <a:lstStyle/>
                    <a:p>
                      <a:endParaRPr lang="en-US" sz="1600" dirty="0"/>
                    </a:p>
                  </a:txBody>
                  <a:tcPr>
                    <a:solidFill>
                      <a:schemeClr val="bg1"/>
                    </a:solidFill>
                  </a:tcPr>
                </a:tc>
                <a:tc>
                  <a:txBody>
                    <a:bodyPr/>
                    <a:lstStyle/>
                    <a:p>
                      <a:endParaRPr lang="en-US" sz="1600" dirty="0"/>
                    </a:p>
                  </a:txBody>
                  <a:tcPr>
                    <a:solidFill>
                      <a:schemeClr val="bg1"/>
                    </a:solidFill>
                  </a:tcPr>
                </a:tc>
                <a:tc gridSpan="2">
                  <a:txBody>
                    <a:bodyPr/>
                    <a:lstStyle/>
                    <a:p>
                      <a:pPr algn="ctr"/>
                      <a:r>
                        <a:rPr lang="en-US" sz="1600" dirty="0">
                          <a:solidFill>
                            <a:schemeClr val="bg1"/>
                          </a:solidFill>
                        </a:rPr>
                        <a:t>Internal</a:t>
                      </a:r>
                    </a:p>
                  </a:txBody>
                  <a:tcPr anchor="ctr">
                    <a:lnB w="12700" cap="flat" cmpd="sng" algn="ctr">
                      <a:solidFill>
                        <a:schemeClr val="tx1"/>
                      </a:solidFill>
                      <a:prstDash val="solid"/>
                      <a:round/>
                      <a:headEnd type="none" w="med" len="med"/>
                      <a:tailEnd type="none" w="med" len="med"/>
                    </a:lnB>
                    <a:solidFill>
                      <a:schemeClr val="accent6"/>
                    </a:solidFill>
                  </a:tcPr>
                </a:tc>
                <a:tc hMerge="1">
                  <a:txBody>
                    <a:bodyPr/>
                    <a:lstStyle/>
                    <a:p>
                      <a:endParaRPr lang="en-US" dirty="0"/>
                    </a:p>
                  </a:txBody>
                  <a:tcPr/>
                </a:tc>
                <a:extLst>
                  <a:ext uri="{0D108BD9-81ED-4DB2-BD59-A6C34878D82A}">
                    <a16:rowId xmlns:a16="http://schemas.microsoft.com/office/drawing/2014/main" val="752292457"/>
                  </a:ext>
                </a:extLst>
              </a:tr>
              <a:tr h="365760">
                <a:tc>
                  <a:txBody>
                    <a:bodyPr/>
                    <a:lstStyle/>
                    <a:p>
                      <a:endParaRPr lang="en-US" sz="1600" dirty="0"/>
                    </a:p>
                  </a:txBody>
                  <a:tcPr>
                    <a:solidFill>
                      <a:schemeClr val="bg1"/>
                    </a:solidFill>
                  </a:tcPr>
                </a:tc>
                <a:tc>
                  <a:txBody>
                    <a:bodyPr/>
                    <a:lstStyle/>
                    <a:p>
                      <a:endParaRPr 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t>Strengths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Weaknesses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400707"/>
                  </a:ext>
                </a:extLst>
              </a:tr>
              <a:tr h="365760">
                <a:tc rowSpan="4">
                  <a:txBody>
                    <a:bodyPr/>
                    <a:lstStyle/>
                    <a:p>
                      <a:pPr algn="ctr"/>
                      <a:r>
                        <a:rPr lang="en-US" sz="1400" dirty="0">
                          <a:solidFill>
                            <a:schemeClr val="bg1"/>
                          </a:solidFill>
                        </a:rPr>
                        <a:t>External</a:t>
                      </a:r>
                    </a:p>
                  </a:txBody>
                  <a:tcPr vert="vert270" anchor="ctr">
                    <a:lnR w="12700" cap="flat" cmpd="sng" algn="ctr">
                      <a:solidFill>
                        <a:schemeClr val="tx1"/>
                      </a:solidFill>
                      <a:prstDash val="solid"/>
                      <a:round/>
                      <a:headEnd type="none" w="med" len="med"/>
                      <a:tailEnd type="none" w="med" len="med"/>
                    </a:lnR>
                    <a:solidFill>
                      <a:schemeClr val="accent6"/>
                    </a:solidFill>
                  </a:tcPr>
                </a:tc>
                <a:tc rowSpan="2">
                  <a:txBody>
                    <a:bodyPr/>
                    <a:lstStyle/>
                    <a:p>
                      <a:pPr algn="ctr"/>
                      <a:r>
                        <a:rPr lang="en-US" sz="1400" dirty="0"/>
                        <a:t>Opportunities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rPr>
                        <a:t>Strength – Opportunities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6"/>
                    </a:solidFill>
                  </a:tcPr>
                </a:tc>
                <a:tc>
                  <a:txBody>
                    <a:bodyPr/>
                    <a:lstStyle/>
                    <a:p>
                      <a:pPr algn="ctr"/>
                      <a:r>
                        <a:rPr lang="en-US" sz="1400" dirty="0">
                          <a:solidFill>
                            <a:schemeClr val="bg1"/>
                          </a:solidFill>
                        </a:rPr>
                        <a:t>Weakness – Opportunities</a:t>
                      </a:r>
                    </a:p>
                  </a:txBody>
                  <a:tcPr anchor="ctr">
                    <a:lnT w="12700" cap="flat" cmpd="sng" algn="ctr">
                      <a:solidFill>
                        <a:schemeClr val="tx1"/>
                      </a:solidFill>
                      <a:prstDash val="solid"/>
                      <a:round/>
                      <a:headEnd type="none" w="med" len="med"/>
                      <a:tailEnd type="none" w="med" len="med"/>
                    </a:lnT>
                    <a:solidFill>
                      <a:schemeClr val="accent6"/>
                    </a:solidFill>
                  </a:tcPr>
                </a:tc>
                <a:extLst>
                  <a:ext uri="{0D108BD9-81ED-4DB2-BD59-A6C34878D82A}">
                    <a16:rowId xmlns:a16="http://schemas.microsoft.com/office/drawing/2014/main" val="2496553942"/>
                  </a:ext>
                </a:extLst>
              </a:tr>
              <a:tr h="2560320">
                <a:tc vMerge="1">
                  <a:txBody>
                    <a:bodyPr/>
                    <a:lstStyle/>
                    <a:p>
                      <a:endParaRPr lang="en-US" dirty="0"/>
                    </a:p>
                  </a:txBody>
                  <a:tcPr/>
                </a:tc>
                <a:tc vMerge="1">
                  <a:txBody>
                    <a:bodyPr/>
                    <a:lstStyle/>
                    <a:p>
                      <a:endParaRPr lang="en-US" dirty="0"/>
                    </a:p>
                  </a:txBody>
                  <a:tcPr/>
                </a:tc>
                <a:tc>
                  <a:txBody>
                    <a:bodyPr/>
                    <a:lstStyle/>
                    <a:p>
                      <a:r>
                        <a:rPr lang="en-US" sz="1100" dirty="0"/>
                        <a:t>Actions to pursue opportunities that are a good fit for the company’s strengths.</a:t>
                      </a:r>
                    </a:p>
                  </a:txBody>
                  <a:tcPr>
                    <a:lnL w="12700" cap="flat" cmpd="sng" algn="ctr">
                      <a:solidFill>
                        <a:schemeClr val="tx1"/>
                      </a:solidFill>
                      <a:prstDash val="solid"/>
                      <a:round/>
                      <a:headEnd type="none" w="med" len="med"/>
                      <a:tailEnd type="none" w="med" len="med"/>
                    </a:lnL>
                  </a:tcPr>
                </a:tc>
                <a:tc>
                  <a:txBody>
                    <a:bodyPr/>
                    <a:lstStyle/>
                    <a:p>
                      <a:r>
                        <a:rPr lang="en-US" sz="1100" dirty="0"/>
                        <a:t>Actions to overcome weaknesses to pursue opportunities.</a:t>
                      </a:r>
                    </a:p>
                  </a:txBody>
                  <a:tcPr/>
                </a:tc>
                <a:extLst>
                  <a:ext uri="{0D108BD9-81ED-4DB2-BD59-A6C34878D82A}">
                    <a16:rowId xmlns:a16="http://schemas.microsoft.com/office/drawing/2014/main" val="1742527472"/>
                  </a:ext>
                </a:extLst>
              </a:tr>
              <a:tr h="365760">
                <a:tc vMerge="1">
                  <a:txBody>
                    <a:bodyPr/>
                    <a:lstStyle/>
                    <a:p>
                      <a:endParaRPr lang="en-US" dirty="0"/>
                    </a:p>
                  </a:txBody>
                  <a:tcPr/>
                </a:tc>
                <a:tc rowSpan="2">
                  <a:txBody>
                    <a:bodyPr/>
                    <a:lstStyle/>
                    <a:p>
                      <a:pPr algn="ctr"/>
                      <a:r>
                        <a:rPr lang="en-US" sz="1400" dirty="0"/>
                        <a:t>Threats</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rPr>
                        <a:t>Strengths – Threats</a:t>
                      </a:r>
                    </a:p>
                  </a:txBody>
                  <a:tcPr anchor="ctr">
                    <a:lnL w="12700" cap="flat" cmpd="sng" algn="ctr">
                      <a:solidFill>
                        <a:schemeClr val="tx1"/>
                      </a:solidFill>
                      <a:prstDash val="solid"/>
                      <a:round/>
                      <a:headEnd type="none" w="med" len="med"/>
                      <a:tailEnd type="none" w="med" len="med"/>
                    </a:lnL>
                    <a:solidFill>
                      <a:schemeClr val="accent6"/>
                    </a:solidFill>
                  </a:tcPr>
                </a:tc>
                <a:tc>
                  <a:txBody>
                    <a:bodyPr/>
                    <a:lstStyle/>
                    <a:p>
                      <a:pPr algn="ctr"/>
                      <a:r>
                        <a:rPr lang="en-US" sz="1400" dirty="0">
                          <a:solidFill>
                            <a:schemeClr val="bg1"/>
                          </a:solidFill>
                        </a:rPr>
                        <a:t>Weaknesses – Threats</a:t>
                      </a:r>
                    </a:p>
                  </a:txBody>
                  <a:tcPr anchor="ctr">
                    <a:solidFill>
                      <a:schemeClr val="accent6"/>
                    </a:solidFill>
                  </a:tcPr>
                </a:tc>
                <a:extLst>
                  <a:ext uri="{0D108BD9-81ED-4DB2-BD59-A6C34878D82A}">
                    <a16:rowId xmlns:a16="http://schemas.microsoft.com/office/drawing/2014/main" val="2472995977"/>
                  </a:ext>
                </a:extLst>
              </a:tr>
              <a:tr h="2560320">
                <a:tc vMerge="1">
                  <a:txBody>
                    <a:bodyPr/>
                    <a:lstStyle/>
                    <a:p>
                      <a:endParaRPr lang="en-US" dirty="0"/>
                    </a:p>
                  </a:txBody>
                  <a:tcPr/>
                </a:tc>
                <a:tc vMerge="1">
                  <a:txBody>
                    <a:bodyPr/>
                    <a:lstStyle/>
                    <a:p>
                      <a:endParaRPr lang="en-US" dirty="0"/>
                    </a:p>
                  </a:txBody>
                  <a:tcPr/>
                </a:tc>
                <a:tc>
                  <a:txBody>
                    <a:bodyPr/>
                    <a:lstStyle/>
                    <a:p>
                      <a:r>
                        <a:rPr lang="en-US" sz="1100" dirty="0"/>
                        <a:t>Actions that use the company’s strengths to reduce vulnerability to external threats.</a:t>
                      </a:r>
                    </a:p>
                  </a:txBody>
                  <a:tcPr>
                    <a:lnL w="12700" cap="flat" cmpd="sng" algn="ctr">
                      <a:solidFill>
                        <a:schemeClr val="tx1"/>
                      </a:solidFill>
                      <a:prstDash val="solid"/>
                      <a:round/>
                      <a:headEnd type="none" w="med" len="med"/>
                      <a:tailEnd type="none" w="med" len="med"/>
                    </a:lnL>
                  </a:tcPr>
                </a:tc>
                <a:tc>
                  <a:txBody>
                    <a:bodyPr/>
                    <a:lstStyle/>
                    <a:p>
                      <a:r>
                        <a:rPr lang="en-US" sz="1100" dirty="0"/>
                        <a:t>Defensive actions to prevent the company’s weaknesses from making it susceptible to external threats.</a:t>
                      </a:r>
                    </a:p>
                  </a:txBody>
                  <a:tcPr/>
                </a:tc>
                <a:extLst>
                  <a:ext uri="{0D108BD9-81ED-4DB2-BD59-A6C34878D82A}">
                    <a16:rowId xmlns:a16="http://schemas.microsoft.com/office/drawing/2014/main" val="2435661824"/>
                  </a:ext>
                </a:extLst>
              </a:tr>
            </a:tbl>
          </a:graphicData>
        </a:graphic>
      </p:graphicFrame>
    </p:spTree>
    <p:custDataLst>
      <p:tags r:id="rId1"/>
    </p:custDataLst>
    <p:extLst>
      <p:ext uri="{BB962C8B-B14F-4D97-AF65-F5344CB8AC3E}">
        <p14:creationId xmlns:p14="http://schemas.microsoft.com/office/powerpoint/2010/main" val="212018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4038A4C-F113-4885-B5D4-F5E4C96C3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1963"/>
            <a:ext cx="12192000" cy="59340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7143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72D82F-8605-41EF-8715-C09DD926D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428625"/>
            <a:ext cx="11620500" cy="60007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3549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A05A5C4-2C37-4A43-B59C-3E10D6F72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75" y="0"/>
            <a:ext cx="8958263" cy="6858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7303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4">
            <a:extLst>
              <a:ext uri="{FF2B5EF4-FFF2-40B4-BE49-F238E27FC236}">
                <a16:creationId xmlns:a16="http://schemas.microsoft.com/office/drawing/2014/main" id="{CC0C1626-D392-4996-8152-D3A0CE814039}"/>
              </a:ext>
            </a:extLst>
          </p:cNvPr>
          <p:cNvGraphicFramePr>
            <a:graphicFrameLocks noGrp="1"/>
          </p:cNvGraphicFramePr>
          <p:nvPr>
            <p:extLst>
              <p:ext uri="{D42A27DB-BD31-4B8C-83A1-F6EECF244321}">
                <p14:modId xmlns:p14="http://schemas.microsoft.com/office/powerpoint/2010/main" val="2507637476"/>
              </p:ext>
            </p:extLst>
          </p:nvPr>
        </p:nvGraphicFramePr>
        <p:xfrm>
          <a:off x="637685" y="468776"/>
          <a:ext cx="8128000" cy="3622933"/>
        </p:xfrm>
        <a:graphic>
          <a:graphicData uri="http://schemas.openxmlformats.org/drawingml/2006/table">
            <a:tbl>
              <a:tblPr firstRow="1" bandRow="1">
                <a:tableStyleId>{5C22544A-7EE6-4342-B048-85BDC9FD1C3A}</a:tableStyleId>
              </a:tblPr>
              <a:tblGrid>
                <a:gridCol w="1570182">
                  <a:extLst>
                    <a:ext uri="{9D8B030D-6E8A-4147-A177-3AD203B41FA5}">
                      <a16:colId xmlns:a16="http://schemas.microsoft.com/office/drawing/2014/main" val="3036343934"/>
                    </a:ext>
                  </a:extLst>
                </a:gridCol>
                <a:gridCol w="6557818">
                  <a:extLst>
                    <a:ext uri="{9D8B030D-6E8A-4147-A177-3AD203B41FA5}">
                      <a16:colId xmlns:a16="http://schemas.microsoft.com/office/drawing/2014/main" val="2985806444"/>
                    </a:ext>
                  </a:extLst>
                </a:gridCol>
              </a:tblGrid>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633336802"/>
                  </a:ext>
                </a:extLst>
              </a:tr>
              <a:tr h="1506420">
                <a:tc>
                  <a:txBody>
                    <a:bodyPr/>
                    <a:lstStyle/>
                    <a:p>
                      <a:r>
                        <a:rPr lang="en-US" dirty="0"/>
                        <a:t>Event</a:t>
                      </a:r>
                    </a:p>
                  </a:txBody>
                  <a:tcPr/>
                </a:tc>
                <a:tc>
                  <a:txBody>
                    <a:bodyPr/>
                    <a:lstStyle/>
                    <a:p>
                      <a:endParaRPr lang="en-US" dirty="0"/>
                    </a:p>
                  </a:txBody>
                  <a:tcPr/>
                </a:tc>
                <a:extLst>
                  <a:ext uri="{0D108BD9-81ED-4DB2-BD59-A6C34878D82A}">
                    <a16:rowId xmlns:a16="http://schemas.microsoft.com/office/drawing/2014/main" val="1188062060"/>
                  </a:ext>
                </a:extLst>
              </a:tr>
              <a:tr h="1745673">
                <a:tc>
                  <a:txBody>
                    <a:bodyPr/>
                    <a:lstStyle/>
                    <a:p>
                      <a:r>
                        <a:rPr lang="en-US" dirty="0"/>
                        <a:t>Gate</a:t>
                      </a:r>
                    </a:p>
                  </a:txBody>
                  <a:tcPr/>
                </a:tc>
                <a:tc>
                  <a:txBody>
                    <a:bodyPr/>
                    <a:lstStyle/>
                    <a:p>
                      <a:endParaRPr lang="en-US" dirty="0"/>
                    </a:p>
                  </a:txBody>
                  <a:tcPr/>
                </a:tc>
                <a:extLst>
                  <a:ext uri="{0D108BD9-81ED-4DB2-BD59-A6C34878D82A}">
                    <a16:rowId xmlns:a16="http://schemas.microsoft.com/office/drawing/2014/main" val="2261396161"/>
                  </a:ext>
                </a:extLst>
              </a:tr>
            </a:tbl>
          </a:graphicData>
        </a:graphic>
      </p:graphicFrame>
      <p:sp>
        <p:nvSpPr>
          <p:cNvPr id="3" name="Oval 2">
            <a:extLst>
              <a:ext uri="{FF2B5EF4-FFF2-40B4-BE49-F238E27FC236}">
                <a16:creationId xmlns:a16="http://schemas.microsoft.com/office/drawing/2014/main" id="{B7795261-D6DD-48D0-BA4F-5014FA528B21}"/>
              </a:ext>
            </a:extLst>
          </p:cNvPr>
          <p:cNvSpPr/>
          <p:nvPr/>
        </p:nvSpPr>
        <p:spPr>
          <a:xfrm>
            <a:off x="2872208" y="969247"/>
            <a:ext cx="683491" cy="683491"/>
          </a:xfrm>
          <a:prstGeom prst="ellips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Pentagon 3">
            <a:extLst>
              <a:ext uri="{FF2B5EF4-FFF2-40B4-BE49-F238E27FC236}">
                <a16:creationId xmlns:a16="http://schemas.microsoft.com/office/drawing/2014/main" id="{ACCD9E15-052B-4A96-A204-E33A7014A188}"/>
              </a:ext>
            </a:extLst>
          </p:cNvPr>
          <p:cNvSpPr/>
          <p:nvPr/>
        </p:nvSpPr>
        <p:spPr>
          <a:xfrm rot="16200000">
            <a:off x="3873368" y="1044121"/>
            <a:ext cx="683491" cy="533738"/>
          </a:xfrm>
          <a:prstGeom prst="homePlat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8C5A5AD9-E446-4AF0-8E56-C13A169C9326}"/>
              </a:ext>
            </a:extLst>
          </p:cNvPr>
          <p:cNvSpPr/>
          <p:nvPr/>
        </p:nvSpPr>
        <p:spPr>
          <a:xfrm>
            <a:off x="4761724" y="969245"/>
            <a:ext cx="733854" cy="683492"/>
          </a:xfrm>
          <a:prstGeom prst="diamond">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01D7429-6564-4176-A35F-7F6F56A03F28}"/>
              </a:ext>
            </a:extLst>
          </p:cNvPr>
          <p:cNvSpPr/>
          <p:nvPr/>
        </p:nvSpPr>
        <p:spPr>
          <a:xfrm>
            <a:off x="5818394" y="991058"/>
            <a:ext cx="840509" cy="661678"/>
          </a:xfrm>
          <a:prstGeom prst="ellips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4F1A195-25DC-4C04-B480-66530DD1E406}"/>
              </a:ext>
            </a:extLst>
          </p:cNvPr>
          <p:cNvSpPr/>
          <p:nvPr/>
        </p:nvSpPr>
        <p:spPr>
          <a:xfrm>
            <a:off x="6947138" y="969244"/>
            <a:ext cx="840509" cy="683492"/>
          </a:xfrm>
          <a:prstGeom prst="rect">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Stored Data 7">
            <a:extLst>
              <a:ext uri="{FF2B5EF4-FFF2-40B4-BE49-F238E27FC236}">
                <a16:creationId xmlns:a16="http://schemas.microsoft.com/office/drawing/2014/main" id="{2193002C-4D2D-4404-8F8B-B9C481928632}"/>
              </a:ext>
            </a:extLst>
          </p:cNvPr>
          <p:cNvSpPr/>
          <p:nvPr/>
        </p:nvSpPr>
        <p:spPr>
          <a:xfrm rot="5400000">
            <a:off x="2812157" y="2586350"/>
            <a:ext cx="803587" cy="68349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6017 w 14350"/>
              <a:gd name="connsiteY0" fmla="*/ 0 h 10000"/>
              <a:gd name="connsiteX1" fmla="*/ 14350 w 14350"/>
              <a:gd name="connsiteY1" fmla="*/ 0 h 10000"/>
              <a:gd name="connsiteX2" fmla="*/ 12683 w 14350"/>
              <a:gd name="connsiteY2" fmla="*/ 5000 h 10000"/>
              <a:gd name="connsiteX3" fmla="*/ 14350 w 14350"/>
              <a:gd name="connsiteY3" fmla="*/ 10000 h 10000"/>
              <a:gd name="connsiteX4" fmla="*/ 6017 w 14350"/>
              <a:gd name="connsiteY4" fmla="*/ 10000 h 10000"/>
              <a:gd name="connsiteX5" fmla="*/ 0 w 14350"/>
              <a:gd name="connsiteY5" fmla="*/ 5278 h 10000"/>
              <a:gd name="connsiteX6" fmla="*/ 6017 w 14350"/>
              <a:gd name="connsiteY6" fmla="*/ 0 h 10000"/>
              <a:gd name="connsiteX0" fmla="*/ 5918 w 14251"/>
              <a:gd name="connsiteY0" fmla="*/ 0 h 10000"/>
              <a:gd name="connsiteX1" fmla="*/ 14251 w 14251"/>
              <a:gd name="connsiteY1" fmla="*/ 0 h 10000"/>
              <a:gd name="connsiteX2" fmla="*/ 12584 w 14251"/>
              <a:gd name="connsiteY2" fmla="*/ 5000 h 10000"/>
              <a:gd name="connsiteX3" fmla="*/ 14251 w 14251"/>
              <a:gd name="connsiteY3" fmla="*/ 10000 h 10000"/>
              <a:gd name="connsiteX4" fmla="*/ 5918 w 14251"/>
              <a:gd name="connsiteY4" fmla="*/ 10000 h 10000"/>
              <a:gd name="connsiteX5" fmla="*/ 0 w 14251"/>
              <a:gd name="connsiteY5" fmla="*/ 4908 h 10000"/>
              <a:gd name="connsiteX6" fmla="*/ 5918 w 14251"/>
              <a:gd name="connsiteY6" fmla="*/ 0 h 10000"/>
              <a:gd name="connsiteX0" fmla="*/ 8229 w 16562"/>
              <a:gd name="connsiteY0" fmla="*/ 0 h 10000"/>
              <a:gd name="connsiteX1" fmla="*/ 16562 w 16562"/>
              <a:gd name="connsiteY1" fmla="*/ 0 h 10000"/>
              <a:gd name="connsiteX2" fmla="*/ 14895 w 16562"/>
              <a:gd name="connsiteY2" fmla="*/ 5000 h 10000"/>
              <a:gd name="connsiteX3" fmla="*/ 16562 w 16562"/>
              <a:gd name="connsiteY3" fmla="*/ 10000 h 10000"/>
              <a:gd name="connsiteX4" fmla="*/ 8229 w 16562"/>
              <a:gd name="connsiteY4" fmla="*/ 10000 h 10000"/>
              <a:gd name="connsiteX5" fmla="*/ 0 w 16562"/>
              <a:gd name="connsiteY5" fmla="*/ 5178 h 10000"/>
              <a:gd name="connsiteX6" fmla="*/ 8229 w 16562"/>
              <a:gd name="connsiteY6" fmla="*/ 0 h 10000"/>
              <a:gd name="connsiteX0" fmla="*/ 8422 w 16755"/>
              <a:gd name="connsiteY0" fmla="*/ 0 h 10000"/>
              <a:gd name="connsiteX1" fmla="*/ 16755 w 16755"/>
              <a:gd name="connsiteY1" fmla="*/ 0 h 10000"/>
              <a:gd name="connsiteX2" fmla="*/ 15088 w 16755"/>
              <a:gd name="connsiteY2" fmla="*/ 5000 h 10000"/>
              <a:gd name="connsiteX3" fmla="*/ 16755 w 16755"/>
              <a:gd name="connsiteY3" fmla="*/ 10000 h 10000"/>
              <a:gd name="connsiteX4" fmla="*/ 8422 w 16755"/>
              <a:gd name="connsiteY4" fmla="*/ 10000 h 10000"/>
              <a:gd name="connsiteX5" fmla="*/ 0 w 16755"/>
              <a:gd name="connsiteY5" fmla="*/ 4773 h 10000"/>
              <a:gd name="connsiteX6" fmla="*/ 8422 w 16755"/>
              <a:gd name="connsiteY6" fmla="*/ 0 h 10000"/>
              <a:gd name="connsiteX0" fmla="*/ 8422 w 16755"/>
              <a:gd name="connsiteY0" fmla="*/ 0 h 10000"/>
              <a:gd name="connsiteX1" fmla="*/ 16755 w 16755"/>
              <a:gd name="connsiteY1" fmla="*/ 0 h 10000"/>
              <a:gd name="connsiteX2" fmla="*/ 15088 w 16755"/>
              <a:gd name="connsiteY2" fmla="*/ 5000 h 10000"/>
              <a:gd name="connsiteX3" fmla="*/ 16755 w 16755"/>
              <a:gd name="connsiteY3" fmla="*/ 10000 h 10000"/>
              <a:gd name="connsiteX4" fmla="*/ 8422 w 16755"/>
              <a:gd name="connsiteY4" fmla="*/ 10000 h 10000"/>
              <a:gd name="connsiteX5" fmla="*/ 0 w 16755"/>
              <a:gd name="connsiteY5" fmla="*/ 5178 h 10000"/>
              <a:gd name="connsiteX6" fmla="*/ 8422 w 16755"/>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55" h="10000">
                <a:moveTo>
                  <a:pt x="8422" y="0"/>
                </a:moveTo>
                <a:lnTo>
                  <a:pt x="16755" y="0"/>
                </a:lnTo>
                <a:cubicBezTo>
                  <a:pt x="15834" y="0"/>
                  <a:pt x="15088" y="2239"/>
                  <a:pt x="15088" y="5000"/>
                </a:cubicBezTo>
                <a:cubicBezTo>
                  <a:pt x="15088" y="7761"/>
                  <a:pt x="15834" y="10000"/>
                  <a:pt x="16755" y="10000"/>
                </a:cubicBezTo>
                <a:lnTo>
                  <a:pt x="8422" y="10000"/>
                </a:lnTo>
                <a:cubicBezTo>
                  <a:pt x="7501" y="10000"/>
                  <a:pt x="0" y="7939"/>
                  <a:pt x="0" y="5178"/>
                </a:cubicBezTo>
                <a:cubicBezTo>
                  <a:pt x="0" y="2417"/>
                  <a:pt x="7501" y="0"/>
                  <a:pt x="8422" y="0"/>
                </a:cubicBezTo>
                <a:close/>
              </a:path>
            </a:pathLst>
          </a:cu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Delay 8">
            <a:extLst>
              <a:ext uri="{FF2B5EF4-FFF2-40B4-BE49-F238E27FC236}">
                <a16:creationId xmlns:a16="http://schemas.microsoft.com/office/drawing/2014/main" id="{FBB93071-41AD-40A7-A9E3-2548D81C3761}"/>
              </a:ext>
            </a:extLst>
          </p:cNvPr>
          <p:cNvSpPr/>
          <p:nvPr/>
        </p:nvSpPr>
        <p:spPr>
          <a:xfrm rot="16200000">
            <a:off x="3798479" y="2646378"/>
            <a:ext cx="803588" cy="563420"/>
          </a:xfrm>
          <a:prstGeom prst="flowChartDelay">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3A73DA7-C22B-4981-8D01-5D608FF08544}"/>
              </a:ext>
            </a:extLst>
          </p:cNvPr>
          <p:cNvGrpSpPr/>
          <p:nvPr/>
        </p:nvGrpSpPr>
        <p:grpSpPr>
          <a:xfrm>
            <a:off x="4761724" y="2526303"/>
            <a:ext cx="683492" cy="803588"/>
            <a:chOff x="4761724" y="2526303"/>
            <a:chExt cx="683492" cy="803588"/>
          </a:xfrm>
        </p:grpSpPr>
        <p:sp>
          <p:nvSpPr>
            <p:cNvPr id="10" name="Flowchart: Stored Data 7">
              <a:extLst>
                <a:ext uri="{FF2B5EF4-FFF2-40B4-BE49-F238E27FC236}">
                  <a16:creationId xmlns:a16="http://schemas.microsoft.com/office/drawing/2014/main" id="{60A21545-A48C-4EDB-9836-7A4D6DA5E7BF}"/>
                </a:ext>
              </a:extLst>
            </p:cNvPr>
            <p:cNvSpPr/>
            <p:nvPr/>
          </p:nvSpPr>
          <p:spPr>
            <a:xfrm rot="5400000">
              <a:off x="4701676" y="2586351"/>
              <a:ext cx="803587" cy="683492"/>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6017 w 14350"/>
                <a:gd name="connsiteY0" fmla="*/ 0 h 10000"/>
                <a:gd name="connsiteX1" fmla="*/ 14350 w 14350"/>
                <a:gd name="connsiteY1" fmla="*/ 0 h 10000"/>
                <a:gd name="connsiteX2" fmla="*/ 12683 w 14350"/>
                <a:gd name="connsiteY2" fmla="*/ 5000 h 10000"/>
                <a:gd name="connsiteX3" fmla="*/ 14350 w 14350"/>
                <a:gd name="connsiteY3" fmla="*/ 10000 h 10000"/>
                <a:gd name="connsiteX4" fmla="*/ 6017 w 14350"/>
                <a:gd name="connsiteY4" fmla="*/ 10000 h 10000"/>
                <a:gd name="connsiteX5" fmla="*/ 0 w 14350"/>
                <a:gd name="connsiteY5" fmla="*/ 5278 h 10000"/>
                <a:gd name="connsiteX6" fmla="*/ 6017 w 14350"/>
                <a:gd name="connsiteY6" fmla="*/ 0 h 10000"/>
                <a:gd name="connsiteX0" fmla="*/ 5918 w 14251"/>
                <a:gd name="connsiteY0" fmla="*/ 0 h 10000"/>
                <a:gd name="connsiteX1" fmla="*/ 14251 w 14251"/>
                <a:gd name="connsiteY1" fmla="*/ 0 h 10000"/>
                <a:gd name="connsiteX2" fmla="*/ 12584 w 14251"/>
                <a:gd name="connsiteY2" fmla="*/ 5000 h 10000"/>
                <a:gd name="connsiteX3" fmla="*/ 14251 w 14251"/>
                <a:gd name="connsiteY3" fmla="*/ 10000 h 10000"/>
                <a:gd name="connsiteX4" fmla="*/ 5918 w 14251"/>
                <a:gd name="connsiteY4" fmla="*/ 10000 h 10000"/>
                <a:gd name="connsiteX5" fmla="*/ 0 w 14251"/>
                <a:gd name="connsiteY5" fmla="*/ 4908 h 10000"/>
                <a:gd name="connsiteX6" fmla="*/ 5918 w 14251"/>
                <a:gd name="connsiteY6" fmla="*/ 0 h 10000"/>
                <a:gd name="connsiteX0" fmla="*/ 8229 w 16562"/>
                <a:gd name="connsiteY0" fmla="*/ 0 h 10000"/>
                <a:gd name="connsiteX1" fmla="*/ 16562 w 16562"/>
                <a:gd name="connsiteY1" fmla="*/ 0 h 10000"/>
                <a:gd name="connsiteX2" fmla="*/ 14895 w 16562"/>
                <a:gd name="connsiteY2" fmla="*/ 5000 h 10000"/>
                <a:gd name="connsiteX3" fmla="*/ 16562 w 16562"/>
                <a:gd name="connsiteY3" fmla="*/ 10000 h 10000"/>
                <a:gd name="connsiteX4" fmla="*/ 8229 w 16562"/>
                <a:gd name="connsiteY4" fmla="*/ 10000 h 10000"/>
                <a:gd name="connsiteX5" fmla="*/ 0 w 16562"/>
                <a:gd name="connsiteY5" fmla="*/ 5178 h 10000"/>
                <a:gd name="connsiteX6" fmla="*/ 8229 w 16562"/>
                <a:gd name="connsiteY6" fmla="*/ 0 h 10000"/>
                <a:gd name="connsiteX0" fmla="*/ 8422 w 16755"/>
                <a:gd name="connsiteY0" fmla="*/ 0 h 10000"/>
                <a:gd name="connsiteX1" fmla="*/ 16755 w 16755"/>
                <a:gd name="connsiteY1" fmla="*/ 0 h 10000"/>
                <a:gd name="connsiteX2" fmla="*/ 15088 w 16755"/>
                <a:gd name="connsiteY2" fmla="*/ 5000 h 10000"/>
                <a:gd name="connsiteX3" fmla="*/ 16755 w 16755"/>
                <a:gd name="connsiteY3" fmla="*/ 10000 h 10000"/>
                <a:gd name="connsiteX4" fmla="*/ 8422 w 16755"/>
                <a:gd name="connsiteY4" fmla="*/ 10000 h 10000"/>
                <a:gd name="connsiteX5" fmla="*/ 0 w 16755"/>
                <a:gd name="connsiteY5" fmla="*/ 4773 h 10000"/>
                <a:gd name="connsiteX6" fmla="*/ 8422 w 16755"/>
                <a:gd name="connsiteY6" fmla="*/ 0 h 10000"/>
                <a:gd name="connsiteX0" fmla="*/ 8422 w 16755"/>
                <a:gd name="connsiteY0" fmla="*/ 0 h 10000"/>
                <a:gd name="connsiteX1" fmla="*/ 16755 w 16755"/>
                <a:gd name="connsiteY1" fmla="*/ 0 h 10000"/>
                <a:gd name="connsiteX2" fmla="*/ 15088 w 16755"/>
                <a:gd name="connsiteY2" fmla="*/ 5000 h 10000"/>
                <a:gd name="connsiteX3" fmla="*/ 16755 w 16755"/>
                <a:gd name="connsiteY3" fmla="*/ 10000 h 10000"/>
                <a:gd name="connsiteX4" fmla="*/ 8422 w 16755"/>
                <a:gd name="connsiteY4" fmla="*/ 10000 h 10000"/>
                <a:gd name="connsiteX5" fmla="*/ 0 w 16755"/>
                <a:gd name="connsiteY5" fmla="*/ 5178 h 10000"/>
                <a:gd name="connsiteX6" fmla="*/ 8422 w 16755"/>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55" h="10000">
                  <a:moveTo>
                    <a:pt x="8422" y="0"/>
                  </a:moveTo>
                  <a:lnTo>
                    <a:pt x="16755" y="0"/>
                  </a:lnTo>
                  <a:cubicBezTo>
                    <a:pt x="15834" y="0"/>
                    <a:pt x="15088" y="2239"/>
                    <a:pt x="15088" y="5000"/>
                  </a:cubicBezTo>
                  <a:cubicBezTo>
                    <a:pt x="15088" y="7761"/>
                    <a:pt x="15834" y="10000"/>
                    <a:pt x="16755" y="10000"/>
                  </a:cubicBezTo>
                  <a:lnTo>
                    <a:pt x="8422" y="10000"/>
                  </a:lnTo>
                  <a:cubicBezTo>
                    <a:pt x="7501" y="10000"/>
                    <a:pt x="0" y="7939"/>
                    <a:pt x="0" y="5178"/>
                  </a:cubicBezTo>
                  <a:cubicBezTo>
                    <a:pt x="0" y="2417"/>
                    <a:pt x="7501" y="0"/>
                    <a:pt x="8422" y="0"/>
                  </a:cubicBezTo>
                  <a:close/>
                </a:path>
              </a:pathLst>
            </a:cu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0CD418EE-86C5-4C0A-AC8D-640E02A8E379}"/>
                </a:ext>
              </a:extLst>
            </p:cNvPr>
            <p:cNvCxnSpPr>
              <a:stCxn id="10" idx="3"/>
              <a:endCxn id="10" idx="5"/>
            </p:cNvCxnSpPr>
            <p:nvPr/>
          </p:nvCxnSpPr>
          <p:spPr>
            <a:xfrm flipV="1">
              <a:off x="4761724" y="2526304"/>
              <a:ext cx="329580" cy="803587"/>
            </a:xfrm>
            <a:prstGeom prst="lin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a:extLst>
                <a:ext uri="{FF2B5EF4-FFF2-40B4-BE49-F238E27FC236}">
                  <a16:creationId xmlns:a16="http://schemas.microsoft.com/office/drawing/2014/main" id="{0E810EF3-BA1A-4BE3-9DD4-AF016B1C1A9E}"/>
                </a:ext>
              </a:extLst>
            </p:cNvPr>
            <p:cNvCxnSpPr>
              <a:stCxn id="10" idx="5"/>
              <a:endCxn id="10" idx="1"/>
            </p:cNvCxnSpPr>
            <p:nvPr/>
          </p:nvCxnSpPr>
          <p:spPr>
            <a:xfrm>
              <a:off x="5091304" y="2526304"/>
              <a:ext cx="353912" cy="803587"/>
            </a:xfrm>
            <a:prstGeom prst="lin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Group 27">
            <a:extLst>
              <a:ext uri="{FF2B5EF4-FFF2-40B4-BE49-F238E27FC236}">
                <a16:creationId xmlns:a16="http://schemas.microsoft.com/office/drawing/2014/main" id="{333766EB-F95C-4946-BE0E-CB79D4572BE5}"/>
              </a:ext>
            </a:extLst>
          </p:cNvPr>
          <p:cNvGrpSpPr/>
          <p:nvPr/>
        </p:nvGrpSpPr>
        <p:grpSpPr>
          <a:xfrm>
            <a:off x="5826552" y="2526294"/>
            <a:ext cx="563420" cy="803588"/>
            <a:chOff x="5826552" y="2526294"/>
            <a:chExt cx="563420" cy="803588"/>
          </a:xfrm>
        </p:grpSpPr>
        <p:sp>
          <p:nvSpPr>
            <p:cNvPr id="13" name="Flowchart: Delay 12">
              <a:extLst>
                <a:ext uri="{FF2B5EF4-FFF2-40B4-BE49-F238E27FC236}">
                  <a16:creationId xmlns:a16="http://schemas.microsoft.com/office/drawing/2014/main" id="{D2D05BDD-2581-4EF6-A9F2-BAC5BB680988}"/>
                </a:ext>
              </a:extLst>
            </p:cNvPr>
            <p:cNvSpPr/>
            <p:nvPr/>
          </p:nvSpPr>
          <p:spPr>
            <a:xfrm rot="16200000">
              <a:off x="5706468" y="2646378"/>
              <a:ext cx="803588" cy="563420"/>
            </a:xfrm>
            <a:prstGeom prst="flowChartDelay">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19F2D0-AD52-479D-9886-0C79CEE687B6}"/>
                </a:ext>
              </a:extLst>
            </p:cNvPr>
            <p:cNvCxnSpPr>
              <a:endCxn id="13" idx="3"/>
            </p:cNvCxnSpPr>
            <p:nvPr/>
          </p:nvCxnSpPr>
          <p:spPr>
            <a:xfrm flipV="1">
              <a:off x="5826552" y="2526294"/>
              <a:ext cx="281710" cy="803588"/>
            </a:xfrm>
            <a:prstGeom prst="lin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Connector 14">
              <a:extLst>
                <a:ext uri="{FF2B5EF4-FFF2-40B4-BE49-F238E27FC236}">
                  <a16:creationId xmlns:a16="http://schemas.microsoft.com/office/drawing/2014/main" id="{19451362-636F-450D-8FDC-A420A04A0413}"/>
                </a:ext>
              </a:extLst>
            </p:cNvPr>
            <p:cNvCxnSpPr>
              <a:stCxn id="13" idx="3"/>
            </p:cNvCxnSpPr>
            <p:nvPr/>
          </p:nvCxnSpPr>
          <p:spPr>
            <a:xfrm>
              <a:off x="6108262" y="2526294"/>
              <a:ext cx="281710" cy="803588"/>
            </a:xfrm>
            <a:prstGeom prst="line">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 name="Hexagon 15">
            <a:extLst>
              <a:ext uri="{FF2B5EF4-FFF2-40B4-BE49-F238E27FC236}">
                <a16:creationId xmlns:a16="http://schemas.microsoft.com/office/drawing/2014/main" id="{C6B3EFDE-00E7-4F25-B8E5-870C451D5ABA}"/>
              </a:ext>
            </a:extLst>
          </p:cNvPr>
          <p:cNvSpPr/>
          <p:nvPr/>
        </p:nvSpPr>
        <p:spPr>
          <a:xfrm rot="1800000">
            <a:off x="6889071" y="2586341"/>
            <a:ext cx="792851" cy="683492"/>
          </a:xfrm>
          <a:prstGeom prst="hexagon">
            <a:avLst/>
          </a:prstGeom>
          <a:solidFill>
            <a:schemeClr val="bg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801996F-B19D-4DCA-9323-0F5C7B7901CF}"/>
              </a:ext>
            </a:extLst>
          </p:cNvPr>
          <p:cNvSpPr txBox="1"/>
          <p:nvPr/>
        </p:nvSpPr>
        <p:spPr>
          <a:xfrm>
            <a:off x="2739256" y="3422261"/>
            <a:ext cx="766623" cy="261610"/>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OR Gate</a:t>
            </a:r>
          </a:p>
        </p:txBody>
      </p:sp>
      <p:sp>
        <p:nvSpPr>
          <p:cNvPr id="18" name="TextBox 17">
            <a:extLst>
              <a:ext uri="{FF2B5EF4-FFF2-40B4-BE49-F238E27FC236}">
                <a16:creationId xmlns:a16="http://schemas.microsoft.com/office/drawing/2014/main" id="{5D17EF5F-E63C-4388-BB57-FD69DB51C48E}"/>
              </a:ext>
            </a:extLst>
          </p:cNvPr>
          <p:cNvSpPr txBox="1"/>
          <p:nvPr/>
        </p:nvSpPr>
        <p:spPr>
          <a:xfrm>
            <a:off x="3725579" y="3422261"/>
            <a:ext cx="944762" cy="261610"/>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AND Gate</a:t>
            </a:r>
          </a:p>
        </p:txBody>
      </p:sp>
      <p:sp>
        <p:nvSpPr>
          <p:cNvPr id="19" name="TextBox 18">
            <a:extLst>
              <a:ext uri="{FF2B5EF4-FFF2-40B4-BE49-F238E27FC236}">
                <a16:creationId xmlns:a16="http://schemas.microsoft.com/office/drawing/2014/main" id="{607DD259-84C5-4636-9C93-D9E2742FAC28}"/>
              </a:ext>
            </a:extLst>
          </p:cNvPr>
          <p:cNvSpPr txBox="1"/>
          <p:nvPr/>
        </p:nvSpPr>
        <p:spPr>
          <a:xfrm>
            <a:off x="4743246" y="3422261"/>
            <a:ext cx="944762"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Exclusive OR Gate</a:t>
            </a:r>
          </a:p>
        </p:txBody>
      </p:sp>
      <p:sp>
        <p:nvSpPr>
          <p:cNvPr id="20" name="TextBox 19">
            <a:extLst>
              <a:ext uri="{FF2B5EF4-FFF2-40B4-BE49-F238E27FC236}">
                <a16:creationId xmlns:a16="http://schemas.microsoft.com/office/drawing/2014/main" id="{5D366EC6-6AE5-490E-96D8-2ADF2C69CAFB}"/>
              </a:ext>
            </a:extLst>
          </p:cNvPr>
          <p:cNvSpPr txBox="1"/>
          <p:nvPr/>
        </p:nvSpPr>
        <p:spPr>
          <a:xfrm>
            <a:off x="5760913" y="3422261"/>
            <a:ext cx="944762"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Priority</a:t>
            </a:r>
          </a:p>
          <a:p>
            <a:pPr algn="ctr"/>
            <a:r>
              <a:rPr lang="en-US" sz="1100" dirty="0">
                <a:latin typeface="Arial" panose="020B0604020202020204" pitchFamily="34" charset="0"/>
                <a:cs typeface="Arial" panose="020B0604020202020204" pitchFamily="34" charset="0"/>
              </a:rPr>
              <a:t>AND Gate</a:t>
            </a:r>
          </a:p>
        </p:txBody>
      </p:sp>
      <p:sp>
        <p:nvSpPr>
          <p:cNvPr id="21" name="TextBox 20">
            <a:extLst>
              <a:ext uri="{FF2B5EF4-FFF2-40B4-BE49-F238E27FC236}">
                <a16:creationId xmlns:a16="http://schemas.microsoft.com/office/drawing/2014/main" id="{260DF5E1-AC89-4511-B830-3787352E8284}"/>
              </a:ext>
            </a:extLst>
          </p:cNvPr>
          <p:cNvSpPr txBox="1"/>
          <p:nvPr/>
        </p:nvSpPr>
        <p:spPr>
          <a:xfrm>
            <a:off x="6854923" y="3422261"/>
            <a:ext cx="944762" cy="261610"/>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Inhibit Gate</a:t>
            </a:r>
          </a:p>
        </p:txBody>
      </p:sp>
      <p:sp>
        <p:nvSpPr>
          <p:cNvPr id="22" name="TextBox 21">
            <a:extLst>
              <a:ext uri="{FF2B5EF4-FFF2-40B4-BE49-F238E27FC236}">
                <a16:creationId xmlns:a16="http://schemas.microsoft.com/office/drawing/2014/main" id="{F5E64CF0-2728-4E5D-AF57-0463DE5ABCB3}"/>
              </a:ext>
            </a:extLst>
          </p:cNvPr>
          <p:cNvSpPr txBox="1"/>
          <p:nvPr/>
        </p:nvSpPr>
        <p:spPr>
          <a:xfrm>
            <a:off x="2739256" y="1760099"/>
            <a:ext cx="766623"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Base Event</a:t>
            </a:r>
          </a:p>
        </p:txBody>
      </p:sp>
      <p:sp>
        <p:nvSpPr>
          <p:cNvPr id="23" name="TextBox 22">
            <a:extLst>
              <a:ext uri="{FF2B5EF4-FFF2-40B4-BE49-F238E27FC236}">
                <a16:creationId xmlns:a16="http://schemas.microsoft.com/office/drawing/2014/main" id="{8E681366-8783-4E67-A10C-5A5ADBF0CB6C}"/>
              </a:ext>
            </a:extLst>
          </p:cNvPr>
          <p:cNvSpPr txBox="1"/>
          <p:nvPr/>
        </p:nvSpPr>
        <p:spPr>
          <a:xfrm>
            <a:off x="3725579" y="1760099"/>
            <a:ext cx="944762"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External</a:t>
            </a:r>
          </a:p>
          <a:p>
            <a:pPr algn="ctr"/>
            <a:r>
              <a:rPr lang="en-US" sz="1100" dirty="0">
                <a:latin typeface="Arial" panose="020B0604020202020204" pitchFamily="34" charset="0"/>
                <a:cs typeface="Arial" panose="020B0604020202020204" pitchFamily="34" charset="0"/>
              </a:rPr>
              <a:t>Event</a:t>
            </a:r>
          </a:p>
        </p:txBody>
      </p:sp>
      <p:sp>
        <p:nvSpPr>
          <p:cNvPr id="24" name="TextBox 23">
            <a:extLst>
              <a:ext uri="{FF2B5EF4-FFF2-40B4-BE49-F238E27FC236}">
                <a16:creationId xmlns:a16="http://schemas.microsoft.com/office/drawing/2014/main" id="{5B0F39D6-536A-4CE3-99C7-0BA1851C5B63}"/>
              </a:ext>
            </a:extLst>
          </p:cNvPr>
          <p:cNvSpPr txBox="1"/>
          <p:nvPr/>
        </p:nvSpPr>
        <p:spPr>
          <a:xfrm>
            <a:off x="4545145" y="1744127"/>
            <a:ext cx="1215768"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Underdeveloped</a:t>
            </a:r>
          </a:p>
          <a:p>
            <a:pPr algn="ctr"/>
            <a:r>
              <a:rPr lang="en-US" sz="1100" dirty="0">
                <a:latin typeface="Arial" panose="020B0604020202020204" pitchFamily="34" charset="0"/>
                <a:cs typeface="Arial" panose="020B0604020202020204" pitchFamily="34" charset="0"/>
              </a:rPr>
              <a:t>Event</a:t>
            </a:r>
          </a:p>
        </p:txBody>
      </p:sp>
      <p:sp>
        <p:nvSpPr>
          <p:cNvPr id="25" name="TextBox 24">
            <a:extLst>
              <a:ext uri="{FF2B5EF4-FFF2-40B4-BE49-F238E27FC236}">
                <a16:creationId xmlns:a16="http://schemas.microsoft.com/office/drawing/2014/main" id="{93EED26C-7918-4969-AA66-BE1978F25908}"/>
              </a:ext>
            </a:extLst>
          </p:cNvPr>
          <p:cNvSpPr txBox="1"/>
          <p:nvPr/>
        </p:nvSpPr>
        <p:spPr>
          <a:xfrm>
            <a:off x="5724460" y="1760099"/>
            <a:ext cx="1028376"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Conditioning</a:t>
            </a:r>
          </a:p>
          <a:p>
            <a:pPr algn="ctr"/>
            <a:r>
              <a:rPr lang="en-US" sz="1100" dirty="0">
                <a:latin typeface="Arial" panose="020B0604020202020204" pitchFamily="34" charset="0"/>
                <a:cs typeface="Arial" panose="020B0604020202020204" pitchFamily="34" charset="0"/>
              </a:rPr>
              <a:t>Event</a:t>
            </a:r>
          </a:p>
        </p:txBody>
      </p:sp>
      <p:sp>
        <p:nvSpPr>
          <p:cNvPr id="26" name="TextBox 25">
            <a:extLst>
              <a:ext uri="{FF2B5EF4-FFF2-40B4-BE49-F238E27FC236}">
                <a16:creationId xmlns:a16="http://schemas.microsoft.com/office/drawing/2014/main" id="{ED0C8AF0-AB08-4ED5-89DC-7623CECD852B}"/>
              </a:ext>
            </a:extLst>
          </p:cNvPr>
          <p:cNvSpPr txBox="1"/>
          <p:nvPr/>
        </p:nvSpPr>
        <p:spPr>
          <a:xfrm>
            <a:off x="6854923" y="1760099"/>
            <a:ext cx="1024938" cy="430887"/>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Intermediate Event</a:t>
            </a:r>
          </a:p>
        </p:txBody>
      </p:sp>
    </p:spTree>
    <p:custDataLst>
      <p:tags r:id="rId1"/>
    </p:custDataLst>
    <p:extLst>
      <p:ext uri="{BB962C8B-B14F-4D97-AF65-F5344CB8AC3E}">
        <p14:creationId xmlns:p14="http://schemas.microsoft.com/office/powerpoint/2010/main" val="315750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AD35DE34-4C88-450A-B380-B8416CA44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437" y="638639"/>
            <a:ext cx="8719126" cy="571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1817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2.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3.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4.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5.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6.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7.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ags/tag8.xml><?xml version="1.0" encoding="utf-8"?>
<p:tagLst xmlns:a="http://schemas.openxmlformats.org/drawingml/2006/main" xmlns:r="http://schemas.openxmlformats.org/officeDocument/2006/relationships" xmlns:p="http://schemas.openxmlformats.org/presentationml/2006/main">
  <p:tag name="__PART_0" val="eyIkaWQiOiIxIiwiX3N3aW1sYW5lc1YyIjpbeyIkaWQiOiIyIiwiX2FjdGl2aXRpZXMiOlt7IiRpZCI6IjMiLCJfcm93cyI6W3siJGlkIjoiNCIsIl90YXNrcyI6W3siJGlkIjoiNSIsIl9hdHRhY2hlZE1pbGVzdG9uZXMiOltdLCJUYXNrRGVmaW5pdGlvbiI6eyIkaWQiOiI2IiwiR3JvdXBOYW1lIjoiMWI3NmQwOGEtMWM0Mi00Njk1LTlkNTgtMmJmMmM2YzBmYTU0IiwiU3RhcnREYXRlIjoiMjAxOC0wMS0wMVQyMzozMjowMFoiLCJFbmREYXRlIjoiMjAyMi0wNy0wMVQyMzozMjowMFoiLCJQZXJjZW50YWdlQ29tcGxldGUiOjAuMCwiU3R5bGUiOnsiJGlkIjoiNyIsIlNoYXBlIjozLCJTaGFwZVRoaWNrbmVzcyI6MSwiRHVyYXRpb25Gb3JtYXQiOjQsIkluY2x1ZGVOb25Xb3JraW5nRGF5c0luRHVyYXRpb24iOmZhbHNlLCJQZXJjZW50YWdlQ29tcGxldGVTdHlsZSI6eyIkaWQiOiI4IiwiRm9udFNldHRpbmdzIjp7IiRpZCI6IjkiLCJGb250U2l6ZSI6OSwiRm9udE5hbWUiOiJBcmlhbCIsIklzQm9sZCI6ZmFsc2UsIklzSXRhbGljIjpmYWxzZSwiSXNVbmRlcmxpbmVkIjpmYWxzZSwiUGFyZW50U3R5bGUiOm51bGx9LCJBdXRvU2l6ZSI6MCwiRm9yZWdyb3VuZCI6eyIkaWQiOiIxMCIsIkNvbG9yIjp7IiRpZCI6IjExIiwiQSI6MjU1LCJSIjoxOTEsIkciOjE5MSwiQiI6MTkxfX0sIk1heFdpZHRoIjo5Nj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jgsIkciOjE3MywiQiI6MjI4fX0sIklzVmlzaWJsZSI6dHJ1ZSwiV2lkdGgiOjAuMCwiSGVpZ2h0IjowLjAsIkJvcmRlclN0eWxlIjp7IiRpZCI6IjE2IiwiTGluZUNvbG9yIjpudWxsLCJMaW5lV2VpZ2h0IjowLjAsIkxpbmVUeXBlIjowLCJQYXJlbnRTdHlsZSI6bnVsbH0sIlBhcmVudFN0eWxlIjpudWxsfSwiRHVyYXRpb25TdHlsZSI6eyIkaWQiOiIxNyIsIkZvbnRTZXR0aW5ncyI6eyIkaWQiOiIxOCIsIkZvbnRTaXplIjo5LCJGb250TmFtZSI6IkNvcmJlbCIsIklzQm9sZCI6dHJ1ZSwiSXNJdGFsaWMiOmZhbHNlLCJJc1VuZGVybGluZWQiOmZhbHNlLCJQYXJlbnRTdHlsZSI6bnVsbH0sIkF1dG9TaXplIjowLCJGb3JlZ3JvdW5kIjp7IiRpZCI6IjE5IiwiQ29sb3IiOnsiJGlkIjoiMjA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ZmFsc2UsIldpZHRoIjowLjAsIkhlaWdodCI6MC4wLCJCb3JkZXJTdHlsZSI6eyIkaWQiOiIyNSIsIkxpbmVDb2xvciI6bnVsbCwiTGluZVdlaWdodCI6MC4wLCJMaW5lVHlwZSI6MCwiUGFyZW50U3R5bGUiOm51bGx9LCJQYXJlbnRTdHlsZSI6bnVsbH0sIkhvcml6b250YWxDb25uZWN0b3JTdHlsZSI6eyIkaWQiOiIyNiIsIkxpbmVDb2xvciI6eyIkaWQiOiIyNyIsIiR0eXBlIjoiTkxSRS5Db21tb24uRG9tLlNvbGlkQ29sb3JCcnVzaCwgTkxSRS5Db21tb24iLCJDb2xvciI6eyIkaWQiOiIyOCIsIkEiOjI1NSwiUiI6MjA0LCJHIjoyMDQsIkIiOjIwNH19LCJMaW5lV2VpZ2h0IjoxLjAsIkxpbmVUeXBlIjowLCJQYXJlbnRTdHlsZSI6bnVsbH0sIlZlcnRpY2FsQ29ubmVjdG9yU3R5bGUiOnsiJGlkIjoiMjkiLCJMaW5lQ29sb3IiOnsiJGlkIjoiMzAiLCIkdHlwZSI6Ik5MUkUuQ29tbW9uLkRvbS5Tb2xpZENvbG9yQnJ1c2gsIE5MUkUuQ29tbW9uIiwiQ29sb3IiOnsiJGlkIjoiMzE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zMiIsIk1hcmdpbiI6eyIkaWQiOiIzMyIsIlRvcCI6MC4wLCJMZWZ0Ijo0LjAsIlJpZ2h0Ijo0LjAsIkJvdHRvbSI6MC4wfSwiUGFkZGluZyI6eyIkaWQiOiIzNCIsIlRvcCI6MC4wLCJMZWZ0IjowLjAsIlJpZ2h0IjowLjAsIkJvdHRvbSI6MC4wfSwiQmFja2dyb3VuZCI6eyIkaWQiOiIzNSIsIkNvbG9yIjp7IiRpZCI6IjM2IiwiQSI6MjU1LCJSIjoyOCwiRyI6MTczLCJCIjoyMjh9fSwiSXNWaXNpYmxlIjp0cnVlLCJXaWR0aCI6MC4wLCJIZWlnaHQiOjE2LjAsIkJvcmRlclN0eWxlIjp7IiRpZCI6IjM3IiwiTGluZUNvbG9yIjp7IiRpZCI6IjM4IiwiJHR5cGUiOiJOTFJFLkNvbW1vbi5Eb20uU29saWRDb2xvckJydXNoLCBOTFJFLkNvbW1vbiIsIkNvbG9yIjp7IiRpZCI6IjM5IiwiQSI6MjU1LCJSIjoyNTUsIkciOjAsIkIiOjB9fSwiTGluZVdlaWdodCI6MC4wLCJMaW5lVHlwZSI6MCwiUGFyZW50U3R5bGUiOm51bGx9LCJQYXJlbnRTdHlsZSI6bnVsbH0sIlRpdGxlU3R5bGUiOnsiJGlkIjoiNDAiLCJGb250U2V0dGluZ3MiOnsiJGlkIjoiNDEiLCJGb250U2l6ZSI6MTAsIkZvbnROYW1lIjoiQ2FsaWJyaSIsIklzQm9sZCI6ZmFsc2UsIklzSXRhbGljIjpmYWxzZSwiSXNVbmRlcmxpbmVkIjpmYWxzZSwiUGFyZW50U3R5bGUiOm51bGx9LCJBdXRvU2l6ZSI6MCwiRm9yZWdyb3VuZCI6eyIkaWQiOiI0MiIsIkNvbG9yIjp7IiRpZCI6IjQz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IiwiVG9wIjowLjAsIkxlZnQiOjAuMCwiUmlnaHQiOjAuMCwiQm90dG9tIjowLjB9LCJQYWRkaW5nIjp7IiRpZCI6IjQ1IiwiVG9wIjowLjAsIkxlZnQiOjAuMCwiUmlnaHQiOjAuMCwiQm90dG9tIjowLjB9LCJCYWNrZ3JvdW5kIjp7IiRpZCI6IjQ2IiwiQ29sb3IiOnsiJGlkIjoiNDciLCJBIjowLCJSIjoyNTUsIkciOjI1NSwiQiI6MjU1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ksIkZvbnROYW1lIjoiQXJpYWwiLCJJc0JvbGQiOmZhbHNlLCJJc0l0YWxpYyI6ZmFsc2UsIklzVW5kZXJsaW5lZCI6ZmFsc2UsIlBhcmVudFN0eWxlIjpudWxsfSwiQXV0b1NpemUiOjAsIkZvcmVncm91bmQiOnsiJGlkIjoiNTEiLCJDb2xvciI6eyIkaWQiOiI1MiIsIkEiOjI1NSwiUiI6MTY1LCJHIjoxNjUsIkIiOjE2NX19LCJNYXhXaWR0aCI6OTYwLjAsIk1heEhlaWdodCI6IkluZmluaXR5IiwiU21hcnRGb3JlZ3JvdW5kSXNBY3RpdmUiOmZhbHNlLCJIb3Jpem9udGFsQWxpZ25tZW50IjowLCJWZXJ0aWNhbEFsaWdubWVudCI6MC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ODksIlIiOjAsIkciOjAsIkIiOjB9fSwiSXNWaXNpYmxlIjpmYWxzZSwiV2lkdGgiOjAuMCwiSGVpZ2h0IjowLjAsIkJvcmRlclN0eWxlIjp7IiRpZCI6IjU3IiwiTGluZUNvbG9yIjpudWxsLCJMaW5lV2VpZ2h0IjowLjAsIkxpbmVUeXBlIjowLCJQYXJlbnRTdHlsZSI6bnVsbH0sIlBhcmVudFN0eWxlIjpudWxsfSwiRGF0ZUZvcm1hdCI6eyIkaWQiOiI1OCIsIkZvcm1hdFN0cmluZyI6In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IiwiRm9ybWF0IjowLCJJc1Zpc2libGUiOmZhbHNlLCJMYXN0S25vd25WaXNpYmlsaXR5U3RhdGUiOmZhbHNlfSwiSXNWaXNpYmxlIjp0cnVlLCJQYXJlbnRTdHlsZSI6bnVsbH0sIkluZGV4Ijo0LCJTbWFydER1cmF0aW9uQWN0aXZhdGVkIjpmYWxzZSwiRGF0ZUZvcm1hdCI6eyIkcmVmIjoiNTgifSwiV2Vla051bWJlcmluZyI6eyIkaWQiOiI2MCIsIkZvcm1hdCI6MCwiSXNWaXNpYmxlIjpmYWxzZSwiTGFzdEtub3duVmlzaWJpbGl0eVN0YXRlIjpmYWxzZX0sIklkIjoiNGY2ZTFlODgtNTM5NS00NzUzLThkMGUtNzRjOGNhYzkzYzNlIiwiSW1wb3J0SWQiOm51bGwsIlRpdGxlIjoiRGlzY292ZXJ5IiwiTm90ZSI6bnVsbCwiSHlwZXJsaW5rIjp7IiRpZCI6IjYxIiwiQWRkcmVzcyI6IiIsIlN1YkFkZHJlc3MiOiIifSwiSXNDaGFuZ2VkIjpmYWxzZSwiSXNOZXciOmZhbHNlfX0seyIkaWQiOiI2MiIsIl9hdHRhY2hlZE1pbGVzdG9uZXMiOltdLCJUYXNrRGVmaW5pdGlvbiI6eyIkaWQiOiI2MyIsIkdyb3VwTmFtZSI6IjFiNzZkMDhhLTFjNDItNDY5NS05ZDU4LTJiZjJjNmMwZmE1NCIsIlN0YXJ0RGF0ZSI6IjIwMjItMDctMDFUMTc6NDY6MDBaIiwiRW5kRGF0ZSI6IjIwMjgtMDEtMDFUMTc6NDY6MDAiLCJQZXJjZW50YWdlQ29tcGxldGUiOjAuMCwiU3R5bGUiOnsiJGlkIjoiNjQiLCJTaGFwZSI6NCwiU2hhcGVUaGlja25lc3MiOjEsIkR1cmF0aW9uRm9ybWF0Ijo0LCJJbmNsdWRlTm9uV29ya2luZ0RheXNJbkR1cmF0aW9uIjpmYWxzZSwiUGVyY2VudGFnZUNvbXBsZXRlU3R5bGUiOnsiJGlkIjoiNjUiLCJGb250U2V0dGluZ3MiOnsiJGlkIjoiNjY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jciLCJDb2xvciI6eyIkaWQiOiI2OCIsIkEiOjg5LCJSIjoyOCwiRyI6MTczLCJCIjoyMjh9fSwiSXNWaXNpYmxlIjp0cnVlLCJXaWR0aCI6MC4wLCJIZWlnaHQiOjAuMCwiQm9yZGVyU3R5bGUiOnsiJGlkIjoiNjkiLCJMaW5lQ29sb3IiOm51bGwsIkxpbmVXZWlnaHQiOjAuMCwiTGluZVR5cGUiOjAsIlBhcmVudFN0eWxlIjpudWxsfSwiUGFyZW50U3R5bGUiOm51bGx9LCJEdXJhdGlvblN0eWxlIjp7IiRpZCI6IjcwIiwiRm9udFNldHRpbmdzIjp7IiRpZCI6IjcxIiwiRm9udFNpemUiOjksIkZvbnROYW1lIjoiQ29yYmVsIiwiSXNCb2xkIjp0cnVlLCJJc0l0YWxpYyI6ZmFsc2UsIklzVW5kZXJsaW5lZCI6ZmFsc2UsIlBhcmVudFN0eWxlIjpudWxsfSwiQXV0b1NpemUiOjAsIkZvcmVncm91bmQiOnsiJGlkIjoiNzIiLCJDb2xvciI6eyIkaWQiOiI3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zQiLCJDb2xvciI6eyIkaWQiOiI3NSIsIkEiOjAsIlIiOjI1NSwiRyI6MjU1LCJCIjoyNTV9fSwiSXNWaXNpYmxlIjpmYWxzZSwiV2lkdGgiOjAuMCwiSGVpZ2h0IjowLjAsIkJvcmRlclN0eWxlIjp7IiRpZCI6Ijc2IiwiTGluZUNvbG9yIjpudWxsLCJMaW5lV2VpZ2h0IjowLjAsIkxpbmVUeXBlIjowLCJQYXJlbnRTdHlsZSI6bnVsbH0sIlBhcmVudFN0eWxlIjpudWxsfSwiSG9yaXpvbnRhbENvbm5lY3RvclN0eWxlIjp7IiRpZCI6Ijc3IiwiTGluZUNvbG9yIjp7IiRyZWYiOiIyNyJ9LCJMaW5lV2VpZ2h0IjoxLjAsIkxpbmVUeXBlIjowLCJQYXJlbnRTdHlsZSI6bnVsbH0sIlZlcnRpY2FsQ29ubmVjdG9yU3R5bGUiOnsiJGlkIjoiNzgiLCJMaW5lQ29sb3IiOnsiJGlkIjoiNzkiLCIkdHlwZSI6Ik5MUkUuQ29tbW9uLkRvbS5Tb2xpZENvbG9yQnJ1c2gsIE5MUkUuQ29tbW9uIiwiQ29sb3IiOnsiJGlkIjoiODAiLCJBIjoyNTUsIlIiOjIwNCwiRyI6MjA0LCJCIjoyMDR9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4MSIsIk1hcmdpbiI6eyIkcmVmIjoiMzMifSwiUGFkZGluZyI6eyIkcmVmIjoiMzQifSwiQmFja2dyb3VuZCI6eyIkaWQiOiI4MiIsIkNvbG9yIjp7IiRpZCI6IjgzIiwiQSI6MjU1LCJSIjoyOCwiRyI6MTczLCJCIjoyMjh9fSwiSXNWaXNpYmxlIjp0cnVlLCJXaWR0aCI6MC4wLCJIZWlnaHQiOjE2LjAsIkJvcmRlclN0eWxlIjp7IiRpZCI6Ijg0IiwiTGluZUNvbG9yIjp7IiRyZWYiOiIzOCJ9LCJMaW5lV2VpZ2h0IjowLjAsIkxpbmVUeXBlIjowLCJQYXJlbnRTdHlsZSI6bnVsbH0sIlBhcmVudFN0eWxlIjpudWxsfSwiVGl0b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ODkiLCJDb2xvciI6eyIkaWQiOiI5MCIsIkEiOjAsIlIiOjI1NSwiRyI6MjU1LCJCIjoyNTV9fSwiSXNWaXNpYmxlIjp0cnVlLCJXaWR0aCI6MC4wLCJIZWlnaHQiOjAuMCwiQm9yZGVyU3R5bGUiOnsiJGlkIjoiOTEiLCJMaW5lQ29sb3IiOm51bGwsIkxpbmVXZWlnaHQiOjAuMCwiTGluZVR5cGUiOjAsIlBhcmVudFN0eWxlIjpudWxsfSwiUGFyZW50U3R5bGUiOm51bGx9LCJEYXRlU3R5bGUiOnsiJGlkIjoiOTIiLCJGb250U2V0dGluZ3MiOnsiJGlkIjoiOT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HJlZiI6IjUzIn0sIlBhZGRpbmciOnsiJHJlZiI6IjU0In0sIkJhY2tncm91bmQiOnsiJHJlZiI6IjU1In0sIklzVmlzaWJsZSI6ZmFsc2UsIldpZHRoIjowLjAsIkhlaWdodCI6MC4wLCJCb3JkZXJTdHlsZSI6eyIkaWQiOiI5NCIsIkxpbmVDb2xvciI6bnVsbCwiTGluZVdlaWdodCI6MC4wLCJMaW5lVHlwZSI6MCwiUGFyZW50U3R5bGUiOm51bGx9LCJQYXJlbnRTdHlsZSI6bnVsbH0sIkRhdGVGb3JtYXQiOnsiJHJlZiI6IjU4In0sIldlZWtOdW1iZXJpbmciOnsiJGlkIjoiOTUiLCJGb3JtYXQiOjAsIklzVmlzaWJsZSI6ZmFsc2UsIkxhc3RLbm93blZpc2liaWxpdHlTdGF0ZSI6ZmFsc2V9LCJJc1Zpc2libGUiOnRydWUsIlBhcmVudFN0eWxlIjpudWxsfSwiSW5kZXgiOjUsIlNtYXJ0RHVyYXRpb25BY3RpdmF0ZWQiOmZhbHNlLCJEYXRlRm9ybWF0Ijp7IiRyZWYiOiI1OCJ9LCJXZWVrTnVtYmVyaW5nIjp7IiRpZCI6Ijk2IiwiRm9ybWF0IjowLCJJc1Zpc2libGUiOmZhbHNlLCJMYXN0S25vd25WaXNpYmlsaXR5U3RhdGUiOmZhbHNlfSwiSWQiOiJjZjg3NTgwOS0wMGI1LTRhZWQtODdiMy00MzY1MGQ4ZmVlMDgiLCJJbXBvcnRJZCI6bnVsbCwiVGl0bGUiOiJQcmUtY2xpbmljYWwiLCJOb3RlIjpudWxsLCJIeXBlcmxpbmsiOnsiJGlkIjoiOTciLCJBZGRyZXNzIjoiIiwiU3ViQWRkcmVzcyI6IiJ9LCJJc0NoYW5nZWQiOmZhbHNlLCJJc05ldyI6ZmFsc2V9fSx7IiRpZCI6Ijk4IiwiX2F0dGFjaGVkTWlsZXN0b25lcyI6W10sIlRhc2tEZWZpbml0aW9uIjp7IiRpZCI6Ijk5IiwiR3JvdXBOYW1lIjoiMWI3NmQwOGEtMWM0Mi00Njk1LTlkNTgtMmJmMmM2YzBmYTU0IiwiU3RhcnREYXRlIjoiMjAyOC0wMS0wMVQwMTowMTowMFoiLCJFbmREYXRlIjoiMjA1NC0wNy0wMVQwMTowMTowMFoiLCJQZXJjZW50YWdlQ29tcGxldGUiOjAuMCwiU3R5bGUiOnsiJGlkIjoiMTAwIiwiU2hhcGUiOjQsIlNoYXBlVGhpY2tuZXNzIjoyLCJEdXJhdGlvbkZvcm1hdCI6NCwiSW5jbHVkZU5vbldvcmtpbmdEYXlzSW5EdXJhdGlvbiI6ZmFsc2UsIlBlcmNlbnRhZ2VDb21wbGV0ZVN0eWxlIjp7IiRpZCI6IjEwMSIsIkZvbnRTZXR0aW5ncyI6eyIkaWQiOiIxMDI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TAzIiwiQ29sb3IiOnsiJGlkIjoiMTA0IiwiQSI6ODksIlIiOjI4LCJHIjoxNzMsIkIiOjIyOH19LCJJc1Zpc2libGUiOnRydWUsIldpZHRoIjowLjAsIkhlaWdodCI6MC4wLCJCb3JkZXJTdHlsZSI6eyIkaWQiOiIxMDUiLCJMaW5lQ29sb3IiOm51bGwsIkxpbmVXZWlnaHQiOjAuMCwiTGluZVR5cGUiOjAsIlBhcmVudFN0eWxlIjpudWxsfSwiUGFyZW50U3R5bGUiOm51bGx9LCJEdXJhdGlvblN0eWxlIjp7IiRpZCI6IjEwNiIsIkZvbnRTZXR0aW5ncyI6eyIkaWQiOiIxMDciLCJGb250U2l6ZSI6OSwiRm9udE5hbWUiOiJDb3JiZWwiLCJJc0JvbGQiOnRydWUsIklzSXRhbGljIjpmYWxzZSwiSXNVbmRlcmxpbmVkIjpmYWxzZSwiUGFyZW50U3R5bGUiOm51bGx9LCJBdXRvU2l6ZSI6MCwiRm9yZWdyb3VuZCI6eyIkaWQiOiIxMDgiLCJDb2xvciI6eyIkaWQiOiIxMDkiLCJBIjoyNTUsIlIiOjUxLCJHIjo5MSwiQiI6MTE2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ExMCIsIkNvbG9yIjp7IiRpZCI6IjExMSIsIkEiOjAsIlIiOjI1NSwiRyI6MjU1LCJCIjoyNTV9fSwiSXNWaXNpYmxlIjpmYWxzZSwiV2lkdGgiOjAuMCwiSGVpZ2h0IjowLjAsIkJvcmRlclN0eWxlIjp7IiRpZCI6IjExMiIsIkxpbmVDb2xvciI6bnVsbCwiTGluZVdlaWdodCI6MC4wLCJMaW5lVHlwZSI6MCwiUGFyZW50U3R5bGUiOm51bGx9LCJQYXJlbnRTdHlsZSI6bnVsbH0sIkhvcml6b250YWxDb25uZWN0b3JTdHlsZSI6eyIkaWQiOiIxMTMiLCJMaW5lQ29sb3IiOnsiJHJlZiI6IjI3In0sIkxpbmVXZWlnaHQiOjEuMCwiTGluZVR5cGUiOjAsIlBhcmVudFN0eWxlIjpudWxsfSwiVmVydGljYWxDb25uZWN0b3JTdHlsZSI6eyIkaWQiOiIxMTQiLCJMaW5lQ29sb3IiOnsiJHJlZiI6Ijc5In0sIkxpbmVXZWlnaHQiOjEuMCwiTGluZVR5cGUiOjAsIlBhcmVudFN0eWxlIjpudWxsfSwiTWFyZ2luIjpudWxsLCJTdGFydERhdGVQb3NpdGlvbiI6NiwiRW5kRGF0ZVBvc2l0aW9uIjo2LCJEYXRlSXNWaXNpYmxlIjpmYWxzZSwiVGl0bGVQb3NpdGlvbiI6MiwiRHVyYXRpb25Qb3NpdGlvbiI6MSwiUGVyY2VudGFnZUNvbXBsZXRlZFBvc2l0aW9uIjo2LCJTcGFjaW5nIjo1LCJJc0JlbG93VGltZWJhbmQiOnRydWUsIlBlcmNlbnRhZ2VDb21wbGV0ZVNoYXBlT3BhY2l0eSI6MzUsIlNoYXBlU3R5bGUiOnsiJGlkIjoiMTE1IiwiTWFyZ2luIjp7IiRyZWYiOiIzMyJ9LCJQYWRkaW5nIjp7IiRyZWYiOiIzNCJ9LCJCYWNrZ3JvdW5kIjp7IiRpZCI6IjExNiIsIkNvbG9yIjp7IiRpZCI6IjExNyIsIkEiOjI1NSwiUiI6MjgsIkciOjE3MywiQiI6MjI4fX0sIklzVmlzaWJsZSI6dHJ1ZSwiV2lkdGgiOjAuMCwiSGVpZ2h0IjoyMi4wLCJCb3JkZXJTdHlsZSI6eyIkaWQiOiIxMTgiLCJMaW5lQ29sb3IiOnsiJHJlZiI6IjM4In0sIkxpbmVXZWlnaHQiOjAuMCwiTGluZVR5cGUiOjAsIlBhcmVudFN0eWxlIjpudWxsfSwiUGFyZW50U3R5bGUiOm51bGx9LCJUaXRs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TIzIiwiQ29sb3IiOnsiJGlkIjoiMTI0IiwiQSI6MCwiUiI6MjU1LCJHIjoyNTUsIkIiOjI1NX19LCJJc1Zpc2libGUiOnRydWUsIldpZHRoIjowLjAsIkhlaWdodCI6MC4wLCJCb3JkZXJTdHlsZSI6eyIkaWQiOiIxMjUiLCJMaW5lQ29sb3IiOm51bGwsIkxpbmVXZWlnaHQiOjAuMCwiTGluZVR5cGUiOjAsIlBhcmVudFN0eWxlIjpudWxsfSwiUGFyZW50U3R5bGUiOm51bGx9LCJEYXRlU3R5bGUiOnsiJGlkIjoiMTI2IiwiRm9udFNldHRpbmdzIjp7IiRpZCI6IjEyNyIsIkZvbnRTaXplIjo5LCJGb250TmFtZSI6IkFyaWFsIiwiSXNCb2xkIjpmYWxzZSwiSXNJdGFsaWMiOmZhbHNlLCJJc1VuZGVybGluZWQiOmZhbHNlLCJQYXJlbnRTdHlsZSI6bnVsbH0sIkF1dG9TaXplIjowLCJGb3JlZ3JvdW5kIjp7IiRyZWYiOiI1MSJ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cmVmIjoiNTUifSwiSXNWaXNpYmxlIjpmYWxzZSwiV2lkdGgiOjAuMCwiSGVpZ2h0IjowLjAsIkJvcmRlclN0eWxlIjp7IiRpZCI6IjEyOCIsIkxpbmVDb2xvciI6bnVsbCwiTGluZVdlaWdodCI6MC4wLCJMaW5lVHlwZSI6MCwiUGFyZW50U3R5bGUiOm51bGx9LCJQYXJlbnRTdHlsZSI6bnVsbH0sIkRhdGVGb3JtYXQiOnsiJHJlZiI6IjU4In0sIldlZWtOdW1iZXJpbmciOnsiJGlkIjoiMTI5IiwiRm9ybWF0IjowLCJJc1Zpc2libGUiOmZhbHNlLCJMYXN0S25vd25WaXNpYmlsaXR5U3RhdGUiOmZhbHNlfSwiSXNWaXNpYmxlIjp0cnVlLCJQYXJlbnRTdHlsZSI6bnVsbH0sIkluZGV4Ijo2LCJTbWFydER1cmF0aW9uQWN0aXZhdGVkIjpmYWxzZSwiRGF0ZUZvcm1hdCI6eyIkcmVmIjoiNTgifSwiV2Vla051bWJlcmluZyI6eyIkaWQiOiIxMzAiLCJGb3JtYXQiOjAsIklzVmlzaWJsZSI6ZmFsc2UsIkxhc3RLbm93blZpc2liaWxpdHlTdGF0ZSI6ZmFsc2V9LCJJZCI6ImYwMGI0NmYyLWZlNmMtNDhlNi1iZmYxLWU1MzIyODBlZjI5OSIsIkltcG9ydElkIjpudWxsLCJUaXRsZSI6IkNsaW5pY2FsIFRyaWFscyIsIk5vdGUiOm51bGwsIkh5cGVybGluayI6eyIkaWQiOiIxMzEiLCJBZGRyZXNzIjoiIiwiU3ViQWRkcmVzcyI6IiJ9LCJJc0NoYW5nZWQiOmZhbHNlLCJJc05ldyI6ZmFsc2V9fSx7IiRpZCI6IjEzMiIsIl9hdHRhY2hlZE1pbGVzdG9uZXMiOltdLCJUYXNrRGVmaW5pdGlvbiI6eyIkaWQiOiIxMzMiLCJHcm91cE5hbWUiOiIxYjc2ZDA4YS0xYzQyLTQ2OTUtOWQ1OC0yYmYyYzZjMGZhNTQiLCJTdGFydERhdGUiOiIyMDU0LTA3LTAxVDA4OjI4OjAwWiIsIkVuZERhdGUiOiIyMDY3LTAxLTAxVDA4OjI4OjAwWiIsIlBlcmNlbnRhZ2VDb21wbGV0ZSI6MC4wLCJTdHlsZSI6eyIkaWQiOiIxMzQiLCJTaGFwZSI6NCwiU2hhcGVUaGlja25lc3MiOjEsIkR1cmF0aW9uRm9ybWF0Ijo0LCJJbmNsdWRlTm9uV29ya2luZ0RheXNJbkR1cmF0aW9uIjpmYWxzZSwiUGVyY2VudGFnZUNvbXBsZXRlU3R5bGUiOnsiJGlkIjoiMTM1IiwiRm9udFNldHRpbmdzIjp7IiRpZCI6IjEzNi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xMzciLCJDb2xvciI6eyIkaWQiOiIxMzgiLCJBIjo4OSwiUiI6MjgsIkciOjE3MywiQiI6MjI4fX0sIklzVmlzaWJsZSI6dHJ1ZSwiV2lkdGgiOjAuMCwiSGVpZ2h0IjowLjAsIkJvcmRlclN0eWxlIjp7IiRpZCI6IjEzOSIsIkxpbmVDb2xvciI6bnVsbCwiTGluZVdlaWdodCI6MC4wLCJMaW5lVHlwZSI6MCwiUGFyZW50U3R5bGUiOm51bGx9LCJQYXJlbnRTdHlsZSI6bnVsbH0sIkR1cmF0aW9uU3R5bGUiOnsiJGlkIjoiMTQwIiwiRm9udFNldHRpbmdzIjp7IiRpZCI6IjE0MSIsIkZvbnRTaXplIjo5LCJGb250TmFtZSI6IkNvcmJlbCIsIklzQm9sZCI6dHJ1ZSwiSXNJdGFsaWMiOmZhbHNlLCJJc1VuZGVybGluZWQiOmZhbHNlLCJQYXJlbnRTdHlsZSI6bnVsbH0sIkF1dG9TaXplIjowLCJGb3JlZ3JvdW5kIjp7IiRpZCI6IjE0MiIsIkNvbG9yIjp7IiRpZCI6IjE0MyIsIkEiOjI1NSwiUiI6NTEsIkciOjkxLCJCIjoxMTZ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TQ0IiwiQ29sb3IiOnsiJGlkIjoiMTQ1IiwiQSI6MCwiUiI6MjU1LCJHIjoyNTUsIkIiOjI1NX19LCJJc1Zpc2libGUiOmZhbHNlLCJXaWR0aCI6MC4wLCJIZWlnaHQiOjAuMCwiQm9yZGVyU3R5bGUiOnsiJGlkIjoiMTQ2IiwiTGluZUNvbG9yIjpudWxsLCJMaW5lV2VpZ2h0IjowLjAsIkxpbmVUeXBlIjowLCJQYXJlbnRTdHlsZSI6bnVsbH0sIlBhcmVudFN0eWxlIjpudWxsfSwiSG9yaXpvbnRhbENvbm5lY3RvclN0eWxlIjp7IiRpZCI6IjE0NyIsIkxpbmVDb2xvciI6eyIkcmVmIjoiMjcifSwiTGluZVdlaWdodCI6MS4wLCJMaW5lVHlwZSI6MCwiUGFyZW50U3R5bGUiOm51bGx9LCJWZXJ0aWNhbENvbm5lY3RvclN0eWxlIjp7IiRpZCI6IjE0OCIsIkxpbmVDb2xvciI6eyIkcmVmIjoiNzkifSwiTGluZVdlaWdodCI6MS4wLCJMaW5lVHlwZSI6MCwiUGFyZW50U3R5bGUiOm51bGx9LCJNYXJnaW4iOm51bGwsIlN0YXJ0RGF0ZVBvc2l0aW9uIjo2LCJFbmREYXRlUG9zaXRpb24iOjYsIkRhdGVJc1Zpc2libGUiOmZhbHNlLCJUaXRsZVBvc2l0aW9uIjoyLCJEdXJhdGlvblBvc2l0aW9uIjoxLCJQZXJjZW50YWdlQ29tcGxldGVkUG9zaXRpb24iOjYsIlNwYWNpbmciOjUsIklzQmVsb3dUaW1lYmFuZCI6dHJ1ZSwiUGVyY2VudGFnZUNvbXBsZXRlU2hhcGVPcGFjaXR5IjozNSwiU2hhcGVTdHlsZSI6eyIkaWQiOiIxNDkiLCJNYXJnaW4iOnsiJHJlZiI6IjMzIn0sIlBhZGRpbmciOnsiJHJlZiI6IjM0In0sIkJhY2tncm91bmQiOnsiJGlkIjoiMTUwIiwiQ29sb3IiOnsiJGlkIjoiMTUxIiwiQSI6MjU1LCJSIjoyOCwiRyI6MTczLCJCIjoyMjh9fSwiSXNWaXNpYmxlIjp0cnVlLCJXaWR0aCI6MC4wLCJIZWlnaHQiOjE2LjAsIkJvcmRlclN0eWxlIjp7IiRpZCI6IjE1MiIsIkxpbmVDb2xvciI6eyIkcmVmIjoiMzgifSwiTGluZVdlaWdodCI6MC4wLCJMaW5lVHlwZSI6MCwiUGFyZW50U3R5bGUiOm51bGx9LCJQYXJlbnRTdHlsZSI6bnVsbH0sIlRpdGxlU3R5bGUiOnsiJGlkIjoiMTUzIiwiRm9udFNldHRpbmdzIjp7IiRpZCI6IjE1NCIsIkZvbnRTaXplIjoxMCwiRm9udE5hbWUiOiJDYWxpYnJpIiwiSXNCb2xkIjpmYWxzZSwiSXNJdGFsaWMiOmZhbHNlLCJJc1VuZGVybGluZWQiOmZhbHNlLCJQYXJlbnRTdHlsZSI6bnVsbH0sIkF1dG9TaXplIjowLCJGb3JlZ3JvdW5kIjp7IiRpZCI6IjE1NSIsIkNvbG9yIjp7IiRpZCI6IjE1Ni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cmVmIjoiNDQifSwiUGFkZGluZyI6eyIkcmVmIjoiNDUifSwiQmFja2dyb3VuZCI6eyIkaWQiOiIxNTciLCJDb2xvciI6eyIkaWQiOiIxNTgiLCJBIjowLCJSIjoyNTUsIkciOjI1NSwiQiI6MjU1fX0sIklzVmlzaWJsZSI6dHJ1ZSwiV2lkdGgiOjAuMCwiSGVpZ2h0IjowLjAsIkJvcmRlclN0eWxlIjp7IiRpZCI6IjE1OSIsIkxpbmVDb2xvciI6bnVsbCwiTGluZVdlaWdodCI6MC4wLCJMaW5lVHlwZSI6MCwiUGFyZW50U3R5bGUiOm51bGx9LCJQYXJlbnRTdHlsZSI6bnVsbH0sIkRhdGVTdHlsZSI6eyIkaWQiOiIxNjAiLCJGb250U2V0dGluZ3MiOnsiJGlkIjoiMTYxIiwiRm9udFNpemUiOjksIkZvbnROYW1lIjoiQXJpYWwiLCJJc0JvbGQiOmZhbHNlLCJJc0l0YWxpYyI6ZmFsc2UsIklzVW5kZXJsaW5lZCI6ZmFsc2UsIlBhcmVudFN0eWxlIjpudWxsfSwiQXV0b1NpemUiOjAsIkZvcmVncm91bmQiOnsiJHJlZiI6IjUxIn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yZWYiOiI1NSJ9LCJJc1Zpc2libGUiOmZhbHNlLCJXaWR0aCI6MC4wLCJIZWlnaHQiOjAuMCwiQm9yZGVyU3R5bGUiOnsiJGlkIjoiMTYyIiwiTGluZUNvbG9yIjpudWxsLCJMaW5lV2VpZ2h0IjowLjAsIkxpbmVUeXBlIjowLCJQYXJlbnRTdHlsZSI6bnVsbH0sIlBhcmVudFN0eWxlIjpudWxsfSwiRGF0ZUZvcm1hdCI6eyIkcmVmIjoiNTgifSwiV2Vla051bWJlcmluZyI6eyIkaWQiOiIxNjMiLCJGb3JtYXQiOjAsIklzVmlzaWJsZSI6ZmFsc2UsIkxhc3RLbm93blZpc2liaWxpdHlTdGF0ZSI6ZmFsc2V9LCJJc1Zpc2libGUiOnRydWUsIlBhcmVudFN0eWxlIjpudWxsfSwiSW5kZXgiOjcsIlNtYXJ0RHVyYXRpb25BY3RpdmF0ZWQiOmZhbHNlLCJEYXRlRm9ybWF0Ijp7IiRyZWYiOiI1OCJ9LCJXZWVrTnVtYmVyaW5nIjp7IiRpZCI6IjE2NCIsIkZvcm1hdCI6MCwiSXNWaXNpYmxlIjpmYWxzZSwiTGFzdEtub3duVmlzaWJpbGl0eVN0YXRlIjpmYWxzZX0sIklkIjoiNmZhOTA2YzgtOWU5Ni00ZWJmLWFkZmQtYzk4YzcyMzZlZDBmIiwiSW1wb3J0SWQiOm51bGwsIlRpdGxlIjoiTGljZW5zaW5nIEFwcHJvdmFsIiwiTm90ZSI6bnVsbCwiSHlwZXJsaW5rIjp7IiRpZCI6IjE2NSIsIkFkZHJlc3MiOiIiLCJTdWJBZGRyZXNzIjoiIn0sIklzQ2hhbmdlZCI6ZmFsc2UsIklzTmV3IjpmYWxzZX19LHsiJGlkIjoiMTY2IiwiX2F0dGFjaGVkTWlsZXN0b25lcyI6W10sIlRhc2tEZWZpbml0aW9uIjp7IiRpZCI6IjE2NyIsIkdyb3VwTmFtZSI6IjFiNzZkMDhhLTFjNDItNDY5NS05ZDU4LTJiZjJjNmMwZmE1NCIsIlN0YXJ0RGF0ZSI6IjIwNjYtMTEtMDdUMTk6MDk6MDAiLCJFbmREYXRlIjoiMjA2OS0wNC0yMlQwMDo1NjowMCIsIlBlcmNlbnRhZ2VDb21wbGV0ZSI6MC4wLCJTdHlsZSI6eyIkaWQiOiIxNjgiLCJTaGFwZSI6NCwiU2hhcGVUaGlja25lc3MiOjMsIkR1cmF0aW9uRm9ybWF0Ijo0LCJJbmNsdWRlTm9uV29ya2luZ0RheXNJbkR1cmF0aW9uIjpmYWxzZSwiUGVyY2VudGFnZUNvbXBsZXRlU3R5bGUiOnsiJGlkIjoiMTY5IiwiRm9udFNldHRpbmdzIjp7IiRpZCI6IjE3MC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g5LCJSIjoyOCwiRyI6MTczLCJCIjoyMjh9fSwiSXNWaXNpYmxlIjp0cnVlLCJXaWR0aCI6MC4wLCJIZWlnaHQiOjAuMCwiQm9yZGVyU3R5bGUiOnsiJGlkIjoiMTc1IiwiTGluZUNvbG9yIjpudWxsLCJMaW5lV2VpZ2h0IjowLjAsIkxpbmVUeXBlIjowLCJQYXJlbnRTdHlsZSI6bnVsbH0sIlBhcmVudFN0eWxlIjpudWxsfSwiRHVyYXRpb25TdHlsZSI6eyIkaWQiOiIxNzYiLCJGb250U2V0dGluZ3MiOnsiJGlkIjoiMTc3IiwiRm9udFNpemUiOjksIkZvbnROYW1lIjoiQ29yYmVsIiwiSXNCb2xkIjp0cnVlLCJJc0l0YWxpYyI6ZmFsc2UsIklzVW5kZXJsaW5lZCI6ZmFsc2UsIlBhcmVudFN0eWxlIjpudWxsfSwiQXV0b1NpemUiOjAsIkZvcmVncm91bmQiOnsiJGlkIjoiMTc4IiwiQ29sb3IiOnsiJGlkIjoiMTc5IiwiQSI6MjU1LCJSIjo3OCwiRyI6NTksIkIiOjQ4fX0sIk1heFdpZHRoIjo5NjAuMCwiTWF4SGVpZ2h0IjoiSW5maW5pdHkiLCJTbWFydEZvcmVncm91bmRJc0FjdGl2ZSI6ZmFsc2UsIkhvcml6b250YWxBbGlnbm1lbnQiOjAsIlZlcnRpY2FsQWxpZ25tZW50IjowLCJTbWFydEZvcmVncm91bmQiOm51bGwsIkJhY2tncm91bmRGaWxsVHlwZSI6MCwiTWFyZ2luIjp7IiRpZCI6IjE4MCIsIlRvcCI6MC4wLCJMZWZ0IjowLjAsIlJpZ2h0IjowLjAsIkJvdHRvbSI6MC4wfSwiUGFkZGluZyI6eyIkaWQiOiIxODEiLCJUb3AiOjAuMCwiTGVmdCI6MC4wLCJSaWdodCI6MC4wLCJCb3R0b20iOjAuMH0sIkJhY2tncm91bmQiOnsiJGlkIjoiMTgyIiwiQ29sb3IiOnsiJGlkIjoiMTgzIiwiQSI6MCwiUiI6MjU1LCJHIjoyNTUsIkIiOjI1NX19LCJJc1Zpc2libGUiOmZhbHNlLCJXaWR0aCI6MC4wLCJIZWlnaHQiOjAuMCwiQm9yZGVyU3R5bGUiOnsiJGlkIjoiMTg0IiwiTGluZUNvbG9yIjpudWxsLCJMaW5lV2VpZ2h0IjowLjAsIkxpbmVUeXBlIjowLCJQYXJlbnRTdHlsZSI6bnVsbH0sIlBhcmVudFN0eWxlIjpudWxsfSwiSG9yaXpvbnRhbENvbm5lY3RvclN0eWxlIjp7IiRpZCI6IjE4NSIsIkxpbmVDb2xvciI6eyIkcmVmIjoiMjcifSwiTGluZVdlaWdodCI6MS4wLCJMaW5lVHlwZSI6MCwiUGFyZW50U3R5bGUiOm51bGx9LCJWZXJ0aWNhbENvbm5lY3RvclN0eWxlIjp7IiRpZCI6IjE4NiIsIkxpbmVDb2xvciI6eyIkcmVmIjoiNzkifSwiTGluZVdlaWdodCI6MS4wLCJMaW5lVHlwZSI6MCwiUGFyZW50U3R5bGUiOm51bGx9LCJNYXJnaW4iOm51bGwsIlN0YXJ0RGF0ZVBvc2l0aW9uIjo2LCJFbmREYXRlUG9zaXRpb24iOjYsIkRhdGVJc1Zpc2libGUiOmZhbHNlLCJUaXRsZVBvc2l0aW9uIjowLCJEdXJhdGlvblBvc2l0aW9uIjo2LCJQZXJjZW50YWdlQ29tcGxldGVkUG9zaXRpb24iOjYsIlNwYWNpbmciOjUsIklzQmVsb3dUaW1lYmFuZCI6dHJ1ZSwiUGVyY2VudGFnZUNvbXBsZXRlU2hhcGVPcGFjaXR5IjozNSwiU2hhcGVTdHlsZSI6eyIkaWQiOiIxODciLCJNYXJnaW4iOnsiJGlkIjoiMTg4IiwiVG9wIjowLjAsIkxlZnQiOjQuMCwiUmlnaHQiOjQuMCwiQm90dG9tIjowLjB9LCJQYWRkaW5nIjp7IiRpZCI6IjE4OSIsIlRvcCI6MC4wLCJMZWZ0IjowLjAsIlJpZ2h0IjowLjAsIkJvdHRvbSI6MC4wfSwiQmFja2dyb3VuZCI6eyIkaWQiOiIxOTAiLCJDb2xvciI6eyIkaWQiOiIxOTEiLCJBIjoyNTUsIlIiOjI4LCJHIjoxNzMsIkIiOjIyOH19LCJJc1Zpc2libGUiOnRydWUsIldpZHRoIjowLjAsIkhlaWdodCI6MjIuMCwiQm9yZGVyU3R5bGUiOnsiJGlkIjoiMTkyIiwiTGluZUNvbG9yIjp7IiRyZWYiOiIzOCJ9LCJMaW5lV2VpZ2h0IjowLjAsIkxpbmVUeXBlIjowLCJQYXJlbnRTdHlsZSI6bnVsbH0sIlBhcmVudFN0eWxlIjpudWxsfSwiVGl0bGVTdHlsZSI6eyIkaWQiOiIxOTMiLCJGb250U2V0dGluZ3MiOnsiJGlkIjoiMTk0IiwiRm9udFNpemUiOjEwLCJGb250TmFtZSI6IkNhbGlicmkiLCJJc0JvbGQiOmZhbHNlLCJJc0l0YWxpYyI6ZmFsc2UsIklzVW5kZXJsaW5lZCI6ZmFsc2UsIlBhcmVudFN0eWxlIjpudWxsfSwiQXV0b1NpemUiOjAsIkZvcmVncm91bmQiOnsiJGlkIjoiMTk1IiwiQ29sb3IiOnsiJGlkIjoiMTk2IiwiQSI6MjU1LCJSIjo1MSwiRyI6OTEsIkIiOjExNn19LCJNYXhXaWR0aCI6OTYwLjAsIk1heEhlaWdodCI6IkluZmluaXR5IiwiU21hcnRGb3JlZ3JvdW5kSXNBY3RpdmUiOmZhbHNlLCJIb3Jpem9udGFsQWxpZ25tZW50IjowLCJWZXJ0aWNhbEFsaWdubWVudCI6MCwiU21hcnRGb3JlZ3JvdW5kIjpudWxsLCJCYWNrZ3JvdW5kRmlsbFR5cGUiOjAsIk1hcmdpbiI6eyIkaWQiOiIxOTciLCJUb3AiOjAuMCwiTGVmdCI6MC4wLCJSaWdodCI6MC4wLCJCb3R0b20iOjAuMH0sIlBhZGRpbmciOnsiJGlkIjoiMTk4IiwiVG9wIjowLjAsIkxlZnQiOjAuMCwiUmlnaHQiOjAuMCwiQm90dG9tIjowLjB9LCJCYWNrZ3JvdW5kIjp7IiRpZCI6IjE5OSIsIkNvbG9yIjp7IiRpZCI6IjIwMCIsIkEiOjAsIlIiOjI1NSwiRyI6MjU1LCJCIjoyNTV9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OSwiRm9udE5hbWUiOiJBcmlhbCIsIklzQm9sZCI6ZmFsc2UsIklzSXRhbGljIjpmYWxzZSwiSXNVbmRlcmxpbmVkIjpmYWxzZSwiUGFyZW50U3R5bGUiOm51bGx9LCJBdXRvU2l6ZSI6MCwiRm9yZWdyb3VuZCI6eyIkcmVmIjoiNTEifSwiTWF4V2lkdGgiOjk2MC4wLCJNYXhIZWlnaHQiOiJJbmZpbml0eSIsIlNtYXJ0Rm9yZWdyb3VuZElzQWN0aXZlIjpmYWxzZSwiSG9yaXpvbnRhbEFsaWdubWVudCI6MCwiVmVydGljYWxBbGlnbm1lbnQiOjAsIlNtYXJ0Rm9yZWdyb3VuZCI6bnVsbCwiQmFja2dyb3VuZEZpbGxUeXBlIjowLCJNYXJnaW4iOnsiJGlkIjoiMjA0IiwiVG9wIjowLjAsIkxlZnQiOjAuMCwiUmlnaHQiOjAuMCwiQm90dG9tIjowLjB9LCJQYWRkaW5nIjp7IiRpZCI6IjIwNSIsIlRvcCI6MC4wLCJMZWZ0IjowLjAsIlJpZ2h0IjowLjAsIkJvdHRvbSI6MC4wfSwiQmFja2dyb3VuZCI6eyIkcmVmIjoiNTUifSwiSXNWaXNpYmxlIjp0cnVlLCJXaWR0aCI6MC4wLCJIZWlnaHQiOjAuMCwiQm9yZGVyU3R5bGUiOnsiJGlkIjoiMjA2IiwiTGluZUNvbG9yIjpudWxsLCJMaW5lV2VpZ2h0IjowLjAsIkxpbmVUeXBlIjowLCJQYXJlbnRTdHlsZSI6bnVsbH0sIlBhcmVudFN0eWxlIjpudWxsfSwiRGF0ZUZvcm1hdCI6eyIkaWQiOiIyMD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4IiwiRm9ybWF0IjowLCJJc1Zpc2libGUiOmZhbHNlLCJMYXN0S25vd25WaXNpYmlsaXR5U3RhdGUiOmZhbHNlfSwiSXNWaXNpYmxlIjp0cnVlLCJQYXJlbnRTdHlsZSI6bnVsbH0sIkluZGV4Ijo4LCJTbWFydER1cmF0aW9uQWN0aXZhdGVkIjpmYWxzZSwiRGF0ZUZvcm1hdCI6eyIkcmVmIjoiMjA3In0sIldlZWtOdW1iZXJpbmciOnsiJGlkIjoiMjA5IiwiRm9ybWF0IjowLCJJc1Zpc2libGUiOmZhbHNlLCJMYXN0S25vd25WaXNpYmlsaXR5U3RhdGUiOmZhbHNlfSwiSWQiOiJiNmY3MGFmNS0wOWUwLTQwYTktOGM4ZS1lOTJjZjAwNGQ2OTAiLCJJbXBvcnRJZCI6bnVsbCwiVGl0bGUiOiJBdmFpbGFiaWxpdHkgIiwiTm90ZSI6bnVsbCwiSHlwZXJsaW5rIjp7IiRpZCI6IjIxMCIsIkFkZHJlc3MiOm51bGwsIlN1YkFkZHJlc3MiOm51bGx9LCJJc0NoYW5nZWQiOmZhbHNlLCJJc05ldyI6ZmFsc2V9fV0sIl9taWxlc3RvbmVzIjpbXSwiSWQiOiIxYjc2ZDA4YS0xYzQyLTQ2OTUtOWQ1OC0yYmYyYzZjMGZhNTQiLCJJc1NpbmdsZUl0ZW1Sb3ciOmZhbHNlfV0sIkluZGV4IjowLCJJZCI6ImQ3MWU1MGVlLTY2YTItNDJjNC05YjIzLWYzMjMxMzE2YjliZiIsIkhlYWRlclRleHQiOiJEZWZhdWx0IiwiSXNEZWZhdWx0Ijp0cnVlLCJTdHlsZSI6eyIkaWQiOiIyMTEiLCJIZWFkZXJTdHlsZSI6eyIkaWQiOiIyMTIiLCJUZXh0U3R5bGUiOnsiJGlkIjoiMjEzIiwiRm9udFNldHRpbmdzIjp7IiRpZCI6IjIxNCIsIkZvbnRTaXplIjoxMSwiRm9udE5hbWUiOiJDYWxpYnJpIiwiSXNCb2xkIjpmYWxzZSwiSXNJdGFsaWMiOmZhbHNlLCJJc1VuZGVybGluZWQiOmZhbHNlLCJQYXJlbnRTdHlsZSI6bnVsbH0sIkF1dG9TaXplIjowLCJGb3JlZ3JvdW5kIjp7IiRpZCI6IjIxNSIsIkNvbG9yIjp7IiRpZCI6IjIx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xNyIsIlRvcCI6MC4wLCJMZWZ0IjowLjAsIlJpZ2h0IjowLjAsIkJvdHRvbSI6MC4wfSwiUGFkZGluZyI6eyIkaWQiOiIyMTgiLCJUb3AiOjAuMCwiTGVmdCI6MC4wLCJSaWdodCI6MC4wLCJCb3R0b20iOjAuMH0sIkJhY2tncm91bmQiOm51bGwsIklzVmlzaWJsZSI6dHJ1ZSwiV2lkdGgiOjAuMCwiSGVpZ2h0IjowLjAsIkJvcmRlclN0eWxlIjpudWxsLCJQYXJlbnRTdHlsZSI6bnVsbH0sIlJlY3RhbmdsZVN0eWxlIjp7IiRpZCI6IjIxOSIsIk1hcmdpbiI6eyIkaWQiOiIyMjAiLCJUb3AiOjAuMCwiTGVmdCI6MC4wLCJSaWdodCI6MC4wLCJCb3R0b20iOjAuMH0sIlBhZGRpbmciOnsiJGlkIjoiMjIxIiwiVG9wIjowLjAsIkxlZnQiOjAuMCwiUmlnaHQiOjAuMCwiQm90dG9tIjowLjB9LCJCYWNrZ3JvdW5kIjp7IiRpZCI6IjIyMiIsIkNvbG9yIjp7IiRpZCI6IjIyMyIsIkEiOjYzLCJSIjoyNDMsIkciOjI0MywiQiI6MjQzfX0sIklzVmlzaWJsZSI6dHJ1ZSwiV2lkdGgiOjAuMCwiSGVpZ2h0IjowLjAsIkJvcmRlclN0eWxlIjp7IiRpZCI6IjIyNCIsIkxpbmVDb2xvciI6eyIkaWQiOiIyMjUiLCIkdHlwZSI6Ik5MUkUuQ29tbW9uLkRvbS5Tb2xpZENvbG9yQnJ1c2gsIE5MUkUuQ29tbW9uIiwiQ29sb3IiOnsiJGlkIjoiMjI2IiwiQSI6MjU1LCJSIjoyNTUsIkciOjAsIkIiOjB9fSwiTGluZVdlaWdodCI6MC4wLCJMaW5lVHlwZSI6MCwiUGFyZW50U3R5bGUiOm51bGx9LCJQYXJlbnRTdHlsZSI6bnVsbH0sIk1hcmdpbiI6eyIkaWQiOiIyMjciLCJUb3AiOjAuMCwiTGVmdCI6MC4wLCJSaWdodCI6MC4wLCJCb3R0b20iOjAuMH0sIlBhZGRpbmciOnsiJGlkIjoiMjI4IiwiVG9wIjowLjAsIkxlZnQiOjAuMCwiUmlnaHQiOjAuMCwiQm90dG9tIjowLjB9LCJCYWNrZ3JvdW5kIjpudWxsLCJJc1Zpc2libGUiOnRydWUsIldpZHRoIjowLjAsIkhlaWdodCI6MC4wLCJCb3JkZXJTdHlsZSI6bnVsbCwiUGFyZW50U3R5bGUiOm51bGx9LCJCYWNrZ3JvdW5kU3R5bGUiOnsiJGlkIjoiMjI5IiwiTWFyZ2luIjp7IiRpZCI6IjIzMCIsIlRvcCI6MC4wLCJMZWZ0IjowLjAsIlJpZ2h0IjowLjAsIkJvdHRvbSI6MC4wfSwiUGFkZGluZyI6eyIkaWQiOiIyMzEiLCJUb3AiOjAuMCwiTGVmdCI6MC4wLCJSaWdodCI6MC4wLCJCb3R0b20iOjAuMH0sIkJhY2tncm91bmQiOnsiJGlkIjoiMjMyIiwiQ29sb3IiOnsiJGlkIjoiMjMzIiwiQSI6NTEsIlIiOjE2NSwiRyI6MTY1LCJCIjoxNjV9fSwiSXNWaXNpYmxlIjp0cnVlLCJXaWR0aCI6MC4wLCJIZWlnaHQiOjAuMCwiQm9yZGVyU3R5bGUiOnsiJGlkIjoiMjM0IiwiTGluZUNvbG9yIjp7IiRpZCI6IjIzNSIsIiR0eXBlIjoiTkxSRS5Db21tb24uRG9tLlNvbGlkQ29sb3JCcnVzaCwgTkxSRS5Db21tb24iLCJDb2xvciI6eyIkaWQiOiIyMzYiLCJBIjoyNTUsIlIiOjI1NSwiRyI6MCwiQiI6MH19LCJMaW5lV2VpZ2h0IjowLjAsIkxpbmVUeXBlIjowLCJQYXJlbnRTdHlsZSI6bnVsbH0sIlBhcmVudFN0eWxlIjpudWxsfSwiTWFyZ2luIjp7IiRpZCI6IjIzNyIsIlRvcCI6MC4wLCJMZWZ0IjowLjAsIlJpZ2h0IjowLjAsIkJvdHRvbSI6MC4wfSwiUGFkZGluZyI6eyIkaWQiOiIyMzgiLCJUb3AiOjAuMCwiTGVmdCI6MC4wLCJSaWdodCI6MC4wLCJCb3R0b20iOjAuMH0sIklzVmlzaWJsZSI6dHJ1ZSwiV2lkdGgiOjAuMCwiSGVpZ2h0IjowLjAsIkJvcmRlclN0eWxlIjpudWxsLCJQYXJlbnRTdHlsZSI6bnVsbH19XSwiSWQiOiI4ZDllZWZlMS1mMjZlLTRjNWEtYTAwOC0zNDJjMWE5NzlmYTYiLCJJbmRleCI6MCwiSGVhZGVyVGV4dCI6IkxpZmVjeWNsZSIsIlN0eWxlIjp7IiRpZCI6IjIzOSIsIkhlYWRlclN0eWxlIjp7IiRpZCI6IjI0MCIsIlRleHRJc1ZlcnRpY2FsIjpmYWxzZSwiVGV4dFN0eWxlIjp7IiRpZCI6IjI0MSIsIkZvbnRTZXR0aW5ncyI6eyIkaWQiOiIyNDIiLCJGb250U2l6ZSI6MTEsIkZvbnROYW1lIjoiQ2FsaWJyaSIsIklzQm9sZCI6dHJ1ZSwiSXNJdGFsaWMiOmZhbHNlLCJJc1VuZGVybGluZWQiOmZhbHNlLCJQYXJlbnRTdHlsZSI6bnVsbH0sIkF1dG9TaXplIjowLCJGb3JlZ3JvdW5kIjp7IiRpZCI6IjI0MyIsIkNvbG9yIjp7IiRpZCI6IjI0NC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0NSIsIlRvcCI6MC4wLCJMZWZ0IjowLjAsIlJpZ2h0IjowLjAsIkJvdHRvbSI6MC4wfSwiUGFkZGluZyI6eyIkaWQiOiIyNDYiLCJUb3AiOjAuMCwiTGVmdCI6MC4wLCJSaWdodCI6MC4wLCJCb3R0b20iOjAuMH0sIkJhY2tncm91bmQiOm51bGwsIklzVmlzaWJsZSI6dHJ1ZSwiV2lkdGgiOjAuMCwiSGVpZ2h0IjowLjAsIkJvcmRlclN0eWxlIjpudWxsLCJQYXJlbnRTdHlsZSI6bnVsbH0sIlJlY3RhbmdsZVN0eWxlIjp7IiRpZCI6IjI0NyIsIk1hcmdpbiI6eyIkaWQiOiIyNDgiLCJUb3AiOjAuMCwiTGVmdCI6MC4wLCJSaWdodCI6MC4wLCJCb3R0b20iOjAuMH0sIlBhZGRpbmciOnsiJGlkIjoiMjQ5IiwiVG9wIjowLjAsIkxlZnQiOjAuMCwiUmlnaHQiOjAuMCwiQm90dG9tIjowLjB9LCJCYWNrZ3JvdW5kIjp7IiRpZCI6IjI1MCIsIkNvbG9yIjp7IiRpZCI6IjI1MSIsIkEiOjE3OCwiUiI6MjgsIkciOjE3MywiQiI6MjI4fX0sIklzVmlzaWJsZSI6dHJ1ZSwiV2lkdGgiOjAuMCwiSGVpZ2h0IjowLjAsIkJvcmRlclN0eWxlIjp7IiRpZCI6IjI1MiIsIkxpbmVDb2xvciI6eyIkaWQiOiIyNTMiLCIkdHlwZSI6Ik5MUkUuQ29tbW9uLkRvbS5Tb2xpZENvbG9yQnJ1c2gsIE5MUkUuQ29tbW9uIiwiQ29sb3IiOnsiJGlkIjoiMjU0IiwiQSI6MjU1LCJSIjoyMiwiRyI6MjgsIkIiOjM1fX0sIkxpbmVXZWlnaHQiOjAuMCwiTGluZVR5cGUiOjAsIlBhcmVudFN0eWxlIjpudWxsfSwiUGFyZW50U3R5bGUiOm51bGx9LCJNYXJnaW4iOnsiJGlkIjoiMjU1IiwiVG9wIjowLjAsIkxlZnQiOjAuMCwiUmlnaHQiOjAuMCwiQm90dG9tIjowLjB9LCJQYWRkaW5nIjp7IiRpZCI6IjI1NiIsIlRvcCI6MC4wLCJMZWZ0IjowLjAsIlJpZ2h0IjowLjAsIkJvdHRvbSI6MC4wfSwiQmFja2dyb3VuZCI6bnVsbCwiSXNWaXNpYmxlIjp0cnVlLCJXaWR0aCI6MC4wLCJIZWlnaHQiOjAuMCwiQm9yZGVyU3R5bGUiOm51bGwsIlBhcmVudFN0eWxlIjpudWxsfSwiQmFja2dyb3VuZF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jQzLCJHIjoyNDMsIkIiOjI0M319LCJJc1Zpc2libGUiOnRydWUsIldpZHRoIjowLjAsIkhlaWdodCI6MC4wLCJCb3JkZXJTdHlsZSI6eyIkaWQiOiIyNjIiLCJMaW5lQ29sb3IiOnsiJGlkIjoiMjYzIiwiJHR5cGUiOiJOTFJFLkNvbW1vbi5Eb20uU29saWRDb2xvckJydXNoLCBOTFJFLkNvbW1vbiIsIkNvbG9yIjp7IiRpZCI6IjI2NCIsIkEiOjI1NSwiUiI6MjIsIkciOjI4LCJCIjozNX19LCJMaW5lV2VpZ2h0IjowLjAsIkxpbmVUeXBlIjowLCJQYXJlbnRTdHlsZSI6bnVsbH0sIlBhcmVudFN0eWxlIjpudWxsfSwiSXNBYm92ZVRpbWViYW5kIjpmYWxzZSwiTWFyZ2luIjp7IiRpZCI6IjI2NSIsIlRvcCI6MC4wLCJMZWZ0IjowLjAsIlJpZ2h0IjowLjAsIkJvdHRvbSI6MC4wfSwiUGFkZGluZyI6eyIkaWQiOiIyNjYiLCJUb3AiOjAuMCwiTGVmdCI6MC4wLCJSaWdodCI6MC4wLCJCb3R0b20iOjAuMH0sIklzVmlzaWJsZSI6dHJ1ZSwiV2lkdGgiOjAuMCwiSGVpZ2h0IjowLjAsIkJvcmRlclN0eWxlIjp7IiRpZCI6IjI2NyIsIkxpbmVDb2xvciI6bnVsbCwiTGluZVdlaWdodCI6MC4wLCJMaW5lVHlwZSI6MCwiUGFyZW50U3R5bGUiOm51bGx9LCJQYXJlbnRTdHlsZSI6bnVsbH19LHsiJGlkIjoiMjY4IiwiX2FjdGl2aXRpZXMiOlt7IiRpZCI6IjI2OSIsIl9yb3dzIjpbeyIkaWQiOiIyNzAiLCJfdGFza3MiOlt7IiRpZCI6IjI3MSIsIl9hdHRhY2hlZE1pbGVzdG9uZXMiOltdLCJUYXNrRGVmaW5pdGlvbiI6eyIkaWQiOiIyNzIiLCJHcm91cE5hbWUiOm51bGwsIlN0YXJ0RGF0ZSI6IjIwMTgtMDEtMDFUMDg6NDk6MDBaIiwiRW5kRGF0ZSI6IjIwMjItMDctMDFUMDg6NDk6MDBaIiwiUGVyY2VudGFnZUNvbXBsZXRlIjowLjAsIlN0eWxlIjp7IiRpZCI6IjI3MyIsIlNoYXBlIjozLCJTaGFwZVRoaWNrbmVzcyI6MiwiRHVyYXRpb25Gb3JtYXQiOjQsIkluY2x1ZGVOb25Xb3JraW5nRGF5c0luRHVyYXRpb24iOmZhbHNlLCJQZXJjZW50YWdlQ29tcGxldGVTdHlsZSI6eyIkaWQiOiIyNzQiLCJGb250U2V0dGluZ3MiOnsiJGlkIjoiMjc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I3NiIsIkNvbG9yIjp7IiRpZCI6IjI3NyIsIkEiOjg5LCJSIjoyOCwiRyI6MTczLCJCIjoyMjh9fSwiSXNWaXNpYmxlIjp0cnVlLCJXaWR0aCI6MC4wLCJIZWlnaHQiOjAuMCwiQm9yZGVyU3R5bGUiOnsiJGlkIjoiMjc4IiwiTGluZUNvbG9yIjpudWxsLCJMaW5lV2VpZ2h0IjowLjAsIkxpbmVUeXBlIjowLCJQYXJlbnRTdHlsZSI6bnVsbH0sIlBhcmVudFN0eWxlIjpudWxsfSwiRHVyYXRpb25TdHlsZSI6eyIkaWQiOiIyNzkiLCJGb250U2V0dGluZ3MiOnsiJGlkIjoiMjgwIiwiRm9udFNpemUiOjksIkZvbnROYW1lIjoiQ29yYmVsIiwiSXNCb2xkIjp0cnVlLCJJc0l0YWxpYyI6ZmFsc2UsIklzVW5kZXJsaW5lZCI6ZmFsc2UsIlBhcmVudFN0eWxlIjpudWxsfSwiQXV0b1NpemUiOjAsIkZvcmVncm91bmQiOnsiJGlkIjoiMjgxIiwiQ29sb3IiOnsiJGlkIjoiMjg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I4MyIsIkNvbG9yIjp7IiRpZCI6IjI4NCIsIkEiOjAsIlIiOjI1NSwiRyI6MjU1LCJCIjoyNTV9fSwiSXNWaXNpYmxlIjpmYWxzZSwiV2lkdGgiOjAuMCwiSGVpZ2h0IjowLjAsIkJvcmRlclN0eWxlIjp7IiRpZCI6IjI4NSIsIkxpbmVDb2xvciI6bnVsbCwiTGluZVdlaWdodCI6MC4wLCJMaW5lVHlwZSI6MCwiUGFyZW50U3R5bGUiOm51bGx9LCJQYXJlbnRTdHlsZSI6bnVsbH0sIkhvcml6b250YWxDb25uZWN0b3JTdHlsZSI6eyIkaWQiOiIyODYiLCJMaW5lQ29sb3IiOnsiJHJlZiI6IjI3In0sIkxpbmVXZWlnaHQiOjEuMCwiTGluZVR5cGUiOjAsIlBhcmVudFN0eWxlIjpudWxsfSwiVmVydGljYWxDb25uZWN0b3JTdHlsZSI6eyIkaWQiOiIyOD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yODgiLCJNYXJnaW4iOnsiJHJlZiI6IjMzIn0sIlBhZGRpbmciOnsiJHJlZiI6IjM0In0sIkJhY2tncm91bmQiOnsiJGlkIjoiMjg5IiwiQ29sb3IiOnsiJGlkIjoiMjkwIiwiQSI6MjU1LCJSIjo2NiwiRyI6MTg2LCJCIjoxNTF9fSwiSXNWaXNpYmxlIjp0cnVlLCJXaWR0aCI6MC4wLCJIZWlnaHQiOjIyLjAsIkJvcmRlclN0eWxlIjp7IiRpZCI6IjI5MSIsIkxpbmVDb2xvciI6eyIkcmVmIjoiMzgifSwiTGluZVdlaWdodCI6MC4wLCJMaW5lVHlwZSI6MCwiUGFyZW50U3R5bGUiOm51bGx9LCJQYXJlbnRTdHlsZSI6bnVsbH0sIlRpdGxlU3R5bGUiOnsiJGlkIjoiMjkyIiwiRm9udFNldHRpbmdzIjp7IiRpZCI6IjI5MyIsIkZvbnRTaXplIjo5LCJGb250TmFtZSI6IkNhbGlicmkiLCJJc0JvbGQiOnRydWUsIklzSXRhbGljIjpmYWxzZSwiSXNVbmRlcmxpbmVkIjpmYWxzZSwiUGFyZW50U3R5bGUiOm51bGx9LCJBdXRvU2l6ZSI6MiwiRm9yZWdyb3VuZCI6eyIkaWQiOiIyOTQiLCJDb2xvciI6eyIkaWQiOiIyOTUiLCJBIjoyNTUsIlIiOjI1NSwiRyI6MjU1LCJCIjoyNTV9fSwiTWF4V2lkdGgiOjEwMi44ODQ1MTMwMDcyNjk5N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EsIkZvbnROYW1lIjoiQ29yYmVsIiwiSXNCb2xkIjpmYWxzZSwiSXNJdGFsaWMiOmZhbHNlLCJJc1VuZGVybGluZWQiOmZhbHNlLCJQYXJlbnRTdHlsZSI6bnVsbH0sIkF1dG9TaXplIjowLCJGb3JlZ3JvdW5kIjp7IiRpZCI6IjMwMSIsIkNvbG9yIjp7IiRpZCI6IjMw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zMDMiLCJDb2xvciI6eyIkaWQiOiIzMDQiLCJBIjowLCJSIjoyNTUsIkciOjI1NSwiQiI6MjU1fX0sIklzVmlzaWJsZSI6dHJ1ZSwiV2lkdGgiOjAuMCwiSGVpZ2h0IjowLjAsIkJvcmRlclN0eWxlIjp7IiRpZCI6IjMwNSIsIkxpbmVDb2xvciI6bnVsbCwiTGluZVdlaWdodCI6MC4wLCJMaW5lVHlwZSI6MCwiUGFyZW50U3R5bGUiOm51bGx9LCJQYXJlbnRTdHlsZSI6bnVsbH0sIkRhdGVGb3JtYXQiOnsiJGlkIjoiMzA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3IiwiRm9ybWF0IjowLCJJc1Zpc2libGUiOmZhbHNlLCJMYXN0S25vd25WaXNpYmlsaXR5U3RhdGUiOmZhbHNlfSwiSXNWaXNpYmxlIjp0cnVlLCJQYXJlbnRTdHlsZSI6bnVsbH0sIkluZGV4Ijo5LCJTbWFydER1cmF0aW9uQWN0aXZhdGVkIjpmYWxzZSwiRGF0ZUZvcm1hdCI6eyIkcmVmIjoiMzA2In0sIldlZWtOdW1iZXJpbmciOnsiJGlkIjoiMzA4IiwiRm9ybWF0IjowLCJJc1Zpc2libGUiOmZhbHNlLCJMYXN0S25vd25WaXNpYmlsaXR5U3RhdGUiOmZhbHNlfSwiSWQiOiJiMzJhNDkxZi1lZWE5LTQ0OWEtOTUyOS1lMWQwM2FhZjU1NjEiLCJJbXBvcnRJZCI6bnVsbCwiVGl0bGUiOiIxMEsgQ2FuZGlkYXRlcyIsIk5vdGUiOm51bGwsIkh5cGVybGluayI6eyIkaWQiOiIzMDkiLCJBZGRyZXNzIjpudWxsLCJTdWJBZGRyZXNzIjpudWxsfSwiSXNDaGFuZ2VkIjpmYWxzZSwiSXNOZXciOmZhbHNlfX1dLCJfbWlsZXN0b25lcyI6W10sIklkIjoiMDAwMDAwMDAtMDAwMC0wMDAwLTAwMDAtMDAwMDAwMDAwMDAwIiwiSXNTaW5nbGVJdGVtUm93Ijp0cnVlfSx7IiRpZCI6IjMxMCIsIl90YXNrcyI6W3siJGlkIjoiMzExIiwiX2F0dGFjaGVkTWlsZXN0b25lcyI6W10sIlRhc2tEZWZpbml0aW9uIjp7IiRpZCI6IjMxMiIsIkdyb3VwTmFtZSI6bnVsbCwiU3RhcnREYXRlIjoiMjAyMi0wNy0wMVQyMDozOTowMFoiLCJFbmREYXRlIjoiMjAyOC0wMS0wMVQyMDozOTowMFoiLCJQZXJjZW50YWdlQ29tcGxldGUiOjAuMCwiU3R5bGUiOnsiJGlkIjoiMzEzIiwiU2hhcGUiOjMsIlNoYXBlVGhpY2tuZXNzIjoyLCJEdXJhdGlvbkZvcm1hdCI6NCwiSW5jbHVkZU5vbldvcmtpbmdEYXlzSW5EdXJhdGlvbiI6ZmFsc2UsIlBlcmNlbnRhZ2VDb21wbGV0ZVN0eWxlIjp7IiRpZCI6IjMxNCIsIkZvbnRTZXR0aW5ncyI6eyIkaWQiOiIzMT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GlkIjoiMzE2IiwiVG9wIjowLjAsIkxlZnQiOjAuMCwiUmlnaHQiOjAuMCwiQm90dG9tIjowLjB9LCJQYWRkaW5nIjp7IiRpZCI6IjMxNyIsIlRvcCI6MC4wLCJMZWZ0IjowLjAsIlJpZ2h0IjowLjAsIkJvdHRvbSI6MC4wfSwiQmFja2dyb3VuZCI6eyIkaWQiOiIzMTgiLCJDb2xvciI6eyIkaWQiOiIzMTkiLCJBIjo4OSwiUiI6MjgsIkciOjE3MywiQiI6MjI4fX0sIklzVmlzaWJsZSI6dHJ1ZSwiV2lkdGgiOjAuMCwiSGVpZ2h0IjowLjAsIkJvcmRlclN0eWxlIjp7IiRpZCI6IjMyMCIsIkxpbmVDb2xvciI6bnVsbCwiTGluZVdlaWdodCI6MC4wLCJMaW5lVHlwZSI6MCwiUGFyZW50U3R5bGUiOm51bGx9LCJQYXJlbnRTdHlsZSI6bnVsbH0sIkR1cmF0aW9uU3R5bGUiOnsiJGlkIjoiMzIxIiwiRm9udFNldHRpbmdzIjp7IiRpZCI6IjMyMiIsIkZvbnRTaXplIjo5LCJGb250TmFtZSI6IkNvcmJlbCIsIklzQm9sZCI6dHJ1ZSwiSXNJdGFsaWMiOmZhbHNlLCJJc1VuZGVybGluZWQiOmZhbHNlLCJQYXJlbnRTdHlsZSI6bnVsbH0sIkF1dG9TaXplIjowLCJGb3JlZ3JvdW5kIjp7IiRpZCI6IjMyMyIsIkNvbG9yIjp7IiRpZCI6IjMyNC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aWQiOiIzMjUiLCJUb3AiOjAuMCwiTGVmdCI6MC4wLCJSaWdodCI6MC4wLCJCb3R0b20iOjAuMH0sIlBhZGRpbmciOnsiJGlkIjoiMzI2IiwiVG9wIjowLjAsIkxlZnQiOjAuMCwiUmlnaHQiOjAuMCwiQm90dG9tIjowLjB9LCJCYWNrZ3JvdW5kIjp7IiRpZCI6IjMyNyIsIkNvbG9yIjp7IiRpZCI6IjMyOCIsIkEiOjAsIlIiOjI1NSwiRyI6MjU1LCJCIjoyNTV9fSwiSXNWaXNpYmxlIjpmYWxzZSwiV2lkdGgiOjAuMCwiSGVpZ2h0IjowLjAsIkJvcmRlclN0eWxlIjp7IiRpZCI6IjMyOSIsIkxpbmVDb2xvciI6bnVsbCwiTGluZVdlaWdodCI6MC4wLCJMaW5lVHlwZSI6MCwiUGFyZW50U3R5bGUiOm51bGx9LCJQYXJlbnRTdHlsZSI6bnVsbH0sIkhvcml6b250YWxDb25uZWN0b3JTdHlsZSI6eyIkaWQiOiIzMzAiLCJMaW5lQ29sb3IiOnsiJHJlZiI6IjI3In0sIkxpbmVXZWlnaHQiOjEuMCwiTGluZVR5cGUiOjAsIlBhcmVudFN0eWxlIjpudWxsfSwiVmVydGljYWxDb25uZWN0b3JTdHlsZSI6eyIkaWQiOiIzMzE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zMzIiLCJNYXJnaW4iOnsiJGlkIjoiMzMzIiwiVG9wIjowLjAsIkxlZnQiOjQuMCwiUmlnaHQiOjQuMCwiQm90dG9tIjowLjB9LCJQYWRkaW5nIjp7IiRpZCI6IjMzNCIsIlRvcCI6MC4wLCJMZWZ0IjowLjAsIlJpZ2h0IjowLjAsIkJvdHRvbSI6MC4wfSwiQmFja2dyb3VuZCI6eyIkaWQiOiIzMzUiLCJDb2xvciI6eyIkaWQiOiIzMzYiLCJBIjoyNTUsIlIiOjY2LCJHIjoxODYsIkIiOjE1MX19LCJJc1Zpc2libGUiOnRydWUsIldpZHRoIjowLjAsIkhlaWdodCI6MjIuMCwiQm9yZGVyU3R5bGUiOnsiJGlkIjoiMzM3IiwiTGluZUNvbG9yIjp7IiRpZCI6IjMzOCIsIiR0eXBlIjoiTkxSRS5Db21tb24uRG9tLlNvbGlkQ29sb3JCcnVzaCwgTkxSRS5Db21tb24iLCJDb2xvciI6eyIkaWQiOiIzMzkiLCJBIjoyNTUsIlIiOjE3LCJHIjoxMjYsIkIiOjE2N319LCJMaW5lV2VpZ2h0IjowLjAsIkxpbmVUeXBlIjowLCJQYXJlbnRTdHlsZSI6bnVsbH0sIlBhcmVudFN0eWxlIjpudWxsfSwiVGl0bGVTdHlsZSI6eyIkaWQiOiIzNDAiLCJGb250U2V0dGluZ3MiOnsiJGlkIjoiMzQxIiwiRm9udFNpemUiOjksIkZvbnROYW1lIjoiQ2FsaWJyaSIsIklzQm9sZCI6dHJ1ZSwiSXNJdGFsaWMiOmZhbHNlLCJJc1VuZGVybGluZWQiOmZhbHNlLCJQYXJlbnRTdHlsZSI6bnVsbH0sIkF1dG9TaXplIjowLCJGb3JlZ3JvdW5kIjp7IiRyZWYiOiIyOTQifSwiTWF4V2lkdGgiOjc3Ny42LCJNYXhIZWlnaHQiOiJJbmZpbml0eSIsIlNtYXJ0Rm9yZWdyb3VuZElzQWN0aXZlIjpmYWxzZSwiSG9yaXpvbnRhbEFsaWdubWVudCI6MSwiVmVydGljYWxBbGlnbm1lbnQiOjAsIlNtYXJ0Rm9yZWdyb3VuZCI6bnVsbCwiQmFja2dyb3VuZEZpbGxUeXBlIjowLCJNYXJnaW4iOnsiJGlkIjoiMzQyIiwiVG9wIjowLjAsIkxlZnQiOjAuMCwiUmlnaHQiOjAuMCwiQm90dG9tIjowLjB9LCJQYWRkaW5nIjp7IiRpZCI6IjM0MyIsIlRvcCI6MC4wLCJMZWZ0IjowLjAsIlJpZ2h0IjowLjAsIkJvdHRvbSI6MC4wfSwiQmFja2dyb3VuZCI6eyIkaWQiOiIzNDQiLCJDb2xvciI6eyIkaWQiOiIzNDUiLCJBIjowLCJSIjoyNTUsIkciOjI1NSwiQiI6MjU1fX0sIklzVmlzaWJsZSI6dHJ1ZSwiV2lkdGgiOjAuMCwiSGVpZ2h0IjowLjAsIkJvcmRlclN0eWxlIjp7IiRpZCI6IjM0NiIsIkxpbmVDb2xvciI6bnVsbCwiTGluZVdlaWdodCI6MC4wLCJMaW5lVHlwZSI6MCwiUGFyZW50U3R5bGUiOm51bGx9LCJQYXJlbnRTdHlsZSI6bnVsbH0sIkRhdGVTdHlsZSI6eyIkaWQiOiIzNDciLCJGb250U2V0dGluZ3MiOnsiJGlkIjoiMzQ4IiwiRm9udFNpemUiOjExLCJGb250TmFtZSI6IkNvcmJlbCIsIklzQm9sZCI6ZmFsc2UsIklzSXRhbGljIjpmYWxzZSwiSXNVbmRlcmxpbmVkIjpmYWxzZSwiUGFyZW50U3R5bGUiOm51bGx9LCJBdXRvU2l6ZSI6MCwiRm9yZWdyb3VuZCI6eyIkaWQiOiIzNDkiLCJDb2xvciI6eyIkaWQiOiIzNTAiLCJBIjoyNTUsIlIiOjExNSwiRyI6MTE1LCJCIjoxMTV9fSwiTWF4V2lkdGgiOjk2MC4wLCJNYXhIZWlnaHQiOiJJbmZpbml0eSIsIlNtYXJ0Rm9yZWdyb3VuZElzQWN0aXZlIjpmYWxzZSwiSG9yaXpvbnRhbEFsaWdubWVudCI6MCwiVmVydGljYWxBbGlnbm1lbnQiOjAsIlNtYXJ0Rm9yZWdyb3VuZCI6bnVsbCwiQmFja2dyb3VuZEZpbGxUeXBlIjowLCJNYXJnaW4iOnsiJGlkIjoiMzUxIiwiVG9wIjowLjAsIkxlZnQiOjAuMCwiUmlnaHQiOjAuMCwiQm90dG9tIjowLjB9LCJQYWRkaW5nIjp7IiRpZCI6IjM1MiIsIlRvcCI6MC4wLCJMZWZ0IjowLjAsIlJpZ2h0IjowLjAsIkJvdHRvbSI6MC4wfSwiQmFja2dyb3VuZCI6eyIkaWQiOiIzNTMiLCJDb2xvciI6eyIkaWQiOiIzNTQiLCJBIjowLCJSIjoyNTUsIkciOjI1NSwiQiI6MjU1fX0sIklzVmlzaWJsZSI6dHJ1ZSwiV2lkdGgiOjAuMCwiSGVpZ2h0IjowLjAsIkJvcmRlclN0eWxlIjp7IiRpZCI6IjM1NSIsIkxpbmVDb2xvciI6bnVsbCwiTGluZVdlaWdodCI6MC4wLCJMaW5lVHlwZSI6MCwiUGFyZW50U3R5bGUiOm51bGx9LCJQYXJlbnRTdHlsZSI6bnVsbH0sIkRhdGVGb3JtYXQiOnsiJGlkIjoiMzU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xMCwiU21hcnREdXJhdGlvbkFjdGl2YXRlZCI6ZmFsc2UsIkRhdGVGb3JtYXQiOnsiJHJlZiI6IjM1NiJ9LCJXZWVrTnVtYmVyaW5nIjp7IiRpZCI6IjM1OCIsIkZvcm1hdCI6MCwiSXNWaXNpYmxlIjpmYWxzZSwiTGFzdEtub3duVmlzaWJpbGl0eVN0YXRlIjpmYWxzZX0sIklkIjoiMTZlNGY2Y2UtNWI0Yy00M2FiLTllOTYtMGM1NzAxMWMyYTlkIiwiSW1wb3J0SWQiOm51bGwsIlRpdGxlIjoiMjAgQ2FuZGlkYXRlcyIsIk5vdGUiOm51bGwsIkh5cGVybGluayI6eyIkaWQiOiIzNTkiLCJBZGRyZXNzIjpudWxsLCJTdWJBZGRyZXNzIjpudWxsfSwiSXNDaGFuZ2VkIjpmYWxzZSwiSXNOZXciOmZhbHNlfX1dLCJfbWlsZXN0b25lcyI6W10sIklkIjoiMDAwMDAwMDAtMDAwMC0wMDAwLTAwMDAtMDAwMDAwMDAwMDAwIiwiSXNTaW5nbGVJdGVtUm93Ijp0cnVlfSx7IiRpZCI6IjM2MCIsIl90YXNrcyI6W3siJGlkIjoiMzYxIiwiX2F0dGFjaGVkTWlsZXN0b25lcyI6W10sIlRhc2tEZWZpbml0aW9uIjp7IiRpZCI6IjM2MiIsIkdyb3VwTmFtZSI6bnVsbCwiU3RhcnREYXRlIjoiMjAyOC0wMS0wMVQxOToxNDowMFoiLCJFbmREYXRlIjoiMjAzNS0wMS0wMVQxOToxNDowMFoiLCJQZXJjZW50YWdlQ29tcGxldGUiOjAuMCwiU3R5bGUiOnsiJGlkIjoiMzYzIiwiU2hhcGUiOjMsIlNoYXBlVGhpY2tuZXNzIjoyLCJEdXJhdGlvbkZvcm1hdCI6NCwiSW5jbHVkZU5vbldvcmtpbmdEYXlzSW5EdXJhdGlvbiI6ZmFsc2UsIlBlcmNlbnRhZ2VDb21wbGV0ZVN0eWxlIjp7IiRpZCI6IjM2NCIsIkZvbnRTZXR0aW5ncyI6eyIkaWQiOiIzNj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MzY2IiwiQ29sb3IiOnsiJGlkIjoiMzY3IiwiQSI6ODksIlIiOjI4LCJHIjoxNzMsIkIiOjIyOH19LCJJc1Zpc2libGUiOnRydWUsIldpZHRoIjowLjAsIkhlaWdodCI6MC4wLCJCb3JkZXJTdHlsZSI6eyIkaWQiOiIzNjgiLCJMaW5lQ29sb3IiOm51bGwsIkxpbmVXZWlnaHQiOjAuMCwiTGluZVR5cGUiOjAsIlBhcmVudFN0eWxlIjpudWxsfSwiUGFyZW50U3R5bGUiOm51bGx9LCJEdXJhdGlvblN0eWxlIjp7IiRpZCI6IjM2OSIsIkZvbnRTZXR0aW5ncyI6eyIkaWQiOiIzNzAiLCJGb250U2l6ZSI6OSwiRm9udE5hbWUiOiJDb3JiZWwiLCJJc0JvbGQiOnRydWUsIklzSXRhbGljIjpmYWxzZSwiSXNVbmRlcmxpbmVkIjpmYWxzZSwiUGFyZW50U3R5bGUiOm51bGx9LCJBdXRvU2l6ZSI6MCwiRm9yZWdyb3VuZCI6eyIkaWQiOiIzNzEiLCJDb2xvciI6eyIkaWQiOiIzNz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MzczIiwiQ29sb3IiOnsiJGlkIjoiMzc0IiwiQSI6MCwiUiI6MjU1LCJHIjoyNTUsIkIiOjI1NX19LCJJc1Zpc2libGUiOmZhbHNlLCJXaWR0aCI6MC4wLCJIZWlnaHQiOjAuMCwiQm9yZGVyU3R5bGUiOnsiJGlkIjoiMzc1IiwiTGluZUNvbG9yIjpudWxsLCJMaW5lV2VpZ2h0IjowLjAsIkxpbmVUeXBlIjowLCJQYXJlbnRTdHlsZSI6bnVsbH0sIlBhcmVudFN0eWxlIjpudWxsfSwiSG9yaXpvbnRhbENvbm5lY3RvclN0eWxlIjp7IiRpZCI6IjM3NiIsIkxpbmVDb2xvciI6eyIkcmVmIjoiMjcifSwiTGluZVdlaWdodCI6MS4wLCJMaW5lVHlwZSI6MCwiUGFyZW50U3R5bGUiOm51bGx9LCJWZXJ0aWNhbENvbm5lY3RvclN0eWxlIjp7IiRpZCI6IjM3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M3OCIsIk1hcmdpbiI6eyIkcmVmIjoiMzMifSwiUGFkZGluZyI6eyIkcmVmIjoiMzQifSwiQmFja2dyb3VuZCI6eyIkaWQiOiIzNzkiLCJDb2xvciI6eyIkaWQiOiIzODAiLCJBIjoyNTUsIlIiOjY2LCJHIjoxODYsIkIiOjE1MX19LCJJc1Zpc2libGUiOnRydWUsIldpZHRoIjowLjAsIkhlaWdodCI6MjIuMCwiQm9yZGVyU3R5bGUiOnsiJGlkIjoiMzgxIiwiTGluZUNvbG9yIjp7IiRpZCI6IjM4MiIsIiR0eXBlIjoiTkxSRS5Db21tb24uRG9tLlNvbGlkQ29sb3JCcnVzaCwgTkxSRS5Db21tb24iLCJDb2xvciI6eyIkaWQiOiIzODMiLCJBIjoyNTUsIlIiOjE3LCJHIjoxMjYsIkIiOjE2N319LCJMaW5lV2VpZ2h0IjowLjAsIkxpbmVUeXBlIjowLCJQYXJlbnRTdHlsZSI6bnVsbH0sIlBhcmVudFN0eWxlIjpudWxsfSwiVGl0bGVTdHlsZSI6eyIkaWQiOiIzODQiLCJGb250U2V0dGluZ3MiOnsiJGlkIjoiMzg1IiwiRm9udFNpemUiOjksIkZvbnROYW1lIjoiQ2FsaWJyaSIsIklzQm9sZCI6dHJ1ZSwiSXNJdGFsaWMiOmZhbHNlLCJJc1VuZGVybGluZWQiOmZhbHNlLCJQYXJlbnRTdHlsZSI6bnVsbH0sIkF1dG9TaXplIjowLCJGb3JlZ3JvdW5kIjp7IiRyZWYiOiIyOTQifSwiTWF4V2lkdGgiOjU4My4yLCJNYXhIZWlnaHQiOiJJbmZpbml0eSIsIlNtYXJ0Rm9yZWdyb3VuZElzQWN0aXZlIjpmYWxzZSwiSG9yaXpvbnRhbEFsaWdubWVudCI6MSwiVmVydGljYWxBbGlnbm1lbnQiOjAsIlNtYXJ0Rm9yZWdyb3VuZCI6bnVsbCwiQmFja2dyb3VuZEZpbGxUeXBlIjowLCJNYXJnaW4iOnsiJHJlZiI6IjQ0In0sIlBhZGRpbmciOnsiJHJlZiI6IjQ1In0sIkJhY2tncm91bmQiOnsiJGlkIjoiMzg2IiwiQ29sb3IiOnsiJGlkIjoiMzg3IiwiQSI6MCwiUiI6MjU1LCJHIjoyNTUsIkIiOjI1NX19LCJJc1Zpc2libGUiOnRydWUsIldpZHRoIjowLjAsIkhlaWdodCI6MC4wLCJCb3JkZXJTdHlsZSI6eyIkaWQiOiIzODgiLCJMaW5lQ29sb3IiOm51bGwsIkxpbmVXZWlnaHQiOjAuMCwiTGluZVR5cGUiOjAsIlBhcmVudFN0eWxlIjpudWxsfSwiUGFyZW50U3R5bGUiOm51bGx9LCJEYXRlU3R5bGUiOnsiJGlkIjoiMzg5IiwiRm9udFNldHRpbmdzIjp7IiRpZCI6IjM5MCIsIkZvbnRTaXplIjoxMSwiRm9udE5hbWUiOiJDb3JiZWwiLCJJc0JvbGQiOmZhbHNlLCJJc0l0YWxpYyI6ZmFsc2UsIklzVW5kZXJsaW5lZCI6ZmFsc2UsIlBhcmVudFN0eWxlIjpudWxsfSwiQXV0b1NpemUiOjAsIkZvcmVncm91bmQiOnsiJGlkIjoiMzkxIiwiQ29sb3IiOnsiJGlkIjoiMzkyIiwiQSI6MjU1LCJSIjoxMTUsIkciOjExNSwiQiI6MTE1fX0sIk1heFdpZHRoIjo5NjAuMCwiTWF4SGVpZ2h0IjoiSW5maW5pdHkiLCJTbWFydEZvcmVncm91bmRJc0FjdGl2ZSI6ZmFsc2UsIkhvcml6b250YWxBbGlnbm1lbnQiOjAsIlZlcnRpY2FsQWxpZ25tZW50IjowLCJTbWFydEZvcmVncm91bmQiOm51bGwsIkJhY2tncm91bmRGaWxsVHlwZSI6MCwiTWFyZ2luIjp7IiRyZWYiOiI1MyJ9LCJQYWRkaW5nIjp7IiRyZWYiOiI1NCJ9LCJCYWNrZ3JvdW5kIjp7IiRpZCI6IjM5MyIsIkNvbG9yIjp7IiRpZCI6IjM5NCIsIkEiOjAsIlIiOjI1NSwiRyI6MjU1LCJCIjoyNTV9fSwiSXNWaXNpYmxlIjp0cnVlLCJXaWR0aCI6MC4wLCJIZWlnaHQiOjAuMCwiQm9yZGVyU3R5bGUiOnsiJGlkIjoiMzk1IiwiTGluZUNvbG9yIjpudWxsLCJMaW5lV2VpZ2h0IjowLjAsIkxpbmVUeXBlIjowLCJQYXJlbnRTdHlsZSI6bnVsbH0sIlBhcmVudFN0eWxlIjpudWxsfSwiRGF0ZUZvcm1hdCI6eyIkaWQiOiIzOTYiLCJGb3JtYXRTdHJpbmciOiJ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ciLCJGb3JtYXQiOjAsIklzVmlzaWJsZSI6ZmFsc2UsIkxhc3RLbm93blZpc2liaWxpdHlTdGF0ZSI6ZmFsc2V9LCJJc1Zpc2libGUiOnRydWUsIlBhcmVudFN0eWxlIjpudWxsfSwiSW5kZXgiOjExLCJTbWFydER1cmF0aW9uQWN0aXZhdGVkIjpmYWxzZSwiRGF0ZUZvcm1hdCI6eyIkcmVmIjoiMzk2In0sIldlZWtOdW1iZXJpbmciOnsiJGlkIjoiMzk4IiwiRm9ybWF0IjowLCJJc1Zpc2libGUiOmZhbHNlLCJMYXN0S25vd25WaXNpYmlsaXR5U3RhdGUiOmZhbHNlfSwiSWQiOiIzZjY0NTViMy1jMjFkLTQ2OGEtOGU4NC1jODllOTgzZTQxMzEiLCJJbXBvcnRJZCI6bnVsbCwiVGl0bGUiOiIxMCBDYW5kaWRhdGVzIiwiTm90ZSI6bnVsbCwiSHlwZXJsaW5rIjp7IiRpZCI6IjM5OSIsIkFkZHJlc3MiOm51bGwsIlN1YkFkZHJlc3MiOm51bGx9LCJJc0NoYW5nZWQiOmZhbHNlLCJJc05ldyI6ZmFsc2V9fV0sIl9taWxlc3RvbmVzIjpbXSwiSWQiOiIwMDAwMDAwMC0wMDAwLTAwMDAtMDAwMC0wMDAwMDAwMDAwMDAiLCJJc1NpbmdsZUl0ZW1Sb3ciOnRydWV9LHsiJGlkIjoiNDAwIiwiX3Rhc2tzIjpbeyIkaWQiOiI0MDEiLCJfYXR0YWNoZWRNaWxlc3RvbmVzIjpbXSwiVGFza0RlZmluaXRpb24iOnsiJGlkIjoiNDAyIiwiR3JvdXBOYW1lIjpudWxsLCJTdGFydERhdGUiOiIyMDM1LTAxLTAxVDExOjQxOjAwWiIsIkVuZERhdGUiOiIyMDQzLTA3LTAxVDExOjQxOjAwWiIsIlBlcmNlbnRhZ2VDb21wbGV0ZSI6MC4wLCJTdHlsZSI6eyIkaWQiOiI0MDMiLCJTaGFwZSI6MywiU2hhcGVUaGlja25lc3MiOjIsIkR1cmF0aW9uRm9ybWF0Ijo0LCJJbmNsdWRlTm9uV29ya2luZ0RheXNJbkR1cmF0aW9uIjpmYWxzZSwiUGVyY2VudGFnZUNvbXBsZXRlU3R5bGUiOnsiJGlkIjoiNDA0IiwiRm9udFNldHRpbmdzIjp7IiRpZCI6IjQwNSIsIkZvbnRTaXplIjo5LCJGb250TmFtZSI6IkFyaWFsIiwiSXNCb2xkIjpmYWxzZSwiSXNJdGFsaWMiOmZhbHNlLCJJc1VuZGVybGluZWQiOmZhbHNlLCJQYXJlbnRTdHlsZSI6bnVsbH0sIkF1dG9TaXplIjowLCJGb3JlZ3JvdW5kIjp7IiRyZWYiOiIxMCJ9LCJNYXhXaWR0aCI6OTYwLjAsIk1heEhlaWdodCI6IkluZmluaXR5IiwiU21hcnRGb3JlZ3JvdW5kSXNBY3RpdmUiOmZhbHNlLCJIb3Jpem9udGFsQWxpZ25tZW50IjowLCJWZXJ0aWNhbEFsaWdubWVudCI6MCwiU21hcnRGb3JlZ3JvdW5kIjpudWxsLCJCYWNrZ3JvdW5kRmlsbFR5cGUiOjAsIk1hcmdpbiI6eyIkcmVmIjoiMTIifSwiUGFkZGluZyI6eyIkcmVmIjoiMTMifSwiQmFja2dyb3VuZCI6eyIkaWQiOiI0MDYiLCJDb2xvciI6eyIkaWQiOiI0MDciLCJBIjo4OSwiUiI6MjgsIkciOjE3MywiQiI6MjI4fX0sIklzVmlzaWJsZSI6dHJ1ZSwiV2lkdGgiOjAuMCwiSGVpZ2h0IjowLjAsIkJvcmRlclN0eWxlIjp7IiRpZCI6IjQwOCIsIkxpbmVDb2xvciI6bnVsbCwiTGluZVdlaWdodCI6MC4wLCJMaW5lVHlwZSI6MCwiUGFyZW50U3R5bGUiOm51bGx9LCJQYXJlbnRTdHlsZSI6bnVsbH0sIkR1cmF0aW9uU3R5bGUiOnsiJGlkIjoiNDA5IiwiRm9udFNldHRpbmdzIjp7IiRpZCI6IjQxMCIsIkZvbnRTaXplIjo5LCJGb250TmFtZSI6IkNvcmJlbCIsIklzQm9sZCI6dHJ1ZSwiSXNJdGFsaWMiOmZhbHNlLCJJc1VuZGVybGluZWQiOmZhbHNlLCJQYXJlbnRTdHlsZSI6bnVsbH0sIkF1dG9TaXplIjowLCJGb3JlZ3JvdW5kIjp7IiRpZCI6IjQxMSIsIkNvbG9yIjp7IiRpZCI6IjQxMiIsIkEiOjI1NSwiUiI6MjIzLCJHIjoyMjMsIkIiOjIyM319LCJNYXhXaWR0aCI6OTYwLjAsIk1heEhlaWdodCI6IkluZmluaXR5IiwiU21hcnRGb3JlZ3JvdW5kSXNBY3RpdmUiOmZhbHNlLCJIb3Jpem9udGFsQWxpZ25tZW50IjowLCJWZXJ0aWNhbEFsaWdubWVudCI6MCwiU21hcnRGb3JlZ3JvdW5kIjpudWxsLCJCYWNrZ3JvdW5kRmlsbFR5cGUiOjAsIk1hcmdpbiI6eyIkcmVmIjoiMjEifSwiUGFkZGluZyI6eyIkcmVmIjoiMjIifSwiQmFja2dyb3VuZCI6eyIkaWQiOiI0MTMiLCJDb2xvciI6eyIkaWQiOiI0MTQiLCJBIjowLCJSIjoyNTUsIkciOjI1NSwiQiI6MjU1fX0sIklzVmlzaWJsZSI6ZmFsc2UsIldpZHRoIjowLjAsIkhlaWdodCI6MC4wLCJCb3JkZXJTdHlsZSI6eyIkaWQiOiI0MTUiLCJMaW5lQ29sb3IiOm51bGwsIkxpbmVXZWlnaHQiOjAuMCwiTGluZVR5cGUiOjAsIlBhcmVudFN0eWxlIjpudWxsfSwiUGFyZW50U3R5bGUiOm51bGx9LCJIb3Jpem9udGFsQ29ubmVjdG9yU3R5bGUiOnsiJGlkIjoiNDE2IiwiTGluZUNvbG9yIjp7IiRyZWYiOiIyNyJ9LCJMaW5lV2VpZ2h0IjoxLjAsIkxpbmVUeXBlIjowLCJQYXJlbnRTdHlsZSI6bnVsbH0sIlZlcnRpY2FsQ29ubmVjdG9yU3R5bGUiOnsiJGlkIjoiNDE3IiwiTGluZUNvbG9yIjp7IiRyZWYiOiI3OS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NDE4IiwiTWFyZ2luIjp7IiRyZWYiOiIzMyJ9LCJQYWRkaW5nIjp7IiRyZWYiOiIzNCJ9LCJCYWNrZ3JvdW5kIjp7IiRpZCI6IjQxOSIsIkNvbG9yIjp7IiRpZCI6IjQyMCIsIkEiOjI1NSwiUiI6NjYsIkciOjE4NiwiQiI6MTUxfX0sIklzVmlzaWJsZSI6dHJ1ZSwiV2lkdGgiOjAuMCwiSGVpZ2h0IjoyMi4wLCJCb3JkZXJTdHlsZSI6eyIkaWQiOiI0MjEiLCJMaW5lQ29sb3IiOnsiJGlkIjoiNDIyIiwiJHR5cGUiOiJOTFJFLkNvbW1vbi5Eb20uU29saWRDb2xvckJydXNoLCBOTFJFLkNvbW1vbiIsIkNvbG9yIjp7IiRpZCI6IjQyMyIsIkEiOjI1NSwiUiI6MTcsIkciOjEyNiwiQiI6MTY3fX0sIkxpbmVXZWlnaHQiOjAuMCwiTGluZVR5cGUiOjAsIlBhcmVudFN0eWxlIjpudWxsfSwiUGFyZW50U3R5bGUiOm51bGx9LCJUaXRsZVN0eWxlIjp7IiRpZCI6IjQyNCIsIkZvbnRTZXR0aW5ncyI6eyIkaWQiOiI0MjUiLCJGb250U2l6ZSI6OSwiRm9udE5hbWUiOiJDYWxpYnJpIiwiSXNCb2xkIjp0cnVlLCJJc0l0YWxpYyI6ZmFsc2UsIklzVW5kZXJsaW5lZCI6ZmFsc2UsIlBhcmVudFN0eWxlIjpudWxsfSwiQXV0b1NpemUiOjIsIkZvcmVncm91bmQiOnsiJHJlZiI6IjI5NCJ9LCJNYXhXaWR0aCI6NzMuMzM2MDU5NzIyOTAwN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yNiIsIkNvbG9yIjp7IiRpZCI6IjQyNyIsIkEiOjAsIlIiOjI1NSwiRyI6MjU1LCJCIjoyNTV9fSwiSXNWaXNpYmxlIjp0cnVlLCJXaWR0aCI6MC4wLCJIZWlnaHQiOjAuMCwiQm9yZGVyU3R5bGUiOnsiJGlkIjoiNDI4IiwiTGluZUNvbG9yIjpudWxsLCJMaW5lV2VpZ2h0IjowLjAsIkxpbmVUeXBlIjowLCJQYXJlbnRTdHlsZSI6bnVsbH0sIlBhcmVudFN0eWxlIjpudWxsfSwiRGF0ZVN0eWxlIjp7IiRpZCI6IjQyOSIsIkZvbnRTZXR0aW5ncyI6eyIkaWQiOiI0MzAiLCJGb250U2l6ZSI6MTEsIkZvbnROYW1lIjoiQ29yYmVsIiwiSXNCb2xkIjpmYWxzZSwiSXNJdGFsaWMiOmZhbHNlLCJJc1VuZGVybGluZWQiOmZhbHNlLCJQYXJlbnRTdHlsZSI6bnVsbH0sIkF1dG9TaXplIjowLCJGb3JlZ3JvdW5kIjp7IiRpZCI6IjQzMSIsIkNvbG9yIjp7IiRpZCI6IjQz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MzMiLCJDb2xvciI6eyIkaWQiOiI0MzQiLCJBIjowLCJSIjoyNTUsIkciOjI1NSwiQiI6MjU1fX0sIklzVmlzaWJsZSI6dHJ1ZSwiV2lkdGgiOjAuMCwiSGVpZ2h0IjowLjAsIkJvcmRlclN0eWxlIjp7IiRpZCI6IjQzNSIsIkxpbmVDb2xvciI6bnVsbCwiTGluZVdlaWdodCI6MC4wLCJMaW5lVHlwZSI6MCwiUGFyZW50U3R5bGUiOm51bGx9LCJQYXJlbnRTdHlsZSI6bnVsbH0sIkRhdGVGb3JtYXQiOnsiJGlkIjoiNDM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3IiwiRm9ybWF0IjowLCJJc1Zpc2libGUiOmZhbHNlLCJMYXN0S25vd25WaXNpYmlsaXR5U3RhdGUiOmZhbHNlfSwiSXNWaXNpYmxlIjp0cnVlLCJQYXJlbnRTdHlsZSI6bnVsbH0sIkluZGV4IjoxMiwiU21hcnREdXJhdGlvbkFjdGl2YXRlZCI6ZmFsc2UsIkRhdGVGb3JtYXQiOnsiJHJlZiI6IjQzNiJ9LCJXZWVrTnVtYmVyaW5nIjp7IiRpZCI6IjQzOCIsIkZvcm1hdCI6MCwiSXNWaXNpYmxlIjpmYWxzZSwiTGFzdEtub3duVmlzaWJpbGl0eVN0YXRlIjpmYWxzZX0sIklkIjoiYThiMzk0ZDUtNThhYy00YTg4LTk1M2UtOWRhMTFmZTk0NTNjIiwiSW1wb3J0SWQiOm51bGwsIlRpdGxlIjoiMi01IENhbmRpZGF0ZXMiLCJOb3RlIjpudWxsLCJIeXBlcmxpbmsiOnsiJGlkIjoiNDM5IiwiQWRkcmVzcyI6bnVsbCwiU3ViQWRkcmVzcyI6bnVsbH0sIklzQ2hhbmdlZCI6ZmFsc2UsIklzTmV3IjpmYWxzZX19XSwiX21pbGVzdG9uZXMiOltdLCJJZCI6IjAwMDAwMDAwLTAwMDAtMDAwMC0wMDAwLTAwMDAwMDAwMDAwMCIsIklzU2luZ2xlSXRlbVJvdyI6dHJ1ZX0seyIkaWQiOiI0NDAiLCJfdGFza3MiOlt7IiRpZCI6IjQ0MSIsIl9hdHRhY2hlZE1pbGVzdG9uZXMiOltdLCJUYXNrRGVmaW5pdGlvbiI6eyIkaWQiOiI0NDIiLCJHcm91cE5hbWUiOm51bGwsIlN0YXJ0RGF0ZSI6IjIwNDMtMDctMDFUMDY6MDk6MDBaIiwiRW5kRGF0ZSI6IjIwNTQtMDctMDFUMDY6MDk6MDBaIiwiUGVyY2VudGFnZUNvbXBsZXRlIjowLjAsIlN0eWxlIjp7IiRpZCI6IjQ0MyIsIlNoYXBlIjozLCJTaGFwZVRoaWNrbmVzcyI6MiwiRHVyYXRpb25Gb3JtYXQiOjQsIkluY2x1ZGVOb25Xb3JraW5nRGF5c0luRHVyYXRpb24iOmZhbHNlLCJQZXJjZW50YWdlQ29tcGxldGVTdHlsZSI6eyIkaWQiOiI0NDQiLCJGb250U2V0dGluZ3MiOnsiJGlkIjoiNDQ1IiwiRm9udFNpemUiOjksIkZvbnROYW1lIjoiQXJpYWwiLCJJc0JvbGQiOmZhbHNlLCJJc0l0YWxpYyI6ZmFsc2UsIklzVW5kZXJsaW5lZCI6ZmFsc2UsIlBhcmVudFN0eWxlIjpudWxsfSwiQXV0b1NpemUiOjAsIkZvcmVncm91bmQiOnsiJHJlZiI6IjEwIn0sIk1heFdpZHRoIjo5NjAuMCwiTWF4SGVpZ2h0IjoiSW5maW5pdHkiLCJTbWFydEZvcmVncm91bmRJc0FjdGl2ZSI6ZmFsc2UsIkhvcml6b250YWxBbGlnbm1lbnQiOjAsIlZlcnRpY2FsQWxpZ25tZW50IjowLCJTbWFydEZvcmVncm91bmQiOm51bGwsIkJhY2tncm91bmRGaWxsVHlwZSI6MCwiTWFyZ2luIjp7IiRyZWYiOiIxMiJ9LCJQYWRkaW5nIjp7IiRyZWYiOiIxMyJ9LCJCYWNrZ3JvdW5kIjp7IiRpZCI6IjQ0NiIsIkNvbG9yIjp7IiRpZCI6IjQ0NyIsIkEiOjg5LCJSIjoyOCwiRyI6MTczLCJCIjoyMjh9fSwiSXNWaXNpYmxlIjp0cnVlLCJXaWR0aCI6MC4wLCJIZWlnaHQiOjAuMCwiQm9yZGVyU3R5bGUiOnsiJGlkIjoiNDQ4IiwiTGluZUNvbG9yIjpudWxsLCJMaW5lV2VpZ2h0IjowLjAsIkxpbmVUeXBlIjowLCJQYXJlbnRTdHlsZSI6bnVsbH0sIlBhcmVudFN0eWxlIjpudWxsfSwiRHVyYXRpb25TdHlsZSI6eyIkaWQiOiI0NDkiLCJGb250U2V0dGluZ3MiOnsiJGlkIjoiNDUwIiwiRm9udFNpemUiOjksIkZvbnROYW1lIjoiQ29yYmVsIiwiSXNCb2xkIjp0cnVlLCJJc0l0YWxpYyI6ZmFsc2UsIklzVW5kZXJsaW5lZCI6ZmFsc2UsIlBhcmVudFN0eWxlIjpudWxsfSwiQXV0b1NpemUiOjAsIkZvcmVncm91bmQiOnsiJGlkIjoiNDUxIiwiQ29sb3IiOnsiJGlkIjoiNDUyIiwiQSI6MjU1LCJSIjoyMjMsIkciOjIyMywiQiI6MjIzfX0sIk1heFdpZHRoIjo5NjAuMCwiTWF4SGVpZ2h0IjoiSW5maW5pdHkiLCJTbWFydEZvcmVncm91bmRJc0FjdGl2ZSI6ZmFsc2UsIkhvcml6b250YWxBbGlnbm1lbnQiOjAsIlZlcnRpY2FsQWxpZ25tZW50IjowLCJTbWFydEZvcmVncm91bmQiOm51bGwsIkJhY2tncm91bmRGaWxsVHlwZSI6MCwiTWFyZ2luIjp7IiRyZWYiOiIyMSJ9LCJQYWRkaW5nIjp7IiRyZWYiOiIyMiJ9LCJCYWNrZ3JvdW5kIjp7IiRpZCI6IjQ1MyIsIkNvbG9yIjp7IiRpZCI6IjQ1NCIsIkEiOjAsIlIiOjI1NSwiRyI6MjU1LCJCIjoyNTV9fSwiSXNWaXNpYmxlIjpmYWxzZSwiV2lkdGgiOjAuMCwiSGVpZ2h0IjowLjAsIkJvcmRlclN0eWxlIjp7IiRpZCI6IjQ1NSIsIkxpbmVDb2xvciI6bnVsbCwiTGluZVdlaWdodCI6MC4wLCJMaW5lVHlwZSI6MCwiUGFyZW50U3R5bGUiOm51bGx9LCJQYXJlbnRTdHlsZSI6bnVsbH0sIkhvcml6b250YWxDb25uZWN0b3JTdHlsZSI6eyIkaWQiOiI0NTYiLCJMaW5lQ29sb3IiOnsiJHJlZiI6IjI3In0sIkxpbmVXZWlnaHQiOjEuMCwiTGluZVR5cGUiOjAsIlBhcmVudFN0eWxlIjpudWxsfSwiVmVydGljYWxDb25uZWN0b3JTdHlsZSI6eyIkaWQiOiI0NTciLCJMaW5lQ29sb3IiOnsiJHJlZiI6Ijc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0NTgiLCJNYXJnaW4iOnsiJHJlZiI6IjMzIn0sIlBhZGRpbmciOnsiJHJlZiI6IjM0In0sIkJhY2tncm91bmQiOnsiJGlkIjoiNDU5IiwiQ29sb3IiOnsiJGlkIjoiNDYwIiwiQSI6MjU1LCJSIjo2NiwiRyI6MTg2LCJCIjoxNTF9fSwiSXNWaXNpYmxlIjp0cnVlLCJXaWR0aCI6MC4wLCJIZWlnaHQiOjIyLjAsIkJvcmRlclN0eWxlIjp7IiRpZCI6IjQ2MSIsIkxpbmVDb2xvciI6eyIkaWQiOiI0NjIiLCIkdHlwZSI6Ik5MUkUuQ29tbW9uLkRvbS5Tb2xpZENvbG9yQnJ1c2gsIE5MUkUuQ29tbW9uIiwiQ29sb3IiOnsiJGlkIjoiNDYzIiwiQSI6MjU1LCJSIjoxNywiRyI6MTI2LCJCIjoxNjd9fSwiTGluZVdlaWdodCI6MC4wLCJMaW5lVHlwZSI6MCwiUGFyZW50U3R5bGUiOm51bGx9LCJQYXJlbnRTdHlsZSI6bnVsbH0sIlRpdGxlU3R5bGUiOnsiJGlkIjoiNDY0IiwiRm9udFNldHRpbmdzIjp7IiRpZCI6IjQ2NSIsIkZvbnRTaXplIjo5LCJGb250TmFtZSI6IkNhbGlicmkiLCJJc0JvbGQiOnRydWUsIklzSXRhbGljIjpmYWxzZSwiSXNVbmRlcmxpbmVkIjpmYWxzZSwiUGFyZW50U3R5bGUiOm51bGx9LCJBdXRvU2l6ZSI6MCwiRm9yZWdyb3VuZCI6eyIkcmVmIjoiMjk0In0sIk1heFdpZHRoIjo1ODMuMi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Q2NiIsIkNvbG9yIjp7IiRpZCI6IjQ2NyIsIkEiOjAsIlIiOjI1NSwiRyI6MjU1LCJCIjoyNTV9fSwiSXNWaXNpYmxlIjp0cnVlLCJXaWR0aCI6MC4wLCJIZWlnaHQiOjAuMCwiQm9yZGVyU3R5bGUiOnsiJGlkIjoiNDY4IiwiTGluZUNvbG9yIjpudWxsLCJMaW5lV2VpZ2h0IjowLjAsIkxpbmVUeXBlIjowLCJQYXJlbnRTdHlsZSI6bnVsbH0sIlBhcmVudFN0eWxlIjpudWxsfSwiRGF0ZVN0eWxlIjp7IiRpZCI6IjQ2OSIsIkZvbnRTZXR0aW5ncyI6eyIkaWQiOiI0NzAiLCJGb250U2l6ZSI6MTEsIkZvbnROYW1lIjoiQ29yYmVsIiwiSXNCb2xkIjpmYWxzZSwiSXNJdGFsaWMiOmZhbHNlLCJJc1VuZGVybGluZWQiOmZhbHNlLCJQYXJlbnRTdHlsZSI6bnVsbH0sIkF1dG9TaXplIjowLCJGb3JlZ3JvdW5kIjp7IiRpZCI6IjQ3MSIsIkNvbG9yIjp7IiRpZCI6IjQ3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0NzMiLCJDb2xvciI6eyIkaWQiOiI0NzQiLCJBIjowLCJSIjoyNTUsIkciOjI1NSwiQiI6MjU1fX0sIklzVmlzaWJsZSI6dHJ1ZSwiV2lkdGgiOjAuMCwiSGVpZ2h0IjowLjAsIkJvcmRlclN0eWxlIjp7IiRpZCI6IjQ3NSIsIkxpbmVDb2xvciI6bnVsbCwiTGluZVdlaWdodCI6MC4wLCJMaW5lVHlwZSI6MCwiUGFyZW50U3R5bGUiOm51bGx9LCJQYXJlbnRTdHlsZSI6bnVsbH0sIkRhdGVGb3JtYXQiOnsiJGlkIjoiNDc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3IiwiRm9ybWF0IjowLCJJc1Zpc2libGUiOmZhbHNlLCJMYXN0S25vd25WaXNpYmlsaXR5U3RhdGUiOmZhbHNlfSwiSXNWaXNpYmxlIjp0cnVlLCJQYXJlbnRTdHlsZSI6bnVsbH0sIkluZGV4IjoxMywiU21hcnREdXJhdGlvbkFjdGl2YXRlZCI6ZmFsc2UsIkRhdGVGb3JtYXQiOnsiJHJlZiI6IjQ3NiJ9LCJXZWVrTnVtYmVyaW5nIjp7IiRpZCI6IjQ3OCIsIkZvcm1hdCI6MCwiSXNWaXNpYmxlIjpmYWxzZSwiTGFzdEtub3duVmlzaWJpbGl0eVN0YXRlIjpmYWxzZX0sIklkIjoiYzE0YWYzMDctYmY2MS00MDljLThhMmYtYTY1MGQ1MDJhZmRmIiwiSW1wb3J0SWQiOm51bGwsIlRpdGxlIjoiMS0yIERydWcgQ2FuZGlkYXRlcyIsIk5vdGUiOm51bGwsIkh5cGVybGluayI6eyIkaWQiOiI0NzkiLCJBZGRyZXNzIjpudWxsLCJTdWJBZGRyZXNzIjpudWxsfSwiSXNDaGFuZ2VkIjpmYWxzZSwiSXNOZXciOmZhbHNlfX1dLCJfbWlsZXN0b25lcyI6W10sIklkIjoiMDAwMDAwMDAtMDAwMC0wMDAwLTAwMDAtMDAwMDAwMDAwMDAwIiwiSXNTaW5nbGVJdGVtUm93Ijp0cnVlfSx7IiRpZCI6IjQ4MCIsIl90YXNrcyI6W3siJGlkIjoiNDgxIiwiX2F0dGFjaGVkTWlsZXN0b25lcyI6W10sIlRhc2tEZWZpbml0aW9uIjp7IiRpZCI6IjQ4MiIsIkdyb3VwTmFtZSI6bnVsbCwiU3RhcnREYXRlIjoiMjA1NC0wNy0wMVQxNDowNTowMFoiLCJFbmREYXRlIjoiMjA2Ny0wMS0wMVQxNDowNTowMFoiLCJQZXJjZW50YWdlQ29tcGxldGUiOjAuMCwiU3R5bGUiOnsiJGlkIjoiNDgzIiwiU2hhcGUiOjMsIlNoYXBlVGhpY2tuZXNzIjoyLCJEdXJhdGlvbkZvcm1hdCI6NCwiSW5jbHVkZU5vbldvcmtpbmdEYXlzSW5EdXJhdGlvbiI6ZmFsc2UsIlBlcmNlbnRhZ2VDb21wbGV0ZVN0eWxlIjp7IiRpZCI6IjQ4NCIsIkZvbnRTZXR0aW5ncyI6eyIkaWQiOiI0ODUiLCJGb250U2l6ZSI6OSwiRm9udE5hbWUiOiJBcmlhbCIsIklzQm9sZCI6ZmFsc2UsIklzSXRhbGljIjpmYWxzZSwiSXNVbmRlcmxpbmVkIjpmYWxzZSwiUGFyZW50U3R5bGUiOm51bGx9LCJBdXRvU2l6ZSI6MCwiRm9yZWdyb3VuZCI6eyIkcmVmIjoiMTAifSwiTWF4V2lkdGgiOjk2MC4wLCJNYXhIZWlnaHQiOiJJbmZpbml0eSIsIlNtYXJ0Rm9yZWdyb3VuZElzQWN0aXZlIjpmYWxzZSwiSG9yaXpvbnRhbEFsaWdubWVudCI6MCwiVmVydGljYWxBbGlnbm1lbnQiOjAsIlNtYXJ0Rm9yZWdyb3VuZCI6bnVsbCwiQmFja2dyb3VuZEZpbGxUeXBlIjowLCJNYXJnaW4iOnsiJHJlZiI6IjEyIn0sIlBhZGRpbmciOnsiJHJlZiI6IjEzIn0sIkJhY2tncm91bmQiOnsiJGlkIjoiNDg2IiwiQ29sb3IiOnsiJGlkIjoiNDg3IiwiQSI6ODksIlIiOjI4LCJHIjoxNzMsIkIiOjIyOH19LCJJc1Zpc2libGUiOnRydWUsIldpZHRoIjowLjAsIkhlaWdodCI6MC4wLCJCb3JkZXJTdHlsZSI6eyIkaWQiOiI0ODgiLCJMaW5lQ29sb3IiOm51bGwsIkxpbmVXZWlnaHQiOjAuMCwiTGluZVR5cGUiOjAsIlBhcmVudFN0eWxlIjpudWxsfSwiUGFyZW50U3R5bGUiOm51bGx9LCJEdXJhdGlvblN0eWxlIjp7IiRpZCI6IjQ4OSIsIkZvbnRTZXR0aW5ncyI6eyIkaWQiOiI0OTAiLCJGb250U2l6ZSI6OSwiRm9udE5hbWUiOiJDb3JiZWwiLCJJc0JvbGQiOnRydWUsIklzSXRhbGljIjpmYWxzZSwiSXNVbmRlcmxpbmVkIjpmYWxzZSwiUGFyZW50U3R5bGUiOm51bGx9LCJBdXRvU2l6ZSI6MCwiRm9yZWdyb3VuZCI6eyIkaWQiOiI0OTEiLCJDb2xvciI6eyIkaWQiOiI0OTIiLCJBIjoyNTUsIlIiOjIyMywiRyI6MjIzLCJCIjoyMjN9fSwiTWF4V2lkdGgiOjk2MC4wLCJNYXhIZWlnaHQiOiJJbmZpbml0eSIsIlNtYXJ0Rm9yZWdyb3VuZElzQWN0aXZlIjpmYWxzZSwiSG9yaXpvbnRhbEFsaWdubWVudCI6MCwiVmVydGljYWxBbGlnbm1lbnQiOjAsIlNtYXJ0Rm9yZWdyb3VuZCI6bnVsbCwiQmFja2dyb3VuZEZpbGxUeXBlIjowLCJNYXJnaW4iOnsiJHJlZiI6IjIxIn0sIlBhZGRpbmciOnsiJHJlZiI6IjIyIn0sIkJhY2tncm91bmQiOnsiJGlkIjoiNDkzIiwiQ29sb3IiOnsiJGlkIjoiNDk0IiwiQSI6MCwiUiI6MjU1LCJHIjoyNTUsIkIiOjI1NX19LCJJc1Zpc2libGUiOmZhbHNlLCJXaWR0aCI6MC4wLCJIZWlnaHQiOjAuMCwiQm9yZGVyU3R5bGUiOnsiJGlkIjoiNDk1IiwiTGluZUNvbG9yIjpudWxsLCJMaW5lV2VpZ2h0IjowLjAsIkxpbmVUeXBlIjowLCJQYXJlbnRTdHlsZSI6bnVsbH0sIlBhcmVudFN0eWxlIjpudWxsfSwiSG9yaXpvbnRhbENvbm5lY3RvclN0eWxlIjp7IiRpZCI6IjQ5NiIsIkxpbmVDb2xvciI6eyIkcmVmIjoiMjcifSwiTGluZVdlaWdodCI6MS4wLCJMaW5lVHlwZSI6MCwiUGFyZW50U3R5bGUiOm51bGx9LCJWZXJ0aWNhbENvbm5lY3RvclN0eWxlIjp7IiRpZCI6IjQ5NyIsIkxpbmVDb2xvciI6eyIkcmVmIjoiNz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Q5OCIsIk1hcmdpbiI6eyIkcmVmIjoiMzMifSwiUGFkZGluZyI6eyIkcmVmIjoiMzQifSwiQmFja2dyb3VuZCI6eyIkaWQiOiI0OTkiLCJDb2xvciI6eyIkaWQiOiI1MDAiLCJBIjoyNTUsIlIiOjY2LCJHIjoxODYsIkIiOjE1MX19LCJJc1Zpc2libGUiOnRydWUsIldpZHRoIjowLjAsIkhlaWdodCI6MjIuMCwiQm9yZGVyU3R5bGUiOnsiJGlkIjoiNTAxIiwiTGluZUNvbG9yIjp7IiRpZCI6IjUwMiIsIiR0eXBlIjoiTkxSRS5Db21tb24uRG9tLlNvbGlkQ29sb3JCcnVzaCwgTkxSRS5Db21tb24iLCJDb2xvciI6eyIkaWQiOiI1MDMiLCJBIjoyNTUsIlIiOjE3LCJHIjoxMjYsIkIiOjE2N319LCJMaW5lV2VpZ2h0IjowLjAsIkxpbmVUeXBlIjowLCJQYXJlbnRTdHlsZSI6bnVsbH0sIlBhcmVudFN0eWxlIjpudWxsfSwiVGl0bGVTdHlsZSI6eyIkaWQiOiI1MDQiLCJGb250U2V0dGluZ3MiOnsiJGlkIjoiNTA1IiwiRm9udFNpemUiOjksIkZvbnROYW1lIjoiQ2FsaWJyaSIsIklzQm9sZCI6dHJ1ZSwiSXNJdGFsaWMiOmZhbHNlLCJJc1VuZGVybGluZWQiOmZhbHNlLCJQYXJlbnRTdHlsZSI6bnVsbH0sIkF1dG9TaXplIjowLCJGb3JlZ3JvdW5kIjp7IiRyZWYiOiIyOTQifSwiTWF4V2lkdGgiOjQzOC4xNjY3OTE4ODU4MDAwOCwiTWF4SGVpZ2h0IjoiSW5maW5pdHkiLCJTbWFydEZvcmVncm91bmRJc0FjdGl2ZSI6ZmFsc2UsIkhvcml6b250YWxBbGlnbm1lbnQiOjEsIlZlcnRpY2FsQWxpZ25tZW50IjowLCJTbWFydEZvcmVncm91bmQiOm51bGwsIkJhY2tncm91bmRGaWxsVHlwZSI6MCwiTWFyZ2luIjp7IiRyZWYiOiI0NCJ9LCJQYWRkaW5nIjp7IiRyZWYiOiI0NSJ9LCJCYWNrZ3JvdW5kIjp7IiRpZCI6IjUwNiIsIkNvbG9yIjp7IiRpZCI6IjUwNyIsIkEiOjAsIlIiOjI1NSwiRyI6MjU1LCJCIjoyNTV9fSwiSXNWaXNpYmxlIjp0cnVlLCJXaWR0aCI6MC4wLCJIZWlnaHQiOjAuMCwiQm9yZGVyU3R5bGUiOnsiJGlkIjoiNTA4IiwiTGluZUNvbG9yIjpudWxsLCJMaW5lV2VpZ2h0IjowLjAsIkxpbmVUeXBlIjowLCJQYXJlbnRTdHlsZSI6bnVsbH0sIlBhcmVudFN0eWxlIjpudWxsfSwiRGF0ZVN0eWxlIjp7IiRpZCI6IjUwOSIsIkZvbnRTZXR0aW5ncyI6eyIkaWQiOiI1MTAiLCJGb250U2l6ZSI6MTEsIkZvbnROYW1lIjoiQ29yYmVsIiwiSXNCb2xkIjpmYWxzZSwiSXNJdGFsaWMiOmZhbHNlLCJJc1VuZGVybGluZWQiOmZhbHNlLCJQYXJlbnRTdHlsZSI6bnVsbH0sIkF1dG9TaXplIjowLCJGb3JlZ3JvdW5kIjp7IiRpZCI6IjUxMSIsIkNvbG9yIjp7IiRpZCI6IjUxMiIsIkEiOjI1NSwiUiI6MTE1LCJHIjoxMTUsIkIiOjExNX19LCJNYXhXaWR0aCI6OTYwLjAsIk1heEhlaWdodCI6IkluZmluaXR5IiwiU21hcnRGb3JlZ3JvdW5kSXNBY3RpdmUiOmZhbHNlLCJIb3Jpem9udGFsQWxpZ25tZW50IjowLCJWZXJ0aWNhbEFsaWdubWVudCI6MCwiU21hcnRGb3JlZ3JvdW5kIjpudWxsLCJCYWNrZ3JvdW5kRmlsbFR5cGUiOjAsIk1hcmdpbiI6eyIkcmVmIjoiNTMifSwiUGFkZGluZyI6eyIkcmVmIjoiNTQifSwiQmFja2dyb3VuZCI6eyIkaWQiOiI1MTMiLCJDb2xvciI6eyIkaWQiOiI1MTQiLCJBIjowLCJSIjoyNTUsIkciOjI1NSwiQiI6MjU1fX0sIklzVmlzaWJsZSI6dHJ1ZSwiV2lkdGgiOjAuMCwiSGVpZ2h0IjowLjAsIkJvcmRlclN0eWxlIjp7IiRpZCI6IjUxNSIsIkxpbmVDb2xvciI6bnVsbCwiTGluZVdlaWdodCI6MC4wLCJMaW5lVHlwZSI6MCwiUGFyZW50U3R5bGUiOm51bGx9LCJQYXJlbnRTdHlsZSI6bnVsbH0sIkRhdGVGb3JtYXQiOnsiJGlkIjoiNTE2IiwiRm9ybWF0U3RyaW5nIjoi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NCwiU21hcnREdXJhdGlvbkFjdGl2YXRlZCI6ZmFsc2UsIkRhdGVGb3JtYXQiOnsiJHJlZiI6IjUxNiJ9LCJXZWVrTnVtYmVyaW5nIjp7IiRpZCI6IjUxOCIsIkZvcm1hdCI6MCwiSXNWaXNpYmxlIjpmYWxzZSwiTGFzdEtub3duVmlzaWJpbGl0eVN0YXRlIjpmYWxzZX0sIklkIjoiOGI3ZDAwNDktMzM2ZC00ODVlLWFmNzYtNjMxNDRhZmYyYmZhIiwiSW1wb3J0SWQiOm51bGwsIlRpdGxlIjoiMSBEcnVnIiwiTm90ZSI6bnVsbCwiSHlwZXJsaW5rIjp7IiRpZCI6IjUxOSIsIkFkZHJlc3MiOm51bGwsIlN1YkFkZHJlc3MiOm51bGx9LCJJc0NoYW5nZWQiOmZhbHNlLCJJc05ldyI6ZmFsc2V9fV0sIl9taWxlc3RvbmVzIjpbXSwiSWQiOiIwMDAwMDAwMC0wMDAwLTAwMDAtMDAwMC0wMDAwMDAwMDAwMDAiLCJJc1NpbmdsZUl0ZW1Sb3ciOnRydWV9XSwiSW5kZXgiOjAsIklkIjoiZGU5NDdlOGQtZTJhYy00NjM0LThiMzctZmI4ZjNiYWYwZWMyIiwiSGVhZGVyVGV4dCI6IkRlZmF1bHQiLCJJc0RlZmF1bHQiOnRydWUsIlN0eWxlIjp7IiRpZCI6IjUyMCIsIkhlYWRlclN0eWxlIjp7IiRpZCI6IjUyMSIsIlRleHRTdHlsZSI6eyIkaWQiOiI1MjIiLCJGb250U2V0dGluZ3MiOnsiJGlkIjoiNTIzIiwiRm9udFNpemUiOjExLCJGb250TmFtZSI6IkNhbGlicmkiLCJJc0JvbGQiOmZhbHNlLCJJc0l0YWxpYyI6ZmFsc2UsIklzVW5kZXJsaW5lZCI6ZmFsc2UsIlBhcmVudFN0eWxlIjpudWxsfSwiQXV0b1NpemUiOjAsIkZvcmVncm91bmQiOnsiJGlkIjoiNTI0IiwiQ29sb3IiOnsiJGlkIjoiNTI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I2IiwiVG9wIjowLjAsIkxlZnQiOjAuMCwiUmlnaHQiOjAuMCwiQm90dG9tIjowLjB9LCJQYWRkaW5nIjp7IiRpZCI6IjUyNyIsIlRvcCI6MC4wLCJMZWZ0IjowLjAsIlJpZ2h0IjowLjAsIkJvdHRvbSI6MC4wfSwiQmFja2dyb3VuZCI6bnVsbCwiSXNWaXNpYmxlIjp0cnVlLCJXaWR0aCI6MC4wLCJIZWlnaHQiOjAuMCwiQm9yZGVyU3R5bGUiOm51bGwsIlBhcmVudFN0eWxlIjpudWxsfSwiUmVjdGFuZ2xlU3R5bGUiOnsiJGlkIjoiNTI4IiwiTWFyZ2luIjp7IiRpZCI6IjUyOSIsIlRvcCI6MC4wLCJMZWZ0IjowLjAsIlJpZ2h0IjowLjAsIkJvdHRvbSI6MC4wfSwiUGFkZGluZyI6eyIkaWQiOiI1MzAiLCJUb3AiOjAuMCwiTGVmdCI6MC4wLCJSaWdodCI6MC4wLCJCb3R0b20iOjAuMH0sIkJhY2tncm91bmQiOnsiJGlkIjoiNTMxIiwiQ29sb3IiOnsiJGlkIjoiNTMyIiwiQSI6NjMsIlIiOjI0MywiRyI6MjQzLCJCIjoyNDN9fSwiSXNWaXNpYmxlIjp0cnVlLCJXaWR0aCI6MC4wLCJIZWlnaHQiOjAuMCwiQm9yZGVyU3R5bGUiOnsiJGlkIjoiNTMzIiwiTGluZUNvbG9yIjp7IiRpZCI6IjUzNCIsIiR0eXBlIjoiTkxSRS5Db21tb24uRG9tLlNvbGlkQ29sb3JCcnVzaCwgTkxSRS5Db21tb24iLCJDb2xvciI6eyIkaWQiOiI1MzUiLCJBIjoyNTUsIlIiOjI1NSwiRyI6MCwiQiI6MH19LCJMaW5lV2VpZ2h0IjowLjAsIkxpbmVUeXBlIjowLCJQYXJlbnRTdHlsZSI6bnVsbH0sIlBhcmVudFN0eWxlIjpudWxsfSwiTWFyZ2luIjp7IiRpZCI6IjUzNiIsIlRvcCI6MC4wLCJMZWZ0IjowLjAsIlJpZ2h0IjowLjAsIkJvdHRvbSI6MC4wfSwiUGFkZGluZyI6eyIkaWQiOiI1MzciLCJUb3AiOjAuMCwiTGVmdCI6MC4wLCJSaWdodCI6MC4wLCJCb3R0b20iOjAuMH0sIkJhY2tncm91bmQiOm51bGwsIklzVmlzaWJsZSI6dHJ1ZSwiV2lkdGgiOjAuMCwiSGVpZ2h0IjowLjAsIkJvcmRlclN0eWxlIjpudWxsLCJQYXJlbnRTdHlsZSI6bnVsbH0sIkJhY2tncm91bmRTdHlsZSI6eyIkaWQiOiI1MzgiLCJNYXJnaW4iOnsiJGlkIjoiNTM5IiwiVG9wIjowLjAsIkxlZnQiOjAuMCwiUmlnaHQiOjAuMCwiQm90dG9tIjowLjB9LCJQYWRkaW5nIjp7IiRpZCI6IjU0MCIsIlRvcCI6MC4wLCJMZWZ0IjowLjAsIlJpZ2h0IjowLjAsIkJvdHRvbSI6MC4wfSwiQmFja2dyb3VuZCI6eyIkaWQiOiI1NDEiLCJDb2xvciI6eyIkaWQiOiI1NDIiLCJBIjo1MSwiUiI6MTY1LCJHIjoxNjUsIkIiOjE2NX19LCJJc1Zpc2libGUiOnRydWUsIldpZHRoIjowLjAsIkhlaWdodCI6MC4wLCJCb3JkZXJTdHlsZSI6eyIkaWQiOiI1NDMiLCJMaW5lQ29sb3IiOnsiJGlkIjoiNTQ0IiwiJHR5cGUiOiJOTFJFLkNvbW1vbi5Eb20uU29saWRDb2xvckJydXNoLCBOTFJFLkNvbW1vbiIsIkNvbG9yIjp7IiRpZCI6IjU0NSIsIkEiOjI1NSwiUiI6MjU1LCJHIjowLCJCIjowfX0sIkxpbmVXZWlnaHQiOjAuMCwiTGluZVR5cGUiOjAsIlBhcmVudFN0eWxlIjpudWxsfSwiUGFyZW50U3R5bGUiOm51bGx9LCJNYXJnaW4iOnsiJGlkIjoiNTQ2IiwiVG9wIjowLjAsIkxlZnQiOjAuMCwiUmlnaHQiOjAuMCwiQm90dG9tIjowLjB9LCJQYWRkaW5nIjp7IiRpZCI6IjU0NyIsIlRvcCI6MC4wLCJMZWZ0IjowLjAsIlJpZ2h0IjowLjAsIkJvdHRvbSI6MC4wfSwiSXNWaXNpYmxlIjp0cnVlLCJXaWR0aCI6MC4wLCJIZWlnaHQiOjAuMCwiQm9yZGVyU3R5bGUiOm51bGwsIlBhcmVudFN0eWxlIjpudWxsfX1dLCJJZCI6ImZiOTk3YzNlLTRlMzAtNDIyZS04YjdkLWYxZWI2OGYyODE1MCIsIkluZGV4IjoxLCJIZWFkZXJUZXh0IjoiU2VsZWN0aW9uIiwiU3R5bGUiOnsiJGlkIjoiNTQ4IiwiSGVhZGVyU3R5bGUiOnsiJGlkIjoiNTQ5IiwiVGV4dElzVmVydGljYWwiOmZhbHNlLCJUZXh0U3R5bGUiOnsiJGlkIjoiNTUwIiwiRm9udFNldHRpbmdzIjp7IiRpZCI6IjU1MSIsIkZvbnRTaXplIjoxMSwiRm9udE5hbWUiOiJDYWxpYnJpIiwiSXNCb2xkIjp0cnVlLCJJc0l0YWxpYyI6ZmFsc2UsIklzVW5kZXJsaW5lZCI6ZmFsc2UsIlBhcmVudFN0eWxlIjpudWxsfSwiQXV0b1NpemUiOjAsIkZvcmVncm91bmQiOnsiJGlkIjoiNTUyIiwiQ29sb3IiOnsiJGlkIjoiNTU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HJlZiI6IjI0NSJ9LCJQYWRkaW5nIjp7IiRyZWYiOiIyNDYifSwiQmFja2dyb3VuZCI6bnVsbCwiSXNWaXNpYmxlIjp0cnVlLCJXaWR0aCI6MC4wLCJIZWlnaHQiOjAuMCwiQm9yZGVyU3R5bGUiOm51bGwsIlBhcmVudFN0eWxlIjpudWxsfSwiUmVjdGFuZ2xlU3R5bGUiOnsiJGlkIjoiNTU0IiwiTWFyZ2luIjp7IiRyZWYiOiIyNDgifSwiUGFkZGluZyI6eyIkcmVmIjoiMjQ5In0sIkJhY2tncm91bmQiOnsiJGlkIjoiNTU1IiwiQ29sb3IiOnsiJGlkIjoiNTU2IiwiQSI6MTc4LCJSIjo2NiwiRyI6MTg2LCJCIjoxNTF9fSwiSXNWaXNpYmxlIjp0cnVlLCJXaWR0aCI6MC4wLCJIZWlnaHQiOjAuMCwiQm9yZGVyU3R5bGUiOnsiJGlkIjoiNTU3IiwiTGluZUNvbG9yIjp7IiRpZCI6IjU1OCIsIiR0eXBlIjoiTkxSRS5Db21tb24uRG9tLlNvbGlkQ29sb3JCcnVzaCwgTkxSRS5Db21tb24iLCJDb2xvciI6eyIkaWQiOiI1NTkiLCJBIjoyNTUsIlIiOjIxLCJHIjozNywiQiI6NjZ9fSwiTGluZVdlaWdodCI6MC4wLCJMaW5lVHlwZSI6MCwiUGFyZW50U3R5bGUiOm51bGx9LCJQYXJlbnRTdHlsZSI6bnVsbH0sIk1hcmdpbiI6eyIkcmVmIjoiMjU1In0sIlBhZGRpbmciOnsiJHJlZiI6IjI1NiJ9LCJCYWNrZ3JvdW5kIjpudWxsLCJJc1Zpc2libGUiOnRydWUsIldpZHRoIjowLjAsIkhlaWdodCI6MC4wLCJCb3JkZXJTdHlsZSI6bnVsbCwiUGFyZW50U3R5bGUiOm51bGx9LCJCYWNrZ3JvdW5kU3R5bGUiOnsiJGlkIjoiNTYwIiwiTWFyZ2luIjp7IiRyZWYiOiIyNTgifSwiUGFkZGluZyI6eyIkcmVmIjoiMjU5In0sIkJhY2tncm91bmQiOnsiJGlkIjoiNTYxIiwiQ29sb3IiOnsiJGlkIjoiNTYyIiwiQSI6MjU1LCJSIjoyNDMsIkciOjI0MywiQiI6MjQzfX0sIklzVmlzaWJsZSI6dHJ1ZSwiV2lkdGgiOjAuMCwiSGVpZ2h0IjowLjAsIkJvcmRlclN0eWxlIjp7IiRpZCI6IjU2MyIsIkxpbmVDb2xvciI6eyIkaWQiOiI1NjQiLCIkdHlwZSI6Ik5MUkUuQ29tbW9uLkRvbS5Tb2xpZENvbG9yQnJ1c2gsIE5MUkUuQ29tbW9uIiwiQ29sb3IiOnsiJGlkIjoiNTY1IiwiQSI6MjU1LCJSIjoyMSwiRyI6MzcsIkIiOjY2fX0sIkxpbmVXZWlnaHQiOjAuMCwiTGluZVR5cGUiOjAsIlBhcmVudFN0eWxlIjpudWxsfSwiUGFyZW50U3R5bGUiOm51bGx9LCJJc0Fib3ZlVGltZWJhbmQiOmZhbHNlLCJNYXJnaW4iOnsiJGlkIjoiNTY2IiwiVG9wIjowLjAsIkxlZnQiOjAuMCwiUmlnaHQiOjAuMCwiQm90dG9tIjowLjB9LCJQYWRkaW5nIjp7IiRpZCI6IjU2NyIsIlRvcCI6MC4wLCJMZWZ0IjowLjAsIlJpZ2h0IjowLjAsIkJvdHRvbSI6MC4wfSwiSXNWaXNpYmxlIjp0cnVlLCJXaWR0aCI6MC4wLCJIZWlnaHQiOjAuMCwiQm9yZGVyU3R5bGUiOnsiJGlkIjoiNTY4IiwiTGluZUNvbG9yIjpudWxsLCJMaW5lV2VpZ2h0IjowLjAsIkxpbmVUeXBlIjowLCJQYXJlbnRTdHlsZSI6bnVsbH0sIlBhcmVudFN0eWxlIjpudWxsfX0seyIkaWQiOiI1NjkiLCJfYWN0aXZpdGllcyI6W3siJGlkIjoiNTcwIiwiX3Jvd3MiOlt7IiRpZCI6IjU3MSIsIl90YXNrcyI6W10sIl9taWxlc3RvbmVzIjpbeyIkaWQiOiI1NzIiLCJJZCI6IjcxZDkwODZkLWM1ZTQtNGE3MC1hODRjLTY5NDYzZWU4ZTk0MyIsIkluZGV4IjoxNSwiR3JvdXBJZCI6ImNmNzBmM2I0LTIzN2ItNDgzZS1iZTI0LTJiOGNlMTBkZWNjOCIsIlRpdGxlIjoiUGhhc2UgMSBSZXZpZXciLCJEYXRlVGltZSI6IjIwMzQtMTItMjBUMTE6MDI6MDBaIiwiUGVyY2VudGFnZUNvbXBsZXRlIjpudWxsLCJOb3RlIjpudWxsLCJTdHlsZSI6eyIkaWQiOiI1NzMiLCJUaXRsZVBvc2l0aW9uIjoiTGVmdCIsIkRhdGVQb3NpdGlvbiI6IkxlZnQiLCJTaGFwZVR5cGUiOjEsIlNoYXBlU2l6ZSI6MSwiU2hhcGVTdHlsZSI6eyIkaWQiOiI1NzQiLCJNYXJnaW4iOnsiJGlkIjoiNTc1IiwiVG9wIjowLjAsIkxlZnQiOjAuMCwiUmlnaHQiOjAuMCwiQm90dG9tIjowLjB9LCJQYWRkaW5nIjp7IiRpZCI6IjU3NiIsIlRvcCI6MC4wLCJMZWZ0IjowLjAsIlJpZ2h0IjowLjAsIkJvdHRvbSI6MC4wfSwiQmFja2dyb3VuZCI6eyIkaWQiOiI1NzciLCJDb2xvciI6eyIkaWQiOiI1NzgiLCJBIjoyNTUsIlIiOjUxLCJHIjo5MSwiQiI6MTE2fX0sIklzVmlzaWJsZSI6dHJ1ZSwiV2lkdGgiOjE4LjAsIkhlaWdodCI6MjAuMCwiQm9yZGVyU3R5bGUiOnsiJGlkIjoiNTc5IiwiTGluZUNvbG9yIjp7IiRpZCI6IjU4MCIsIiR0eXBlIjoiTkxSRS5Db21tb24uRG9tLlNvbGlkQ29sb3JCcnVzaCwgTkxSRS5Db21tb24iLCJDb2xvciI6eyIkaWQiOiI1ODEiLCJBIjoyNTUsIlIiOjE3LCJHIjoxMjYsIkIiOjE2N319LCJMaW5lV2VpZ2h0IjowLjAsIkxpbmVUeXBlIjowLCJQYXJlbnRTdHlsZSI6bnVsbH0sIlBhcmVudFN0eWxlIjpudWxsfSwiVGl0bGVTdHlsZSI6eyIkaWQiOiI1ODIiLCJGb250U2V0dGluZ3MiOnsiJGlkIjoiNTgzIiwiRm9udFNpemUiOjExLCJGb250TmFtZSI6IkNhbGlicmkiLCJJc0JvbGQiOnRydWUsIklzSXRhbGljIjpmYWxzZSwiSXNVbmRlcmxpbmVkIjpmYWxzZSwiUGFyZW50U3R5bGUiOm51bGx9LCJBdXRvU2l6ZSI6MiwiRm9yZWdyb3VuZCI6eyIkaWQiOiI1ODQiLCJDb2xvciI6eyIkaWQiOiI1ODUiLCJBIjoyNTUsIlIiOjUxLCJHIjo5MSwiQiI6MTE2fX0sIk1heFdpZHRoIjoxMDEuNDEzNjE5OTk1MTE3MTk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m51bGwsIlBhcmVudFN0eWxlIjpudWxsfSwiRGF0ZVN0eWxlIjp7IiRpZCI6IjU5MCIsIkZvbnRTZXR0aW5ncyI6eyIkaWQiOiI1OTEiLCJGb250U2l6ZSI6OSwiRm9udE5hbWUiOiJDYWxpYnJpIiwiSXNCb2xkIjpmYWxzZSwiSXNJdGFsaWMiOmZhbHNlLCJJc1VuZGVybGluZWQiOmZhbHNlLCJQYXJlbnRTdHlsZSI6bnVsbH0sIkF1dG9TaXplIjoyLCJGb3JlZ3JvdW5kIjp7IiRpZCI6IjU5MiIsIkNvbG9yIjp7IiRpZCI6IjU5MyIsIkEiOjI1NSwiUiI6NTEsIkciOjkxLCJCIjoxMTZ9fSwiTWF4V2lkdGgiOjk4LjgxMzMwODcxNTgyMDMxMywiTWF4SGVpZ2h0IjoiSW5maW5pdHkiLCJTbWFydEZvcmVncm91bmRJc0FjdGl2ZSI6ZmFsc2UsIkhvcml6b250YWxBbGlnbm1lbnQiOjIsIlZlcnRpY2FsQWxpZ25tZW50IjowLCJTbWFydEZvcmVncm91bmQiOm51bGwsIkJhY2tncm91bmRGaWxsVHlwZSI6MCwiTWFyZ2luIjp7IiRpZCI6IjU5NCIsIlRvcCI6MC4wLCJMZWZ0IjowLjAsIlJpZ2h0IjowLjAsIkJvdHRvbSI6MC4wfSwiUGFkZGluZyI6eyIkaWQiOiI1OTUiLCJUb3AiOjAuMCwiTGVmdCI6MC4wLCJSaWdodCI6MC4wLCJCb3R0b20iOjAuMH0sIkJhY2tncm91bmQiOnsiJGlkIjoiNTk2IiwiQ29sb3IiOnsiJGlkIjoiNTk3IiwiQSI6MCwiUiI6MjU1LCJHIjoyNTUsIkIiOjI1NX19LCJJc1Zpc2libGUiOnRydWUsIldpZHRoIjowLjAsIkhlaWdodCI6MC4wLCJCb3JkZXJTdHlsZSI6bnVsbCwiUGFyZW50U3R5bGUiOm51bGx9LCJEYXRlRm9ybWF0Ijp7IiRpZCI6IjU5OC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kiLCJGb3JtYXQiOjAsIklzVmlzaWJsZSI6ZmFsc2UsIkxhc3RLbm93blZpc2liaWxpdHlTdGF0ZSI6ZmFsc2V9LCJJc1Zpc2libGUiOnRydWUsIlBhcmVudFN0eWxlIjpudWxsfSwiSHlwZXJsaW5rIjp7IiRpZCI6IjYwMCIsIkFkZHJlc3MiOiIiLCJTdWJBZGRyZXNzIjoiIn0sIkltcG9ydElkIjpudWxsfSx7IiRpZCI6IjYwMSIsIklkIjoiMDZlY2IwYjAtOTU5OC00YWRhLWE5MTQtY2FlNjQ5MTUwN2U4IiwiSW5kZXgiOjE2LCJHcm91cElkIjoiY2Y3MGYzYjQtMjM3Yi00ODNlLWJlMjQtMmI4Y2UxMGRlY2M4IiwiVGl0bGUiOiJQaGFzZSAyIFJldmlldyIsIkRhdGVUaW1lIjoiMjA0My0wNy0xOFQxMjozNjowMFoiLCJQZXJjZW50YWdlQ29tcGxldGUiOm51bGwsIk5vdGUiOm51bGwsIlN0eWxlIjp7IiRpZCI6IjYwMiIsIlRpdGxlUG9zaXRpb24iOiJMZWZ0IiwiRGF0ZVBvc2l0aW9uIjoiTGVmdCIsIlNoYXBlVHlwZSI6MSwiU2hhcGVTaXplIjoxLCJTaGFwZVN0eWxlIjp7IiRpZCI6IjYwMyIsIk1hcmdpbiI6eyIkaWQiOiI2MDQiLCJUb3AiOjAuMCwiTGVmdCI6MC4wLCJSaWdodCI6MC4wLCJCb3R0b20iOjAuMH0sIlBhZGRpbmciOnsiJGlkIjoiNjA1IiwiVG9wIjowLjAsIkxlZnQiOjAuMCwiUmlnaHQiOjAuMCwiQm90dG9tIjowLjB9LCJCYWNrZ3JvdW5kIjp7IiRpZCI6IjYwNiIsIkNvbG9yIjp7IiRpZCI6IjYwNyIsIkEiOjI1NSwiUiI6NTEsIkciOjkxLCJCIjoxMTZ9fSwiSXNWaXNpYmxlIjp0cnVlLCJXaWR0aCI6MTguMCwiSGVpZ2h0IjoyMC4wLCJCb3JkZXJTdHlsZSI6eyIkaWQiOiI2MDgiLCJMaW5lQ29sb3IiOnsiJGlkIjoiNjA5IiwiJHR5cGUiOiJOTFJFLkNvbW1vbi5Eb20uU29saWRDb2xvckJydXNoLCBOTFJFLkNvbW1vbiIsIkNvbG9yIjp7IiRpZCI6IjYxMCIsIkEiOjI1NSwiUiI6MTcsIkciOjEyNiwiQiI6MTY3fX0sIkxpbmVXZWlnaHQiOjAuMCwiTGluZVR5cGUiOjAsIlBhcmVudFN0eWxlIjpudWxsfSwiUGFyZW50U3R5bGUiOm51bGx9LCJUaXRsZVN0eWxlIjp7IiRpZCI6IjYxMSIsIkZvbnRTZXR0aW5ncyI6eyIkaWQiOiI2MTIiLCJGb250U2l6ZSI6MTEsIkZvbnROYW1lIjoiQ2FsaWJyaSIsIklzQm9sZCI6dHJ1ZSwiSXNJdGFsaWMiOmZhbHNlLCJJc1VuZGVybGluZWQiOmZhbHNlLCJQYXJlbnRTdHlsZSI6bnVsbH0sIkF1dG9TaXplIjoyLCJGb3JlZ3JvdW5kIjp7IiRpZCI6IjYxMyIsIkNvbG9yIjp7IiRpZCI6IjYxNCIsIkEiOjI1NSwiUiI6NTEsIkciOjkxLCJCIjoxMTZ9fSwiTWF4V2lkdGgiOjE5Mi40MjU5MDMzMjAzMTI1LCJNYXhIZWlnaHQiOiJJbmZpbml0eSIsIlNtYXJ0Rm9yZWdyb3VuZElzQWN0aXZlIjpmYWxzZSwiSG9yaXpvbnRhbEFsaWdubWVudCI6MiwiVmVydGljYWxBbGlnbm1lbnQiOjAsIlNtYXJ0Rm9yZWdyb3VuZCI6bnVsbCwiQmFja2dyb3VuZEZpbGxUeXBlIjowLCJNYXJnaW4iOnsiJGlkIjoiNjE1IiwiVG9wIjowLjAsIkxlZnQiOjAuMCwiUmlnaHQiOjAuMCwiQm90dG9tIjowLjB9LCJQYWRkaW5nIjp7IiRpZCI6IjYxNiIsIlRvcCI6MC4wLCJMZWZ0IjowLjAsIlJpZ2h0IjowLjAsIkJvdHRvbSI6MC4wfSwiQmFja2dyb3VuZCI6eyIkaWQiOiI2MTciLCJDb2xvciI6eyIkaWQiOiI2MTgiLCJBIjowLCJSIjoyNTUsIkciOjI1NSwiQiI6MjU1fX0sIklzVmlzaWJsZSI6dHJ1ZSwiV2lkdGgiOjAuMCwiSGVpZ2h0IjowLjAsIkJvcmRlclN0eWxlIjpudWxsLCJQYXJlbnRTdHlsZSI6bnVsbH0sIkRhdGVTdHlsZSI6eyIkaWQiOiI2MTkiLCJGb250U2V0dGluZ3MiOnsiJGlkIjoiNjIwIiwiRm9udFNpemUiOjksIkZvbnROYW1lIjoiQ2FsaWJyaSIsIklzQm9sZCI6ZmFsc2UsIklzSXRhbGljIjpmYWxzZSwiSXNVbmRlcmxpbmVkIjpmYWxzZSwiUGFyZW50U3R5bGUiOm51bGx9LCJBdXRvU2l6ZSI6MiwiRm9yZWdyb3VuZCI6eyIkaWQiOiI2MjEiLCJDb2xvciI6eyIkaWQiOiI2MjIiLCJBIjoyNTUsIlIiOjUxLCJHIjo5MSwiQiI6MTE2fX0sIk1heFdpZHRoIjo4NS44MTE1NzY4NDMyNjE3MTksIk1heEhlaWdodCI6IkluZmluaXR5IiwiU21hcnRGb3JlZ3JvdW5kSXNBY3RpdmUiOmZhbHNlLCJIb3Jpem9udGFsQWxpZ25tZW50Ijoy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pZCI6IjYyNSIsIkNvbG9yIjp7IiRpZCI6IjYyNiIsIkEiOjAsIlIiOjI1NSwiRyI6MjU1LCJCIjoyNTV9fSwiSXNWaXNpYmxlIjp0cnVlLCJXaWR0aCI6MC4wLCJIZWlnaHQiOjAuMCwiQm9yZGVyU3R5bGUiOm51bGwsIlBhcmVudFN0eWxlIjpudWxsfSwiRGF0ZUZvcm1hdCI6eyIkaWQiOiI2Mjc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I4IiwiRm9ybWF0IjowLCJJc1Zpc2libGUiOmZhbHNlLCJMYXN0S25vd25WaXNpYmlsaXR5U3RhdGUiOmZhbHNlfSwiSXNWaXNpYmxlIjp0cnVlLCJQYXJlbnRTdHlsZSI6bnVsbH0sIkh5cGVybGluayI6eyIkaWQiOiI2MjkiLCJBZGRyZXNzIjoiIiwiU3ViQWRkcmVzcyI6IiJ9LCJJbXBvcnRJZCI6bnVsbH0seyIkaWQiOiI2MzAiLCJJZCI6IjA2YTI5OGQyLTI1M2UtNDM3OC1iMTA3LTk5Y2NkZGUxMDcyMCIsIkluZGV4IjoxNywiR3JvdXBJZCI6ImNmNzBmM2I0LTIzN2ItNDgzZS1iZTI0LTJiOGNlMTBkZWNjOCIsIlRpdGxlIjoiUGhhc2UgMyBSZXZpZXciLCJEYXRlVGltZSI6IjIwNTQtMDctMDFUMDE6MzQ6MDBaIiwiUGVyY2VudGFnZUNvbXBsZXRlIjpudWxsLCJOb3RlIjpudWxsLCJTdHlsZSI6eyIkaWQiOiI2MzEiLCJUaXRsZVBvc2l0aW9uIjoiTGVmdCIsIkRhdGVQb3NpdGlvbiI6IkxlZnQiLCJTaGFwZVR5cGUiOjEsIlNoYXBlU2l6ZSI6MSwiU2hhcGVTdHlsZSI6eyIkaWQiOiI2MzIiLCJNYXJnaW4iOnsiJGlkIjoiNjMzIiwiVG9wIjowLjAsIkxlZnQiOjAuMCwiUmlnaHQiOjAuMCwiQm90dG9tIjowLjB9LCJQYWRkaW5nIjp7IiRpZCI6IjYzNCIsIlRvcCI6MC4wLCJMZWZ0IjowLjAsIlJpZ2h0IjowLjAsIkJvdHRvbSI6MC4wfSwiQmFja2dyb3VuZCI6eyIkaWQiOiI2MzUiLCJDb2xvciI6eyIkaWQiOiI2MzYiLCJBIjoyNTUsIlIiOjUxLCJHIjo5MSwiQiI6MTE2fX0sIklzVmlzaWJsZSI6dHJ1ZSwiV2lkdGgiOjE4LjAsIkhlaWdodCI6MjAuMCwiQm9yZGVyU3R5bGUiOnsiJGlkIjoiNjM3IiwiTGluZUNvbG9yIjp7IiRpZCI6IjYzOCIsIiR0eXBlIjoiTkxSRS5Db21tb24uRG9tLlNvbGlkQ29sb3JCcnVzaCwgTkxSRS5Db21tb24iLCJDb2xvciI6eyIkaWQiOiI2MzkiLCJBIjoyNTUsIlIiOjE3LCJHIjoxMjYsIkIiOjE2N3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iwiRm9yZWdyb3VuZCI6eyIkaWQiOiI2NDIiLCJDb2xvciI6eyIkaWQiOiI2NDMiLCJBIjoyNTUsIlIiOjUxLCJHIjo5MSwiQiI6MTE2fX0sIk1heFdpZHRoIjoxODkuODI1NTE1NzQ3MDcwMzE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m51bGwsIlBhcmVudFN0eWxlIjpudWxsfSwiRGF0ZVN0eWxlIjp7IiRpZCI6IjY0OCIsIkZvbnRTZXR0aW5ncyI6eyIkaWQiOiI2NDkiLCJGb250U2l6ZSI6OSwiRm9udE5hbWUiOiJDYWxpYnJpIiwiSXNCb2xkIjpmYWxzZSwiSXNJdGFsaWMiOmZhbHNlLCJJc1VuZGVybGluZWQiOmZhbHNlLCJQYXJlbnRTdHlsZSI6bnVsbH0sIkF1dG9TaXplIjoyLCJGb3JlZ3JvdW5kIjp7IiRpZCI6IjY1MCIsIkNvbG9yIjp7IiRpZCI6IjY1MSIsIkEiOjI1NSwiUiI6NTEsIkciOjkxLCJCIjoxMTZ9fSwiTWF4V2lkdGgiOjg4LjQxMTg4ODEyMjU1ODYsIk1heEhlaWdodCI6IkluZmluaXR5IiwiU21hcnRGb3JlZ3JvdW5kSXNBY3RpdmUiOmZhbHNlLCJIb3Jpem9udGFsQWxpZ25tZW50IjoyLCJWZXJ0aWNhbEFsaWdubWVudCI6MCwiU21hcnRGb3JlZ3JvdW5kIjpudWxsLCJCYWNrZ3JvdW5kRmlsbFR5cGUiOjAsIk1hcmdpbiI6eyIkaWQiOiI2NTIiLCJUb3AiOjAuMCwiTGVmdCI6MC4wLCJSaWdodCI6MC4wLCJCb3R0b20iOjAuMH0sIlBhZGRpbmciOnsiJGlkIjoiNjUzIiwiVG9wIjowLjAsIkxlZnQiOjAuMCwiUmlnaHQiOjAuMCwiQm90dG9tIjowLjB9LCJCYWNrZ3JvdW5kIjp7IiRpZCI6IjY1NCIsIkNvbG9yIjp7IiRpZCI6IjY1NSIsIkEiOjAsIlIiOjI1NSwiRyI6MjU1LCJCIjoyNTV9fSwiSXNWaXNpYmxlIjp0cnVlLCJXaWR0aCI6MC4wLCJIZWlnaHQiOjAuMCwiQm9yZGVyU3R5bGUiOm51bGwsIlBhcmVudFN0eWxlIjpudWxsfSwiRGF0ZUZvcm1hdCI6eyIkaWQiOiI2NTY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U3IiwiRm9ybWF0IjowLCJJc1Zpc2libGUiOmZhbHNlLCJMYXN0S25vd25WaXNpYmlsaXR5U3RhdGUiOmZhbHNlfSwiSXNWaXNpYmxlIjp0cnVlLCJQYXJlbnRTdHlsZSI6bnVsbH0sIkh5cGVybGluayI6eyIkaWQiOiI2NTgiLCJBZGRyZXNzIjoiIiwiU3ViQWRkcmVzcyI6IiJ9LCJJbXBvcnRJZCI6bnVsbH1dLCJJZCI6ImNmNzBmM2I0LTIzN2ItNDgzZS1iZTI0LTJiOGNlMTBkZWNjOCIsIklzU2luZ2xlSXRlbVJvdyI6ZmFsc2V9XSwiSW5kZXgiOjAsIklkIjoiOGRhZTU4ODYtZjI1NS00NjE5LTgyMDYtZmM4NDU2MjJjMzY5IiwiSGVhZGVyVGV4dCI6IkRlZmF1bHQiLCJJc0RlZmF1bHQiOnRydWUsIlN0eWxlIjp7IiRpZCI6IjY1OSIsIkhlYWRlclN0eWxlIjp7IiRpZCI6IjY2MCIsIlRleHRTdHlsZSI6eyIkaWQiOiI2NjEiLCJGb250U2V0dGluZ3MiOnsiJGlkIjoiNjYyIiwiRm9udFNpemUiOjExLCJGb250TmFtZSI6IkNhbGlicmkiLCJJc0JvbGQiOmZhbHNlLCJJc0l0YWxpYyI6ZmFsc2UsIklzVW5kZXJsaW5lZCI6ZmFsc2UsIlBhcmVudFN0eWxlIjpudWxsfSwiQXV0b1NpemUiOjAsIkZvcmVncm91bmQiOnsiJGlkIjoiNjYzIiwiQ29sb3IiOnsiJGlkIjoiNjY0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jY1IiwiVG9wIjowLjAsIkxlZnQiOjAuMCwiUmlnaHQiOjAuMCwiQm90dG9tIjowLjB9LCJQYWRkaW5nIjp7IiRpZCI6IjY2NiIsIlRvcCI6MC4wLCJMZWZ0IjowLjAsIlJpZ2h0IjowLjAsIkJvdHRvbSI6MC4wfSwiQmFja2dyb3VuZCI6bnVsbCwiSXNWaXNpYmxlIjp0cnVlLCJXaWR0aCI6MC4wLCJIZWlnaHQiOjAuMCwiQm9yZGVyU3R5bGUiOm51bGwsIlBhcmVudFN0eWxlIjpudWxsfSwiUmVjdGFuZ2xlU3R5bGUiOnsiJGlkIjoiNjY3IiwiTWFyZ2luIjp7IiRpZCI6IjY2OCIsIlRvcCI6MC4wLCJMZWZ0IjowLjAsIlJpZ2h0IjowLjAsIkJvdHRvbSI6MC4wfSwiUGFkZGluZyI6eyIkaWQiOiI2NjkiLCJUb3AiOjAuMCwiTGVmdCI6MC4wLCJSaWdodCI6MC4wLCJCb3R0b20iOjAuMH0sIkJhY2tncm91bmQiOnsiJGlkIjoiNjcwIiwiQ29sb3IiOnsiJGlkIjoiNjcxIiwiQSI6NjMsIlIiOjI0MywiRyI6MjQzLCJCIjoyNDN9fSwiSXNWaXNpYmxlIjp0cnVlLCJXaWR0aCI6MC4wLCJIZWlnaHQiOjAuMCwiQm9yZGVyU3R5bGUiOnsiJGlkIjoiNjcyIiwiTGluZUNvbG9yIjp7IiRpZCI6IjY3MyIsIiR0eXBlIjoiTkxSRS5Db21tb24uRG9tLlNvbGlkQ29sb3JCcnVzaCwgTkxSRS5Db21tb24iLCJDb2xvciI6eyIkaWQiOiI2NzQiLCJBIjoyNTUsIlIiOjI1NSwiRyI6MCwiQiI6MH19LCJMaW5lV2VpZ2h0IjowLjAsIkxpbmVUeXBlIjowLCJQYXJlbnRTdHlsZSI6bnVsbH0sIlBhcmVudFN0eWxlIjpudWxsfSwiTWFyZ2luIjp7IiRpZCI6IjY3NSIsIlRvcCI6MC4wLCJMZWZ0IjowLjAsIlJpZ2h0IjowLjAsIkJvdHRvbSI6MC4wfSwiUGFkZGluZyI6eyIkaWQiOiI2NzYiLCJUb3AiOjAuMCwiTGVmdCI6MC4wLCJSaWdodCI6MC4wLCJCb3R0b20iOjAuMH0sIkJhY2tncm91bmQiOm51bGwsIklzVmlzaWJsZSI6dHJ1ZSwiV2lkdGgiOjAuMCwiSGVpZ2h0IjowLjAsIkJvcmRlclN0eWxlIjpudWxsLCJQYXJlbnRTdHlsZSI6bnVsbH0sIkJhY2tncm91bmRTdHlsZSI6eyIkaWQiOiI2NzciLCJNYXJnaW4iOnsiJGlkIjoiNjc4IiwiVG9wIjowLjAsIkxlZnQiOjAuMCwiUmlnaHQiOjAuMCwiQm90dG9tIjowLjB9LCJQYWRkaW5nIjp7IiRpZCI6IjY3OSIsIlRvcCI6MC4wLCJMZWZ0IjowLjAsIlJpZ2h0IjowLjAsIkJvdHRvbSI6MC4wfSwiQmFja2dyb3VuZCI6eyIkaWQiOiI2ODAiLCJDb2xvciI6eyIkaWQiOiI2ODEiLCJBIjo1MSwiUiI6MTY1LCJHIjoxNjUsIkIiOjE2NX19LCJJc1Zpc2libGUiOnRydWUsIldpZHRoIjowLjAsIkhlaWdodCI6MC4wLCJCb3JkZXJTdHlsZSI6eyIkaWQiOiI2ODIiLCJMaW5lQ29sb3IiOnsiJGlkIjoiNjgzIiwiJHR5cGUiOiJOTFJFLkNvbW1vbi5Eb20uU29saWRDb2xvckJydXNoLCBOTFJFLkNvbW1vbiIsIkNvbG9yIjp7IiRpZCI6IjY4NCIsIkEiOjI1NSwiUiI6MjU1LCJHIjowLCJCIjowfX0sIkxpbmVXZWlnaHQiOjAuMCwiTGluZVR5cGUiOjAsIlBhcmVudFN0eWxlIjpudWxsfSwiUGFyZW50U3R5bGUiOm51bGx9LCJNYXJnaW4iOnsiJGlkIjoiNjg1IiwiVG9wIjowLjAsIkxlZnQiOjAuMCwiUmlnaHQiOjAuMCwiQm90dG9tIjowLjB9LCJQYWRkaW5nIjp7IiRpZCI6IjY4NiIsIlRvcCI6MC4wLCJMZWZ0IjowLjAsIlJpZ2h0IjowLjAsIkJvdHRvbSI6MC4wfSwiSXNWaXNpYmxlIjp0cnVlLCJXaWR0aCI6MC4wLCJIZWlnaHQiOjAuMCwiQm9yZGVyU3R5bGUiOm51bGwsIlBhcmVudFN0eWxlIjpudWxsfX1dLCJJZCI6IjRhNWEyOGY1LTRmZDktNDE5Yy04MTEwLTlkMjZiMjFmNjJiZiIsIkluZGV4IjoyLCJIZWFkZXJUZXh0IjoiUmV2aWV3cyIsIlN0eWxlIjp7IiRpZCI6IjY4NyIsIkhlYWRlclN0eWxlIjp7IiRpZCI6IjY4OCIsIlRleHRJc1ZlcnRpY2FsIjpmYWxzZSwiVGV4dFN0eWxlIjp7IiRpZCI6IjY4OSIsIkZvbnRTZXR0aW5ncyI6eyIkaWQiOiI2OTAiLCJGb250U2l6ZSI6MTEsIkZvbnROYW1lIjoiQ2FsaWJyaSIsIklzQm9sZCI6dHJ1ZSwiSXNJdGFsaWMiOmZhbHNlLCJJc1VuZGVybGluZWQiOmZhbHNlLCJQYXJlbnRTdHlsZSI6bnVsbH0sIkF1dG9TaXplIjowLCJGb3JlZ3JvdW5kIjp7IiRpZCI6IjY5MSIsIkNvbG9yIjp7IiRpZCI6IjY5MiIsIkEiOjI1NSwiUiI6MjU1LCJHIjoyNTUsIkIiOjI1NX19LCJNYXhXaWR0aCI6IkluZmluaXR5IiwiTWF4SGVpZ2h0IjowLjAsIlNtYXJ0Rm9yZWdyb3VuZElzQWN0aXZlIjpmYWxzZSwiSG9yaXpvbnRhbEFsaWdubWVudCI6MCwiVmVydGljYWxBbGlnbm1lbnQiOjAsIlNtYXJ0Rm9yZWdyb3VuZCI6bnVsbCwiQmFja2dyb3VuZEZpbGxUeXBlIjowLCJNYXJnaW4iOnsiJGlkIjoiNjkzIiwiVG9wIjowLjAsIkxlZnQiOjAuMCwiUmlnaHQiOjAuMCwiQm90dG9tIjowLjB9LCJQYWRkaW5nIjp7IiRpZCI6IjY5NCIsIlRvcCI6MC4wLCJMZWZ0IjowLjAsIlJpZ2h0IjowLjAsIkJvdHRvbSI6MC4wfSwiQmFja2dyb3VuZCI6bnVsbCwiSXNWaXNpYmxlIjpmYWxzZSwiV2lkdGgiOjAuMCwiSGVpZ2h0IjowLjAsIkJvcmRlclN0eWxlIjpudWxsLCJQYXJlbnRTdHlsZSI6bnVsbH0sIlJlY3RhbmdsZVN0eWxlIjp7IiRpZCI6IjY5NSIsIk1hcmdpbiI6eyIkaWQiOiI2OTYiLCJUb3AiOjAuMCwiTGVmdCI6MC4wLCJSaWdodCI6MC4wLCJCb3R0b20iOjAuMH0sIlBhZGRpbmciOnsiJGlkIjoiNjk3IiwiVG9wIjowLjAsIkxlZnQiOjAuMCwiUmlnaHQiOjAuMCwiQm90dG9tIjowLjB9LCJCYWNrZ3JvdW5kIjp7IiRpZCI6IjY5OCIsIkNvbG9yIjp7IiRpZCI6IjY5OSIsIkEiOjE1MywiUiI6NTEsIkciOjkxLCJCIjoxMTZ9fSwiSXNWaXNpYmxlIjpmYWxzZSwiV2lkdGgiOjAuMCwiSGVpZ2h0IjowLjAsIkJvcmRlclN0eWxlIjp7IiRpZCI6IjcwMCIsIkxpbmVDb2xvciI6eyIkaWQiOiI3MDEiLCIkdHlwZSI6Ik5MUkUuQ29tbW9uLkRvbS5Tb2xpZENvbG9yQnJ1c2gsIE5MUkUuQ29tbW9uIiwiQ29sb3IiOnsiJGlkIjoiNzAyIiwiQSI6MjU1LCJSIjoxOSwiRyI6MTgsIkIiOjIyfX0sIkxpbmVXZWlnaHQiOjAuMCwiTGluZVR5cGUiOjAsIlBhcmVudFN0eWxlIjpudWxsfSwiUGFyZW50U3R5bGUiOm51bGx9LCJNYXJnaW4iOnsiJGlkIjoiNzAzIiwiVG9wIjowLjAsIkxlZnQiOjAuMCwiUmlnaHQiOjAuMCwiQm90dG9tIjowLjB9LCJQYWRkaW5nIjp7IiRpZCI6IjcwNCIsIlRvcCI6MC4wLCJMZWZ0IjowLjAsIlJpZ2h0IjowLjAsIkJvdHRvbSI6MC4wfSwiQmFja2dyb3VuZCI6bnVsbCwiSXNWaXNpYmxlIjp0cnVlLCJXaWR0aCI6MC4wLCJIZWlnaHQiOjAuMCwiQm9yZGVyU3R5bGUiOm51bGwsIlBhcmVudFN0eWxlIjpudWxsfSwiQmFja2dyb3VuZFN0eWxlIjp7IiRpZCI6IjcwNSIsIk1hcmdpbiI6eyIkaWQiOiI3MDYiLCJUb3AiOjAuMCwiTGVmdCI6MC4wLCJSaWdodCI6MC4wLCJCb3R0b20iOjAuMH0sIlBhZGRpbmciOnsiJGlkIjoiNzA3IiwiVG9wIjowLjAsIkxlZnQiOjAuMCwiUmlnaHQiOjAuMCwiQm90dG9tIjowLjB9LCJCYWNrZ3JvdW5kIjp7IiRpZCI6IjcwOCIsIkNvbG9yIjp7IiRpZCI6IjcwOSIsIkEiOjI1NSwiUiI6MjQzLCJHIjoyNDMsIkIiOjI0M319LCJJc1Zpc2libGUiOnRydWUsIldpZHRoIjowLjAsIkhlaWdodCI6MC4wLCJCb3JkZXJTdHlsZSI6eyIkaWQiOiI3MTAiLCJMaW5lQ29sb3IiOnsiJGlkIjoiNzExIiwiJHR5cGUiOiJOTFJFLkNvbW1vbi5Eb20uU29saWRDb2xvckJydXNoLCBOTFJFLkNvbW1vbiIsIkNvbG9yIjp7IiRpZCI6IjcxMiIsIkEiOjI1NSwiUiI6MTksIkciOjE4LCJCIjoyMn19LCJMaW5lV2VpZ2h0IjowLjAsIkxpbmVUeXBlIjowLCJQYXJlbnRTdHlsZSI6bnVsbH0sIlBhcmVudFN0eWxlIjpudWxsfSwiSXNBYm92ZVRpbWViYW5kIjpmYWxzZSwiTWFyZ2luIjp7IiRpZCI6IjcxMyIsIlRvcCI6MC4wLCJMZWZ0IjowLjAsIlJpZ2h0IjowLjAsIkJvdHRvbSI6MC4wfSwiUGFkZGluZyI6eyIkaWQiOiI3MTQiLCJUb3AiOjAuMCwiTGVmdCI6MC4wLCJSaWdodCI6MC4wLCJCb3R0b20iOjAuMH0sIklzVmlzaWJsZSI6dHJ1ZSwiV2lkdGgiOjAuMCwiSGVpZ2h0IjowLjAsIkJvcmRlclN0eWxlIjp7IiRpZCI6IjcxNSIsIkxpbmVDb2xvciI6bnVsbCwiTGluZVdlaWdodCI6MC4wLCJMaW5lVHlwZSI6MCwiUGFyZW50U3R5bGUiOm51bGx9LCJQYXJlbnRTdHlsZSI6bnVsbH19XSwiQ3VsdHVyZUluZm9OYW1lIjoiZW4tVVMiLCJTdHlsZU5hbWUiOm51bGwsIlZlcnNpb24iOnsiJGlkIjoiNzE2IiwiVmVyc2lvbiI6IjMuNC4yIiwiT3JpZ2luYWxBc3NlbWJseVZlcnNpb24iOiIzLjIwLjA0LjAwIiwiRWRpdGlvbiI6IlBybyIsIkxhc3RTYXZlZEVkaXRpb24iOjIsIklzUGx1c0VkaXRpb24iOnRydWUsIklzUHJvRWRpdGlvbiI6dHJ1ZX0sIkVmZmVjdCI6MCwiU3R5bGUiOnsiJGlkIjoiNzE3IiwiVGltZWJhbmRTdHlsZSI6eyIkaWQiOiI3MTgiLCJTY2FsZU1hcmtpbmciOjAsIlNoYXBlIjowLCJTaGFwZVN0eWxlIjp7IiRpZCI6IjcxOSIsIk1hcmdpbiI6eyIkaWQiOiI3MjAiLCJUb3AiOjAuMCwiTGVmdCI6MTIuMCwiUmlnaHQiOjEyLjAsIkJvdHRvbSI6MC4wfSwiUGFkZGluZyI6eyIkaWQiOiI3MjEiLCJUb3AiOjcuMCwiTGVmdCI6MC4wLCJSaWdodCI6MC4wLCJCb3R0b20iOjcuMH0sIkJhY2tncm91bmQiOnsiJGlkIjoiNzIyIiwiQ29sb3IiOnsiJGlkIjoiNzIzIiwiQSI6MjU1LCJSIjo1MSwiRyI6OTEsIkIiOjExNn19LCJJc1Zpc2libGUiOnRydWUsIldpZHRoIjo4NTguMCwiSGVpZ2h0IjozMC4wLCJCb3JkZXJTdHlsZSI6eyIkaWQiOiI3MjQiLCJMaW5lQ29sb3IiOnsiJGlkIjoiNzI1IiwiJHR5cGUiOiJOTFJFLkNvbW1vbi5Eb20uU29saWRDb2xvckJydXNoLCBOTFJFLkNvbW1vbiIsIkNvbG9yIjp7IiRpZCI6IjcyNiIsIkEiOjI1NSwiUiI6MjU1LCJHIjowLCJCIjowfX0sIkxpbmVXZWlnaHQiOjAuMCwiTGluZVR5cGUiOjAsIlBhcmVudFN0eWxlIjpudWxsfSwiUGFyZW50U3R5bGUiOm51bGx9LCJNaWRkbGVUaWVyU2hhcGVTdHlsZSI6eyIkaWQiOiI3MjciLCJNYXJnaW4iOnsiJHJlZiI6IjcyMCJ9LCJQYWRkaW5nIjp7IiRyZWYiOiI3MjEifSwiQmFja2dyb3VuZCI6eyIkcmVmIjoiNzIyIn0sIklzVmlzaWJsZSI6dHJ1ZSwiV2lkdGgiOjg1OC4wLCJIZWlnaHQiOjMwLjAsIkJvcmRlclN0eWxlIjpudWxsLCJQYXJlbnRTdHlsZSI6bnVsbH0sIkJvdHRvbVRpZXJTaGFwZVN0eWxlIjp7IiRpZCI6IjcyOCIsIk1hcmdpbiI6eyIkcmVmIjoiNzIwIn0sIlBhZGRpbmciOnsiJHJlZiI6IjcyMSJ9LCJCYWNrZ3JvdW5kIjp7IiRyZWYiOiI3MjIifSwiSXNWaXNpYmxlIjp0cnVlLCJXaWR0aCI6ODU4LjAsIkhlaWdodCI6MzAuMCwiQm9yZGVyU3R5bGUiOm51bGwsIlBhcmVudFN0eWxlIjpudWxsfSwiUmlnaHRFbmRDYXBzU3R5bGUiOnsiJGlkIjoiNzI5IiwiRm9udFNldHRpbmdzIjp7IiRpZCI6IjczMCIsIkZvbnRTaXplIjoxLCJGb250TmFtZSI6IkFyaWFsIiwiSXNCb2xkIjp0cnVlLCJJc0l0YWxpYyI6ZmFsc2UsIklzVW5kZXJsaW5lZCI6ZmFsc2UsIlBhcmVudFN0eWxlIjpudWxsfSwiQXV0b1NpemUiOjAsIkZvcmVncm91bmQiOnsiJGlkIjoiNzMxIiwiQ29sb3IiOnsiJGlkIjoiNzMyIiwiQSI6MjU1LCJSIjo1NSwiRyI6NTMsIkIiOjY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AuMCwiUmlnaHQiOjI1LjAsIkJvdHRvbSI6MC4wfSwiUGFkZGluZyI6eyIkaWQiOiI3MzQiLCJUb3AiOjAuMCwiTGVmdCI6MC4wLCJSaWdodCI6MC4wLCJCb3R0b20iOjAuMH0sIkJhY2tncm91bmQiOnsiJGlkIjoiNzM1IiwiQ29sb3IiOnsiJHJlZiI6IjU2In19LCJJc1Zpc2libGUiOmZhbHNlLCJXaWR0aCI6MC4wLCJIZWlnaHQiOjAuMCwiQm9yZGVyU3R5bGUiOm51bGwsIlBhcmVudFN0eWxlIjpudWxsfSwiTGVmdEVuZENhcHNTdHlsZSI6eyIkaWQiOiI3MzYiLCJGb250U2V0dGluZ3MiOnsiJGlkIjoiNzM3IiwiRm9udFNpemUiOjE2LCJGb250TmFtZSI6IkFyaWFsIiwiSXNCb2xkIjp0cnVlLCJJc0l0YWxpYyI6ZmFsc2UsIklzVW5kZXJsaW5lZCI6ZmFsc2UsIlBhcmVudFN0eWxlIjpudWxsfSwiQXV0b1NpemUiOjAsIkZvcmVncm91bmQiOnsiJGlkIjoiNzM4IiwiQ29sb3IiOnsiJGlkIjoiNzM5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DAiLCJUb3AiOjAuMCwiTGVmdCI6NTIuMCwiUmlnaHQiOjAuMCwiQm90dG9tIjowLjB9LCJQYWRkaW5nIjp7IiRpZCI6Ijc0MSIsIlRvcCI6MC4wLCJMZWZ0IjowLjAsIlJpZ2h0IjowLjAsIkJvdHRvbSI6MC4wfSwiQmFja2dyb3VuZCI6eyIkaWQiOiI3NDIiLCJDb2xvciI6eyIkcmVmIjoiNTYifX0sIklzVmlzaWJsZSI6ZmFsc2UsIldpZHRoIjowLjAsIkhlaWdodCI6MC4wLCJCb3JkZXJTdHlsZSI6bnVsbCwiUGFyZW50U3R5bGUiOm51bGx9LCJUb2RheVRleHRTdHlsZSI6eyIkaWQiOiI3NDMiLCJGb250U2V0dGluZ3MiOnsiJGlkIjoiNzQ0IiwiRm9udFNpemUiOjExLCJGb250TmFtZSI6IkFyaWFsIiwiSXNCb2xkIjpmYWxzZSwiSXNJdGFsaWMiOmZhbHNlLCJJc1VuZGVybGluZWQiOmZhbHNlLCJQYXJlbnRTdHlsZSI6bnVsbH0sIkF1dG9TaXplIjowLCJGb3JlZ3JvdW5kIjp7IiRpZCI6Ijc0NSIsIkNvbG9yIjp7IiRpZCI6Ijc0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NDciLCJUb3AiOjAuMCwiTGVmdCI6MC4wLCJSaWdodCI6MC4wLCJCb3R0b20iOjAuMH0sIlBhZGRpbmciOnsiJGlkIjoiNzQ4IiwiVG9wIjowLjAsIkxlZnQiOjAuMCwiUmlnaHQiOjAuMCwiQm90dG9tIjowLjB9LCJCYWNrZ3JvdW5kIjp7IiRpZCI6Ijc0OSIsIkNvbG9yIjp7IiRyZWYiOiI1NiJ9fSwiSXNWaXNpYmxlIjp0cnVlLCJXaWR0aCI6MC4wLCJIZWlnaHQiOjAuMCwiQm9yZGVyU3R5bGUiOm51bGwsIlBhcmVudFN0eWxlIjpudWxsfSwiVG9kYXlNYXJrZXJTdHlsZSI6eyIkaWQiOiI3NTAiLCJNYXJnaW4iOnsiJGlkIjoiNzUxIiwiVG9wIjowLjAsIkxlZnQiOjAuMCwiUmlnaHQiOjAuMCwiQm90dG9tIjowLjB9LCJQYWRkaW5nIjp7IiRpZCI6Ijc1MiIsIlRvcCI6MC4wLCJMZWZ0IjowLjAsIlJpZ2h0IjowLjAsIkJvdHRvbSI6MC4wfSwiQmFja2dyb3VuZCI6eyIkaWQiOiI3NTMiLCJDb2xvciI6eyIkaWQiOiI3NTQiLCJBIjoyNTUsIlIiOjI1NSwiRyI6MCwiQiI6MH19LCJJc1Zpc2libGUiOnRydWUsIldpZHRoIjowLjAsIkhlaWdodCI6MC4wLCJCb3JkZXJTdHlsZSI6bnVsbCwiUGFyZW50U3R5bGUiOm51bGx9LCJTY2FsZVN0eWxlIjp7IiRpZCI6Ijc1NSIsIlNoYXBlIjowLCJTaG93U2VnbWVudFNlcGFyYXRvcnMiOnRydWUsIlNlZ21lbnRTZXBhcmF0b3JPcGFjaXR5IjozMCwiSGFzQmVlblZpc2libGVCZWZvcmUiOnRydWUsIkZvbnRTZXR0aW5ncyI6eyIkaWQiOiI3NTYiLCJGb250U2l6ZSI6MTQsIkZvbnROYW1lIjoiU2Vnb2UgVUkiLCJJc0JvbGQiOmZhbHNlLCJJc0l0YWxpYyI6ZmFsc2UsIklzVW5kZXJsaW5lZCI6ZmFsc2UsIlBhcmVudFN0eWxlIjpudWxsfSwiQXV0b1NpemUiOjAsIkZvcmVncm91bmQiOnsiJGlkIjoiNzU3IiwiQ29sb3IiOnsiJGlkIjoiNzU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1OSIsIlRvcCI6MC4wLCJMZWZ0Ijo1LjAsIlJpZ2h0IjowLjAsIkJvdHRvbSI6MC4wfSwiUGFkZGluZyI6eyIkaWQiOiI3NjAiLCJUb3AiOjAuMCwiTGVmdCI6MC4wLCJSaWdodCI6MC4wLCJCb3R0b20iOjAuMH0sIkJhY2tncm91bmQiOnsiJGlkIjoiNzYxIiwiQ29sb3IiOnsiJHJlZiI6IjU2In19LCJJc1Zpc2libGUiOnRydWUsIldpZHRoIjowLjAsIkhlaWdodCI6MC4wLCJCb3JkZXJTdHlsZSI6bnVsbCwiUGFyZW50U3R5bGUiOm51bGx9LCJTaW5nbGVTY2FsZVNoYXBlU3R5bGUiOnsiJGlkIjoiNzYyIiwiU2hhcGUiOjAsIkhlaWdodCI6MzAuMH0sIk1pZGRsZVRpZXJTY2FsZVN0eWxlIjp7IiRpZCI6Ijc2MyIsIlNoYXBlIjowLCJTaG93U2VnbWVudFNlcGFyYXRvcnMiOnRydWUsIlNlZ21lbnRTZXBhcmF0b3JPcGFjaXR5IjozMCwiSGFzQmVlblZpc2libGVCZWZvcmUiOmZhbHNlLCJGb250U2V0dGluZ3MiOnsiJGlkIjoiNzY0IiwiRm9udFNpemUiOjE0LCJGb250TmFtZSI6IlNlZ29lIFVJIiwiSXNCb2xkIjpmYWxzZSwiSXNJdGFsaWMiOmZhbHNlLCJJc1VuZGVybGluZWQiOmZhbHNlLCJQYXJlbnRTdHlsZSI6bnVsbH0sIkF1dG9TaXplIjowLCJGb3JlZ3JvdW5kIjp7IiRyZWYiOiI3NTcifSwiTWF4V2lkdGgiOjIwMC4wLCJNYXhIZWlnaHQiOiJJbmZpbml0eSIsIlNtYXJ0Rm9yZWdyb3VuZElzQWN0aXZlIjpmYWxzZSwiSG9yaXpvbnRhbEFsaWdubWVudCI6MCwiVmVydGljYWxBbGlnbm1lbnQiOjEsIlNtYXJ0Rm9yZWdyb3VuZCI6bnVsbCwiQmFja2dyb3VuZEZpbGxUeXBlIjowLCJNYXJnaW4iOnsiJHJlZiI6Ijc1OSJ9LCJQYWRkaW5nIjp7IiRyZWYiOiI3NjAifSwiQmFja2dyb3VuZCI6eyIkcmVmIjoiNzYxIn0sIklzVmlzaWJsZSI6ZmFsc2UsIldpZHRoIjowLjAsIkhlaWdodCI6MC4wLCJCb3JkZXJTdHlsZSI6bnVsbCwiUGFyZW50U3R5bGUiOm51bGx9LCJCb3R0b21UaWVyU2NhbGVTdHlsZSI6eyIkaWQiOiI3NjUiLCJTaGFwZSI6MCwiU2hvd1NlZ21lbnRTZXBhcmF0b3JzIjp0cnVlLCJTZWdtZW50U2VwYXJhdG9yT3BhY2l0eSI6MzAsIkhhc0JlZW5WaXNpYmxlQmVmb3JlIjpmYWxzZSwiRm9udFNldHRpbmdzIjp7IiRpZCI6Ijc2NiIsIkZvbnRTaXplIjoxNCwiRm9udE5hbWUiOiJTZWdvZSBVS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xLCJTbWFydEZvcmVncm91bmQiOm51bGwsIkJhY2tncm91bmRGaWxsVHlwZSI6MCwiTWFyZ2luIjp7IiRyZWYiOiI3NTkifSwiUGFkZGluZyI6eyIkcmVmIjoiNzYwIn0sIkJhY2tncm91bmQiOnsiJHJlZiI6Ijc2MSJ9LCJJc1Zpc2libGUiOmZhbHNlLCJXaWR0aCI6MC4wLCJIZWlnaHQiOjAuMCwiQm9yZGVyU3R5bGUiOm51bGwsIlBhcmVudFN0eWxlIjpudWxsfSwiRWxhcHNlZFRpbWVCYWNrZ3JvdW5kIjp7IiRpZCI6Ijc2NyIsIkNvbG9yIjp7IiRpZCI6Ijc2OCIsIkEiOjE5MSwiUiI6MjU1LCJHIjowLCJCIjowfX0sIkFwcGVuZFllYXJPblllYXJDaGFuZ2UiOnRydWUsIkVsYXBzZWRUaW1lRm9ybWF0IjoyLCJUb2RheU1hcmtlclBvc2l0aW9uIjowLCJRdWlja1Bvc2l0aW9uIjozLCJBYnNvbHV0ZVBvc2l0aW9uIjoxODkuMCwiTWFyZ2luIjp7IiRpZCI6Ijc2OSIsIlRvcCI6MC4wLCJMZWZ0IjoxMC4wLCJSaWdodCI6MTAuMCwiQm90dG9tIjowLjB9LCJQYWRkaW5nIjp7IiRpZCI6Ijc3MCIsIlRvcCI6MC4wLCJMZWZ0IjowLjAsIlJpZ2h0IjowLjAsIkJvdHRvbSI6MC4wfSwiQmFja2dyb3VuZCI6eyIkaWQiOiI3NzEiLCJDb2xvciI6eyIkaWQiOiI3NzIiLCJBIjoyNTUsIlIiOjMxLCJHIjo3MywiQiI6MTI1fX0sIklzVmlzaWJsZSI6dHJ1ZSwiV2lkdGgiOjAuMCwiSGVpZ2h0IjowLjAsIkJvcmRlclN0eWxlIjpudWxsLCJQYXJlbnRTdHlsZSI6bnVsbH0sIkRlZmF1bHRNaWxlc3RvbmVTdHlsZSI6eyIkaWQiOiI3NzMiLCJTaGFwZSI6MCwiQ29ubmVjdG9yTWFyZ2luIjp7IiRpZCI6Ijc3NCIsIlRvcCI6MC4wLCJMZWZ0IjoyLjAsIlJpZ2h0IjoyLjAsIkJvdHRvbSI6MC4wfSwiQ29ubmVjdG9yU3R5bGUiOnsiJGlkIjoiNzc1IiwiTGluZUNvbG9yIjp7IiRpZCI6Ijc3NiIsIiR0eXBlIjoiTkxSRS5Db21tb24uRG9tLlNvbGlkQ29sb3JCcnVzaCwgTkxSRS5Db21tb24iLCJDb2xvciI6eyIkaWQiOiI3NzciLCJBIjoxMjcsIlIiOjMxLCJHIjo3MywiQiI6MTI2fX0sIkxpbmVXZWlnaHQiOjEuMCwiTGluZVR5cGUiOjAsIlBhcmVudFN0eWxlIjpudWxsfSwiSXNCZWxvd1RpbWViYW5kIjpmYWxzZSwiUG9zaXRpb25PblRhc2siOjAsIkhpZGVEYXRlIjpmYWxzZSwiU2hhcGVTaXplIjoxLCJTcGFjaW5nIjoxLjAsIlBhZGRpbmciOnsiJGlkIjoiNzc4IiwiVG9wIjo3LjAsIkxlZnQiOjMuMCwiUmlnaHQiOjAuMCwiQm90dG9tIjoyLjB9LCJTaGFwZVN0eWxlIjp7IiRpZCI6Ijc3OSIsIk1hcmdpbiI6eyIkaWQiOiI3ODAiLCJUb3AiOjAuMCwiTGVmdCI6MC4wLCJSaWdodCI6MC4wLCJCb3R0b20iOjAuMH0sIlBhZGRpbmciOnsiJGlkIjoiNzgxIiwiVG9wIjowLjAsIkxlZnQiOjAuMCwiUmlnaHQiOjAuMCwiQm90dG9tIjowLjB9LCJCYWNrZ3JvdW5kIjp7IiRpZCI6Ijc4MiIsIkNvbG9yIjp7IiRpZCI6Ijc4MyIsIkEiOjI1NSwiUiI6MCwiRyI6MTE0LCJCIjoxODh9fSwiSXNWaXNpYmxlIjp0cnVlLCJXaWR0aCI6MTguMCwiSGVpZ2h0IjoyMC4wLCJCb3JkZXJTdHlsZSI6eyIkaWQiOiI3ODQiLCJMaW5lQ29sb3IiOnsiJGlkIjoiNzg1IiwiJHR5cGUiOiJOTFJFLkNvbW1vbi5Eb20uU29saWRDb2xvckJydXNoLCBOTFJFLkNvbW1vbiIsIkNvbG9yIjp7IiRpZCI6Ijc4NiIsIkEiOjI1NSwiUiI6MjU1LCJHIjowLCJCIjowfX0sIkxpbmVXZWlnaHQiOjAuMCwiTGluZVR5cGUiOjAsIlBhcmVudFN0eWxlIjpudWxsfSwiUGFyZW50U3R5bGUiOm51bGx9LCJUaXRsZVN0eWxlIjp7IiRpZCI6Ijc4NyIsIkZvbnRTZXR0aW5ncyI6eyIkaWQiOiI3ODgiLCJGb250U2l6ZSI6MTEsIkZvbnROYW1lIjoiQ29yYmVsIiwiSXNCb2xkIjp0cnVlLCJJc0l0YWxpYyI6ZmFsc2UsIklzVW5kZXJsaW5lZCI6ZmFsc2UsIlBhcmVudFN0eWxlIjpudWxsfSwiQXV0b1NpemUiOjAsIkZvcmVncm91bmQiOnsiJGlkIjoiNzg5IiwiQ29sb3IiOnsiJGlkIjoiNzkwIiwiQSI6MjU1LCJSIjoyNDIsIkciOjI0MiwiQiI6MjQyfX0sIk1heFdpZHRoIjoyMDAuMCwiTWF4SGVpZ2h0IjoiSW5maW5pdHkiLCJTbWFydEZvcmVncm91bmRJc0FjdGl2ZSI6ZmFsc2UsIkhvcml6b250YWxBbGlnbm1lbnQiOjEsIlZlcnRpY2FsQWxpZ25tZW50IjowLCJTbWFydEZvcmVncm91bmQiOm51bGwsIkJhY2tncm91bmRGaWxsVHlwZSI6MCwiTWFyZ2luIjp7IiRpZCI6Ijc5MSIsIlRvcCI6MC4wLCJMZWZ0IjowLjAsIlJpZ2h0IjowLjAsIkJvdHRvbSI6MC4wfSwiUGFkZGluZyI6eyIkaWQiOiI3OTIiLCJUb3AiOjAuMCwiTGVmdCI6MC4wLCJSaWdodCI6MC4wLCJCb3R0b20iOjAuMH0sIkJhY2tncm91bmQiOnsiJGlkIjoiNzkzIiwiQ29sb3IiOnsiJHJlZiI6IjU2In19LCJJc1Zpc2libGUiOnRydWUsIldpZHRoIjowLjAsIkhlaWdodCI6MC4wLCJCb3JkZXJTdHlsZSI6bnVsbCwiUGFyZW50U3R5bGUiOm51bGx9LCJEYXRlU3R5bGUiOnsiJGlkIjoiNzk0IiwiRm9udFNldHRpbmdzIjp7IiRpZCI6Ijc5NSIsIkZvbnRTaXplIjo5LCJGb250TmFtZSI6IkNvcmJlbCIsIklzQm9sZCI6ZmFsc2UsIklzSXRhbGljIjpmYWxzZSwiSXNVbmRlcmxpbmVkIjpmYWxzZSwiUGFyZW50U3R5bGUiOm51bGx9LCJBdXRvU2l6ZSI6MCwiRm9yZWdyb3VuZCI6eyIkaWQiOiI3OTYiLCJDb2xvciI6eyIkaWQiOiI3OTciLCJBIjoyNTUsIlIiOjIzMywiRyI6MjMzLCJCIjoyMzN9fSwiTWF4V2lkdGgiOjIwMC4wLCJNYXhIZWlnaHQiOiJJbmZpbml0eSIsIlNtYXJ0Rm9yZWdyb3VuZElzQWN0aXZlIjpmYWxzZSwiSG9yaXpvbnRhbEFsaWdubWVudCI6MCwiVmVydGljYWxBbGlnbm1lbnQiOjAsIlNtYXJ0Rm9yZWdyb3VuZCI6bnVsbCwiQmFja2dyb3VuZEZpbGxUeXBlIjowLCJNYXJnaW4iOnsiJGlkIjoiNzk4IiwiVG9wIjowLjAsIkxlZnQiOjAuMCwiUmlnaHQiOjAuMCwiQm90dG9tIjowLjB9LCJQYWRkaW5nIjp7IiRpZCI6Ijc5OSIsIlRvcCI6MC4wLCJMZWZ0IjowLjAsIlJpZ2h0IjowLjAsIkJvdHRvbSI6MC4wfSwiQmFja2dyb3VuZCI6eyIkaWQiOiI4MDAiLCJDb2xvciI6eyIkcmVmIjoiNTYifX0sIklzVmlzaWJsZSI6dHJ1ZSwiV2lkdGgiOjAuMCwiSGVpZ2h0IjowLjAsIkJvcmRlclN0eWxlIjpudWxsLCJQYXJlbnRTdHlsZSI6bnVsbH0sIkRhdGVGb3JtYXQiOnsiJGlkIjoiODAxIiwiRm9ybWF0U3RyaW5nIjoiTU1N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MiIsIkZvcm1hdCI6MCwiSXNWaXNpYmxlIjpmYWxzZSwiTGFzdEtub3duVmlzaWJpbGl0eVN0YXRlIjpmYWxzZX0sIklzVmlzaWJsZSI6dHJ1ZSwiUGFyZW50U3R5bGUiOm51bGx9LCJEZWZhdWx0VGFza1N0eWxlIjp7IiRpZCI6IjgwMyIsIlNoYXBlIjowLCJTaGFwZVRoaWNrbmVzcyI6MSwiRHVyYXRpb25Gb3JtYXQiOjAsIkluY2x1ZGVOb25Xb3JraW5nRGF5c0luRHVyYXRpb24iOmZhbHNlLCJQZXJjZW50YWdlQ29tcGxldGVTdHlsZSI6eyIkaWQiOiI4MDQiLCJGb250U2V0dGluZ3MiOnsiJGlkIjoiODA1IiwiRm9udFNpemUiOjksIkZvbnROYW1lIjoiQXJpYWwiLCJJc0JvbGQiOmZhbHNlLCJJc0l0YWxpYyI6ZmFsc2UsIklzVW5kZXJsaW5lZCI6ZmFsc2UsIlBhcmVudFN0eWxlIjpudWxsfSwiQXV0b1NpemUiOjAsIkZvcmVncm91bmQiOnsiJHJlZiI6IjEwIn0sIk1heFdpZHRoIjoyMDAuMCwiTWF4SGVpZ2h0IjoiSW5maW5pdHkiLCJTbWFydEZvcmVncm91bmRJc0FjdGl2ZSI6ZmFsc2UsIkhvcml6b250YWxBbGlnbm1lbnQiOjE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HJlZiI6IjU2In19LCJJc1Zpc2libGUiOnRydWUsIldpZHRoIjowLjAsIkhlaWdodCI6MC4wLCJCb3JkZXJTdHlsZSI6bnVsbCwiUGFyZW50U3R5bGUiOm51bGx9LCJEdXJhdGlvblN0eWxlIjp7IiRpZCI6IjgwOSIsIkZvbnRTZXR0aW5ncyI6eyIkaWQiOiI4MTAiLCJGb250U2l6ZSI6OSwiRm9udE5hbWUiOiJDb3JiZWwiLCJJc0JvbGQiOnRydWUsIklzSXRhbGljIjpmYWxzZSwiSXNVbmRlcmxpbmVkIjpmYWxzZSwiUGFyZW50U3R5bGUiOm51bGx9LCJBdXRvU2l6ZSI6MCwiRm9yZWdyb3VuZCI6eyIkaWQiOiI4MTEiLCJDb2xvciI6eyIkaWQiOiI4MTIiLCJBIjoyNTUsIlIiOjI1NSwiRyI6MjU1LCJCIjoyNTV9fSwiTWF4V2lkdGgiOjIwMC4wLCJNYXhIZWlnaHQiOiJJbmZpbml0eSIsIlNtYXJ0Rm9yZWdyb3VuZElzQWN0aXZlIjpmYWxzZSwiSG9yaXpvbnRhbEFsaWdubWVudCI6MCwiVmVydGljYWxBbGlnbm1lbnQiOjAsIlNtYXJ0Rm9yZWdyb3VuZCI6bnVsbCwiQmFja2dyb3VuZEZpbGxUeXBlIjowLCJNYXJnaW4iOnsiJGlkIjoiODEzIiwiVG9wIjowLjAsIkxlZnQiOjAuMCwiUmlnaHQiOjAuMCwiQm90dG9tIjowLjB9LCJQYWRkaW5nIjp7IiRpZCI6IjgxNCIsIlRvcCI6MC4wLCJMZWZ0IjowLjAsIlJpZ2h0IjowLjAsIkJvdHRvbSI6MC4wfSwiQmFja2dyb3VuZCI6eyIkaWQiOiI4MTUiLCJDb2xvciI6eyIkcmVmIjoiNTYifX0sIklzVmlzaWJsZSI6dHJ1ZSwiV2lkdGgiOjAuMCwiSGVpZ2h0IjowLjAsIkJvcmRlclN0eWxlIjpudWxsLCJQYXJlbnRTdHlsZSI6bnVsbH0sIkhvcml6b250YWxDb25uZWN0b3JTdHlsZSI6eyIkaWQiOiI4MTYiLCJMaW5lQ29sb3IiOnsiJHJlZiI6IjI3In0sIkxpbmVXZWlnaHQiOjEuMCwiTGluZVR5cGUiOjAsIlBhcmVudFN0eWxlIjpudWxsfSwiVmVydGljYWxDb25uZWN0b3JTdHlsZSI6eyIkaWQiOiI4MTciLCJMaW5lQ29sb3IiOnsiJHJlZiI6Ijc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dHJ1ZSwiUGVyY2VudGFnZUNvbXBsZXRlU2hhcGVPcGFjaXR5IjozNSwiU2hhcGVTdHlsZSI6eyIkaWQiOiI4MTgiLCJNYXJnaW4iOnsiJGlkIjoiODE5IiwiVG9wIjowLjAsIkxlZnQiOjQuMCwiUmlnaHQiOjQuMCwiQm90dG9tIjowLjB9LCJQYWRkaW5nIjp7IiRpZCI6IjgyMCIsIlRvcCI6MC4wLCJMZWZ0IjowLjAsIlJpZ2h0IjowLjAsIkJvdHRvbSI6MC4wfSwiQmFja2dyb3VuZCI6eyIkaWQiOiI4MjEiLCJDb2xvciI6eyIkaWQiOiI4MjIiLCJBIjoyNTUsIlIiOjAsIkciOjExNCwiQiI6MTg4fX0sIklzVmlzaWJsZSI6dHJ1ZSwiV2lkdGgiOjAuMCwiSGVpZ2h0IjoxNi4wLCJCb3JkZXJTdHlsZSI6eyIkaWQiOiI4MjMiLCJMaW5lQ29sb3IiOnsiJGlkIjoiODI0IiwiJHR5cGUiOiJOTFJFLkNvbW1vbi5Eb20uU29saWRDb2xvckJydXNoLCBOTFJFLkNvbW1vbiIsIkNvbG9yIjp7IiRpZCI6IjgyNSIsIkEiOjI1NSwiUiI6MjU1LCJHIjowLCJCIjowfX0sIkxpbmVXZWlnaHQiOjAuMCwiTGluZVR5cGUiOjAsIlBhcmVudFN0eWxlIjpudWxsfSwiUGFyZW50U3R5bGUiOm51bGx9LCJUaXRsZVN0eWxlIjp7IiRpZCI6IjgyNiIsIkZvbnRTZXR0aW5ncyI6eyIkaWQiOiI4MjciLCJGb250U2l6ZSI6MTEsIkZvbnROYW1lIjoiQXJpYWwiLCJJc0JvbGQiOmZhbHNlLCJJc0l0YWxpYyI6ZmFsc2UsIklzVW5kZXJsaW5lZCI6ZmFsc2UsIlBhcmVudFN0eWxlIjpudWxsfSwiQXV0b1NpemUiOjAsIkZvcmVncm91bmQiOnsiJGlkIjoiODI4IiwiQ29sb3IiOnsiJGlkIjoiODI5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gzMCIsIlRvcCI6MC4wLCJMZWZ0IjowLjAsIlJpZ2h0IjowLjAsIkJvdHRvbSI6MC4wfSwiUGFkZGluZyI6eyIkaWQiOiI4MzEiLCJUb3AiOjAuMCwiTGVmdCI6MC4wLCJSaWdodCI6MC4wLCJCb3R0b20iOjAuMH0sIkJhY2tncm91bmQiOnsiJGlkIjoiODMyIiwiQ29sb3IiOnsiJHJlZiI6IjU2In19LCJJc1Zpc2libGUiOnRydWUsIldpZHRoIjowLjAsIkhlaWdodCI6MC4wLCJCb3JkZXJTdHlsZSI6bnVsbCwiUGFyZW50U3R5bGUiOm51bGx9LCJEYXRlU3R5bGUiOnsiJGlkIjoiODMzIiwiRm9udFNldHRpbmdzIjp7IiRpZCI6IjgzNCIsIkZvbnRTaXplIjo5LCJGb250TmFtZSI6IkFyaWFsIiwiSXNCb2xkIjpmYWxzZSwiSXNJdGFsaWMiOmZhbHNlLCJJc1VuZGVybGluZWQiOmZhbHNlLCJQYXJlbnRTdHlsZSI6bnVsbH0sIkF1dG9TaXplIjowLCJGb3JlZ3JvdW5kIjp7IiRyZWYiOiI1MSJ9LCJNYXhXaWR0aCI6MjAwLjAsIk1heEhlaWdodCI6IkluZmluaXR5IiwiU21hcnRGb3JlZ3JvdW5kSXNBY3RpdmUiOmZhbHNlLCJIb3Jpem9udGFsQWxpZ25tZW50IjowLCJWZXJ0aWNhbEFsaWdubWVudCI6MCwiU21hcnRGb3JlZ3JvdW5kIjpudWxsLCJCYWNrZ3JvdW5kRmlsbFR5cGUiOjAsIk1hcmdpbiI6eyIkaWQiOiI4MzUiLCJUb3AiOjAuMCwiTGVmdCI6MC4wLCJSaWdodCI6MC4wLCJCb3R0b20iOjAuMH0sIlBhZGRpbmciOnsiJGlkIjoiODM2IiwiVG9wIjowLjAsIkxlZnQiOjAuMCwiUmlnaHQiOjAuMCwiQm90dG9tIjowLjB9LCJCYWNrZ3JvdW5kIjp7IiRyZWYiOiI1NSJ9LCJJc1Zpc2libGUiOnRydWUsIldpZHRoIjowLjAsIkhlaWdodCI6MC4wLCJCb3JkZXJTdHlsZSI6bnVsbCwiUGFyZW50U3R5bGUiOm51bGx9LCJEYXRlRm9ybWF0Ijp7IiRpZCI6IjgzNyIsIkZvcm1hdFN0cmluZyI6Ik1NTS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giLCJGb3JtYXQiOjAsIklzVmlzaWJsZSI6ZmFsc2UsIkxhc3RLbm93blZpc2liaWxpdHlTdGF0ZSI6ZmFsc2V9LCJJc1Zpc2libGUiOnRydWUsIlBhcmVudFN0eWxlIjpudWxsLCJfZXhwbGljaXRseVNldCI6eyIkaWQiOiI4Mz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0MCIsIkdyaWRsaW5lU3R5bGUiOnsiJGlkIjoiODQxIiwiTGluZUNvbG9yIjp7IiRpZCI6Ijg0MiIsIiR0eXBlIjoiTkxSRS5Db21tb24uRG9tLlNvbGlkQ29sb3JCcnVzaCwgTkxSRS5Db21tb24iLCJDb2xvciI6eyIkaWQiOiI4NDMiLCJBIjozOCwiUiI6OTEsIkciOjE1NSwiQiI6MjEzfX0sIkxpbmVXZWlnaHQiOjEuMCwiTGluZVR5cGUiOjAsIlBhcmVudFN0eWxlIjpudWxsfSwiTWFyZ2luIjp7IiRpZCI6Ijg0NCIsIlRvcCI6MC4wLCJMZWZ0IjowLjAsIlJpZ2h0IjowLjAsIkJvdHRvbSI6MC4wfSwiUGFkZGluZyI6eyIkaWQiOiI4NDUiLCJUb3AiOjAuMCwiTGVmdCI6MC4wLCJSaWdodCI6MC4wLCJCb3R0b20iOjAuMH0sIkJhY2tncm91bmQiOm51bGwsIklzVmlzaWJsZSI6dHJ1ZSwiV2lkdGgiOjAuMCwiSGVpZ2h0IjowLjAsIkJvcmRlclN0eWxlIjp7IiRpZCI6Ijg0NiIsIkxpbmVDb2xvciI6bnVsbCwiTGluZVdlaWdodCI6MC4wLCJMaW5lVHlwZSI6MCwiUGFyZW50U3R5bGUiOm51bGx9LCJQYXJlbnRTdHlsZSI6bnVsbH0sIkFjdGl2aXR5TGluZVBhbmVsU3R5bGUiOnsiJGlkIjoiODQ3IiwiQWN0aXZpdHlMaW5lU3R5bGUiOnsiJGlkIjoiODQ4IiwiTGluZUNvbG9yIjp7IiRpZCI6Ijg0OSIsIiR0eXBlIjoiTkxSRS5Db21tb24uRG9tLlNvbGlkQ29sb3JCcnVzaCwgTkxSRS5Db21tb24iLCJDb2xvciI6eyIkaWQiOiI4NTAiLCJBIjozOCwiUiI6NjgsIkciOjExNCwiQiI6MTk2fX0sIkxpbmVXZWlnaHQiOjEuMCwiTGluZVR5cGUiOjAsIlBhcmVudFN0eWxlIjpudWxsfSwiTWFyZ2luIjp7IiRpZCI6Ijg1MSIsIlRvcCI6MC4wLCJMZWZ0IjowLjAsIlJpZ2h0IjowLjAsIkJvdHRvbSI6MC4wfSwiUGFkZGluZyI6eyIkaWQiOiI4NTIiLCJUb3AiOjAuMCwiTGVmdCI6MC4wLCJSaWdodCI6MC4wLCJCb3R0b20iOjAuMH0sIkJhY2tncm91bmQiOm51bGwsIklzVmlzaWJsZSI6dHJ1ZSwiV2lkdGgiOjAuMCwiSGVpZ2h0IjowLjAsIkJvcmRlclN0eWxlIjpudWxsLCJQYXJlbnRTdHlsZSI6bnVsbH0sIlNob3dFbGFwc2VkVGltZUdyYWRpZW50U3R5bGUiOmZhbHNlLCJUaW1lYmFuZFJlc2VydmVkTGVmdEFyZWFTdHlsZSI6eyIkaWQiOiI4NTMiLCJBY3Rpdml0eUhlYWRlcldpZHRoIjowLjAsIklzU2V0IjpmYWxzZX0sIkRlZmF1bHRTd2ltbGFuZVN0eWxlIjp7IiRpZCI6Ijg1NCIsIkhlYWRlclN0eWxlIjp7IiRpZCI6Ijg1NSIsIlRleHRTdHlsZSI6eyIkaWQiOiI4NTYiLCJGb250U2V0dGluZ3MiOnsiJGlkIjoiODU3IiwiRm9udFNpemUiOjEyLCJGb250TmFtZSI6IkNhbGlicmkiLCJJc0JvbGQiOmZhbHNlLCJJc0l0YWxpYyI6ZmFsc2UsIklzVW5kZXJsaW5lZCI6ZmFsc2UsIlBhcmVudFN0eWxlIjpudWxsfSwiQXV0b1NpemUiOjAsIkZvcmVncm91bmQiOnsiJGlkIjoiODU4IiwiQ29sb3IiOnsiJGlkIjoiODU5IiwiQSI6MjU1LCJSIjozMiwiRyI6NTYsIkIiOjEwMH19LCJNYXhXaWR0aCI6IkluZmluaXR5IiwiTWF4SGVpZ2h0IjowLjA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bnVsbCwiSXNWaXNpYmxlIjpmYWxz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EyNywiUiI6OTEsIkciOjE1NSwiQiI6MjEzfX0sIklzVmlzaWJsZSI6ZmFsc2UsIldpZHRoIjowLjAsIkhlaWdodCI6MC4wLCJCb3JkZXJTdHlsZSI6eyIkaWQiOiI4NjciLCJMaW5lQ29sb3IiOnsiJGlkIjoiODY4IiwiJHR5cGUiOiJOTFJFLkNvbW1vbi5Eb20uU29saWRDb2xvckJydXNoLCBOTFJFLkNvbW1vbiIsIkNvbG9yIjp7IiRpZCI6Ijg2OSIsIkEiOjI1NSwiUiI6MjU1LCJHIjowLCJCIjowfX0sIkxpbmVXZWlnaHQiOjAuMCwiTGluZVR5cGUiOjAsIlBhcmVudFN0eWxlIjpudWxsfSwiUGFyZW50U3R5bGUiOm51bGx9LCJNYXJnaW4iOnsiJGlkIjoiODcwIiwiVG9wIjowLjAsIkxlZnQiOjAuMCwiUmlnaHQiOjAuMCwiQm90dG9tIjowLjB9LCJQYWRkaW5nIjp7IiRpZCI6Ijg3MSIsIlRvcCI6MC4wLCJMZWZ0IjowLjAsIlJpZ2h0IjowLjAsIkJvdHRvbSI6MC4wfSwiQmFja2dyb3VuZCI6bnVsbCwiSXNWaXNpYmxlIjp0cnVlLCJXaWR0aCI6MC4wLCJIZWlnaHQiOjAuMCwiQm9yZGVyU3R5bGUiOm51bGwsIlBhcmVudFN0eWxlIjpudWxsfSwiQmFja2dyb3VuZFN0eWxlIjp7IiRpZCI6Ijg3MiIsIk1hcmdpbiI6eyIkaWQiOiI4NzMiLCJUb3AiOjAuMCwiTGVmdCI6MC4wLCJSaWdodCI6MC4wLCJCb3R0b20iOjAuMH0sIlBhZGRpbmciOnsiJGlkIjoiODc0IiwiVG9wIjowLjAsIkxlZnQiOjAuMCwiUmlnaHQiOjAuMCwiQm90dG9tIjowLjB9LCJCYWNrZ3JvdW5kIjp7IiRpZCI6Ijg3NSIsIkNvbG9yIjp7IiRpZCI6Ijg3NiIsIkEiOjM4LCJSIjo5MSwiRyI6MTU1LCJCIjoyMTN9fSwiSXNWaXNpYmxlIjp0cnVlLCJXaWR0aCI6MC4wLCJIZWlnaHQiOjAuMCwiQm9yZGVyU3R5bGUiOnsiJGlkIjoiODc3IiwiTGluZUNvbG9yIjp7IiRpZCI6Ijg3OCIsIiR0eXBlIjoiTkxSRS5Db21tb24uRG9tLlNvbGlkQ29sb3JCcnVzaCwgTkxSRS5Db21tb24iLCJDb2xvciI6eyIkaWQiOiI4NzkiLCJBIjoyNTUsIlIiOjI1NSwiRyI6MCwiQiI6MH19LCJMaW5lV2VpZ2h0IjowLjAsIkxpbmVUeXBlIjowLCJQYXJlbnRTdHlsZSI6bnVsbH0sIlBhcmVudFN0eWxlIjpudWxsfSwiSXNBYm92ZVRpbWViYW5kIjpmYWxzZSwiTWFyZ2luIjp7IiRpZCI6Ijg4MCIsIlRvcCI6MC4wLCJMZWZ0IjowLjAsIlJpZ2h0IjowLjAsIkJvdHRvbSI6MC4wfSwiUGFkZGluZyI6eyIkaWQiOiI4ODEiLCJUb3AiOjAuMCwiTGVmdCI6MC4wLCJSaWdodCI6MC4wLCJCb3R0b20iOjAuMH0sIklzVmlzaWJsZSI6dHJ1ZSwiV2lkdGgiOjAuMCwiSGVpZ2h0IjowLjAsIkJvcmRlclN0eWxlIjpudWxsLCJQYXJlbnRTdHlsZSI6bnVsbH19LCJTY2FsZSI6eyIkaWQiOiI4ODIiLCJTdGFydERhdGUiOiIwMDAxLTAxLTAxVDAwOjAwOjAwIiwiRW5kRGF0ZSI6IjIwNjktMDQtMjJUMDA6NTY6MDAiLCJGb3JtYXQiOiJNTU0iLCJUeXBlIjo0LCJBdXRvRGF0ZVJhbmdlIjp0cnVlLCJXb3JraW5nRGF5cyI6MzEsIkZpc2NhbFllYXIiOnsiJGlkIjoiODgzIiwiU3RhcnRNb250aCI6MSwiVXNlU3RhcnRpbmdZZWFyRm9yTnVtYmVyaW5nIjp0cnVlLCJTaG93RmlzY2FsWWVhckxhYmVsIjp0cnVlfSwiVG9kYXlNYXJrZXJUZXh0IjoiVG9kYXkiLCJBdXRvU2NhbGVUeXBlIjpmYWxzZX0sIlNjYWxlVjIiOnsiJGlkIjoiODg0IiwiU3RhcnREYXRlIjoiMDAwMS0wMS0wMVQwMDowMDowMCIsIkVuZERhdGUiOiIyMDY5LTA0LTIyVDAwOjU2OjAwIiwiQXV0b0RhdGVSYW5nZSI6dHJ1ZSwiV29ya2luZ0RheXMiOjMxLCJGaXNjYWxZZWFyIjp7IiRyZWYiOiI4ODMifSwiVG9kYXlNYXJrZXJUZXh0IjoiVG9kYXkiLCJBdXRvU2NhbGVUeXBlIjpmYWxzZSwiVGltZWJhbmRTY2FsZXMiOnsiJGlkIjoiODg1IiwiVG9wU2NhbGVMYXllciI6eyIkaWQiOiI4ODYiLCJGb3JtYXQiOiJNTU0iLCJUeXBlIjo0fSwiTWlkZGxlU2NhbGVMYXllciI6eyIkaWQiOiI4ODciLCJGb3JtYXQiOm51bGwsIlR5cGUiOjB9LCJCb3R0b21TY2FsZUxheWVyIjp7IiRpZCI6Ijg4OCIsIkZvcm1hdCI6bnVsbCwiVHlwZSI6MH19fSwiTWlsZXN0b25lcyI6W3siJGlkIjoiODg5IiwiRGF0ZSI6IjIwNjctMDEtMDNUMDk6MTA6MDBaIiwiU3R5bGUiOnsiJGlkIjoiODkwIiwiU2hhcGUiOjE0LCJDb25uZWN0b3JNYXJnaW4iOnsiJHJlZiI6Ijc3NCJ9LCJDb25uZWN0b3JTdHlsZSI6eyIkaWQiOiI4OTEiLCJMaW5lQ29sb3IiOnsiJGlkIjoiODkyIiwiJHR5cGUiOiJOTFJFLkNvbW1vbi5Eb20uU29saWRDb2xvckJydXNoLCBOTFJFLkNvbW1vbiIsIkNvbG9yIjp7IiRpZCI6Ijg5MyIsIkEiOjEyNywiUiI6MTE1LCJHIjoxMTUsIkIiOjExNX19LCJMaW5lV2VpZ2h0IjoxLjAsIkxpbmVUeXBlIjowLCJQYXJlbnRTdHlsZSI6bnVsbH0sIklzQmVsb3dUaW1lYmFuZCI6ZmFsc2UsIlBvc2l0aW9uT25UYXNrIjowLCJIaWRlRGF0ZSI6ZmFsc2UsIlNoYXBlU2l6ZSI6MSwiU3BhY2luZyI6MS4wLCJQYWRkaW5nIjp7IiRyZWYiOiI3NzgifSwiU2hhcGVTdHlsZSI6eyIkaWQiOiI4OTQiLCJNYXJnaW4iOnsiJHJlZiI6Ijc4MCJ9LCJQYWRkaW5nIjp7IiRyZWYiOiI3ODEifSwiQmFja2dyb3VuZCI6eyIkaWQiOiI4OTUiLCJDb2xvciI6eyIkaWQiOiI4OTYiLCJBIjoyNTUsIlIiOjY2LCJHIjoxODYsIkIiOjE1MX19LCJJc1Zpc2libGUiOnRydWUsIldpZHRoIjoxOC4wLCJIZWlnaHQiOjIwLjAsIkJvcmRlclN0eWxlIjp7IiRpZCI6Ijg5NyIsIkxpbmVDb2xvciI6bnVsbCwiTGluZVdlaWdodCI6MC4wLCJMaW5lVHlwZSI6MCwiUGFyZW50U3R5bGUiOm51bGx9LCJQYXJlbnRTdHlsZSI6bnVsbH0sIlRpdGxlU3R5bGUiOnsiJGlkIjoiODk4IiwiRm9udFNldHRpbmdzIjp7IiRpZCI6Ijg5OSIsIkZvbnRTaXplIjoxMSwiRm9udE5hbWUiOiJDYWxpYnJpIiwiSXNCb2xkIjp0cnVlLCJJc0l0YWxpYyI6ZmFsc2UsIklzVW5kZXJsaW5lZCI6ZmFsc2UsIlBhcmVudFN0eWxlIjpudWxsfSwiQXV0b1NpemUiOjAsIkZvcmVncm91bmQiOnsiJGlkIjoiOTAwIiwiQ29sb3IiOnsiJGlkIjoiOTAxIiwiQSI6MjU1LCJSIjo2NywiRyI6MTMzLCJCIjoxMDh9fSwiTWF4V2lkdGgiOjExNC40MTU0MzU3OTEwMTU2MywiTWF4SGVpZ2h0IjoiSW5maW5pdHkiLCJTbWFydEZvcmVncm91bmRJc0FjdGl2ZSI6ZmFsc2UsIkhvcml6b250YWxBbGlnbm1lbnQiOjEsIlZlcnRpY2FsQWxpZ25tZW50IjowLCJTbWFydEZvcmVncm91bmQiOm51bGwsIkJhY2tncm91bmRGaWxsVHlwZSI6MCwiTWFyZ2luIjp7IiRyZWYiOiI3OTEifSwiUGFkZGluZyI6eyIkcmVmIjoiNzkyIn0sIkJhY2tncm91bmQiOnsiJGlkIjoiOTAyIiwiQ29sb3IiOnsiJGlkIjoiOTAzIiwiQSI6MCwiUiI6MjU1LCJHIjoyNTUsIkIiOjI1NX19LCJJc1Zpc2libGUiOnRydWUsIldpZHRoIjowLjAsIkhlaWdodCI6MC4wLCJCb3JkZXJTdHlsZSI6eyIkaWQiOiI5MDQiLCJMaW5lQ29sb3IiOm51bGwsIkxpbmVXZWlnaHQiOjAuMCwiTGluZVR5cGUiOjAsIlBhcmVudFN0eWxlIjpudWxsfSwiUGFyZW50U3R5bGUiOm51bGx9LCJEYXRlU3R5bGUiOnsiJGlkIjoiOTA1IiwiRm9udFNldHRpbmdzIjp7IiRpZCI6IjkwNiIsIkZvbnRTaXplIjo5LCJGb250TmFtZSI6IkNhbGlicmkiLCJJc0JvbGQiOmZhbHNlLCJJc0l0YWxpYyI6ZmFsc2UsIklzVW5kZXJsaW5lZCI6ZmFsc2UsIlBhcmVudFN0eWxlIjpudWxsfSwiQXV0b1NpemUiOjAsIkZvcmVncm91bmQiOnsiJGlkIjoiOTA3IiwiQ29sb3IiOnsiJGlkIjoiOTA4IiwiQSI6MjU1LCJSIjo1MSwiRyI6OTEsIkIiOjExNn19LCJNYXhXaWR0aCI6MjAwLjAsIk1heEhlaWdodCI6IkluZmluaXR5IiwiU21hcnRGb3JlZ3JvdW5kSXNBY3RpdmUiOmZhbHNlLCJIb3Jpem9udGFsQWxpZ25tZW50IjoxLCJWZXJ0aWNhbEFsaWdubWVudCI6MCwiU21hcnRGb3JlZ3JvdW5kIjpudWxsLCJCYWNrZ3JvdW5kRmlsbFR5cGUiOjAsIk1hcmdpbiI6eyIkcmVmIjoiNzk4In0sIlBhZGRpbmciOnsiJHJlZiI6Ijc5OSJ9LCJCYWNrZ3JvdW5kIjp7IiRpZCI6IjkwOSIsIkNvbG9yIjp7IiRpZCI6IjkxMCIsIkEiOjAsIlIiOjI1NSwiRyI6MjU1LCJCIjoyNTV9fSwiSXNWaXNpYmxlIjp0cnVlLCJXaWR0aCI6MC4wLCJIZWlnaHQiOjAuMCwiQm9yZGVyU3R5bGUiOnsiJGlkIjoiOTExIiwiTGluZUNvbG9yIjpudWxsLCJMaW5lV2VpZ2h0IjowLjAsIkxpbmVUeXBlIjowLCJQYXJlbnRTdHlsZSI6bnVsbH0sIlBhcmVudFN0eWxlIjpudWxsfSwiRGF0ZUZvcm1hdCI6eyIkaWQiOiI5MTIiLCJGb3JtYXRTdHJpbmciOiJNTU0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zIiwiRm9ybWF0IjowLCJJc1Zpc2libGUiOmZhbHNlLCJMYXN0S25vd25WaXNpYmlsaXR5U3RhdGUiOmZhbHNlfSwiSXNWaXNpYmxlIjp0cnVlLCJQYXJlbnRTdHlsZSI6bnVsbH0sIkluZGV4IjowLCJQZXJjZW50YWdlQ29tcGxldGUiOm51bGwsIlBvc2l0aW9uIjp7IlJhdGlvIjowLjAsIklzQ3VzdG9tIjpmYWxzZX0sIkRhdGVGb3JtYXQiOnsiJHJlZiI6IjkxMiJ9LCJXZWVrTnVtYmVyaW5nIjp7IiRpZCI6IjkxNCIsIkZvcm1hdCI6MCwiSXNWaXNpYmxlIjpmYWxzZSwiTGFzdEtub3duVmlzaWJpbGl0eVN0YXRlIjpmYWxzZX0sIlJlbGF0ZWRUYXNrSWQiOiIwMDAwMDAwMC0wMDAwLTAwMDAtMDAwMC0wMDAwMDAwMDAwMDAiLCJJZCI6ImJjM2NlM2NlLWIxYzgtNGJlMC1iZjI0LWZlMTQzNzkyZWE2MyIsIkltcG9ydElkIjpudWxsLCJUaXRsZSI6IkFwcHJvdmFsIiwiTm90ZSI6bnVsbCwiSHlwZXJsaW5rIjp7IiRpZCI6IjkxNSIsIkFkZHJlc3MiOiIiLCJTdWJBZGRyZXNzIjoiIn0sIklzQ2hhbmdlZCI6ZmFsc2UsIklzTmV3IjpmYWxzZX0seyIkaWQiOiI5MTYiLCJEYXRlIjoiMjAxOS0wMi0yNFQyMzo1OTowMFoiLCJTdHlsZSI6eyIkaWQiOiI5MTciLCJTaGFwZSI6MTYsIkNvbm5lY3Rvck1hcmdpbiI6eyIkcmVmIjoiNzc0In0sIkNvbm5lY3RvclN0eWxlIjp7IiRpZCI6IjkxOCIsIkxpbmVDb2xvciI6eyIkaWQiOiI5MTkiLCIkdHlwZSI6Ik5MUkUuQ29tbW9uLkRvbS5Tb2xpZENvbG9yQnJ1c2gsIE5MUkUuQ29tbW9uIiwiQ29sb3IiOnsiJGlkIjoiOTIwIiwiQSI6MTI3LCJSIjowLCJHIjowLCJCIjowfX0sIkxpbmVXZWlnaHQiOjEuMCwiTGluZVR5cGUiOjAsIlBhcmVudFN0eWxlIjpudWxsfSwiSXNCZWxvd1RpbWViYW5kIjpmYWxzZSwiUG9zaXRpb25PblRhc2siOjAsIkhpZGVEYXRlIjpmYWxzZSwiU2hhcGVTaXplIjoxLCJTcGFjaW5nIjoxLjAsIlBhZGRpbmciOnsiJHJlZiI6Ijc3OCJ9LCJTaGFwZVN0eWxlIjp7IiRpZCI6IjkyMSIsIk1hcmdpbiI6eyIkcmVmIjoiNzgwIn0sIlBhZGRpbmciOnsiJHJlZiI6Ijc4MSJ9LCJCYWNrZ3JvdW5kIjp7IiRpZCI6IjkyMiIsIkNvbG9yIjp7IiRpZCI6IjkyMyIsIkEiOjI1NSwiUiI6MCwiRyI6MCwiQiI6MH19LCJJc1Zpc2libGUiOnRydWUsIldpZHRoIjoxMy4wLCJIZWlnaHQiOjEzLjAsIkJvcmRlclN0eWxlIjp7IiRpZCI6IjkyNCIsIkxpbmVDb2xvciI6eyIkaWQiOiI5MjUiLCIkdHlwZSI6Ik5MUkUuQ29tbW9uLkRvbS5Tb2xpZENvbG9yQnJ1c2gsIE5MUkUuQ29tbW9uIiwiQ29sb3IiOnsiJGlkIjoiOTI2IiwiQSI6MjU1LCJSIjoxNywiRyI6MTI2LCJCIjoxNjd9fSwiTGluZVdlaWdodCI6MC4wLCJMaW5lVHlwZSI6MCwiUGFyZW50U3R5bGUiOm51bGx9LCJQYXJlbnRTdHlsZSI6bnVsbH0sIlRpdGxlU3R5bGUiOnsiJGlkIjoiOTI3IiwiRm9udFNldHRpbmdzIjp7IiRpZCI6IjkyOCIsIkZvbnRTaXplIjoxMSwiRm9udE5hbWUiOiJDYWxpYnJpIiwiSXNCb2xkIjp0cnVlLCJJc0l0YWxpYyI6ZmFsc2UsIklzVW5kZXJsaW5lZCI6ZmFsc2UsIlBhcmVudFN0eWxlIjpudWxsfSwiQXV0b1NpemUiOjAsIkZvcmVncm91bmQiOnsiJGlkIjoiOTI5IiwiQ29sb3IiOnsiJGlkIjoiOTMwIiwiQSI6MjU1LCJSIjo1MSwiRyI6OTEsIkIiOjExNn19LCJNYXhXaWR0aCI6NzEuOTkzMzA5MDIwOTk2MSwiTWF4SGVpZ2h0IjoiSW5maW5pdHkiLCJTbWFydEZvcmVncm91bmRJc0FjdGl2ZSI6ZmFsc2UsIkhvcml6b250YWxBbGlnbm1lbnQiOjAsIlZlcnRpY2FsQWxpZ25tZW50IjowLCJTbWFydEZvcmVncm91bmQiOm51bGwsIkJhY2tncm91bmRGaWxsVHlwZSI6MCwiTWFyZ2luIjp7IiRyZWYiOiI3OTEifSwiUGFkZGluZyI6eyIkcmVmIjoiNzkyIn0sIkJhY2tncm91bmQiOnsiJGlkIjoiOTMxIiwiQ29sb3IiOnsiJGlkIjoiOTMyIiwiQSI6MCwiUiI6MjU1LCJHIjoyNTUsIkIiOjI1NX19LCJJc1Zpc2libGUiOnRydW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1MSwiRyI6OTEsIkIiOjExNn19LCJNYXhXaWR0aCI6MjAwLjAsIk1heEhlaWdodCI6IkluZmluaXR5IiwiU21hcnRGb3JlZ3JvdW5kSXNBY3RpdmUiOmZhbHNlLCJIb3Jpem9udGFsQWxpZ25tZW50IjowLCJWZXJ0aWNhbEFsaWdubWVudCI6MCwiU21hcnRGb3JlZ3JvdW5kIjpudWxsLCJCYWNrZ3JvdW5kRmlsbFR5cGUiOjAsIk1hcmdpbiI6eyIkcmVmIjoiNzk4In0sIlBhZGRpbmciOnsiJHJlZiI6Ijc5OS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RGF0ZUZvcm1hdCI6eyIkcmVmIjoiOTEyIn0sIldlZWtOdW1iZXJpbmciOnsiJGlkIjoiOTQxIiwiRm9ybWF0IjowLCJJc1Zpc2libGUiOmZhbHNlLCJMYXN0S25vd25WaXNpYmlsaXR5U3RhdGUiOmZhbHNlfSwiSXNWaXNpYmxlIjp0cnVlLCJQYXJlbnRTdHlsZSI6bnVsbH0sIkluZGV4IjoxLCJQZXJjZW50YWdlQ29tcGxldGUiOm51bGwsIlBvc2l0aW9uIjp7IlJhdGlvIjowLjE2OTYwNzgyODc5NzI5NzUyLCJJc0N1c3RvbSI6ZmFsc2V9LCJEYXRlRm9ybWF0Ijp7IiRyZWYiOiI5MTIifSwiV2Vla051bWJlcmluZyI6eyIkaWQiOiI5NDIiLCJGb3JtYXQiOjAsIklzVmlzaWJsZSI6ZmFsc2UsIkxhc3RLbm93blZpc2liaWxpdHlTdGF0ZSI6ZmFsc2V9LCJSZWxhdGVkVGFza0lkIjoiMDAwMDAwMDAtMDAwMC0wMDAwLTAwMDAtMDAwMDAwMDAwMDAwIiwiSWQiOiI3ZDA5NjA4OC1jNWQyLTRkMGMtYjA4My1hNzBjMjgxOWVkNGUiLCJJbXBvcnRJZCI6bnVsbCwiVGl0bGUiOiJEcnVnIFNlbGVjdGlvbiIsIk5vdGUiOm51bGwsIkh5cGVybGluayI6eyIkaWQiOiI5NDMiLCJBZGRyZXNzIjpudWxsLCJTdWJBZGRyZXNzIjpudWxsfSwiSXNDaGFuZ2VkIjpmYWxzZSwiSXNOZXciOmZhbHNlfSx7IiRpZCI6Ijk0NCIsIkRhdGUiOiIyMDIyLTA2LTE5VDIyOjQ4OjAwWiIsIlN0eWxlIjp7IiRpZCI6Ijk0NSIsIlNoYXBlIjoxNiwiQ29ubmVjdG9yTWFyZ2luIjp7IiRyZWYiOiI3NzQifSwiQ29ubmVjdG9yU3R5bGUiOnsiJGlkIjoiOTQ2IiwiTGluZUNvbG9yIjp7IiRpZCI6Ijk0NyIsIiR0eXBlIjoiTkxSRS5Db21tb24uRG9tLlNvbGlkQ29sb3JCcnVzaCwgTkxSRS5Db21tb24iLCJDb2xvciI6eyIkaWQiOiI5NDg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Q5IiwiTWFyZ2luIjp7IiRyZWYiOiI3ODAifSwiUGFkZGluZyI6eyIkcmVmIjoiNzgxIn0sIkJhY2tncm91bmQiOnsiJGlkIjoiOTUwIiwiQ29sb3IiOnsiJGlkIjoiOTUxIiwiQSI6MjU1LCJSIjowLCJHIjowLCJCIjowfX0sIklzVmlzaWJsZSI6dHJ1ZSwiV2lkdGgiOjEzLjAsIkhlaWdodCI6MTMuMCwiQm9yZGVyU3R5bGUiOnsiJGlkIjoiOTUyIiwiTGluZUNvbG9yIjp7IiRpZCI6Ijk1MyIsIiR0eXBlIjoiTkxSRS5Db21tb24uRG9tLlNvbGlkQ29sb3JCcnVzaCwgTkxSRS5Db21tb24iLCJDb2xvciI6eyIkaWQiOiI5NTQiLCJBIjoyNTUsIlIiOjE3LCJHIjoxMjYsIkIiOjE2N319LCJMaW5lV2VpZ2h0IjowLjAsIkxpbmVUeXBlIjowLCJQYXJlbnRTdHlsZSI6bnVsbH0sIlBhcmVudFN0eWxlIjpudWxsfSwiVGl0bGVTdHlsZSI6eyIkaWQiOiI5NTUiLCJGb250U2V0dGluZ3MiOnsiJGlkIjoiOTU2IiwiRm9udFNpemUiOjExLCJGb250TmFtZSI6IkNhbGlicmkiLCJJc0JvbGQiOnRydWUsIklzSXRhbGljIjpmYWxzZSwiSXNVbmRlcmxpbmVkIjpmYWxzZSwiUGFyZW50U3R5bGUiOm51bGx9LCJBdXRvU2l6ZSI6MCwiRm9yZWdyb3VuZCI6eyIkaWQiOiI5NTciLCJDb2xvciI6eyIkaWQiOiI5NTg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1OSIsIkNvbG9yIjp7IiRpZCI6Ijk2MCIsIkEiOjAsIlIiOjI1NSwiRyI6MjU1LCJCIjoyNTV9fSwiSXNWaXNpYmxlIjp0cnVlLCJXaWR0aCI6MC4wLCJIZWlnaHQiOjAuMCwiQm9yZGVyU3R5bGUiOnsiJGlkIjoiOTYxIiwiTGluZUNvbG9yIjpudWxsLCJMaW5lV2VpZ2h0IjowLjAsIkxpbmVUeXBlIjowLCJQYXJlbnRTdHlsZSI6bnVsbH0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HJlZiI6IjkxMiJ9LCJXZWVrTnVtYmVyaW5nIjp7IiRpZCI6Ijk2OSIsIkZvcm1hdCI6MCwiSXNWaXNpYmxlIjpmYWxzZSwiTGFzdEtub3duVmlzaWJpbGl0eVN0YXRlIjpmYWxzZX0sIklzVmlzaWJsZSI6dHJ1ZSwiUGFyZW50U3R5bGUiOm51bGx9LCJJbmRleCI6MiwiUGVyY2VudGFnZUNvbXBsZXRlIjpudWxsLCJQb3NpdGlvbiI6eyJSYXRpbyI6MC4xMTc0MjE2NTEwODIyMDU4LCJJc0N1c3RvbSI6ZmFsc2V9LCJEYXRlRm9ybWF0Ijp7IiRyZWYiOiI5MTIifSwiV2Vla051bWJlcmluZyI6eyIkaWQiOiI5NzAiLCJGb3JtYXQiOjAsIklzVmlzaWJsZSI6ZmFsc2UsIkxhc3RLbm93blZpc2liaWxpdHlTdGF0ZSI6ZmFsc2V9LCJSZWxhdGVkVGFza0lkIjoiMDAwMDAwMDAtMDAwMC0wMDAwLTAwMDAtMDAwMDAwMDAwMDAwIiwiSWQiOiI1Y2EyOTY0MC05NmVlLTQxMjItOGIwMi01NDI4MDA1NjQ4ZjEiLCJJbXBvcnRJZCI6bnVsbCwiVGl0bGUiOiJJTkQgU3VibWlzc2lvbiIsIk5vdGUiOm51bGwsIkh5cGVybGluayI6eyIkaWQiOiI5NzEiLCJBZGRyZXNzIjpudWxsLCJTdWJBZGRyZXNzIjpudWxsfSwiSXNDaGFuZ2VkIjpmYWxzZSwiSXNOZXciOmZhbHNlfSx7IiRpZCI6Ijk3MiIsIkRhdGUiOiIyMDI3LTEyLTI1VDA0OjU0OjAwWiIsIlN0eWxlIjp7IiRpZCI6Ijk3MyIsIlNoYXBlIjoxNiwiQ29ubmVjdG9yTWFyZ2luIjp7IiRyZWYiOiI3NzQifSwiQ29ubmVjdG9yU3R5bGUiOnsiJGlkIjoiOTc0IiwiTGluZUNvbG9yIjp7IiRpZCI6Ijk3NSIsIiR0eXBlIjoiTkxSRS5Db21tb24uRG9tLlNvbGlkQ29sb3JCcnVzaCwgTkxSRS5Db21tb24iLCJDb2xvciI6eyIkaWQiOiI5NzYiLCJBIjoxMjcsIlIiOjAsIkciOjAsIkIiOjB9fSwiTGluZVdlaWdodCI6MS4wLCJMaW5lVHlwZSI6MCwiUGFyZW50U3R5bGUiOm51bGx9LCJJc0JlbG93VGltZWJhbmQiOmZhbHNlLCJQb3NpdGlvbk9uVGFzayI6MCwiSGlkZURhdGUiOmZhbHNlLCJTaGFwZVNpemUiOjEsIlNwYWNpbmciOjEuMCwiUGFkZGluZyI6eyIkcmVmIjoiNzc4In0sIlNoYXBlU3R5bGUiOnsiJGlkIjoiOTc3IiwiTWFyZ2luIjp7IiRyZWYiOiI3ODAifSwiUGFkZGluZyI6eyIkcmVmIjoiNzgxIn0sIkJhY2tncm91bmQiOnsiJGlkIjoiOTc4IiwiQ29sb3IiOnsiJGlkIjoiOTc5IiwiQSI6MjU1LCJSIjowLCJHIjowLCJCIjowfX0sIklzVmlzaWJsZSI6dHJ1ZSwiV2lkdGgiOjEzLjAsIkhlaWdodCI6MTMuMCwiQm9yZGVyU3R5bGUiOnsiJGlkIjoiOTgwIiwiTGluZUNvbG9yIjp7IiRpZCI6Ijk4MSIsIiR0eXBlIjoiTkxSRS5Db21tb24uRG9tLlNvbGlkQ29sb3JCcnVzaCwgTkxSRS5Db21tb24iLCJDb2xvciI6eyIkaWQiOiI5ODIiLCJBIjoyNTUsIlIiOjE3LCJHIjoxMjYsIkIiOjE2N319LCJMaW5lV2VpZ2h0IjowLjAsIkxpbmVUeXBlIjowLCJQYXJlbnRTdHlsZSI6bnVsbH0sIlBhcmVudFN0eWxlIjpudWxsfSwiVGl0bGVTdHlsZSI6eyIkaWQiOiI5ODMiLCJGb250U2V0dGluZ3MiOnsiJGlkIjoiOTg0IiwiRm9udFNpemUiOjExLCJGb250TmFtZSI6IkNhbGlicmkiLCJJc0JvbGQiOnRydWUsIklzSXRhbGljIjpmYWxzZSwiSXNVbmRlcmxpbmVkIjpmYWxzZSwiUGFyZW50U3R5bGUiOm51bGx9LCJBdXRvU2l6ZSI6MCwiRm9yZWdyb3VuZCI6eyIkaWQiOiI5ODUiLCJDb2xvciI6eyIkaWQiOiI5ODYiLCJBIjoyNTUsIlIiOjUxLCJHIjo5MSwiQiI6MTE2fX0sIk1heFdpZHRoIjoxNDMuMDE5MjEwODE1NDI5NjksIk1heEhlaWdodCI6IkluZmluaXR5IiwiU21hcnRGb3JlZ3JvdW5kSXNBY3RpdmUiOmZhbHNlLCJIb3Jpem9udGFsQWxpZ25tZW50IjowLCJWZXJ0aWNhbEFsaWdubWVudCI6MCwiU21hcnRGb3JlZ3JvdW5kIjpudWxsLCJCYWNrZ3JvdW5kRmlsbFR5cGUiOjAsIk1hcmdpbiI6eyIkcmVmIjoiNzkxIn0sIlBhZGRpbmciOnsiJHJlZiI6Ijc5MiJ9LCJCYWNrZ3JvdW5kIjp7IiRpZCI6Ijk4NyIsIkNvbG9yIjp7IiRpZCI6Ijk4OCIsIkEiOjAsIlIiOjI1NSwiRyI6MjU1LCJCIjoyNTV9fSwiSXNWaXNpYmxlIjp0cnVlLCJXaWR0aCI6MC4wLCJIZWlnaHQiOjAuMCwiQm9yZGVyU3R5bGUiOnsiJGlkIjoiOTg5IiwiTGluZUNvbG9yIjpudWxsLCJMaW5lV2VpZ2h0IjowLjAsIkxpbmVUeXBlIjowLCJQYXJlbnRTdHlsZSI6bnVsbH0sIlBhcmVudFN0eWxlIjpudWxsfSwiRGF0ZVN0eWxlIjp7IiRpZCI6Ijk5MCIsIkZvbnRTZXR0aW5ncyI6eyIkaWQiOiI5OTEiLCJGb250U2l6ZSI6OSwiRm9udE5hbWUiOiJDYWxpYnJpIiwiSXNCb2xkIjpmYWxzZSwiSXNJdGFsaWMiOmZhbHNlLCJJc1VuZGVybGluZWQiOmZhbHNlLCJQYXJlbnRTdHlsZSI6bnVsbH0sIkF1dG9TaXplIjowLCJGb3JlZ3JvdW5kIjp7IiRpZCI6Ijk5MiIsIkNvbG9yIjp7IiRpZCI6Ijk5MyIsIkEiOjI1NSwiUiI6NTEsIkciOjkxLCJCIjoxMTZ9fSwiTWF4V2lkdGgiOjIwMC4wLCJNYXhIZWlnaHQiOiJJbmZpbml0eSIsIlNtYXJ0Rm9yZWdyb3VuZElzQWN0aXZlIjpmYWxzZSwiSG9yaXpvbnRhbEFsaWdubWVudCI6MCwiVmVydGljYWxBbGlnbm1lbnQiOjAsIlNtYXJ0Rm9yZWdyb3VuZCI6bnVsbCwiQmFja2dyb3VuZEZpbGxUeXBlIjowLCJNYXJnaW4iOnsiJHJlZiI6Ijc5OCJ9LCJQYWRkaW5nIjp7IiRyZWYiOiI3OTkifSwiQmFja2dyb3VuZCI6eyIkaWQiOiI5OTQiLCJDb2xvciI6eyIkaWQiOiI5OTUiLCJBIjowLCJSIjoyNTUsIkciOjI1NSwiQiI6MjU1fX0sIklzVmlzaWJsZSI6dHJ1ZSwiV2lkdGgiOjAuMCwiSGVpZ2h0IjowLjAsIkJvcmRlclN0eWxlIjp7IiRpZCI6Ijk5NiIsIkxpbmVDb2xvciI6bnVsbCwiTGluZVdlaWdodCI6MC4wLCJMaW5lVHlwZSI6MCwiUGFyZW50U3R5bGUiOm51bGx9LCJQYXJlbnRTdHlsZSI6bnVsbH0sIkRhdGVGb3JtYXQiOnsiJHJlZiI6IjkxMiJ9LCJXZWVrTnVtYmVyaW5nIjp7IiRpZCI6Ijk5NyIsIkZvcm1hdCI6MCwiSXNWaXNpYmxlIjpmYWxzZSwiTGFzdEtub3duVmlzaWJpbGl0eVN0YXRlIjpmYWxzZX0sIklzVmlzaWJsZSI6dHJ1ZSwiUGFyZW50U3R5bGUiOm51bGx9LCJJbmRleCI6MywiUGVyY2VudGFnZUNvbXBsZXRlIjpudWxsLCJQb3NpdGlvbiI6eyJSYXRpbyI6MC4wODc4MDI0NjkxMzU4MDI1MTYsIklzQ3VzdG9tIjpmYWxzZX0sIkRhdGVGb3JtYXQiOnsiJHJlZiI6IjkxMiJ9LCJXZWVrTnVtYmVyaW5nIjp7IiRpZCI6Ijk5OCIsIkZvcm1hdCI6MCwiSXNWaXNpYmxlIjpmYWxzZSwiTGFzdEtub3duVmlzaWJpbGl0eVN0YXRlIjpmYWxzZX0sIlJlbGF0ZWRUYXNrSWQiOiIwMDAwMDAwMC0wMDAwLTAwMDAtMDAwMC0wMDAwMDAwMDAwMDAiLCJJZCI6ImQxYWI0NjE0LWNlZTItNGE2Yy05MzRkLThiMjJhZmU5NTdmYSIsIkltcG9ydElkIjpudWxsLCJUaXRsZSI6Ik5EQSBTdWJtaXNzaW9uIiwiTm90ZSI6bnVsbCwiSHlwZXJsaW5rIjp7IiRpZCI6Ijk5OSIsIkFkZHJlc3MiOm51bGwsIlN1YkFkZHJlc3MiOm51bGx9LCJJc0NoYW5nZWQiOmZhbHNlLCJJc05ldyI6ZmFsc2V9XSwiVGFza3MiOltdLCJTd2ltbGFuZXMiOltdLCJNc1Byb2plY3RJdGVtc1RyZWUiOm51bGwsIk1ldGFkYXRhIjp7IiRpZCI6IjEwMDAiLCJSZWNlbnRDb2xvcnNDb2xsZWN0aW9uIjoiW1wiI0ZGQzMwMDU4XCIsXCIjRkY3QzgzQkNcIixcIiNGRkZDQ0FBQ1wiLFwiI0ZGOUFDQkMxXCJ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EwMDEiLCJJbXBhT3B0aW9ucyI6eyIkaWQiOiIxMDAyIiwiTGVmdFRvUmlnaHQiOnRydWUsIlBheWxvYWRPcHRpb25zIjox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AzIiwiVXNlVGltZSI6ZmFsc2UsIldvcmtEYXlTdGFydCI6IjAwOjAwOjAwIiwiV29ya0RheUVuZCI6IjIzOjU5OjAwIn0sIkxhc3RVc2VkVGVtcGxhdGVJZCI6IjEyYjc3NWJhLTAwNGYtNDQyNC1hYjA2LTJlZmEyMjUzZGZlZCIsIkZpcnN0V2Vla09mWWVhciI6MCwiUGxhY2VNaWxlc3RvbmVBdFRoZUJlZ2lubmluZ09mVGhlRGF5IjpmYWxzZX0="/>
  <p:tag name="__MASTER" val="__part_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2020-11-11T20:07:53Z</dcterms:created>
  <dcterms:modified xsi:type="dcterms:W3CDTF">2022-01-28T01:43:04Z</dcterms:modified>
</cp:coreProperties>
</file>