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85363"/>
            <a:ext cx="1524897" cy="5658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0" y="4462576"/>
            <a:ext cx="4602879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512" y="66226"/>
            <a:ext cx="1455160" cy="540000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12680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2019/9/5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578A00-DBD1-4095-9803-1CA1516E6C57}" vid="{3366419B-A4AC-4BEF-AC63-B97E716E79A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FY19_SSV Template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Office テーマ</vt:lpstr>
    </vt:vector>
  </TitlesOfParts>
  <Company>Sony 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(SSV)</dc:creator>
  <cp:lastModifiedBy>Zhang, Liang (SSV)</cp:lastModifiedBy>
  <cp:revision>2</cp:revision>
  <dcterms:created xsi:type="dcterms:W3CDTF">2019-09-05T04:43:20Z</dcterms:created>
  <dcterms:modified xsi:type="dcterms:W3CDTF">2019-09-05T04:47:13Z</dcterms:modified>
</cp:coreProperties>
</file>