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8A8E8-D9C1-4757-85BF-BBBD524DDF8E}" type="datetimeFigureOut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77103-9B5A-42CE-9BD1-5A7A25395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"/>
            <a:ext cx="12192000" cy="683641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54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4D94-AD84-4498-829B-22CAAE898B97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63265" y="6480706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25144FB-4544-488A-901F-3ED362A37B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" y="4462576"/>
            <a:ext cx="4602879" cy="90838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521C657-EF5E-4CAD-8267-5F1E515A12B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22353" y="4462576"/>
            <a:ext cx="5060119" cy="1225402"/>
          </a:xfrm>
          <a:prstGeom prst="rect">
            <a:avLst/>
          </a:prstGeom>
        </p:spPr>
      </p:pic>
      <p:pic>
        <p:nvPicPr>
          <p:cNvPr id="14" name="図 13" descr="抽象, シルエット, シャツ が含まれている画像&#10;&#10;自動的に生成された説明">
            <a:extLst>
              <a:ext uri="{FF2B5EF4-FFF2-40B4-BE49-F238E27FC236}">
                <a16:creationId xmlns:a16="http://schemas.microsoft.com/office/drawing/2014/main" id="{E69DB41B-316A-415F-8628-B3AF12C29D8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68" y="147619"/>
            <a:ext cx="134660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FAD-81D4-4F9D-B6CD-099C58B9936D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06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4C37-9651-4A2F-B5BF-F9B15F7E1C29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F01-20C2-4F69-BC05-319B38279F60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72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FA9D-3493-4A5F-AB6A-2CE4CD4A97F1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56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6FFF-3585-4408-B345-EB139E0390C6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2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523" y="1"/>
            <a:ext cx="10515600" cy="654424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75583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7558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2594-B8CD-42B9-8B36-C3A1C6EEC8B4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91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26BC-FA3D-4BF2-9D13-14FE28F699F0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89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AD7F-54FF-4A97-8216-26871E943199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8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5A1B-27E4-46F4-B180-B03E70AE58DE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C28-02E6-488F-BA2F-7DDCA9ED870E}" type="datetime1">
              <a:rPr kumimoji="1" lang="ja-JP" altLang="en-US" smtClean="0"/>
              <a:t>2020/4/8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608-2122-4861-A0F6-4B0F9BC80A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60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6489384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JE_秘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80198" y="6489173"/>
            <a:ext cx="130968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9"/>
          <p:cNvSpPr/>
          <p:nvPr userDrawn="1"/>
        </p:nvSpPr>
        <p:spPr>
          <a:xfrm>
            <a:off x="-5792" y="620688"/>
            <a:ext cx="12204000" cy="5859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680" y="16504"/>
            <a:ext cx="10515600" cy="58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79929"/>
            <a:ext cx="10515600" cy="53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488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657E-27A8-42C5-8788-E6ADD46EF2AE}" type="datetime1">
              <a:rPr kumimoji="1" lang="ja-JP" altLang="en-US" smtClean="0"/>
              <a:t>2020/4/8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0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198217" y="6490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6EE608-2122-4861-A0F6-4B0F9BC80A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C86FAA-456F-4CFF-8DF5-EE74179F56A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0583"/>
            <a:ext cx="75789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1_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0_Template.pptx" id="{B8858804-EA1D-4A8D-BF85-605472E93F3B}" vid="{A7D31E98-C3A0-4F57-80BE-DF83BF25A0D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FY20_SSV Template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1_Office テーマ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 Template</dc:title>
  <dc:creator>Zhang, Liang (SSV)</dc:creator>
  <cp:lastModifiedBy>Zhang, Liang (SSV)</cp:lastModifiedBy>
  <cp:revision>2</cp:revision>
  <dcterms:created xsi:type="dcterms:W3CDTF">2020-04-08T00:29:00Z</dcterms:created>
  <dcterms:modified xsi:type="dcterms:W3CDTF">2020-04-08T00:30:43Z</dcterms:modified>
</cp:coreProperties>
</file>