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5144FB-4544-488A-901F-3ED362A37B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" y="4462576"/>
            <a:ext cx="4602879" cy="90838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521C657-EF5E-4CAD-8267-5F1E515A12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22353" y="4462576"/>
            <a:ext cx="5060119" cy="1225402"/>
          </a:xfrm>
          <a:prstGeom prst="rect">
            <a:avLst/>
          </a:prstGeom>
        </p:spPr>
      </p:pic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1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9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8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6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2020/4/14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C86FAA-456F-4CFF-8DF5-EE74179F56A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0583"/>
            <a:ext cx="75789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0_Template.pptx" id="{B8858804-EA1D-4A8D-BF85-605472E93F3B}" vid="{A7D31E98-C3A0-4F57-80BE-DF83BF25A0D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FY20_SSV Template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1_Office テーマ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Liang (SSV)</dc:creator>
  <cp:lastModifiedBy>Zhang, Liang (SSV)</cp:lastModifiedBy>
  <cp:revision>1</cp:revision>
  <dcterms:created xsi:type="dcterms:W3CDTF">2020-04-14T10:30:07Z</dcterms:created>
  <dcterms:modified xsi:type="dcterms:W3CDTF">2020-04-14T10:30:27Z</dcterms:modified>
</cp:coreProperties>
</file>