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744D94-AD84-4498-829B-22CAAE898B97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13" descr="抽象, シルエット, シャツ が含まれている画像&#10;&#10;自動的に生成された説明">
            <a:extLst>
              <a:ext uri="{FF2B5EF4-FFF2-40B4-BE49-F238E27FC236}">
                <a16:creationId xmlns:a16="http://schemas.microsoft.com/office/drawing/2014/main" id="{E69DB41B-316A-415F-8628-B3AF12C29D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68" y="147619"/>
            <a:ext cx="1346604" cy="72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9EB6C2C4-878A-4328-BEBB-1B6FB95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537C91A9-1AFE-43AB-8528-9F26C909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024C37-9651-4A2F-B5BF-F9B15F7E1C29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A7CB-6995-46A9-88B3-3769C23522E2}"/>
              </a:ext>
            </a:extLst>
          </p:cNvPr>
          <p:cNvSpPr txBox="1"/>
          <p:nvPr userDrawn="1"/>
        </p:nvSpPr>
        <p:spPr>
          <a:xfrm>
            <a:off x="3207124" y="2921169"/>
            <a:ext cx="577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E.O.F</a:t>
            </a:r>
          </a:p>
        </p:txBody>
      </p:sp>
    </p:spTree>
    <p:extLst>
      <p:ext uri="{BB962C8B-B14F-4D97-AF65-F5344CB8AC3E}">
        <p14:creationId xmlns:p14="http://schemas.microsoft.com/office/powerpoint/2010/main" val="20630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F05F01-20C2-4F69-BC05-319B38279F60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2BFA9D-3493-4A5F-AB6A-2CE4CD4A97F1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12E7A7-DF88-4532-BE18-8DB51D323D3F}"/>
              </a:ext>
            </a:extLst>
          </p:cNvPr>
          <p:cNvSpPr/>
          <p:nvPr userDrawn="1"/>
        </p:nvSpPr>
        <p:spPr>
          <a:xfrm>
            <a:off x="62752" y="2874402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72EA4-8273-4F44-AEB0-0FDCCD98C11D}"/>
              </a:ext>
            </a:extLst>
          </p:cNvPr>
          <p:cNvSpPr/>
          <p:nvPr userDrawn="1"/>
        </p:nvSpPr>
        <p:spPr>
          <a:xfrm>
            <a:off x="62752" y="4209244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E4255D-130A-418F-A864-FDB5472925AB}"/>
              </a:ext>
            </a:extLst>
          </p:cNvPr>
          <p:cNvSpPr/>
          <p:nvPr userDrawn="1"/>
        </p:nvSpPr>
        <p:spPr>
          <a:xfrm>
            <a:off x="62753" y="5544086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FAB125-7EC5-4839-A2F1-105E4B89B2D1}"/>
              </a:ext>
            </a:extLst>
          </p:cNvPr>
          <p:cNvSpPr/>
          <p:nvPr userDrawn="1"/>
        </p:nvSpPr>
        <p:spPr>
          <a:xfrm>
            <a:off x="62752" y="1542073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61C77-4C48-4063-A3BA-3B0F405D6BFC}"/>
              </a:ext>
            </a:extLst>
          </p:cNvPr>
          <p:cNvSpPr txBox="1"/>
          <p:nvPr userDrawn="1"/>
        </p:nvSpPr>
        <p:spPr>
          <a:xfrm>
            <a:off x="0" y="0"/>
            <a:ext cx="112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7" name="日付プレースホルダー 6">
            <a:extLst>
              <a:ext uri="{FF2B5EF4-FFF2-40B4-BE49-F238E27FC236}">
                <a16:creationId xmlns:a16="http://schemas.microsoft.com/office/drawing/2014/main" id="{A732469F-DE60-4CE6-8501-31DC5BB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8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862594-B8CD-42B9-8B36-C3A1C6EEC8B4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18" name="フッター プレースホルダー 7">
            <a:extLst>
              <a:ext uri="{FF2B5EF4-FFF2-40B4-BE49-F238E27FC236}">
                <a16:creationId xmlns:a16="http://schemas.microsoft.com/office/drawing/2014/main" id="{122EB0E3-F74A-44B2-869E-B7F7D339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824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19" name="スライド番号プレースホルダー 8">
            <a:extLst>
              <a:ext uri="{FF2B5EF4-FFF2-40B4-BE49-F238E27FC236}">
                <a16:creationId xmlns:a16="http://schemas.microsoft.com/office/drawing/2014/main" id="{AC85AD15-A56A-4FC6-987B-C64DC66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8217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B177741F-E38F-478F-A0BE-E9694BE2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7724"/>
            <a:ext cx="12192000" cy="429876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C2328220-F409-4BA4-B819-A8A7BCD4EE9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57400" y="1169055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7E5C380C-935E-4AFF-9486-A35CC2A5E7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057400" y="2514428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38B3260A-6408-4006-B66D-5C4C64464C2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057400" y="3849270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69E0381F-0D36-4B60-B45C-F61F50579741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057400" y="5184112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4DCC41-5FFE-4D5B-A167-78B2904202D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3746367"/>
              </p:ext>
            </p:extLst>
          </p:nvPr>
        </p:nvGraphicFramePr>
        <p:xfrm>
          <a:off x="0" y="677724"/>
          <a:ext cx="12191999" cy="580008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2011503044"/>
                    </a:ext>
                  </a:extLst>
                </a:gridCol>
                <a:gridCol w="10170694">
                  <a:extLst>
                    <a:ext uri="{9D8B030D-6E8A-4147-A177-3AD203B41FA5}">
                      <a16:colId xmlns:a16="http://schemas.microsoft.com/office/drawing/2014/main" val="1963393904"/>
                    </a:ext>
                  </a:extLst>
                </a:gridCol>
              </a:tblGrid>
              <a:tr h="462356"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122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Background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92589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Purpose / 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59542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Methodology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809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Key findings /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8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7E26BC-FA3D-4BF2-9D13-14FE28F699F0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A62B27-441E-41CC-B206-75FAF1B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D1AD7F-54FF-4A97-8216-26871E943199}" type="datetime1">
              <a:rPr lang="ja-JP" altLang="en-US" smtClean="0"/>
              <a:pPr/>
              <a:t>2020/8/4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8D657E-27A8-42C5-8788-E6ADD46EF2AE}" type="datetime1">
              <a:rPr lang="ja-JP" altLang="en-US" smtClean="0"/>
              <a:pPr/>
              <a:t>2020/8/4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205D9A9-5CFE-497E-8675-0815ED61B03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291" y="16504"/>
            <a:ext cx="825138" cy="5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2F9BF5-5AA2-41DF-9503-F9B50807549F}" vid="{B6AA5792-7807-4D5C-8783-994E833460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FY20_SSVE Template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Liang (SSV)</dc:creator>
  <cp:lastModifiedBy>Zhang, Liang (SSV)</cp:lastModifiedBy>
  <cp:revision>2</cp:revision>
  <dcterms:created xsi:type="dcterms:W3CDTF">2020-08-04T07:36:39Z</dcterms:created>
  <dcterms:modified xsi:type="dcterms:W3CDTF">2020-08-04T07:54:55Z</dcterms:modified>
</cp:coreProperties>
</file>