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815" r:id="rId3"/>
    <p:sldId id="814" r:id="rId4"/>
    <p:sldId id="816" r:id="rId5"/>
    <p:sldId id="817" r:id="rId6"/>
    <p:sldId id="81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4E58165B-E96D-437B-8D61-F593FE5951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508732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7732" y="64620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2020/8/5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205D9A9-5CFE-497E-8675-0815ED61B03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291" y="16504"/>
            <a:ext cx="825138" cy="587911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AD9B3CB5-4ADD-4E3F-929E-E2A4F018FE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499854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FY20 </a:t>
            </a:r>
            <a:r>
              <a:rPr lang="en-US" altLang="zh-CN" dirty="0"/>
              <a:t>quality case</a:t>
            </a:r>
            <a:r>
              <a:rPr lang="zh-CN" altLang="en-US" dirty="0"/>
              <a:t>（</a:t>
            </a:r>
            <a:r>
              <a:rPr lang="en-US" altLang="zh-CN" dirty="0"/>
              <a:t>Red paper</a:t>
            </a:r>
            <a:r>
              <a:rPr lang="zh-CN" altLang="en-US" dirty="0"/>
              <a:t>）</a:t>
            </a:r>
            <a:r>
              <a:rPr lang="en-US" altLang="zh-CN" dirty="0"/>
              <a:t>summary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8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1027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【Market】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20200710/02</a:t>
            </a:r>
            <a:r>
              <a:rPr lang="en-US" altLang="zh-CN" sz="2400" b="1" dirty="0"/>
              <a:t> </a:t>
            </a:r>
            <a:r>
              <a:rPr kumimoji="1" lang="en-US" altLang="zh-CN" sz="2400" b="1" dirty="0"/>
              <a:t>--NB85 Gasket missing--SO’EM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asket missing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20200722/1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06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During MP production was found in SO’EM production line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P-Mod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10199/10209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85 module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ight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44340"/>
              </p:ext>
            </p:extLst>
          </p:nvPr>
        </p:nvGraphicFramePr>
        <p:xfrm>
          <a:off x="27190" y="3856916"/>
          <a:ext cx="12153314" cy="2459928"/>
        </p:xfrm>
        <a:graphic>
          <a:graphicData uri="http://schemas.openxmlformats.org/drawingml/2006/table">
            <a:tbl>
              <a:tblPr/>
              <a:tblGrid>
                <a:gridCol w="243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594" indent="-228594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Gasket missing at one position </a:t>
                      </a:r>
                      <a:r>
                        <a:rPr lang="en-US" altLang="zh-CN" sz="1100" dirty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100" dirty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right side of source shield(SS)</a:t>
                      </a:r>
                    </a:p>
                    <a:p>
                      <a:pPr marL="228594" indent="-228594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Have marking pen mark from SSV but no Gasket.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7/22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594" marR="0" lvl="0" indent="-22859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Meiryo UI" pitchFamily="34" charset="-128"/>
                          <a:ea typeface="Meiryo UI" pitchFamily="34" charset="-128"/>
                          <a:cs typeface="Arial" panose="020B0604020202020204" pitchFamily="34" charset="0"/>
                        </a:rPr>
                        <a:t>Panel handling rotate on AL-F Assy process. May during handling edge side gasket was touched by hand and dropped.</a:t>
                      </a:r>
                      <a:endParaRPr kumimoji="1" lang="zh-CN" altLang="en-US" sz="1100" kern="1200" dirty="0">
                        <a:solidFill>
                          <a:schemeClr val="tx1"/>
                        </a:solidFill>
                        <a:latin typeface="Meiryo UI" pitchFamily="34" charset="-128"/>
                        <a:ea typeface="Meiryo UI" pitchFamily="34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8/4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594" marR="0" lvl="0" indent="-22859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  <a:sym typeface="Wingdings" panose="05000000000000000000" pitchFamily="2" charset="2"/>
                        </a:rPr>
                        <a:t>SOEM Panel </a:t>
                      </a:r>
                      <a:r>
                        <a:rPr kumimoji="1" lang="en-US" altLang="zh-CN" sz="1100" kern="1200" dirty="0" err="1">
                          <a:solidFill>
                            <a:schemeClr val="tx1"/>
                          </a:solidFill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  <a:sym typeface="Wingdings" panose="05000000000000000000" pitchFamily="2" charset="2"/>
                        </a:rPr>
                        <a:t>Eng</a:t>
                      </a:r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  <a:sym typeface="Wingdings" panose="05000000000000000000" pitchFamily="2" charset="2"/>
                        </a:rPr>
                        <a:t> add manpower at production line to check gasket at incoming (before input)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altLang="ja-JP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 / SSV QA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7/22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On going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ea typeface="Meiryo UI" panose="020B0604030504040204" pitchFamily="34" charset="-128"/>
                          <a:cs typeface="Arial" panose="020B0604020202020204" pitchFamily="34" charset="0"/>
                        </a:rPr>
                        <a:t>① 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gasket Assy operation to S-shied Assy process to avoid gasket dropping risk.</a:t>
                      </a:r>
                    </a:p>
                    <a:p>
                      <a:r>
                        <a:rPr lang="zh-CN" alt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SS Assy, add inspection for gasket condition before T-con Assy on lay flat condition.</a:t>
                      </a:r>
                    </a:p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Then add “Line” mark on gasket position 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8/4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Finished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88E1F153-1077-441C-B599-E499D40B7A3F}"/>
              </a:ext>
            </a:extLst>
          </p:cNvPr>
          <p:cNvGrpSpPr/>
          <p:nvPr/>
        </p:nvGrpSpPr>
        <p:grpSpPr>
          <a:xfrm>
            <a:off x="8196737" y="1137776"/>
            <a:ext cx="3886987" cy="2719140"/>
            <a:chOff x="47328" y="2747768"/>
            <a:chExt cx="5376255" cy="3720526"/>
          </a:xfrm>
        </p:grpSpPr>
        <p:sp>
          <p:nvSpPr>
            <p:cNvPr id="51" name="TextBox 42">
              <a:extLst>
                <a:ext uri="{FF2B5EF4-FFF2-40B4-BE49-F238E27FC236}">
                  <a16:creationId xmlns:a16="http://schemas.microsoft.com/office/drawing/2014/main" id="{64175C8C-D916-4015-A7D8-A32FBFB9ACB8}"/>
                </a:ext>
              </a:extLst>
            </p:cNvPr>
            <p:cNvSpPr txBox="1"/>
            <p:nvPr/>
          </p:nvSpPr>
          <p:spPr>
            <a:xfrm>
              <a:off x="287598" y="5849526"/>
              <a:ext cx="1095437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333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Gasket attached</a:t>
              </a:r>
            </a:p>
          </p:txBody>
        </p:sp>
        <p:pic>
          <p:nvPicPr>
            <p:cNvPr id="52" name="Picture 18">
              <a:extLst>
                <a:ext uri="{FF2B5EF4-FFF2-40B4-BE49-F238E27FC236}">
                  <a16:creationId xmlns:a16="http://schemas.microsoft.com/office/drawing/2014/main" id="{9068905B-E176-4AA4-B2F7-B21ED0EA8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0" t="12708" r="31362" b="21555"/>
            <a:stretch/>
          </p:blipFill>
          <p:spPr>
            <a:xfrm rot="16200000">
              <a:off x="3496735" y="1986266"/>
              <a:ext cx="969332" cy="2530303"/>
            </a:xfrm>
            <a:prstGeom prst="rect">
              <a:avLst/>
            </a:prstGeom>
          </p:spPr>
        </p:pic>
        <p:pic>
          <p:nvPicPr>
            <p:cNvPr id="53" name="Picture 24">
              <a:extLst>
                <a:ext uri="{FF2B5EF4-FFF2-40B4-BE49-F238E27FC236}">
                  <a16:creationId xmlns:a16="http://schemas.microsoft.com/office/drawing/2014/main" id="{F0A22058-A735-4428-BF99-0C8999D97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60"/>
            <a:stretch/>
          </p:blipFill>
          <p:spPr>
            <a:xfrm rot="16200000">
              <a:off x="873887" y="3227586"/>
              <a:ext cx="2241307" cy="3574443"/>
            </a:xfrm>
            <a:prstGeom prst="rect">
              <a:avLst/>
            </a:prstGeom>
          </p:spPr>
        </p:pic>
        <p:pic>
          <p:nvPicPr>
            <p:cNvPr id="54" name="Picture 25">
              <a:extLst>
                <a:ext uri="{FF2B5EF4-FFF2-40B4-BE49-F238E27FC236}">
                  <a16:creationId xmlns:a16="http://schemas.microsoft.com/office/drawing/2014/main" id="{3351361F-CA77-43E2-9F9F-1C5330163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44" t="16962" r="30667" b="20086"/>
            <a:stretch/>
          </p:blipFill>
          <p:spPr>
            <a:xfrm rot="16200000">
              <a:off x="827812" y="1967284"/>
              <a:ext cx="969332" cy="2530299"/>
            </a:xfrm>
            <a:prstGeom prst="rect">
              <a:avLst/>
            </a:prstGeom>
          </p:spPr>
        </p:pic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C5122893-6A36-4968-A193-AD3FE3C542D7}"/>
                </a:ext>
              </a:extLst>
            </p:cNvPr>
            <p:cNvSpPr/>
            <p:nvPr/>
          </p:nvSpPr>
          <p:spPr>
            <a:xfrm>
              <a:off x="2716248" y="4269668"/>
              <a:ext cx="583501" cy="440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/>
            </a:p>
          </p:txBody>
        </p:sp>
        <p:sp>
          <p:nvSpPr>
            <p:cNvPr id="56" name="TextBox 12">
              <a:extLst>
                <a:ext uri="{FF2B5EF4-FFF2-40B4-BE49-F238E27FC236}">
                  <a16:creationId xmlns:a16="http://schemas.microsoft.com/office/drawing/2014/main" id="{59CDABE5-5CD9-48B2-AA96-B64063FB9FA8}"/>
                </a:ext>
              </a:extLst>
            </p:cNvPr>
            <p:cNvSpPr txBox="1"/>
            <p:nvPr/>
          </p:nvSpPr>
          <p:spPr>
            <a:xfrm>
              <a:off x="4157274" y="4038928"/>
              <a:ext cx="1133020" cy="11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200" dirty="0"/>
                <a:t>Have marking but no gasket</a:t>
              </a: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C1473000-E268-4F25-AA75-00DB3D8495F1}"/>
                </a:ext>
              </a:extLst>
            </p:cNvPr>
            <p:cNvSpPr/>
            <p:nvPr/>
          </p:nvSpPr>
          <p:spPr>
            <a:xfrm>
              <a:off x="2577628" y="5322584"/>
              <a:ext cx="583501" cy="440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/>
            </a:p>
          </p:txBody>
        </p:sp>
        <p:cxnSp>
          <p:nvCxnSpPr>
            <p:cNvPr id="58" name="Straight Arrow Connector 14">
              <a:extLst>
                <a:ext uri="{FF2B5EF4-FFF2-40B4-BE49-F238E27FC236}">
                  <a16:creationId xmlns:a16="http://schemas.microsoft.com/office/drawing/2014/main" id="{0BAD27CD-1D32-4DA3-A570-A84C469920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64197" y="4463715"/>
              <a:ext cx="893077" cy="1437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32">
              <a:extLst>
                <a:ext uri="{FF2B5EF4-FFF2-40B4-BE49-F238E27FC236}">
                  <a16:creationId xmlns:a16="http://schemas.microsoft.com/office/drawing/2014/main" id="{02D02DFB-31DE-431A-8240-0B75B300D4C6}"/>
                </a:ext>
              </a:extLst>
            </p:cNvPr>
            <p:cNvCxnSpPr>
              <a:cxnSpLocks/>
              <a:stCxn id="56" idx="1"/>
              <a:endCxn id="57" idx="3"/>
            </p:cNvCxnSpPr>
            <p:nvPr/>
          </p:nvCxnSpPr>
          <p:spPr>
            <a:xfrm flipH="1">
              <a:off x="3161129" y="4607444"/>
              <a:ext cx="996144" cy="9351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41">
              <a:extLst>
                <a:ext uri="{FF2B5EF4-FFF2-40B4-BE49-F238E27FC236}">
                  <a16:creationId xmlns:a16="http://schemas.microsoft.com/office/drawing/2014/main" id="{2F62F649-E88B-4AA6-8BAF-274906B50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9" t="53100" r="34637" b="25678"/>
            <a:stretch/>
          </p:blipFill>
          <p:spPr>
            <a:xfrm rot="16200000">
              <a:off x="4102078" y="5146788"/>
              <a:ext cx="1187592" cy="145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21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86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【Market】 20200710/02--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Screw missing issue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-SO’EM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64793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Screw missing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20200710/02</a:t>
                      </a:r>
                      <a:endParaRPr kumimoji="1" lang="en-US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/08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During MP production was found in SO’EM production line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P-Mod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8785 / 14613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NH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55 &amp; NB85 Module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M4 &amp; RC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6/9 </a:t>
                      </a:r>
                      <a:r>
                        <a:rPr kumimoji="1" lang="zh-CN" alt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夜 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 6/9 </a:t>
                      </a:r>
                      <a:r>
                        <a:rPr kumimoji="1" lang="zh-CN" alt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白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06816"/>
              </p:ext>
            </p:extLst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7407"/>
              </p:ext>
            </p:extLst>
          </p:nvPr>
        </p:nvGraphicFramePr>
        <p:xfrm>
          <a:off x="27190" y="3856916"/>
          <a:ext cx="12153314" cy="2493521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altLang="zh-CN" sz="1100" dirty="0"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Lately too many issue of screw missing, screw not fully insert, tape missing and etc found in SO’EM production.</a:t>
                      </a:r>
                      <a:endParaRPr lang="zh-CN" altLang="zh-CN" sz="1100" dirty="0"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MY" altLang="zh-CN" sz="1100" dirty="0"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Almost everyday production make noise for this issue.</a:t>
                      </a:r>
                      <a:endParaRPr lang="zh-CN" altLang="zh-CN" sz="1100" dirty="0"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MY" altLang="zh-CN" sz="1100" dirty="0"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Almost all size Panel module from SSV have this issue.</a:t>
                      </a:r>
                      <a:endParaRPr lang="zh-CN" altLang="zh-CN" sz="1100" dirty="0"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7/10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On</a:t>
                      </a: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going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C41FCB0-8749-42CA-8C65-85F3A2D9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15" y="1171129"/>
            <a:ext cx="2232078" cy="7617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8007F9-7214-4312-8CF5-F9347224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814" y="2374571"/>
            <a:ext cx="2232078" cy="1253025"/>
          </a:xfrm>
          <a:prstGeom prst="rect">
            <a:avLst/>
          </a:prstGeom>
        </p:spPr>
      </p:pic>
      <p:pic>
        <p:nvPicPr>
          <p:cNvPr id="20" name="Picture 4" descr="image001">
            <a:extLst>
              <a:ext uri="{FF2B5EF4-FFF2-40B4-BE49-F238E27FC236}">
                <a16:creationId xmlns:a16="http://schemas.microsoft.com/office/drawing/2014/main" id="{8F189EEF-46F8-48BF-A242-F4359866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800" y="1171130"/>
            <a:ext cx="1523444" cy="7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39CDA6-5490-4500-91B8-D56DC371FC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286"/>
          <a:stretch/>
        </p:blipFill>
        <p:spPr>
          <a:xfrm>
            <a:off x="10542798" y="2374572"/>
            <a:ext cx="1523445" cy="6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【Market】 </a:t>
            </a:r>
            <a:r>
              <a:rPr lang="en-US" altLang="zh-CN" sz="2400" b="1" dirty="0"/>
              <a:t>20200709/01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Sheet wrinkle issue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 FSK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36271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Sheet wrinkle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20200709/01</a:t>
                      </a:r>
                      <a:endParaRPr kumimoji="1" lang="en-US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/08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During MP production was found in FSK production line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09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P-Mod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3391/3399/3413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NH65 Module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M4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1/18 </a:t>
                      </a:r>
                      <a:r>
                        <a:rPr kumimoji="1" lang="zh-CN" alt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夜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0179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On I8 position FSK operator</a:t>
                      </a:r>
                      <a:r>
                        <a:rPr lang="en-US" altLang="zh-CN" sz="1100" baseline="0" dirty="0"/>
                        <a:t> detected NG panel with symptom -Wrinkled sheet</a:t>
                      </a:r>
                      <a:r>
                        <a:rPr lang="en-US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open panel we found incorrect sticking of black tape, which fixing optical sheets.</a:t>
                      </a:r>
                      <a:endParaRPr lang="en-US" altLang="zh-CN" sz="1100" baseline="0" dirty="0"/>
                    </a:p>
                    <a:p>
                      <a:r>
                        <a:rPr lang="en-US" altLang="zh-CN" sz="1100" baseline="0" dirty="0"/>
                        <a:t>All 3 NG panels have same problem.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FSK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7/9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 mistake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7/24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altLang="ja-JP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Add inspection before MC </a:t>
                      </a:r>
                      <a:r>
                        <a:rPr lang="en-MY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assy</a:t>
                      </a: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for fix tape </a:t>
                      </a:r>
                      <a:r>
                        <a:rPr lang="en-MY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condtion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7/24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EFED6E8-E47A-497E-8C5E-7EE19F18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5" y="1143650"/>
            <a:ext cx="1914775" cy="11645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746790-E229-4558-AAF8-0B0544AA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55" y="2493620"/>
            <a:ext cx="2736410" cy="1222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C63063-7931-4440-B8B9-B34D3C1C6B40}"/>
              </a:ext>
            </a:extLst>
          </p:cNvPr>
          <p:cNvSpPr/>
          <p:nvPr/>
        </p:nvSpPr>
        <p:spPr>
          <a:xfrm>
            <a:off x="10374177" y="1160499"/>
            <a:ext cx="1762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A5013677A$0003391_2003-YDAS065DNU02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A5013677A$0003399_2003-YDAS065DNU02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A5013677A$0003413_2003-YDAS065DNU02</a:t>
            </a:r>
          </a:p>
        </p:txBody>
      </p:sp>
    </p:spTree>
    <p:extLst>
      <p:ext uri="{BB962C8B-B14F-4D97-AF65-F5344CB8AC3E}">
        <p14:creationId xmlns:p14="http://schemas.microsoft.com/office/powerpoint/2010/main" val="28281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【Market】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20200710/01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Heat thermal missing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 SOEM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67442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thermal missing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20200710/01</a:t>
                      </a:r>
                      <a:endParaRPr kumimoji="1" lang="en-US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/22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During MP production was found in SOEM production line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P-Mod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920 / 915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NX75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3/29 </a:t>
                      </a:r>
                      <a:r>
                        <a:rPr kumimoji="1" lang="zh-CN" alt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白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872"/>
              </p:ext>
            </p:extLst>
          </p:nvPr>
        </p:nvGraphicFramePr>
        <p:xfrm>
          <a:off x="27190" y="3856916"/>
          <a:ext cx="12153314" cy="2747194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MY" altLang="ja-JP" sz="1100" kern="12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Heat thermal </a:t>
                      </a:r>
                      <a:r>
                        <a:rPr kumimoji="1" lang="en-US" altLang="ja-JP" sz="1100" kern="12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not visible</a:t>
                      </a:r>
                      <a:r>
                        <a:rPr kumimoji="1" lang="en-MY" altLang="ja-JP" sz="1100" kern="12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from T-con cover hole.</a:t>
                      </a:r>
                    </a:p>
                    <a:p>
                      <a:r>
                        <a:rPr kumimoji="1" lang="en-MY" altLang="ja-JP" sz="1100" kern="12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Defect ratio: 2 / 160 = 1.25%</a:t>
                      </a:r>
                    </a:p>
                    <a:p>
                      <a:r>
                        <a:rPr lang="en-MY" altLang="zh-CN" sz="1100" dirty="0">
                          <a:latin typeface="+mn-lt"/>
                        </a:rPr>
                        <a:t>- After </a:t>
                      </a:r>
                      <a:r>
                        <a:rPr lang="en-MY" altLang="zh-CN" sz="1100" dirty="0" err="1">
                          <a:latin typeface="+mn-lt"/>
                        </a:rPr>
                        <a:t>dissasy</a:t>
                      </a:r>
                      <a:r>
                        <a:rPr lang="en-MY" altLang="zh-CN" sz="1100" dirty="0">
                          <a:latin typeface="+mn-lt"/>
                        </a:rPr>
                        <a:t> T-con cover, found sheet thermal attached to T-con cover board in shifted condition</a:t>
                      </a:r>
                    </a:p>
                    <a:p>
                      <a:r>
                        <a:rPr kumimoji="1" lang="en-MY" altLang="zh-CN" sz="1100" dirty="0">
                          <a:latin typeface="+mn-lt"/>
                        </a:rPr>
                        <a:t>- No mark </a:t>
                      </a:r>
                      <a:r>
                        <a:rPr lang="en-MY" altLang="zh-CN" sz="1100" dirty="0">
                          <a:latin typeface="+mn-lt"/>
                        </a:rPr>
                        <a:t>on T-con IC</a:t>
                      </a:r>
                      <a:endParaRPr kumimoji="1" lang="en-MY" altLang="zh-CN" sz="1100" dirty="0">
                        <a:latin typeface="+mn-lt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FSK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7/9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Suspect root cause that thermal pad stick mistake</a:t>
                      </a:r>
                      <a:endParaRPr kumimoji="1" lang="en-US" altLang="ja-JP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altLang="ja-JP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Make clear the Heat thermal stick position on T-con IC that must cover all T-con IC.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Enhancing the inward inspection that make notice that thermal half visible condition is also NG. Then added pen mark after inspection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B322EDC-43F6-4C78-924A-FA4E1BB6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37" y="1131229"/>
            <a:ext cx="3773751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1027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【Market】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20200804/01</a:t>
            </a:r>
            <a:r>
              <a:rPr lang="en-US" altLang="zh-CN" sz="2400" b="1" dirty="0"/>
              <a:t> </a:t>
            </a:r>
            <a:r>
              <a:rPr kumimoji="1" lang="en-US" altLang="zh-CN" sz="2400" b="1" dirty="0"/>
              <a:t>--NX85 Gasket missing--SO’EM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3462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asket missing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20200804/01</a:t>
                      </a:r>
                      <a:endParaRPr kumimoji="1" lang="en-US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08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04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During MP production was found in SO’EM production line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04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P-Mod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4219/4221/4224/4106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NX85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6/3 </a:t>
                      </a:r>
                      <a:r>
                        <a:rPr kumimoji="1" lang="zh-CN" alt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白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53909"/>
              </p:ext>
            </p:extLst>
          </p:nvPr>
        </p:nvGraphicFramePr>
        <p:xfrm>
          <a:off x="27190" y="3856916"/>
          <a:ext cx="12153314" cy="2493521"/>
        </p:xfrm>
        <a:graphic>
          <a:graphicData uri="http://schemas.openxmlformats.org/drawingml/2006/table">
            <a:tbl>
              <a:tblPr/>
              <a:tblGrid>
                <a:gridCol w="243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Inwards detected gasket is not visible through the SS hole for 85QX</a:t>
                      </a:r>
                      <a:endParaRPr kumimoji="1" lang="zh-CN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Total result as below:</a:t>
                      </a:r>
                      <a:endParaRPr kumimoji="1" lang="zh-CN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Gasket shifted: 3/230pcs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Location: 2pcs at B area, 1pc at C area</a:t>
                      </a:r>
                      <a:endParaRPr kumimoji="1" lang="zh-CN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Gasket missing: 1/230pcs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MY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Location: A area</a:t>
                      </a:r>
                      <a:endParaRPr kumimoji="1" lang="zh-CN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SOEM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7/22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594" marR="0" lvl="0" indent="-22859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zh-CN" altLang="en-US" sz="1100" kern="1200" dirty="0">
                        <a:solidFill>
                          <a:schemeClr val="tx1"/>
                        </a:solidFill>
                        <a:latin typeface="Meiryo UI" pitchFamily="34" charset="-128"/>
                        <a:ea typeface="Meiryo UI" pitchFamily="34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594" marR="0" lvl="0" indent="-22859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zh-CN" sz="1100" kern="1200" dirty="0">
                        <a:solidFill>
                          <a:schemeClr val="tx1"/>
                        </a:solidFill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  <a:sym typeface="Wingdings" panose="05000000000000000000" pitchFamily="2" charset="2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D680604-9D94-4348-8782-20FBA6A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73" y="1128885"/>
            <a:ext cx="3785127" cy="2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1127</Words>
  <Application>Microsoft Office PowerPoint</Application>
  <PresentationFormat>宽屏</PresentationFormat>
  <Paragraphs>309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Meiryo UI</vt:lpstr>
      <vt:lpstr>游ゴシック</vt:lpstr>
      <vt:lpstr>Arial</vt:lpstr>
      <vt:lpstr>Office テーマ</vt:lpstr>
      <vt:lpstr>FY20 quality case（Red paper）summary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Hosokawa, Jun(SSV)</dc:creator>
  <cp:lastModifiedBy>Jin, Chenghua (SSVE)</cp:lastModifiedBy>
  <cp:revision>25</cp:revision>
  <dcterms:created xsi:type="dcterms:W3CDTF">2019-01-25T17:40:44Z</dcterms:created>
  <dcterms:modified xsi:type="dcterms:W3CDTF">2020-08-05T08:40:50Z</dcterms:modified>
</cp:coreProperties>
</file>