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819" r:id="rId3"/>
    <p:sldId id="817" r:id="rId4"/>
    <p:sldId id="816" r:id="rId5"/>
    <p:sldId id="815" r:id="rId6"/>
    <p:sldId id="81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"/>
            <a:ext cx="12192000" cy="6836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4D94-AD84-4498-829B-22CAAE898B97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4" name="図 13" descr="抽象, シルエット, シャツ が含まれている画像&#10;&#10;自動的に生成された説明">
            <a:extLst>
              <a:ext uri="{FF2B5EF4-FFF2-40B4-BE49-F238E27FC236}">
                <a16:creationId xmlns:a16="http://schemas.microsoft.com/office/drawing/2014/main" id="{E69DB41B-316A-415F-8628-B3AF12C29D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68" y="147619"/>
            <a:ext cx="1346604" cy="72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10F21C-4B3B-4D36-8876-568BF479DE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68" y="4961224"/>
            <a:ext cx="4627265" cy="1091279"/>
          </a:xfrm>
          <a:prstGeom prst="rect">
            <a:avLst/>
          </a:prstGeom>
        </p:spPr>
      </p:pic>
      <p:pic>
        <p:nvPicPr>
          <p:cNvPr id="11" name="図 13">
            <a:extLst>
              <a:ext uri="{FF2B5EF4-FFF2-40B4-BE49-F238E27FC236}">
                <a16:creationId xmlns:a16="http://schemas.microsoft.com/office/drawing/2014/main" id="{4E58165B-E96D-437B-8D61-F593FE59511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76" y="6508732"/>
            <a:ext cx="1219213" cy="3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4C37-9651-4A2F-B5BF-F9B15F7E1C29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5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F01-20C2-4F69-BC05-319B38279F60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1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A9D-3493-4A5F-AB6A-2CE4CD4A97F1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FFF-3585-4408-B345-EB139E0390C6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6BC-FA3D-4BF2-9D13-14FE28F699F0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AD7F-54FF-4A97-8216-26871E943199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7732" y="64620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657E-27A8-42C5-8788-E6ADD46EF2AE}" type="datetime1">
              <a:rPr kumimoji="1" lang="ja-JP" altLang="en-US" smtClean="0"/>
              <a:t>2020/8/5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205D9A9-5CFE-497E-8675-0815ED61B03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291" y="16504"/>
            <a:ext cx="825138" cy="587911"/>
          </a:xfrm>
          <a:prstGeom prst="rect">
            <a:avLst/>
          </a:prstGeom>
        </p:spPr>
      </p:pic>
      <p:pic>
        <p:nvPicPr>
          <p:cNvPr id="11" name="図 13">
            <a:extLst>
              <a:ext uri="{FF2B5EF4-FFF2-40B4-BE49-F238E27FC236}">
                <a16:creationId xmlns:a16="http://schemas.microsoft.com/office/drawing/2014/main" id="{AD9B3CB5-4ADD-4E3F-929E-E2A4F018FE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76" y="6499854"/>
            <a:ext cx="1219213" cy="3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FY20 </a:t>
            </a:r>
            <a:r>
              <a:rPr lang="en-US" altLang="zh-CN" dirty="0"/>
              <a:t>quality case</a:t>
            </a:r>
            <a:r>
              <a:rPr lang="zh-CN" altLang="en-US" dirty="0"/>
              <a:t>（</a:t>
            </a:r>
            <a:r>
              <a:rPr lang="en-US" altLang="zh-CN" dirty="0"/>
              <a:t>Red paper</a:t>
            </a:r>
            <a:r>
              <a:rPr lang="zh-CN" altLang="en-US" dirty="0"/>
              <a:t>）</a:t>
            </a:r>
            <a:r>
              <a:rPr lang="en-US" altLang="zh-CN" dirty="0"/>
              <a:t>summary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28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【QCD】 20200715/05—NH55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29596"/>
              </p:ext>
            </p:extLst>
          </p:nvPr>
        </p:nvGraphicFramePr>
        <p:xfrm>
          <a:off x="26499" y="750707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标签歪斜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20200715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MY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1819512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KJ-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5X9500H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ight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 QC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86647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标签歪斜</a:t>
                      </a:r>
                      <a:endParaRPr lang="en-US" altLang="ja-JP" sz="11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2020.07.28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kumimoji="1" lang="en-US" altLang="ja-JP" sz="11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kumimoji="1" lang="en-US" sz="11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0BC925E-FD8A-4073-8FC2-1B11C958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796" y="1198174"/>
            <a:ext cx="2467803" cy="25287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DBDDA4-3334-4429-9147-F98534CF1C05}"/>
              </a:ext>
            </a:extLst>
          </p:cNvPr>
          <p:cNvSpPr/>
          <p:nvPr/>
        </p:nvSpPr>
        <p:spPr>
          <a:xfrm>
            <a:off x="9051235" y="1739881"/>
            <a:ext cx="1431235" cy="1016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4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477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【QCD】 20200717/04—NH55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04324"/>
              </p:ext>
            </p:extLst>
          </p:nvPr>
        </p:nvGraphicFramePr>
        <p:xfrm>
          <a:off x="26499" y="750707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后盖未安装到位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20200717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MY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1814477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KJ-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5X9500H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ight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 QC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41054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后盖未安装到位</a:t>
                      </a:r>
                      <a:endParaRPr lang="en-US" altLang="ja-JP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</a:t>
                      </a: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7.17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制造作业不良</a:t>
                      </a: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zh-CN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kumimoji="1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</a:t>
                      </a: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7.17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人员作业再指导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kumimoji="1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kumimoji="1" lang="en-US" altLang="ja-JP" sz="11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</a:t>
                      </a: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7.17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外观检查时镜子与后盖确认角度再指导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kumimoji="1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</a:t>
                      </a: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1" 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7.1</a:t>
                      </a: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8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439507C-D23F-476D-AFEB-6CFCDB91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245" y="1119336"/>
            <a:ext cx="2145144" cy="26075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CAB0FE8-1A67-4A91-9C5E-DE6E1177E461}"/>
              </a:ext>
            </a:extLst>
          </p:cNvPr>
          <p:cNvSpPr/>
          <p:nvPr/>
        </p:nvSpPr>
        <p:spPr>
          <a:xfrm>
            <a:off x="8918713" y="1298713"/>
            <a:ext cx="848139" cy="21302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5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【QCD】 20200713/04—NH65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29138"/>
              </p:ext>
            </p:extLst>
          </p:nvPr>
        </p:nvGraphicFramePr>
        <p:xfrm>
          <a:off x="26105" y="670234"/>
          <a:ext cx="8171718" cy="3267156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漏放护角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20200713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MY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1412452</a:t>
                      </a:r>
                    </a:p>
                    <a:p>
                      <a:pPr algn="ctr"/>
                      <a:r>
                        <a:rPr lang="en-US" altLang="zh-CN" sz="1100" dirty="0"/>
                        <a:t>1412458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KD-65X9500H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ight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 QC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923"/>
              </p:ext>
            </p:extLst>
          </p:nvPr>
        </p:nvGraphicFramePr>
        <p:xfrm>
          <a:off x="8208235" y="670234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6788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漏放护角</a:t>
                      </a:r>
                      <a:endParaRPr lang="en-US" altLang="ja-JP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2020.07.15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交接班时作业</a:t>
                      </a:r>
                      <a:r>
                        <a:rPr lang="en-US" altLang="zh-C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</a:t>
                      </a: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zh-CN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kumimoji="1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2020.07.16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捆包吸吊工位放置护角，封箱工位吧护角放置在正确的位置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kumimoji="1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kumimoji="1" lang="en-US" altLang="ja-JP" sz="11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2020.07.17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altLang="ja-JP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封箱工位放置护角后再次确认，对策横向展开至所有涉及护角放置的机种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kumimoji="1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2020.07.17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A7ABB20C-EA56-47E7-AEA7-03BF315F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73" y="1415650"/>
            <a:ext cx="3485927" cy="2181253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2534CF6-5217-4994-ABE2-1F007848E0B8}"/>
              </a:ext>
            </a:extLst>
          </p:cNvPr>
          <p:cNvSpPr/>
          <p:nvPr/>
        </p:nvSpPr>
        <p:spPr>
          <a:xfrm>
            <a:off x="8527700" y="1510748"/>
            <a:ext cx="3359499" cy="5830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69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486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【QCD】 20200622/02—SLL49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44088"/>
              </p:ext>
            </p:extLst>
          </p:nvPr>
        </p:nvGraphicFramePr>
        <p:xfrm>
          <a:off x="26499" y="750707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屏发蓝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20200622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1779134</a:t>
                      </a:r>
                    </a:p>
                    <a:p>
                      <a:pPr algn="ctr"/>
                      <a:r>
                        <a:rPr lang="en-US" altLang="zh-CN" sz="1100" dirty="0"/>
                        <a:t>1779264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KJ-49X8500G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A4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ight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 QC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4542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屏发蓝</a:t>
                      </a:r>
                      <a:endParaRPr lang="en-US" altLang="ja-JP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 /JIG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2020.06.22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CA310</a:t>
                      </a:r>
                      <a:r>
                        <a:rPr lang="zh-CN" alt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校零异常</a:t>
                      </a: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 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/JIG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2020.06.23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CA310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校零重新校零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 </a:t>
                      </a:r>
                      <a:r>
                        <a:rPr kumimoji="1" lang="en-US" altLang="zh-CN" sz="1100" b="0" i="0" u="none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/JIG</a:t>
                      </a:r>
                      <a:endParaRPr kumimoji="1" lang="en-US" altLang="ja-JP" sz="11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2020.06.23</a:t>
                      </a:r>
                      <a:endParaRPr kumimoji="1" lang="en-US" sz="11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CA310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校零时需严格安装标准执行。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制造 </a:t>
                      </a:r>
                      <a:r>
                        <a:rPr kumimoji="1" lang="en-US" altLang="zh-CN" sz="1100" b="0" i="0" u="none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/JIG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2020.06.29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8555DFA-0530-4617-BBFC-38A45688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371" y="1374022"/>
            <a:ext cx="3740497" cy="19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4864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【QCD】 20200603/01—SLL43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11418"/>
              </p:ext>
            </p:extLst>
          </p:nvPr>
        </p:nvGraphicFramePr>
        <p:xfrm>
          <a:off x="26499" y="750707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老化</a:t>
                      </a:r>
                      <a:r>
                        <a:rPr lang="en-US" altLang="zh-CN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  <a:r>
                        <a:rPr lang="zh-CN" altLang="en-US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后三无</a:t>
                      </a:r>
                      <a:endParaRPr lang="en-US" altLang="ja-JP" sz="13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20200603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Jin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MY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zh-CN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300" b="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1797139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KJ-4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X8500G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SSVE QC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06816"/>
              </p:ext>
            </p:extLst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75847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老化</a:t>
                      </a:r>
                      <a:r>
                        <a:rPr lang="en-US" altLang="zh-CN" sz="1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  <a:r>
                        <a:rPr lang="zh-CN" altLang="en-US" sz="1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后三无</a:t>
                      </a:r>
                      <a:endParaRPr lang="en-US" altLang="ja-JP" sz="11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PQA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2020.06.04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 </a:t>
                      </a:r>
                      <a:r>
                        <a:rPr lang="zh-CN" alt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基板上</a:t>
                      </a:r>
                      <a:r>
                        <a:rPr lang="en-US" altLang="zh-C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D1000</a:t>
                      </a:r>
                      <a:r>
                        <a:rPr lang="zh-CN" alt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造成，供应商解析</a:t>
                      </a:r>
                      <a:r>
                        <a:rPr lang="en-US" altLang="zh-C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NDF</a:t>
                      </a: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PQA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2020.06.30</a:t>
                      </a: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对产出品依据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AQL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抽样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50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台进行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老化，结果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OK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PQA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2020.06.11</a:t>
                      </a:r>
                      <a:endParaRPr kumimoji="1" lang="en-US" sz="11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设计发行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ECN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ECN28874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）确保过压保护回路必须动作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PQA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2020.07.10</a:t>
                      </a: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</a:t>
                      </a:r>
                      <a:endParaRPr kumimoji="1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3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822</Words>
  <Application>Microsoft Office PowerPoint</Application>
  <PresentationFormat>宽屏</PresentationFormat>
  <Paragraphs>277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Arial</vt:lpstr>
      <vt:lpstr>Tahoma</vt:lpstr>
      <vt:lpstr>Office テーマ</vt:lpstr>
      <vt:lpstr>FY20 quality case（Red paper）summary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Hosokawa, Jun(SSV)</dc:creator>
  <cp:lastModifiedBy>Jin, Qi(SSVE)</cp:lastModifiedBy>
  <cp:revision>37</cp:revision>
  <dcterms:created xsi:type="dcterms:W3CDTF">2019-01-25T17:40:44Z</dcterms:created>
  <dcterms:modified xsi:type="dcterms:W3CDTF">2020-08-05T06:41:11Z</dcterms:modified>
</cp:coreProperties>
</file>