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Liang (SSV)" initials="ZL(" lastIdx="1" clrIdx="0">
    <p:extLst>
      <p:ext uri="{19B8F6BF-5375-455C-9EA6-DF929625EA0E}">
        <p15:presenceInfo xmlns:p15="http://schemas.microsoft.com/office/powerpoint/2012/main" userId="S::Liang.Zhang@sony.com::b34fccd7-9794-4aa4-b2cd-191fa3f820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25" autoAdjust="0"/>
    <p:restoredTop sz="74947" autoAdjust="0"/>
  </p:normalViewPr>
  <p:slideViewPr>
    <p:cSldViewPr snapToGrid="0">
      <p:cViewPr varScale="1">
        <p:scale>
          <a:sx n="52" d="100"/>
          <a:sy n="52" d="100"/>
        </p:scale>
        <p:origin x="12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2B5AA-1DFE-4C03-A4C0-9D22FE12DEF3}" type="datetimeFigureOut">
              <a:rPr lang="en-US" smtClean="0"/>
              <a:t>3/31/2020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D0B2F-5FBF-45F8-934C-C23EE304401B}" type="slidenum">
              <a:rPr lang="en-US" smtClean="0"/>
              <a:t>‹#›</a:t>
            </a:fld>
            <a:endParaRPr lang="en-US"/>
          </a:p>
        </p:txBody>
      </p:sp>
    </p:spTree>
    <p:extLst>
      <p:ext uri="{BB962C8B-B14F-4D97-AF65-F5344CB8AC3E}">
        <p14:creationId xmlns:p14="http://schemas.microsoft.com/office/powerpoint/2010/main" val="2770051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P19. </a:t>
            </a:r>
            <a:r>
              <a:rPr lang="en-US" sz="1200" dirty="0">
                <a:latin typeface="Arial" panose="020B0604020202020204" pitchFamily="34" charset="0"/>
                <a:cs typeface="Arial" panose="020B0604020202020204" pitchFamily="34" charset="0"/>
              </a:rPr>
              <a:t>John Locke, An Essay Concerning Human Understanding (1690)</a:t>
            </a:r>
          </a:p>
          <a:p>
            <a:endParaRPr lang="en-US" dirty="0"/>
          </a:p>
        </p:txBody>
      </p:sp>
      <p:sp>
        <p:nvSpPr>
          <p:cNvPr id="4" name="Slide Number Placeholder 3"/>
          <p:cNvSpPr>
            <a:spLocks noGrp="1"/>
          </p:cNvSpPr>
          <p:nvPr>
            <p:ph type="sldNum" sz="quarter" idx="10"/>
          </p:nvPr>
        </p:nvSpPr>
        <p:spPr/>
        <p:txBody>
          <a:bodyPr/>
          <a:lstStyle/>
          <a:p>
            <a:fld id="{0B5D0B2F-5FBF-45F8-934C-C23EE304401B}" type="slidenum">
              <a:rPr lang="en-US" smtClean="0"/>
              <a:t>1</a:t>
            </a:fld>
            <a:endParaRPr lang="en-US"/>
          </a:p>
        </p:txBody>
      </p:sp>
    </p:spTree>
    <p:extLst>
      <p:ext uri="{BB962C8B-B14F-4D97-AF65-F5344CB8AC3E}">
        <p14:creationId xmlns:p14="http://schemas.microsoft.com/office/powerpoint/2010/main" val="2749071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P167. </a:t>
            </a:r>
            <a:r>
              <a:rPr lang="zh-CN" altLang="en-US" dirty="0"/>
              <a:t>两种特点很鲜明的组织策略，它们源自对于系统结构的两种非常不同的</a:t>
            </a:r>
            <a:r>
              <a:rPr lang="zh-CN" altLang="en-US" b="1" dirty="0"/>
              <a:t>“世界观”</a:t>
            </a:r>
            <a:r>
              <a:rPr lang="zh-CN" altLang="en-US" dirty="0"/>
              <a:t>。</a:t>
            </a:r>
            <a:endParaRPr lang="en-US" altLang="zh-CN" dirty="0"/>
          </a:p>
          <a:p>
            <a:r>
              <a:rPr lang="zh-CN" altLang="en-US" dirty="0"/>
              <a:t>第一种策略将注意力集中在</a:t>
            </a:r>
            <a:r>
              <a:rPr lang="zh-CN" altLang="en-US" b="1" dirty="0"/>
              <a:t>对象</a:t>
            </a:r>
            <a:r>
              <a:rPr lang="zh-CN" altLang="en-US" dirty="0"/>
              <a:t>上，</a:t>
            </a:r>
            <a:r>
              <a:rPr lang="zh-CN" altLang="en-US" b="1" dirty="0"/>
              <a:t>将一个大型系统看成一大批对象</a:t>
            </a:r>
            <a:r>
              <a:rPr lang="zh-CN" altLang="en-US" dirty="0"/>
              <a:t>，</a:t>
            </a:r>
            <a:r>
              <a:rPr lang="zh-CN" altLang="en-US" b="0" dirty="0"/>
              <a:t>它们的行为可能随着时间的进展而不断变化</a:t>
            </a:r>
            <a:r>
              <a:rPr lang="zh-CN" altLang="en-US" dirty="0"/>
              <a:t>。</a:t>
            </a:r>
            <a:r>
              <a:rPr lang="en-US" altLang="zh-CN" dirty="0"/>
              <a:t>-&gt;</a:t>
            </a:r>
            <a:r>
              <a:rPr lang="zh-CN" altLang="en-US" dirty="0"/>
              <a:t>基于</a:t>
            </a:r>
            <a:r>
              <a:rPr lang="zh-CN" altLang="en-US" b="1" dirty="0"/>
              <a:t>对象</a:t>
            </a:r>
            <a:r>
              <a:rPr lang="zh-CN" altLang="en-US" dirty="0"/>
              <a:t>的途径</a:t>
            </a:r>
            <a:endParaRPr lang="en-US" altLang="zh-CN" dirty="0"/>
          </a:p>
          <a:p>
            <a:r>
              <a:rPr lang="zh-CN" altLang="en-US" dirty="0"/>
              <a:t>另一种组织策略将注意力集中在</a:t>
            </a:r>
            <a:r>
              <a:rPr lang="zh-CN" altLang="en-US" b="1" dirty="0"/>
              <a:t>流过系统的信息流</a:t>
            </a:r>
            <a:r>
              <a:rPr lang="zh-CN" altLang="en-US" dirty="0"/>
              <a:t>上，非常像电子工程师观察一个信号处理系统。</a:t>
            </a:r>
            <a:r>
              <a:rPr lang="en-US" altLang="zh-CN" dirty="0"/>
              <a:t>-&gt;</a:t>
            </a:r>
            <a:r>
              <a:rPr lang="zh-CN" altLang="en-US" dirty="0"/>
              <a:t>基于</a:t>
            </a:r>
            <a:r>
              <a:rPr lang="zh-CN" altLang="en-US" b="1" dirty="0"/>
              <a:t>流处理</a:t>
            </a:r>
            <a:r>
              <a:rPr lang="zh-CN" altLang="en-US" dirty="0"/>
              <a:t>的途径</a:t>
            </a:r>
            <a:endParaRPr lang="en-US" dirty="0"/>
          </a:p>
        </p:txBody>
      </p:sp>
      <p:sp>
        <p:nvSpPr>
          <p:cNvPr id="4" name="Slide Number Placeholder 3"/>
          <p:cNvSpPr>
            <a:spLocks noGrp="1"/>
          </p:cNvSpPr>
          <p:nvPr>
            <p:ph type="sldNum" sz="quarter" idx="10"/>
          </p:nvPr>
        </p:nvSpPr>
        <p:spPr/>
        <p:txBody>
          <a:bodyPr/>
          <a:lstStyle/>
          <a:p>
            <a:fld id="{0B5D0B2F-5FBF-45F8-934C-C23EE304401B}" type="slidenum">
              <a:rPr lang="en-US" smtClean="0"/>
              <a:t>13</a:t>
            </a:fld>
            <a:endParaRPr lang="en-US"/>
          </a:p>
        </p:txBody>
      </p:sp>
    </p:spTree>
    <p:extLst>
      <p:ext uri="{BB962C8B-B14F-4D97-AF65-F5344CB8AC3E}">
        <p14:creationId xmlns:p14="http://schemas.microsoft.com/office/powerpoint/2010/main" val="3693443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P180. </a:t>
            </a:r>
            <a:r>
              <a:rPr lang="zh-CN" altLang="en-US" dirty="0"/>
              <a:t>一个</a:t>
            </a:r>
            <a:r>
              <a:rPr lang="zh-CN" altLang="en-US" b="1" dirty="0"/>
              <a:t>环境</a:t>
            </a:r>
            <a:r>
              <a:rPr lang="zh-CN" altLang="en-US" dirty="0"/>
              <a:t>就是</a:t>
            </a:r>
            <a:r>
              <a:rPr lang="zh-CN" altLang="en-US" b="1" dirty="0"/>
              <a:t>框架</a:t>
            </a:r>
            <a:r>
              <a:rPr lang="en-US" altLang="zh-CN" b="1" dirty="0"/>
              <a:t>(frame)</a:t>
            </a:r>
            <a:r>
              <a:rPr lang="zh-CN" altLang="en-US" dirty="0"/>
              <a:t>的一个序列，每个框架时包含着一些约束的一个表格</a:t>
            </a:r>
            <a:r>
              <a:rPr lang="en-US" altLang="zh-CN" dirty="0"/>
              <a:t>(</a:t>
            </a:r>
            <a:r>
              <a:rPr lang="zh-CN" altLang="en-US" dirty="0"/>
              <a:t>可能为空</a:t>
            </a:r>
            <a:r>
              <a:rPr lang="en-US" altLang="zh-CN" dirty="0"/>
              <a:t>)</a:t>
            </a:r>
            <a:r>
              <a:rPr lang="zh-CN" altLang="en-US" dirty="0"/>
              <a:t>。</a:t>
            </a:r>
            <a:endParaRPr lang="en-US" altLang="zh-CN" dirty="0"/>
          </a:p>
          <a:p>
            <a:r>
              <a:rPr lang="zh-CN" altLang="en-US" dirty="0"/>
              <a:t>每个框架还包含着一个指针，指向这一框架的外围环境。</a:t>
            </a:r>
            <a:endParaRPr lang="en-US" altLang="zh-CN" dirty="0"/>
          </a:p>
          <a:p>
            <a:r>
              <a:rPr lang="zh-CN" altLang="en-US" dirty="0"/>
              <a:t>如果由于当前讨论的目的，将相应的框架看作是</a:t>
            </a:r>
            <a:r>
              <a:rPr lang="zh-CN" altLang="en-US" b="1" dirty="0"/>
              <a:t>全局的</a:t>
            </a:r>
            <a:r>
              <a:rPr lang="zh-CN" altLang="en-US" dirty="0"/>
              <a:t>，那么它将没有外围环境。</a:t>
            </a:r>
            <a:endParaRPr lang="en-US" altLang="zh-CN" dirty="0"/>
          </a:p>
          <a:p>
            <a:r>
              <a:rPr lang="zh-CN" altLang="en-US" dirty="0"/>
              <a:t>一个变量相对于某个特定环境的值，也就是在这一环境中，包含着该变量的</a:t>
            </a:r>
            <a:r>
              <a:rPr lang="zh-CN" altLang="en-US" b="1" dirty="0"/>
              <a:t>第一个框架里这个变量的约束值</a:t>
            </a:r>
            <a:r>
              <a:rPr lang="zh-CN" altLang="en-US" dirty="0"/>
              <a:t>。</a:t>
            </a:r>
            <a:endParaRPr lang="en-US" altLang="zh-CN" dirty="0"/>
          </a:p>
          <a:p>
            <a:r>
              <a:rPr lang="zh-CN" altLang="en-US" dirty="0"/>
              <a:t>如果在序列中并不存在这一变量的约束，那么我们就说这个变量在该特定环境中是无约束的。</a:t>
            </a:r>
            <a:endParaRPr lang="en-US" dirty="0"/>
          </a:p>
        </p:txBody>
      </p:sp>
      <p:sp>
        <p:nvSpPr>
          <p:cNvPr id="4" name="Slide Number Placeholder 3"/>
          <p:cNvSpPr>
            <a:spLocks noGrp="1"/>
          </p:cNvSpPr>
          <p:nvPr>
            <p:ph type="sldNum" sz="quarter" idx="10"/>
          </p:nvPr>
        </p:nvSpPr>
        <p:spPr/>
        <p:txBody>
          <a:bodyPr/>
          <a:lstStyle/>
          <a:p>
            <a:fld id="{0B5D0B2F-5FBF-45F8-934C-C23EE304401B}" type="slidenum">
              <a:rPr lang="en-US" smtClean="0"/>
              <a:t>14</a:t>
            </a:fld>
            <a:endParaRPr lang="en-US"/>
          </a:p>
        </p:txBody>
      </p:sp>
    </p:spTree>
    <p:extLst>
      <p:ext uri="{BB962C8B-B14F-4D97-AF65-F5344CB8AC3E}">
        <p14:creationId xmlns:p14="http://schemas.microsoft.com/office/powerpoint/2010/main" val="4190698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P224. </a:t>
            </a:r>
            <a:r>
              <a:rPr lang="zh-CN" altLang="en-US" b="1" dirty="0"/>
              <a:t>并发</a:t>
            </a:r>
            <a:r>
              <a:rPr lang="zh-CN" altLang="en-US" dirty="0"/>
              <a:t>：</a:t>
            </a:r>
            <a:r>
              <a:rPr lang="zh-CN" altLang="en-US" b="1" dirty="0"/>
              <a:t>时间</a:t>
            </a:r>
            <a:r>
              <a:rPr lang="zh-CN" altLang="en-US" dirty="0"/>
              <a:t>是一个本质问题</a:t>
            </a:r>
            <a:endParaRPr lang="en-US" altLang="zh-CN" dirty="0"/>
          </a:p>
          <a:p>
            <a:r>
              <a:rPr lang="zh-CN" altLang="en-US" dirty="0"/>
              <a:t>现实世界里的对象并不是一次一个地顺序变化，与此相反，我们看到它们总是并发地火动，所有东西一起活动。</a:t>
            </a:r>
            <a:endParaRPr lang="en-US" altLang="zh-CN" dirty="0"/>
          </a:p>
          <a:p>
            <a:r>
              <a:rPr lang="zh-CN" altLang="en-US" dirty="0"/>
              <a:t>所以，用一集并发执行地计算进程模拟各种系统常常是很自然的。</a:t>
            </a:r>
            <a:endParaRPr lang="en-US" altLang="zh-CN" dirty="0"/>
          </a:p>
          <a:p>
            <a:r>
              <a:rPr lang="zh-CN" altLang="en-US" dirty="0"/>
              <a:t>正如我们可以通过将模型组织为一些能各自独立地并发演化的部分，常常也很合适的。</a:t>
            </a:r>
            <a:endParaRPr lang="en-US" altLang="zh-CN" dirty="0"/>
          </a:p>
          <a:p>
            <a:endParaRPr lang="en-US" altLang="zh-CN" dirty="0"/>
          </a:p>
          <a:p>
            <a:r>
              <a:rPr lang="zh-CN" altLang="en-US" dirty="0"/>
              <a:t>即使有关的程序是在一台顺序计算机上执行，在实际写程序时就像它们将被</a:t>
            </a:r>
            <a:r>
              <a:rPr lang="zh-CN" altLang="en-US" b="1" dirty="0"/>
              <a:t>并发执行</a:t>
            </a:r>
            <a:r>
              <a:rPr lang="zh-CN" altLang="en-US" dirty="0"/>
              <a:t>那样，也能帮助程序员们避免那些并不必要的时间约束，因此也可能</a:t>
            </a:r>
            <a:r>
              <a:rPr lang="zh-CN" altLang="en-US" b="1" dirty="0"/>
              <a:t>使程序更加模块化</a:t>
            </a:r>
            <a:r>
              <a:rPr lang="zh-CN" altLang="en-US" dirty="0"/>
              <a:t>。</a:t>
            </a:r>
            <a:endParaRPr lang="en-US" altLang="zh-CN" dirty="0"/>
          </a:p>
          <a:p>
            <a:endParaRPr lang="en-US" altLang="zh-CN" dirty="0"/>
          </a:p>
          <a:p>
            <a:r>
              <a:rPr lang="zh-CN" altLang="en-US" dirty="0"/>
              <a:t>除了使程序更加模块化之外，并发计算还可能</a:t>
            </a:r>
            <a:r>
              <a:rPr lang="zh-CN" altLang="en-US" b="1" dirty="0"/>
              <a:t>提供某种超顺序计算</a:t>
            </a:r>
            <a:r>
              <a:rPr lang="zh-CN" altLang="en-US" dirty="0"/>
              <a:t>的速度优势。顺序计算机每次只能执行一个操作，所以它执行一件任务所花费的时间量将正比于需要执行的操作的总数。然而，如果可能</a:t>
            </a:r>
            <a:r>
              <a:rPr lang="zh-CN" altLang="en-US" b="1" dirty="0"/>
              <a:t>将一个问题分解为一些片段</a:t>
            </a:r>
            <a:r>
              <a:rPr lang="zh-CN" altLang="en-US" dirty="0"/>
              <a:t>，</a:t>
            </a:r>
            <a:r>
              <a:rPr lang="zh-CN" altLang="en-US" b="1" dirty="0"/>
              <a:t>这些片段之间相对独立</a:t>
            </a:r>
            <a:r>
              <a:rPr lang="zh-CN" altLang="en-US" dirty="0"/>
              <a:t>，</a:t>
            </a:r>
            <a:r>
              <a:rPr lang="zh-CN" altLang="en-US" b="1" dirty="0"/>
              <a:t>极少需要相互联系</a:t>
            </a:r>
            <a:r>
              <a:rPr lang="zh-CN" altLang="en-US" dirty="0"/>
              <a:t>，</a:t>
            </a:r>
            <a:r>
              <a:rPr lang="zh-CN" altLang="en-US" b="1" dirty="0"/>
              <a:t>那么就有可能将这些片段分配给不同的计算处理器</a:t>
            </a:r>
            <a:r>
              <a:rPr lang="zh-CN" altLang="en-US" dirty="0"/>
              <a:t>，</a:t>
            </a:r>
            <a:r>
              <a:rPr lang="zh-CN" altLang="en-US" b="1" dirty="0"/>
              <a:t>得到的速度提高就可能正比于可用的处理器数目</a:t>
            </a:r>
            <a:r>
              <a:rPr lang="zh-CN" altLang="en-US" dirty="0"/>
              <a:t>了。</a:t>
            </a:r>
            <a:endParaRPr lang="en-US" altLang="zh-CN" dirty="0"/>
          </a:p>
          <a:p>
            <a:endParaRPr lang="en-US" altLang="zh-CN" dirty="0"/>
          </a:p>
          <a:p>
            <a:endParaRPr lang="en-US" altLang="zh-CN" dirty="0"/>
          </a:p>
          <a:p>
            <a:endParaRPr lang="en-US" altLang="zh-CN" dirty="0"/>
          </a:p>
        </p:txBody>
      </p:sp>
      <p:sp>
        <p:nvSpPr>
          <p:cNvPr id="4" name="Slide Number Placeholder 3"/>
          <p:cNvSpPr>
            <a:spLocks noGrp="1"/>
          </p:cNvSpPr>
          <p:nvPr>
            <p:ph type="sldNum" sz="quarter" idx="10"/>
          </p:nvPr>
        </p:nvSpPr>
        <p:spPr/>
        <p:txBody>
          <a:bodyPr/>
          <a:lstStyle/>
          <a:p>
            <a:fld id="{0B5D0B2F-5FBF-45F8-934C-C23EE304401B}" type="slidenum">
              <a:rPr lang="en-US" smtClean="0"/>
              <a:t>15</a:t>
            </a:fld>
            <a:endParaRPr lang="en-US"/>
          </a:p>
        </p:txBody>
      </p:sp>
    </p:spTree>
    <p:extLst>
      <p:ext uri="{BB962C8B-B14F-4D97-AF65-F5344CB8AC3E}">
        <p14:creationId xmlns:p14="http://schemas.microsoft.com/office/powerpoint/2010/main" val="3676276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由这一实例表现的一般性现象是，几个进程有可能共享同一个状态变量。使事情变得更加复杂的原因，就是</a:t>
            </a:r>
            <a:r>
              <a:rPr lang="zh-CN" altLang="en-US" b="1" dirty="0"/>
              <a:t>多个进程有可能同时试图去操作这种共享的状态</a:t>
            </a:r>
            <a:r>
              <a:rPr lang="zh-CN" altLang="en-US" dirty="0"/>
              <a:t>。</a:t>
            </a:r>
            <a:endParaRPr lang="en-US" dirty="0"/>
          </a:p>
        </p:txBody>
      </p:sp>
      <p:sp>
        <p:nvSpPr>
          <p:cNvPr id="4" name="Slide Number Placeholder 3"/>
          <p:cNvSpPr>
            <a:spLocks noGrp="1"/>
          </p:cNvSpPr>
          <p:nvPr>
            <p:ph type="sldNum" sz="quarter" idx="10"/>
          </p:nvPr>
        </p:nvSpPr>
        <p:spPr/>
        <p:txBody>
          <a:bodyPr/>
          <a:lstStyle/>
          <a:p>
            <a:fld id="{0B5D0B2F-5FBF-45F8-934C-C23EE304401B}" type="slidenum">
              <a:rPr lang="en-US" smtClean="0"/>
              <a:t>16</a:t>
            </a:fld>
            <a:endParaRPr lang="en-US"/>
          </a:p>
        </p:txBody>
      </p:sp>
    </p:spTree>
    <p:extLst>
      <p:ext uri="{BB962C8B-B14F-4D97-AF65-F5344CB8AC3E}">
        <p14:creationId xmlns:p14="http://schemas.microsoft.com/office/powerpoint/2010/main" val="987457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对于并发的一种可能限制方式使规定，</a:t>
            </a:r>
            <a:r>
              <a:rPr lang="zh-CN" altLang="en-US" b="1" dirty="0"/>
              <a:t>修改任意共享状态变量的两个操作都不允许同时发生</a:t>
            </a:r>
            <a:r>
              <a:rPr lang="zh-CN" altLang="en-US" dirty="0"/>
              <a:t>。这是一个</a:t>
            </a:r>
            <a:r>
              <a:rPr lang="zh-CN" altLang="en-US" b="1" dirty="0"/>
              <a:t>特别严厉</a:t>
            </a:r>
            <a:r>
              <a:rPr lang="zh-CN" altLang="en-US" dirty="0"/>
              <a:t>的要求。对于分布式银行系统，这就要求系统设计者保证同时出现的只能由一个交易。这样做</a:t>
            </a:r>
            <a:r>
              <a:rPr lang="zh-CN" altLang="en-US" b="1" dirty="0"/>
              <a:t>可能过于低效，也太保守</a:t>
            </a:r>
            <a:r>
              <a:rPr lang="zh-CN" altLang="en-US" dirty="0"/>
              <a:t>。</a:t>
            </a:r>
            <a:endParaRPr lang="en-US" altLang="zh-CN" dirty="0"/>
          </a:p>
          <a:p>
            <a:endParaRPr lang="en-US" dirty="0"/>
          </a:p>
          <a:p>
            <a:r>
              <a:rPr lang="zh-CN" altLang="en-US" dirty="0"/>
              <a:t>对于并发的另一种不那么严厉的限制方式是，</a:t>
            </a:r>
            <a:r>
              <a:rPr lang="zh-CN" altLang="en-US" b="1" dirty="0"/>
              <a:t>保证并发系统产生出的结果</a:t>
            </a:r>
            <a:r>
              <a:rPr lang="zh-CN" altLang="en-US" dirty="0"/>
              <a:t>与</a:t>
            </a:r>
            <a:r>
              <a:rPr lang="zh-CN" altLang="en-US" b="1" dirty="0"/>
              <a:t>各个进程按照某种方式顺序运行产生的结果完全一样</a:t>
            </a:r>
            <a:r>
              <a:rPr lang="zh-CN" altLang="en-US" dirty="0"/>
              <a:t>。这一要求中包含两个重要方面。首先，它并没有要求各个进程实际上顺序地运行，而只是要求它们产生的结果与</a:t>
            </a:r>
            <a:r>
              <a:rPr lang="zh-CN" altLang="en-US" b="1" i="1" dirty="0"/>
              <a:t>假设</a:t>
            </a:r>
            <a:r>
              <a:rPr lang="zh-CN" altLang="en-US" dirty="0"/>
              <a:t>它们顺序运行所产生出的结果相同。第二点，一个并发程序完全可能产生多于一个“正确的”结果，因为我们只要求其结果与按照</a:t>
            </a:r>
            <a:r>
              <a:rPr lang="zh-CN" altLang="en-US" b="1" i="1" dirty="0"/>
              <a:t>某种方式顺序化</a:t>
            </a:r>
            <a:r>
              <a:rPr lang="zh-CN" altLang="en-US" dirty="0"/>
              <a:t>的结果相同。</a:t>
            </a:r>
            <a:endParaRPr lang="en-US" altLang="zh-CN" dirty="0"/>
          </a:p>
          <a:p>
            <a:endParaRPr lang="en-US" altLang="zh-CN" dirty="0"/>
          </a:p>
          <a:p>
            <a:r>
              <a:rPr lang="zh-CN" altLang="en-US" dirty="0"/>
              <a:t>对于并发程序的正确执行，我们还可以提出一些更弱的要求。一个模拟扩散过程的程序</a:t>
            </a:r>
            <a:r>
              <a:rPr lang="en-US" altLang="zh-CN" dirty="0"/>
              <a:t>(</a:t>
            </a:r>
            <a:r>
              <a:rPr lang="zh-CN" altLang="en-US" dirty="0"/>
              <a:t>例如</a:t>
            </a:r>
            <a:r>
              <a:rPr lang="en-US" altLang="zh-CN" dirty="0"/>
              <a:t>, </a:t>
            </a:r>
            <a:r>
              <a:rPr lang="zh-CN" altLang="en-US" dirty="0"/>
              <a:t>在某个对象里面的热量流动</a:t>
            </a:r>
            <a:r>
              <a:rPr lang="en-US" altLang="zh-CN" dirty="0"/>
              <a:t>) </a:t>
            </a:r>
            <a:r>
              <a:rPr lang="zh-CN" altLang="en-US" dirty="0"/>
              <a:t>可以由一大批进程组成</a:t>
            </a:r>
            <a:r>
              <a:rPr lang="en-US" altLang="zh-CN" dirty="0"/>
              <a:t>, </a:t>
            </a:r>
            <a:r>
              <a:rPr lang="zh-CN" altLang="en-US" dirty="0"/>
              <a:t>每个进程代表空间中很小的一点体积</a:t>
            </a:r>
            <a:r>
              <a:rPr lang="en-US" altLang="zh-CN" dirty="0"/>
              <a:t>, </a:t>
            </a:r>
            <a:r>
              <a:rPr lang="zh-CN" altLang="en-US" dirty="0"/>
              <a:t>它们并发地更新自己的值。</a:t>
            </a:r>
            <a:r>
              <a:rPr lang="zh-CN" altLang="en-US" b="1" dirty="0"/>
              <a:t>这里的每个进程都反复将自己的值更新为自己的原值和相邻的值的平均值</a:t>
            </a:r>
            <a:r>
              <a:rPr lang="zh-CN" altLang="en-US" dirty="0"/>
              <a:t>。无论有关的操作按什么顺序执行，这种算法都能收敛到正确的解</a:t>
            </a:r>
            <a:r>
              <a:rPr lang="en-US" altLang="zh-CN" dirty="0"/>
              <a:t>, </a:t>
            </a:r>
            <a:r>
              <a:rPr lang="zh-CN" altLang="en-US" dirty="0"/>
              <a:t>因此也就不需要对子共享变量的并发使用提出任何限制了。</a:t>
            </a:r>
            <a:endParaRPr lang="en-US" altLang="zh-CN" dirty="0"/>
          </a:p>
          <a:p>
            <a:endParaRPr lang="en-US" altLang="zh-CN" dirty="0"/>
          </a:p>
          <a:p>
            <a:r>
              <a:rPr lang="zh-CN" altLang="en-US" dirty="0"/>
              <a:t>有关这种看法的更形式化的说法是</a:t>
            </a:r>
            <a:r>
              <a:rPr lang="zh-CN" altLang="en-US" b="1" dirty="0"/>
              <a:t>并发程序具有内在的非确定性</a:t>
            </a:r>
            <a:r>
              <a:rPr lang="zh-CN" altLang="en-US" dirty="0"/>
              <a:t>。也就是说，它们不能用单值函数描述，而只能用结果为一集可能值的函数描述。</a:t>
            </a:r>
            <a:r>
              <a:rPr lang="en-US" altLang="zh-CN" dirty="0"/>
              <a:t>-&gt;</a:t>
            </a:r>
            <a:r>
              <a:rPr lang="zh-CN" altLang="en-US" dirty="0"/>
              <a:t>研究一种</a:t>
            </a:r>
            <a:r>
              <a:rPr lang="zh-CN" altLang="en-US" b="1" dirty="0"/>
              <a:t>非表述确定性计算的语言</a:t>
            </a:r>
            <a:r>
              <a:rPr lang="zh-CN" altLang="en-US" dirty="0"/>
              <a:t>。</a:t>
            </a:r>
            <a:endParaRPr lang="en-US" altLang="zh-CN" dirty="0"/>
          </a:p>
          <a:p>
            <a:endParaRPr lang="en-US" altLang="zh-CN" dirty="0"/>
          </a:p>
          <a:p>
            <a:endParaRPr lang="en-US" altLang="zh-CN" dirty="0"/>
          </a:p>
        </p:txBody>
      </p:sp>
      <p:sp>
        <p:nvSpPr>
          <p:cNvPr id="4" name="Slide Number Placeholder 3"/>
          <p:cNvSpPr>
            <a:spLocks noGrp="1"/>
          </p:cNvSpPr>
          <p:nvPr>
            <p:ph type="sldNum" sz="quarter" idx="10"/>
          </p:nvPr>
        </p:nvSpPr>
        <p:spPr/>
        <p:txBody>
          <a:bodyPr/>
          <a:lstStyle/>
          <a:p>
            <a:fld id="{0B5D0B2F-5FBF-45F8-934C-C23EE304401B}" type="slidenum">
              <a:rPr lang="en-US" smtClean="0"/>
              <a:t>17</a:t>
            </a:fld>
            <a:endParaRPr lang="en-US"/>
          </a:p>
        </p:txBody>
      </p:sp>
    </p:spTree>
    <p:extLst>
      <p:ext uri="{BB962C8B-B14F-4D97-AF65-F5344CB8AC3E}">
        <p14:creationId xmlns:p14="http://schemas.microsoft.com/office/powerpoint/2010/main" val="3405830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P229. </a:t>
            </a:r>
            <a:r>
              <a:rPr lang="zh-CN" altLang="en-US" dirty="0"/>
              <a:t>另一种更实际的方法是，在设计并发系统时，</a:t>
            </a:r>
            <a:r>
              <a:rPr lang="zh-CN" altLang="en-US" b="1" dirty="0"/>
              <a:t>设法做出一些一般性的机制</a:t>
            </a:r>
            <a:r>
              <a:rPr lang="zh-CN" altLang="en-US" dirty="0"/>
              <a:t>，</a:t>
            </a:r>
            <a:r>
              <a:rPr lang="zh-CN" altLang="en-US" b="1" dirty="0"/>
              <a:t>使我们可能限制并行进程之间的交错情况</a:t>
            </a:r>
            <a:r>
              <a:rPr lang="zh-CN" altLang="en-US" dirty="0"/>
              <a:t>，以保证程序具有正确的行为方式。人们已经为此目的而开发了不同的机制。其中一种：</a:t>
            </a:r>
            <a:r>
              <a:rPr lang="zh-CN" altLang="en-US" b="1" dirty="0"/>
              <a:t>串行化组</a:t>
            </a:r>
            <a:r>
              <a:rPr lang="en-US" altLang="zh-CN" dirty="0"/>
              <a:t>(</a:t>
            </a:r>
            <a:r>
              <a:rPr lang="en-US" altLang="zh-CN" b="1" dirty="0"/>
              <a:t>serializer</a:t>
            </a:r>
            <a:r>
              <a:rPr lang="en-US" altLang="zh-CN" dirty="0"/>
              <a:t>)</a:t>
            </a:r>
          </a:p>
          <a:p>
            <a:endParaRPr lang="en-US" dirty="0"/>
          </a:p>
          <a:p>
            <a:r>
              <a:rPr lang="zh-CN" altLang="en-US" dirty="0"/>
              <a:t>对共享变量的穿行访问</a:t>
            </a:r>
            <a:endParaRPr lang="en-US" altLang="zh-CN" dirty="0"/>
          </a:p>
          <a:p>
            <a:r>
              <a:rPr lang="zh-CN" altLang="en-US" dirty="0"/>
              <a:t>串行化就是实现下面的想法</a:t>
            </a:r>
            <a:r>
              <a:rPr lang="en-US" altLang="zh-CN" dirty="0"/>
              <a:t>: </a:t>
            </a:r>
            <a:r>
              <a:rPr lang="zh-CN" altLang="en-US" b="1" dirty="0"/>
              <a:t>使进程可以并发地执行</a:t>
            </a:r>
            <a:r>
              <a:rPr lang="en-US" altLang="zh-CN" b="1" dirty="0"/>
              <a:t>, </a:t>
            </a:r>
            <a:r>
              <a:rPr lang="zh-CN" altLang="en-US" b="1" dirty="0"/>
              <a:t>但是其中也有一些过程不能并发地执行</a:t>
            </a:r>
            <a:r>
              <a:rPr lang="zh-CN" altLang="en-US" dirty="0"/>
              <a:t>。说得更准确些</a:t>
            </a:r>
            <a:r>
              <a:rPr lang="en-US" altLang="zh-CN" dirty="0"/>
              <a:t>, </a:t>
            </a:r>
            <a:r>
              <a:rPr lang="zh-CN" altLang="en-US" b="1" dirty="0"/>
              <a:t>串行化就是创建一些不同的过程集合</a:t>
            </a:r>
            <a:r>
              <a:rPr lang="zh-CN" altLang="en-US" dirty="0"/>
              <a:t>，</a:t>
            </a:r>
            <a:r>
              <a:rPr lang="zh-CN" altLang="en-US" b="1" dirty="0"/>
              <a:t>并且保证在每个时刻，在任何一个串行化集合里至多只有一个过程的一个执行</a:t>
            </a:r>
            <a:r>
              <a:rPr lang="zh-CN" altLang="en-US" dirty="0"/>
              <a:t>。如果某个集合里有过程正在执行，而另一进程企图执行这个集合里地任何过程时，它就必须等到前一过程地执行结束。</a:t>
            </a:r>
            <a:endParaRPr lang="en-US" altLang="zh-CN" dirty="0"/>
          </a:p>
          <a:p>
            <a:endParaRPr lang="en-US" dirty="0"/>
          </a:p>
        </p:txBody>
      </p:sp>
      <p:sp>
        <p:nvSpPr>
          <p:cNvPr id="4" name="Slide Number Placeholder 3"/>
          <p:cNvSpPr>
            <a:spLocks noGrp="1"/>
          </p:cNvSpPr>
          <p:nvPr>
            <p:ph type="sldNum" sz="quarter" idx="10"/>
          </p:nvPr>
        </p:nvSpPr>
        <p:spPr/>
        <p:txBody>
          <a:bodyPr/>
          <a:lstStyle/>
          <a:p>
            <a:fld id="{0B5D0B2F-5FBF-45F8-934C-C23EE304401B}" type="slidenum">
              <a:rPr lang="en-US" smtClean="0"/>
              <a:t>18</a:t>
            </a:fld>
            <a:endParaRPr lang="en-US"/>
          </a:p>
        </p:txBody>
      </p:sp>
    </p:spTree>
    <p:extLst>
      <p:ext uri="{BB962C8B-B14F-4D97-AF65-F5344CB8AC3E}">
        <p14:creationId xmlns:p14="http://schemas.microsoft.com/office/powerpoint/2010/main" val="327678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P234. </a:t>
            </a:r>
            <a:r>
              <a:rPr lang="zh-CN" altLang="en-US" dirty="0"/>
              <a:t>串行化的实现</a:t>
            </a:r>
            <a:endParaRPr lang="en-US" altLang="zh-CN" dirty="0"/>
          </a:p>
          <a:p>
            <a:r>
              <a:rPr lang="zh-CN" altLang="en-US" dirty="0"/>
              <a:t>将用一种更基本的成为</a:t>
            </a:r>
            <a:r>
              <a:rPr lang="zh-CN" altLang="en-US" b="1" dirty="0"/>
              <a:t>互斥元</a:t>
            </a:r>
            <a:r>
              <a:rPr lang="en-US" altLang="zh-CN" dirty="0"/>
              <a:t>(</a:t>
            </a:r>
            <a:r>
              <a:rPr lang="en-US" altLang="zh-CN" b="1" dirty="0"/>
              <a:t>mutex</a:t>
            </a:r>
            <a:r>
              <a:rPr lang="en-US" altLang="zh-CN" dirty="0"/>
              <a:t>)</a:t>
            </a:r>
            <a:r>
              <a:rPr lang="zh-CN" altLang="en-US" dirty="0"/>
              <a:t>的同步机制来实现串行化。</a:t>
            </a:r>
            <a:endParaRPr lang="en-US" altLang="zh-CN" dirty="0"/>
          </a:p>
          <a:p>
            <a:r>
              <a:rPr lang="zh-CN" altLang="en-US" dirty="0"/>
              <a:t>互斥元使一种对象，假定它提供了两个操作。一个互斥元可以</a:t>
            </a:r>
            <a:r>
              <a:rPr lang="zh-CN" altLang="en-US" b="1" dirty="0"/>
              <a:t>被获取</a:t>
            </a:r>
            <a:r>
              <a:rPr lang="en-US" altLang="zh-CN" dirty="0"/>
              <a:t>(</a:t>
            </a:r>
            <a:r>
              <a:rPr lang="en-US" altLang="zh-CN" b="1" dirty="0"/>
              <a:t>acquired</a:t>
            </a:r>
            <a:r>
              <a:rPr lang="en-US" altLang="zh-CN" dirty="0"/>
              <a:t>)</a:t>
            </a:r>
            <a:r>
              <a:rPr lang="zh-CN" altLang="en-US" dirty="0"/>
              <a:t>或者</a:t>
            </a:r>
            <a:r>
              <a:rPr lang="zh-CN" altLang="en-US" b="1" dirty="0"/>
              <a:t>被释放</a:t>
            </a:r>
            <a:r>
              <a:rPr lang="en-US" altLang="zh-CN" dirty="0"/>
              <a:t>(</a:t>
            </a:r>
            <a:r>
              <a:rPr lang="en-US" altLang="zh-CN" b="1" dirty="0"/>
              <a:t>released</a:t>
            </a:r>
            <a:r>
              <a:rPr lang="en-US" altLang="zh-CN" dirty="0"/>
              <a:t>)</a:t>
            </a:r>
            <a:r>
              <a:rPr lang="zh-CN" altLang="en-US" dirty="0"/>
              <a:t>。一旦某个互斥元被获取，对于这一互斥元的任何其他获取操作都必须等到该互斥元被释放之后。</a:t>
            </a:r>
            <a:endParaRPr lang="en-US" altLang="zh-CN" dirty="0"/>
          </a:p>
          <a:p>
            <a:endParaRPr lang="en-US" dirty="0"/>
          </a:p>
          <a:p>
            <a:r>
              <a:rPr lang="zh-CN" altLang="en-US" dirty="0"/>
              <a:t>在我们的实现里，每个串行化组关联着一个</a:t>
            </a:r>
            <a:r>
              <a:rPr lang="zh-CN" altLang="en-US" b="1" dirty="0"/>
              <a:t>互斥元</a:t>
            </a:r>
            <a:r>
              <a:rPr lang="zh-CN" altLang="en-US" dirty="0"/>
              <a:t>。给了一个过程</a:t>
            </a:r>
            <a:r>
              <a:rPr lang="en-US" altLang="zh-CN" dirty="0"/>
              <a:t>P</a:t>
            </a:r>
            <a:r>
              <a:rPr lang="zh-CN" altLang="en-US" dirty="0"/>
              <a:t>，串行化组将返回一个过程，该过程将获取相应互斥元，而后运行</a:t>
            </a:r>
            <a:r>
              <a:rPr lang="en-US" altLang="zh-CN" dirty="0"/>
              <a:t>P</a:t>
            </a:r>
            <a:r>
              <a:rPr lang="zh-CN" altLang="en-US" dirty="0"/>
              <a:t>，而后释放该互斥元。这样就能保证，由这个串行化组产生的所有过程中，一次只能运行一个，这就是需要保证的串行化性质。</a:t>
            </a:r>
            <a:r>
              <a:rPr lang="en-US" altLang="zh-CN" dirty="0"/>
              <a:t>(</a:t>
            </a:r>
            <a:r>
              <a:rPr lang="zh-CN" altLang="en-US" dirty="0"/>
              <a:t>参考铁路系统所用的</a:t>
            </a:r>
            <a:r>
              <a:rPr lang="zh-CN" altLang="en-US" b="1" dirty="0"/>
              <a:t>信号灯</a:t>
            </a:r>
            <a:r>
              <a:rPr lang="en-US" altLang="zh-CN" dirty="0"/>
              <a:t>)</a:t>
            </a:r>
          </a:p>
          <a:p>
            <a:endParaRPr lang="en-US" dirty="0"/>
          </a:p>
          <a:p>
            <a:r>
              <a:rPr lang="zh-CN" altLang="en-US" dirty="0"/>
              <a:t>必须以</a:t>
            </a:r>
            <a:r>
              <a:rPr lang="zh-CN" altLang="en-US" b="1" i="1" dirty="0"/>
              <a:t>原子操作</a:t>
            </a:r>
            <a:r>
              <a:rPr lang="zh-CN" altLang="en-US" dirty="0"/>
              <a:t>的方式执行。也就是说，我们必须保证，一旦某进程检查了一个单元内容并发现它是假，该单元的内容就必须设置为真，而且必须在任何其他进程检查这个单元之前完成这一设置。如果没有这种保证，则互斥元就会失效。</a:t>
            </a:r>
            <a:endParaRPr lang="en-US" dirty="0"/>
          </a:p>
        </p:txBody>
      </p:sp>
      <p:sp>
        <p:nvSpPr>
          <p:cNvPr id="4" name="Slide Number Placeholder 3"/>
          <p:cNvSpPr>
            <a:spLocks noGrp="1"/>
          </p:cNvSpPr>
          <p:nvPr>
            <p:ph type="sldNum" sz="quarter" idx="10"/>
          </p:nvPr>
        </p:nvSpPr>
        <p:spPr/>
        <p:txBody>
          <a:bodyPr/>
          <a:lstStyle/>
          <a:p>
            <a:fld id="{0B5D0B2F-5FBF-45F8-934C-C23EE304401B}" type="slidenum">
              <a:rPr lang="en-US" smtClean="0"/>
              <a:t>19</a:t>
            </a:fld>
            <a:endParaRPr lang="en-US"/>
          </a:p>
        </p:txBody>
      </p:sp>
    </p:spTree>
    <p:extLst>
      <p:ext uri="{BB962C8B-B14F-4D97-AF65-F5344CB8AC3E}">
        <p14:creationId xmlns:p14="http://schemas.microsoft.com/office/powerpoint/2010/main" val="769536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P244. </a:t>
            </a:r>
            <a:r>
              <a:rPr lang="zh-CN" altLang="en-US" dirty="0"/>
              <a:t>无穷流</a:t>
            </a:r>
            <a:endParaRPr lang="en-US" altLang="zh-CN" dirty="0"/>
          </a:p>
          <a:p>
            <a:endParaRPr lang="en-US" dirty="0"/>
          </a:p>
          <a:p>
            <a:r>
              <a:rPr lang="en-US" dirty="0"/>
              <a:t>Python</a:t>
            </a:r>
            <a:r>
              <a:rPr lang="zh-CN" altLang="en-US" dirty="0"/>
              <a:t>中有</a:t>
            </a:r>
            <a:r>
              <a:rPr lang="en-US" altLang="zh-CN" dirty="0"/>
              <a:t>generator</a:t>
            </a:r>
            <a:endParaRPr lang="en-US" dirty="0"/>
          </a:p>
        </p:txBody>
      </p:sp>
      <p:sp>
        <p:nvSpPr>
          <p:cNvPr id="4" name="Slide Number Placeholder 3"/>
          <p:cNvSpPr>
            <a:spLocks noGrp="1"/>
          </p:cNvSpPr>
          <p:nvPr>
            <p:ph type="sldNum" sz="quarter" idx="10"/>
          </p:nvPr>
        </p:nvSpPr>
        <p:spPr/>
        <p:txBody>
          <a:bodyPr/>
          <a:lstStyle/>
          <a:p>
            <a:fld id="{0B5D0B2F-5FBF-45F8-934C-C23EE304401B}" type="slidenum">
              <a:rPr lang="en-US" smtClean="0"/>
              <a:t>20</a:t>
            </a:fld>
            <a:endParaRPr lang="en-US"/>
          </a:p>
        </p:txBody>
      </p:sp>
    </p:spTree>
    <p:extLst>
      <p:ext uri="{BB962C8B-B14F-4D97-AF65-F5344CB8AC3E}">
        <p14:creationId xmlns:p14="http://schemas.microsoft.com/office/powerpoint/2010/main" val="2098022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P265</a:t>
            </a:r>
          </a:p>
        </p:txBody>
      </p:sp>
      <p:sp>
        <p:nvSpPr>
          <p:cNvPr id="4" name="Slide Number Placeholder 3"/>
          <p:cNvSpPr>
            <a:spLocks noGrp="1"/>
          </p:cNvSpPr>
          <p:nvPr>
            <p:ph type="sldNum" sz="quarter" idx="10"/>
          </p:nvPr>
        </p:nvSpPr>
        <p:spPr/>
        <p:txBody>
          <a:bodyPr/>
          <a:lstStyle/>
          <a:p>
            <a:fld id="{0B5D0B2F-5FBF-45F8-934C-C23EE304401B}" type="slidenum">
              <a:rPr lang="en-US" smtClean="0"/>
              <a:t>21</a:t>
            </a:fld>
            <a:endParaRPr lang="en-US"/>
          </a:p>
        </p:txBody>
      </p:sp>
    </p:spTree>
    <p:extLst>
      <p:ext uri="{BB962C8B-B14F-4D97-AF65-F5344CB8AC3E}">
        <p14:creationId xmlns:p14="http://schemas.microsoft.com/office/powerpoint/2010/main" val="73596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P265</a:t>
            </a:r>
          </a:p>
        </p:txBody>
      </p:sp>
      <p:sp>
        <p:nvSpPr>
          <p:cNvPr id="4" name="Slide Number Placeholder 3"/>
          <p:cNvSpPr>
            <a:spLocks noGrp="1"/>
          </p:cNvSpPr>
          <p:nvPr>
            <p:ph type="sldNum" sz="quarter" idx="10"/>
          </p:nvPr>
        </p:nvSpPr>
        <p:spPr/>
        <p:txBody>
          <a:bodyPr/>
          <a:lstStyle/>
          <a:p>
            <a:fld id="{0B5D0B2F-5FBF-45F8-934C-C23EE304401B}" type="slidenum">
              <a:rPr lang="en-US" smtClean="0"/>
              <a:t>22</a:t>
            </a:fld>
            <a:endParaRPr lang="en-US"/>
          </a:p>
        </p:txBody>
      </p:sp>
    </p:spTree>
    <p:extLst>
      <p:ext uri="{BB962C8B-B14F-4D97-AF65-F5344CB8AC3E}">
        <p14:creationId xmlns:p14="http://schemas.microsoft.com/office/powerpoint/2010/main" val="3035589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每一个计算机程序都是现实中或经慎重的某个过程的一个模型，通过人的头脑孵化出来。</a:t>
            </a:r>
            <a:endParaRPr lang="en-US" altLang="zh-CN" dirty="0"/>
          </a:p>
          <a:p>
            <a:r>
              <a:rPr lang="zh-CN" altLang="en-US" dirty="0"/>
              <a:t>这些过程出现在人们的经验或思维中，数量上数不胜数，详情琐碎繁杂，任何时候人们都只能部分地理解它们。</a:t>
            </a:r>
            <a:endParaRPr lang="en-US" altLang="zh-CN" dirty="0"/>
          </a:p>
          <a:p>
            <a:r>
              <a:rPr lang="zh-CN" altLang="en-US" dirty="0"/>
              <a:t>我们很少能通过自己的程序将这种过程模拟到永远令人满意的程度。</a:t>
            </a:r>
            <a:endParaRPr lang="en-US" altLang="zh-CN" dirty="0"/>
          </a:p>
          <a:p>
            <a:r>
              <a:rPr lang="en-US" altLang="zh-CN" dirty="0"/>
              <a:t>=》</a:t>
            </a:r>
            <a:r>
              <a:rPr lang="zh-CN" altLang="en-US" dirty="0"/>
              <a:t>正因为如此，我们写出的程序也需要不断地演化：当我们对于模型的认识更深入，更扩大，更广泛时，就需要去修改程序，直至这一模型最终达到一种亚稳定状态。</a:t>
            </a:r>
            <a:endParaRPr lang="en-US" altLang="zh-CN" dirty="0"/>
          </a:p>
          <a:p>
            <a:r>
              <a:rPr lang="en-US" dirty="0"/>
              <a:t>=</a:t>
            </a:r>
            <a:r>
              <a:rPr lang="en-US" altLang="zh-CN" dirty="0"/>
              <a:t>》</a:t>
            </a:r>
            <a:r>
              <a:rPr lang="zh-CN" altLang="en-US" dirty="0"/>
              <a:t>有机体必须演化，否则就会死亡</a:t>
            </a:r>
            <a:endParaRPr lang="en-US" dirty="0"/>
          </a:p>
        </p:txBody>
      </p:sp>
      <p:sp>
        <p:nvSpPr>
          <p:cNvPr id="4" name="Slide Number Placeholder 3"/>
          <p:cNvSpPr>
            <a:spLocks noGrp="1"/>
          </p:cNvSpPr>
          <p:nvPr>
            <p:ph type="sldNum" sz="quarter" idx="10"/>
          </p:nvPr>
        </p:nvSpPr>
        <p:spPr/>
        <p:txBody>
          <a:bodyPr/>
          <a:lstStyle/>
          <a:p>
            <a:fld id="{0B5D0B2F-5FBF-45F8-934C-C23EE304401B}" type="slidenum">
              <a:rPr lang="en-US" smtClean="0"/>
              <a:t>2</a:t>
            </a:fld>
            <a:endParaRPr lang="en-US"/>
          </a:p>
        </p:txBody>
      </p:sp>
    </p:spTree>
    <p:extLst>
      <p:ext uri="{BB962C8B-B14F-4D97-AF65-F5344CB8AC3E}">
        <p14:creationId xmlns:p14="http://schemas.microsoft.com/office/powerpoint/2010/main" val="2533134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p267</a:t>
            </a:r>
          </a:p>
        </p:txBody>
      </p:sp>
      <p:sp>
        <p:nvSpPr>
          <p:cNvPr id="4" name="Slide Number Placeholder 3"/>
          <p:cNvSpPr>
            <a:spLocks noGrp="1"/>
          </p:cNvSpPr>
          <p:nvPr>
            <p:ph type="sldNum" sz="quarter" idx="10"/>
          </p:nvPr>
        </p:nvSpPr>
        <p:spPr/>
        <p:txBody>
          <a:bodyPr/>
          <a:lstStyle/>
          <a:p>
            <a:fld id="{0B5D0B2F-5FBF-45F8-934C-C23EE304401B}" type="slidenum">
              <a:rPr lang="en-US" smtClean="0"/>
              <a:t>23</a:t>
            </a:fld>
            <a:endParaRPr lang="en-US"/>
          </a:p>
        </p:txBody>
      </p:sp>
    </p:spTree>
    <p:extLst>
      <p:ext uri="{BB962C8B-B14F-4D97-AF65-F5344CB8AC3E}">
        <p14:creationId xmlns:p14="http://schemas.microsoft.com/office/powerpoint/2010/main" val="3812285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5D0B2F-5FBF-45F8-934C-C23EE304401B}" type="slidenum">
              <a:rPr lang="en-US" smtClean="0"/>
              <a:t>24</a:t>
            </a:fld>
            <a:endParaRPr lang="en-US"/>
          </a:p>
        </p:txBody>
      </p:sp>
    </p:spTree>
    <p:extLst>
      <p:ext uri="{BB962C8B-B14F-4D97-AF65-F5344CB8AC3E}">
        <p14:creationId xmlns:p14="http://schemas.microsoft.com/office/powerpoint/2010/main" val="2937445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P361. PASS</a:t>
            </a:r>
          </a:p>
          <a:p>
            <a:endParaRPr lang="en-US" dirty="0"/>
          </a:p>
        </p:txBody>
      </p:sp>
      <p:sp>
        <p:nvSpPr>
          <p:cNvPr id="4" name="Slide Number Placeholder 3"/>
          <p:cNvSpPr>
            <a:spLocks noGrp="1"/>
          </p:cNvSpPr>
          <p:nvPr>
            <p:ph type="sldNum" sz="quarter" idx="10"/>
          </p:nvPr>
        </p:nvSpPr>
        <p:spPr/>
        <p:txBody>
          <a:bodyPr/>
          <a:lstStyle/>
          <a:p>
            <a:fld id="{0B5D0B2F-5FBF-45F8-934C-C23EE304401B}" type="slidenum">
              <a:rPr lang="en-US" smtClean="0"/>
              <a:t>25</a:t>
            </a:fld>
            <a:endParaRPr lang="en-US"/>
          </a:p>
        </p:txBody>
      </p:sp>
    </p:spTree>
    <p:extLst>
      <p:ext uri="{BB962C8B-B14F-4D97-AF65-F5344CB8AC3E}">
        <p14:creationId xmlns:p14="http://schemas.microsoft.com/office/powerpoint/2010/main" val="3358220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这些技术不仅仅适用于计算机程序设计，对于所有的工程设计都通用。</a:t>
            </a:r>
            <a:endParaRPr lang="en-US" altLang="zh-CN" dirty="0"/>
          </a:p>
          <a:p>
            <a:r>
              <a:rPr lang="zh-CN" altLang="en-US" dirty="0"/>
              <a:t>适当的时候掩藏一些细节，通过创建抽象去控制复杂性。</a:t>
            </a:r>
            <a:endParaRPr lang="en-US" altLang="zh-CN" dirty="0"/>
          </a:p>
          <a:p>
            <a:endParaRPr lang="en-US" altLang="zh-CN" dirty="0"/>
          </a:p>
          <a:p>
            <a:r>
              <a:rPr lang="zh-CN" altLang="en-US" dirty="0"/>
              <a:t>计算机革命是有关我们如何去思考的方式，以及我们如何去表达自己的思考的一个革命。</a:t>
            </a:r>
            <a:endParaRPr lang="en-US" altLang="zh-CN" dirty="0"/>
          </a:p>
          <a:p>
            <a:r>
              <a:rPr lang="en-US" altLang="zh-CN" dirty="0"/>
              <a:t>=》</a:t>
            </a:r>
            <a:r>
              <a:rPr lang="zh-CN" altLang="en-US" dirty="0"/>
              <a:t>产生过程性认识论的现象</a:t>
            </a:r>
            <a:endParaRPr lang="en-US" altLang="zh-CN" dirty="0"/>
          </a:p>
          <a:p>
            <a:endParaRPr lang="en-US" altLang="zh-CN" dirty="0"/>
          </a:p>
          <a:p>
            <a:r>
              <a:rPr lang="zh-CN" altLang="en-US" dirty="0"/>
              <a:t>数学为精确处理“是什么”提供了一种框架</a:t>
            </a:r>
            <a:endParaRPr lang="en-US" altLang="zh-CN" dirty="0"/>
          </a:p>
          <a:p>
            <a:r>
              <a:rPr lang="zh-CN" altLang="en-US" dirty="0"/>
              <a:t>计算则为精确处理“怎么做”的概念提供了一种框架</a:t>
            </a:r>
            <a:endParaRPr lang="en-US" altLang="zh-CN" dirty="0"/>
          </a:p>
        </p:txBody>
      </p:sp>
      <p:sp>
        <p:nvSpPr>
          <p:cNvPr id="4" name="Slide Number Placeholder 3"/>
          <p:cNvSpPr>
            <a:spLocks noGrp="1"/>
          </p:cNvSpPr>
          <p:nvPr>
            <p:ph type="sldNum" sz="quarter" idx="10"/>
          </p:nvPr>
        </p:nvSpPr>
        <p:spPr/>
        <p:txBody>
          <a:bodyPr/>
          <a:lstStyle/>
          <a:p>
            <a:fld id="{0B5D0B2F-5FBF-45F8-934C-C23EE304401B}" type="slidenum">
              <a:rPr lang="en-US" smtClean="0"/>
              <a:t>3</a:t>
            </a:fld>
            <a:endParaRPr lang="en-US"/>
          </a:p>
        </p:txBody>
      </p:sp>
    </p:spTree>
    <p:extLst>
      <p:ext uri="{BB962C8B-B14F-4D97-AF65-F5344CB8AC3E}">
        <p14:creationId xmlns:p14="http://schemas.microsoft.com/office/powerpoint/2010/main" val="2603673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5D0B2F-5FBF-45F8-934C-C23EE304401B}" type="slidenum">
              <a:rPr lang="en-US" smtClean="0"/>
              <a:t>4</a:t>
            </a:fld>
            <a:endParaRPr lang="en-US"/>
          </a:p>
        </p:txBody>
      </p:sp>
    </p:spTree>
    <p:extLst>
      <p:ext uri="{BB962C8B-B14F-4D97-AF65-F5344CB8AC3E}">
        <p14:creationId xmlns:p14="http://schemas.microsoft.com/office/powerpoint/2010/main" val="2552540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抽象</a:t>
            </a:r>
            <a:endParaRPr lang="en-US" altLang="ja-JP" dirty="0"/>
          </a:p>
          <a:p>
            <a:r>
              <a:rPr lang="zh-CN" altLang="en-US" dirty="0"/>
              <a:t>递归</a:t>
            </a:r>
            <a:endParaRPr lang="en-US" altLang="ja-JP" dirty="0"/>
          </a:p>
          <a:p>
            <a:r>
              <a:rPr lang="zh-CN" altLang="en-US" dirty="0"/>
              <a:t>树状累计</a:t>
            </a:r>
            <a:endParaRPr lang="en-US" altLang="zh-CN" dirty="0"/>
          </a:p>
          <a:p>
            <a:endParaRPr lang="en-US" dirty="0"/>
          </a:p>
        </p:txBody>
      </p:sp>
      <p:sp>
        <p:nvSpPr>
          <p:cNvPr id="4" name="Slide Number Placeholder 3"/>
          <p:cNvSpPr>
            <a:spLocks noGrp="1"/>
          </p:cNvSpPr>
          <p:nvPr>
            <p:ph type="sldNum" sz="quarter" idx="10"/>
          </p:nvPr>
        </p:nvSpPr>
        <p:spPr/>
        <p:txBody>
          <a:bodyPr/>
          <a:lstStyle/>
          <a:p>
            <a:fld id="{0B5D0B2F-5FBF-45F8-934C-C23EE304401B}" type="slidenum">
              <a:rPr lang="en-US" smtClean="0"/>
              <a:t>6</a:t>
            </a:fld>
            <a:endParaRPr lang="en-US"/>
          </a:p>
        </p:txBody>
      </p:sp>
    </p:spTree>
    <p:extLst>
      <p:ext uri="{BB962C8B-B14F-4D97-AF65-F5344CB8AC3E}">
        <p14:creationId xmlns:p14="http://schemas.microsoft.com/office/powerpoint/2010/main" val="2423530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应用序 </a:t>
            </a:r>
            <a:r>
              <a:rPr lang="en-US" altLang="zh-CN" dirty="0"/>
              <a:t>vs</a:t>
            </a:r>
            <a:r>
              <a:rPr lang="zh-CN" altLang="en-US" dirty="0"/>
              <a:t> 正则序</a:t>
            </a:r>
            <a:endParaRPr lang="en-US" altLang="zh-CN" dirty="0"/>
          </a:p>
          <a:p>
            <a:r>
              <a:rPr lang="zh-CN" altLang="en-US" dirty="0"/>
              <a:t>应用序</a:t>
            </a:r>
            <a:r>
              <a:rPr lang="en-US" altLang="zh-CN" dirty="0"/>
              <a:t>(applicative-order)</a:t>
            </a:r>
            <a:r>
              <a:rPr lang="zh-CN" altLang="en-US" dirty="0"/>
              <a:t>：</a:t>
            </a:r>
            <a:r>
              <a:rPr lang="zh-CN" altLang="en-US" sz="1200" b="0" i="0" kern="1200" dirty="0">
                <a:solidFill>
                  <a:schemeClr val="tx1"/>
                </a:solidFill>
                <a:effectLst/>
                <a:latin typeface="+mn-lt"/>
                <a:ea typeface="+mn-ea"/>
                <a:cs typeface="+mn-cs"/>
              </a:rPr>
              <a:t>先递归对过程的所有的参数求值，然后将这些参数的值应用与该过程</a:t>
            </a:r>
            <a:endParaRPr lang="en-US" altLang="zh-CN" dirty="0"/>
          </a:p>
          <a:p>
            <a:r>
              <a:rPr lang="zh-CN" altLang="en-US" dirty="0"/>
              <a:t>正则序</a:t>
            </a:r>
            <a:r>
              <a:rPr lang="en-US" altLang="zh-CN" dirty="0"/>
              <a:t>(normal-order):</a:t>
            </a:r>
            <a:r>
              <a:rPr lang="zh-CN" altLang="en-US" sz="1200" b="0" i="0" kern="1200" dirty="0">
                <a:solidFill>
                  <a:schemeClr val="tx1"/>
                </a:solidFill>
                <a:effectLst/>
                <a:latin typeface="+mn-lt"/>
                <a:ea typeface="+mn-ea"/>
                <a:cs typeface="+mn-cs"/>
              </a:rPr>
              <a:t>先将过程完全展开，直至得到只包好基本运算符的表达式，然后执行求值</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规约</a:t>
            </a:r>
            <a:r>
              <a:rPr lang="en-US" altLang="zh-CN"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B5D0B2F-5FBF-45F8-934C-C23EE304401B}" type="slidenum">
              <a:rPr lang="en-US" smtClean="0"/>
              <a:t>7</a:t>
            </a:fld>
            <a:endParaRPr lang="en-US"/>
          </a:p>
        </p:txBody>
      </p:sp>
    </p:spTree>
    <p:extLst>
      <p:ext uri="{BB962C8B-B14F-4D97-AF65-F5344CB8AC3E}">
        <p14:creationId xmlns:p14="http://schemas.microsoft.com/office/powerpoint/2010/main" val="3197692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5D0B2F-5FBF-45F8-934C-C23EE304401B}" type="slidenum">
              <a:rPr lang="en-US" smtClean="0"/>
              <a:t>10</a:t>
            </a:fld>
            <a:endParaRPr lang="en-US"/>
          </a:p>
        </p:txBody>
      </p:sp>
    </p:spTree>
    <p:extLst>
      <p:ext uri="{BB962C8B-B14F-4D97-AF65-F5344CB8AC3E}">
        <p14:creationId xmlns:p14="http://schemas.microsoft.com/office/powerpoint/2010/main" val="7601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P95. </a:t>
            </a:r>
            <a:r>
              <a:rPr lang="zh-CN" altLang="en-US" dirty="0"/>
              <a:t>要组织好这些程序，使之能够更清晰地反应上面信号流地结构，</a:t>
            </a:r>
            <a:endParaRPr lang="en-US" altLang="zh-CN" dirty="0"/>
          </a:p>
          <a:p>
            <a:r>
              <a:rPr lang="zh-CN" altLang="en-US" dirty="0"/>
              <a:t>最关键的一点就是</a:t>
            </a:r>
            <a:r>
              <a:rPr lang="zh-CN" altLang="en-US" b="1" dirty="0">
                <a:solidFill>
                  <a:srgbClr val="0000CC"/>
                </a:solidFill>
                <a:highlight>
                  <a:srgbClr val="FFFF00"/>
                </a:highlight>
              </a:rPr>
              <a:t>将注意力集中在处理过程中从一个步骤流向下一个步骤的“信号”</a:t>
            </a:r>
            <a:r>
              <a:rPr lang="zh-CN" altLang="en-US" b="0" dirty="0">
                <a:solidFill>
                  <a:srgbClr val="0000CC"/>
                </a:solidFill>
                <a:highlight>
                  <a:srgbClr val="FFFF00"/>
                </a:highlight>
              </a:rPr>
              <a:t>。</a:t>
            </a:r>
            <a:endParaRPr lang="en-US" altLang="zh-CN" b="0" dirty="0">
              <a:solidFill>
                <a:srgbClr val="0000CC"/>
              </a:solidFill>
              <a:highlight>
                <a:srgbClr val="FFFF00"/>
              </a:highlight>
            </a:endParaRPr>
          </a:p>
          <a:p>
            <a:endParaRPr lang="en-US" b="0" dirty="0">
              <a:solidFill>
                <a:srgbClr val="0000CC"/>
              </a:solidFill>
              <a:highlight>
                <a:srgbClr val="FFFF00"/>
              </a:highlight>
            </a:endParaRPr>
          </a:p>
          <a:p>
            <a:endParaRPr lang="en-US" b="0" dirty="0">
              <a:solidFill>
                <a:srgbClr val="0000CC"/>
              </a:solidFill>
              <a:highlight>
                <a:srgbClr val="FFFF00"/>
              </a:highlight>
            </a:endParaRPr>
          </a:p>
        </p:txBody>
      </p:sp>
      <p:sp>
        <p:nvSpPr>
          <p:cNvPr id="4" name="Slide Number Placeholder 3"/>
          <p:cNvSpPr>
            <a:spLocks noGrp="1"/>
          </p:cNvSpPr>
          <p:nvPr>
            <p:ph type="sldNum" sz="quarter" idx="10"/>
          </p:nvPr>
        </p:nvSpPr>
        <p:spPr/>
        <p:txBody>
          <a:bodyPr/>
          <a:lstStyle/>
          <a:p>
            <a:fld id="{0B5D0B2F-5FBF-45F8-934C-C23EE304401B}" type="slidenum">
              <a:rPr lang="en-US" smtClean="0"/>
              <a:t>11</a:t>
            </a:fld>
            <a:endParaRPr lang="en-US"/>
          </a:p>
        </p:txBody>
      </p:sp>
    </p:spTree>
    <p:extLst>
      <p:ext uri="{BB962C8B-B14F-4D97-AF65-F5344CB8AC3E}">
        <p14:creationId xmlns:p14="http://schemas.microsoft.com/office/powerpoint/2010/main" val="3376487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P104. </a:t>
            </a:r>
            <a:r>
              <a:rPr lang="zh-CN" altLang="en-US" dirty="0"/>
              <a:t>在</a:t>
            </a:r>
            <a:r>
              <a:rPr lang="zh-CN" altLang="en-US" b="1" dirty="0"/>
              <a:t>描述一种语言</a:t>
            </a:r>
            <a:r>
              <a:rPr lang="zh-CN" altLang="en-US" dirty="0"/>
              <a:t>时，应该将注意力集中到</a:t>
            </a:r>
            <a:r>
              <a:rPr lang="zh-CN" altLang="en-US" b="1" dirty="0"/>
              <a:t>语言的基本原语</a:t>
            </a:r>
            <a:r>
              <a:rPr lang="zh-CN" altLang="en-US" dirty="0"/>
              <a:t>，它的</a:t>
            </a:r>
            <a:r>
              <a:rPr lang="zh-CN" altLang="en-US" b="1" dirty="0"/>
              <a:t>组合手段</a:t>
            </a:r>
            <a:r>
              <a:rPr lang="zh-CN" altLang="en-US" dirty="0"/>
              <a:t>以及它的</a:t>
            </a:r>
            <a:r>
              <a:rPr lang="zh-CN" altLang="en-US" b="1" dirty="0"/>
              <a:t>抽象手段</a:t>
            </a:r>
            <a:r>
              <a:rPr lang="zh-CN" altLang="en-US" dirty="0"/>
              <a:t>，这是最重要的。</a:t>
            </a:r>
            <a:endParaRPr lang="en-US" altLang="zh-CN" dirty="0"/>
          </a:p>
          <a:p>
            <a:r>
              <a:rPr lang="zh-CN" altLang="en-US" dirty="0"/>
              <a:t>这里的工作也将按照</a:t>
            </a:r>
            <a:r>
              <a:rPr lang="zh-CN" altLang="en-US" b="1" dirty="0"/>
              <a:t>同样的框架</a:t>
            </a:r>
            <a:r>
              <a:rPr lang="zh-CN" altLang="en-US" dirty="0"/>
              <a:t>进行。</a:t>
            </a:r>
            <a:endParaRPr lang="en-US" altLang="zh-CN" dirty="0"/>
          </a:p>
          <a:p>
            <a:endParaRPr lang="en-US" dirty="0"/>
          </a:p>
          <a:p>
            <a:r>
              <a:rPr lang="en-US" dirty="0"/>
              <a:t>P113. </a:t>
            </a:r>
            <a:r>
              <a:rPr lang="zh-CN" altLang="en-US" dirty="0"/>
              <a:t>强健设计的语言层次</a:t>
            </a:r>
            <a:endParaRPr lang="en-US" altLang="zh-CN" dirty="0"/>
          </a:p>
          <a:p>
            <a:r>
              <a:rPr lang="zh-CN" altLang="en-US" dirty="0"/>
              <a:t>关键思想</a:t>
            </a:r>
            <a:r>
              <a:rPr lang="en-US" altLang="zh-CN" dirty="0"/>
              <a:t>1</a:t>
            </a:r>
            <a:r>
              <a:rPr lang="zh-CN" altLang="en-US" dirty="0"/>
              <a:t>：</a:t>
            </a:r>
            <a:r>
              <a:rPr lang="zh-CN" altLang="en-US" b="1" dirty="0"/>
              <a:t>有关过程和数据抽象</a:t>
            </a:r>
            <a:r>
              <a:rPr lang="zh-CN" altLang="en-US" b="0" dirty="0"/>
              <a:t>。这就使得语言能以一种统一方式去各种本质上完全不同的画图能力。实现组合的方式也满足闭包性质，使我们很容易构造起各种复杂的设计。</a:t>
            </a:r>
            <a:endParaRPr lang="en-US" altLang="zh-CN" b="0" dirty="0"/>
          </a:p>
          <a:p>
            <a:r>
              <a:rPr lang="zh-CN" altLang="en-US" dirty="0"/>
              <a:t>关键思想</a:t>
            </a:r>
            <a:r>
              <a:rPr lang="en-US" altLang="zh-CN" dirty="0"/>
              <a:t>2</a:t>
            </a:r>
            <a:r>
              <a:rPr lang="zh-CN" altLang="en-US" dirty="0"/>
              <a:t>：</a:t>
            </a:r>
            <a:r>
              <a:rPr lang="zh-CN" altLang="en-US" b="1" dirty="0"/>
              <a:t>分层设计</a:t>
            </a:r>
            <a:r>
              <a:rPr lang="zh-CN" altLang="en-US" dirty="0"/>
              <a:t>的问题。 </a:t>
            </a:r>
            <a:endParaRPr lang="en-US" dirty="0"/>
          </a:p>
        </p:txBody>
      </p:sp>
      <p:sp>
        <p:nvSpPr>
          <p:cNvPr id="4" name="Slide Number Placeholder 3"/>
          <p:cNvSpPr>
            <a:spLocks noGrp="1"/>
          </p:cNvSpPr>
          <p:nvPr>
            <p:ph type="sldNum" sz="quarter" idx="10"/>
          </p:nvPr>
        </p:nvSpPr>
        <p:spPr/>
        <p:txBody>
          <a:bodyPr/>
          <a:lstStyle/>
          <a:p>
            <a:fld id="{0B5D0B2F-5FBF-45F8-934C-C23EE304401B}" type="slidenum">
              <a:rPr lang="en-US" smtClean="0"/>
              <a:t>12</a:t>
            </a:fld>
            <a:endParaRPr lang="en-US"/>
          </a:p>
        </p:txBody>
      </p:sp>
    </p:spTree>
    <p:extLst>
      <p:ext uri="{BB962C8B-B14F-4D97-AF65-F5344CB8AC3E}">
        <p14:creationId xmlns:p14="http://schemas.microsoft.com/office/powerpoint/2010/main" val="3349594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DC846-D69F-4A2B-9197-036957F088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561D5B-3AFE-413C-8324-F20D3778CA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C2D068-6875-4E0B-AB71-50660ECA28EC}"/>
              </a:ext>
            </a:extLst>
          </p:cNvPr>
          <p:cNvSpPr>
            <a:spLocks noGrp="1"/>
          </p:cNvSpPr>
          <p:nvPr>
            <p:ph type="dt" sz="half" idx="10"/>
          </p:nvPr>
        </p:nvSpPr>
        <p:spPr/>
        <p:txBody>
          <a:bodyPr/>
          <a:lstStyle/>
          <a:p>
            <a:fld id="{2C961506-FBA6-4C30-B28E-0829DDF6C717}" type="datetimeFigureOut">
              <a:rPr lang="en-US" smtClean="0"/>
              <a:t>3/31/2020</a:t>
            </a:fld>
            <a:endParaRPr lang="en-US"/>
          </a:p>
        </p:txBody>
      </p:sp>
      <p:sp>
        <p:nvSpPr>
          <p:cNvPr id="5" name="Footer Placeholder 4">
            <a:extLst>
              <a:ext uri="{FF2B5EF4-FFF2-40B4-BE49-F238E27FC236}">
                <a16:creationId xmlns:a16="http://schemas.microsoft.com/office/drawing/2014/main" id="{F23C4297-B513-4C98-B762-D7EE5A745A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32433-D743-4432-A2AB-7EB294691BA7}"/>
              </a:ext>
            </a:extLst>
          </p:cNvPr>
          <p:cNvSpPr>
            <a:spLocks noGrp="1"/>
          </p:cNvSpPr>
          <p:nvPr>
            <p:ph type="sldNum" sz="quarter" idx="12"/>
          </p:nvPr>
        </p:nvSpPr>
        <p:spPr/>
        <p:txBody>
          <a:bodyPr/>
          <a:lstStyle/>
          <a:p>
            <a:fld id="{7E0E453C-0A34-4CD5-8C5E-70FE2F840E3C}" type="slidenum">
              <a:rPr lang="en-US" smtClean="0"/>
              <a:t>‹#›</a:t>
            </a:fld>
            <a:endParaRPr lang="en-US"/>
          </a:p>
        </p:txBody>
      </p:sp>
    </p:spTree>
    <p:extLst>
      <p:ext uri="{BB962C8B-B14F-4D97-AF65-F5344CB8AC3E}">
        <p14:creationId xmlns:p14="http://schemas.microsoft.com/office/powerpoint/2010/main" val="1259039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3397-0A15-4178-A62E-467FAFFE74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803929-E40A-4436-B599-F6EF092F14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DE597B-99CF-402D-98BD-1A8ABAC7FB3F}"/>
              </a:ext>
            </a:extLst>
          </p:cNvPr>
          <p:cNvSpPr>
            <a:spLocks noGrp="1"/>
          </p:cNvSpPr>
          <p:nvPr>
            <p:ph type="dt" sz="half" idx="10"/>
          </p:nvPr>
        </p:nvSpPr>
        <p:spPr/>
        <p:txBody>
          <a:bodyPr/>
          <a:lstStyle/>
          <a:p>
            <a:fld id="{2C961506-FBA6-4C30-B28E-0829DDF6C717}" type="datetimeFigureOut">
              <a:rPr lang="en-US" smtClean="0"/>
              <a:t>3/31/2020</a:t>
            </a:fld>
            <a:endParaRPr lang="en-US"/>
          </a:p>
        </p:txBody>
      </p:sp>
      <p:sp>
        <p:nvSpPr>
          <p:cNvPr id="5" name="Footer Placeholder 4">
            <a:extLst>
              <a:ext uri="{FF2B5EF4-FFF2-40B4-BE49-F238E27FC236}">
                <a16:creationId xmlns:a16="http://schemas.microsoft.com/office/drawing/2014/main" id="{80722093-5F78-4367-9BD7-1F9E646CB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787F71-FF1C-429F-B3F6-D084A46EA4FF}"/>
              </a:ext>
            </a:extLst>
          </p:cNvPr>
          <p:cNvSpPr>
            <a:spLocks noGrp="1"/>
          </p:cNvSpPr>
          <p:nvPr>
            <p:ph type="sldNum" sz="quarter" idx="12"/>
          </p:nvPr>
        </p:nvSpPr>
        <p:spPr/>
        <p:txBody>
          <a:bodyPr/>
          <a:lstStyle/>
          <a:p>
            <a:fld id="{7E0E453C-0A34-4CD5-8C5E-70FE2F840E3C}" type="slidenum">
              <a:rPr lang="en-US" smtClean="0"/>
              <a:t>‹#›</a:t>
            </a:fld>
            <a:endParaRPr lang="en-US"/>
          </a:p>
        </p:txBody>
      </p:sp>
    </p:spTree>
    <p:extLst>
      <p:ext uri="{BB962C8B-B14F-4D97-AF65-F5344CB8AC3E}">
        <p14:creationId xmlns:p14="http://schemas.microsoft.com/office/powerpoint/2010/main" val="2865965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85F99D-CD89-406D-97A1-536D17B513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55AC9B-5F58-404A-8E16-9F9F58CEE2B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FF60D4-0707-4E6A-A9BF-2E178A74FB43}"/>
              </a:ext>
            </a:extLst>
          </p:cNvPr>
          <p:cNvSpPr>
            <a:spLocks noGrp="1"/>
          </p:cNvSpPr>
          <p:nvPr>
            <p:ph type="dt" sz="half" idx="10"/>
          </p:nvPr>
        </p:nvSpPr>
        <p:spPr/>
        <p:txBody>
          <a:bodyPr/>
          <a:lstStyle/>
          <a:p>
            <a:fld id="{2C961506-FBA6-4C30-B28E-0829DDF6C717}" type="datetimeFigureOut">
              <a:rPr lang="en-US" smtClean="0"/>
              <a:t>3/31/2020</a:t>
            </a:fld>
            <a:endParaRPr lang="en-US"/>
          </a:p>
        </p:txBody>
      </p:sp>
      <p:sp>
        <p:nvSpPr>
          <p:cNvPr id="5" name="Footer Placeholder 4">
            <a:extLst>
              <a:ext uri="{FF2B5EF4-FFF2-40B4-BE49-F238E27FC236}">
                <a16:creationId xmlns:a16="http://schemas.microsoft.com/office/drawing/2014/main" id="{8E5CD4C3-6163-48BC-B46A-C2516411B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EF797-ED5F-4619-9DB0-7EC4B951B897}"/>
              </a:ext>
            </a:extLst>
          </p:cNvPr>
          <p:cNvSpPr>
            <a:spLocks noGrp="1"/>
          </p:cNvSpPr>
          <p:nvPr>
            <p:ph type="sldNum" sz="quarter" idx="12"/>
          </p:nvPr>
        </p:nvSpPr>
        <p:spPr/>
        <p:txBody>
          <a:bodyPr/>
          <a:lstStyle/>
          <a:p>
            <a:fld id="{7E0E453C-0A34-4CD5-8C5E-70FE2F840E3C}" type="slidenum">
              <a:rPr lang="en-US" smtClean="0"/>
              <a:t>‹#›</a:t>
            </a:fld>
            <a:endParaRPr lang="en-US"/>
          </a:p>
        </p:txBody>
      </p:sp>
    </p:spTree>
    <p:extLst>
      <p:ext uri="{BB962C8B-B14F-4D97-AF65-F5344CB8AC3E}">
        <p14:creationId xmlns:p14="http://schemas.microsoft.com/office/powerpoint/2010/main" val="1929270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7706B-5F8D-4E46-9493-455827DA87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12C732-C638-490A-8642-CE32006722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D15D0-9641-4D55-A878-654AE63EFB25}"/>
              </a:ext>
            </a:extLst>
          </p:cNvPr>
          <p:cNvSpPr>
            <a:spLocks noGrp="1"/>
          </p:cNvSpPr>
          <p:nvPr>
            <p:ph type="dt" sz="half" idx="10"/>
          </p:nvPr>
        </p:nvSpPr>
        <p:spPr/>
        <p:txBody>
          <a:bodyPr/>
          <a:lstStyle/>
          <a:p>
            <a:fld id="{2C961506-FBA6-4C30-B28E-0829DDF6C717}" type="datetimeFigureOut">
              <a:rPr lang="en-US" smtClean="0"/>
              <a:t>3/31/2020</a:t>
            </a:fld>
            <a:endParaRPr lang="en-US"/>
          </a:p>
        </p:txBody>
      </p:sp>
      <p:sp>
        <p:nvSpPr>
          <p:cNvPr id="5" name="Footer Placeholder 4">
            <a:extLst>
              <a:ext uri="{FF2B5EF4-FFF2-40B4-BE49-F238E27FC236}">
                <a16:creationId xmlns:a16="http://schemas.microsoft.com/office/drawing/2014/main" id="{EA0F92FD-CAB8-491E-87F9-0F27DC351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8D1B8-1528-41F9-99FA-4E2E1B0E822A}"/>
              </a:ext>
            </a:extLst>
          </p:cNvPr>
          <p:cNvSpPr>
            <a:spLocks noGrp="1"/>
          </p:cNvSpPr>
          <p:nvPr>
            <p:ph type="sldNum" sz="quarter" idx="12"/>
          </p:nvPr>
        </p:nvSpPr>
        <p:spPr/>
        <p:txBody>
          <a:bodyPr/>
          <a:lstStyle/>
          <a:p>
            <a:fld id="{7E0E453C-0A34-4CD5-8C5E-70FE2F840E3C}" type="slidenum">
              <a:rPr lang="en-US" smtClean="0"/>
              <a:t>‹#›</a:t>
            </a:fld>
            <a:endParaRPr lang="en-US"/>
          </a:p>
        </p:txBody>
      </p:sp>
    </p:spTree>
    <p:extLst>
      <p:ext uri="{BB962C8B-B14F-4D97-AF65-F5344CB8AC3E}">
        <p14:creationId xmlns:p14="http://schemas.microsoft.com/office/powerpoint/2010/main" val="4133630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840D-C83F-4536-9E01-00DA1EC8DB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CBA0C2-36BF-4AA3-9F92-95AC85F823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9862CD-0EB3-4596-A8DF-7A4BCBD5BE1A}"/>
              </a:ext>
            </a:extLst>
          </p:cNvPr>
          <p:cNvSpPr>
            <a:spLocks noGrp="1"/>
          </p:cNvSpPr>
          <p:nvPr>
            <p:ph type="dt" sz="half" idx="10"/>
          </p:nvPr>
        </p:nvSpPr>
        <p:spPr/>
        <p:txBody>
          <a:bodyPr/>
          <a:lstStyle/>
          <a:p>
            <a:fld id="{2C961506-FBA6-4C30-B28E-0829DDF6C717}" type="datetimeFigureOut">
              <a:rPr lang="en-US" smtClean="0"/>
              <a:t>3/31/2020</a:t>
            </a:fld>
            <a:endParaRPr lang="en-US"/>
          </a:p>
        </p:txBody>
      </p:sp>
      <p:sp>
        <p:nvSpPr>
          <p:cNvPr id="5" name="Footer Placeholder 4">
            <a:extLst>
              <a:ext uri="{FF2B5EF4-FFF2-40B4-BE49-F238E27FC236}">
                <a16:creationId xmlns:a16="http://schemas.microsoft.com/office/drawing/2014/main" id="{5265A8CD-0A4A-43F5-8A10-7D142D488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4A389-1BC5-42D6-B6A5-B170EDED0EED}"/>
              </a:ext>
            </a:extLst>
          </p:cNvPr>
          <p:cNvSpPr>
            <a:spLocks noGrp="1"/>
          </p:cNvSpPr>
          <p:nvPr>
            <p:ph type="sldNum" sz="quarter" idx="12"/>
          </p:nvPr>
        </p:nvSpPr>
        <p:spPr/>
        <p:txBody>
          <a:bodyPr/>
          <a:lstStyle/>
          <a:p>
            <a:fld id="{7E0E453C-0A34-4CD5-8C5E-70FE2F840E3C}" type="slidenum">
              <a:rPr lang="en-US" smtClean="0"/>
              <a:t>‹#›</a:t>
            </a:fld>
            <a:endParaRPr lang="en-US"/>
          </a:p>
        </p:txBody>
      </p:sp>
    </p:spTree>
    <p:extLst>
      <p:ext uri="{BB962C8B-B14F-4D97-AF65-F5344CB8AC3E}">
        <p14:creationId xmlns:p14="http://schemas.microsoft.com/office/powerpoint/2010/main" val="2580365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18982-A91B-4F3D-8B1E-6174BDD31F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5025E2-BAF3-4988-B9FA-15B73B0752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02C086-9495-45C5-A8ED-6F70CD8AC1C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0B0DB0-2AD3-400F-83AD-3B8EF39AD3B1}"/>
              </a:ext>
            </a:extLst>
          </p:cNvPr>
          <p:cNvSpPr>
            <a:spLocks noGrp="1"/>
          </p:cNvSpPr>
          <p:nvPr>
            <p:ph type="dt" sz="half" idx="10"/>
          </p:nvPr>
        </p:nvSpPr>
        <p:spPr/>
        <p:txBody>
          <a:bodyPr/>
          <a:lstStyle/>
          <a:p>
            <a:fld id="{2C961506-FBA6-4C30-B28E-0829DDF6C717}" type="datetimeFigureOut">
              <a:rPr lang="en-US" smtClean="0"/>
              <a:t>3/31/2020</a:t>
            </a:fld>
            <a:endParaRPr lang="en-US"/>
          </a:p>
        </p:txBody>
      </p:sp>
      <p:sp>
        <p:nvSpPr>
          <p:cNvPr id="6" name="Footer Placeholder 5">
            <a:extLst>
              <a:ext uri="{FF2B5EF4-FFF2-40B4-BE49-F238E27FC236}">
                <a16:creationId xmlns:a16="http://schemas.microsoft.com/office/drawing/2014/main" id="{1BD9033B-206F-43EA-914B-4FD347344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4FFC13-ADF5-4783-AE9E-7D2D6F3EC746}"/>
              </a:ext>
            </a:extLst>
          </p:cNvPr>
          <p:cNvSpPr>
            <a:spLocks noGrp="1"/>
          </p:cNvSpPr>
          <p:nvPr>
            <p:ph type="sldNum" sz="quarter" idx="12"/>
          </p:nvPr>
        </p:nvSpPr>
        <p:spPr/>
        <p:txBody>
          <a:bodyPr/>
          <a:lstStyle/>
          <a:p>
            <a:fld id="{7E0E453C-0A34-4CD5-8C5E-70FE2F840E3C}" type="slidenum">
              <a:rPr lang="en-US" smtClean="0"/>
              <a:t>‹#›</a:t>
            </a:fld>
            <a:endParaRPr lang="en-US"/>
          </a:p>
        </p:txBody>
      </p:sp>
    </p:spTree>
    <p:extLst>
      <p:ext uri="{BB962C8B-B14F-4D97-AF65-F5344CB8AC3E}">
        <p14:creationId xmlns:p14="http://schemas.microsoft.com/office/powerpoint/2010/main" val="3670708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28247-C343-40A9-98A4-3960F33126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BE3B1-2E06-4D5E-AD8C-1A4250CC1B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47FCE8-3EEF-46AA-8DB8-D90735081E0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F53873-914F-4DE4-9850-744252A839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E431A6D-AE50-4A26-A362-2D81C3C08A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6252AF-3E69-4379-A171-DB0D2AB53DA1}"/>
              </a:ext>
            </a:extLst>
          </p:cNvPr>
          <p:cNvSpPr>
            <a:spLocks noGrp="1"/>
          </p:cNvSpPr>
          <p:nvPr>
            <p:ph type="dt" sz="half" idx="10"/>
          </p:nvPr>
        </p:nvSpPr>
        <p:spPr/>
        <p:txBody>
          <a:bodyPr/>
          <a:lstStyle/>
          <a:p>
            <a:fld id="{2C961506-FBA6-4C30-B28E-0829DDF6C717}" type="datetimeFigureOut">
              <a:rPr lang="en-US" smtClean="0"/>
              <a:t>3/31/2020</a:t>
            </a:fld>
            <a:endParaRPr lang="en-US"/>
          </a:p>
        </p:txBody>
      </p:sp>
      <p:sp>
        <p:nvSpPr>
          <p:cNvPr id="8" name="Footer Placeholder 7">
            <a:extLst>
              <a:ext uri="{FF2B5EF4-FFF2-40B4-BE49-F238E27FC236}">
                <a16:creationId xmlns:a16="http://schemas.microsoft.com/office/drawing/2014/main" id="{B2B408D5-AFF6-4F61-B0D6-39224DAA1F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AEAC51-A4BB-4D8F-B23F-CC5010DD036A}"/>
              </a:ext>
            </a:extLst>
          </p:cNvPr>
          <p:cNvSpPr>
            <a:spLocks noGrp="1"/>
          </p:cNvSpPr>
          <p:nvPr>
            <p:ph type="sldNum" sz="quarter" idx="12"/>
          </p:nvPr>
        </p:nvSpPr>
        <p:spPr/>
        <p:txBody>
          <a:bodyPr/>
          <a:lstStyle/>
          <a:p>
            <a:fld id="{7E0E453C-0A34-4CD5-8C5E-70FE2F840E3C}" type="slidenum">
              <a:rPr lang="en-US" smtClean="0"/>
              <a:t>‹#›</a:t>
            </a:fld>
            <a:endParaRPr lang="en-US"/>
          </a:p>
        </p:txBody>
      </p:sp>
    </p:spTree>
    <p:extLst>
      <p:ext uri="{BB962C8B-B14F-4D97-AF65-F5344CB8AC3E}">
        <p14:creationId xmlns:p14="http://schemas.microsoft.com/office/powerpoint/2010/main" val="2185786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693AC-CDDE-4D08-A7F1-A9464031A1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ABCD64-8A36-4949-AF1A-FC7A5AA804FA}"/>
              </a:ext>
            </a:extLst>
          </p:cNvPr>
          <p:cNvSpPr>
            <a:spLocks noGrp="1"/>
          </p:cNvSpPr>
          <p:nvPr>
            <p:ph type="dt" sz="half" idx="10"/>
          </p:nvPr>
        </p:nvSpPr>
        <p:spPr/>
        <p:txBody>
          <a:bodyPr/>
          <a:lstStyle/>
          <a:p>
            <a:fld id="{2C961506-FBA6-4C30-B28E-0829DDF6C717}" type="datetimeFigureOut">
              <a:rPr lang="en-US" smtClean="0"/>
              <a:t>3/31/2020</a:t>
            </a:fld>
            <a:endParaRPr lang="en-US"/>
          </a:p>
        </p:txBody>
      </p:sp>
      <p:sp>
        <p:nvSpPr>
          <p:cNvPr id="4" name="Footer Placeholder 3">
            <a:extLst>
              <a:ext uri="{FF2B5EF4-FFF2-40B4-BE49-F238E27FC236}">
                <a16:creationId xmlns:a16="http://schemas.microsoft.com/office/drawing/2014/main" id="{0C967194-0BBF-4547-91FD-8B56DFC05D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103BB7-17FF-4F2A-8A43-62773BDDBE09}"/>
              </a:ext>
            </a:extLst>
          </p:cNvPr>
          <p:cNvSpPr>
            <a:spLocks noGrp="1"/>
          </p:cNvSpPr>
          <p:nvPr>
            <p:ph type="sldNum" sz="quarter" idx="12"/>
          </p:nvPr>
        </p:nvSpPr>
        <p:spPr/>
        <p:txBody>
          <a:bodyPr/>
          <a:lstStyle/>
          <a:p>
            <a:fld id="{7E0E453C-0A34-4CD5-8C5E-70FE2F840E3C}" type="slidenum">
              <a:rPr lang="en-US" smtClean="0"/>
              <a:t>‹#›</a:t>
            </a:fld>
            <a:endParaRPr lang="en-US"/>
          </a:p>
        </p:txBody>
      </p:sp>
    </p:spTree>
    <p:extLst>
      <p:ext uri="{BB962C8B-B14F-4D97-AF65-F5344CB8AC3E}">
        <p14:creationId xmlns:p14="http://schemas.microsoft.com/office/powerpoint/2010/main" val="125388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D377CB-0C1D-45B9-A5EC-41EE06CC48CA}"/>
              </a:ext>
            </a:extLst>
          </p:cNvPr>
          <p:cNvSpPr>
            <a:spLocks noGrp="1"/>
          </p:cNvSpPr>
          <p:nvPr>
            <p:ph type="dt" sz="half" idx="10"/>
          </p:nvPr>
        </p:nvSpPr>
        <p:spPr/>
        <p:txBody>
          <a:bodyPr/>
          <a:lstStyle/>
          <a:p>
            <a:fld id="{2C961506-FBA6-4C30-B28E-0829DDF6C717}" type="datetimeFigureOut">
              <a:rPr lang="en-US" smtClean="0"/>
              <a:t>3/31/2020</a:t>
            </a:fld>
            <a:endParaRPr lang="en-US"/>
          </a:p>
        </p:txBody>
      </p:sp>
      <p:sp>
        <p:nvSpPr>
          <p:cNvPr id="3" name="Footer Placeholder 2">
            <a:extLst>
              <a:ext uri="{FF2B5EF4-FFF2-40B4-BE49-F238E27FC236}">
                <a16:creationId xmlns:a16="http://schemas.microsoft.com/office/drawing/2014/main" id="{729D20D9-A532-4718-A2D0-AB51A9A7E1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AFD6E9-207E-4CF3-BECF-0F986A737C7C}"/>
              </a:ext>
            </a:extLst>
          </p:cNvPr>
          <p:cNvSpPr>
            <a:spLocks noGrp="1"/>
          </p:cNvSpPr>
          <p:nvPr>
            <p:ph type="sldNum" sz="quarter" idx="12"/>
          </p:nvPr>
        </p:nvSpPr>
        <p:spPr/>
        <p:txBody>
          <a:bodyPr/>
          <a:lstStyle/>
          <a:p>
            <a:fld id="{7E0E453C-0A34-4CD5-8C5E-70FE2F840E3C}" type="slidenum">
              <a:rPr lang="en-US" smtClean="0"/>
              <a:t>‹#›</a:t>
            </a:fld>
            <a:endParaRPr lang="en-US"/>
          </a:p>
        </p:txBody>
      </p:sp>
    </p:spTree>
    <p:extLst>
      <p:ext uri="{BB962C8B-B14F-4D97-AF65-F5344CB8AC3E}">
        <p14:creationId xmlns:p14="http://schemas.microsoft.com/office/powerpoint/2010/main" val="355990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15F1-6863-46F6-9C32-6CE433B371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E9403B-CEEB-4EAF-B45E-733437074C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DB3F85-9C29-460D-86EF-716EE8F4C5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45EB9E-4C3F-4A75-B7E3-E2C49E31E3BA}"/>
              </a:ext>
            </a:extLst>
          </p:cNvPr>
          <p:cNvSpPr>
            <a:spLocks noGrp="1"/>
          </p:cNvSpPr>
          <p:nvPr>
            <p:ph type="dt" sz="half" idx="10"/>
          </p:nvPr>
        </p:nvSpPr>
        <p:spPr/>
        <p:txBody>
          <a:bodyPr/>
          <a:lstStyle/>
          <a:p>
            <a:fld id="{2C961506-FBA6-4C30-B28E-0829DDF6C717}" type="datetimeFigureOut">
              <a:rPr lang="en-US" smtClean="0"/>
              <a:t>3/31/2020</a:t>
            </a:fld>
            <a:endParaRPr lang="en-US"/>
          </a:p>
        </p:txBody>
      </p:sp>
      <p:sp>
        <p:nvSpPr>
          <p:cNvPr id="6" name="Footer Placeholder 5">
            <a:extLst>
              <a:ext uri="{FF2B5EF4-FFF2-40B4-BE49-F238E27FC236}">
                <a16:creationId xmlns:a16="http://schemas.microsoft.com/office/drawing/2014/main" id="{39EF6F68-3965-47AD-8984-626565C00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2402B3-D976-4949-954D-D8E07F872C06}"/>
              </a:ext>
            </a:extLst>
          </p:cNvPr>
          <p:cNvSpPr>
            <a:spLocks noGrp="1"/>
          </p:cNvSpPr>
          <p:nvPr>
            <p:ph type="sldNum" sz="quarter" idx="12"/>
          </p:nvPr>
        </p:nvSpPr>
        <p:spPr/>
        <p:txBody>
          <a:bodyPr/>
          <a:lstStyle/>
          <a:p>
            <a:fld id="{7E0E453C-0A34-4CD5-8C5E-70FE2F840E3C}" type="slidenum">
              <a:rPr lang="en-US" smtClean="0"/>
              <a:t>‹#›</a:t>
            </a:fld>
            <a:endParaRPr lang="en-US"/>
          </a:p>
        </p:txBody>
      </p:sp>
    </p:spTree>
    <p:extLst>
      <p:ext uri="{BB962C8B-B14F-4D97-AF65-F5344CB8AC3E}">
        <p14:creationId xmlns:p14="http://schemas.microsoft.com/office/powerpoint/2010/main" val="2793527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D7A48-2651-4E4F-A573-2D11E8C41A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21C175-6785-421E-B89E-CDB9FA6B92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D0BE20-D7AB-4460-8D9D-F1E4E0813D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F0BC28-8565-452A-8A1D-0D980F99D639}"/>
              </a:ext>
            </a:extLst>
          </p:cNvPr>
          <p:cNvSpPr>
            <a:spLocks noGrp="1"/>
          </p:cNvSpPr>
          <p:nvPr>
            <p:ph type="dt" sz="half" idx="10"/>
          </p:nvPr>
        </p:nvSpPr>
        <p:spPr/>
        <p:txBody>
          <a:bodyPr/>
          <a:lstStyle/>
          <a:p>
            <a:fld id="{2C961506-FBA6-4C30-B28E-0829DDF6C717}" type="datetimeFigureOut">
              <a:rPr lang="en-US" smtClean="0"/>
              <a:t>3/31/2020</a:t>
            </a:fld>
            <a:endParaRPr lang="en-US"/>
          </a:p>
        </p:txBody>
      </p:sp>
      <p:sp>
        <p:nvSpPr>
          <p:cNvPr id="6" name="Footer Placeholder 5">
            <a:extLst>
              <a:ext uri="{FF2B5EF4-FFF2-40B4-BE49-F238E27FC236}">
                <a16:creationId xmlns:a16="http://schemas.microsoft.com/office/drawing/2014/main" id="{E1B89DE0-47D2-4248-A2CA-6796C58DDE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AE9762-0179-46F7-BAFA-9A18FE721380}"/>
              </a:ext>
            </a:extLst>
          </p:cNvPr>
          <p:cNvSpPr>
            <a:spLocks noGrp="1"/>
          </p:cNvSpPr>
          <p:nvPr>
            <p:ph type="sldNum" sz="quarter" idx="12"/>
          </p:nvPr>
        </p:nvSpPr>
        <p:spPr/>
        <p:txBody>
          <a:bodyPr/>
          <a:lstStyle/>
          <a:p>
            <a:fld id="{7E0E453C-0A34-4CD5-8C5E-70FE2F840E3C}" type="slidenum">
              <a:rPr lang="en-US" smtClean="0"/>
              <a:t>‹#›</a:t>
            </a:fld>
            <a:endParaRPr lang="en-US"/>
          </a:p>
        </p:txBody>
      </p:sp>
    </p:spTree>
    <p:extLst>
      <p:ext uri="{BB962C8B-B14F-4D97-AF65-F5344CB8AC3E}">
        <p14:creationId xmlns:p14="http://schemas.microsoft.com/office/powerpoint/2010/main" val="232716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9318C1-EE49-4EC9-9964-BCF0EC5D97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BBEF7-070D-4475-B834-F753304557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D75A5-E92B-469C-B74C-2C14E932FD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61506-FBA6-4C30-B28E-0829DDF6C717}" type="datetimeFigureOut">
              <a:rPr lang="en-US" smtClean="0"/>
              <a:t>3/31/2020</a:t>
            </a:fld>
            <a:endParaRPr lang="en-US"/>
          </a:p>
        </p:txBody>
      </p:sp>
      <p:sp>
        <p:nvSpPr>
          <p:cNvPr id="5" name="Footer Placeholder 4">
            <a:extLst>
              <a:ext uri="{FF2B5EF4-FFF2-40B4-BE49-F238E27FC236}">
                <a16:creationId xmlns:a16="http://schemas.microsoft.com/office/drawing/2014/main" id="{170B9A2D-FABD-424A-901C-0DD11148CA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FBE174-EE01-49C2-9DFC-A8A648B346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0E453C-0A34-4CD5-8C5E-70FE2F840E3C}" type="slidenum">
              <a:rPr lang="en-US" smtClean="0"/>
              <a:t>‹#›</a:t>
            </a:fld>
            <a:endParaRPr lang="en-US"/>
          </a:p>
        </p:txBody>
      </p:sp>
    </p:spTree>
    <p:extLst>
      <p:ext uri="{BB962C8B-B14F-4D97-AF65-F5344CB8AC3E}">
        <p14:creationId xmlns:p14="http://schemas.microsoft.com/office/powerpoint/2010/main" val="3682696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F4A2B6-7A10-4E15-95E0-8CFD774F48CF}"/>
              </a:ext>
            </a:extLst>
          </p:cNvPr>
          <p:cNvSpPr/>
          <p:nvPr/>
        </p:nvSpPr>
        <p:spPr>
          <a:xfrm>
            <a:off x="102973" y="24714"/>
            <a:ext cx="11986054" cy="280076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3200" b="1" dirty="0">
                <a:latin typeface="微软雅黑" panose="020B0503020204020204" pitchFamily="34" charset="-122"/>
                <a:ea typeface="微软雅黑" panose="020B0503020204020204" pitchFamily="34" charset="-122"/>
              </a:rPr>
              <a:t>心智的活动</a:t>
            </a:r>
            <a:r>
              <a:rPr lang="en-US" sz="2400" dirty="0">
                <a:latin typeface="微软雅黑" panose="020B0503020204020204" pitchFamily="34" charset="-122"/>
                <a:ea typeface="微软雅黑" panose="020B0503020204020204" pitchFamily="34" charset="-122"/>
              </a:rPr>
              <a:t>，除了</a:t>
            </a:r>
            <a:r>
              <a:rPr lang="en-US" sz="2400" b="1" dirty="0">
                <a:latin typeface="微软雅黑" panose="020B0503020204020204" pitchFamily="34" charset="-122"/>
                <a:ea typeface="微软雅黑" panose="020B0503020204020204" pitchFamily="34" charset="-122"/>
              </a:rPr>
              <a:t>尽力产生各种简单的认识</a:t>
            </a:r>
            <a:r>
              <a:rPr lang="en-US" sz="2400" dirty="0">
                <a:latin typeface="微软雅黑" panose="020B0503020204020204" pitchFamily="34" charset="-122"/>
                <a:ea typeface="微软雅黑" panose="020B0503020204020204" pitchFamily="34" charset="-122"/>
              </a:rPr>
              <a:t>之外，主要表现在如下三个方面：</a:t>
            </a:r>
          </a:p>
          <a:p>
            <a:endParaRPr lang="en-US" sz="2400" dirty="0">
              <a:latin typeface="微软雅黑" panose="020B0503020204020204" pitchFamily="34" charset="-122"/>
              <a:ea typeface="微软雅黑" panose="020B0503020204020204" pitchFamily="34" charset="-122"/>
            </a:endParaRPr>
          </a:p>
          <a:p>
            <a:r>
              <a:rPr lang="en-US" sz="2400" dirty="0">
                <a:latin typeface="微软雅黑" panose="020B0503020204020204" pitchFamily="34" charset="-122"/>
                <a:ea typeface="微软雅黑" panose="020B0503020204020204" pitchFamily="34" charset="-122"/>
              </a:rPr>
              <a:t>1) </a:t>
            </a:r>
            <a:r>
              <a:rPr lang="en-US" sz="2400" b="1" dirty="0">
                <a:latin typeface="微软雅黑" panose="020B0503020204020204" pitchFamily="34" charset="-122"/>
                <a:ea typeface="微软雅黑" panose="020B0503020204020204" pitchFamily="34" charset="-122"/>
              </a:rPr>
              <a:t>将若干简单的认识组合</a:t>
            </a:r>
            <a:r>
              <a:rPr lang="en-US" sz="2400" dirty="0">
                <a:latin typeface="微软雅黑" panose="020B0503020204020204" pitchFamily="34" charset="-122"/>
                <a:ea typeface="微软雅黑" panose="020B0503020204020204" pitchFamily="34" charset="-122"/>
              </a:rPr>
              <a:t>为一个复合认识，由此产生出各种复杂的认识。</a:t>
            </a:r>
          </a:p>
          <a:p>
            <a:r>
              <a:rPr lang="en-US" sz="2400" dirty="0">
                <a:latin typeface="微软雅黑" panose="020B0503020204020204" pitchFamily="34" charset="-122"/>
                <a:ea typeface="微软雅黑" panose="020B0503020204020204" pitchFamily="34" charset="-122"/>
              </a:rPr>
              <a:t>2) </a:t>
            </a:r>
            <a:r>
              <a:rPr lang="en-US" sz="2400" b="1" dirty="0">
                <a:latin typeface="微软雅黑" panose="020B0503020204020204" pitchFamily="34" charset="-122"/>
                <a:ea typeface="微软雅黑" panose="020B0503020204020204" pitchFamily="34" charset="-122"/>
              </a:rPr>
              <a:t>将两个认识放在一起对照</a:t>
            </a:r>
            <a:r>
              <a:rPr lang="en-US" sz="2400" dirty="0">
                <a:latin typeface="微软雅黑" panose="020B0503020204020204" pitchFamily="34" charset="-122"/>
                <a:ea typeface="微软雅黑" panose="020B0503020204020204" pitchFamily="34" charset="-122"/>
              </a:rPr>
              <a:t>，不管它们如何简单或者复杂，在这样做时并不将它们合而为一。由此得到有关它们互相关系的认识。</a:t>
            </a:r>
          </a:p>
          <a:p>
            <a:r>
              <a:rPr lang="en-US" sz="2400" dirty="0">
                <a:latin typeface="微软雅黑" panose="020B0503020204020204" pitchFamily="34" charset="-122"/>
                <a:ea typeface="微软雅黑" panose="020B0503020204020204" pitchFamily="34" charset="-122"/>
              </a:rPr>
              <a:t>3) </a:t>
            </a:r>
            <a:r>
              <a:rPr lang="en-US" sz="2400" b="1" dirty="0">
                <a:latin typeface="微软雅黑" panose="020B0503020204020204" pitchFamily="34" charset="-122"/>
                <a:ea typeface="微软雅黑" panose="020B0503020204020204" pitchFamily="34" charset="-122"/>
              </a:rPr>
              <a:t>将有关认识与那些在实际中和它们同在的所有其他认识隔离开</a:t>
            </a:r>
            <a:r>
              <a:rPr lang="en-US" sz="2400" dirty="0">
                <a:latin typeface="微软雅黑" panose="020B0503020204020204" pitchFamily="34" charset="-122"/>
                <a:ea typeface="微软雅黑" panose="020B0503020204020204" pitchFamily="34" charset="-122"/>
              </a:rPr>
              <a:t>，这就是抽象，所有具有普遍性的认识都是这样得到的。</a:t>
            </a:r>
            <a:r>
              <a:rPr lang="en-US" sz="2000" dirty="0">
                <a:latin typeface="微软雅黑" panose="020B0503020204020204" pitchFamily="34" charset="-122"/>
                <a:ea typeface="微软雅黑" panose="020B0503020204020204" pitchFamily="34" charset="-122"/>
              </a:rPr>
              <a:t>      </a:t>
            </a:r>
          </a:p>
        </p:txBody>
      </p:sp>
      <p:sp>
        <p:nvSpPr>
          <p:cNvPr id="6" name="Rectangle 5">
            <a:extLst>
              <a:ext uri="{FF2B5EF4-FFF2-40B4-BE49-F238E27FC236}">
                <a16:creationId xmlns:a16="http://schemas.microsoft.com/office/drawing/2014/main" id="{A518943C-92BD-4F16-A515-F59A5EAFF3AB}"/>
              </a:ext>
            </a:extLst>
          </p:cNvPr>
          <p:cNvSpPr/>
          <p:nvPr/>
        </p:nvSpPr>
        <p:spPr>
          <a:xfrm>
            <a:off x="102973" y="3047634"/>
            <a:ext cx="11986054" cy="34163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400" b="1" dirty="0">
                <a:latin typeface="Arial" panose="020B0604020202020204" pitchFamily="34" charset="0"/>
                <a:cs typeface="Arial" panose="020B0604020202020204" pitchFamily="34" charset="0"/>
              </a:rPr>
              <a:t>The acts of the mind</a:t>
            </a:r>
            <a:r>
              <a:rPr lang="en-US" sz="2400" dirty="0">
                <a:latin typeface="Arial" panose="020B0604020202020204" pitchFamily="34" charset="0"/>
                <a:cs typeface="Arial" panose="020B0604020202020204" pitchFamily="34" charset="0"/>
              </a:rPr>
              <a:t>, wherein it exerts its power over simple ideas, are chiefly these three:</a:t>
            </a:r>
          </a:p>
          <a:p>
            <a:r>
              <a:rPr lang="en-US" sz="2400" dirty="0">
                <a:latin typeface="Arial" panose="020B0604020202020204" pitchFamily="34" charset="0"/>
                <a:cs typeface="Arial" panose="020B0604020202020204" pitchFamily="34" charset="0"/>
              </a:rPr>
              <a:t>1. </a:t>
            </a:r>
            <a:r>
              <a:rPr lang="en-US" sz="2400" b="1" dirty="0">
                <a:latin typeface="Arial" panose="020B0604020202020204" pitchFamily="34" charset="0"/>
                <a:cs typeface="Arial" panose="020B0604020202020204" pitchFamily="34" charset="0"/>
              </a:rPr>
              <a:t>Combining several simple ideas</a:t>
            </a:r>
            <a:r>
              <a:rPr lang="en-US" sz="2400" dirty="0">
                <a:latin typeface="Arial" panose="020B0604020202020204" pitchFamily="34" charset="0"/>
                <a:cs typeface="Arial" panose="020B0604020202020204" pitchFamily="34" charset="0"/>
              </a:rPr>
              <a:t> into one compound one, and thus all complex ideas are made. </a:t>
            </a:r>
          </a:p>
          <a:p>
            <a:r>
              <a:rPr lang="en-US" sz="2400" dirty="0">
                <a:latin typeface="Arial" panose="020B0604020202020204" pitchFamily="34" charset="0"/>
                <a:cs typeface="Arial" panose="020B0604020202020204" pitchFamily="34" charset="0"/>
              </a:rPr>
              <a:t>2. </a:t>
            </a:r>
            <a:r>
              <a:rPr lang="en-US" sz="2400" b="1" dirty="0">
                <a:latin typeface="Arial" panose="020B0604020202020204" pitchFamily="34" charset="0"/>
                <a:cs typeface="Arial" panose="020B0604020202020204" pitchFamily="34" charset="0"/>
              </a:rPr>
              <a:t>The second is bringing two ideas</a:t>
            </a:r>
            <a:r>
              <a:rPr lang="en-US" sz="2400" dirty="0">
                <a:latin typeface="Arial" panose="020B0604020202020204" pitchFamily="34" charset="0"/>
                <a:cs typeface="Arial" panose="020B0604020202020204" pitchFamily="34" charset="0"/>
              </a:rPr>
              <a:t>, whether simple or complex, together, and setting them by one another so as to take a view of them at once, without uniting them into one, by which it gets all its ideas of relations. </a:t>
            </a:r>
          </a:p>
          <a:p>
            <a:r>
              <a:rPr lang="en-US" sz="2400" dirty="0">
                <a:latin typeface="Arial" panose="020B0604020202020204" pitchFamily="34" charset="0"/>
                <a:cs typeface="Arial" panose="020B0604020202020204" pitchFamily="34" charset="0"/>
              </a:rPr>
              <a:t>3. The third is </a:t>
            </a:r>
            <a:r>
              <a:rPr lang="en-US" sz="2400" b="1" dirty="0">
                <a:latin typeface="Arial" panose="020B0604020202020204" pitchFamily="34" charset="0"/>
                <a:cs typeface="Arial" panose="020B0604020202020204" pitchFamily="34" charset="0"/>
              </a:rPr>
              <a:t>separating them from all other ideas that accompany them in their real existence</a:t>
            </a:r>
            <a:r>
              <a:rPr lang="en-US" sz="2400" dirty="0">
                <a:latin typeface="Arial" panose="020B0604020202020204" pitchFamily="34" charset="0"/>
                <a:cs typeface="Arial" panose="020B0604020202020204" pitchFamily="34" charset="0"/>
              </a:rPr>
              <a:t>: this is called </a:t>
            </a:r>
            <a:r>
              <a:rPr lang="en-US" sz="2400" b="1" dirty="0">
                <a:latin typeface="Arial" panose="020B0604020202020204" pitchFamily="34" charset="0"/>
                <a:cs typeface="Arial" panose="020B0604020202020204" pitchFamily="34" charset="0"/>
              </a:rPr>
              <a:t>abstraction</a:t>
            </a:r>
            <a:r>
              <a:rPr lang="en-US" sz="2400" dirty="0">
                <a:latin typeface="Arial" panose="020B0604020202020204" pitchFamily="34" charset="0"/>
                <a:cs typeface="Arial" panose="020B0604020202020204" pitchFamily="34" charset="0"/>
              </a:rPr>
              <a:t>, and thus all its general ideas are made.</a:t>
            </a:r>
          </a:p>
        </p:txBody>
      </p:sp>
    </p:spTree>
    <p:extLst>
      <p:ext uri="{BB962C8B-B14F-4D97-AF65-F5344CB8AC3E}">
        <p14:creationId xmlns:p14="http://schemas.microsoft.com/office/powerpoint/2010/main" val="3177906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a:extLst>
              <a:ext uri="{FF2B5EF4-FFF2-40B4-BE49-F238E27FC236}">
                <a16:creationId xmlns:a16="http://schemas.microsoft.com/office/drawing/2014/main" id="{2DF3E22F-74F5-47A0-A42E-571CD085BD69}"/>
              </a:ext>
            </a:extLst>
          </p:cNvPr>
          <p:cNvPicPr>
            <a:picLocks noChangeAspect="1"/>
          </p:cNvPicPr>
          <p:nvPr/>
        </p:nvPicPr>
        <p:blipFill>
          <a:blip r:embed="rId3"/>
          <a:stretch>
            <a:fillRect/>
          </a:stretch>
        </p:blipFill>
        <p:spPr>
          <a:xfrm>
            <a:off x="1291148" y="965201"/>
            <a:ext cx="5917552" cy="4911568"/>
          </a:xfrm>
          <a:prstGeom prst="rect">
            <a:avLst/>
          </a:prstGeom>
        </p:spPr>
      </p:pic>
      <p:pic>
        <p:nvPicPr>
          <p:cNvPr id="3" name="Picture 2">
            <a:extLst>
              <a:ext uri="{FF2B5EF4-FFF2-40B4-BE49-F238E27FC236}">
                <a16:creationId xmlns:a16="http://schemas.microsoft.com/office/drawing/2014/main" id="{0050C453-9782-4540-A37F-DBA35E6C0F01}"/>
              </a:ext>
            </a:extLst>
          </p:cNvPr>
          <p:cNvPicPr>
            <a:picLocks noChangeAspect="1"/>
          </p:cNvPicPr>
          <p:nvPr/>
        </p:nvPicPr>
        <p:blipFill>
          <a:blip r:embed="rId4"/>
          <a:stretch>
            <a:fillRect/>
          </a:stretch>
        </p:blipFill>
        <p:spPr>
          <a:xfrm>
            <a:off x="7762875" y="0"/>
            <a:ext cx="4429125" cy="2428875"/>
          </a:xfrm>
          <a:prstGeom prst="rect">
            <a:avLst/>
          </a:prstGeom>
        </p:spPr>
      </p:pic>
    </p:spTree>
    <p:extLst>
      <p:ext uri="{BB962C8B-B14F-4D97-AF65-F5344CB8AC3E}">
        <p14:creationId xmlns:p14="http://schemas.microsoft.com/office/powerpoint/2010/main" val="3762715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A44D95-D6C1-4C20-AA8A-CDB7ECE57B73}"/>
              </a:ext>
            </a:extLst>
          </p:cNvPr>
          <p:cNvPicPr>
            <a:picLocks noChangeAspect="1"/>
          </p:cNvPicPr>
          <p:nvPr/>
        </p:nvPicPr>
        <p:blipFill>
          <a:blip r:embed="rId3"/>
          <a:stretch>
            <a:fillRect/>
          </a:stretch>
        </p:blipFill>
        <p:spPr>
          <a:xfrm>
            <a:off x="404812" y="995362"/>
            <a:ext cx="11382375" cy="4867275"/>
          </a:xfrm>
          <a:prstGeom prst="rect">
            <a:avLst/>
          </a:prstGeom>
        </p:spPr>
      </p:pic>
      <p:sp>
        <p:nvSpPr>
          <p:cNvPr id="3" name="Rectangle 2">
            <a:extLst>
              <a:ext uri="{FF2B5EF4-FFF2-40B4-BE49-F238E27FC236}">
                <a16:creationId xmlns:a16="http://schemas.microsoft.com/office/drawing/2014/main" id="{52FDD385-0D0F-40A0-9E63-7B34A0418262}"/>
              </a:ext>
            </a:extLst>
          </p:cNvPr>
          <p:cNvSpPr/>
          <p:nvPr/>
        </p:nvSpPr>
        <p:spPr>
          <a:xfrm>
            <a:off x="404812" y="995362"/>
            <a:ext cx="2506830" cy="3706796"/>
          </a:xfrm>
          <a:prstGeom prst="rect">
            <a:avLst/>
          </a:prstGeom>
          <a:noFill/>
          <a:ln w="762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457A8C3-31A5-4723-ADDC-BDD72D9D6D04}"/>
              </a:ext>
            </a:extLst>
          </p:cNvPr>
          <p:cNvSpPr txBox="1"/>
          <p:nvPr/>
        </p:nvSpPr>
        <p:spPr>
          <a:xfrm>
            <a:off x="404812" y="275074"/>
            <a:ext cx="2506830" cy="400110"/>
          </a:xfrm>
          <a:prstGeom prst="rect">
            <a:avLst/>
          </a:prstGeom>
          <a:solidFill>
            <a:schemeClr val="accent2"/>
          </a:solid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枚举器</a:t>
            </a:r>
            <a:endParaRPr lang="en-US" sz="2000" b="1" dirty="0">
              <a:solidFill>
                <a:schemeClr val="bg1"/>
              </a:solidFill>
              <a:latin typeface="微软雅黑" panose="020B0503020204020204" pitchFamily="34" charset="-122"/>
              <a:ea typeface="微软雅黑" panose="020B0503020204020204" pitchFamily="34" charset="-122"/>
            </a:endParaRPr>
          </a:p>
        </p:txBody>
      </p:sp>
      <p:sp>
        <p:nvSpPr>
          <p:cNvPr id="5" name="TextBox 4">
            <a:extLst>
              <a:ext uri="{FF2B5EF4-FFF2-40B4-BE49-F238E27FC236}">
                <a16:creationId xmlns:a16="http://schemas.microsoft.com/office/drawing/2014/main" id="{9A50A216-481E-4C28-889A-F441A8CA1FA7}"/>
              </a:ext>
            </a:extLst>
          </p:cNvPr>
          <p:cNvSpPr txBox="1"/>
          <p:nvPr/>
        </p:nvSpPr>
        <p:spPr>
          <a:xfrm>
            <a:off x="3388644" y="275074"/>
            <a:ext cx="2396415" cy="400110"/>
          </a:xfrm>
          <a:prstGeom prst="rect">
            <a:avLst/>
          </a:prstGeom>
          <a:solidFill>
            <a:srgbClr val="C00000"/>
          </a:solid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过滤器</a:t>
            </a:r>
            <a:endParaRPr lang="en-US" sz="2000" b="1" dirty="0">
              <a:solidFill>
                <a:schemeClr val="bg1"/>
              </a:solidFill>
              <a:latin typeface="微软雅黑" panose="020B0503020204020204" pitchFamily="34" charset="-122"/>
              <a:ea typeface="微软雅黑" panose="020B0503020204020204" pitchFamily="34" charset="-122"/>
            </a:endParaRPr>
          </a:p>
        </p:txBody>
      </p:sp>
      <p:sp>
        <p:nvSpPr>
          <p:cNvPr id="6" name="TextBox 5">
            <a:extLst>
              <a:ext uri="{FF2B5EF4-FFF2-40B4-BE49-F238E27FC236}">
                <a16:creationId xmlns:a16="http://schemas.microsoft.com/office/drawing/2014/main" id="{3428332C-14AB-4D96-B996-164EAF0F64BE}"/>
              </a:ext>
            </a:extLst>
          </p:cNvPr>
          <p:cNvSpPr txBox="1"/>
          <p:nvPr/>
        </p:nvSpPr>
        <p:spPr>
          <a:xfrm>
            <a:off x="6314448" y="275074"/>
            <a:ext cx="2286000" cy="400110"/>
          </a:xfrm>
          <a:prstGeom prst="rect">
            <a:avLst/>
          </a:prstGeom>
          <a:solidFill>
            <a:srgbClr val="00B050"/>
          </a:solid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转换装置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映射</a:t>
            </a:r>
            <a:endParaRPr lang="en-US" sz="2000" b="1" dirty="0">
              <a:solidFill>
                <a:schemeClr val="bg1"/>
              </a:solidFill>
              <a:latin typeface="微软雅黑" panose="020B0503020204020204" pitchFamily="34" charset="-122"/>
              <a:ea typeface="微软雅黑" panose="020B0503020204020204" pitchFamily="34" charset="-122"/>
            </a:endParaRPr>
          </a:p>
        </p:txBody>
      </p:sp>
      <p:sp>
        <p:nvSpPr>
          <p:cNvPr id="7" name="TextBox 6">
            <a:extLst>
              <a:ext uri="{FF2B5EF4-FFF2-40B4-BE49-F238E27FC236}">
                <a16:creationId xmlns:a16="http://schemas.microsoft.com/office/drawing/2014/main" id="{E971389C-320F-4D25-84DB-82ACCA12BD87}"/>
              </a:ext>
            </a:extLst>
          </p:cNvPr>
          <p:cNvSpPr txBox="1"/>
          <p:nvPr/>
        </p:nvSpPr>
        <p:spPr>
          <a:xfrm>
            <a:off x="9235990" y="275074"/>
            <a:ext cx="2506829" cy="400110"/>
          </a:xfrm>
          <a:prstGeom prst="rect">
            <a:avLst/>
          </a:prstGeom>
          <a:solidFill>
            <a:srgbClr val="00B0F0"/>
          </a:solid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累积器</a:t>
            </a:r>
            <a:endParaRPr lang="en-US" sz="2000" b="1" dirty="0">
              <a:solidFill>
                <a:schemeClr val="bg1"/>
              </a:solidFill>
              <a:latin typeface="微软雅黑" panose="020B0503020204020204" pitchFamily="34" charset="-122"/>
              <a:ea typeface="微软雅黑" panose="020B0503020204020204" pitchFamily="34" charset="-122"/>
            </a:endParaRPr>
          </a:p>
        </p:txBody>
      </p:sp>
      <p:sp>
        <p:nvSpPr>
          <p:cNvPr id="8" name="Rectangle 7">
            <a:extLst>
              <a:ext uri="{FF2B5EF4-FFF2-40B4-BE49-F238E27FC236}">
                <a16:creationId xmlns:a16="http://schemas.microsoft.com/office/drawing/2014/main" id="{909F5E4F-2E6C-44DB-98A9-D5BDAD0F5B72}"/>
              </a:ext>
            </a:extLst>
          </p:cNvPr>
          <p:cNvSpPr/>
          <p:nvPr/>
        </p:nvSpPr>
        <p:spPr>
          <a:xfrm>
            <a:off x="3388644" y="995362"/>
            <a:ext cx="2396415" cy="3706796"/>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DD04C2-37F0-4054-8D15-06E5D4E2FDFB}"/>
              </a:ext>
            </a:extLst>
          </p:cNvPr>
          <p:cNvSpPr/>
          <p:nvPr/>
        </p:nvSpPr>
        <p:spPr>
          <a:xfrm>
            <a:off x="6358313" y="995362"/>
            <a:ext cx="2242135" cy="3706796"/>
          </a:xfrm>
          <a:prstGeom prst="rect">
            <a:avLst/>
          </a:prstGeom>
          <a:no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DCB48C-85E7-43B8-8C1A-6AE822F5DB98}"/>
              </a:ext>
            </a:extLst>
          </p:cNvPr>
          <p:cNvSpPr/>
          <p:nvPr/>
        </p:nvSpPr>
        <p:spPr>
          <a:xfrm>
            <a:off x="9235990" y="995362"/>
            <a:ext cx="2506830" cy="3706796"/>
          </a:xfrm>
          <a:prstGeom prst="rect">
            <a:avLst/>
          </a:prstGeom>
          <a:noFill/>
          <a:ln w="571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F2669B69-6B3B-4299-8779-A90FA0162104}"/>
              </a:ext>
            </a:extLst>
          </p:cNvPr>
          <p:cNvCxnSpPr>
            <a:cxnSpLocks/>
          </p:cNvCxnSpPr>
          <p:nvPr/>
        </p:nvCxnSpPr>
        <p:spPr>
          <a:xfrm>
            <a:off x="3385821" y="226946"/>
            <a:ext cx="5361137" cy="504256"/>
          </a:xfrm>
          <a:prstGeom prst="bentConnector3">
            <a:avLst>
              <a:gd name="adj1" fmla="val 50000"/>
            </a:avLst>
          </a:prstGeom>
          <a:ln w="57150">
            <a:solidFill>
              <a:srgbClr val="0000CC"/>
            </a:solidFill>
            <a:prstDash val="sys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955831E-AFF4-489D-B4EA-2995A4EB982F}"/>
              </a:ext>
            </a:extLst>
          </p:cNvPr>
          <p:cNvSpPr/>
          <p:nvPr/>
        </p:nvSpPr>
        <p:spPr>
          <a:xfrm>
            <a:off x="3886200" y="5472177"/>
            <a:ext cx="962526" cy="390460"/>
          </a:xfrm>
          <a:prstGeom prst="rect">
            <a:avLst/>
          </a:prstGeom>
          <a:noFill/>
          <a:ln w="571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592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D021A6-EADE-4B24-938F-4E6F217D8B49}"/>
              </a:ext>
            </a:extLst>
          </p:cNvPr>
          <p:cNvPicPr>
            <a:picLocks noChangeAspect="1"/>
          </p:cNvPicPr>
          <p:nvPr/>
        </p:nvPicPr>
        <p:blipFill>
          <a:blip r:embed="rId3"/>
          <a:stretch>
            <a:fillRect/>
          </a:stretch>
        </p:blipFill>
        <p:spPr>
          <a:xfrm>
            <a:off x="2431391" y="3863083"/>
            <a:ext cx="5533905" cy="2994917"/>
          </a:xfrm>
          <a:prstGeom prst="rect">
            <a:avLst/>
          </a:prstGeom>
        </p:spPr>
      </p:pic>
      <p:pic>
        <p:nvPicPr>
          <p:cNvPr id="4" name="Picture 3">
            <a:extLst>
              <a:ext uri="{FF2B5EF4-FFF2-40B4-BE49-F238E27FC236}">
                <a16:creationId xmlns:a16="http://schemas.microsoft.com/office/drawing/2014/main" id="{D6735DF4-B554-466D-962E-5905F587267A}"/>
              </a:ext>
            </a:extLst>
          </p:cNvPr>
          <p:cNvPicPr>
            <a:picLocks noChangeAspect="1"/>
          </p:cNvPicPr>
          <p:nvPr/>
        </p:nvPicPr>
        <p:blipFill>
          <a:blip r:embed="rId4"/>
          <a:stretch>
            <a:fillRect/>
          </a:stretch>
        </p:blipFill>
        <p:spPr>
          <a:xfrm>
            <a:off x="2082800" y="0"/>
            <a:ext cx="3002908" cy="3286282"/>
          </a:xfrm>
          <a:prstGeom prst="rect">
            <a:avLst/>
          </a:prstGeom>
        </p:spPr>
      </p:pic>
      <p:pic>
        <p:nvPicPr>
          <p:cNvPr id="5" name="Picture 4">
            <a:extLst>
              <a:ext uri="{FF2B5EF4-FFF2-40B4-BE49-F238E27FC236}">
                <a16:creationId xmlns:a16="http://schemas.microsoft.com/office/drawing/2014/main" id="{99122321-BE33-4E2D-88BD-04C164E2F97F}"/>
              </a:ext>
            </a:extLst>
          </p:cNvPr>
          <p:cNvPicPr>
            <a:picLocks noChangeAspect="1"/>
          </p:cNvPicPr>
          <p:nvPr/>
        </p:nvPicPr>
        <p:blipFill>
          <a:blip r:embed="rId5"/>
          <a:stretch>
            <a:fillRect/>
          </a:stretch>
        </p:blipFill>
        <p:spPr>
          <a:xfrm>
            <a:off x="6096000" y="0"/>
            <a:ext cx="3124341" cy="3190240"/>
          </a:xfrm>
          <a:prstGeom prst="rect">
            <a:avLst/>
          </a:prstGeom>
        </p:spPr>
      </p:pic>
      <p:cxnSp>
        <p:nvCxnSpPr>
          <p:cNvPr id="7" name="Connector: Curved 6">
            <a:extLst>
              <a:ext uri="{FF2B5EF4-FFF2-40B4-BE49-F238E27FC236}">
                <a16:creationId xmlns:a16="http://schemas.microsoft.com/office/drawing/2014/main" id="{3DB3ED89-4C47-4C81-8FF2-29A66F07164B}"/>
              </a:ext>
            </a:extLst>
          </p:cNvPr>
          <p:cNvCxnSpPr>
            <a:cxnSpLocks/>
            <a:stCxn id="4" idx="1"/>
            <a:endCxn id="2" idx="1"/>
          </p:cNvCxnSpPr>
          <p:nvPr/>
        </p:nvCxnSpPr>
        <p:spPr>
          <a:xfrm rot="10800000" flipH="1" flipV="1">
            <a:off x="2082799" y="1643140"/>
            <a:ext cx="348591" cy="3717401"/>
          </a:xfrm>
          <a:prstGeom prst="curvedConnector3">
            <a:avLst>
              <a:gd name="adj1" fmla="val -65578"/>
            </a:avLst>
          </a:prstGeom>
          <a:ln>
            <a:prstDash val="dash"/>
            <a:tailEnd type="triangle"/>
          </a:ln>
        </p:spPr>
        <p:style>
          <a:lnRef idx="3">
            <a:schemeClr val="accent1"/>
          </a:lnRef>
          <a:fillRef idx="0">
            <a:schemeClr val="accent1"/>
          </a:fillRef>
          <a:effectRef idx="2">
            <a:schemeClr val="accent1"/>
          </a:effectRef>
          <a:fontRef idx="minor">
            <a:schemeClr val="tx1"/>
          </a:fontRef>
        </p:style>
      </p:cxnSp>
      <p:cxnSp>
        <p:nvCxnSpPr>
          <p:cNvPr id="9" name="Connector: Curved 8">
            <a:extLst>
              <a:ext uri="{FF2B5EF4-FFF2-40B4-BE49-F238E27FC236}">
                <a16:creationId xmlns:a16="http://schemas.microsoft.com/office/drawing/2014/main" id="{D53556BA-A6B1-4E4C-9D2C-AADEB2913E04}"/>
              </a:ext>
            </a:extLst>
          </p:cNvPr>
          <p:cNvCxnSpPr>
            <a:cxnSpLocks/>
            <a:stCxn id="5" idx="3"/>
            <a:endCxn id="2" idx="3"/>
          </p:cNvCxnSpPr>
          <p:nvPr/>
        </p:nvCxnSpPr>
        <p:spPr>
          <a:xfrm flipH="1">
            <a:off x="7965296" y="1595120"/>
            <a:ext cx="1255045" cy="3765422"/>
          </a:xfrm>
          <a:prstGeom prst="curvedConnector3">
            <a:avLst>
              <a:gd name="adj1" fmla="val -18214"/>
            </a:avLst>
          </a:prstGeom>
          <a:ln>
            <a:prstDash val="dash"/>
            <a:tailEnd type="triangle"/>
          </a:ln>
        </p:spPr>
        <p:style>
          <a:lnRef idx="3">
            <a:schemeClr val="accent1"/>
          </a:lnRef>
          <a:fillRef idx="0">
            <a:schemeClr val="accent1"/>
          </a:fillRef>
          <a:effectRef idx="2">
            <a:schemeClr val="accent1"/>
          </a:effectRef>
          <a:fontRef idx="minor">
            <a:schemeClr val="tx1"/>
          </a:fontRef>
        </p:style>
      </p:cxnSp>
      <p:pic>
        <p:nvPicPr>
          <p:cNvPr id="10" name="Picture 9">
            <a:extLst>
              <a:ext uri="{FF2B5EF4-FFF2-40B4-BE49-F238E27FC236}">
                <a16:creationId xmlns:a16="http://schemas.microsoft.com/office/drawing/2014/main" id="{1087846A-5314-48D4-AA5D-73C11B5BA7C9}"/>
              </a:ext>
            </a:extLst>
          </p:cNvPr>
          <p:cNvPicPr>
            <a:picLocks noChangeAspect="1"/>
          </p:cNvPicPr>
          <p:nvPr/>
        </p:nvPicPr>
        <p:blipFill>
          <a:blip r:embed="rId6"/>
          <a:stretch>
            <a:fillRect/>
          </a:stretch>
        </p:blipFill>
        <p:spPr>
          <a:xfrm>
            <a:off x="0" y="2953838"/>
            <a:ext cx="2284412" cy="1388455"/>
          </a:xfrm>
          <a:prstGeom prst="rect">
            <a:avLst/>
          </a:prstGeom>
        </p:spPr>
      </p:pic>
    </p:spTree>
    <p:extLst>
      <p:ext uri="{BB962C8B-B14F-4D97-AF65-F5344CB8AC3E}">
        <p14:creationId xmlns:p14="http://schemas.microsoft.com/office/powerpoint/2010/main" val="230383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64E23E2-7440-4E36-A67B-0F88C5F7E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06949AE-010D-4C18-8AED-7872085A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5458121" cy="5897880"/>
          </a:xfrm>
          <a:prstGeom prst="rect">
            <a:avLst/>
          </a:prstGeom>
          <a:solidFill>
            <a:srgbClr val="FFFFFF"/>
          </a:solidFill>
          <a:ln w="19050">
            <a:solidFill>
              <a:srgbClr val="9DCA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DA12D1E-D01A-4643-92F3-ACFB279DA43A}"/>
              </a:ext>
            </a:extLst>
          </p:cNvPr>
          <p:cNvPicPr>
            <a:picLocks noChangeAspect="1"/>
          </p:cNvPicPr>
          <p:nvPr/>
        </p:nvPicPr>
        <p:blipFill>
          <a:blip r:embed="rId3"/>
          <a:stretch>
            <a:fillRect/>
          </a:stretch>
        </p:blipFill>
        <p:spPr>
          <a:xfrm>
            <a:off x="641180" y="825452"/>
            <a:ext cx="5129784" cy="5221155"/>
          </a:xfrm>
          <a:prstGeom prst="rect">
            <a:avLst/>
          </a:prstGeom>
        </p:spPr>
      </p:pic>
      <p:sp>
        <p:nvSpPr>
          <p:cNvPr id="27" name="Rectangle 26">
            <a:extLst>
              <a:ext uri="{FF2B5EF4-FFF2-40B4-BE49-F238E27FC236}">
                <a16:creationId xmlns:a16="http://schemas.microsoft.com/office/drawing/2014/main" id="{FE54AADB-50C7-4293-94C0-27361A32B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19050">
            <a:solidFill>
              <a:srgbClr val="9DCA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AAF7773-F2AB-4580-94A0-40AB74A0BA80}"/>
              </a:ext>
            </a:extLst>
          </p:cNvPr>
          <p:cNvPicPr>
            <a:picLocks noChangeAspect="1"/>
          </p:cNvPicPr>
          <p:nvPr/>
        </p:nvPicPr>
        <p:blipFill>
          <a:blip r:embed="rId4"/>
          <a:stretch>
            <a:fillRect/>
          </a:stretch>
        </p:blipFill>
        <p:spPr>
          <a:xfrm>
            <a:off x="6421034" y="998765"/>
            <a:ext cx="5129784" cy="4860470"/>
          </a:xfrm>
          <a:prstGeom prst="rect">
            <a:avLst/>
          </a:prstGeom>
        </p:spPr>
      </p:pic>
    </p:spTree>
    <p:extLst>
      <p:ext uri="{BB962C8B-B14F-4D97-AF65-F5344CB8AC3E}">
        <p14:creationId xmlns:p14="http://schemas.microsoft.com/office/powerpoint/2010/main" val="4226106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81B939-5153-4B4B-8E2B-DC9DD3189A30}"/>
              </a:ext>
            </a:extLst>
          </p:cNvPr>
          <p:cNvPicPr>
            <a:picLocks noChangeAspect="1"/>
          </p:cNvPicPr>
          <p:nvPr/>
        </p:nvPicPr>
        <p:blipFill>
          <a:blip r:embed="rId3"/>
          <a:stretch>
            <a:fillRect/>
          </a:stretch>
        </p:blipFill>
        <p:spPr>
          <a:xfrm>
            <a:off x="1004554" y="3652763"/>
            <a:ext cx="3575594" cy="2905170"/>
          </a:xfrm>
          <a:prstGeom prst="rect">
            <a:avLst/>
          </a:prstGeom>
        </p:spPr>
      </p:pic>
      <p:pic>
        <p:nvPicPr>
          <p:cNvPr id="4" name="Picture 3">
            <a:extLst>
              <a:ext uri="{FF2B5EF4-FFF2-40B4-BE49-F238E27FC236}">
                <a16:creationId xmlns:a16="http://schemas.microsoft.com/office/drawing/2014/main" id="{D37C6EEB-ADFD-46E3-A54B-7AE59FE6572D}"/>
              </a:ext>
            </a:extLst>
          </p:cNvPr>
          <p:cNvPicPr>
            <a:picLocks noChangeAspect="1"/>
          </p:cNvPicPr>
          <p:nvPr/>
        </p:nvPicPr>
        <p:blipFill>
          <a:blip r:embed="rId4"/>
          <a:stretch>
            <a:fillRect/>
          </a:stretch>
        </p:blipFill>
        <p:spPr>
          <a:xfrm>
            <a:off x="6259285" y="1273749"/>
            <a:ext cx="5814874" cy="3648834"/>
          </a:xfrm>
          <a:prstGeom prst="rect">
            <a:avLst/>
          </a:prstGeom>
        </p:spPr>
      </p:pic>
      <p:sp>
        <p:nvSpPr>
          <p:cNvPr id="51" name="Rectangle 30">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2">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29E93F1-9906-4D40-A222-A8F5CD45EE8D}"/>
              </a:ext>
            </a:extLst>
          </p:cNvPr>
          <p:cNvPicPr>
            <a:picLocks noChangeAspect="1"/>
          </p:cNvPicPr>
          <p:nvPr/>
        </p:nvPicPr>
        <p:blipFill>
          <a:blip r:embed="rId5"/>
          <a:stretch>
            <a:fillRect/>
          </a:stretch>
        </p:blipFill>
        <p:spPr>
          <a:xfrm>
            <a:off x="1230779" y="0"/>
            <a:ext cx="3349369" cy="3098166"/>
          </a:xfrm>
          <a:prstGeom prst="rect">
            <a:avLst/>
          </a:prstGeom>
        </p:spPr>
      </p:pic>
    </p:spTree>
    <p:extLst>
      <p:ext uri="{BB962C8B-B14F-4D97-AF65-F5344CB8AC3E}">
        <p14:creationId xmlns:p14="http://schemas.microsoft.com/office/powerpoint/2010/main" val="947292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A841894-4D35-48F6-B99C-824DEC8CEF84}"/>
              </a:ext>
            </a:extLst>
          </p:cNvPr>
          <p:cNvPicPr>
            <a:picLocks noChangeAspect="1"/>
          </p:cNvPicPr>
          <p:nvPr/>
        </p:nvPicPr>
        <p:blipFill>
          <a:blip r:embed="rId3"/>
          <a:stretch>
            <a:fillRect/>
          </a:stretch>
        </p:blipFill>
        <p:spPr>
          <a:xfrm>
            <a:off x="6421035" y="1153110"/>
            <a:ext cx="5129784" cy="4551780"/>
          </a:xfrm>
          <a:prstGeom prst="rect">
            <a:avLst/>
          </a:prstGeom>
        </p:spPr>
      </p:pic>
      <p:sp>
        <p:nvSpPr>
          <p:cNvPr id="28" name="Rectangle 27">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C561FFA-65E5-4ACD-A221-5C0AF1E388A7}"/>
              </a:ext>
            </a:extLst>
          </p:cNvPr>
          <p:cNvPicPr>
            <a:picLocks noChangeAspect="1"/>
          </p:cNvPicPr>
          <p:nvPr/>
        </p:nvPicPr>
        <p:blipFill>
          <a:blip r:embed="rId4"/>
          <a:stretch>
            <a:fillRect/>
          </a:stretch>
        </p:blipFill>
        <p:spPr>
          <a:xfrm>
            <a:off x="641180" y="2749304"/>
            <a:ext cx="5129784" cy="1359392"/>
          </a:xfrm>
          <a:prstGeom prst="rect">
            <a:avLst/>
          </a:prstGeom>
        </p:spPr>
      </p:pic>
    </p:spTree>
    <p:extLst>
      <p:ext uri="{BB962C8B-B14F-4D97-AF65-F5344CB8AC3E}">
        <p14:creationId xmlns:p14="http://schemas.microsoft.com/office/powerpoint/2010/main" val="2982098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04AA727-0663-4621-931A-A3F5133070A9}"/>
              </a:ext>
            </a:extLst>
          </p:cNvPr>
          <p:cNvPicPr>
            <a:picLocks noChangeAspect="1"/>
          </p:cNvPicPr>
          <p:nvPr/>
        </p:nvPicPr>
        <p:blipFill>
          <a:blip r:embed="rId3"/>
          <a:stretch>
            <a:fillRect/>
          </a:stretch>
        </p:blipFill>
        <p:spPr>
          <a:xfrm>
            <a:off x="2266014" y="58115"/>
            <a:ext cx="7474898" cy="6428412"/>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979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CB1ABA-69D1-4E3A-AD0E-52D67F1B1A67}"/>
              </a:ext>
            </a:extLst>
          </p:cNvPr>
          <p:cNvPicPr>
            <a:picLocks noChangeAspect="1"/>
          </p:cNvPicPr>
          <p:nvPr/>
        </p:nvPicPr>
        <p:blipFill>
          <a:blip r:embed="rId3"/>
          <a:stretch>
            <a:fillRect/>
          </a:stretch>
        </p:blipFill>
        <p:spPr>
          <a:xfrm>
            <a:off x="2933700" y="466725"/>
            <a:ext cx="6324600" cy="5924550"/>
          </a:xfrm>
          <a:prstGeom prst="rect">
            <a:avLst/>
          </a:prstGeom>
        </p:spPr>
      </p:pic>
    </p:spTree>
    <p:extLst>
      <p:ext uri="{BB962C8B-B14F-4D97-AF65-F5344CB8AC3E}">
        <p14:creationId xmlns:p14="http://schemas.microsoft.com/office/powerpoint/2010/main" val="3522423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330C70-044B-4CCD-AD97-3575586395A9}"/>
              </a:ext>
            </a:extLst>
          </p:cNvPr>
          <p:cNvPicPr>
            <a:picLocks noChangeAspect="1"/>
          </p:cNvPicPr>
          <p:nvPr/>
        </p:nvPicPr>
        <p:blipFill>
          <a:blip r:embed="rId3"/>
          <a:stretch>
            <a:fillRect/>
          </a:stretch>
        </p:blipFill>
        <p:spPr>
          <a:xfrm>
            <a:off x="1314450" y="236731"/>
            <a:ext cx="9563100" cy="3752850"/>
          </a:xfrm>
          <a:prstGeom prst="rect">
            <a:avLst/>
          </a:prstGeom>
        </p:spPr>
      </p:pic>
      <p:pic>
        <p:nvPicPr>
          <p:cNvPr id="3" name="Picture 2">
            <a:extLst>
              <a:ext uri="{FF2B5EF4-FFF2-40B4-BE49-F238E27FC236}">
                <a16:creationId xmlns:a16="http://schemas.microsoft.com/office/drawing/2014/main" id="{17DA9B07-3E45-4ADF-B60F-80E2CF1BA74F}"/>
              </a:ext>
            </a:extLst>
          </p:cNvPr>
          <p:cNvPicPr>
            <a:picLocks noChangeAspect="1"/>
          </p:cNvPicPr>
          <p:nvPr/>
        </p:nvPicPr>
        <p:blipFill>
          <a:blip r:embed="rId4"/>
          <a:stretch>
            <a:fillRect/>
          </a:stretch>
        </p:blipFill>
        <p:spPr>
          <a:xfrm>
            <a:off x="3639247" y="4304289"/>
            <a:ext cx="4322724" cy="2316980"/>
          </a:xfrm>
          <a:prstGeom prst="rect">
            <a:avLst/>
          </a:prstGeom>
        </p:spPr>
      </p:pic>
    </p:spTree>
    <p:extLst>
      <p:ext uri="{BB962C8B-B14F-4D97-AF65-F5344CB8AC3E}">
        <p14:creationId xmlns:p14="http://schemas.microsoft.com/office/powerpoint/2010/main" val="2926311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B3FE68-EE32-4F52-A4AC-CA9CA7463B95}"/>
              </a:ext>
            </a:extLst>
          </p:cNvPr>
          <p:cNvPicPr>
            <a:picLocks noChangeAspect="1"/>
          </p:cNvPicPr>
          <p:nvPr/>
        </p:nvPicPr>
        <p:blipFill>
          <a:blip r:embed="rId3"/>
          <a:stretch>
            <a:fillRect/>
          </a:stretch>
        </p:blipFill>
        <p:spPr>
          <a:xfrm>
            <a:off x="1657350" y="82976"/>
            <a:ext cx="8877300" cy="3838575"/>
          </a:xfrm>
          <a:prstGeom prst="rect">
            <a:avLst/>
          </a:prstGeom>
        </p:spPr>
      </p:pic>
      <p:pic>
        <p:nvPicPr>
          <p:cNvPr id="3" name="Picture 2">
            <a:extLst>
              <a:ext uri="{FF2B5EF4-FFF2-40B4-BE49-F238E27FC236}">
                <a16:creationId xmlns:a16="http://schemas.microsoft.com/office/drawing/2014/main" id="{E5ECE11E-9537-4A08-9CFD-486C6F48213B}"/>
              </a:ext>
            </a:extLst>
          </p:cNvPr>
          <p:cNvPicPr>
            <a:picLocks noChangeAspect="1"/>
          </p:cNvPicPr>
          <p:nvPr/>
        </p:nvPicPr>
        <p:blipFill>
          <a:blip r:embed="rId4"/>
          <a:stretch>
            <a:fillRect/>
          </a:stretch>
        </p:blipFill>
        <p:spPr>
          <a:xfrm>
            <a:off x="1921610" y="4148667"/>
            <a:ext cx="8078287" cy="2709333"/>
          </a:xfrm>
          <a:prstGeom prst="rect">
            <a:avLst/>
          </a:prstGeom>
        </p:spPr>
      </p:pic>
    </p:spTree>
    <p:extLst>
      <p:ext uri="{BB962C8B-B14F-4D97-AF65-F5344CB8AC3E}">
        <p14:creationId xmlns:p14="http://schemas.microsoft.com/office/powerpoint/2010/main" val="2099651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miley Face 1">
            <a:extLst>
              <a:ext uri="{FF2B5EF4-FFF2-40B4-BE49-F238E27FC236}">
                <a16:creationId xmlns:a16="http://schemas.microsoft.com/office/drawing/2014/main" id="{D011CEE0-F74C-45A7-8D30-24C736CAA7ED}"/>
              </a:ext>
            </a:extLst>
          </p:cNvPr>
          <p:cNvSpPr/>
          <p:nvPr/>
        </p:nvSpPr>
        <p:spPr>
          <a:xfrm>
            <a:off x="5162517" y="4374188"/>
            <a:ext cx="1608666" cy="1574800"/>
          </a:xfrm>
          <a:prstGeom prst="smileyFac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uble Brace 3">
            <a:extLst>
              <a:ext uri="{FF2B5EF4-FFF2-40B4-BE49-F238E27FC236}">
                <a16:creationId xmlns:a16="http://schemas.microsoft.com/office/drawing/2014/main" id="{C22158C2-5AC7-4CC2-B9CC-51D2F18CDCFC}"/>
              </a:ext>
            </a:extLst>
          </p:cNvPr>
          <p:cNvSpPr/>
          <p:nvPr/>
        </p:nvSpPr>
        <p:spPr>
          <a:xfrm>
            <a:off x="290915" y="765383"/>
            <a:ext cx="4148667" cy="2548467"/>
          </a:xfrm>
          <a:prstGeom prst="bracePair">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1600" dirty="0">
                <a:latin typeface="Arial" panose="020B0604020202020204" pitchFamily="34" charset="0"/>
                <a:cs typeface="Arial" panose="020B0604020202020204" pitchFamily="34" charset="0"/>
              </a:rPr>
              <a:t>int main()</a:t>
            </a:r>
          </a:p>
          <a:p>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cout</a:t>
            </a:r>
            <a:r>
              <a:rPr lang="en-US" sz="1600" dirty="0">
                <a:latin typeface="Arial" panose="020B0604020202020204" pitchFamily="34" charset="0"/>
                <a:cs typeface="Arial" panose="020B0604020202020204" pitchFamily="34" charset="0"/>
              </a:rPr>
              <a:t> &lt;&lt; “hello world” &lt;&lt; </a:t>
            </a:r>
            <a:r>
              <a:rPr lang="en-US" sz="1600" dirty="0" err="1">
                <a:latin typeface="Arial" panose="020B0604020202020204" pitchFamily="34" charset="0"/>
                <a:cs typeface="Arial" panose="020B0604020202020204" pitchFamily="34" charset="0"/>
              </a:rPr>
              <a:t>endl</a:t>
            </a:r>
            <a:r>
              <a:rPr lang="en-US" sz="1600" dirty="0">
                <a:latin typeface="Arial" panose="020B0604020202020204" pitchFamily="34" charset="0"/>
                <a:cs typeface="Arial" panose="020B0604020202020204" pitchFamily="34" charset="0"/>
              </a:rPr>
              <a:t>;</a:t>
            </a:r>
          </a:p>
          <a:p>
            <a:pPr lvl="1"/>
            <a:r>
              <a:rPr lang="en-US" sz="1600" dirty="0">
                <a:latin typeface="Arial" panose="020B0604020202020204" pitchFamily="34" charset="0"/>
                <a:cs typeface="Arial" panose="020B0604020202020204" pitchFamily="34" charset="0"/>
              </a:rPr>
              <a:t>return 0;</a:t>
            </a:r>
          </a:p>
          <a:p>
            <a:r>
              <a:rPr lang="en-US" sz="1600" dirty="0">
                <a:latin typeface="Arial" panose="020B0604020202020204" pitchFamily="34" charset="0"/>
                <a:cs typeface="Arial" panose="020B0604020202020204" pitchFamily="34" charset="0"/>
              </a:rPr>
              <a:t>}</a:t>
            </a:r>
          </a:p>
        </p:txBody>
      </p:sp>
      <p:grpSp>
        <p:nvGrpSpPr>
          <p:cNvPr id="38" name="Group 37">
            <a:extLst>
              <a:ext uri="{FF2B5EF4-FFF2-40B4-BE49-F238E27FC236}">
                <a16:creationId xmlns:a16="http://schemas.microsoft.com/office/drawing/2014/main" id="{CB573957-BFFA-491A-9A37-81C5BC8CD1A1}"/>
              </a:ext>
            </a:extLst>
          </p:cNvPr>
          <p:cNvGrpSpPr/>
          <p:nvPr/>
        </p:nvGrpSpPr>
        <p:grpSpPr>
          <a:xfrm>
            <a:off x="7422219" y="304799"/>
            <a:ext cx="4035213" cy="2674451"/>
            <a:chOff x="7701619" y="304799"/>
            <a:chExt cx="4035213" cy="2674451"/>
          </a:xfrm>
        </p:grpSpPr>
        <p:sp>
          <p:nvSpPr>
            <p:cNvPr id="5" name="Rectangle: Rounded Corners 4">
              <a:extLst>
                <a:ext uri="{FF2B5EF4-FFF2-40B4-BE49-F238E27FC236}">
                  <a16:creationId xmlns:a16="http://schemas.microsoft.com/office/drawing/2014/main" id="{C278A802-66E6-4FFA-8A80-625B9E689AE6}"/>
                </a:ext>
              </a:extLst>
            </p:cNvPr>
            <p:cNvSpPr/>
            <p:nvPr/>
          </p:nvSpPr>
          <p:spPr>
            <a:xfrm>
              <a:off x="7701619" y="304799"/>
              <a:ext cx="2562013" cy="1845733"/>
            </a:xfrm>
            <a:prstGeom prst="roundRect">
              <a:avLst/>
            </a:prstGeom>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1F1C14E-07F1-4E30-9F91-A38D5BF704F4}"/>
                </a:ext>
              </a:extLst>
            </p:cNvPr>
            <p:cNvSpPr/>
            <p:nvPr/>
          </p:nvSpPr>
          <p:spPr>
            <a:xfrm>
              <a:off x="7749032" y="2273976"/>
              <a:ext cx="2514600" cy="7052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be 9">
              <a:extLst>
                <a:ext uri="{FF2B5EF4-FFF2-40B4-BE49-F238E27FC236}">
                  <a16:creationId xmlns:a16="http://schemas.microsoft.com/office/drawing/2014/main" id="{32C37034-FD93-49EA-BBBE-B6BF13268DC9}"/>
                </a:ext>
              </a:extLst>
            </p:cNvPr>
            <p:cNvSpPr/>
            <p:nvPr/>
          </p:nvSpPr>
          <p:spPr>
            <a:xfrm>
              <a:off x="10356088" y="598594"/>
              <a:ext cx="1380744" cy="2380656"/>
            </a:xfrm>
            <a:prstGeom prst="cube">
              <a:avLst>
                <a:gd name="adj" fmla="val 41262"/>
              </a:avLst>
            </a:prstGeom>
            <a:solidFill>
              <a:schemeClr val="tx2"/>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F00411-0422-40C6-B46C-F047626218A1}"/>
                </a:ext>
              </a:extLst>
            </p:cNvPr>
            <p:cNvSpPr/>
            <p:nvPr/>
          </p:nvSpPr>
          <p:spPr>
            <a:xfrm>
              <a:off x="8002016" y="233341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E6B3F3-7EEB-41E8-8385-15D5FE1B8628}"/>
                </a:ext>
              </a:extLst>
            </p:cNvPr>
            <p:cNvSpPr/>
            <p:nvPr/>
          </p:nvSpPr>
          <p:spPr>
            <a:xfrm>
              <a:off x="8240776" y="233341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CD2CED5-41A6-496D-A81E-1FBAFB65BFAD}"/>
                </a:ext>
              </a:extLst>
            </p:cNvPr>
            <p:cNvSpPr/>
            <p:nvPr/>
          </p:nvSpPr>
          <p:spPr>
            <a:xfrm>
              <a:off x="8479536" y="233341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9AA7A35-F81A-48B5-A672-4673FB860FDE}"/>
                </a:ext>
              </a:extLst>
            </p:cNvPr>
            <p:cNvSpPr/>
            <p:nvPr/>
          </p:nvSpPr>
          <p:spPr>
            <a:xfrm>
              <a:off x="8718296" y="233341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9630E11-20A8-43BE-8D65-135AB4F3A7FF}"/>
                </a:ext>
              </a:extLst>
            </p:cNvPr>
            <p:cNvSpPr/>
            <p:nvPr/>
          </p:nvSpPr>
          <p:spPr>
            <a:xfrm>
              <a:off x="8957056" y="233341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49319E6-137C-4E3D-908A-072923AFBE96}"/>
                </a:ext>
              </a:extLst>
            </p:cNvPr>
            <p:cNvSpPr/>
            <p:nvPr/>
          </p:nvSpPr>
          <p:spPr>
            <a:xfrm>
              <a:off x="9195816" y="233341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58289B4-3643-4E34-B76A-8BC4FA8B943D}"/>
                </a:ext>
              </a:extLst>
            </p:cNvPr>
            <p:cNvSpPr/>
            <p:nvPr/>
          </p:nvSpPr>
          <p:spPr>
            <a:xfrm>
              <a:off x="9434576" y="233341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FC11C02-C1B5-4982-9C9D-BBB0EF0A9D10}"/>
                </a:ext>
              </a:extLst>
            </p:cNvPr>
            <p:cNvSpPr/>
            <p:nvPr/>
          </p:nvSpPr>
          <p:spPr>
            <a:xfrm>
              <a:off x="9673336" y="233341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043208B-0E33-4B05-9D9B-45F74D88F3CD}"/>
                </a:ext>
              </a:extLst>
            </p:cNvPr>
            <p:cNvSpPr/>
            <p:nvPr/>
          </p:nvSpPr>
          <p:spPr>
            <a:xfrm>
              <a:off x="8002016" y="254677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6D873E3-C701-44EA-B75D-596B8195AF22}"/>
                </a:ext>
              </a:extLst>
            </p:cNvPr>
            <p:cNvSpPr/>
            <p:nvPr/>
          </p:nvSpPr>
          <p:spPr>
            <a:xfrm>
              <a:off x="8240776" y="254677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405C243-F038-4D1C-BCAB-EF316B6E8220}"/>
                </a:ext>
              </a:extLst>
            </p:cNvPr>
            <p:cNvSpPr/>
            <p:nvPr/>
          </p:nvSpPr>
          <p:spPr>
            <a:xfrm>
              <a:off x="8479536" y="254677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F2DFEC6-51F9-4A98-98AF-211A1D4F6605}"/>
                </a:ext>
              </a:extLst>
            </p:cNvPr>
            <p:cNvSpPr/>
            <p:nvPr/>
          </p:nvSpPr>
          <p:spPr>
            <a:xfrm>
              <a:off x="8718296" y="254677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0D91257-ACE4-4F2A-984F-621DDF6FA4B0}"/>
                </a:ext>
              </a:extLst>
            </p:cNvPr>
            <p:cNvSpPr/>
            <p:nvPr/>
          </p:nvSpPr>
          <p:spPr>
            <a:xfrm>
              <a:off x="8957056" y="254677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AB56383-E132-46A7-88E3-EEED08CD578F}"/>
                </a:ext>
              </a:extLst>
            </p:cNvPr>
            <p:cNvSpPr/>
            <p:nvPr/>
          </p:nvSpPr>
          <p:spPr>
            <a:xfrm>
              <a:off x="9195816" y="254677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F09E405-0F06-4E3D-A18B-678D6C18C52C}"/>
                </a:ext>
              </a:extLst>
            </p:cNvPr>
            <p:cNvSpPr/>
            <p:nvPr/>
          </p:nvSpPr>
          <p:spPr>
            <a:xfrm>
              <a:off x="9434576" y="254677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86A7E04-25D7-46EE-A99D-54ADE384E49C}"/>
                </a:ext>
              </a:extLst>
            </p:cNvPr>
            <p:cNvSpPr/>
            <p:nvPr/>
          </p:nvSpPr>
          <p:spPr>
            <a:xfrm>
              <a:off x="9673336" y="254677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3D5C311-C85C-472E-B27F-A689FC1EEFFA}"/>
                </a:ext>
              </a:extLst>
            </p:cNvPr>
            <p:cNvSpPr/>
            <p:nvPr/>
          </p:nvSpPr>
          <p:spPr>
            <a:xfrm>
              <a:off x="8002016" y="276013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8C35AB2-F85A-49E6-B9C5-61B8DAFE264D}"/>
                </a:ext>
              </a:extLst>
            </p:cNvPr>
            <p:cNvSpPr/>
            <p:nvPr/>
          </p:nvSpPr>
          <p:spPr>
            <a:xfrm>
              <a:off x="8240776" y="276013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CBED829-CA0B-4CA6-A1B7-C6A9F752C411}"/>
                </a:ext>
              </a:extLst>
            </p:cNvPr>
            <p:cNvSpPr/>
            <p:nvPr/>
          </p:nvSpPr>
          <p:spPr>
            <a:xfrm>
              <a:off x="8479536" y="276013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4810A90-89C2-4308-967A-7EA4DD1FB174}"/>
                </a:ext>
              </a:extLst>
            </p:cNvPr>
            <p:cNvSpPr/>
            <p:nvPr/>
          </p:nvSpPr>
          <p:spPr>
            <a:xfrm>
              <a:off x="8718296" y="276013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5A19BC5-D460-482E-8492-81C404DF9CE9}"/>
                </a:ext>
              </a:extLst>
            </p:cNvPr>
            <p:cNvSpPr/>
            <p:nvPr/>
          </p:nvSpPr>
          <p:spPr>
            <a:xfrm>
              <a:off x="8957056" y="276013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7951E5A-CB47-4826-85A0-5CCBD7E5CF70}"/>
                </a:ext>
              </a:extLst>
            </p:cNvPr>
            <p:cNvSpPr/>
            <p:nvPr/>
          </p:nvSpPr>
          <p:spPr>
            <a:xfrm>
              <a:off x="9195816" y="276013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CFFBA3C-30C3-4FA7-9B78-155692D9E5E2}"/>
                </a:ext>
              </a:extLst>
            </p:cNvPr>
            <p:cNvSpPr/>
            <p:nvPr/>
          </p:nvSpPr>
          <p:spPr>
            <a:xfrm>
              <a:off x="9434576" y="276013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F13EB5E-7A82-4658-9294-939A59BE4AD0}"/>
                </a:ext>
              </a:extLst>
            </p:cNvPr>
            <p:cNvSpPr/>
            <p:nvPr/>
          </p:nvSpPr>
          <p:spPr>
            <a:xfrm>
              <a:off x="9673336" y="276013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a:extLst>
              <a:ext uri="{FF2B5EF4-FFF2-40B4-BE49-F238E27FC236}">
                <a16:creationId xmlns:a16="http://schemas.microsoft.com/office/drawing/2014/main" id="{08174885-E65C-400C-A4D6-F0E7593E7CE8}"/>
              </a:ext>
            </a:extLst>
          </p:cNvPr>
          <p:cNvSpPr txBox="1"/>
          <p:nvPr/>
        </p:nvSpPr>
        <p:spPr>
          <a:xfrm>
            <a:off x="7469632" y="748024"/>
            <a:ext cx="2514600" cy="707886"/>
          </a:xfrm>
          <a:prstGeom prst="rect">
            <a:avLst/>
          </a:prstGeom>
          <a:noFill/>
        </p:spPr>
        <p:txBody>
          <a:bodyPr wrap="square" rtlCol="0">
            <a:spAutoFit/>
          </a:bodyPr>
          <a:lstStyle/>
          <a:p>
            <a:pPr algn="ctr"/>
            <a:r>
              <a:rPr lang="en-US" sz="4000" dirty="0"/>
              <a:t>Computer</a:t>
            </a:r>
          </a:p>
        </p:txBody>
      </p:sp>
      <p:sp>
        <p:nvSpPr>
          <p:cNvPr id="40" name="TextBox 39">
            <a:extLst>
              <a:ext uri="{FF2B5EF4-FFF2-40B4-BE49-F238E27FC236}">
                <a16:creationId xmlns:a16="http://schemas.microsoft.com/office/drawing/2014/main" id="{7DECCA22-7CDE-428D-BA7B-9A8F4A35F525}"/>
              </a:ext>
            </a:extLst>
          </p:cNvPr>
          <p:cNvSpPr txBox="1"/>
          <p:nvPr/>
        </p:nvSpPr>
        <p:spPr>
          <a:xfrm>
            <a:off x="684034" y="0"/>
            <a:ext cx="2980266" cy="707886"/>
          </a:xfrm>
          <a:prstGeom prst="rect">
            <a:avLst/>
          </a:prstGeom>
          <a:noFill/>
        </p:spPr>
        <p:txBody>
          <a:bodyPr wrap="square" rtlCol="0">
            <a:spAutoFit/>
          </a:bodyPr>
          <a:lstStyle/>
          <a:p>
            <a:pPr algn="ctr"/>
            <a:r>
              <a:rPr lang="en-US" altLang="zh-CN" sz="4000" dirty="0"/>
              <a:t>Program</a:t>
            </a:r>
            <a:endParaRPr lang="en-US" sz="4000" dirty="0"/>
          </a:p>
        </p:txBody>
      </p:sp>
      <p:sp>
        <p:nvSpPr>
          <p:cNvPr id="41" name="TextBox 40">
            <a:extLst>
              <a:ext uri="{FF2B5EF4-FFF2-40B4-BE49-F238E27FC236}">
                <a16:creationId xmlns:a16="http://schemas.microsoft.com/office/drawing/2014/main" id="{971C9ABB-9019-4C46-BAAC-9ED82576507A}"/>
              </a:ext>
            </a:extLst>
          </p:cNvPr>
          <p:cNvSpPr txBox="1"/>
          <p:nvPr/>
        </p:nvSpPr>
        <p:spPr>
          <a:xfrm>
            <a:off x="4504438" y="5839434"/>
            <a:ext cx="2980266" cy="707886"/>
          </a:xfrm>
          <a:prstGeom prst="rect">
            <a:avLst/>
          </a:prstGeom>
          <a:noFill/>
        </p:spPr>
        <p:txBody>
          <a:bodyPr wrap="square" rtlCol="0">
            <a:spAutoFit/>
          </a:bodyPr>
          <a:lstStyle/>
          <a:p>
            <a:pPr algn="ctr"/>
            <a:r>
              <a:rPr lang="en-US" altLang="zh-CN" sz="4000" dirty="0"/>
              <a:t>Human</a:t>
            </a:r>
            <a:endParaRPr lang="en-US" sz="4000" dirty="0"/>
          </a:p>
        </p:txBody>
      </p:sp>
      <p:sp>
        <p:nvSpPr>
          <p:cNvPr id="42" name="Arrow: Right 41">
            <a:extLst>
              <a:ext uri="{FF2B5EF4-FFF2-40B4-BE49-F238E27FC236}">
                <a16:creationId xmlns:a16="http://schemas.microsoft.com/office/drawing/2014/main" id="{EFF5E012-FCFE-4C4A-B7F8-20472D12B563}"/>
              </a:ext>
            </a:extLst>
          </p:cNvPr>
          <p:cNvSpPr/>
          <p:nvPr/>
        </p:nvSpPr>
        <p:spPr>
          <a:xfrm rot="12733724">
            <a:off x="3306027" y="3493391"/>
            <a:ext cx="1608666" cy="1308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Right 42">
            <a:extLst>
              <a:ext uri="{FF2B5EF4-FFF2-40B4-BE49-F238E27FC236}">
                <a16:creationId xmlns:a16="http://schemas.microsoft.com/office/drawing/2014/main" id="{5BC8849A-D2FB-4BDD-A611-B249E78E8063}"/>
              </a:ext>
            </a:extLst>
          </p:cNvPr>
          <p:cNvSpPr/>
          <p:nvPr/>
        </p:nvSpPr>
        <p:spPr>
          <a:xfrm>
            <a:off x="5203953" y="1098464"/>
            <a:ext cx="1608666" cy="1308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1856C363-998C-4EEA-97CC-477FFB880E86}"/>
              </a:ext>
            </a:extLst>
          </p:cNvPr>
          <p:cNvSpPr/>
          <p:nvPr/>
        </p:nvSpPr>
        <p:spPr>
          <a:xfrm rot="17973002">
            <a:off x="7209269" y="3557705"/>
            <a:ext cx="1608666" cy="1308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loud 44">
            <a:extLst>
              <a:ext uri="{FF2B5EF4-FFF2-40B4-BE49-F238E27FC236}">
                <a16:creationId xmlns:a16="http://schemas.microsoft.com/office/drawing/2014/main" id="{8B068ADA-8CF7-4698-A1ED-6F1A506F9FDB}"/>
              </a:ext>
            </a:extLst>
          </p:cNvPr>
          <p:cNvSpPr/>
          <p:nvPr/>
        </p:nvSpPr>
        <p:spPr>
          <a:xfrm>
            <a:off x="5116626" y="3728454"/>
            <a:ext cx="1931318" cy="837974"/>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hello world</a:t>
            </a:r>
            <a:endParaRPr lang="en-US" dirty="0"/>
          </a:p>
        </p:txBody>
      </p:sp>
    </p:spTree>
    <p:extLst>
      <p:ext uri="{BB962C8B-B14F-4D97-AF65-F5344CB8AC3E}">
        <p14:creationId xmlns:p14="http://schemas.microsoft.com/office/powerpoint/2010/main" val="2854470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6F60F2-3808-44F9-B3B1-51D97730CA1E}"/>
              </a:ext>
            </a:extLst>
          </p:cNvPr>
          <p:cNvPicPr>
            <a:picLocks noChangeAspect="1"/>
          </p:cNvPicPr>
          <p:nvPr/>
        </p:nvPicPr>
        <p:blipFill>
          <a:blip r:embed="rId3"/>
          <a:stretch>
            <a:fillRect/>
          </a:stretch>
        </p:blipFill>
        <p:spPr>
          <a:xfrm>
            <a:off x="897467" y="744473"/>
            <a:ext cx="10905066" cy="2371852"/>
          </a:xfrm>
          <a:prstGeom prst="rect">
            <a:avLst/>
          </a:prstGeom>
        </p:spPr>
      </p:pic>
      <p:pic>
        <p:nvPicPr>
          <p:cNvPr id="3" name="Picture 2">
            <a:extLst>
              <a:ext uri="{FF2B5EF4-FFF2-40B4-BE49-F238E27FC236}">
                <a16:creationId xmlns:a16="http://schemas.microsoft.com/office/drawing/2014/main" id="{AAB99499-C8EE-4848-88BF-C44140DFE83C}"/>
              </a:ext>
            </a:extLst>
          </p:cNvPr>
          <p:cNvPicPr>
            <a:picLocks noChangeAspect="1"/>
          </p:cNvPicPr>
          <p:nvPr/>
        </p:nvPicPr>
        <p:blipFill>
          <a:blip r:embed="rId4"/>
          <a:stretch>
            <a:fillRect/>
          </a:stretch>
        </p:blipFill>
        <p:spPr>
          <a:xfrm>
            <a:off x="2343150" y="3429000"/>
            <a:ext cx="7505700" cy="3305175"/>
          </a:xfrm>
          <a:prstGeom prst="rect">
            <a:avLst/>
          </a:prstGeom>
        </p:spPr>
      </p:pic>
    </p:spTree>
    <p:extLst>
      <p:ext uri="{BB962C8B-B14F-4D97-AF65-F5344CB8AC3E}">
        <p14:creationId xmlns:p14="http://schemas.microsoft.com/office/powerpoint/2010/main" val="3759241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668755-EFA2-47F5-812A-F1DA92DFCA59}"/>
              </a:ext>
            </a:extLst>
          </p:cNvPr>
          <p:cNvPicPr>
            <a:picLocks noChangeAspect="1"/>
          </p:cNvPicPr>
          <p:nvPr/>
        </p:nvPicPr>
        <p:blipFill>
          <a:blip r:embed="rId3"/>
          <a:stretch>
            <a:fillRect/>
          </a:stretch>
        </p:blipFill>
        <p:spPr>
          <a:xfrm>
            <a:off x="1235129" y="0"/>
            <a:ext cx="9553575" cy="6229350"/>
          </a:xfrm>
          <a:prstGeom prst="rect">
            <a:avLst/>
          </a:prstGeom>
        </p:spPr>
      </p:pic>
    </p:spTree>
    <p:extLst>
      <p:ext uri="{BB962C8B-B14F-4D97-AF65-F5344CB8AC3E}">
        <p14:creationId xmlns:p14="http://schemas.microsoft.com/office/powerpoint/2010/main" val="1247903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45CBB1-B4A8-44E2-A27A-E5DB7BE6DADF}"/>
              </a:ext>
            </a:extLst>
          </p:cNvPr>
          <p:cNvGrpSpPr/>
          <p:nvPr/>
        </p:nvGrpSpPr>
        <p:grpSpPr>
          <a:xfrm>
            <a:off x="0" y="0"/>
            <a:ext cx="12097407" cy="4657069"/>
            <a:chOff x="1333500" y="1838325"/>
            <a:chExt cx="9555217" cy="3181351"/>
          </a:xfrm>
        </p:grpSpPr>
        <p:pic>
          <p:nvPicPr>
            <p:cNvPr id="2" name="Picture 1">
              <a:extLst>
                <a:ext uri="{FF2B5EF4-FFF2-40B4-BE49-F238E27FC236}">
                  <a16:creationId xmlns:a16="http://schemas.microsoft.com/office/drawing/2014/main" id="{45357D2D-E7C6-4652-A8A0-E5116A3D9485}"/>
                </a:ext>
              </a:extLst>
            </p:cNvPr>
            <p:cNvPicPr>
              <a:picLocks noChangeAspect="1"/>
            </p:cNvPicPr>
            <p:nvPr/>
          </p:nvPicPr>
          <p:blipFill>
            <a:blip r:embed="rId3"/>
            <a:stretch>
              <a:fillRect/>
            </a:stretch>
          </p:blipFill>
          <p:spPr>
            <a:xfrm>
              <a:off x="1333500" y="1838325"/>
              <a:ext cx="9525000" cy="3181350"/>
            </a:xfrm>
            <a:prstGeom prst="rect">
              <a:avLst/>
            </a:prstGeom>
          </p:spPr>
        </p:pic>
        <p:sp>
          <p:nvSpPr>
            <p:cNvPr id="3" name="Rectangle 2">
              <a:extLst>
                <a:ext uri="{FF2B5EF4-FFF2-40B4-BE49-F238E27FC236}">
                  <a16:creationId xmlns:a16="http://schemas.microsoft.com/office/drawing/2014/main" id="{762CA19C-356A-40EF-9A12-EB09CCFC26B2}"/>
                </a:ext>
              </a:extLst>
            </p:cNvPr>
            <p:cNvSpPr/>
            <p:nvPr/>
          </p:nvSpPr>
          <p:spPr>
            <a:xfrm>
              <a:off x="4340772" y="4603532"/>
              <a:ext cx="6547945" cy="4161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Straight Connector 5">
            <a:extLst>
              <a:ext uri="{FF2B5EF4-FFF2-40B4-BE49-F238E27FC236}">
                <a16:creationId xmlns:a16="http://schemas.microsoft.com/office/drawing/2014/main" id="{01BFE521-57F9-4B57-A447-7B21FB2FCB84}"/>
              </a:ext>
            </a:extLst>
          </p:cNvPr>
          <p:cNvCxnSpPr>
            <a:cxnSpLocks/>
          </p:cNvCxnSpPr>
          <p:nvPr/>
        </p:nvCxnSpPr>
        <p:spPr>
          <a:xfrm flipV="1">
            <a:off x="704336" y="337175"/>
            <a:ext cx="11244648" cy="98854"/>
          </a:xfrm>
          <a:prstGeom prst="line">
            <a:avLst/>
          </a:prstGeom>
          <a:ln w="57150">
            <a:solidFill>
              <a:srgbClr val="0000CC"/>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F8F43421-9EAF-4832-9A5B-4F8FA274F63C}"/>
              </a:ext>
            </a:extLst>
          </p:cNvPr>
          <p:cNvCxnSpPr>
            <a:cxnSpLocks/>
          </p:cNvCxnSpPr>
          <p:nvPr/>
        </p:nvCxnSpPr>
        <p:spPr>
          <a:xfrm flipV="1">
            <a:off x="82379" y="880872"/>
            <a:ext cx="5601729" cy="102972"/>
          </a:xfrm>
          <a:prstGeom prst="line">
            <a:avLst/>
          </a:prstGeom>
          <a:ln w="57150">
            <a:solidFill>
              <a:srgbClr val="0000CC"/>
            </a:solidFill>
          </a:ln>
        </p:spPr>
        <p:style>
          <a:lnRef idx="3">
            <a:schemeClr val="accent1"/>
          </a:lnRef>
          <a:fillRef idx="0">
            <a:schemeClr val="accent1"/>
          </a:fillRef>
          <a:effectRef idx="2">
            <a:schemeClr val="accent1"/>
          </a:effectRef>
          <a:fontRef idx="minor">
            <a:schemeClr val="tx1"/>
          </a:fontRef>
        </p:style>
      </p:cxnSp>
      <p:sp>
        <p:nvSpPr>
          <p:cNvPr id="13" name="Oval 12">
            <a:extLst>
              <a:ext uri="{FF2B5EF4-FFF2-40B4-BE49-F238E27FC236}">
                <a16:creationId xmlns:a16="http://schemas.microsoft.com/office/drawing/2014/main" id="{9F65F8B7-5DE3-417F-80A4-E717E581F512}"/>
              </a:ext>
            </a:extLst>
          </p:cNvPr>
          <p:cNvSpPr/>
          <p:nvPr/>
        </p:nvSpPr>
        <p:spPr>
          <a:xfrm>
            <a:off x="2990335" y="1426621"/>
            <a:ext cx="2977979" cy="609179"/>
          </a:xfrm>
          <a:prstGeom prst="ellipse">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B1B8786A-27EC-4133-8340-62063E17A9B3}"/>
              </a:ext>
            </a:extLst>
          </p:cNvPr>
          <p:cNvCxnSpPr>
            <a:cxnSpLocks/>
          </p:cNvCxnSpPr>
          <p:nvPr/>
        </p:nvCxnSpPr>
        <p:spPr>
          <a:xfrm>
            <a:off x="6895070" y="1906483"/>
            <a:ext cx="5053914"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90FCC-D689-4787-92BD-D0353E037A70}"/>
              </a:ext>
            </a:extLst>
          </p:cNvPr>
          <p:cNvCxnSpPr>
            <a:cxnSpLocks/>
          </p:cNvCxnSpPr>
          <p:nvPr/>
        </p:nvCxnSpPr>
        <p:spPr>
          <a:xfrm flipV="1">
            <a:off x="243016" y="2448118"/>
            <a:ext cx="11607114" cy="12931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3BF7B64-84F4-47A5-8577-14D1C1D4C639}"/>
              </a:ext>
            </a:extLst>
          </p:cNvPr>
          <p:cNvCxnSpPr>
            <a:cxnSpLocks/>
          </p:cNvCxnSpPr>
          <p:nvPr/>
        </p:nvCxnSpPr>
        <p:spPr>
          <a:xfrm flipV="1">
            <a:off x="243016" y="3026392"/>
            <a:ext cx="6886833" cy="9267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5E69C33-BC63-4502-80E8-69DDC92FF532}"/>
              </a:ext>
            </a:extLst>
          </p:cNvPr>
          <p:cNvCxnSpPr>
            <a:cxnSpLocks/>
          </p:cNvCxnSpPr>
          <p:nvPr/>
        </p:nvCxnSpPr>
        <p:spPr>
          <a:xfrm flipV="1">
            <a:off x="82379" y="4657068"/>
            <a:ext cx="3604053" cy="40758"/>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25" name="Straight Connector 24">
            <a:extLst>
              <a:ext uri="{FF2B5EF4-FFF2-40B4-BE49-F238E27FC236}">
                <a16:creationId xmlns:a16="http://schemas.microsoft.com/office/drawing/2014/main" id="{490C6B2D-1E55-45EF-8D58-92479D78FA4E}"/>
              </a:ext>
            </a:extLst>
          </p:cNvPr>
          <p:cNvCxnSpPr>
            <a:cxnSpLocks/>
          </p:cNvCxnSpPr>
          <p:nvPr/>
        </p:nvCxnSpPr>
        <p:spPr>
          <a:xfrm flipV="1">
            <a:off x="1367482" y="4007132"/>
            <a:ext cx="10581502" cy="142879"/>
          </a:xfrm>
          <a:prstGeom prst="line">
            <a:avLst/>
          </a:prstGeom>
          <a:ln w="57150"/>
        </p:spPr>
        <p:style>
          <a:lnRef idx="3">
            <a:schemeClr val="accent2"/>
          </a:lnRef>
          <a:fillRef idx="0">
            <a:schemeClr val="accent2"/>
          </a:fillRef>
          <a:effectRef idx="2">
            <a:schemeClr val="accent2"/>
          </a:effectRef>
          <a:fontRef idx="minor">
            <a:schemeClr val="tx1"/>
          </a:fontRef>
        </p:style>
      </p:cxnSp>
      <p:pic>
        <p:nvPicPr>
          <p:cNvPr id="27" name="Picture 26">
            <a:extLst>
              <a:ext uri="{FF2B5EF4-FFF2-40B4-BE49-F238E27FC236}">
                <a16:creationId xmlns:a16="http://schemas.microsoft.com/office/drawing/2014/main" id="{66B0823F-2B9E-433C-A973-9D4BC8BF07C1}"/>
              </a:ext>
            </a:extLst>
          </p:cNvPr>
          <p:cNvPicPr>
            <a:picLocks noChangeAspect="1"/>
          </p:cNvPicPr>
          <p:nvPr/>
        </p:nvPicPr>
        <p:blipFill>
          <a:blip r:embed="rId4"/>
          <a:stretch>
            <a:fillRect/>
          </a:stretch>
        </p:blipFill>
        <p:spPr>
          <a:xfrm>
            <a:off x="297227" y="5262302"/>
            <a:ext cx="11800180" cy="1559655"/>
          </a:xfrm>
          <a:prstGeom prst="rect">
            <a:avLst/>
          </a:prstGeom>
        </p:spPr>
      </p:pic>
    </p:spTree>
    <p:extLst>
      <p:ext uri="{BB962C8B-B14F-4D97-AF65-F5344CB8AC3E}">
        <p14:creationId xmlns:p14="http://schemas.microsoft.com/office/powerpoint/2010/main" val="3694160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698470-52B8-4D51-978A-F5278B3E6F11}"/>
              </a:ext>
            </a:extLst>
          </p:cNvPr>
          <p:cNvPicPr>
            <a:picLocks noChangeAspect="1"/>
          </p:cNvPicPr>
          <p:nvPr/>
        </p:nvPicPr>
        <p:blipFill>
          <a:blip r:embed="rId3"/>
          <a:stretch>
            <a:fillRect/>
          </a:stretch>
        </p:blipFill>
        <p:spPr>
          <a:xfrm>
            <a:off x="30648" y="669814"/>
            <a:ext cx="12130703" cy="5224358"/>
          </a:xfrm>
          <a:prstGeom prst="rect">
            <a:avLst/>
          </a:prstGeom>
        </p:spPr>
      </p:pic>
    </p:spTree>
    <p:extLst>
      <p:ext uri="{BB962C8B-B14F-4D97-AF65-F5344CB8AC3E}">
        <p14:creationId xmlns:p14="http://schemas.microsoft.com/office/powerpoint/2010/main" val="1059242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4F0007-A2BD-4A14-9D5E-FF105E15BA91}"/>
              </a:ext>
            </a:extLst>
          </p:cNvPr>
          <p:cNvPicPr>
            <a:picLocks noChangeAspect="1"/>
          </p:cNvPicPr>
          <p:nvPr/>
        </p:nvPicPr>
        <p:blipFill>
          <a:blip r:embed="rId3"/>
          <a:stretch>
            <a:fillRect/>
          </a:stretch>
        </p:blipFill>
        <p:spPr>
          <a:xfrm>
            <a:off x="145473" y="391390"/>
            <a:ext cx="11854721" cy="4777948"/>
          </a:xfrm>
          <a:prstGeom prst="rect">
            <a:avLst/>
          </a:prstGeom>
        </p:spPr>
      </p:pic>
    </p:spTree>
    <p:extLst>
      <p:ext uri="{BB962C8B-B14F-4D97-AF65-F5344CB8AC3E}">
        <p14:creationId xmlns:p14="http://schemas.microsoft.com/office/powerpoint/2010/main" val="3442328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73A236-28CB-4355-A4F8-0CD01A26FB49}"/>
              </a:ext>
            </a:extLst>
          </p:cNvPr>
          <p:cNvPicPr>
            <a:picLocks noChangeAspect="1"/>
          </p:cNvPicPr>
          <p:nvPr/>
        </p:nvPicPr>
        <p:blipFill>
          <a:blip r:embed="rId3"/>
          <a:stretch>
            <a:fillRect/>
          </a:stretch>
        </p:blipFill>
        <p:spPr>
          <a:xfrm>
            <a:off x="9647" y="0"/>
            <a:ext cx="12172707" cy="3907439"/>
          </a:xfrm>
          <a:prstGeom prst="rect">
            <a:avLst/>
          </a:prstGeom>
        </p:spPr>
      </p:pic>
      <p:pic>
        <p:nvPicPr>
          <p:cNvPr id="3" name="Picture 2">
            <a:extLst>
              <a:ext uri="{FF2B5EF4-FFF2-40B4-BE49-F238E27FC236}">
                <a16:creationId xmlns:a16="http://schemas.microsoft.com/office/drawing/2014/main" id="{B6257E24-E379-4554-9433-6054BA2C685A}"/>
              </a:ext>
            </a:extLst>
          </p:cNvPr>
          <p:cNvPicPr>
            <a:picLocks noChangeAspect="1"/>
          </p:cNvPicPr>
          <p:nvPr/>
        </p:nvPicPr>
        <p:blipFill>
          <a:blip r:embed="rId4"/>
          <a:stretch>
            <a:fillRect/>
          </a:stretch>
        </p:blipFill>
        <p:spPr>
          <a:xfrm>
            <a:off x="88029" y="4226298"/>
            <a:ext cx="12094325" cy="2631702"/>
          </a:xfrm>
          <a:prstGeom prst="rect">
            <a:avLst/>
          </a:prstGeom>
        </p:spPr>
      </p:pic>
      <p:sp>
        <p:nvSpPr>
          <p:cNvPr id="4" name="Oval 3">
            <a:extLst>
              <a:ext uri="{FF2B5EF4-FFF2-40B4-BE49-F238E27FC236}">
                <a16:creationId xmlns:a16="http://schemas.microsoft.com/office/drawing/2014/main" id="{047AB9D4-13E8-4F4F-BEEB-81FE8DA357C0}"/>
              </a:ext>
            </a:extLst>
          </p:cNvPr>
          <p:cNvSpPr/>
          <p:nvPr/>
        </p:nvSpPr>
        <p:spPr>
          <a:xfrm>
            <a:off x="1522591" y="5449615"/>
            <a:ext cx="4201297" cy="630195"/>
          </a:xfrm>
          <a:prstGeom prst="ellipse">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108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4870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233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A2B1B6-1DED-4BF7-839C-BC98DE4E89D0}"/>
              </a:ext>
            </a:extLst>
          </p:cNvPr>
          <p:cNvGrpSpPr/>
          <p:nvPr/>
        </p:nvGrpSpPr>
        <p:grpSpPr>
          <a:xfrm>
            <a:off x="1821592" y="596900"/>
            <a:ext cx="6903308" cy="3771900"/>
            <a:chOff x="1821592" y="596900"/>
            <a:chExt cx="6903308" cy="3771900"/>
          </a:xfrm>
        </p:grpSpPr>
        <p:sp>
          <p:nvSpPr>
            <p:cNvPr id="2" name="Oval 1">
              <a:extLst>
                <a:ext uri="{FF2B5EF4-FFF2-40B4-BE49-F238E27FC236}">
                  <a16:creationId xmlns:a16="http://schemas.microsoft.com/office/drawing/2014/main" id="{D36BEEFE-EF15-4958-A216-00D27777A98E}"/>
                </a:ext>
              </a:extLst>
            </p:cNvPr>
            <p:cNvSpPr/>
            <p:nvPr/>
          </p:nvSpPr>
          <p:spPr>
            <a:xfrm>
              <a:off x="1821592" y="1390650"/>
              <a:ext cx="1079500" cy="2159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目标</a:t>
              </a:r>
              <a:endParaRPr lang="en-US" sz="2000" dirty="0">
                <a:latin typeface="微软雅黑" panose="020B0503020204020204" pitchFamily="34" charset="-122"/>
                <a:ea typeface="微软雅黑" panose="020B0503020204020204" pitchFamily="34" charset="-122"/>
              </a:endParaRPr>
            </a:p>
          </p:txBody>
        </p:sp>
        <p:sp>
          <p:nvSpPr>
            <p:cNvPr id="3" name="Rectangle: Rounded Corners 2">
              <a:extLst>
                <a:ext uri="{FF2B5EF4-FFF2-40B4-BE49-F238E27FC236}">
                  <a16:creationId xmlns:a16="http://schemas.microsoft.com/office/drawing/2014/main" id="{33B266ED-2B63-430C-AA8F-4B79FD4B64F1}"/>
                </a:ext>
              </a:extLst>
            </p:cNvPr>
            <p:cNvSpPr/>
            <p:nvPr/>
          </p:nvSpPr>
          <p:spPr>
            <a:xfrm>
              <a:off x="3467100" y="596900"/>
              <a:ext cx="5257800" cy="6286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程序设计的</a:t>
              </a:r>
              <a:r>
                <a:rPr lang="zh-CN" altLang="en-US" b="1" dirty="0">
                  <a:latin typeface="微软雅黑" panose="020B0503020204020204" pitchFamily="34" charset="-122"/>
                  <a:ea typeface="微软雅黑" panose="020B0503020204020204" pitchFamily="34" charset="-122"/>
                </a:rPr>
                <a:t>风格要素</a:t>
              </a:r>
              <a:r>
                <a:rPr lang="zh-CN" altLang="en-US" dirty="0">
                  <a:latin typeface="微软雅黑" panose="020B0503020204020204" pitchFamily="34" charset="-122"/>
                  <a:ea typeface="微软雅黑" panose="020B0503020204020204" pitchFamily="34" charset="-122"/>
                </a:rPr>
                <a:t>和</a:t>
              </a:r>
              <a:r>
                <a:rPr lang="zh-CN" altLang="en-US" b="1" dirty="0">
                  <a:latin typeface="微软雅黑" panose="020B0503020204020204" pitchFamily="34" charset="-122"/>
                  <a:ea typeface="微软雅黑" panose="020B0503020204020204" pitchFamily="34" charset="-122"/>
                </a:rPr>
                <a:t>审美</a:t>
              </a:r>
              <a:endParaRPr lang="en-US" b="1" dirty="0">
                <a:latin typeface="微软雅黑" panose="020B0503020204020204" pitchFamily="34" charset="-122"/>
                <a:ea typeface="微软雅黑" panose="020B0503020204020204" pitchFamily="34" charset="-122"/>
              </a:endParaRPr>
            </a:p>
          </p:txBody>
        </p:sp>
        <p:sp>
          <p:nvSpPr>
            <p:cNvPr id="4" name="Rectangle: Rounded Corners 3">
              <a:extLst>
                <a:ext uri="{FF2B5EF4-FFF2-40B4-BE49-F238E27FC236}">
                  <a16:creationId xmlns:a16="http://schemas.microsoft.com/office/drawing/2014/main" id="{FCB41ED9-6F83-41E6-8B81-9017ABB6CE0A}"/>
                </a:ext>
              </a:extLst>
            </p:cNvPr>
            <p:cNvSpPr/>
            <p:nvPr/>
          </p:nvSpPr>
          <p:spPr>
            <a:xfrm>
              <a:off x="3467100" y="1333500"/>
              <a:ext cx="5257800" cy="6286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掌握了</a:t>
              </a:r>
              <a:r>
                <a:rPr lang="zh-CN" altLang="en-US" b="1" dirty="0">
                  <a:latin typeface="微软雅黑" panose="020B0503020204020204" pitchFamily="34" charset="-122"/>
                  <a:ea typeface="微软雅黑" panose="020B0503020204020204" pitchFamily="34" charset="-122"/>
                </a:rPr>
                <a:t>控制</a:t>
              </a:r>
              <a:r>
                <a:rPr lang="zh-CN" altLang="en-US" dirty="0">
                  <a:latin typeface="微软雅黑" panose="020B0503020204020204" pitchFamily="34" charset="-122"/>
                  <a:ea typeface="微软雅黑" panose="020B0503020204020204" pitchFamily="34" charset="-122"/>
                </a:rPr>
                <a:t>大型系统中的</a:t>
              </a:r>
              <a:r>
                <a:rPr lang="zh-CN" altLang="en-US" b="1" dirty="0">
                  <a:latin typeface="微软雅黑" panose="020B0503020204020204" pitchFamily="34" charset="-122"/>
                  <a:ea typeface="微软雅黑" panose="020B0503020204020204" pitchFamily="34" charset="-122"/>
                </a:rPr>
                <a:t>复杂性</a:t>
              </a:r>
              <a:r>
                <a:rPr lang="zh-CN" altLang="en-US" dirty="0">
                  <a:latin typeface="微软雅黑" panose="020B0503020204020204" pitchFamily="34" charset="-122"/>
                  <a:ea typeface="微软雅黑" panose="020B0503020204020204" pitchFamily="34" charset="-122"/>
                </a:rPr>
                <a:t>的主要技术</a:t>
              </a:r>
              <a:endParaRPr lang="en-US" dirty="0">
                <a:latin typeface="微软雅黑" panose="020B0503020204020204" pitchFamily="34" charset="-122"/>
                <a:ea typeface="微软雅黑" panose="020B0503020204020204" pitchFamily="34" charset="-122"/>
              </a:endParaRPr>
            </a:p>
          </p:txBody>
        </p:sp>
        <p:sp>
          <p:nvSpPr>
            <p:cNvPr id="5" name="Rectangle: Rounded Corners 4">
              <a:extLst>
                <a:ext uri="{FF2B5EF4-FFF2-40B4-BE49-F238E27FC236}">
                  <a16:creationId xmlns:a16="http://schemas.microsoft.com/office/drawing/2014/main" id="{48ADD051-E3F9-499F-8EAA-47F9ED50E811}"/>
                </a:ext>
              </a:extLst>
            </p:cNvPr>
            <p:cNvSpPr/>
            <p:nvPr/>
          </p:nvSpPr>
          <p:spPr>
            <a:xfrm>
              <a:off x="3467100" y="2101850"/>
              <a:ext cx="5257800" cy="6286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b="1" dirty="0">
                  <a:latin typeface="微软雅黑" panose="020B0503020204020204" pitchFamily="34" charset="-122"/>
                  <a:ea typeface="微软雅黑" panose="020B0503020204020204" pitchFamily="34" charset="-122"/>
                </a:rPr>
                <a:t>能读</a:t>
              </a:r>
              <a:r>
                <a:rPr lang="en-US" altLang="zh-CN" dirty="0">
                  <a:latin typeface="微软雅黑" panose="020B0503020204020204" pitchFamily="34" charset="-122"/>
                  <a:ea typeface="微软雅黑" panose="020B0503020204020204" pitchFamily="34" charset="-122"/>
                </a:rPr>
                <a:t>50</a:t>
              </a:r>
              <a:r>
                <a:rPr lang="zh-CN" altLang="en-US" dirty="0">
                  <a:latin typeface="微软雅黑" panose="020B0503020204020204" pitchFamily="34" charset="-122"/>
                  <a:ea typeface="微软雅黑" panose="020B0503020204020204" pitchFamily="34" charset="-122"/>
                </a:rPr>
                <a:t>页长的程序，只要该程序是以一种值得模仿的形式写出看来的</a:t>
              </a:r>
              <a:endParaRPr lang="en-US" dirty="0">
                <a:latin typeface="微软雅黑" panose="020B0503020204020204" pitchFamily="34" charset="-122"/>
                <a:ea typeface="微软雅黑" panose="020B0503020204020204" pitchFamily="34" charset="-122"/>
              </a:endParaRPr>
            </a:p>
          </p:txBody>
        </p:sp>
        <p:sp>
          <p:nvSpPr>
            <p:cNvPr id="6" name="Rectangle: Rounded Corners 5">
              <a:extLst>
                <a:ext uri="{FF2B5EF4-FFF2-40B4-BE49-F238E27FC236}">
                  <a16:creationId xmlns:a16="http://schemas.microsoft.com/office/drawing/2014/main" id="{A55F16B1-2A14-49D5-BC90-5235EC33744F}"/>
                </a:ext>
              </a:extLst>
            </p:cNvPr>
            <p:cNvSpPr/>
            <p:nvPr/>
          </p:nvSpPr>
          <p:spPr>
            <a:xfrm>
              <a:off x="3467100" y="2921000"/>
              <a:ext cx="5257800" cy="6286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知道在什么时候那些东西</a:t>
              </a:r>
              <a:r>
                <a:rPr lang="zh-CN" altLang="en-US" b="1" dirty="0">
                  <a:latin typeface="微软雅黑" panose="020B0503020204020204" pitchFamily="34" charset="-122"/>
                  <a:ea typeface="微软雅黑" panose="020B0503020204020204" pitchFamily="34" charset="-122"/>
                </a:rPr>
                <a:t>不需要去读</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哪些东西</a:t>
              </a:r>
              <a:r>
                <a:rPr lang="zh-CN" altLang="en-US" b="1" dirty="0">
                  <a:latin typeface="微软雅黑" panose="020B0503020204020204" pitchFamily="34" charset="-122"/>
                  <a:ea typeface="微软雅黑" panose="020B0503020204020204" pitchFamily="34" charset="-122"/>
                </a:rPr>
                <a:t>不需要去理解</a:t>
              </a:r>
              <a:endParaRPr lang="en-US" b="1" dirty="0">
                <a:latin typeface="微软雅黑" panose="020B0503020204020204" pitchFamily="34" charset="-122"/>
                <a:ea typeface="微软雅黑" panose="020B0503020204020204" pitchFamily="34" charset="-122"/>
              </a:endParaRPr>
            </a:p>
          </p:txBody>
        </p:sp>
        <p:sp>
          <p:nvSpPr>
            <p:cNvPr id="7" name="Rectangle: Rounded Corners 6">
              <a:extLst>
                <a:ext uri="{FF2B5EF4-FFF2-40B4-BE49-F238E27FC236}">
                  <a16:creationId xmlns:a16="http://schemas.microsoft.com/office/drawing/2014/main" id="{EFE4CCE2-EB66-41F0-A398-7BD60E26E221}"/>
                </a:ext>
              </a:extLst>
            </p:cNvPr>
            <p:cNvSpPr/>
            <p:nvPr/>
          </p:nvSpPr>
          <p:spPr>
            <a:xfrm>
              <a:off x="3467100" y="3740150"/>
              <a:ext cx="5257800" cy="6286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b="1" dirty="0">
                  <a:latin typeface="微软雅黑" panose="020B0503020204020204" pitchFamily="34" charset="-122"/>
                  <a:ea typeface="微软雅黑" panose="020B0503020204020204" pitchFamily="34" charset="-122"/>
                </a:rPr>
                <a:t>有把握地去修改一个程序</a:t>
              </a:r>
              <a:r>
                <a:rPr lang="zh-CN" altLang="en-US" dirty="0">
                  <a:latin typeface="微软雅黑" panose="020B0503020204020204" pitchFamily="34" charset="-122"/>
                  <a:ea typeface="微软雅黑" panose="020B0503020204020204" pitchFamily="34" charset="-122"/>
                </a:rPr>
                <a:t>，同时</a:t>
              </a:r>
              <a:r>
                <a:rPr lang="zh-CN" altLang="en-US" b="1" dirty="0">
                  <a:latin typeface="微软雅黑" panose="020B0503020204020204" pitchFamily="34" charset="-122"/>
                  <a:ea typeface="微软雅黑" panose="020B0503020204020204" pitchFamily="34" charset="-122"/>
                </a:rPr>
                <a:t>又能保持原来作者地精神和风格</a:t>
              </a:r>
              <a:endParaRPr lang="en-US" b="1" dirty="0">
                <a:latin typeface="微软雅黑" panose="020B0503020204020204" pitchFamily="34" charset="-122"/>
                <a:ea typeface="微软雅黑" panose="020B0503020204020204" pitchFamily="34" charset="-122"/>
              </a:endParaRPr>
            </a:p>
          </p:txBody>
        </p:sp>
      </p:grpSp>
      <p:cxnSp>
        <p:nvCxnSpPr>
          <p:cNvPr id="11" name="Connector: Curved 10">
            <a:extLst>
              <a:ext uri="{FF2B5EF4-FFF2-40B4-BE49-F238E27FC236}">
                <a16:creationId xmlns:a16="http://schemas.microsoft.com/office/drawing/2014/main" id="{B9C0CCA6-9353-4395-85B2-585F655B1CB5}"/>
              </a:ext>
            </a:extLst>
          </p:cNvPr>
          <p:cNvCxnSpPr>
            <a:stCxn id="2" idx="6"/>
            <a:endCxn id="3" idx="1"/>
          </p:cNvCxnSpPr>
          <p:nvPr/>
        </p:nvCxnSpPr>
        <p:spPr>
          <a:xfrm flipV="1">
            <a:off x="2901092" y="911225"/>
            <a:ext cx="566008" cy="155892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230EFA28-144A-49C3-BA58-AE1BE7A29BD8}"/>
              </a:ext>
            </a:extLst>
          </p:cNvPr>
          <p:cNvCxnSpPr>
            <a:stCxn id="2" idx="6"/>
            <a:endCxn id="7" idx="1"/>
          </p:cNvCxnSpPr>
          <p:nvPr/>
        </p:nvCxnSpPr>
        <p:spPr>
          <a:xfrm>
            <a:off x="2901092" y="2470150"/>
            <a:ext cx="566008" cy="158432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680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6215316D-B429-4FFE-9B8E-E9C0B8FC7DD7}"/>
              </a:ext>
            </a:extLst>
          </p:cNvPr>
          <p:cNvGrpSpPr/>
          <p:nvPr/>
        </p:nvGrpSpPr>
        <p:grpSpPr>
          <a:xfrm>
            <a:off x="6934203" y="38100"/>
            <a:ext cx="5079998" cy="1474786"/>
            <a:chOff x="1092201" y="381000"/>
            <a:chExt cx="5321299" cy="1606550"/>
          </a:xfrm>
        </p:grpSpPr>
        <p:sp>
          <p:nvSpPr>
            <p:cNvPr id="2" name="Oval 1">
              <a:extLst>
                <a:ext uri="{FF2B5EF4-FFF2-40B4-BE49-F238E27FC236}">
                  <a16:creationId xmlns:a16="http://schemas.microsoft.com/office/drawing/2014/main" id="{A9A27D3E-ADC1-4A34-88A3-B7B51B161D1C}"/>
                </a:ext>
              </a:extLst>
            </p:cNvPr>
            <p:cNvSpPr/>
            <p:nvPr/>
          </p:nvSpPr>
          <p:spPr>
            <a:xfrm>
              <a:off x="1092201" y="690814"/>
              <a:ext cx="1574800" cy="90805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Light" panose="020B0502040204020203" pitchFamily="34" charset="-122"/>
                  <a:ea typeface="微软雅黑 Light" panose="020B0502040204020203" pitchFamily="34" charset="-122"/>
                </a:rPr>
                <a:t>构造过程抽象</a:t>
              </a:r>
              <a:endParaRPr lang="en-US" dirty="0">
                <a:latin typeface="微软雅黑 Light" panose="020B0502040204020203" pitchFamily="34" charset="-122"/>
                <a:ea typeface="微软雅黑 Light" panose="020B0502040204020203" pitchFamily="34" charset="-122"/>
              </a:endParaRPr>
            </a:p>
          </p:txBody>
        </p:sp>
        <p:sp>
          <p:nvSpPr>
            <p:cNvPr id="3" name="Rectangle: Rounded Corners 2">
              <a:extLst>
                <a:ext uri="{FF2B5EF4-FFF2-40B4-BE49-F238E27FC236}">
                  <a16:creationId xmlns:a16="http://schemas.microsoft.com/office/drawing/2014/main" id="{EBC18C20-2631-4980-A0E7-8DFB9657635F}"/>
                </a:ext>
              </a:extLst>
            </p:cNvPr>
            <p:cNvSpPr/>
            <p:nvPr/>
          </p:nvSpPr>
          <p:spPr>
            <a:xfrm>
              <a:off x="2895600" y="381000"/>
              <a:ext cx="3517900" cy="482600"/>
            </a:xfrm>
            <a:prstGeom prst="round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程序设计的基本元素</a:t>
              </a:r>
              <a:endParaRPr lang="en-US" dirty="0">
                <a:latin typeface="微软雅黑 Light" panose="020B0502040204020203" pitchFamily="34" charset="-122"/>
                <a:ea typeface="微软雅黑 Light" panose="020B0502040204020203" pitchFamily="34" charset="-122"/>
              </a:endParaRPr>
            </a:p>
          </p:txBody>
        </p:sp>
        <p:sp>
          <p:nvSpPr>
            <p:cNvPr id="5" name="Rectangle: Rounded Corners 4">
              <a:extLst>
                <a:ext uri="{FF2B5EF4-FFF2-40B4-BE49-F238E27FC236}">
                  <a16:creationId xmlns:a16="http://schemas.microsoft.com/office/drawing/2014/main" id="{65C54307-4C6F-45DE-9238-51D2F0065B2A}"/>
                </a:ext>
              </a:extLst>
            </p:cNvPr>
            <p:cNvSpPr/>
            <p:nvPr/>
          </p:nvSpPr>
          <p:spPr>
            <a:xfrm>
              <a:off x="2895600" y="942975"/>
              <a:ext cx="3517900" cy="482600"/>
            </a:xfrm>
            <a:prstGeom prst="round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过程与它们所产生的计算</a:t>
              </a:r>
              <a:endParaRPr lang="en-US" dirty="0">
                <a:latin typeface="微软雅黑 Light" panose="020B0502040204020203" pitchFamily="34" charset="-122"/>
                <a:ea typeface="微软雅黑 Light" panose="020B0502040204020203" pitchFamily="34" charset="-122"/>
              </a:endParaRPr>
            </a:p>
          </p:txBody>
        </p:sp>
        <p:sp>
          <p:nvSpPr>
            <p:cNvPr id="6" name="Rectangle: Rounded Corners 5">
              <a:extLst>
                <a:ext uri="{FF2B5EF4-FFF2-40B4-BE49-F238E27FC236}">
                  <a16:creationId xmlns:a16="http://schemas.microsoft.com/office/drawing/2014/main" id="{B1A622FF-FFE3-4CE6-B4AC-41441F527220}"/>
                </a:ext>
              </a:extLst>
            </p:cNvPr>
            <p:cNvSpPr/>
            <p:nvPr/>
          </p:nvSpPr>
          <p:spPr>
            <a:xfrm>
              <a:off x="2895600" y="1504950"/>
              <a:ext cx="3517900" cy="482600"/>
            </a:xfrm>
            <a:prstGeom prst="round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用高阶函数做抽象</a:t>
              </a:r>
              <a:endParaRPr lang="en-US" dirty="0">
                <a:latin typeface="微软雅黑 Light" panose="020B0502040204020203" pitchFamily="34" charset="-122"/>
                <a:ea typeface="微软雅黑 Light" panose="020B0502040204020203" pitchFamily="34" charset="-122"/>
              </a:endParaRPr>
            </a:p>
          </p:txBody>
        </p:sp>
      </p:grpSp>
      <p:grpSp>
        <p:nvGrpSpPr>
          <p:cNvPr id="40" name="Group 39">
            <a:extLst>
              <a:ext uri="{FF2B5EF4-FFF2-40B4-BE49-F238E27FC236}">
                <a16:creationId xmlns:a16="http://schemas.microsoft.com/office/drawing/2014/main" id="{A004FBB0-734C-4DB9-88E4-344180470CB0}"/>
              </a:ext>
            </a:extLst>
          </p:cNvPr>
          <p:cNvGrpSpPr/>
          <p:nvPr/>
        </p:nvGrpSpPr>
        <p:grpSpPr>
          <a:xfrm>
            <a:off x="6934202" y="1893887"/>
            <a:ext cx="5079999" cy="2335033"/>
            <a:chOff x="1111250" y="2298700"/>
            <a:chExt cx="5283200" cy="2854325"/>
          </a:xfrm>
        </p:grpSpPr>
        <p:sp>
          <p:nvSpPr>
            <p:cNvPr id="7" name="Oval 6">
              <a:extLst>
                <a:ext uri="{FF2B5EF4-FFF2-40B4-BE49-F238E27FC236}">
                  <a16:creationId xmlns:a16="http://schemas.microsoft.com/office/drawing/2014/main" id="{92399D6A-A8FD-4F29-BE6A-0A82B3660D63}"/>
                </a:ext>
              </a:extLst>
            </p:cNvPr>
            <p:cNvSpPr/>
            <p:nvPr/>
          </p:nvSpPr>
          <p:spPr>
            <a:xfrm>
              <a:off x="1111250" y="2413000"/>
              <a:ext cx="1574800" cy="2514600"/>
            </a:xfrm>
            <a:prstGeom prst="ellipse">
              <a:avLst/>
            </a:prstGeom>
            <a:solidFill>
              <a:schemeClr val="accent2">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Light" panose="020B0502040204020203" pitchFamily="34" charset="-122"/>
                  <a:ea typeface="微软雅黑 Light" panose="020B0502040204020203" pitchFamily="34" charset="-122"/>
                </a:rPr>
                <a:t>构造数据抽象</a:t>
              </a:r>
              <a:endParaRPr lang="en-US" dirty="0">
                <a:latin typeface="微软雅黑 Light" panose="020B0502040204020203" pitchFamily="34" charset="-122"/>
                <a:ea typeface="微软雅黑 Light" panose="020B0502040204020203" pitchFamily="34" charset="-122"/>
              </a:endParaRPr>
            </a:p>
          </p:txBody>
        </p:sp>
        <p:sp>
          <p:nvSpPr>
            <p:cNvPr id="8" name="Rectangle: Rounded Corners 7">
              <a:extLst>
                <a:ext uri="{FF2B5EF4-FFF2-40B4-BE49-F238E27FC236}">
                  <a16:creationId xmlns:a16="http://schemas.microsoft.com/office/drawing/2014/main" id="{FDF03FD6-0E62-4DB3-B332-725824AE5FC5}"/>
                </a:ext>
              </a:extLst>
            </p:cNvPr>
            <p:cNvSpPr/>
            <p:nvPr/>
          </p:nvSpPr>
          <p:spPr>
            <a:xfrm>
              <a:off x="2876550" y="2298700"/>
              <a:ext cx="3517900" cy="482600"/>
            </a:xfrm>
            <a:prstGeom prst="round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数据抽象引导</a:t>
              </a:r>
              <a:endParaRPr lang="en-US" dirty="0">
                <a:latin typeface="微软雅黑 Light" panose="020B0502040204020203" pitchFamily="34" charset="-122"/>
                <a:ea typeface="微软雅黑 Light" panose="020B0502040204020203" pitchFamily="34" charset="-122"/>
              </a:endParaRPr>
            </a:p>
          </p:txBody>
        </p:sp>
        <p:sp>
          <p:nvSpPr>
            <p:cNvPr id="9" name="Rectangle: Rounded Corners 8">
              <a:extLst>
                <a:ext uri="{FF2B5EF4-FFF2-40B4-BE49-F238E27FC236}">
                  <a16:creationId xmlns:a16="http://schemas.microsoft.com/office/drawing/2014/main" id="{AA9BD3A8-59A1-49AB-A3FD-707F80B849F1}"/>
                </a:ext>
              </a:extLst>
            </p:cNvPr>
            <p:cNvSpPr/>
            <p:nvPr/>
          </p:nvSpPr>
          <p:spPr>
            <a:xfrm>
              <a:off x="2876550" y="2889250"/>
              <a:ext cx="3517900" cy="482600"/>
            </a:xfrm>
            <a:prstGeom prst="round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层次性数据和闭包新性质</a:t>
              </a:r>
              <a:endParaRPr lang="en-US" dirty="0">
                <a:latin typeface="微软雅黑 Light" panose="020B0502040204020203" pitchFamily="34" charset="-122"/>
                <a:ea typeface="微软雅黑 Light" panose="020B0502040204020203" pitchFamily="34" charset="-122"/>
              </a:endParaRPr>
            </a:p>
          </p:txBody>
        </p:sp>
        <p:sp>
          <p:nvSpPr>
            <p:cNvPr id="10" name="Rectangle: Rounded Corners 9">
              <a:extLst>
                <a:ext uri="{FF2B5EF4-FFF2-40B4-BE49-F238E27FC236}">
                  <a16:creationId xmlns:a16="http://schemas.microsoft.com/office/drawing/2014/main" id="{FB760EFB-D932-4983-92E1-1B4D0A1D9660}"/>
                </a:ext>
              </a:extLst>
            </p:cNvPr>
            <p:cNvSpPr/>
            <p:nvPr/>
          </p:nvSpPr>
          <p:spPr>
            <a:xfrm>
              <a:off x="2876550" y="3482975"/>
              <a:ext cx="3517900" cy="482600"/>
            </a:xfrm>
            <a:prstGeom prst="round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符号数据</a:t>
              </a:r>
              <a:endParaRPr lang="en-US" dirty="0">
                <a:latin typeface="微软雅黑 Light" panose="020B0502040204020203" pitchFamily="34" charset="-122"/>
                <a:ea typeface="微软雅黑 Light" panose="020B0502040204020203" pitchFamily="34" charset="-122"/>
              </a:endParaRPr>
            </a:p>
          </p:txBody>
        </p:sp>
        <p:sp>
          <p:nvSpPr>
            <p:cNvPr id="13" name="Rectangle: Rounded Corners 12">
              <a:extLst>
                <a:ext uri="{FF2B5EF4-FFF2-40B4-BE49-F238E27FC236}">
                  <a16:creationId xmlns:a16="http://schemas.microsoft.com/office/drawing/2014/main" id="{3B2805B2-A83A-4923-9F81-E1C2F4613C4C}"/>
                </a:ext>
              </a:extLst>
            </p:cNvPr>
            <p:cNvSpPr/>
            <p:nvPr/>
          </p:nvSpPr>
          <p:spPr>
            <a:xfrm>
              <a:off x="2876550" y="4076700"/>
              <a:ext cx="3517900" cy="482600"/>
            </a:xfrm>
            <a:prstGeom prst="round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抽象数据的多重表示</a:t>
              </a:r>
              <a:endParaRPr lang="en-US" dirty="0">
                <a:latin typeface="微软雅黑 Light" panose="020B0502040204020203" pitchFamily="34" charset="-122"/>
                <a:ea typeface="微软雅黑 Light" panose="020B0502040204020203" pitchFamily="34" charset="-122"/>
              </a:endParaRPr>
            </a:p>
          </p:txBody>
        </p:sp>
        <p:sp>
          <p:nvSpPr>
            <p:cNvPr id="14" name="Rectangle: Rounded Corners 13">
              <a:extLst>
                <a:ext uri="{FF2B5EF4-FFF2-40B4-BE49-F238E27FC236}">
                  <a16:creationId xmlns:a16="http://schemas.microsoft.com/office/drawing/2014/main" id="{C96523C3-C6E6-4FD5-8255-A0A6B8E2C9D6}"/>
                </a:ext>
              </a:extLst>
            </p:cNvPr>
            <p:cNvSpPr/>
            <p:nvPr/>
          </p:nvSpPr>
          <p:spPr>
            <a:xfrm>
              <a:off x="2876550" y="4670425"/>
              <a:ext cx="3517900" cy="482600"/>
            </a:xfrm>
            <a:prstGeom prst="round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带有通用型操作的系统</a:t>
              </a:r>
              <a:endParaRPr lang="en-US" dirty="0">
                <a:latin typeface="微软雅黑 Light" panose="020B0502040204020203" pitchFamily="34" charset="-122"/>
                <a:ea typeface="微软雅黑 Light" panose="020B0502040204020203" pitchFamily="34" charset="-122"/>
              </a:endParaRPr>
            </a:p>
          </p:txBody>
        </p:sp>
      </p:grpSp>
      <p:grpSp>
        <p:nvGrpSpPr>
          <p:cNvPr id="42" name="Group 41">
            <a:extLst>
              <a:ext uri="{FF2B5EF4-FFF2-40B4-BE49-F238E27FC236}">
                <a16:creationId xmlns:a16="http://schemas.microsoft.com/office/drawing/2014/main" id="{39C45DF4-BC45-404D-B97C-4E2CC52A4BDA}"/>
              </a:ext>
            </a:extLst>
          </p:cNvPr>
          <p:cNvGrpSpPr/>
          <p:nvPr/>
        </p:nvGrpSpPr>
        <p:grpSpPr>
          <a:xfrm>
            <a:off x="7200902" y="4724401"/>
            <a:ext cx="4813299" cy="2146300"/>
            <a:chOff x="6905625" y="38100"/>
            <a:chExt cx="5032375" cy="2854325"/>
          </a:xfrm>
        </p:grpSpPr>
        <p:sp>
          <p:nvSpPr>
            <p:cNvPr id="15" name="Oval 14">
              <a:extLst>
                <a:ext uri="{FF2B5EF4-FFF2-40B4-BE49-F238E27FC236}">
                  <a16:creationId xmlns:a16="http://schemas.microsoft.com/office/drawing/2014/main" id="{A490C478-10E9-4E98-BC2E-BD75AF258927}"/>
                </a:ext>
              </a:extLst>
            </p:cNvPr>
            <p:cNvSpPr/>
            <p:nvPr/>
          </p:nvSpPr>
          <p:spPr>
            <a:xfrm>
              <a:off x="6905625" y="146384"/>
              <a:ext cx="1308100" cy="2514600"/>
            </a:xfrm>
            <a:prstGeom prst="ellipse">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Light" panose="020B0502040204020203" pitchFamily="34" charset="-122"/>
                  <a:ea typeface="微软雅黑 Light" panose="020B0502040204020203" pitchFamily="34" charset="-122"/>
                </a:rPr>
                <a:t>模块化、对象和</a:t>
              </a:r>
              <a:endParaRPr lang="en-US" altLang="zh-CN" dirty="0">
                <a:latin typeface="微软雅黑 Light" panose="020B0502040204020203" pitchFamily="34" charset="-122"/>
                <a:ea typeface="微软雅黑 Light" panose="020B0502040204020203" pitchFamily="34" charset="-122"/>
              </a:endParaRPr>
            </a:p>
            <a:p>
              <a:pPr algn="ctr"/>
              <a:r>
                <a:rPr lang="zh-CN" altLang="en-US" dirty="0">
                  <a:latin typeface="微软雅黑 Light" panose="020B0502040204020203" pitchFamily="34" charset="-122"/>
                  <a:ea typeface="微软雅黑 Light" panose="020B0502040204020203" pitchFamily="34" charset="-122"/>
                </a:rPr>
                <a:t>状态</a:t>
              </a:r>
              <a:endParaRPr lang="en-US" dirty="0">
                <a:latin typeface="微软雅黑 Light" panose="020B0502040204020203" pitchFamily="34" charset="-122"/>
                <a:ea typeface="微软雅黑 Light" panose="020B0502040204020203" pitchFamily="34" charset="-122"/>
              </a:endParaRPr>
            </a:p>
          </p:txBody>
        </p:sp>
        <p:sp>
          <p:nvSpPr>
            <p:cNvPr id="16" name="Rectangle: Rounded Corners 15">
              <a:extLst>
                <a:ext uri="{FF2B5EF4-FFF2-40B4-BE49-F238E27FC236}">
                  <a16:creationId xmlns:a16="http://schemas.microsoft.com/office/drawing/2014/main" id="{AA23FE8E-B51A-4ECF-80FC-27F173EB6456}"/>
                </a:ext>
              </a:extLst>
            </p:cNvPr>
            <p:cNvSpPr/>
            <p:nvPr/>
          </p:nvSpPr>
          <p:spPr>
            <a:xfrm>
              <a:off x="8420100" y="38100"/>
              <a:ext cx="3517900" cy="482600"/>
            </a:xfrm>
            <a:prstGeom prst="roundRect">
              <a:avLst/>
            </a:prstGeom>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赋值和局部状态</a:t>
              </a:r>
              <a:endParaRPr lang="en-US" dirty="0">
                <a:latin typeface="微软雅黑 Light" panose="020B0502040204020203" pitchFamily="34" charset="-122"/>
                <a:ea typeface="微软雅黑 Light" panose="020B0502040204020203" pitchFamily="34" charset="-122"/>
              </a:endParaRPr>
            </a:p>
          </p:txBody>
        </p:sp>
        <p:sp>
          <p:nvSpPr>
            <p:cNvPr id="17" name="Rectangle: Rounded Corners 16">
              <a:extLst>
                <a:ext uri="{FF2B5EF4-FFF2-40B4-BE49-F238E27FC236}">
                  <a16:creationId xmlns:a16="http://schemas.microsoft.com/office/drawing/2014/main" id="{F98059F3-31EC-4D72-AF53-4267DA85DCFA}"/>
                </a:ext>
              </a:extLst>
            </p:cNvPr>
            <p:cNvSpPr/>
            <p:nvPr/>
          </p:nvSpPr>
          <p:spPr>
            <a:xfrm>
              <a:off x="8420100" y="628650"/>
              <a:ext cx="3517900" cy="482600"/>
            </a:xfrm>
            <a:prstGeom prst="roundRect">
              <a:avLst/>
            </a:prstGeom>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求值的环境模型</a:t>
              </a:r>
              <a:endParaRPr lang="en-US" dirty="0">
                <a:latin typeface="微软雅黑 Light" panose="020B0502040204020203" pitchFamily="34" charset="-122"/>
                <a:ea typeface="微软雅黑 Light" panose="020B0502040204020203" pitchFamily="34" charset="-122"/>
              </a:endParaRPr>
            </a:p>
          </p:txBody>
        </p:sp>
        <p:sp>
          <p:nvSpPr>
            <p:cNvPr id="18" name="Rectangle: Rounded Corners 17">
              <a:extLst>
                <a:ext uri="{FF2B5EF4-FFF2-40B4-BE49-F238E27FC236}">
                  <a16:creationId xmlns:a16="http://schemas.microsoft.com/office/drawing/2014/main" id="{A3DB00EE-1EF0-4B8B-845B-FBCE0D24D20F}"/>
                </a:ext>
              </a:extLst>
            </p:cNvPr>
            <p:cNvSpPr/>
            <p:nvPr/>
          </p:nvSpPr>
          <p:spPr>
            <a:xfrm>
              <a:off x="8420100" y="1222375"/>
              <a:ext cx="3517900" cy="482600"/>
            </a:xfrm>
            <a:prstGeom prst="roundRect">
              <a:avLst/>
            </a:prstGeom>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用变动数据做模拟</a:t>
              </a:r>
              <a:endParaRPr lang="en-US" dirty="0">
                <a:latin typeface="微软雅黑 Light" panose="020B0502040204020203" pitchFamily="34" charset="-122"/>
                <a:ea typeface="微软雅黑 Light" panose="020B0502040204020203" pitchFamily="34" charset="-122"/>
              </a:endParaRPr>
            </a:p>
          </p:txBody>
        </p:sp>
        <p:sp>
          <p:nvSpPr>
            <p:cNvPr id="19" name="Rectangle: Rounded Corners 18">
              <a:extLst>
                <a:ext uri="{FF2B5EF4-FFF2-40B4-BE49-F238E27FC236}">
                  <a16:creationId xmlns:a16="http://schemas.microsoft.com/office/drawing/2014/main" id="{31DE7472-8DEE-47B2-8EB6-C99420E92B2A}"/>
                </a:ext>
              </a:extLst>
            </p:cNvPr>
            <p:cNvSpPr/>
            <p:nvPr/>
          </p:nvSpPr>
          <p:spPr>
            <a:xfrm>
              <a:off x="8420100" y="1816100"/>
              <a:ext cx="3517900" cy="482600"/>
            </a:xfrm>
            <a:prstGeom prst="roundRect">
              <a:avLst/>
            </a:prstGeom>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并发：时间是一个本质问题</a:t>
              </a:r>
              <a:endParaRPr lang="en-US" dirty="0">
                <a:latin typeface="微软雅黑 Light" panose="020B0502040204020203" pitchFamily="34" charset="-122"/>
                <a:ea typeface="微软雅黑 Light" panose="020B0502040204020203" pitchFamily="34" charset="-122"/>
              </a:endParaRPr>
            </a:p>
          </p:txBody>
        </p:sp>
        <p:sp>
          <p:nvSpPr>
            <p:cNvPr id="20" name="Rectangle: Rounded Corners 19">
              <a:extLst>
                <a:ext uri="{FF2B5EF4-FFF2-40B4-BE49-F238E27FC236}">
                  <a16:creationId xmlns:a16="http://schemas.microsoft.com/office/drawing/2014/main" id="{8B4B219D-0730-4FBB-B6FB-F0C995F13066}"/>
                </a:ext>
              </a:extLst>
            </p:cNvPr>
            <p:cNvSpPr/>
            <p:nvPr/>
          </p:nvSpPr>
          <p:spPr>
            <a:xfrm>
              <a:off x="8420100" y="2409825"/>
              <a:ext cx="3517900" cy="482600"/>
            </a:xfrm>
            <a:prstGeom prst="roundRect">
              <a:avLst/>
            </a:prstGeom>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流</a:t>
              </a:r>
              <a:endParaRPr lang="en-US" dirty="0">
                <a:latin typeface="微软雅黑 Light" panose="020B0502040204020203" pitchFamily="34" charset="-122"/>
                <a:ea typeface="微软雅黑 Light" panose="020B0502040204020203" pitchFamily="34" charset="-122"/>
              </a:endParaRPr>
            </a:p>
          </p:txBody>
        </p:sp>
      </p:grpSp>
      <p:grpSp>
        <p:nvGrpSpPr>
          <p:cNvPr id="43" name="Group 42">
            <a:extLst>
              <a:ext uri="{FF2B5EF4-FFF2-40B4-BE49-F238E27FC236}">
                <a16:creationId xmlns:a16="http://schemas.microsoft.com/office/drawing/2014/main" id="{99A4EEC0-D3C0-4220-9036-79711CBECC33}"/>
              </a:ext>
            </a:extLst>
          </p:cNvPr>
          <p:cNvGrpSpPr/>
          <p:nvPr/>
        </p:nvGrpSpPr>
        <p:grpSpPr>
          <a:xfrm flipH="1">
            <a:off x="0" y="192085"/>
            <a:ext cx="4368797" cy="2146812"/>
            <a:chOff x="6921500" y="3600450"/>
            <a:chExt cx="5016500" cy="2260600"/>
          </a:xfrm>
        </p:grpSpPr>
        <p:sp>
          <p:nvSpPr>
            <p:cNvPr id="27" name="Oval 26">
              <a:extLst>
                <a:ext uri="{FF2B5EF4-FFF2-40B4-BE49-F238E27FC236}">
                  <a16:creationId xmlns:a16="http://schemas.microsoft.com/office/drawing/2014/main" id="{60826A5F-2714-44CE-AD78-A331024DF394}"/>
                </a:ext>
              </a:extLst>
            </p:cNvPr>
            <p:cNvSpPr/>
            <p:nvPr/>
          </p:nvSpPr>
          <p:spPr>
            <a:xfrm>
              <a:off x="6921500" y="3714750"/>
              <a:ext cx="1308100" cy="2146300"/>
            </a:xfrm>
            <a:prstGeom prst="ellipse">
              <a:avLst/>
            </a:prstGeom>
            <a:solidFill>
              <a:schemeClr val="accent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Light" panose="020B0502040204020203" pitchFamily="34" charset="-122"/>
                  <a:ea typeface="微软雅黑 Light" panose="020B0502040204020203" pitchFamily="34" charset="-122"/>
                </a:rPr>
                <a:t>元语言抽象</a:t>
              </a:r>
              <a:endParaRPr lang="en-US" dirty="0">
                <a:latin typeface="微软雅黑 Light" panose="020B0502040204020203" pitchFamily="34" charset="-122"/>
                <a:ea typeface="微软雅黑 Light" panose="020B0502040204020203" pitchFamily="34" charset="-122"/>
              </a:endParaRPr>
            </a:p>
          </p:txBody>
        </p:sp>
        <p:sp>
          <p:nvSpPr>
            <p:cNvPr id="28" name="Rectangle: Rounded Corners 27">
              <a:extLst>
                <a:ext uri="{FF2B5EF4-FFF2-40B4-BE49-F238E27FC236}">
                  <a16:creationId xmlns:a16="http://schemas.microsoft.com/office/drawing/2014/main" id="{65C674FF-E38F-48C0-B8DA-3266967A0003}"/>
                </a:ext>
              </a:extLst>
            </p:cNvPr>
            <p:cNvSpPr/>
            <p:nvPr/>
          </p:nvSpPr>
          <p:spPr>
            <a:xfrm>
              <a:off x="8420100" y="3600450"/>
              <a:ext cx="3517900" cy="482600"/>
            </a:xfrm>
            <a:prstGeom prst="round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元循环求值器</a:t>
              </a:r>
              <a:endParaRPr lang="en-US" dirty="0">
                <a:latin typeface="微软雅黑 Light" panose="020B0502040204020203" pitchFamily="34" charset="-122"/>
                <a:ea typeface="微软雅黑 Light" panose="020B0502040204020203" pitchFamily="34" charset="-122"/>
              </a:endParaRPr>
            </a:p>
          </p:txBody>
        </p:sp>
        <p:sp>
          <p:nvSpPr>
            <p:cNvPr id="29" name="Rectangle: Rounded Corners 28">
              <a:extLst>
                <a:ext uri="{FF2B5EF4-FFF2-40B4-BE49-F238E27FC236}">
                  <a16:creationId xmlns:a16="http://schemas.microsoft.com/office/drawing/2014/main" id="{12867249-C2B3-468A-85A4-9A97371BA03F}"/>
                </a:ext>
              </a:extLst>
            </p:cNvPr>
            <p:cNvSpPr/>
            <p:nvPr/>
          </p:nvSpPr>
          <p:spPr>
            <a:xfrm>
              <a:off x="8420100" y="4191000"/>
              <a:ext cx="3517900" cy="482600"/>
            </a:xfrm>
            <a:prstGeom prst="round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r>
                <a:rPr lang="en-US" dirty="0">
                  <a:latin typeface="微软雅黑 Light" panose="020B0502040204020203" pitchFamily="34" charset="-122"/>
                  <a:ea typeface="微软雅黑 Light" panose="020B0502040204020203" pitchFamily="34" charset="-122"/>
                </a:rPr>
                <a:t>Scheme</a:t>
              </a:r>
              <a:r>
                <a:rPr lang="zh-CN" altLang="en-US" dirty="0">
                  <a:latin typeface="微软雅黑 Light" panose="020B0502040204020203" pitchFamily="34" charset="-122"/>
                  <a:ea typeface="微软雅黑 Light" panose="020B0502040204020203" pitchFamily="34" charset="-122"/>
                </a:rPr>
                <a:t>的变形</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惰性求值</a:t>
              </a:r>
              <a:endParaRPr lang="en-US" dirty="0">
                <a:latin typeface="微软雅黑 Light" panose="020B0502040204020203" pitchFamily="34" charset="-122"/>
                <a:ea typeface="微软雅黑 Light" panose="020B0502040204020203" pitchFamily="34" charset="-122"/>
              </a:endParaRPr>
            </a:p>
          </p:txBody>
        </p:sp>
        <p:sp>
          <p:nvSpPr>
            <p:cNvPr id="30" name="Rectangle: Rounded Corners 29">
              <a:extLst>
                <a:ext uri="{FF2B5EF4-FFF2-40B4-BE49-F238E27FC236}">
                  <a16:creationId xmlns:a16="http://schemas.microsoft.com/office/drawing/2014/main" id="{002DD934-E3C3-41A0-BA43-B517EBE74941}"/>
                </a:ext>
              </a:extLst>
            </p:cNvPr>
            <p:cNvSpPr/>
            <p:nvPr/>
          </p:nvSpPr>
          <p:spPr>
            <a:xfrm>
              <a:off x="8420100" y="4784725"/>
              <a:ext cx="3517900" cy="482600"/>
            </a:xfrm>
            <a:prstGeom prst="round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r>
                <a:rPr lang="en-US" dirty="0">
                  <a:latin typeface="微软雅黑 Light" panose="020B0502040204020203" pitchFamily="34" charset="-122"/>
                  <a:ea typeface="微软雅黑 Light" panose="020B0502040204020203" pitchFamily="34" charset="-122"/>
                </a:rPr>
                <a:t>Scheme</a:t>
              </a:r>
              <a:r>
                <a:rPr lang="zh-CN" altLang="en-US" dirty="0">
                  <a:latin typeface="微软雅黑 Light" panose="020B0502040204020203" pitchFamily="34" charset="-122"/>
                  <a:ea typeface="微软雅黑 Light" panose="020B0502040204020203" pitchFamily="34" charset="-122"/>
                </a:rPr>
                <a:t>的变形</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非确定性计算</a:t>
              </a:r>
              <a:endParaRPr lang="en-US" dirty="0">
                <a:latin typeface="微软雅黑 Light" panose="020B0502040204020203" pitchFamily="34" charset="-122"/>
                <a:ea typeface="微软雅黑 Light" panose="020B0502040204020203" pitchFamily="34" charset="-122"/>
              </a:endParaRPr>
            </a:p>
          </p:txBody>
        </p:sp>
        <p:sp>
          <p:nvSpPr>
            <p:cNvPr id="31" name="Rectangle: Rounded Corners 30">
              <a:extLst>
                <a:ext uri="{FF2B5EF4-FFF2-40B4-BE49-F238E27FC236}">
                  <a16:creationId xmlns:a16="http://schemas.microsoft.com/office/drawing/2014/main" id="{ABCCE33C-C8C8-4E46-B976-C2F33B4F5D3E}"/>
                </a:ext>
              </a:extLst>
            </p:cNvPr>
            <p:cNvSpPr/>
            <p:nvPr/>
          </p:nvSpPr>
          <p:spPr>
            <a:xfrm>
              <a:off x="8420100" y="5378450"/>
              <a:ext cx="3517900" cy="482600"/>
            </a:xfrm>
            <a:prstGeom prst="round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逻辑程序设计</a:t>
              </a:r>
              <a:endParaRPr lang="en-US" dirty="0">
                <a:latin typeface="微软雅黑 Light" panose="020B0502040204020203" pitchFamily="34" charset="-122"/>
                <a:ea typeface="微软雅黑 Light" panose="020B0502040204020203" pitchFamily="34" charset="-122"/>
              </a:endParaRPr>
            </a:p>
          </p:txBody>
        </p:sp>
      </p:grpSp>
      <p:grpSp>
        <p:nvGrpSpPr>
          <p:cNvPr id="41" name="Group 40">
            <a:extLst>
              <a:ext uri="{FF2B5EF4-FFF2-40B4-BE49-F238E27FC236}">
                <a16:creationId xmlns:a16="http://schemas.microsoft.com/office/drawing/2014/main" id="{09564797-2FA9-4E98-B919-89CE36DAF95A}"/>
              </a:ext>
            </a:extLst>
          </p:cNvPr>
          <p:cNvGrpSpPr/>
          <p:nvPr/>
        </p:nvGrpSpPr>
        <p:grpSpPr>
          <a:xfrm flipH="1">
            <a:off x="25399" y="3350381"/>
            <a:ext cx="4343398" cy="2589321"/>
            <a:chOff x="869950" y="4927600"/>
            <a:chExt cx="5143500" cy="2854325"/>
          </a:xfrm>
        </p:grpSpPr>
        <p:sp>
          <p:nvSpPr>
            <p:cNvPr id="33" name="Oval 32">
              <a:extLst>
                <a:ext uri="{FF2B5EF4-FFF2-40B4-BE49-F238E27FC236}">
                  <a16:creationId xmlns:a16="http://schemas.microsoft.com/office/drawing/2014/main" id="{CE867D1A-AA7F-4252-9C19-C600BB00B18D}"/>
                </a:ext>
              </a:extLst>
            </p:cNvPr>
            <p:cNvSpPr/>
            <p:nvPr/>
          </p:nvSpPr>
          <p:spPr>
            <a:xfrm>
              <a:off x="869950" y="5041900"/>
              <a:ext cx="1435100" cy="2514600"/>
            </a:xfrm>
            <a:prstGeom prst="ellipse">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Light" panose="020B0502040204020203" pitchFamily="34" charset="-122"/>
                  <a:ea typeface="微软雅黑 Light" panose="020B0502040204020203" pitchFamily="34" charset="-122"/>
                </a:rPr>
                <a:t>寄存器机器里的计算</a:t>
              </a:r>
              <a:endParaRPr lang="en-US" dirty="0">
                <a:latin typeface="微软雅黑 Light" panose="020B0502040204020203" pitchFamily="34" charset="-122"/>
                <a:ea typeface="微软雅黑 Light" panose="020B0502040204020203" pitchFamily="34" charset="-122"/>
              </a:endParaRPr>
            </a:p>
          </p:txBody>
        </p:sp>
        <p:sp>
          <p:nvSpPr>
            <p:cNvPr id="34" name="Rectangle: Rounded Corners 33">
              <a:extLst>
                <a:ext uri="{FF2B5EF4-FFF2-40B4-BE49-F238E27FC236}">
                  <a16:creationId xmlns:a16="http://schemas.microsoft.com/office/drawing/2014/main" id="{44368314-EDC0-4CAF-B8F9-B937173D7E0C}"/>
                </a:ext>
              </a:extLst>
            </p:cNvPr>
            <p:cNvSpPr/>
            <p:nvPr/>
          </p:nvSpPr>
          <p:spPr>
            <a:xfrm>
              <a:off x="2495550" y="4927600"/>
              <a:ext cx="3517900" cy="482600"/>
            </a:xfrm>
            <a:prstGeom prst="roundRect">
              <a:avLst/>
            </a:prstGeom>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寄存器机器的设计</a:t>
              </a:r>
              <a:endParaRPr lang="en-US" dirty="0">
                <a:latin typeface="微软雅黑 Light" panose="020B0502040204020203" pitchFamily="34" charset="-122"/>
                <a:ea typeface="微软雅黑 Light" panose="020B0502040204020203" pitchFamily="34" charset="-122"/>
              </a:endParaRPr>
            </a:p>
          </p:txBody>
        </p:sp>
        <p:sp>
          <p:nvSpPr>
            <p:cNvPr id="35" name="Rectangle: Rounded Corners 34">
              <a:extLst>
                <a:ext uri="{FF2B5EF4-FFF2-40B4-BE49-F238E27FC236}">
                  <a16:creationId xmlns:a16="http://schemas.microsoft.com/office/drawing/2014/main" id="{9DFC451A-F20B-4242-B6FA-30BBFA3E2F1C}"/>
                </a:ext>
              </a:extLst>
            </p:cNvPr>
            <p:cNvSpPr/>
            <p:nvPr/>
          </p:nvSpPr>
          <p:spPr>
            <a:xfrm>
              <a:off x="2495550" y="5518150"/>
              <a:ext cx="3517900" cy="482600"/>
            </a:xfrm>
            <a:prstGeom prst="roundRect">
              <a:avLst/>
            </a:prstGeom>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一个寄存器机器模拟器</a:t>
              </a:r>
              <a:endParaRPr lang="en-US" dirty="0">
                <a:latin typeface="微软雅黑 Light" panose="020B0502040204020203" pitchFamily="34" charset="-122"/>
                <a:ea typeface="微软雅黑 Light" panose="020B0502040204020203" pitchFamily="34" charset="-122"/>
              </a:endParaRPr>
            </a:p>
          </p:txBody>
        </p:sp>
        <p:sp>
          <p:nvSpPr>
            <p:cNvPr id="36" name="Rectangle: Rounded Corners 35">
              <a:extLst>
                <a:ext uri="{FF2B5EF4-FFF2-40B4-BE49-F238E27FC236}">
                  <a16:creationId xmlns:a16="http://schemas.microsoft.com/office/drawing/2014/main" id="{228F873D-D6F2-437A-8BFE-F43BF2012AD7}"/>
                </a:ext>
              </a:extLst>
            </p:cNvPr>
            <p:cNvSpPr/>
            <p:nvPr/>
          </p:nvSpPr>
          <p:spPr>
            <a:xfrm>
              <a:off x="2495550" y="6111875"/>
              <a:ext cx="3517900" cy="482600"/>
            </a:xfrm>
            <a:prstGeom prst="roundRect">
              <a:avLst/>
            </a:prstGeom>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存储分配和废料收集</a:t>
              </a:r>
              <a:endParaRPr lang="en-US" dirty="0">
                <a:latin typeface="微软雅黑 Light" panose="020B0502040204020203" pitchFamily="34" charset="-122"/>
                <a:ea typeface="微软雅黑 Light" panose="020B0502040204020203" pitchFamily="34" charset="-122"/>
              </a:endParaRPr>
            </a:p>
          </p:txBody>
        </p:sp>
        <p:sp>
          <p:nvSpPr>
            <p:cNvPr id="37" name="Rectangle: Rounded Corners 36">
              <a:extLst>
                <a:ext uri="{FF2B5EF4-FFF2-40B4-BE49-F238E27FC236}">
                  <a16:creationId xmlns:a16="http://schemas.microsoft.com/office/drawing/2014/main" id="{6E449812-73BC-446C-A3CB-D54F8D4D04DE}"/>
                </a:ext>
              </a:extLst>
            </p:cNvPr>
            <p:cNvSpPr/>
            <p:nvPr/>
          </p:nvSpPr>
          <p:spPr>
            <a:xfrm>
              <a:off x="2495550" y="6705600"/>
              <a:ext cx="3517900" cy="482600"/>
            </a:xfrm>
            <a:prstGeom prst="roundRect">
              <a:avLst/>
            </a:prstGeom>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显示控制的求值器</a:t>
              </a:r>
              <a:endParaRPr lang="en-US" dirty="0">
                <a:latin typeface="微软雅黑 Light" panose="020B0502040204020203" pitchFamily="34" charset="-122"/>
                <a:ea typeface="微软雅黑 Light" panose="020B0502040204020203" pitchFamily="34" charset="-122"/>
              </a:endParaRPr>
            </a:p>
          </p:txBody>
        </p:sp>
        <p:sp>
          <p:nvSpPr>
            <p:cNvPr id="38" name="Rectangle: Rounded Corners 37">
              <a:extLst>
                <a:ext uri="{FF2B5EF4-FFF2-40B4-BE49-F238E27FC236}">
                  <a16:creationId xmlns:a16="http://schemas.microsoft.com/office/drawing/2014/main" id="{F18383C6-2934-4B40-9B65-E6A0C4AFE14B}"/>
                </a:ext>
              </a:extLst>
            </p:cNvPr>
            <p:cNvSpPr/>
            <p:nvPr/>
          </p:nvSpPr>
          <p:spPr>
            <a:xfrm>
              <a:off x="2495550" y="7299325"/>
              <a:ext cx="3517900" cy="482600"/>
            </a:xfrm>
            <a:prstGeom prst="roundRect">
              <a:avLst/>
            </a:prstGeom>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编译</a:t>
              </a:r>
              <a:endParaRPr lang="en-US" dirty="0">
                <a:latin typeface="微软雅黑 Light" panose="020B0502040204020203" pitchFamily="34" charset="-122"/>
                <a:ea typeface="微软雅黑 Light" panose="020B0502040204020203" pitchFamily="34" charset="-122"/>
              </a:endParaRPr>
            </a:p>
          </p:txBody>
        </p:sp>
      </p:grpSp>
      <p:sp>
        <p:nvSpPr>
          <p:cNvPr id="45" name="Rectangle 44">
            <a:extLst>
              <a:ext uri="{FF2B5EF4-FFF2-40B4-BE49-F238E27FC236}">
                <a16:creationId xmlns:a16="http://schemas.microsoft.com/office/drawing/2014/main" id="{52599030-F766-4575-85B6-C6A68FE172DE}"/>
              </a:ext>
            </a:extLst>
          </p:cNvPr>
          <p:cNvSpPr/>
          <p:nvPr/>
        </p:nvSpPr>
        <p:spPr>
          <a:xfrm>
            <a:off x="4779489" y="2292296"/>
            <a:ext cx="1642419" cy="116177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effectLst>
                  <a:outerShdw blurRad="50800" dist="38100" dir="10800000" algn="r" rotWithShape="0">
                    <a:prstClr val="black">
                      <a:alpha val="40000"/>
                    </a:prstClr>
                  </a:outerShdw>
                </a:effectLst>
              </a:rPr>
              <a:t>SICP</a:t>
            </a:r>
          </a:p>
        </p:txBody>
      </p:sp>
      <p:cxnSp>
        <p:nvCxnSpPr>
          <p:cNvPr id="47" name="Connector: Curved 46">
            <a:extLst>
              <a:ext uri="{FF2B5EF4-FFF2-40B4-BE49-F238E27FC236}">
                <a16:creationId xmlns:a16="http://schemas.microsoft.com/office/drawing/2014/main" id="{BBBCA813-936E-4411-82EE-CD09BFD227B9}"/>
              </a:ext>
            </a:extLst>
          </p:cNvPr>
          <p:cNvCxnSpPr>
            <a:cxnSpLocks/>
            <a:stCxn id="45" idx="1"/>
            <a:endCxn id="27" idx="2"/>
          </p:cNvCxnSpPr>
          <p:nvPr/>
        </p:nvCxnSpPr>
        <p:spPr>
          <a:xfrm rot="10800000">
            <a:off x="4368797" y="1319765"/>
            <a:ext cx="410692" cy="155341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4D27C4BE-C649-4742-AA03-35655974AF65}"/>
              </a:ext>
            </a:extLst>
          </p:cNvPr>
          <p:cNvCxnSpPr>
            <a:cxnSpLocks/>
            <a:stCxn id="45" idx="1"/>
            <a:endCxn id="33" idx="2"/>
          </p:cNvCxnSpPr>
          <p:nvPr/>
        </p:nvCxnSpPr>
        <p:spPr>
          <a:xfrm rot="10800000" flipV="1">
            <a:off x="4368797" y="2873182"/>
            <a:ext cx="410692" cy="172145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Curved 50">
            <a:extLst>
              <a:ext uri="{FF2B5EF4-FFF2-40B4-BE49-F238E27FC236}">
                <a16:creationId xmlns:a16="http://schemas.microsoft.com/office/drawing/2014/main" id="{F3734D0C-0A40-4327-B83D-1C4C044FA03A}"/>
              </a:ext>
            </a:extLst>
          </p:cNvPr>
          <p:cNvCxnSpPr>
            <a:cxnSpLocks/>
            <a:stCxn id="45" idx="3"/>
            <a:endCxn id="2" idx="2"/>
          </p:cNvCxnSpPr>
          <p:nvPr/>
        </p:nvCxnSpPr>
        <p:spPr>
          <a:xfrm flipV="1">
            <a:off x="6421908" y="739292"/>
            <a:ext cx="512295" cy="213389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243E2652-D9EE-455F-8268-4421452D954E}"/>
              </a:ext>
            </a:extLst>
          </p:cNvPr>
          <p:cNvCxnSpPr>
            <a:cxnSpLocks/>
            <a:stCxn id="45" idx="3"/>
            <a:endCxn id="15" idx="2"/>
          </p:cNvCxnSpPr>
          <p:nvPr/>
        </p:nvCxnSpPr>
        <p:spPr>
          <a:xfrm>
            <a:off x="6421908" y="2873183"/>
            <a:ext cx="778994" cy="287806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DFF7975-2253-49C9-A7AC-99E6FA59000A}"/>
              </a:ext>
            </a:extLst>
          </p:cNvPr>
          <p:cNvCxnSpPr>
            <a:cxnSpLocks/>
            <a:stCxn id="45" idx="3"/>
            <a:endCxn id="7" idx="2"/>
          </p:cNvCxnSpPr>
          <p:nvPr/>
        </p:nvCxnSpPr>
        <p:spPr>
          <a:xfrm>
            <a:off x="6421908" y="2873183"/>
            <a:ext cx="512294" cy="142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04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D021B32-137C-48BF-AB21-FA93722F9F18}"/>
              </a:ext>
            </a:extLst>
          </p:cNvPr>
          <p:cNvGrpSpPr/>
          <p:nvPr/>
        </p:nvGrpSpPr>
        <p:grpSpPr>
          <a:xfrm>
            <a:off x="384309" y="1471927"/>
            <a:ext cx="5603084" cy="4903473"/>
            <a:chOff x="1130300" y="-1465842"/>
            <a:chExt cx="6851648" cy="5341571"/>
          </a:xfrm>
        </p:grpSpPr>
        <p:sp>
          <p:nvSpPr>
            <p:cNvPr id="3" name="Oval 2">
              <a:extLst>
                <a:ext uri="{FF2B5EF4-FFF2-40B4-BE49-F238E27FC236}">
                  <a16:creationId xmlns:a16="http://schemas.microsoft.com/office/drawing/2014/main" id="{ED4FA080-BD03-4392-9CEB-27B44C450748}"/>
                </a:ext>
              </a:extLst>
            </p:cNvPr>
            <p:cNvSpPr/>
            <p:nvPr/>
          </p:nvSpPr>
          <p:spPr>
            <a:xfrm>
              <a:off x="1130300" y="730249"/>
              <a:ext cx="1574800" cy="908050"/>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latin typeface="微软雅黑 Light" panose="020B0502040204020203" pitchFamily="34" charset="-122"/>
                  <a:ea typeface="微软雅黑 Light" panose="020B0502040204020203" pitchFamily="34" charset="-122"/>
                </a:rPr>
                <a:t>构造过程抽象</a:t>
              </a:r>
              <a:endParaRPr lang="en-US" dirty="0">
                <a:latin typeface="微软雅黑 Light" panose="020B0502040204020203" pitchFamily="34" charset="-122"/>
                <a:ea typeface="微软雅黑 Light" panose="020B0502040204020203" pitchFamily="34" charset="-122"/>
              </a:endParaRPr>
            </a:p>
          </p:txBody>
        </p:sp>
        <p:sp>
          <p:nvSpPr>
            <p:cNvPr id="4" name="Rectangle: Rounded Corners 3">
              <a:extLst>
                <a:ext uri="{FF2B5EF4-FFF2-40B4-BE49-F238E27FC236}">
                  <a16:creationId xmlns:a16="http://schemas.microsoft.com/office/drawing/2014/main" id="{0CC73278-A117-419F-91C5-FEDC768AF84D}"/>
                </a:ext>
              </a:extLst>
            </p:cNvPr>
            <p:cNvSpPr/>
            <p:nvPr/>
          </p:nvSpPr>
          <p:spPr>
            <a:xfrm>
              <a:off x="2705099" y="-1465842"/>
              <a:ext cx="3517900" cy="482600"/>
            </a:xfrm>
            <a:prstGeom prst="round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程序设计的基本元素</a:t>
              </a:r>
              <a:endParaRPr lang="en-US" dirty="0">
                <a:latin typeface="微软雅黑 Light" panose="020B0502040204020203" pitchFamily="34" charset="-122"/>
                <a:ea typeface="微软雅黑 Light" panose="020B0502040204020203" pitchFamily="34" charset="-122"/>
              </a:endParaRPr>
            </a:p>
          </p:txBody>
        </p:sp>
        <p:sp>
          <p:nvSpPr>
            <p:cNvPr id="5" name="Rectangle: Rounded Corners 4">
              <a:extLst>
                <a:ext uri="{FF2B5EF4-FFF2-40B4-BE49-F238E27FC236}">
                  <a16:creationId xmlns:a16="http://schemas.microsoft.com/office/drawing/2014/main" id="{B309D5F8-8C1B-48E5-BF7D-4C8C982D61C0}"/>
                </a:ext>
              </a:extLst>
            </p:cNvPr>
            <p:cNvSpPr/>
            <p:nvPr/>
          </p:nvSpPr>
          <p:spPr>
            <a:xfrm>
              <a:off x="4464048" y="1373522"/>
              <a:ext cx="3517900" cy="482600"/>
            </a:xfrm>
            <a:prstGeom prst="round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过程与它们所产生的计算</a:t>
              </a:r>
              <a:endParaRPr lang="en-US" dirty="0">
                <a:latin typeface="微软雅黑 Light" panose="020B0502040204020203" pitchFamily="34" charset="-122"/>
                <a:ea typeface="微软雅黑 Light" panose="020B0502040204020203" pitchFamily="34" charset="-122"/>
              </a:endParaRPr>
            </a:p>
          </p:txBody>
        </p:sp>
        <p:sp>
          <p:nvSpPr>
            <p:cNvPr id="6" name="Rectangle: Rounded Corners 5">
              <a:extLst>
                <a:ext uri="{FF2B5EF4-FFF2-40B4-BE49-F238E27FC236}">
                  <a16:creationId xmlns:a16="http://schemas.microsoft.com/office/drawing/2014/main" id="{63BBE270-DC87-429D-AD19-E240C6D97DDF}"/>
                </a:ext>
              </a:extLst>
            </p:cNvPr>
            <p:cNvSpPr/>
            <p:nvPr/>
          </p:nvSpPr>
          <p:spPr>
            <a:xfrm>
              <a:off x="2705099" y="3393129"/>
              <a:ext cx="3517900" cy="482600"/>
            </a:xfrm>
            <a:prstGeom prst="round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用高阶函数做抽象</a:t>
              </a:r>
              <a:endParaRPr lang="en-US" dirty="0">
                <a:latin typeface="微软雅黑 Light" panose="020B0502040204020203" pitchFamily="34" charset="-122"/>
                <a:ea typeface="微软雅黑 Light" panose="020B0502040204020203" pitchFamily="34" charset="-122"/>
              </a:endParaRPr>
            </a:p>
          </p:txBody>
        </p:sp>
      </p:grpSp>
      <p:grpSp>
        <p:nvGrpSpPr>
          <p:cNvPr id="17" name="Group 16">
            <a:extLst>
              <a:ext uri="{FF2B5EF4-FFF2-40B4-BE49-F238E27FC236}">
                <a16:creationId xmlns:a16="http://schemas.microsoft.com/office/drawing/2014/main" id="{4C725A29-51F0-45D3-B415-0086C6E4DA07}"/>
              </a:ext>
            </a:extLst>
          </p:cNvPr>
          <p:cNvGrpSpPr/>
          <p:nvPr/>
        </p:nvGrpSpPr>
        <p:grpSpPr>
          <a:xfrm>
            <a:off x="4778520" y="63500"/>
            <a:ext cx="3251200" cy="3094762"/>
            <a:chOff x="5270500" y="12700"/>
            <a:chExt cx="2628900" cy="3342412"/>
          </a:xfrm>
        </p:grpSpPr>
        <p:sp>
          <p:nvSpPr>
            <p:cNvPr id="9" name="Rectangle 8">
              <a:extLst>
                <a:ext uri="{FF2B5EF4-FFF2-40B4-BE49-F238E27FC236}">
                  <a16:creationId xmlns:a16="http://schemas.microsoft.com/office/drawing/2014/main" id="{BF5066BD-E502-4DB3-8F3B-D170DB697263}"/>
                </a:ext>
              </a:extLst>
            </p:cNvPr>
            <p:cNvSpPr/>
            <p:nvPr/>
          </p:nvSpPr>
          <p:spPr>
            <a:xfrm>
              <a:off x="5270500" y="12700"/>
              <a:ext cx="26289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表达式</a:t>
              </a:r>
              <a:endParaRPr lang="en-US" dirty="0">
                <a:latin typeface="微软雅黑" panose="020B0503020204020204" pitchFamily="34" charset="-122"/>
                <a:ea typeface="微软雅黑" panose="020B0503020204020204" pitchFamily="34" charset="-122"/>
              </a:endParaRPr>
            </a:p>
          </p:txBody>
        </p:sp>
        <p:sp>
          <p:nvSpPr>
            <p:cNvPr id="10" name="Rectangle 9">
              <a:extLst>
                <a:ext uri="{FF2B5EF4-FFF2-40B4-BE49-F238E27FC236}">
                  <a16:creationId xmlns:a16="http://schemas.microsoft.com/office/drawing/2014/main" id="{485677E0-E6DE-46E6-8060-0AB0D1DFD01B}"/>
                </a:ext>
              </a:extLst>
            </p:cNvPr>
            <p:cNvSpPr/>
            <p:nvPr/>
          </p:nvSpPr>
          <p:spPr>
            <a:xfrm>
              <a:off x="5270500" y="419100"/>
              <a:ext cx="26289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命名和环境</a:t>
              </a:r>
              <a:endParaRPr lang="en-US" dirty="0">
                <a:latin typeface="微软雅黑" panose="020B0503020204020204" pitchFamily="34" charset="-122"/>
                <a:ea typeface="微软雅黑" panose="020B0503020204020204" pitchFamily="34" charset="-122"/>
              </a:endParaRPr>
            </a:p>
          </p:txBody>
        </p:sp>
        <p:sp>
          <p:nvSpPr>
            <p:cNvPr id="11" name="Rectangle 10">
              <a:extLst>
                <a:ext uri="{FF2B5EF4-FFF2-40B4-BE49-F238E27FC236}">
                  <a16:creationId xmlns:a16="http://schemas.microsoft.com/office/drawing/2014/main" id="{68231109-3877-44CA-B29F-61E35EBC6524}"/>
                </a:ext>
              </a:extLst>
            </p:cNvPr>
            <p:cNvSpPr/>
            <p:nvPr/>
          </p:nvSpPr>
          <p:spPr>
            <a:xfrm>
              <a:off x="5270500" y="850900"/>
              <a:ext cx="26289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组合式的求值</a:t>
              </a:r>
              <a:endParaRPr lang="en-US" dirty="0">
                <a:latin typeface="微软雅黑" panose="020B0503020204020204" pitchFamily="34" charset="-122"/>
                <a:ea typeface="微软雅黑" panose="020B0503020204020204" pitchFamily="34" charset="-122"/>
              </a:endParaRPr>
            </a:p>
          </p:txBody>
        </p:sp>
        <p:sp>
          <p:nvSpPr>
            <p:cNvPr id="12" name="Rectangle 11">
              <a:extLst>
                <a:ext uri="{FF2B5EF4-FFF2-40B4-BE49-F238E27FC236}">
                  <a16:creationId xmlns:a16="http://schemas.microsoft.com/office/drawing/2014/main" id="{002E0CC8-0EA1-403F-B63C-3C02C1704F68}"/>
                </a:ext>
              </a:extLst>
            </p:cNvPr>
            <p:cNvSpPr/>
            <p:nvPr/>
          </p:nvSpPr>
          <p:spPr>
            <a:xfrm>
              <a:off x="5270500" y="1281907"/>
              <a:ext cx="26289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复合过程</a:t>
              </a:r>
              <a:endParaRPr lang="en-US" dirty="0">
                <a:latin typeface="微软雅黑" panose="020B0503020204020204" pitchFamily="34" charset="-122"/>
                <a:ea typeface="微软雅黑" panose="020B0503020204020204" pitchFamily="34" charset="-122"/>
              </a:endParaRPr>
            </a:p>
          </p:txBody>
        </p:sp>
        <p:sp>
          <p:nvSpPr>
            <p:cNvPr id="13" name="Rectangle 12">
              <a:extLst>
                <a:ext uri="{FF2B5EF4-FFF2-40B4-BE49-F238E27FC236}">
                  <a16:creationId xmlns:a16="http://schemas.microsoft.com/office/drawing/2014/main" id="{F7A3CADC-9B20-40CE-9DAD-E9F62E2F217B}"/>
                </a:ext>
              </a:extLst>
            </p:cNvPr>
            <p:cNvSpPr/>
            <p:nvPr/>
          </p:nvSpPr>
          <p:spPr>
            <a:xfrm>
              <a:off x="5270500" y="1688307"/>
              <a:ext cx="26289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过程应用的代换模型</a:t>
              </a:r>
              <a:endParaRPr lang="en-US" dirty="0">
                <a:latin typeface="微软雅黑" panose="020B0503020204020204" pitchFamily="34" charset="-122"/>
                <a:ea typeface="微软雅黑" panose="020B0503020204020204" pitchFamily="34" charset="-122"/>
              </a:endParaRPr>
            </a:p>
          </p:txBody>
        </p:sp>
        <p:sp>
          <p:nvSpPr>
            <p:cNvPr id="14" name="Rectangle 13">
              <a:extLst>
                <a:ext uri="{FF2B5EF4-FFF2-40B4-BE49-F238E27FC236}">
                  <a16:creationId xmlns:a16="http://schemas.microsoft.com/office/drawing/2014/main" id="{283ECC03-B396-46EB-B487-CB92E0BE5759}"/>
                </a:ext>
              </a:extLst>
            </p:cNvPr>
            <p:cNvSpPr/>
            <p:nvPr/>
          </p:nvSpPr>
          <p:spPr>
            <a:xfrm>
              <a:off x="5270500" y="2120107"/>
              <a:ext cx="26289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条件表达式和谓词</a:t>
              </a:r>
              <a:endParaRPr lang="en-US" dirty="0">
                <a:latin typeface="微软雅黑" panose="020B0503020204020204" pitchFamily="34" charset="-122"/>
                <a:ea typeface="微软雅黑" panose="020B0503020204020204" pitchFamily="34" charset="-122"/>
              </a:endParaRPr>
            </a:p>
          </p:txBody>
        </p:sp>
        <p:sp>
          <p:nvSpPr>
            <p:cNvPr id="15" name="Rectangle 14">
              <a:extLst>
                <a:ext uri="{FF2B5EF4-FFF2-40B4-BE49-F238E27FC236}">
                  <a16:creationId xmlns:a16="http://schemas.microsoft.com/office/drawing/2014/main" id="{31308FD0-4A53-4B1A-9C76-7F450F386EFD}"/>
                </a:ext>
              </a:extLst>
            </p:cNvPr>
            <p:cNvSpPr/>
            <p:nvPr/>
          </p:nvSpPr>
          <p:spPr>
            <a:xfrm>
              <a:off x="5270500" y="2580412"/>
              <a:ext cx="26289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实例：采用牛顿法求平方根</a:t>
              </a:r>
              <a:endParaRPr lang="en-US" dirty="0">
                <a:latin typeface="微软雅黑" panose="020B0503020204020204" pitchFamily="34" charset="-122"/>
                <a:ea typeface="微软雅黑" panose="020B0503020204020204" pitchFamily="34" charset="-122"/>
              </a:endParaRPr>
            </a:p>
          </p:txBody>
        </p:sp>
        <p:sp>
          <p:nvSpPr>
            <p:cNvPr id="16" name="Rectangle 15">
              <a:extLst>
                <a:ext uri="{FF2B5EF4-FFF2-40B4-BE49-F238E27FC236}">
                  <a16:creationId xmlns:a16="http://schemas.microsoft.com/office/drawing/2014/main" id="{82F1FA4D-3CC8-4E52-9255-0784533A81C3}"/>
                </a:ext>
              </a:extLst>
            </p:cNvPr>
            <p:cNvSpPr/>
            <p:nvPr/>
          </p:nvSpPr>
          <p:spPr>
            <a:xfrm>
              <a:off x="5270500" y="3012212"/>
              <a:ext cx="26289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过程作为黑箱抽象</a:t>
              </a:r>
              <a:endParaRPr lang="en-US" dirty="0">
                <a:latin typeface="微软雅黑" panose="020B0503020204020204" pitchFamily="34" charset="-122"/>
                <a:ea typeface="微软雅黑" panose="020B0503020204020204" pitchFamily="34" charset="-122"/>
              </a:endParaRPr>
            </a:p>
          </p:txBody>
        </p:sp>
      </p:grpSp>
      <p:grpSp>
        <p:nvGrpSpPr>
          <p:cNvPr id="18" name="Group 17">
            <a:extLst>
              <a:ext uri="{FF2B5EF4-FFF2-40B4-BE49-F238E27FC236}">
                <a16:creationId xmlns:a16="http://schemas.microsoft.com/office/drawing/2014/main" id="{D597A124-8506-48E6-AB42-9156A3767DCC}"/>
              </a:ext>
            </a:extLst>
          </p:cNvPr>
          <p:cNvGrpSpPr/>
          <p:nvPr/>
        </p:nvGrpSpPr>
        <p:grpSpPr>
          <a:xfrm>
            <a:off x="8772097" y="2815362"/>
            <a:ext cx="3251200" cy="2354331"/>
            <a:chOff x="5270500" y="12700"/>
            <a:chExt cx="2628900" cy="2450307"/>
          </a:xfrm>
        </p:grpSpPr>
        <p:sp>
          <p:nvSpPr>
            <p:cNvPr id="19" name="Rectangle 18">
              <a:extLst>
                <a:ext uri="{FF2B5EF4-FFF2-40B4-BE49-F238E27FC236}">
                  <a16:creationId xmlns:a16="http://schemas.microsoft.com/office/drawing/2014/main" id="{0909CAED-2FB1-476E-88C3-5F6320E9DB76}"/>
                </a:ext>
              </a:extLst>
            </p:cNvPr>
            <p:cNvSpPr/>
            <p:nvPr/>
          </p:nvSpPr>
          <p:spPr>
            <a:xfrm>
              <a:off x="5270500" y="12700"/>
              <a:ext cx="2628900" cy="342900"/>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线性的递归和迭代</a:t>
              </a:r>
              <a:endParaRPr lang="en-US" dirty="0">
                <a:latin typeface="微软雅黑" panose="020B0503020204020204" pitchFamily="34" charset="-122"/>
                <a:ea typeface="微软雅黑" panose="020B0503020204020204" pitchFamily="34" charset="-122"/>
              </a:endParaRPr>
            </a:p>
          </p:txBody>
        </p:sp>
        <p:sp>
          <p:nvSpPr>
            <p:cNvPr id="20" name="Rectangle 19">
              <a:extLst>
                <a:ext uri="{FF2B5EF4-FFF2-40B4-BE49-F238E27FC236}">
                  <a16:creationId xmlns:a16="http://schemas.microsoft.com/office/drawing/2014/main" id="{2C00CA31-7C80-4057-8F02-9D44A1BAFAB7}"/>
                </a:ext>
              </a:extLst>
            </p:cNvPr>
            <p:cNvSpPr/>
            <p:nvPr/>
          </p:nvSpPr>
          <p:spPr>
            <a:xfrm>
              <a:off x="5270500" y="419100"/>
              <a:ext cx="2628900" cy="342900"/>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树形递归</a:t>
              </a:r>
              <a:endParaRPr lang="en-US" dirty="0">
                <a:latin typeface="微软雅黑" panose="020B0503020204020204" pitchFamily="34" charset="-122"/>
                <a:ea typeface="微软雅黑" panose="020B0503020204020204" pitchFamily="34" charset="-122"/>
              </a:endParaRPr>
            </a:p>
          </p:txBody>
        </p:sp>
        <p:sp>
          <p:nvSpPr>
            <p:cNvPr id="21" name="Rectangle 20">
              <a:extLst>
                <a:ext uri="{FF2B5EF4-FFF2-40B4-BE49-F238E27FC236}">
                  <a16:creationId xmlns:a16="http://schemas.microsoft.com/office/drawing/2014/main" id="{1A9705E9-352D-4B5F-BA3C-AA212FC25D71}"/>
                </a:ext>
              </a:extLst>
            </p:cNvPr>
            <p:cNvSpPr/>
            <p:nvPr/>
          </p:nvSpPr>
          <p:spPr>
            <a:xfrm>
              <a:off x="5270500" y="850900"/>
              <a:ext cx="2628900" cy="342900"/>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增长的阶</a:t>
              </a:r>
              <a:endParaRPr lang="en-US" dirty="0">
                <a:latin typeface="微软雅黑" panose="020B0503020204020204" pitchFamily="34" charset="-122"/>
                <a:ea typeface="微软雅黑" panose="020B0503020204020204" pitchFamily="34" charset="-122"/>
              </a:endParaRPr>
            </a:p>
          </p:txBody>
        </p:sp>
        <p:sp>
          <p:nvSpPr>
            <p:cNvPr id="22" name="Rectangle 21">
              <a:extLst>
                <a:ext uri="{FF2B5EF4-FFF2-40B4-BE49-F238E27FC236}">
                  <a16:creationId xmlns:a16="http://schemas.microsoft.com/office/drawing/2014/main" id="{C6C79A48-655D-424D-969E-07BE514BDD9B}"/>
                </a:ext>
              </a:extLst>
            </p:cNvPr>
            <p:cNvSpPr/>
            <p:nvPr/>
          </p:nvSpPr>
          <p:spPr>
            <a:xfrm>
              <a:off x="5270500" y="1281907"/>
              <a:ext cx="2628900" cy="342900"/>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求幂</a:t>
              </a:r>
              <a:endParaRPr lang="en-US" dirty="0">
                <a:latin typeface="微软雅黑" panose="020B0503020204020204" pitchFamily="34" charset="-122"/>
                <a:ea typeface="微软雅黑" panose="020B0503020204020204" pitchFamily="34" charset="-122"/>
              </a:endParaRPr>
            </a:p>
          </p:txBody>
        </p:sp>
        <p:sp>
          <p:nvSpPr>
            <p:cNvPr id="23" name="Rectangle 22">
              <a:extLst>
                <a:ext uri="{FF2B5EF4-FFF2-40B4-BE49-F238E27FC236}">
                  <a16:creationId xmlns:a16="http://schemas.microsoft.com/office/drawing/2014/main" id="{F405A8BE-F92C-43A8-B5D9-57C5780EFA2A}"/>
                </a:ext>
              </a:extLst>
            </p:cNvPr>
            <p:cNvSpPr/>
            <p:nvPr/>
          </p:nvSpPr>
          <p:spPr>
            <a:xfrm>
              <a:off x="5270500" y="1688307"/>
              <a:ext cx="2628900" cy="342900"/>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最大公约数</a:t>
              </a:r>
              <a:endParaRPr lang="en-US" dirty="0">
                <a:latin typeface="微软雅黑" panose="020B0503020204020204" pitchFamily="34" charset="-122"/>
                <a:ea typeface="微软雅黑" panose="020B0503020204020204" pitchFamily="34" charset="-122"/>
              </a:endParaRPr>
            </a:p>
          </p:txBody>
        </p:sp>
        <p:sp>
          <p:nvSpPr>
            <p:cNvPr id="24" name="Rectangle 23">
              <a:extLst>
                <a:ext uri="{FF2B5EF4-FFF2-40B4-BE49-F238E27FC236}">
                  <a16:creationId xmlns:a16="http://schemas.microsoft.com/office/drawing/2014/main" id="{DD2AA597-363E-492B-90E8-845ADD0EC213}"/>
                </a:ext>
              </a:extLst>
            </p:cNvPr>
            <p:cNvSpPr/>
            <p:nvPr/>
          </p:nvSpPr>
          <p:spPr>
            <a:xfrm>
              <a:off x="5270500" y="2120107"/>
              <a:ext cx="2628900" cy="342900"/>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实例：素数检测</a:t>
              </a:r>
              <a:endParaRPr lang="en-US" dirty="0">
                <a:latin typeface="微软雅黑" panose="020B0503020204020204" pitchFamily="34" charset="-122"/>
                <a:ea typeface="微软雅黑" panose="020B0503020204020204" pitchFamily="34" charset="-122"/>
              </a:endParaRPr>
            </a:p>
          </p:txBody>
        </p:sp>
      </p:grpSp>
      <p:grpSp>
        <p:nvGrpSpPr>
          <p:cNvPr id="27" name="Group 26">
            <a:extLst>
              <a:ext uri="{FF2B5EF4-FFF2-40B4-BE49-F238E27FC236}">
                <a16:creationId xmlns:a16="http://schemas.microsoft.com/office/drawing/2014/main" id="{02446065-8F54-4550-BC9F-8FB0F5D62789}"/>
              </a:ext>
            </a:extLst>
          </p:cNvPr>
          <p:cNvGrpSpPr/>
          <p:nvPr/>
        </p:nvGrpSpPr>
        <p:grpSpPr>
          <a:xfrm>
            <a:off x="5076396" y="5243044"/>
            <a:ext cx="3394503" cy="1538756"/>
            <a:chOff x="5270500" y="12700"/>
            <a:chExt cx="2628900" cy="1612107"/>
          </a:xfrm>
        </p:grpSpPr>
        <p:sp>
          <p:nvSpPr>
            <p:cNvPr id="28" name="Rectangle 27">
              <a:extLst>
                <a:ext uri="{FF2B5EF4-FFF2-40B4-BE49-F238E27FC236}">
                  <a16:creationId xmlns:a16="http://schemas.microsoft.com/office/drawing/2014/main" id="{D659740B-6CB6-4CB5-932D-F35593A75330}"/>
                </a:ext>
              </a:extLst>
            </p:cNvPr>
            <p:cNvSpPr/>
            <p:nvPr/>
          </p:nvSpPr>
          <p:spPr>
            <a:xfrm>
              <a:off x="5270500" y="12700"/>
              <a:ext cx="2628900" cy="342900"/>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过程作为参数</a:t>
              </a:r>
              <a:endParaRPr lang="en-US" dirty="0">
                <a:latin typeface="微软雅黑" panose="020B0503020204020204" pitchFamily="34" charset="-122"/>
                <a:ea typeface="微软雅黑" panose="020B0503020204020204" pitchFamily="34" charset="-122"/>
              </a:endParaRPr>
            </a:p>
          </p:txBody>
        </p:sp>
        <p:sp>
          <p:nvSpPr>
            <p:cNvPr id="29" name="Rectangle 28">
              <a:extLst>
                <a:ext uri="{FF2B5EF4-FFF2-40B4-BE49-F238E27FC236}">
                  <a16:creationId xmlns:a16="http://schemas.microsoft.com/office/drawing/2014/main" id="{C93B5716-ECA3-45E9-93D1-1CC76C1502CE}"/>
                </a:ext>
              </a:extLst>
            </p:cNvPr>
            <p:cNvSpPr/>
            <p:nvPr/>
          </p:nvSpPr>
          <p:spPr>
            <a:xfrm>
              <a:off x="5270500" y="419100"/>
              <a:ext cx="2628900" cy="342900"/>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用</a:t>
              </a:r>
              <a:r>
                <a:rPr lang="en-US" altLang="zh-CN" dirty="0">
                  <a:latin typeface="微软雅黑" panose="020B0503020204020204" pitchFamily="34" charset="-122"/>
                  <a:ea typeface="微软雅黑" panose="020B0503020204020204" pitchFamily="34" charset="-122"/>
                </a:rPr>
                <a:t>lambda</a:t>
              </a:r>
              <a:r>
                <a:rPr lang="zh-CN" altLang="en-US" dirty="0">
                  <a:latin typeface="微软雅黑" panose="020B0503020204020204" pitchFamily="34" charset="-122"/>
                  <a:ea typeface="微软雅黑" panose="020B0503020204020204" pitchFamily="34" charset="-122"/>
                </a:rPr>
                <a:t>构造过程</a:t>
              </a:r>
              <a:endParaRPr lang="en-US" dirty="0">
                <a:latin typeface="微软雅黑" panose="020B0503020204020204" pitchFamily="34" charset="-122"/>
                <a:ea typeface="微软雅黑" panose="020B0503020204020204" pitchFamily="34" charset="-122"/>
              </a:endParaRPr>
            </a:p>
          </p:txBody>
        </p:sp>
        <p:sp>
          <p:nvSpPr>
            <p:cNvPr id="30" name="Rectangle 29">
              <a:extLst>
                <a:ext uri="{FF2B5EF4-FFF2-40B4-BE49-F238E27FC236}">
                  <a16:creationId xmlns:a16="http://schemas.microsoft.com/office/drawing/2014/main" id="{7AA4BFE3-EA10-48CE-876F-7AEC342839BE}"/>
                </a:ext>
              </a:extLst>
            </p:cNvPr>
            <p:cNvSpPr/>
            <p:nvPr/>
          </p:nvSpPr>
          <p:spPr>
            <a:xfrm>
              <a:off x="5270500" y="850900"/>
              <a:ext cx="2628900" cy="342900"/>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过程作为一般性的方法</a:t>
              </a:r>
              <a:endParaRPr lang="en-US" dirty="0">
                <a:latin typeface="微软雅黑" panose="020B0503020204020204" pitchFamily="34" charset="-122"/>
                <a:ea typeface="微软雅黑" panose="020B0503020204020204" pitchFamily="34" charset="-122"/>
              </a:endParaRPr>
            </a:p>
          </p:txBody>
        </p:sp>
        <p:sp>
          <p:nvSpPr>
            <p:cNvPr id="31" name="Rectangle 30">
              <a:extLst>
                <a:ext uri="{FF2B5EF4-FFF2-40B4-BE49-F238E27FC236}">
                  <a16:creationId xmlns:a16="http://schemas.microsoft.com/office/drawing/2014/main" id="{2AB1F9CD-0921-4C25-9FEA-81172280CD22}"/>
                </a:ext>
              </a:extLst>
            </p:cNvPr>
            <p:cNvSpPr/>
            <p:nvPr/>
          </p:nvSpPr>
          <p:spPr>
            <a:xfrm>
              <a:off x="5270500" y="1281907"/>
              <a:ext cx="2628900" cy="342900"/>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过程作为返回值</a:t>
              </a:r>
              <a:endParaRPr lang="en-US" dirty="0">
                <a:latin typeface="微软雅黑" panose="020B0503020204020204" pitchFamily="34" charset="-122"/>
                <a:ea typeface="微软雅黑" panose="020B0503020204020204" pitchFamily="34" charset="-122"/>
              </a:endParaRPr>
            </a:p>
          </p:txBody>
        </p:sp>
      </p:grpSp>
      <p:cxnSp>
        <p:nvCxnSpPr>
          <p:cNvPr id="44" name="Connector: Curved 43">
            <a:extLst>
              <a:ext uri="{FF2B5EF4-FFF2-40B4-BE49-F238E27FC236}">
                <a16:creationId xmlns:a16="http://schemas.microsoft.com/office/drawing/2014/main" id="{DF57E396-B3CD-47A3-9C7C-239829C8A2D9}"/>
              </a:ext>
            </a:extLst>
          </p:cNvPr>
          <p:cNvCxnSpPr>
            <a:stCxn id="4" idx="3"/>
            <a:endCxn id="9" idx="1"/>
          </p:cNvCxnSpPr>
          <p:nvPr/>
        </p:nvCxnSpPr>
        <p:spPr>
          <a:xfrm flipV="1">
            <a:off x="4548974" y="222247"/>
            <a:ext cx="229546" cy="14711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E5605B41-E9EE-4339-8C86-D9D03CCAA2F5}"/>
              </a:ext>
            </a:extLst>
          </p:cNvPr>
          <p:cNvCxnSpPr>
            <a:stCxn id="4" idx="3"/>
            <a:endCxn id="16" idx="1"/>
          </p:cNvCxnSpPr>
          <p:nvPr/>
        </p:nvCxnSpPr>
        <p:spPr>
          <a:xfrm>
            <a:off x="4548974" y="1693437"/>
            <a:ext cx="229546" cy="130607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C1EB121-CED3-4CF2-B862-2DE1FCB90CF9}"/>
              </a:ext>
            </a:extLst>
          </p:cNvPr>
          <p:cNvCxnSpPr>
            <a:stCxn id="5" idx="3"/>
            <a:endCxn id="19" idx="1"/>
          </p:cNvCxnSpPr>
          <p:nvPr/>
        </p:nvCxnSpPr>
        <p:spPr>
          <a:xfrm flipV="1">
            <a:off x="5987393" y="2980097"/>
            <a:ext cx="2784704" cy="1319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BFBE9AE-0B92-4C4F-B8C7-B96FF4267E9F}"/>
              </a:ext>
            </a:extLst>
          </p:cNvPr>
          <p:cNvCxnSpPr>
            <a:stCxn id="5" idx="3"/>
            <a:endCxn id="24" idx="1"/>
          </p:cNvCxnSpPr>
          <p:nvPr/>
        </p:nvCxnSpPr>
        <p:spPr>
          <a:xfrm>
            <a:off x="5987393" y="4299926"/>
            <a:ext cx="2784704" cy="705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Curved 53">
            <a:extLst>
              <a:ext uri="{FF2B5EF4-FFF2-40B4-BE49-F238E27FC236}">
                <a16:creationId xmlns:a16="http://schemas.microsoft.com/office/drawing/2014/main" id="{B3FC9AD9-0254-4B41-BCC7-E55060F70D6D}"/>
              </a:ext>
            </a:extLst>
          </p:cNvPr>
          <p:cNvCxnSpPr>
            <a:stCxn id="6" idx="3"/>
            <a:endCxn id="28" idx="1"/>
          </p:cNvCxnSpPr>
          <p:nvPr/>
        </p:nvCxnSpPr>
        <p:spPr>
          <a:xfrm flipV="1">
            <a:off x="4548974" y="5406693"/>
            <a:ext cx="527422" cy="74719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Curved 55">
            <a:extLst>
              <a:ext uri="{FF2B5EF4-FFF2-40B4-BE49-F238E27FC236}">
                <a16:creationId xmlns:a16="http://schemas.microsoft.com/office/drawing/2014/main" id="{50786C22-5EED-46DA-92CC-688CBDD3B638}"/>
              </a:ext>
            </a:extLst>
          </p:cNvPr>
          <p:cNvCxnSpPr>
            <a:cxnSpLocks/>
            <a:stCxn id="6" idx="3"/>
            <a:endCxn id="31" idx="1"/>
          </p:cNvCxnSpPr>
          <p:nvPr/>
        </p:nvCxnSpPr>
        <p:spPr>
          <a:xfrm>
            <a:off x="4548974" y="6153891"/>
            <a:ext cx="527422" cy="46426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Curved 59">
            <a:extLst>
              <a:ext uri="{FF2B5EF4-FFF2-40B4-BE49-F238E27FC236}">
                <a16:creationId xmlns:a16="http://schemas.microsoft.com/office/drawing/2014/main" id="{2C664A6E-616A-40A3-BE60-DFA13CDF8195}"/>
              </a:ext>
            </a:extLst>
          </p:cNvPr>
          <p:cNvCxnSpPr>
            <a:cxnSpLocks/>
            <a:stCxn id="3" idx="0"/>
            <a:endCxn id="4" idx="1"/>
          </p:cNvCxnSpPr>
          <p:nvPr/>
        </p:nvCxnSpPr>
        <p:spPr>
          <a:xfrm rot="5400000" flipH="1" flipV="1">
            <a:off x="452947" y="2268714"/>
            <a:ext cx="1794465" cy="6439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98964F6-9447-43E1-ACB2-F7FF0CB7AD30}"/>
              </a:ext>
            </a:extLst>
          </p:cNvPr>
          <p:cNvCxnSpPr>
            <a:stCxn id="3" idx="6"/>
            <a:endCxn id="5" idx="1"/>
          </p:cNvCxnSpPr>
          <p:nvPr/>
        </p:nvCxnSpPr>
        <p:spPr>
          <a:xfrm>
            <a:off x="1672136" y="3904690"/>
            <a:ext cx="1438418" cy="395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Curved 67">
            <a:extLst>
              <a:ext uri="{FF2B5EF4-FFF2-40B4-BE49-F238E27FC236}">
                <a16:creationId xmlns:a16="http://schemas.microsoft.com/office/drawing/2014/main" id="{C63F9778-B54C-4AA4-9F76-1451B10B7385}"/>
              </a:ext>
            </a:extLst>
          </p:cNvPr>
          <p:cNvCxnSpPr>
            <a:stCxn id="3" idx="4"/>
            <a:endCxn id="6" idx="1"/>
          </p:cNvCxnSpPr>
          <p:nvPr/>
        </p:nvCxnSpPr>
        <p:spPr>
          <a:xfrm rot="16200000" flipH="1">
            <a:off x="433972" y="4915728"/>
            <a:ext cx="1832414" cy="6439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75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2EF78B4-E82F-4BC5-BEAE-AFA9A604B5EC}"/>
              </a:ext>
            </a:extLst>
          </p:cNvPr>
          <p:cNvCxnSpPr/>
          <p:nvPr/>
        </p:nvCxnSpPr>
        <p:spPr>
          <a:xfrm flipH="1">
            <a:off x="774700" y="406400"/>
            <a:ext cx="901700" cy="901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81F86A8-8806-4565-B7F0-0C85FDCE2645}"/>
              </a:ext>
            </a:extLst>
          </p:cNvPr>
          <p:cNvCxnSpPr>
            <a:cxnSpLocks/>
          </p:cNvCxnSpPr>
          <p:nvPr/>
        </p:nvCxnSpPr>
        <p:spPr>
          <a:xfrm>
            <a:off x="1676400" y="406400"/>
            <a:ext cx="3581400" cy="23381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6A863A-E9FC-45C7-8FF7-98CFE6818DEF}"/>
              </a:ext>
            </a:extLst>
          </p:cNvPr>
          <p:cNvCxnSpPr/>
          <p:nvPr/>
        </p:nvCxnSpPr>
        <p:spPr>
          <a:xfrm>
            <a:off x="1676400" y="406400"/>
            <a:ext cx="0" cy="2506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A1071F4-A5F2-4166-8E8F-1862759E2EE7}"/>
              </a:ext>
            </a:extLst>
          </p:cNvPr>
          <p:cNvCxnSpPr/>
          <p:nvPr/>
        </p:nvCxnSpPr>
        <p:spPr>
          <a:xfrm flipH="1">
            <a:off x="774700" y="2010833"/>
            <a:ext cx="901700" cy="901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37F4AF1-E564-438D-B733-E222FFAC2C08}"/>
              </a:ext>
            </a:extLst>
          </p:cNvPr>
          <p:cNvCxnSpPr>
            <a:cxnSpLocks/>
          </p:cNvCxnSpPr>
          <p:nvPr/>
        </p:nvCxnSpPr>
        <p:spPr>
          <a:xfrm>
            <a:off x="1676400" y="2010833"/>
            <a:ext cx="1160037" cy="109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89B6638-A0F5-4650-A3D6-E7472033471A}"/>
              </a:ext>
            </a:extLst>
          </p:cNvPr>
          <p:cNvCxnSpPr/>
          <p:nvPr/>
        </p:nvCxnSpPr>
        <p:spPr>
          <a:xfrm flipH="1">
            <a:off x="1917700" y="3103425"/>
            <a:ext cx="901700" cy="901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6F4437A-11B4-47EE-9FE3-A54AA487ED88}"/>
              </a:ext>
            </a:extLst>
          </p:cNvPr>
          <p:cNvCxnSpPr>
            <a:cxnSpLocks/>
          </p:cNvCxnSpPr>
          <p:nvPr/>
        </p:nvCxnSpPr>
        <p:spPr>
          <a:xfrm>
            <a:off x="2819400" y="3103425"/>
            <a:ext cx="918737" cy="865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8131052-B24A-4EB8-ABB9-83BFEDB3F51C}"/>
              </a:ext>
            </a:extLst>
          </p:cNvPr>
          <p:cNvCxnSpPr>
            <a:cxnSpLocks/>
          </p:cNvCxnSpPr>
          <p:nvPr/>
        </p:nvCxnSpPr>
        <p:spPr>
          <a:xfrm>
            <a:off x="2819400" y="3103425"/>
            <a:ext cx="0" cy="985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6A917C-7422-45E2-8A01-B2A9B4C836AD}"/>
              </a:ext>
            </a:extLst>
          </p:cNvPr>
          <p:cNvCxnSpPr>
            <a:cxnSpLocks/>
          </p:cNvCxnSpPr>
          <p:nvPr/>
        </p:nvCxnSpPr>
        <p:spPr>
          <a:xfrm flipH="1">
            <a:off x="3738137" y="2081071"/>
            <a:ext cx="493079" cy="493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7692DDC-1916-4D07-80EA-8D76D3B5C8EE}"/>
              </a:ext>
            </a:extLst>
          </p:cNvPr>
          <p:cNvCxnSpPr>
            <a:cxnSpLocks/>
          </p:cNvCxnSpPr>
          <p:nvPr/>
        </p:nvCxnSpPr>
        <p:spPr>
          <a:xfrm>
            <a:off x="4231216" y="2081071"/>
            <a:ext cx="1238251" cy="289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15B6FC-EACC-4423-B208-58FBBC9AA35E}"/>
              </a:ext>
            </a:extLst>
          </p:cNvPr>
          <p:cNvCxnSpPr>
            <a:cxnSpLocks/>
          </p:cNvCxnSpPr>
          <p:nvPr/>
        </p:nvCxnSpPr>
        <p:spPr>
          <a:xfrm>
            <a:off x="4231216" y="2081071"/>
            <a:ext cx="0" cy="985975"/>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0E18848-BE6E-4992-92D6-9104A8FD3B0B}"/>
              </a:ext>
            </a:extLst>
          </p:cNvPr>
          <p:cNvSpPr txBox="1"/>
          <p:nvPr/>
        </p:nvSpPr>
        <p:spPr>
          <a:xfrm>
            <a:off x="330200" y="1261934"/>
            <a:ext cx="901700" cy="461665"/>
          </a:xfrm>
          <a:prstGeom prst="rect">
            <a:avLst/>
          </a:prstGeom>
          <a:noFill/>
        </p:spPr>
        <p:txBody>
          <a:bodyPr wrap="square" rtlCol="0" anchor="ctr">
            <a:spAutoFit/>
          </a:bodyPr>
          <a:lstStyle/>
          <a:p>
            <a:pPr algn="ctr"/>
            <a:r>
              <a:rPr lang="en-US" sz="2400" dirty="0"/>
              <a:t>*</a:t>
            </a:r>
          </a:p>
        </p:txBody>
      </p:sp>
      <p:sp>
        <p:nvSpPr>
          <p:cNvPr id="32" name="TextBox 31">
            <a:extLst>
              <a:ext uri="{FF2B5EF4-FFF2-40B4-BE49-F238E27FC236}">
                <a16:creationId xmlns:a16="http://schemas.microsoft.com/office/drawing/2014/main" id="{539262C7-A4A9-4EC4-9E93-60BD77895925}"/>
              </a:ext>
            </a:extLst>
          </p:cNvPr>
          <p:cNvSpPr txBox="1"/>
          <p:nvPr/>
        </p:nvSpPr>
        <p:spPr>
          <a:xfrm>
            <a:off x="3278768" y="2471363"/>
            <a:ext cx="901700" cy="461665"/>
          </a:xfrm>
          <a:prstGeom prst="rect">
            <a:avLst/>
          </a:prstGeom>
          <a:noFill/>
        </p:spPr>
        <p:txBody>
          <a:bodyPr wrap="square" rtlCol="0" anchor="ctr">
            <a:spAutoFit/>
          </a:bodyPr>
          <a:lstStyle/>
          <a:p>
            <a:pPr algn="ctr"/>
            <a:r>
              <a:rPr lang="en-US" sz="2400" dirty="0"/>
              <a:t>+</a:t>
            </a:r>
          </a:p>
        </p:txBody>
      </p:sp>
      <p:sp>
        <p:nvSpPr>
          <p:cNvPr id="33" name="TextBox 32">
            <a:extLst>
              <a:ext uri="{FF2B5EF4-FFF2-40B4-BE49-F238E27FC236}">
                <a16:creationId xmlns:a16="http://schemas.microsoft.com/office/drawing/2014/main" id="{C645BB2F-B304-4308-8CD5-6233C2F28717}"/>
              </a:ext>
            </a:extLst>
          </p:cNvPr>
          <p:cNvSpPr txBox="1"/>
          <p:nvPr/>
        </p:nvSpPr>
        <p:spPr>
          <a:xfrm>
            <a:off x="3794280" y="2995673"/>
            <a:ext cx="901700" cy="461665"/>
          </a:xfrm>
          <a:prstGeom prst="rect">
            <a:avLst/>
          </a:prstGeom>
          <a:noFill/>
        </p:spPr>
        <p:txBody>
          <a:bodyPr wrap="square" rtlCol="0" anchor="ctr">
            <a:spAutoFit/>
          </a:bodyPr>
          <a:lstStyle/>
          <a:p>
            <a:pPr algn="ctr"/>
            <a:r>
              <a:rPr lang="en-US" sz="2400" dirty="0"/>
              <a:t>3</a:t>
            </a:r>
          </a:p>
        </p:txBody>
      </p:sp>
      <p:sp>
        <p:nvSpPr>
          <p:cNvPr id="34" name="TextBox 33">
            <a:extLst>
              <a:ext uri="{FF2B5EF4-FFF2-40B4-BE49-F238E27FC236}">
                <a16:creationId xmlns:a16="http://schemas.microsoft.com/office/drawing/2014/main" id="{CB7F1DC7-29C8-4F4D-A686-7F69A1D0CE1D}"/>
              </a:ext>
            </a:extLst>
          </p:cNvPr>
          <p:cNvSpPr txBox="1"/>
          <p:nvPr/>
        </p:nvSpPr>
        <p:spPr>
          <a:xfrm>
            <a:off x="4869391" y="2740787"/>
            <a:ext cx="901700" cy="461665"/>
          </a:xfrm>
          <a:prstGeom prst="rect">
            <a:avLst/>
          </a:prstGeom>
          <a:noFill/>
        </p:spPr>
        <p:txBody>
          <a:bodyPr wrap="square" rtlCol="0" anchor="ctr">
            <a:spAutoFit/>
          </a:bodyPr>
          <a:lstStyle/>
          <a:p>
            <a:pPr algn="ctr"/>
            <a:r>
              <a:rPr lang="en-US" sz="2400" dirty="0"/>
              <a:t>5</a:t>
            </a:r>
          </a:p>
        </p:txBody>
      </p:sp>
      <p:sp>
        <p:nvSpPr>
          <p:cNvPr id="35" name="TextBox 34">
            <a:extLst>
              <a:ext uri="{FF2B5EF4-FFF2-40B4-BE49-F238E27FC236}">
                <a16:creationId xmlns:a16="http://schemas.microsoft.com/office/drawing/2014/main" id="{CC74AD5C-14F0-4BE2-AB82-CEC732802690}"/>
              </a:ext>
            </a:extLst>
          </p:cNvPr>
          <p:cNvSpPr txBox="1"/>
          <p:nvPr/>
        </p:nvSpPr>
        <p:spPr>
          <a:xfrm>
            <a:off x="5257800" y="2225869"/>
            <a:ext cx="901700" cy="461665"/>
          </a:xfrm>
          <a:prstGeom prst="rect">
            <a:avLst/>
          </a:prstGeom>
          <a:noFill/>
        </p:spPr>
        <p:txBody>
          <a:bodyPr wrap="square" rtlCol="0" anchor="ctr">
            <a:spAutoFit/>
          </a:bodyPr>
          <a:lstStyle/>
          <a:p>
            <a:pPr algn="ctr"/>
            <a:r>
              <a:rPr lang="en-US" sz="2400" dirty="0"/>
              <a:t>7</a:t>
            </a:r>
          </a:p>
        </p:txBody>
      </p:sp>
      <p:sp>
        <p:nvSpPr>
          <p:cNvPr id="36" name="TextBox 35">
            <a:extLst>
              <a:ext uri="{FF2B5EF4-FFF2-40B4-BE49-F238E27FC236}">
                <a16:creationId xmlns:a16="http://schemas.microsoft.com/office/drawing/2014/main" id="{6A77CE59-8857-43AB-9A24-C61A3DEEAEF7}"/>
              </a:ext>
            </a:extLst>
          </p:cNvPr>
          <p:cNvSpPr txBox="1"/>
          <p:nvPr/>
        </p:nvSpPr>
        <p:spPr>
          <a:xfrm>
            <a:off x="1420180" y="4023405"/>
            <a:ext cx="901700" cy="461665"/>
          </a:xfrm>
          <a:prstGeom prst="rect">
            <a:avLst/>
          </a:prstGeom>
          <a:noFill/>
        </p:spPr>
        <p:txBody>
          <a:bodyPr wrap="square" rtlCol="0" anchor="ctr">
            <a:spAutoFit/>
          </a:bodyPr>
          <a:lstStyle/>
          <a:p>
            <a:pPr algn="ctr"/>
            <a:r>
              <a:rPr lang="en-US" sz="2400" dirty="0"/>
              <a:t>*</a:t>
            </a:r>
          </a:p>
        </p:txBody>
      </p:sp>
      <p:sp>
        <p:nvSpPr>
          <p:cNvPr id="37" name="TextBox 36">
            <a:extLst>
              <a:ext uri="{FF2B5EF4-FFF2-40B4-BE49-F238E27FC236}">
                <a16:creationId xmlns:a16="http://schemas.microsoft.com/office/drawing/2014/main" id="{F306BFC3-3F93-4448-BBDC-A6D7B14D3FD3}"/>
              </a:ext>
            </a:extLst>
          </p:cNvPr>
          <p:cNvSpPr txBox="1"/>
          <p:nvPr/>
        </p:nvSpPr>
        <p:spPr>
          <a:xfrm>
            <a:off x="2374848" y="4090243"/>
            <a:ext cx="901700" cy="461665"/>
          </a:xfrm>
          <a:prstGeom prst="rect">
            <a:avLst/>
          </a:prstGeom>
          <a:noFill/>
        </p:spPr>
        <p:txBody>
          <a:bodyPr wrap="square" rtlCol="0" anchor="ctr">
            <a:spAutoFit/>
          </a:bodyPr>
          <a:lstStyle/>
          <a:p>
            <a:pPr algn="ctr"/>
            <a:r>
              <a:rPr lang="en-US" sz="2400" dirty="0"/>
              <a:t>4</a:t>
            </a:r>
          </a:p>
        </p:txBody>
      </p:sp>
      <p:sp>
        <p:nvSpPr>
          <p:cNvPr id="38" name="TextBox 37">
            <a:extLst>
              <a:ext uri="{FF2B5EF4-FFF2-40B4-BE49-F238E27FC236}">
                <a16:creationId xmlns:a16="http://schemas.microsoft.com/office/drawing/2014/main" id="{0CB52A76-62F0-43AD-9E78-AFCE8498A82B}"/>
              </a:ext>
            </a:extLst>
          </p:cNvPr>
          <p:cNvSpPr txBox="1"/>
          <p:nvPr/>
        </p:nvSpPr>
        <p:spPr>
          <a:xfrm>
            <a:off x="3329516" y="4037263"/>
            <a:ext cx="901700" cy="461665"/>
          </a:xfrm>
          <a:prstGeom prst="rect">
            <a:avLst/>
          </a:prstGeom>
          <a:noFill/>
        </p:spPr>
        <p:txBody>
          <a:bodyPr wrap="square" rtlCol="0" anchor="ctr">
            <a:spAutoFit/>
          </a:bodyPr>
          <a:lstStyle/>
          <a:p>
            <a:pPr algn="ctr"/>
            <a:r>
              <a:rPr lang="en-US" sz="2400" dirty="0"/>
              <a:t>6</a:t>
            </a:r>
          </a:p>
        </p:txBody>
      </p:sp>
      <p:sp>
        <p:nvSpPr>
          <p:cNvPr id="39" name="TextBox 38">
            <a:extLst>
              <a:ext uri="{FF2B5EF4-FFF2-40B4-BE49-F238E27FC236}">
                <a16:creationId xmlns:a16="http://schemas.microsoft.com/office/drawing/2014/main" id="{A393525C-514C-4E2B-88C2-BE51C339F77C}"/>
              </a:ext>
            </a:extLst>
          </p:cNvPr>
          <p:cNvSpPr txBox="1"/>
          <p:nvPr/>
        </p:nvSpPr>
        <p:spPr>
          <a:xfrm>
            <a:off x="330200" y="2836213"/>
            <a:ext cx="901700" cy="461665"/>
          </a:xfrm>
          <a:prstGeom prst="rect">
            <a:avLst/>
          </a:prstGeom>
          <a:noFill/>
        </p:spPr>
        <p:txBody>
          <a:bodyPr wrap="square" rtlCol="0" anchor="ctr">
            <a:spAutoFit/>
          </a:bodyPr>
          <a:lstStyle/>
          <a:p>
            <a:pPr algn="ctr"/>
            <a:r>
              <a:rPr lang="en-US" sz="2400" dirty="0"/>
              <a:t>+</a:t>
            </a:r>
          </a:p>
        </p:txBody>
      </p:sp>
      <p:sp>
        <p:nvSpPr>
          <p:cNvPr id="40" name="TextBox 39">
            <a:extLst>
              <a:ext uri="{FF2B5EF4-FFF2-40B4-BE49-F238E27FC236}">
                <a16:creationId xmlns:a16="http://schemas.microsoft.com/office/drawing/2014/main" id="{46745E65-6702-48FC-8124-B9CB00E763F9}"/>
              </a:ext>
            </a:extLst>
          </p:cNvPr>
          <p:cNvSpPr txBox="1"/>
          <p:nvPr/>
        </p:nvSpPr>
        <p:spPr>
          <a:xfrm>
            <a:off x="1204010" y="2901717"/>
            <a:ext cx="901700" cy="461665"/>
          </a:xfrm>
          <a:prstGeom prst="rect">
            <a:avLst/>
          </a:prstGeom>
          <a:noFill/>
        </p:spPr>
        <p:txBody>
          <a:bodyPr wrap="square" rtlCol="0" anchor="ctr">
            <a:spAutoFit/>
          </a:bodyPr>
          <a:lstStyle/>
          <a:p>
            <a:pPr algn="ctr"/>
            <a:r>
              <a:rPr lang="en-US" sz="2400" dirty="0"/>
              <a:t>2</a:t>
            </a:r>
          </a:p>
        </p:txBody>
      </p:sp>
      <p:sp>
        <p:nvSpPr>
          <p:cNvPr id="41" name="TextBox 40">
            <a:extLst>
              <a:ext uri="{FF2B5EF4-FFF2-40B4-BE49-F238E27FC236}">
                <a16:creationId xmlns:a16="http://schemas.microsoft.com/office/drawing/2014/main" id="{5E517C54-15E1-4CC0-BCB5-31F11928C900}"/>
              </a:ext>
            </a:extLst>
          </p:cNvPr>
          <p:cNvSpPr txBox="1"/>
          <p:nvPr/>
        </p:nvSpPr>
        <p:spPr>
          <a:xfrm>
            <a:off x="2598919" y="2901717"/>
            <a:ext cx="901700" cy="461665"/>
          </a:xfrm>
          <a:prstGeom prst="rect">
            <a:avLst/>
          </a:prstGeom>
          <a:noFill/>
        </p:spPr>
        <p:txBody>
          <a:bodyPr wrap="square" rtlCol="0" anchor="ctr">
            <a:spAutoFit/>
          </a:bodyPr>
          <a:lstStyle/>
          <a:p>
            <a:pPr algn="ctr"/>
            <a:r>
              <a:rPr lang="en-US" sz="2400" dirty="0"/>
              <a:t>24</a:t>
            </a:r>
          </a:p>
        </p:txBody>
      </p:sp>
      <p:sp>
        <p:nvSpPr>
          <p:cNvPr id="42" name="TextBox 41">
            <a:extLst>
              <a:ext uri="{FF2B5EF4-FFF2-40B4-BE49-F238E27FC236}">
                <a16:creationId xmlns:a16="http://schemas.microsoft.com/office/drawing/2014/main" id="{F9118CF0-ADED-4B10-B1F0-9A1005DA7F8D}"/>
              </a:ext>
            </a:extLst>
          </p:cNvPr>
          <p:cNvSpPr txBox="1"/>
          <p:nvPr/>
        </p:nvSpPr>
        <p:spPr>
          <a:xfrm>
            <a:off x="1550640" y="1666978"/>
            <a:ext cx="901700" cy="461665"/>
          </a:xfrm>
          <a:prstGeom prst="rect">
            <a:avLst/>
          </a:prstGeom>
          <a:noFill/>
        </p:spPr>
        <p:txBody>
          <a:bodyPr wrap="square" rtlCol="0" anchor="ctr">
            <a:spAutoFit/>
          </a:bodyPr>
          <a:lstStyle/>
          <a:p>
            <a:pPr algn="ctr"/>
            <a:r>
              <a:rPr lang="en-US" sz="2400" dirty="0"/>
              <a:t>26</a:t>
            </a:r>
          </a:p>
        </p:txBody>
      </p:sp>
      <p:sp>
        <p:nvSpPr>
          <p:cNvPr id="43" name="TextBox 42">
            <a:extLst>
              <a:ext uri="{FF2B5EF4-FFF2-40B4-BE49-F238E27FC236}">
                <a16:creationId xmlns:a16="http://schemas.microsoft.com/office/drawing/2014/main" id="{996A2CFD-C8E0-46CE-8689-557E1613A7E0}"/>
              </a:ext>
            </a:extLst>
          </p:cNvPr>
          <p:cNvSpPr txBox="1"/>
          <p:nvPr/>
        </p:nvSpPr>
        <p:spPr>
          <a:xfrm>
            <a:off x="3984676" y="1666978"/>
            <a:ext cx="901700" cy="461665"/>
          </a:xfrm>
          <a:prstGeom prst="rect">
            <a:avLst/>
          </a:prstGeom>
          <a:noFill/>
        </p:spPr>
        <p:txBody>
          <a:bodyPr wrap="square" rtlCol="0" anchor="ctr">
            <a:spAutoFit/>
          </a:bodyPr>
          <a:lstStyle/>
          <a:p>
            <a:pPr algn="ctr"/>
            <a:r>
              <a:rPr lang="en-US" sz="2400" dirty="0"/>
              <a:t>15</a:t>
            </a:r>
          </a:p>
        </p:txBody>
      </p:sp>
      <p:sp>
        <p:nvSpPr>
          <p:cNvPr id="44" name="TextBox 43">
            <a:extLst>
              <a:ext uri="{FF2B5EF4-FFF2-40B4-BE49-F238E27FC236}">
                <a16:creationId xmlns:a16="http://schemas.microsoft.com/office/drawing/2014/main" id="{80BE55A8-5F01-4D05-B3EC-FC6EC3A27DE4}"/>
              </a:ext>
            </a:extLst>
          </p:cNvPr>
          <p:cNvSpPr txBox="1"/>
          <p:nvPr/>
        </p:nvSpPr>
        <p:spPr>
          <a:xfrm>
            <a:off x="1702563" y="47522"/>
            <a:ext cx="901700" cy="461665"/>
          </a:xfrm>
          <a:prstGeom prst="rect">
            <a:avLst/>
          </a:prstGeom>
          <a:noFill/>
        </p:spPr>
        <p:txBody>
          <a:bodyPr wrap="square" rtlCol="0" anchor="ctr">
            <a:spAutoFit/>
          </a:bodyPr>
          <a:lstStyle/>
          <a:p>
            <a:pPr algn="ctr"/>
            <a:r>
              <a:rPr lang="en-US" sz="2400" dirty="0"/>
              <a:t>390</a:t>
            </a:r>
          </a:p>
        </p:txBody>
      </p:sp>
    </p:spTree>
    <p:extLst>
      <p:ext uri="{BB962C8B-B14F-4D97-AF65-F5344CB8AC3E}">
        <p14:creationId xmlns:p14="http://schemas.microsoft.com/office/powerpoint/2010/main" val="4118860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9944B2-C513-4275-BF98-299C585A16D5}"/>
              </a:ext>
            </a:extLst>
          </p:cNvPr>
          <p:cNvPicPr>
            <a:picLocks noChangeAspect="1"/>
          </p:cNvPicPr>
          <p:nvPr/>
        </p:nvPicPr>
        <p:blipFill>
          <a:blip r:embed="rId3"/>
          <a:stretch>
            <a:fillRect/>
          </a:stretch>
        </p:blipFill>
        <p:spPr>
          <a:xfrm>
            <a:off x="3981928" y="0"/>
            <a:ext cx="3081105" cy="2015613"/>
          </a:xfrm>
          <a:prstGeom prst="rect">
            <a:avLst/>
          </a:prstGeom>
        </p:spPr>
      </p:pic>
      <p:pic>
        <p:nvPicPr>
          <p:cNvPr id="3" name="Picture 2">
            <a:extLst>
              <a:ext uri="{FF2B5EF4-FFF2-40B4-BE49-F238E27FC236}">
                <a16:creationId xmlns:a16="http://schemas.microsoft.com/office/drawing/2014/main" id="{B5961DB7-0DD5-47C7-9163-D8DFC338547E}"/>
              </a:ext>
            </a:extLst>
          </p:cNvPr>
          <p:cNvPicPr>
            <a:picLocks noChangeAspect="1"/>
          </p:cNvPicPr>
          <p:nvPr/>
        </p:nvPicPr>
        <p:blipFill>
          <a:blip r:embed="rId4"/>
          <a:stretch>
            <a:fillRect/>
          </a:stretch>
        </p:blipFill>
        <p:spPr>
          <a:xfrm>
            <a:off x="194445" y="2759212"/>
            <a:ext cx="3416300" cy="4076267"/>
          </a:xfrm>
          <a:prstGeom prst="rect">
            <a:avLst/>
          </a:prstGeom>
        </p:spPr>
      </p:pic>
      <p:pic>
        <p:nvPicPr>
          <p:cNvPr id="4" name="Picture 3">
            <a:extLst>
              <a:ext uri="{FF2B5EF4-FFF2-40B4-BE49-F238E27FC236}">
                <a16:creationId xmlns:a16="http://schemas.microsoft.com/office/drawing/2014/main" id="{ACA2DC23-9754-45E3-A27F-5AA164A16E7E}"/>
              </a:ext>
            </a:extLst>
          </p:cNvPr>
          <p:cNvPicPr>
            <a:picLocks noChangeAspect="1"/>
          </p:cNvPicPr>
          <p:nvPr/>
        </p:nvPicPr>
        <p:blipFill>
          <a:blip r:embed="rId5"/>
          <a:stretch>
            <a:fillRect/>
          </a:stretch>
        </p:blipFill>
        <p:spPr>
          <a:xfrm>
            <a:off x="7398228" y="2781733"/>
            <a:ext cx="3897688" cy="4076267"/>
          </a:xfrm>
          <a:prstGeom prst="rect">
            <a:avLst/>
          </a:prstGeom>
        </p:spPr>
      </p:pic>
      <p:sp>
        <p:nvSpPr>
          <p:cNvPr id="5" name="Rectangle 4">
            <a:extLst>
              <a:ext uri="{FF2B5EF4-FFF2-40B4-BE49-F238E27FC236}">
                <a16:creationId xmlns:a16="http://schemas.microsoft.com/office/drawing/2014/main" id="{80A9C358-01F4-42B4-A0DE-A342A142C1F6}"/>
              </a:ext>
            </a:extLst>
          </p:cNvPr>
          <p:cNvSpPr/>
          <p:nvPr/>
        </p:nvSpPr>
        <p:spPr>
          <a:xfrm>
            <a:off x="7398228" y="1681316"/>
            <a:ext cx="4793772" cy="1200329"/>
          </a:xfrm>
          <a:prstGeom prst="rect">
            <a:avLst/>
          </a:prstGeom>
        </p:spPr>
        <p:txBody>
          <a:bodyPr wrap="square">
            <a:spAutoFit/>
          </a:bodyPr>
          <a:lstStyle/>
          <a:p>
            <a:pPr fontAlgn="base"/>
            <a:r>
              <a:rPr lang="en-US" b="1" i="0" dirty="0">
                <a:solidFill>
                  <a:srgbClr val="3C3B3B"/>
                </a:solidFill>
                <a:effectLst/>
                <a:latin typeface="Inconsolata"/>
              </a:rPr>
              <a:t>Normal Order Evaluation</a:t>
            </a:r>
          </a:p>
          <a:p>
            <a:pPr fontAlgn="base"/>
            <a:r>
              <a:rPr lang="en-US" b="0" i="0" dirty="0">
                <a:solidFill>
                  <a:srgbClr val="000000"/>
                </a:solidFill>
                <a:effectLst/>
                <a:latin typeface="Inconsolata"/>
              </a:rPr>
              <a:t>The process of this approach can be summarized as </a:t>
            </a:r>
            <a:r>
              <a:rPr lang="en-US" b="1" i="0" dirty="0">
                <a:solidFill>
                  <a:srgbClr val="000000"/>
                </a:solidFill>
                <a:effectLst/>
                <a:latin typeface="inherit"/>
              </a:rPr>
              <a:t>fully expand and then reduce</a:t>
            </a:r>
            <a:r>
              <a:rPr lang="en-US" b="0" i="0" dirty="0">
                <a:solidFill>
                  <a:srgbClr val="000000"/>
                </a:solidFill>
                <a:effectLst/>
                <a:latin typeface="Inconsolata"/>
              </a:rPr>
              <a:t>.</a:t>
            </a:r>
          </a:p>
          <a:p>
            <a:pPr fontAlgn="base"/>
            <a:r>
              <a:rPr lang="en-US" b="0" i="0" dirty="0">
                <a:solidFill>
                  <a:srgbClr val="000000"/>
                </a:solidFill>
                <a:effectLst/>
                <a:latin typeface="Inconsolata"/>
              </a:rPr>
              <a:t>The steps are as follows:</a:t>
            </a:r>
          </a:p>
        </p:txBody>
      </p:sp>
      <p:sp>
        <p:nvSpPr>
          <p:cNvPr id="6" name="Rectangle 5">
            <a:extLst>
              <a:ext uri="{FF2B5EF4-FFF2-40B4-BE49-F238E27FC236}">
                <a16:creationId xmlns:a16="http://schemas.microsoft.com/office/drawing/2014/main" id="{F606F5A1-B821-4C6F-864F-BF1E20469332}"/>
              </a:ext>
            </a:extLst>
          </p:cNvPr>
          <p:cNvSpPr/>
          <p:nvPr/>
        </p:nvSpPr>
        <p:spPr>
          <a:xfrm>
            <a:off x="194445" y="1819815"/>
            <a:ext cx="5650770" cy="923330"/>
          </a:xfrm>
          <a:prstGeom prst="rect">
            <a:avLst/>
          </a:prstGeom>
        </p:spPr>
        <p:txBody>
          <a:bodyPr wrap="square">
            <a:spAutoFit/>
          </a:bodyPr>
          <a:lstStyle/>
          <a:p>
            <a:pPr fontAlgn="base"/>
            <a:r>
              <a:rPr lang="en-US" b="1" i="0" dirty="0">
                <a:solidFill>
                  <a:srgbClr val="3C3B3B"/>
                </a:solidFill>
                <a:effectLst/>
                <a:latin typeface="Inconsolata"/>
              </a:rPr>
              <a:t>Applicative Order Evaluation</a:t>
            </a:r>
          </a:p>
          <a:p>
            <a:pPr fontAlgn="base"/>
            <a:r>
              <a:rPr lang="en-US" b="0" i="0" dirty="0">
                <a:solidFill>
                  <a:srgbClr val="000000"/>
                </a:solidFill>
                <a:effectLst/>
                <a:latin typeface="Inconsolata"/>
              </a:rPr>
              <a:t>The process of this approach can be summarized as </a:t>
            </a:r>
            <a:r>
              <a:rPr lang="en-US" b="1" i="0" dirty="0">
                <a:solidFill>
                  <a:srgbClr val="000000"/>
                </a:solidFill>
                <a:effectLst/>
                <a:latin typeface="inherit"/>
              </a:rPr>
              <a:t>evaluate the function and arguments and then apply</a:t>
            </a:r>
            <a:r>
              <a:rPr lang="en-US" b="0" i="0" dirty="0">
                <a:solidFill>
                  <a:srgbClr val="000000"/>
                </a:solidFill>
                <a:effectLst/>
                <a:latin typeface="Inconsolata"/>
              </a:rPr>
              <a:t>.</a:t>
            </a:r>
          </a:p>
        </p:txBody>
      </p:sp>
      <p:cxnSp>
        <p:nvCxnSpPr>
          <p:cNvPr id="8" name="Connector: Curved 7">
            <a:extLst>
              <a:ext uri="{FF2B5EF4-FFF2-40B4-BE49-F238E27FC236}">
                <a16:creationId xmlns:a16="http://schemas.microsoft.com/office/drawing/2014/main" id="{2EC6AF92-7EAC-4031-BA03-CF2360745304}"/>
              </a:ext>
            </a:extLst>
          </p:cNvPr>
          <p:cNvCxnSpPr>
            <a:cxnSpLocks/>
            <a:stCxn id="2" idx="1"/>
            <a:endCxn id="6" idx="0"/>
          </p:cNvCxnSpPr>
          <p:nvPr/>
        </p:nvCxnSpPr>
        <p:spPr>
          <a:xfrm rot="10800000" flipV="1">
            <a:off x="3019830" y="1007807"/>
            <a:ext cx="962098" cy="81200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CA5F3E36-3D95-4680-ACD9-FEEB2A4BBB31}"/>
              </a:ext>
            </a:extLst>
          </p:cNvPr>
          <p:cNvCxnSpPr>
            <a:cxnSpLocks/>
            <a:stCxn id="2" idx="3"/>
            <a:endCxn id="5" idx="0"/>
          </p:cNvCxnSpPr>
          <p:nvPr/>
        </p:nvCxnSpPr>
        <p:spPr>
          <a:xfrm>
            <a:off x="7063033" y="1007807"/>
            <a:ext cx="2732081" cy="67350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842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554DC0-1470-4610-A8DF-637056BD6CEA}"/>
              </a:ext>
            </a:extLst>
          </p:cNvPr>
          <p:cNvPicPr>
            <a:picLocks noChangeAspect="1"/>
          </p:cNvPicPr>
          <p:nvPr/>
        </p:nvPicPr>
        <p:blipFill>
          <a:blip r:embed="rId2"/>
          <a:stretch>
            <a:fillRect/>
          </a:stretch>
        </p:blipFill>
        <p:spPr>
          <a:xfrm>
            <a:off x="169339" y="1462087"/>
            <a:ext cx="5457825" cy="3933825"/>
          </a:xfrm>
          <a:prstGeom prst="rect">
            <a:avLst/>
          </a:prstGeom>
          <a:ln w="57150">
            <a:solidFill>
              <a:schemeClr val="accent1"/>
            </a:solidFill>
          </a:ln>
        </p:spPr>
      </p:pic>
      <p:pic>
        <p:nvPicPr>
          <p:cNvPr id="3" name="Picture 2">
            <a:extLst>
              <a:ext uri="{FF2B5EF4-FFF2-40B4-BE49-F238E27FC236}">
                <a16:creationId xmlns:a16="http://schemas.microsoft.com/office/drawing/2014/main" id="{E62EA40B-4922-4F99-862B-B6EE2354FF4B}"/>
              </a:ext>
            </a:extLst>
          </p:cNvPr>
          <p:cNvPicPr>
            <a:picLocks noChangeAspect="1"/>
          </p:cNvPicPr>
          <p:nvPr/>
        </p:nvPicPr>
        <p:blipFill>
          <a:blip r:embed="rId3"/>
          <a:stretch>
            <a:fillRect/>
          </a:stretch>
        </p:blipFill>
        <p:spPr>
          <a:xfrm>
            <a:off x="0" y="0"/>
            <a:ext cx="4495800" cy="752475"/>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66CE340-B45E-48BF-BDFD-8EB6C98C8146}"/>
                  </a:ext>
                </a:extLst>
              </p:cNvPr>
              <p:cNvSpPr txBox="1"/>
              <p:nvPr/>
            </p:nvSpPr>
            <p:spPr>
              <a:xfrm>
                <a:off x="0" y="931884"/>
                <a:ext cx="5796505" cy="400110"/>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𝒏</m:t>
                      </m:r>
                      <m:r>
                        <a:rPr lang="en-US" sz="2000" b="1" i="1" smtClean="0">
                          <a:latin typeface="Cambria Math" panose="02040503050406030204" pitchFamily="18" charset="0"/>
                        </a:rPr>
                        <m:t>!</m:t>
                      </m:r>
                      <m:r>
                        <a:rPr lang="en-US" sz="2000" b="1" i="0" smtClean="0">
                          <a:latin typeface="Cambria Math" panose="02040503050406030204" pitchFamily="18" charset="0"/>
                        </a:rPr>
                        <m:t>=</m:t>
                      </m:r>
                      <m:r>
                        <a:rPr lang="en-US" sz="2000" b="1" i="0" smtClean="0">
                          <a:latin typeface="Cambria Math" panose="02040503050406030204" pitchFamily="18" charset="0"/>
                        </a:rPr>
                        <m:t>𝐧</m:t>
                      </m:r>
                      <m:r>
                        <a:rPr lang="en-US" sz="2000" b="1" i="0" smtClean="0">
                          <a:latin typeface="Cambria Math" panose="02040503050406030204" pitchFamily="18" charset="0"/>
                        </a:rPr>
                        <m:t>∗</m:t>
                      </m:r>
                      <m:d>
                        <m:dPr>
                          <m:ctrlPr>
                            <a:rPr lang="en-US" sz="2000" b="1" i="1" smtClean="0">
                              <a:latin typeface="Cambria Math" panose="02040503050406030204" pitchFamily="18" charset="0"/>
                            </a:rPr>
                          </m:ctrlPr>
                        </m:dPr>
                        <m:e>
                          <m:r>
                            <a:rPr lang="en-US" sz="2000" b="1" i="0" smtClean="0">
                              <a:latin typeface="Cambria Math" panose="02040503050406030204" pitchFamily="18" charset="0"/>
                            </a:rPr>
                            <m:t>𝐧</m:t>
                          </m:r>
                          <m:r>
                            <a:rPr lang="en-US" sz="2000" b="1" i="0" smtClean="0">
                              <a:latin typeface="Cambria Math" panose="02040503050406030204" pitchFamily="18" charset="0"/>
                            </a:rPr>
                            <m:t>−</m:t>
                          </m:r>
                          <m:r>
                            <a:rPr lang="en-US" sz="2000" b="1" i="0" smtClean="0">
                              <a:latin typeface="Cambria Math" panose="02040503050406030204" pitchFamily="18" charset="0"/>
                            </a:rPr>
                            <m:t>𝟏</m:t>
                          </m:r>
                        </m:e>
                      </m:d>
                      <m:r>
                        <a:rPr lang="en-US" sz="2000" b="1" i="0" smtClean="0">
                          <a:latin typeface="Cambria Math" panose="02040503050406030204" pitchFamily="18" charset="0"/>
                        </a:rPr>
                        <m:t>∗</m:t>
                      </m:r>
                      <m:d>
                        <m:dPr>
                          <m:ctrlPr>
                            <a:rPr lang="en-US" sz="2000" b="1" i="1" smtClean="0">
                              <a:latin typeface="Cambria Math" panose="02040503050406030204" pitchFamily="18" charset="0"/>
                            </a:rPr>
                          </m:ctrlPr>
                        </m:dPr>
                        <m:e>
                          <m:r>
                            <a:rPr lang="en-US" sz="2000" b="1" i="0" smtClean="0">
                              <a:latin typeface="Cambria Math" panose="02040503050406030204" pitchFamily="18" charset="0"/>
                            </a:rPr>
                            <m:t>𝐧</m:t>
                          </m:r>
                          <m:r>
                            <a:rPr lang="en-US" sz="2000" b="1" i="0" smtClean="0">
                              <a:latin typeface="Cambria Math" panose="02040503050406030204" pitchFamily="18" charset="0"/>
                            </a:rPr>
                            <m:t>−</m:t>
                          </m:r>
                          <m:r>
                            <a:rPr lang="en-US" sz="2000" b="1" i="0" smtClean="0">
                              <a:latin typeface="Cambria Math" panose="02040503050406030204" pitchFamily="18" charset="0"/>
                            </a:rPr>
                            <m:t>𝟐</m:t>
                          </m:r>
                        </m:e>
                      </m:d>
                      <m:r>
                        <a:rPr lang="en-US" sz="2000" b="1" i="0" smtClean="0">
                          <a:latin typeface="Cambria Math" panose="02040503050406030204" pitchFamily="18" charset="0"/>
                        </a:rPr>
                        <m:t>∗ … ∗</m:t>
                      </m:r>
                      <m:r>
                        <a:rPr lang="en-US" sz="2000" b="1" i="0" smtClean="0">
                          <a:latin typeface="Cambria Math" panose="02040503050406030204" pitchFamily="18" charset="0"/>
                        </a:rPr>
                        <m:t>𝟏</m:t>
                      </m:r>
                      <m:r>
                        <a:rPr lang="en-US" sz="2000" b="1" i="0" smtClean="0">
                          <a:latin typeface="Cambria Math" panose="02040503050406030204" pitchFamily="18" charset="0"/>
                        </a:rPr>
                        <m:t>=</m:t>
                      </m:r>
                      <m:r>
                        <a:rPr lang="en-US" sz="2000" b="1" i="0" smtClean="0">
                          <a:latin typeface="Cambria Math" panose="02040503050406030204" pitchFamily="18" charset="0"/>
                        </a:rPr>
                        <m:t>𝐧</m:t>
                      </m:r>
                      <m:r>
                        <a:rPr lang="en-US" sz="2000" b="1" i="0" smtClean="0">
                          <a:latin typeface="Cambria Math" panose="02040503050406030204" pitchFamily="18" charset="0"/>
                        </a:rPr>
                        <m:t> ∗</m:t>
                      </m:r>
                      <m:d>
                        <m:dPr>
                          <m:ctrlPr>
                            <a:rPr lang="en-US" sz="2000" b="1" i="1" smtClean="0">
                              <a:latin typeface="Cambria Math" panose="02040503050406030204" pitchFamily="18" charset="0"/>
                            </a:rPr>
                          </m:ctrlPr>
                        </m:dPr>
                        <m:e>
                          <m:r>
                            <a:rPr lang="en-US" sz="2000" b="1" i="0" smtClean="0">
                              <a:latin typeface="Cambria Math" panose="02040503050406030204" pitchFamily="18" charset="0"/>
                            </a:rPr>
                            <m:t>𝐧</m:t>
                          </m:r>
                          <m:r>
                            <a:rPr lang="en-US" sz="2000" b="1" i="0" smtClean="0">
                              <a:latin typeface="Cambria Math" panose="02040503050406030204" pitchFamily="18" charset="0"/>
                            </a:rPr>
                            <m:t>−</m:t>
                          </m:r>
                          <m:r>
                            <a:rPr lang="en-US" sz="2000" b="1" i="0" smtClean="0">
                              <a:latin typeface="Cambria Math" panose="02040503050406030204" pitchFamily="18" charset="0"/>
                            </a:rPr>
                            <m:t>𝟏</m:t>
                          </m:r>
                        </m:e>
                      </m:d>
                      <m:r>
                        <a:rPr lang="en-US" sz="2000" b="1" i="0" smtClean="0">
                          <a:latin typeface="Cambria Math" panose="02040503050406030204" pitchFamily="18" charset="0"/>
                        </a:rPr>
                        <m:t>!</m:t>
                      </m:r>
                    </m:oMath>
                  </m:oMathPara>
                </a14:m>
                <a:endParaRPr lang="en-US" sz="2000" b="1" dirty="0"/>
              </a:p>
            </p:txBody>
          </p:sp>
        </mc:Choice>
        <mc:Fallback xmlns="">
          <p:sp>
            <p:nvSpPr>
              <p:cNvPr id="4" name="TextBox 3">
                <a:extLst>
                  <a:ext uri="{FF2B5EF4-FFF2-40B4-BE49-F238E27FC236}">
                    <a16:creationId xmlns:a16="http://schemas.microsoft.com/office/drawing/2014/main" id="{866CE340-B45E-48BF-BDFD-8EB6C98C8146}"/>
                  </a:ext>
                </a:extLst>
              </p:cNvPr>
              <p:cNvSpPr txBox="1">
                <a:spLocks noRot="1" noChangeAspect="1" noMove="1" noResize="1" noEditPoints="1" noAdjustHandles="1" noChangeArrowheads="1" noChangeShapeType="1" noTextEdit="1"/>
              </p:cNvSpPr>
              <p:nvPr/>
            </p:nvSpPr>
            <p:spPr>
              <a:xfrm>
                <a:off x="0" y="931884"/>
                <a:ext cx="5796505" cy="400110"/>
              </a:xfrm>
              <a:prstGeom prst="rect">
                <a:avLst/>
              </a:prstGeom>
              <a:blipFill>
                <a:blip r:embed="rId4"/>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60D0C06-264C-48EB-A88C-2759CEEEDAE7}"/>
              </a:ext>
            </a:extLst>
          </p:cNvPr>
          <p:cNvPicPr>
            <a:picLocks noChangeAspect="1"/>
          </p:cNvPicPr>
          <p:nvPr/>
        </p:nvPicPr>
        <p:blipFill>
          <a:blip r:embed="rId5"/>
          <a:stretch>
            <a:fillRect/>
          </a:stretch>
        </p:blipFill>
        <p:spPr>
          <a:xfrm>
            <a:off x="6721093" y="0"/>
            <a:ext cx="5470907" cy="762000"/>
          </a:xfrm>
          <a:prstGeom prst="rect">
            <a:avLst/>
          </a:prstGeom>
        </p:spPr>
      </p:pic>
      <p:pic>
        <p:nvPicPr>
          <p:cNvPr id="6" name="Picture 5">
            <a:extLst>
              <a:ext uri="{FF2B5EF4-FFF2-40B4-BE49-F238E27FC236}">
                <a16:creationId xmlns:a16="http://schemas.microsoft.com/office/drawing/2014/main" id="{E4C53F57-9667-49F5-A693-1DEE6257976B}"/>
              </a:ext>
            </a:extLst>
          </p:cNvPr>
          <p:cNvPicPr>
            <a:picLocks noChangeAspect="1"/>
          </p:cNvPicPr>
          <p:nvPr/>
        </p:nvPicPr>
        <p:blipFill>
          <a:blip r:embed="rId6"/>
          <a:stretch>
            <a:fillRect/>
          </a:stretch>
        </p:blipFill>
        <p:spPr>
          <a:xfrm>
            <a:off x="7199453" y="1462087"/>
            <a:ext cx="4823208" cy="3933825"/>
          </a:xfrm>
          <a:prstGeom prst="rect">
            <a:avLst/>
          </a:prstGeom>
          <a:ln w="57150">
            <a:solidFill>
              <a:srgbClr val="00B050"/>
            </a:solidFill>
          </a:ln>
        </p:spPr>
      </p:pic>
      <p:sp>
        <p:nvSpPr>
          <p:cNvPr id="7" name="Oval 6">
            <a:extLst>
              <a:ext uri="{FF2B5EF4-FFF2-40B4-BE49-F238E27FC236}">
                <a16:creationId xmlns:a16="http://schemas.microsoft.com/office/drawing/2014/main" id="{EE50FD2F-D760-43E8-8F49-6E6741B8B166}"/>
              </a:ext>
            </a:extLst>
          </p:cNvPr>
          <p:cNvSpPr/>
          <p:nvPr/>
        </p:nvSpPr>
        <p:spPr>
          <a:xfrm>
            <a:off x="5587710" y="2847373"/>
            <a:ext cx="1954255" cy="111117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6000" b="1" dirty="0">
                <a:ln w="9525">
                  <a:solidFill>
                    <a:schemeClr val="accent2"/>
                  </a:solidFill>
                  <a:prstDash val="solid"/>
                </a:ln>
                <a:solidFill>
                  <a:schemeClr val="accent2"/>
                </a:solidFill>
                <a:effectLst>
                  <a:outerShdw blurRad="12700" dist="38100" dir="2700000" algn="tl" rotWithShape="0">
                    <a:schemeClr val="bg1">
                      <a:lumMod val="50000"/>
                    </a:schemeClr>
                  </a:outerShdw>
                </a:effectLst>
              </a:rPr>
              <a:t>形状 与</a:t>
            </a:r>
            <a:endParaRPr lang="en-US" altLang="zh-CN" sz="6000" b="1" dirty="0">
              <a:ln w="9525">
                <a:solidFill>
                  <a:schemeClr val="accent2"/>
                </a:solidFill>
                <a:prstDash val="solid"/>
              </a:ln>
              <a:solidFill>
                <a:schemeClr val="accent2"/>
              </a:solidFill>
              <a:effectLst>
                <a:outerShdw blurRad="12700" dist="38100" dir="2700000" algn="tl" rotWithShape="0">
                  <a:schemeClr val="bg1">
                    <a:lumMod val="50000"/>
                  </a:schemeClr>
                </a:outerShdw>
              </a:effectLst>
            </a:endParaRPr>
          </a:p>
          <a:p>
            <a:pPr algn="ctr"/>
            <a:r>
              <a:rPr lang="zh-CN" altLang="en-US" sz="6000" b="1" dirty="0">
                <a:ln w="9525">
                  <a:solidFill>
                    <a:schemeClr val="accent2"/>
                  </a:solidFill>
                  <a:prstDash val="solid"/>
                </a:ln>
                <a:solidFill>
                  <a:schemeClr val="accent2"/>
                </a:solidFill>
                <a:effectLst>
                  <a:outerShdw blurRad="12700" dist="38100" dir="2700000" algn="tl" rotWithShape="0">
                    <a:schemeClr val="bg1">
                      <a:lumMod val="50000"/>
                    </a:schemeClr>
                  </a:outerShdw>
                </a:effectLst>
              </a:rPr>
              <a:t>轨迹</a:t>
            </a:r>
            <a:endParaRPr lang="en-US" sz="6000" b="1" dirty="0">
              <a:ln w="9525">
                <a:solidFill>
                  <a:schemeClr val="accent2"/>
                </a:solidFill>
                <a:prstDash val="solid"/>
              </a:ln>
              <a:solidFill>
                <a:schemeClr val="accent2"/>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643261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8D58F3-6E3D-4284-A9C1-BAF666A51F02}"/>
              </a:ext>
            </a:extLst>
          </p:cNvPr>
          <p:cNvSpPr txBox="1"/>
          <p:nvPr/>
        </p:nvSpPr>
        <p:spPr>
          <a:xfrm>
            <a:off x="957835" y="0"/>
            <a:ext cx="9421793" cy="584775"/>
          </a:xfrm>
          <a:prstGeom prst="rect">
            <a:avLst/>
          </a:prstGeom>
          <a:solidFill>
            <a:schemeClr val="accent1">
              <a:lumMod val="20000"/>
              <a:lumOff val="80000"/>
            </a:schemeClr>
          </a:solidFill>
        </p:spPr>
        <p:txBody>
          <a:bodyPr wrap="square" rtlCol="0">
            <a:spAutoFit/>
          </a:bodyPr>
          <a:lstStyle/>
          <a:p>
            <a:r>
              <a:rPr lang="fr-CA" sz="3200" dirty="0"/>
              <a:t>Dans cette affaire, il a mangé beaucoup d</a:t>
            </a:r>
            <a:r>
              <a:rPr lang="en-US" sz="3200" dirty="0"/>
              <a:t>’</a:t>
            </a:r>
            <a:r>
              <a:rPr lang="fr-CA" sz="3200" dirty="0"/>
              <a:t>argent.</a:t>
            </a:r>
            <a:endParaRPr lang="en-US" sz="3200" dirty="0"/>
          </a:p>
        </p:txBody>
      </p:sp>
      <p:pic>
        <p:nvPicPr>
          <p:cNvPr id="3" name="Picture 2">
            <a:extLst>
              <a:ext uri="{FF2B5EF4-FFF2-40B4-BE49-F238E27FC236}">
                <a16:creationId xmlns:a16="http://schemas.microsoft.com/office/drawing/2014/main" id="{C5DF6E0D-1B70-4728-997D-1FF821F7C08D}"/>
              </a:ext>
            </a:extLst>
          </p:cNvPr>
          <p:cNvPicPr>
            <a:picLocks noChangeAspect="1"/>
          </p:cNvPicPr>
          <p:nvPr/>
        </p:nvPicPr>
        <p:blipFill>
          <a:blip r:embed="rId2"/>
          <a:stretch>
            <a:fillRect/>
          </a:stretch>
        </p:blipFill>
        <p:spPr>
          <a:xfrm>
            <a:off x="566164" y="584774"/>
            <a:ext cx="10731283" cy="6189651"/>
          </a:xfrm>
          <a:prstGeom prst="rect">
            <a:avLst/>
          </a:prstGeom>
        </p:spPr>
      </p:pic>
    </p:spTree>
    <p:extLst>
      <p:ext uri="{BB962C8B-B14F-4D97-AF65-F5344CB8AC3E}">
        <p14:creationId xmlns:p14="http://schemas.microsoft.com/office/powerpoint/2010/main" val="622020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1582</TotalTime>
  <Words>2259</Words>
  <Application>Microsoft Office PowerPoint</Application>
  <PresentationFormat>Widescreen</PresentationFormat>
  <Paragraphs>196</Paragraphs>
  <Slides>27</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Inconsolata</vt:lpstr>
      <vt:lpstr>inherit</vt:lpstr>
      <vt:lpstr>游ゴシック</vt:lpstr>
      <vt:lpstr>微软雅黑</vt:lpstr>
      <vt:lpstr>微软雅黑 Light</vt:lpstr>
      <vt:lpstr>等线</vt: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Liang (SSV)</dc:creator>
  <cp:lastModifiedBy>Zhang, Liang (SSV)</cp:lastModifiedBy>
  <cp:revision>30</cp:revision>
  <dcterms:created xsi:type="dcterms:W3CDTF">2020-03-25T08:39:30Z</dcterms:created>
  <dcterms:modified xsi:type="dcterms:W3CDTF">2020-03-31T02:04:50Z</dcterms:modified>
</cp:coreProperties>
</file>