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6C97-F299-479A-98BB-6031399A0B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22C41DB-6B51-49FC-B695-CE60B2A13024}">
      <dgm:prSet/>
      <dgm:spPr/>
      <dgm:t>
        <a:bodyPr/>
        <a:lstStyle/>
        <a:p>
          <a:r>
            <a:rPr lang="pt-BR" b="1"/>
            <a:t>Índice</a:t>
          </a:r>
          <a:endParaRPr lang="en-US"/>
        </a:p>
      </dgm:t>
    </dgm:pt>
    <dgm:pt modelId="{8CF96274-20BB-4FE8-8024-5D4EB36F51F9}" type="parTrans" cxnId="{9E3EEFF0-F440-4973-ACF8-E59E49723C46}">
      <dgm:prSet/>
      <dgm:spPr/>
      <dgm:t>
        <a:bodyPr/>
        <a:lstStyle/>
        <a:p>
          <a:endParaRPr lang="en-US"/>
        </a:p>
      </dgm:t>
    </dgm:pt>
    <dgm:pt modelId="{5828A8D8-3869-43B0-B63D-698C16211627}" type="sibTrans" cxnId="{9E3EEFF0-F440-4973-ACF8-E59E49723C46}">
      <dgm:prSet/>
      <dgm:spPr/>
      <dgm:t>
        <a:bodyPr/>
        <a:lstStyle/>
        <a:p>
          <a:endParaRPr lang="en-US"/>
        </a:p>
      </dgm:t>
    </dgm:pt>
    <dgm:pt modelId="{C5840137-CAA2-45D1-9C1C-A60324859195}">
      <dgm:prSet/>
      <dgm:spPr/>
      <dgm:t>
        <a:bodyPr/>
        <a:lstStyle/>
        <a:p>
          <a:r>
            <a:rPr lang="pt-BR"/>
            <a:t>Introdução ao MySQL e Banco de Dados</a:t>
          </a:r>
          <a:endParaRPr lang="en-US"/>
        </a:p>
      </dgm:t>
    </dgm:pt>
    <dgm:pt modelId="{EAD4757C-A9CE-4989-BCA9-B2A3AE9B02B3}" type="parTrans" cxnId="{BB40F022-2109-4B8F-93E1-7F5CDA233B17}">
      <dgm:prSet/>
      <dgm:spPr/>
      <dgm:t>
        <a:bodyPr/>
        <a:lstStyle/>
        <a:p>
          <a:endParaRPr lang="en-US"/>
        </a:p>
      </dgm:t>
    </dgm:pt>
    <dgm:pt modelId="{AAD3FC53-D59F-4636-BE06-4BFBED5065CC}" type="sibTrans" cxnId="{BB40F022-2109-4B8F-93E1-7F5CDA233B17}">
      <dgm:prSet/>
      <dgm:spPr/>
      <dgm:t>
        <a:bodyPr/>
        <a:lstStyle/>
        <a:p>
          <a:endParaRPr lang="en-US"/>
        </a:p>
      </dgm:t>
    </dgm:pt>
    <dgm:pt modelId="{32379B72-5DED-48F1-8067-CA73F0FC0FC7}">
      <dgm:prSet/>
      <dgm:spPr/>
      <dgm:t>
        <a:bodyPr/>
        <a:lstStyle/>
        <a:p>
          <a:r>
            <a:rPr lang="pt-BR"/>
            <a:t>Instalação e Primeiros Passos no MySQL</a:t>
          </a:r>
          <a:endParaRPr lang="en-US"/>
        </a:p>
      </dgm:t>
    </dgm:pt>
    <dgm:pt modelId="{6E35105D-6608-4D4F-B4C7-164C4DBC6150}" type="parTrans" cxnId="{7B5B4BD3-2BFA-4BE8-B1BC-EB0D757EB4B1}">
      <dgm:prSet/>
      <dgm:spPr/>
      <dgm:t>
        <a:bodyPr/>
        <a:lstStyle/>
        <a:p>
          <a:endParaRPr lang="en-US"/>
        </a:p>
      </dgm:t>
    </dgm:pt>
    <dgm:pt modelId="{10F81C9E-1262-40DD-8FE9-454BA29D12E2}" type="sibTrans" cxnId="{7B5B4BD3-2BFA-4BE8-B1BC-EB0D757EB4B1}">
      <dgm:prSet/>
      <dgm:spPr/>
      <dgm:t>
        <a:bodyPr/>
        <a:lstStyle/>
        <a:p>
          <a:endParaRPr lang="en-US"/>
        </a:p>
      </dgm:t>
    </dgm:pt>
    <dgm:pt modelId="{0949B86F-5711-47A2-91D8-775B7770BD75}">
      <dgm:prSet/>
      <dgm:spPr/>
      <dgm:t>
        <a:bodyPr/>
        <a:lstStyle/>
        <a:p>
          <a:r>
            <a:rPr lang="pt-BR"/>
            <a:t>Manipulando Dados: Inserção, Consulta, Atualização e Exclusão</a:t>
          </a:r>
          <a:endParaRPr lang="en-US"/>
        </a:p>
      </dgm:t>
    </dgm:pt>
    <dgm:pt modelId="{00AFE7FD-BC95-4F83-800C-7436A8944B2A}" type="parTrans" cxnId="{46DD09CB-B35A-4A03-AC19-C9AC599C08C2}">
      <dgm:prSet/>
      <dgm:spPr/>
      <dgm:t>
        <a:bodyPr/>
        <a:lstStyle/>
        <a:p>
          <a:endParaRPr lang="en-US"/>
        </a:p>
      </dgm:t>
    </dgm:pt>
    <dgm:pt modelId="{05F653ED-1CB1-4267-84C6-B50C69FB9377}" type="sibTrans" cxnId="{46DD09CB-B35A-4A03-AC19-C9AC599C08C2}">
      <dgm:prSet/>
      <dgm:spPr/>
      <dgm:t>
        <a:bodyPr/>
        <a:lstStyle/>
        <a:p>
          <a:endParaRPr lang="en-US"/>
        </a:p>
      </dgm:t>
    </dgm:pt>
    <dgm:pt modelId="{2874C072-EA34-4335-824F-E78CD7B7F011}">
      <dgm:prSet/>
      <dgm:spPr/>
      <dgm:t>
        <a:bodyPr/>
        <a:lstStyle/>
        <a:p>
          <a:r>
            <a:rPr lang="pt-BR"/>
            <a:t>Estruturando Dados: Criando e Alterando Tabelas</a:t>
          </a:r>
          <a:endParaRPr lang="en-US"/>
        </a:p>
      </dgm:t>
    </dgm:pt>
    <dgm:pt modelId="{387507F3-E4DD-4F98-BB07-1D50ED1942B7}" type="parTrans" cxnId="{5C1619D0-8BA8-4946-AB27-7D3E5DC3E1CA}">
      <dgm:prSet/>
      <dgm:spPr/>
      <dgm:t>
        <a:bodyPr/>
        <a:lstStyle/>
        <a:p>
          <a:endParaRPr lang="en-US"/>
        </a:p>
      </dgm:t>
    </dgm:pt>
    <dgm:pt modelId="{77F3B4EF-6672-4A15-B874-EEA4EC654455}" type="sibTrans" cxnId="{5C1619D0-8BA8-4946-AB27-7D3E5DC3E1CA}">
      <dgm:prSet/>
      <dgm:spPr/>
      <dgm:t>
        <a:bodyPr/>
        <a:lstStyle/>
        <a:p>
          <a:endParaRPr lang="en-US"/>
        </a:p>
      </dgm:t>
    </dgm:pt>
    <dgm:pt modelId="{28A09C35-EDA0-4B89-AA5E-BC46FC79BB25}">
      <dgm:prSet/>
      <dgm:spPr/>
      <dgm:t>
        <a:bodyPr/>
        <a:lstStyle/>
        <a:p>
          <a:r>
            <a:rPr lang="pt-BR"/>
            <a:t>Queries Avançadas Simplificadas: Filtrando e Ordenando Dados</a:t>
          </a:r>
          <a:endParaRPr lang="en-US"/>
        </a:p>
      </dgm:t>
    </dgm:pt>
    <dgm:pt modelId="{709710A8-E9D4-4B73-8578-4C5248928B3A}" type="parTrans" cxnId="{F6C2F106-4D69-42F6-8644-35C372EBC4BF}">
      <dgm:prSet/>
      <dgm:spPr/>
      <dgm:t>
        <a:bodyPr/>
        <a:lstStyle/>
        <a:p>
          <a:endParaRPr lang="en-US"/>
        </a:p>
      </dgm:t>
    </dgm:pt>
    <dgm:pt modelId="{4A02F947-2A97-4327-8289-A3E0E93C3E66}" type="sibTrans" cxnId="{F6C2F106-4D69-42F6-8644-35C372EBC4BF}">
      <dgm:prSet/>
      <dgm:spPr/>
      <dgm:t>
        <a:bodyPr/>
        <a:lstStyle/>
        <a:p>
          <a:endParaRPr lang="en-US"/>
        </a:p>
      </dgm:t>
    </dgm:pt>
    <dgm:pt modelId="{2972D19D-35E1-4B59-8BDC-DB8DD9B0CD05}" type="pres">
      <dgm:prSet presAssocID="{929F6C97-F299-479A-98BB-6031399A0BBC}" presName="root" presStyleCnt="0">
        <dgm:presLayoutVars>
          <dgm:dir/>
          <dgm:resizeHandles val="exact"/>
        </dgm:presLayoutVars>
      </dgm:prSet>
      <dgm:spPr/>
    </dgm:pt>
    <dgm:pt modelId="{53DA81B2-C47E-4E6A-8124-5BCA1F340FDC}" type="pres">
      <dgm:prSet presAssocID="{522C41DB-6B51-49FC-B695-CE60B2A13024}" presName="compNode" presStyleCnt="0"/>
      <dgm:spPr/>
    </dgm:pt>
    <dgm:pt modelId="{C4FDA0F8-F5AC-4A8C-A566-ACB27D43E800}" type="pres">
      <dgm:prSet presAssocID="{522C41DB-6B51-49FC-B695-CE60B2A1302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69718A33-FBE2-465F-8391-FE84E33C3A3A}" type="pres">
      <dgm:prSet presAssocID="{522C41DB-6B51-49FC-B695-CE60B2A13024}" presName="spaceRect" presStyleCnt="0"/>
      <dgm:spPr/>
    </dgm:pt>
    <dgm:pt modelId="{6C092F9A-ADB7-413F-BEF7-8136C9370EC9}" type="pres">
      <dgm:prSet presAssocID="{522C41DB-6B51-49FC-B695-CE60B2A13024}" presName="textRect" presStyleLbl="revTx" presStyleIdx="0" presStyleCnt="6">
        <dgm:presLayoutVars>
          <dgm:chMax val="1"/>
          <dgm:chPref val="1"/>
        </dgm:presLayoutVars>
      </dgm:prSet>
      <dgm:spPr/>
    </dgm:pt>
    <dgm:pt modelId="{9B377D47-E389-4FD4-AF3B-81BF193DCF26}" type="pres">
      <dgm:prSet presAssocID="{5828A8D8-3869-43B0-B63D-698C16211627}" presName="sibTrans" presStyleCnt="0"/>
      <dgm:spPr/>
    </dgm:pt>
    <dgm:pt modelId="{B9B3D5AD-C80A-46AD-83E9-65D66BFAA89D}" type="pres">
      <dgm:prSet presAssocID="{C5840137-CAA2-45D1-9C1C-A60324859195}" presName="compNode" presStyleCnt="0"/>
      <dgm:spPr/>
    </dgm:pt>
    <dgm:pt modelId="{B4D69A8F-AEFF-4D9A-8015-2DDA0CE8667E}" type="pres">
      <dgm:prSet presAssocID="{C5840137-CAA2-45D1-9C1C-A603248591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CAA4085-11AA-43F7-8D77-17E40D14A1CB}" type="pres">
      <dgm:prSet presAssocID="{C5840137-CAA2-45D1-9C1C-A60324859195}" presName="spaceRect" presStyleCnt="0"/>
      <dgm:spPr/>
    </dgm:pt>
    <dgm:pt modelId="{CA74769D-1F79-4EC0-AE8B-844FDD9914B4}" type="pres">
      <dgm:prSet presAssocID="{C5840137-CAA2-45D1-9C1C-A60324859195}" presName="textRect" presStyleLbl="revTx" presStyleIdx="1" presStyleCnt="6">
        <dgm:presLayoutVars>
          <dgm:chMax val="1"/>
          <dgm:chPref val="1"/>
        </dgm:presLayoutVars>
      </dgm:prSet>
      <dgm:spPr/>
    </dgm:pt>
    <dgm:pt modelId="{7AB84515-5693-425A-B0BA-31BF11619AF5}" type="pres">
      <dgm:prSet presAssocID="{AAD3FC53-D59F-4636-BE06-4BFBED5065CC}" presName="sibTrans" presStyleCnt="0"/>
      <dgm:spPr/>
    </dgm:pt>
    <dgm:pt modelId="{114C3FFF-CEEC-4CA2-B7E6-57714CCCC48A}" type="pres">
      <dgm:prSet presAssocID="{32379B72-5DED-48F1-8067-CA73F0FC0FC7}" presName="compNode" presStyleCnt="0"/>
      <dgm:spPr/>
    </dgm:pt>
    <dgm:pt modelId="{D05D0187-271D-48FB-9678-22BDE20548F6}" type="pres">
      <dgm:prSet presAssocID="{32379B72-5DED-48F1-8067-CA73F0FC0F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gadas de sapato"/>
        </a:ext>
      </dgm:extLst>
    </dgm:pt>
    <dgm:pt modelId="{E8D0CF69-0F34-49D9-8B0A-5772FB946B59}" type="pres">
      <dgm:prSet presAssocID="{32379B72-5DED-48F1-8067-CA73F0FC0FC7}" presName="spaceRect" presStyleCnt="0"/>
      <dgm:spPr/>
    </dgm:pt>
    <dgm:pt modelId="{0E784C4D-4BE1-47D1-9708-DE7F445019B8}" type="pres">
      <dgm:prSet presAssocID="{32379B72-5DED-48F1-8067-CA73F0FC0FC7}" presName="textRect" presStyleLbl="revTx" presStyleIdx="2" presStyleCnt="6">
        <dgm:presLayoutVars>
          <dgm:chMax val="1"/>
          <dgm:chPref val="1"/>
        </dgm:presLayoutVars>
      </dgm:prSet>
      <dgm:spPr/>
    </dgm:pt>
    <dgm:pt modelId="{449BE843-3F93-4F94-B327-B887DF761A2A}" type="pres">
      <dgm:prSet presAssocID="{10F81C9E-1262-40DD-8FE9-454BA29D12E2}" presName="sibTrans" presStyleCnt="0"/>
      <dgm:spPr/>
    </dgm:pt>
    <dgm:pt modelId="{3795C8A8-B6F1-4DAB-B3B0-8F982CD09164}" type="pres">
      <dgm:prSet presAssocID="{0949B86F-5711-47A2-91D8-775B7770BD75}" presName="compNode" presStyleCnt="0"/>
      <dgm:spPr/>
    </dgm:pt>
    <dgm:pt modelId="{64FF9B4C-C20D-46C2-8987-EE75C9B17AF9}" type="pres">
      <dgm:prSet presAssocID="{0949B86F-5711-47A2-91D8-775B7770BD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2C16735F-4460-4282-A81B-895B9DDF1A68}" type="pres">
      <dgm:prSet presAssocID="{0949B86F-5711-47A2-91D8-775B7770BD75}" presName="spaceRect" presStyleCnt="0"/>
      <dgm:spPr/>
    </dgm:pt>
    <dgm:pt modelId="{7A8B759F-A53B-4632-A473-2EB0FAAE03FB}" type="pres">
      <dgm:prSet presAssocID="{0949B86F-5711-47A2-91D8-775B7770BD75}" presName="textRect" presStyleLbl="revTx" presStyleIdx="3" presStyleCnt="6">
        <dgm:presLayoutVars>
          <dgm:chMax val="1"/>
          <dgm:chPref val="1"/>
        </dgm:presLayoutVars>
      </dgm:prSet>
      <dgm:spPr/>
    </dgm:pt>
    <dgm:pt modelId="{FD6D3848-0B16-4A12-AEBA-9EC2F8E8C6CC}" type="pres">
      <dgm:prSet presAssocID="{05F653ED-1CB1-4267-84C6-B50C69FB9377}" presName="sibTrans" presStyleCnt="0"/>
      <dgm:spPr/>
    </dgm:pt>
    <dgm:pt modelId="{3C388F35-0FAD-407A-A944-1A527BC27045}" type="pres">
      <dgm:prSet presAssocID="{2874C072-EA34-4335-824F-E78CD7B7F011}" presName="compNode" presStyleCnt="0"/>
      <dgm:spPr/>
    </dgm:pt>
    <dgm:pt modelId="{6B29D0AA-C766-4E0C-A573-83AA2D9047D4}" type="pres">
      <dgm:prSet presAssocID="{2874C072-EA34-4335-824F-E78CD7B7F0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7572F6E6-F6FC-4691-87B3-7F41991EA80F}" type="pres">
      <dgm:prSet presAssocID="{2874C072-EA34-4335-824F-E78CD7B7F011}" presName="spaceRect" presStyleCnt="0"/>
      <dgm:spPr/>
    </dgm:pt>
    <dgm:pt modelId="{DE1BBFAF-7DA1-42B0-B4F9-26A1D3374D75}" type="pres">
      <dgm:prSet presAssocID="{2874C072-EA34-4335-824F-E78CD7B7F011}" presName="textRect" presStyleLbl="revTx" presStyleIdx="4" presStyleCnt="6">
        <dgm:presLayoutVars>
          <dgm:chMax val="1"/>
          <dgm:chPref val="1"/>
        </dgm:presLayoutVars>
      </dgm:prSet>
      <dgm:spPr/>
    </dgm:pt>
    <dgm:pt modelId="{C167792D-51EA-40F3-8895-7056EF1F04FD}" type="pres">
      <dgm:prSet presAssocID="{77F3B4EF-6672-4A15-B874-EEA4EC654455}" presName="sibTrans" presStyleCnt="0"/>
      <dgm:spPr/>
    </dgm:pt>
    <dgm:pt modelId="{7EACB940-D242-4E06-8B35-651524D51830}" type="pres">
      <dgm:prSet presAssocID="{28A09C35-EDA0-4B89-AA5E-BC46FC79BB25}" presName="compNode" presStyleCnt="0"/>
      <dgm:spPr/>
    </dgm:pt>
    <dgm:pt modelId="{191354A7-F58F-48FE-A31B-DBF641ADD275}" type="pres">
      <dgm:prSet presAssocID="{28A09C35-EDA0-4B89-AA5E-BC46FC79BB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4440452-EB8F-46B7-B9BA-861AD9A4A394}" type="pres">
      <dgm:prSet presAssocID="{28A09C35-EDA0-4B89-AA5E-BC46FC79BB25}" presName="spaceRect" presStyleCnt="0"/>
      <dgm:spPr/>
    </dgm:pt>
    <dgm:pt modelId="{ABC4D979-F5C7-40D7-BC18-F927F985CC1D}" type="pres">
      <dgm:prSet presAssocID="{28A09C35-EDA0-4B89-AA5E-BC46FC79BB2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6C2F106-4D69-42F6-8644-35C372EBC4BF}" srcId="{929F6C97-F299-479A-98BB-6031399A0BBC}" destId="{28A09C35-EDA0-4B89-AA5E-BC46FC79BB25}" srcOrd="5" destOrd="0" parTransId="{709710A8-E9D4-4B73-8578-4C5248928B3A}" sibTransId="{4A02F947-2A97-4327-8289-A3E0E93C3E66}"/>
    <dgm:cxn modelId="{BB40F022-2109-4B8F-93E1-7F5CDA233B17}" srcId="{929F6C97-F299-479A-98BB-6031399A0BBC}" destId="{C5840137-CAA2-45D1-9C1C-A60324859195}" srcOrd="1" destOrd="0" parTransId="{EAD4757C-A9CE-4989-BCA9-B2A3AE9B02B3}" sibTransId="{AAD3FC53-D59F-4636-BE06-4BFBED5065CC}"/>
    <dgm:cxn modelId="{32993331-479F-4963-93D6-17A2B10DA196}" type="presOf" srcId="{929F6C97-F299-479A-98BB-6031399A0BBC}" destId="{2972D19D-35E1-4B59-8BDC-DB8DD9B0CD05}" srcOrd="0" destOrd="0" presId="urn:microsoft.com/office/officeart/2018/2/layout/IconLabelList"/>
    <dgm:cxn modelId="{E412C961-98AF-487B-8273-2C37B3341077}" type="presOf" srcId="{32379B72-5DED-48F1-8067-CA73F0FC0FC7}" destId="{0E784C4D-4BE1-47D1-9708-DE7F445019B8}" srcOrd="0" destOrd="0" presId="urn:microsoft.com/office/officeart/2018/2/layout/IconLabelList"/>
    <dgm:cxn modelId="{351EE348-1790-4EE0-96B5-194B0593339E}" type="presOf" srcId="{0949B86F-5711-47A2-91D8-775B7770BD75}" destId="{7A8B759F-A53B-4632-A473-2EB0FAAE03FB}" srcOrd="0" destOrd="0" presId="urn:microsoft.com/office/officeart/2018/2/layout/IconLabelList"/>
    <dgm:cxn modelId="{9EDBDC56-38FA-49E9-8452-188B635BCE93}" type="presOf" srcId="{2874C072-EA34-4335-824F-E78CD7B7F011}" destId="{DE1BBFAF-7DA1-42B0-B4F9-26A1D3374D75}" srcOrd="0" destOrd="0" presId="urn:microsoft.com/office/officeart/2018/2/layout/IconLabelList"/>
    <dgm:cxn modelId="{DE558B88-DB77-4C44-9286-EFE79404D63D}" type="presOf" srcId="{522C41DB-6B51-49FC-B695-CE60B2A13024}" destId="{6C092F9A-ADB7-413F-BEF7-8136C9370EC9}" srcOrd="0" destOrd="0" presId="urn:microsoft.com/office/officeart/2018/2/layout/IconLabelList"/>
    <dgm:cxn modelId="{46DD09CB-B35A-4A03-AC19-C9AC599C08C2}" srcId="{929F6C97-F299-479A-98BB-6031399A0BBC}" destId="{0949B86F-5711-47A2-91D8-775B7770BD75}" srcOrd="3" destOrd="0" parTransId="{00AFE7FD-BC95-4F83-800C-7436A8944B2A}" sibTransId="{05F653ED-1CB1-4267-84C6-B50C69FB9377}"/>
    <dgm:cxn modelId="{5C1619D0-8BA8-4946-AB27-7D3E5DC3E1CA}" srcId="{929F6C97-F299-479A-98BB-6031399A0BBC}" destId="{2874C072-EA34-4335-824F-E78CD7B7F011}" srcOrd="4" destOrd="0" parTransId="{387507F3-E4DD-4F98-BB07-1D50ED1942B7}" sibTransId="{77F3B4EF-6672-4A15-B874-EEA4EC654455}"/>
    <dgm:cxn modelId="{7B5B4BD3-2BFA-4BE8-B1BC-EB0D757EB4B1}" srcId="{929F6C97-F299-479A-98BB-6031399A0BBC}" destId="{32379B72-5DED-48F1-8067-CA73F0FC0FC7}" srcOrd="2" destOrd="0" parTransId="{6E35105D-6608-4D4F-B4C7-164C4DBC6150}" sibTransId="{10F81C9E-1262-40DD-8FE9-454BA29D12E2}"/>
    <dgm:cxn modelId="{0E0CAAE0-986D-44B4-915D-BA6A8C386D0F}" type="presOf" srcId="{C5840137-CAA2-45D1-9C1C-A60324859195}" destId="{CA74769D-1F79-4EC0-AE8B-844FDD9914B4}" srcOrd="0" destOrd="0" presId="urn:microsoft.com/office/officeart/2018/2/layout/IconLabelList"/>
    <dgm:cxn modelId="{9E3EEFF0-F440-4973-ACF8-E59E49723C46}" srcId="{929F6C97-F299-479A-98BB-6031399A0BBC}" destId="{522C41DB-6B51-49FC-B695-CE60B2A13024}" srcOrd="0" destOrd="0" parTransId="{8CF96274-20BB-4FE8-8024-5D4EB36F51F9}" sibTransId="{5828A8D8-3869-43B0-B63D-698C16211627}"/>
    <dgm:cxn modelId="{BD7FEFF1-F73C-4605-BA87-D2E3D79678EE}" type="presOf" srcId="{28A09C35-EDA0-4B89-AA5E-BC46FC79BB25}" destId="{ABC4D979-F5C7-40D7-BC18-F927F985CC1D}" srcOrd="0" destOrd="0" presId="urn:microsoft.com/office/officeart/2018/2/layout/IconLabelList"/>
    <dgm:cxn modelId="{27362629-DFC7-4584-AAD8-3141E339B2CB}" type="presParOf" srcId="{2972D19D-35E1-4B59-8BDC-DB8DD9B0CD05}" destId="{53DA81B2-C47E-4E6A-8124-5BCA1F340FDC}" srcOrd="0" destOrd="0" presId="urn:microsoft.com/office/officeart/2018/2/layout/IconLabelList"/>
    <dgm:cxn modelId="{37EAEF17-BC86-4C1A-80FC-FBCFB9A49ED5}" type="presParOf" srcId="{53DA81B2-C47E-4E6A-8124-5BCA1F340FDC}" destId="{C4FDA0F8-F5AC-4A8C-A566-ACB27D43E800}" srcOrd="0" destOrd="0" presId="urn:microsoft.com/office/officeart/2018/2/layout/IconLabelList"/>
    <dgm:cxn modelId="{07FF845B-465F-4E75-B179-33178FDC322E}" type="presParOf" srcId="{53DA81B2-C47E-4E6A-8124-5BCA1F340FDC}" destId="{69718A33-FBE2-465F-8391-FE84E33C3A3A}" srcOrd="1" destOrd="0" presId="urn:microsoft.com/office/officeart/2018/2/layout/IconLabelList"/>
    <dgm:cxn modelId="{8667BA10-7ECF-404D-9CB4-F09CE5265401}" type="presParOf" srcId="{53DA81B2-C47E-4E6A-8124-5BCA1F340FDC}" destId="{6C092F9A-ADB7-413F-BEF7-8136C9370EC9}" srcOrd="2" destOrd="0" presId="urn:microsoft.com/office/officeart/2018/2/layout/IconLabelList"/>
    <dgm:cxn modelId="{27087973-1AEC-4443-84B6-F66FE8B6BAA5}" type="presParOf" srcId="{2972D19D-35E1-4B59-8BDC-DB8DD9B0CD05}" destId="{9B377D47-E389-4FD4-AF3B-81BF193DCF26}" srcOrd="1" destOrd="0" presId="urn:microsoft.com/office/officeart/2018/2/layout/IconLabelList"/>
    <dgm:cxn modelId="{334222C2-D3C9-4A4D-AB5C-320B62ACB324}" type="presParOf" srcId="{2972D19D-35E1-4B59-8BDC-DB8DD9B0CD05}" destId="{B9B3D5AD-C80A-46AD-83E9-65D66BFAA89D}" srcOrd="2" destOrd="0" presId="urn:microsoft.com/office/officeart/2018/2/layout/IconLabelList"/>
    <dgm:cxn modelId="{15F48548-EB91-4A6B-A979-AA1A215F87DB}" type="presParOf" srcId="{B9B3D5AD-C80A-46AD-83E9-65D66BFAA89D}" destId="{B4D69A8F-AEFF-4D9A-8015-2DDA0CE8667E}" srcOrd="0" destOrd="0" presId="urn:microsoft.com/office/officeart/2018/2/layout/IconLabelList"/>
    <dgm:cxn modelId="{E0A6BF6C-F771-4F01-B38A-652AEA90C989}" type="presParOf" srcId="{B9B3D5AD-C80A-46AD-83E9-65D66BFAA89D}" destId="{5CAA4085-11AA-43F7-8D77-17E40D14A1CB}" srcOrd="1" destOrd="0" presId="urn:microsoft.com/office/officeart/2018/2/layout/IconLabelList"/>
    <dgm:cxn modelId="{8955C18B-365E-472D-B0A0-9C06588187A2}" type="presParOf" srcId="{B9B3D5AD-C80A-46AD-83E9-65D66BFAA89D}" destId="{CA74769D-1F79-4EC0-AE8B-844FDD9914B4}" srcOrd="2" destOrd="0" presId="urn:microsoft.com/office/officeart/2018/2/layout/IconLabelList"/>
    <dgm:cxn modelId="{F112C542-42EC-4C90-AEC1-E90AB3D31DC0}" type="presParOf" srcId="{2972D19D-35E1-4B59-8BDC-DB8DD9B0CD05}" destId="{7AB84515-5693-425A-B0BA-31BF11619AF5}" srcOrd="3" destOrd="0" presId="urn:microsoft.com/office/officeart/2018/2/layout/IconLabelList"/>
    <dgm:cxn modelId="{8EE98E88-57F0-4965-AB62-96C9615D30DC}" type="presParOf" srcId="{2972D19D-35E1-4B59-8BDC-DB8DD9B0CD05}" destId="{114C3FFF-CEEC-4CA2-B7E6-57714CCCC48A}" srcOrd="4" destOrd="0" presId="urn:microsoft.com/office/officeart/2018/2/layout/IconLabelList"/>
    <dgm:cxn modelId="{27E4B68A-E2B7-4AA6-88D9-508B28A162A4}" type="presParOf" srcId="{114C3FFF-CEEC-4CA2-B7E6-57714CCCC48A}" destId="{D05D0187-271D-48FB-9678-22BDE20548F6}" srcOrd="0" destOrd="0" presId="urn:microsoft.com/office/officeart/2018/2/layout/IconLabelList"/>
    <dgm:cxn modelId="{D31A4595-202F-4D23-A6AC-1208F7064706}" type="presParOf" srcId="{114C3FFF-CEEC-4CA2-B7E6-57714CCCC48A}" destId="{E8D0CF69-0F34-49D9-8B0A-5772FB946B59}" srcOrd="1" destOrd="0" presId="urn:microsoft.com/office/officeart/2018/2/layout/IconLabelList"/>
    <dgm:cxn modelId="{56C3C956-DF78-426C-AA93-2812846D6492}" type="presParOf" srcId="{114C3FFF-CEEC-4CA2-B7E6-57714CCCC48A}" destId="{0E784C4D-4BE1-47D1-9708-DE7F445019B8}" srcOrd="2" destOrd="0" presId="urn:microsoft.com/office/officeart/2018/2/layout/IconLabelList"/>
    <dgm:cxn modelId="{7192E4B9-982F-4B63-A90C-8FDC132B7A51}" type="presParOf" srcId="{2972D19D-35E1-4B59-8BDC-DB8DD9B0CD05}" destId="{449BE843-3F93-4F94-B327-B887DF761A2A}" srcOrd="5" destOrd="0" presId="urn:microsoft.com/office/officeart/2018/2/layout/IconLabelList"/>
    <dgm:cxn modelId="{D23EA349-F4B5-40E9-AAAB-B1C6F195F6DD}" type="presParOf" srcId="{2972D19D-35E1-4B59-8BDC-DB8DD9B0CD05}" destId="{3795C8A8-B6F1-4DAB-B3B0-8F982CD09164}" srcOrd="6" destOrd="0" presId="urn:microsoft.com/office/officeart/2018/2/layout/IconLabelList"/>
    <dgm:cxn modelId="{E0C9BEBC-B6F0-4D3F-B746-B792168D6F81}" type="presParOf" srcId="{3795C8A8-B6F1-4DAB-B3B0-8F982CD09164}" destId="{64FF9B4C-C20D-46C2-8987-EE75C9B17AF9}" srcOrd="0" destOrd="0" presId="urn:microsoft.com/office/officeart/2018/2/layout/IconLabelList"/>
    <dgm:cxn modelId="{3B0F345F-ADB9-4A70-8C22-FC8283808259}" type="presParOf" srcId="{3795C8A8-B6F1-4DAB-B3B0-8F982CD09164}" destId="{2C16735F-4460-4282-A81B-895B9DDF1A68}" srcOrd="1" destOrd="0" presId="urn:microsoft.com/office/officeart/2018/2/layout/IconLabelList"/>
    <dgm:cxn modelId="{611D5409-60DB-4B4A-8CB7-C5478FBECD29}" type="presParOf" srcId="{3795C8A8-B6F1-4DAB-B3B0-8F982CD09164}" destId="{7A8B759F-A53B-4632-A473-2EB0FAAE03FB}" srcOrd="2" destOrd="0" presId="urn:microsoft.com/office/officeart/2018/2/layout/IconLabelList"/>
    <dgm:cxn modelId="{B8BA80EF-68E5-4060-9340-1773A0B021F2}" type="presParOf" srcId="{2972D19D-35E1-4B59-8BDC-DB8DD9B0CD05}" destId="{FD6D3848-0B16-4A12-AEBA-9EC2F8E8C6CC}" srcOrd="7" destOrd="0" presId="urn:microsoft.com/office/officeart/2018/2/layout/IconLabelList"/>
    <dgm:cxn modelId="{60EFDC39-1E3F-4522-B95D-1B8FC26B4A67}" type="presParOf" srcId="{2972D19D-35E1-4B59-8BDC-DB8DD9B0CD05}" destId="{3C388F35-0FAD-407A-A944-1A527BC27045}" srcOrd="8" destOrd="0" presId="urn:microsoft.com/office/officeart/2018/2/layout/IconLabelList"/>
    <dgm:cxn modelId="{6F88F7E8-AB37-4FAA-8643-7A44DA3D9634}" type="presParOf" srcId="{3C388F35-0FAD-407A-A944-1A527BC27045}" destId="{6B29D0AA-C766-4E0C-A573-83AA2D9047D4}" srcOrd="0" destOrd="0" presId="urn:microsoft.com/office/officeart/2018/2/layout/IconLabelList"/>
    <dgm:cxn modelId="{75A5053B-AA39-4E45-B6E1-9C86808E0981}" type="presParOf" srcId="{3C388F35-0FAD-407A-A944-1A527BC27045}" destId="{7572F6E6-F6FC-4691-87B3-7F41991EA80F}" srcOrd="1" destOrd="0" presId="urn:microsoft.com/office/officeart/2018/2/layout/IconLabelList"/>
    <dgm:cxn modelId="{2A757707-4255-4604-8BAD-5F539972B3BC}" type="presParOf" srcId="{3C388F35-0FAD-407A-A944-1A527BC27045}" destId="{DE1BBFAF-7DA1-42B0-B4F9-26A1D3374D75}" srcOrd="2" destOrd="0" presId="urn:microsoft.com/office/officeart/2018/2/layout/IconLabelList"/>
    <dgm:cxn modelId="{53678873-2EB3-4F70-B93D-2F2DDC7FBA1F}" type="presParOf" srcId="{2972D19D-35E1-4B59-8BDC-DB8DD9B0CD05}" destId="{C167792D-51EA-40F3-8895-7056EF1F04FD}" srcOrd="9" destOrd="0" presId="urn:microsoft.com/office/officeart/2018/2/layout/IconLabelList"/>
    <dgm:cxn modelId="{3DF71700-A6E9-4DA4-BD3C-0577BA6D43F5}" type="presParOf" srcId="{2972D19D-35E1-4B59-8BDC-DB8DD9B0CD05}" destId="{7EACB940-D242-4E06-8B35-651524D51830}" srcOrd="10" destOrd="0" presId="urn:microsoft.com/office/officeart/2018/2/layout/IconLabelList"/>
    <dgm:cxn modelId="{BDE12D8B-67E4-43EA-96DA-B840FBD4FA6F}" type="presParOf" srcId="{7EACB940-D242-4E06-8B35-651524D51830}" destId="{191354A7-F58F-48FE-A31B-DBF641ADD275}" srcOrd="0" destOrd="0" presId="urn:microsoft.com/office/officeart/2018/2/layout/IconLabelList"/>
    <dgm:cxn modelId="{F3BC03A6-0493-4A1D-9705-610E22A69DB6}" type="presParOf" srcId="{7EACB940-D242-4E06-8B35-651524D51830}" destId="{44440452-EB8F-46B7-B9BA-861AD9A4A394}" srcOrd="1" destOrd="0" presId="urn:microsoft.com/office/officeart/2018/2/layout/IconLabelList"/>
    <dgm:cxn modelId="{1FD4783F-99EA-4D74-A5C0-E47F45BBA256}" type="presParOf" srcId="{7EACB940-D242-4E06-8B35-651524D51830}" destId="{ABC4D979-F5C7-40D7-BC18-F927F985CC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DA0F8-F5AC-4A8C-A566-ACB27D43E800}">
      <dsp:nvSpPr>
        <dsp:cNvPr id="0" name=""/>
        <dsp:cNvSpPr/>
      </dsp:nvSpPr>
      <dsp:spPr>
        <a:xfrm>
          <a:off x="419847" y="433934"/>
          <a:ext cx="683437" cy="68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92F9A-ADB7-413F-BEF7-8136C9370EC9}">
      <dsp:nvSpPr>
        <dsp:cNvPr id="0" name=""/>
        <dsp:cNvSpPr/>
      </dsp:nvSpPr>
      <dsp:spPr>
        <a:xfrm>
          <a:off x="2190" y="1378325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Índice</a:t>
          </a:r>
          <a:endParaRPr lang="en-US" sz="1100" kern="1200"/>
        </a:p>
      </dsp:txBody>
      <dsp:txXfrm>
        <a:off x="2190" y="1378325"/>
        <a:ext cx="1518750" cy="607500"/>
      </dsp:txXfrm>
    </dsp:sp>
    <dsp:sp modelId="{B4D69A8F-AEFF-4D9A-8015-2DDA0CE8667E}">
      <dsp:nvSpPr>
        <dsp:cNvPr id="0" name=""/>
        <dsp:cNvSpPr/>
      </dsp:nvSpPr>
      <dsp:spPr>
        <a:xfrm>
          <a:off x="2204378" y="433934"/>
          <a:ext cx="683437" cy="68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4769D-1F79-4EC0-AE8B-844FDD9914B4}">
      <dsp:nvSpPr>
        <dsp:cNvPr id="0" name=""/>
        <dsp:cNvSpPr/>
      </dsp:nvSpPr>
      <dsp:spPr>
        <a:xfrm>
          <a:off x="1786722" y="1378325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Introdução ao MySQL e Banco de Dados</a:t>
          </a:r>
          <a:endParaRPr lang="en-US" sz="1100" kern="1200"/>
        </a:p>
      </dsp:txBody>
      <dsp:txXfrm>
        <a:off x="1786722" y="1378325"/>
        <a:ext cx="1518750" cy="607500"/>
      </dsp:txXfrm>
    </dsp:sp>
    <dsp:sp modelId="{D05D0187-271D-48FB-9678-22BDE20548F6}">
      <dsp:nvSpPr>
        <dsp:cNvPr id="0" name=""/>
        <dsp:cNvSpPr/>
      </dsp:nvSpPr>
      <dsp:spPr>
        <a:xfrm>
          <a:off x="3988909" y="433934"/>
          <a:ext cx="683437" cy="68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4C4D-4BE1-47D1-9708-DE7F445019B8}">
      <dsp:nvSpPr>
        <dsp:cNvPr id="0" name=""/>
        <dsp:cNvSpPr/>
      </dsp:nvSpPr>
      <dsp:spPr>
        <a:xfrm>
          <a:off x="3571253" y="1378325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Instalação e Primeiros Passos no MySQL</a:t>
          </a:r>
          <a:endParaRPr lang="en-US" sz="1100" kern="1200"/>
        </a:p>
      </dsp:txBody>
      <dsp:txXfrm>
        <a:off x="3571253" y="1378325"/>
        <a:ext cx="1518750" cy="607500"/>
      </dsp:txXfrm>
    </dsp:sp>
    <dsp:sp modelId="{64FF9B4C-C20D-46C2-8987-EE75C9B17AF9}">
      <dsp:nvSpPr>
        <dsp:cNvPr id="0" name=""/>
        <dsp:cNvSpPr/>
      </dsp:nvSpPr>
      <dsp:spPr>
        <a:xfrm>
          <a:off x="419847" y="2365512"/>
          <a:ext cx="683437" cy="683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B759F-A53B-4632-A473-2EB0FAAE03FB}">
      <dsp:nvSpPr>
        <dsp:cNvPr id="0" name=""/>
        <dsp:cNvSpPr/>
      </dsp:nvSpPr>
      <dsp:spPr>
        <a:xfrm>
          <a:off x="2190" y="3309903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Manipulando Dados: Inserção, Consulta, Atualização e Exclusão</a:t>
          </a:r>
          <a:endParaRPr lang="en-US" sz="1100" kern="1200"/>
        </a:p>
      </dsp:txBody>
      <dsp:txXfrm>
        <a:off x="2190" y="3309903"/>
        <a:ext cx="1518750" cy="607500"/>
      </dsp:txXfrm>
    </dsp:sp>
    <dsp:sp modelId="{6B29D0AA-C766-4E0C-A573-83AA2D9047D4}">
      <dsp:nvSpPr>
        <dsp:cNvPr id="0" name=""/>
        <dsp:cNvSpPr/>
      </dsp:nvSpPr>
      <dsp:spPr>
        <a:xfrm>
          <a:off x="2204378" y="2365512"/>
          <a:ext cx="683437" cy="6834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BBFAF-7DA1-42B0-B4F9-26A1D3374D75}">
      <dsp:nvSpPr>
        <dsp:cNvPr id="0" name=""/>
        <dsp:cNvSpPr/>
      </dsp:nvSpPr>
      <dsp:spPr>
        <a:xfrm>
          <a:off x="1786722" y="3309903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Estruturando Dados: Criando e Alterando Tabelas</a:t>
          </a:r>
          <a:endParaRPr lang="en-US" sz="1100" kern="1200"/>
        </a:p>
      </dsp:txBody>
      <dsp:txXfrm>
        <a:off x="1786722" y="3309903"/>
        <a:ext cx="1518750" cy="607500"/>
      </dsp:txXfrm>
    </dsp:sp>
    <dsp:sp modelId="{191354A7-F58F-48FE-A31B-DBF641ADD275}">
      <dsp:nvSpPr>
        <dsp:cNvPr id="0" name=""/>
        <dsp:cNvSpPr/>
      </dsp:nvSpPr>
      <dsp:spPr>
        <a:xfrm>
          <a:off x="3988909" y="2365512"/>
          <a:ext cx="683437" cy="6834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D979-F5C7-40D7-BC18-F927F985CC1D}">
      <dsp:nvSpPr>
        <dsp:cNvPr id="0" name=""/>
        <dsp:cNvSpPr/>
      </dsp:nvSpPr>
      <dsp:spPr>
        <a:xfrm>
          <a:off x="3571253" y="3309903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Queries Avançadas Simplificadas: Filtrando e Ordenando Dados</a:t>
          </a:r>
          <a:endParaRPr lang="en-US" sz="1100" kern="1200"/>
        </a:p>
      </dsp:txBody>
      <dsp:txXfrm>
        <a:off x="3571253" y="3309903"/>
        <a:ext cx="1518750" cy="60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C1DA2-C153-4619-A896-5D861CE2CB1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84BE-D847-4B31-8BC9-E6D0480E7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C84BE-D847-4B31-8BC9-E6D0480E76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0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69791-A20A-133E-B8E7-FC4B76EAD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B9D34-0CDC-10B5-A6A0-41643A60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7E292-319B-38E3-849D-07A5144B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3F7CF-413E-E2ED-8B78-CC8B681C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F87FF-3BA2-42D0-F021-74647152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B81A-C8E2-B987-FF1B-B40C60FB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ACA88-2733-C52F-B1A1-C9021A0E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88CB7-FC77-557A-2769-9B07D05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4648E-1E99-DB40-5919-74AFCF40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B5D76-D3B4-6016-3AFC-542279B5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993702-B32C-36D1-86B0-A68756D77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DB6CB-E920-B313-FA55-E3C616EF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C20C1-EBAF-C661-8F37-304444FB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FA8A4-6326-9771-5299-64EC313F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02896-FD0F-BCD7-EF0B-6B132E6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BF3F-274A-2562-0506-A63AAF6D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83229-C240-3BEF-7401-8B8A16B5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E429C-BBA9-D89F-0DA8-D8BA850B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866E5-A3B5-294E-69C0-F90C8B1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DBDF9-70C8-CAC0-98EB-CF3D83E4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815A3-2C06-0450-5529-24C34DE4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CB968-3586-CDC6-2908-CB5C8FD1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D2414-D30B-5850-B9F4-B3AB2E56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67963-D40A-374D-AECD-CA974C5A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FFB65-D463-943E-22E6-DE0562B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76B2-98BE-5C5D-8D74-E157A6E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B48C0-B18E-2769-1703-C6DC89A6B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22C4CB-3A47-79FB-1FD1-5031EEA2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6C24A-4C04-4562-7020-0A729AE1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E96A2-04B8-E35B-A295-50CD602B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D343F8-F8AB-C0EE-36BC-2DE8A89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E30A-4BE1-AD84-8B7A-D09654C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0E1DFD-6128-CE41-2494-05DA3A0B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B7DA6A-F385-DEA1-92BA-8F623B5B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D27B21-AC64-DAC2-508C-8AE419B40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4ED1DF-8107-B825-94D3-3FBF95E93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204A95-E661-F572-605F-15CE0D2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DC4D8E-339F-5747-05A1-5DBE9E38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0FF94E-1086-FDA3-E6D1-57D31424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1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B3B7-47FD-CB37-19D5-599EF240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034D6-0E6C-016E-F09C-800996F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FA74D3-18BB-3A1E-9261-290E1D18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0A3C79-E796-C9BF-14DD-53987F9E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42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BE8214-B89E-3E53-4AD9-302C5447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399CD5-8197-275B-28F0-87A48039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82448-678B-E4BC-7102-7E58B8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2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C6E5E-7A87-638C-07B1-660DFD7D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4740C-86F1-8368-6D2D-3443C104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4DE083-0730-92A9-E3CF-D2B921F8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09A96-E84D-11B6-6672-A03DFE8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4571FE-8D28-9EF2-9992-4ED877D6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6185A4-ED80-8904-D05D-E07BA161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8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7568-4D23-F763-8780-2AEA23C5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5241BA-6E38-80FA-7B5C-0D4B2A3E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89974D-8002-DF03-CFC7-E94A4DCD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F7C67-0C33-DEDB-AA24-10B7B288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AC1EB5-A2B5-987C-5B3A-F7FE0535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434A3E-28C9-A666-5604-EC767266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02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62E925-2EF9-F059-8B0B-CAC94129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7FA6AE-514A-23B3-B45F-3AAFCECF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2518D-F2BC-6DC4-7D62-480FB6FB2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F1A50-AA1B-427D-98EF-1DB13FD546E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2016D5-8FE1-BB82-3147-B4E3D61B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88E5B-6865-23E3-7030-8F5A2A19E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6157D-8588-4C32-AEC8-15D2148D3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hyperlink" Target="https://github.com/AuroraCarvalho/prompts-recipe-to-create-a-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Menino sentado em frente a mesa com computador&#10;&#10;Descrição gerada automaticamente com confiança média">
            <a:extLst>
              <a:ext uri="{FF2B5EF4-FFF2-40B4-BE49-F238E27FC236}">
                <a16:creationId xmlns:a16="http://schemas.microsoft.com/office/drawing/2014/main" id="{1DB2ED29-E362-46AD-1904-D0FE61E6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 b="26725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60E8C-29AF-6C81-2945-B8AE02713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SQLcraft</a:t>
            </a:r>
            <a:endParaRPr lang="en-US" sz="5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43E44-4773-8CE3-BD49-8D0EDF1F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Forjando o Mestre do MySQL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A09BBB-2171-583F-76FA-E51595CB5072}"/>
              </a:ext>
            </a:extLst>
          </p:cNvPr>
          <p:cNvSpPr txBox="1"/>
          <p:nvPr/>
        </p:nvSpPr>
        <p:spPr>
          <a:xfrm>
            <a:off x="5167086" y="6488668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Adauta Carvalho</a:t>
            </a:r>
            <a:endParaRPr lang="pt-B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1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Brinquedo de lego&#10;&#10;Descrição gerada automaticamente com confiança média">
            <a:extLst>
              <a:ext uri="{FF2B5EF4-FFF2-40B4-BE49-F238E27FC236}">
                <a16:creationId xmlns:a16="http://schemas.microsoft.com/office/drawing/2014/main" id="{A2BC71AC-F64A-977B-2590-C8584ADD9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r="7098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B93D4-77BD-D635-41A9-CA3FB337CA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68" r="6437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4" name="Espaço Reservado para Rodapé 10">
            <a:extLst>
              <a:ext uri="{FF2B5EF4-FFF2-40B4-BE49-F238E27FC236}">
                <a16:creationId xmlns:a16="http://schemas.microsoft.com/office/drawing/2014/main" id="{90E3D591-1B28-48DB-7960-948EA7C9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SQLcraft: Forjando o Mestre do MySQL- Adauta Carvalho</a:t>
            </a:r>
          </a:p>
        </p:txBody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E8DB30E7-9193-860F-07DD-2ABDD6D15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389956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334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C9B0E4-59E5-5154-DA91-D33F7E4BFD3D}"/>
              </a:ext>
            </a:extLst>
          </p:cNvPr>
          <p:cNvSpPr txBox="1"/>
          <p:nvPr/>
        </p:nvSpPr>
        <p:spPr>
          <a:xfrm>
            <a:off x="532015" y="4495568"/>
            <a:ext cx="3861960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Capítulo</a:t>
            </a:r>
            <a:r>
              <a:rPr lang="en-US" sz="3200" b="1" dirty="0">
                <a:latin typeface="+mj-lt"/>
                <a:ea typeface="+mj-ea"/>
                <a:cs typeface="+mj-cs"/>
              </a:rPr>
              <a:t> 1: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Introdução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ao</a:t>
            </a:r>
            <a:r>
              <a:rPr lang="en-US" sz="3200" b="1" dirty="0">
                <a:latin typeface="+mj-lt"/>
                <a:ea typeface="+mj-ea"/>
                <a:cs typeface="+mj-cs"/>
              </a:rPr>
              <a:t> MySQL e Banco de Dados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agem 36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D36EE66-947D-93FA-AE25-42D70F75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2651"/>
            <a:ext cx="5136795" cy="28894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2A45C9-ED3A-B788-C840-22B80729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1499483"/>
            <a:ext cx="5136795" cy="115577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87E473-D568-4E4D-258B-9CCB3E25979A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Seja bem-vindo, jovem aventureiro! No mundo do SQLcraft, os bancos de dados são como grandes cofres de tesouros, onde armazenamos informações valiosas de nossas missões. O MySQL é a ferramenta mágica que usamos para organizar, acessar e proteger esses dados.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Exemplo:</a:t>
            </a:r>
            <a:r>
              <a:rPr lang="en-US" sz="1500"/>
              <a:t> Imagine que você está construindo um inventário para sua guilda de heróis. O banco de dados guardaria itens, habilidades e registros de missões. Isso facilita encontrar rapidamente qualquer informação que você precise.</a:t>
            </a:r>
          </a:p>
        </p:txBody>
      </p:sp>
      <p:sp>
        <p:nvSpPr>
          <p:cNvPr id="8" name="Espaço Reservado para Rodapé 10">
            <a:extLst>
              <a:ext uri="{FF2B5EF4-FFF2-40B4-BE49-F238E27FC236}">
                <a16:creationId xmlns:a16="http://schemas.microsoft.com/office/drawing/2014/main" id="{B8532A3B-BE07-D9CB-4E00-C6C83FF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SQLcraft: Forjando o Mestre do MySQL- Adauta Carvalho</a:t>
            </a:r>
          </a:p>
        </p:txBody>
      </p:sp>
    </p:spTree>
    <p:extLst>
      <p:ext uri="{BB962C8B-B14F-4D97-AF65-F5344CB8AC3E}">
        <p14:creationId xmlns:p14="http://schemas.microsoft.com/office/powerpoint/2010/main" val="19138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ECB9F-F929-DB66-60E5-3B4F524F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48" y="735480"/>
            <a:ext cx="10529892" cy="54956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pt-BR" sz="1300" b="1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Baixe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grimório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mágico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(MySQL) do site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oficial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(https://www.mysql.com). Ele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ferramentas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 Workbench, que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varinhas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manipular dados.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Primeiros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Passos: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Abra o portal de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o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banco de dados: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bancos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dados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castelos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armazenamos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nossos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tesouros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Vamos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construir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agora: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DATABASE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CasteloGuilda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--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castelo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chamado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CasteloGuilda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USE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CasteloGuilda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--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Ativa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castelo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pronto para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jornada de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SQLcraft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D8E8F2-A4A4-E21C-9489-59375DB0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52" y="3028536"/>
            <a:ext cx="7938051" cy="4547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279A163-2762-B95D-CCEC-8BEE54F8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4870614"/>
            <a:ext cx="6382641" cy="5334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5105BF-5652-6E1A-F774-479926BEBBD1}"/>
              </a:ext>
            </a:extLst>
          </p:cNvPr>
          <p:cNvSpPr txBox="1"/>
          <p:nvPr/>
        </p:nvSpPr>
        <p:spPr>
          <a:xfrm>
            <a:off x="505687" y="187614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Capítulo</a:t>
            </a:r>
            <a:r>
              <a:rPr lang="en-US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lang="en-US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Primeiros</a:t>
            </a:r>
            <a:r>
              <a:rPr lang="en-US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 Passos no MySQL</a:t>
            </a:r>
          </a:p>
          <a:p>
            <a:endParaRPr lang="pt-BR" dirty="0"/>
          </a:p>
        </p:txBody>
      </p:sp>
      <p:sp>
        <p:nvSpPr>
          <p:cNvPr id="10" name="Espaço Reservado para Rodapé 10">
            <a:extLst>
              <a:ext uri="{FF2B5EF4-FFF2-40B4-BE49-F238E27FC236}">
                <a16:creationId xmlns:a16="http://schemas.microsoft.com/office/drawing/2014/main" id="{915693C0-B07E-CEFE-BE2F-DD75FE63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1294" y="6343362"/>
            <a:ext cx="4281106" cy="681567"/>
          </a:xfrm>
        </p:spPr>
        <p:txBody>
          <a:bodyPr/>
          <a:lstStyle/>
          <a:p>
            <a:r>
              <a:rPr lang="pt-BR" dirty="0" err="1"/>
              <a:t>SQLcraft</a:t>
            </a:r>
            <a:r>
              <a:rPr lang="pt-BR" dirty="0"/>
              <a:t>: Forjando o Mestre do MySQL- Adauta Carvalho</a:t>
            </a:r>
          </a:p>
        </p:txBody>
      </p:sp>
      <p:pic>
        <p:nvPicPr>
          <p:cNvPr id="5" name="Imagem 4" descr="Imagem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3C623659-3488-3017-C381-E4C363798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90" y="3628150"/>
            <a:ext cx="2368737" cy="26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1BC7E-90D9-1427-F8C6-14791C75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74" y="623275"/>
            <a:ext cx="10076193" cy="56078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Aqui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coração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SQLcraft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aprender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mexer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tesouro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Vamos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dominar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feitiços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básicos</a:t>
            </a:r>
            <a:r>
              <a:rPr lang="en-US" alt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: INSERT, SELECT, UPDATE e DELETE.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dados:</a:t>
            </a:r>
            <a:endParaRPr lang="en-US" alt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feitiço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itens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cofre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 Adiciona uma espada ao tesouro)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Consultando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dados: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o 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inspecionar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tesouros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Atualizando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feitiço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ajusta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detalhes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um item</a:t>
            </a:r>
            <a:r>
              <a:rPr lang="en-US" alt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alt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-- Torna o item com id 1 lendário</a:t>
            </a:r>
            <a:r>
              <a:rPr lang="en-US" alt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pt-BR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pt-BR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um item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perdido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pt-B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kumimoji="0" lang="en-US" altLang="pt-B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remove do banco.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94C339-BA44-1B3A-CF86-510B2F8A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4" y="1952829"/>
            <a:ext cx="2753074" cy="3415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06098D-42F5-24E6-BDFD-97F3350F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4" y="3259330"/>
            <a:ext cx="3541986" cy="2479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C71C5A-AB53-C880-B711-942DD040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4" y="4360553"/>
            <a:ext cx="3745578" cy="2235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88987EE-526E-957B-651D-3612361E2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74" y="5357756"/>
            <a:ext cx="4588886" cy="22352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1C5327-DF58-5526-17C5-E014A625B1B5}"/>
              </a:ext>
            </a:extLst>
          </p:cNvPr>
          <p:cNvSpPr txBox="1"/>
          <p:nvPr/>
        </p:nvSpPr>
        <p:spPr>
          <a:xfrm>
            <a:off x="542043" y="118872"/>
            <a:ext cx="608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Capítulo</a:t>
            </a:r>
            <a:r>
              <a:rPr lang="en-US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Manipulando</a:t>
            </a:r>
            <a:r>
              <a:rPr lang="en-US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 Dados</a:t>
            </a:r>
          </a:p>
          <a:p>
            <a:endParaRPr lang="pt-BR" dirty="0"/>
          </a:p>
        </p:txBody>
      </p:sp>
      <p:sp>
        <p:nvSpPr>
          <p:cNvPr id="15" name="Espaço Reservado para Rodapé 10">
            <a:extLst>
              <a:ext uri="{FF2B5EF4-FFF2-40B4-BE49-F238E27FC236}">
                <a16:creationId xmlns:a16="http://schemas.microsoft.com/office/drawing/2014/main" id="{7981E8AF-F34C-D29D-EE76-489BE602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9448" y="6262264"/>
            <a:ext cx="4281106" cy="681567"/>
          </a:xfrm>
        </p:spPr>
        <p:txBody>
          <a:bodyPr/>
          <a:lstStyle/>
          <a:p>
            <a:r>
              <a:rPr lang="pt-BR" dirty="0" err="1"/>
              <a:t>SQLcraft</a:t>
            </a:r>
            <a:r>
              <a:rPr lang="pt-BR" dirty="0"/>
              <a:t>: Forjando o Mestre do MySQL- Adauta Carvalho</a:t>
            </a:r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A13DAFD0-C42D-3E24-AD01-7B7F01FA8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84" y="4115838"/>
            <a:ext cx="2267874" cy="22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A6DC9-4488-5797-2490-121D44C0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7BD4F2-65BF-7169-89B8-AC42ECC9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9D32B81-B355-B9C4-05AA-90EBF92ED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1D28C-77F1-A607-D956-F811560F7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971808-FA56-C658-F8F5-D459AA1EC791}"/>
              </a:ext>
            </a:extLst>
          </p:cNvPr>
          <p:cNvSpPr txBox="1"/>
          <p:nvPr/>
        </p:nvSpPr>
        <p:spPr>
          <a:xfrm>
            <a:off x="774460" y="947841"/>
            <a:ext cx="119603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Construir tabelas é como reforçar as paredes do seu castelo.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.Criando tabelas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 Vamos adicionar uma "sala dos heróis" ao nosso castelo: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6BB97A-56BA-8B96-4031-9B0F65BD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12" y="1510357"/>
            <a:ext cx="5339513" cy="124292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51B5DB-B261-2F07-B93B-71AB6384228F}"/>
              </a:ext>
            </a:extLst>
          </p:cNvPr>
          <p:cNvSpPr txBox="1"/>
          <p:nvPr/>
        </p:nvSpPr>
        <p:spPr>
          <a:xfrm>
            <a:off x="774460" y="3110296"/>
            <a:ext cx="636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kumimoji="0" lang="pt-BR" alt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Alterando tabelas</a:t>
            </a:r>
            <a:r>
              <a:rPr kumimoji="0" lang="pt-BR" alt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Se precisar adicionar mais informações, use o feitiço ALTER.</a:t>
            </a:r>
            <a:br>
              <a:rPr kumimoji="0" lang="pt-BR" alt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alt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1BD9A05-7D64-C792-B46D-18DD59BE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12" y="3513771"/>
            <a:ext cx="6517386" cy="41018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7AFCB3-812A-7979-54D5-BD4E376A3C46}"/>
              </a:ext>
            </a:extLst>
          </p:cNvPr>
          <p:cNvSpPr txBox="1"/>
          <p:nvPr/>
        </p:nvSpPr>
        <p:spPr>
          <a:xfrm>
            <a:off x="774460" y="4168102"/>
            <a:ext cx="61493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 quiser remover algo obsoleto: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EC63853-B880-73C9-E68B-D4788A20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2" y="4622412"/>
            <a:ext cx="6325362" cy="40734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A57F06-5D43-A101-DBB9-9CBE9DCBEE92}"/>
              </a:ext>
            </a:extLst>
          </p:cNvPr>
          <p:cNvSpPr txBox="1"/>
          <p:nvPr/>
        </p:nvSpPr>
        <p:spPr>
          <a:xfrm>
            <a:off x="634422" y="131870"/>
            <a:ext cx="636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Capítulo 4: Estruturando Dados</a:t>
            </a:r>
          </a:p>
        </p:txBody>
      </p:sp>
      <p:sp>
        <p:nvSpPr>
          <p:cNvPr id="19" name="Espaço Reservado para Rodapé 10">
            <a:extLst>
              <a:ext uri="{FF2B5EF4-FFF2-40B4-BE49-F238E27FC236}">
                <a16:creationId xmlns:a16="http://schemas.microsoft.com/office/drawing/2014/main" id="{AA3303B8-0E03-D1E4-5487-6527F895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154" y="6210576"/>
            <a:ext cx="4281106" cy="681567"/>
          </a:xfrm>
        </p:spPr>
        <p:txBody>
          <a:bodyPr/>
          <a:lstStyle/>
          <a:p>
            <a:r>
              <a:rPr lang="pt-BR" dirty="0" err="1"/>
              <a:t>SQLcraft</a:t>
            </a:r>
            <a:r>
              <a:rPr lang="pt-BR" dirty="0"/>
              <a:t>: Forjando o Mestre do MySQL- Adauta Carvalho</a:t>
            </a:r>
          </a:p>
        </p:txBody>
      </p:sp>
      <p:pic>
        <p:nvPicPr>
          <p:cNvPr id="3" name="Imagem 2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E3714F5E-9707-71D7-D1E1-037FBBF62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6868">
            <a:off x="10172752" y="4746285"/>
            <a:ext cx="1629430" cy="16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06666-FDD1-B4A5-5FC7-9C78CD74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8A8A6FE-CE31-507E-90E8-063F2E768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61DF7C3-E830-AA54-FE24-35F84EDB6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7F44C-C397-D93D-ADE3-9C6CF955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Espaço Reservado para Rodapé 10">
            <a:extLst>
              <a:ext uri="{FF2B5EF4-FFF2-40B4-BE49-F238E27FC236}">
                <a16:creationId xmlns:a16="http://schemas.microsoft.com/office/drawing/2014/main" id="{37B84B58-D979-B400-8571-DF3CA8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9448" y="6262264"/>
            <a:ext cx="4281106" cy="681567"/>
          </a:xfrm>
        </p:spPr>
        <p:txBody>
          <a:bodyPr/>
          <a:lstStyle/>
          <a:p>
            <a:r>
              <a:rPr lang="pt-BR" dirty="0" err="1"/>
              <a:t>SQLcraft</a:t>
            </a:r>
            <a:r>
              <a:rPr lang="pt-BR" dirty="0"/>
              <a:t>: Forjando o Mestre do MySQL- Adauta Carvalho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FDDD287-6A7C-BC1F-FF85-1C30153DBCBB}"/>
              </a:ext>
            </a:extLst>
          </p:cNvPr>
          <p:cNvGrpSpPr/>
          <p:nvPr/>
        </p:nvGrpSpPr>
        <p:grpSpPr>
          <a:xfrm>
            <a:off x="641774" y="171950"/>
            <a:ext cx="10745062" cy="4674521"/>
            <a:chOff x="641774" y="171950"/>
            <a:chExt cx="10745062" cy="467452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9471F92-2CB6-56A2-52F6-E8AC2ED7EC3A}"/>
                </a:ext>
              </a:extLst>
            </p:cNvPr>
            <p:cNvSpPr txBox="1"/>
            <p:nvPr/>
          </p:nvSpPr>
          <p:spPr>
            <a:xfrm>
              <a:off x="641774" y="171950"/>
              <a:ext cx="6094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Capítulo 5: Queries Avançadas Simplificadas</a:t>
              </a: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EE3FED-D86B-8312-713E-B48FEBF0C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778" y="1053549"/>
              <a:ext cx="957376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indent="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Aqui você aprenderá a usar magia avançada para encontrar exatamente o que procura.</a:t>
              </a:r>
            </a:p>
            <a:p>
              <a:pPr marR="0" lvl="0" indent="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1. Filtrando resultados:</a:t>
              </a:r>
              <a:b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pt-BR" alt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 para localizar algo específico.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BA439B-A30A-89ED-E731-AB5571F4E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099" y="1753036"/>
              <a:ext cx="5682177" cy="404295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90BC9B40-4D84-E816-A663-66D360F8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778" y="2394416"/>
              <a:ext cx="40532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2. Ordenando resultados:</a:t>
              </a:r>
              <a:b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Para organizar os itens, use </a:t>
              </a:r>
              <a:r>
                <a:rPr lang="pt-BR" alt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ORDER BY.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1AEBBAB-E7B0-6A63-974A-8D2924720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099" y="2971123"/>
              <a:ext cx="6307837" cy="35165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43974EF-83F8-6AF2-28A5-25D23135371C}"/>
                </a:ext>
              </a:extLst>
            </p:cNvPr>
            <p:cNvSpPr txBox="1"/>
            <p:nvPr/>
          </p:nvSpPr>
          <p:spPr>
            <a:xfrm>
              <a:off x="838778" y="3519780"/>
              <a:ext cx="61173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3. Combinando filtros:</a:t>
              </a:r>
              <a:b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Combine feitiços para maior precisão.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3BE0662-475C-1F8C-B2C6-554E18C72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099" y="4049441"/>
              <a:ext cx="7714379" cy="373277"/>
            </a:xfrm>
            <a:prstGeom prst="rect">
              <a:avLst/>
            </a:prstGeom>
          </p:spPr>
        </p:pic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28B65363-77A4-78B4-5212-CA314222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778" y="4600250"/>
              <a:ext cx="718978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Este comando irá selecionar todos os heróis da tabela </a:t>
              </a:r>
              <a:r>
                <a:rPr lang="pt-BR" altLang="pt-B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Herois</a:t>
              </a:r>
              <a:r>
                <a:rPr lang="pt-BR" alt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 que sejam da classe 'Mago' e tenham um nível superior a 10. </a:t>
              </a:r>
            </a:p>
          </p:txBody>
        </p:sp>
        <p:pic>
          <p:nvPicPr>
            <p:cNvPr id="8" name="Imagem 7" descr="Imagem de vídeo game&#10;&#10;Descrição gerada automaticamente com confiança média">
              <a:extLst>
                <a:ext uri="{FF2B5EF4-FFF2-40B4-BE49-F238E27FC236}">
                  <a16:creationId xmlns:a16="http://schemas.microsoft.com/office/drawing/2014/main" id="{64BCDD19-E967-734E-AD51-5B64C597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089" y="1010686"/>
              <a:ext cx="3581747" cy="2767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77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02FA3-F4C6-6D72-8594-978FD1F21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A77DA-BCD3-B9F4-3292-C8BE08F25C32}"/>
              </a:ext>
            </a:extLst>
          </p:cNvPr>
          <p:cNvSpPr txBox="1"/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>
                <a:latin typeface="+mj-lt"/>
                <a:ea typeface="+mj-ea"/>
                <a:cs typeface="+mj-cs"/>
              </a:rPr>
              <a:t>Conclusão</a:t>
            </a:r>
            <a:endParaRPr lang="en-US" sz="5600">
              <a:latin typeface="+mj-lt"/>
              <a:ea typeface="+mj-ea"/>
              <a:cs typeface="+mj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esenho de um brinquedo&#10;&#10;Descrição gerada automaticamente com confiança baixa">
            <a:extLst>
              <a:ext uri="{FF2B5EF4-FFF2-40B4-BE49-F238E27FC236}">
                <a16:creationId xmlns:a16="http://schemas.microsoft.com/office/drawing/2014/main" id="{C4272F8C-341F-34A7-E2EA-D666FB3B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8" r="7" b="7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8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55F38D-9E1B-F046-79AF-1B03235A6367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Bravo(a),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aventureiro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(a)!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Você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completou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sua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primeira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missão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no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mundo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SQLcraft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Agora,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você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possui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as bases para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criar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e manipular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bancos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de dados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um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verdadeiro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mestre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Aprender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MySQL é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mais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do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só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entender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comandos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; é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forjar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habilidades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podem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transformar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ideias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realidade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Pense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todas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as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aplicações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mágicas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jogos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online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armazenam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progressos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, sites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guardam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dados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usuários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sistemas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controlam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reinos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inteiros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informação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Tudo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isso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é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possível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com 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domínio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do MySQL.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Lembre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-se,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qualquer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RPG, 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treino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leva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domínio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Experimente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criar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projetos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um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inventário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itens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raros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ou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uma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tabela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pontuação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para 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seu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clã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Cada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tentativa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é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uma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chance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melhorar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sua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magia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programação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Minha jornada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pessoal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me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ensinou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mesmo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magos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mais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experientes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já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erraram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algum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feitiço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importante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é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persistir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buscar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ajuda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quando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necessário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Há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sempre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uma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guilda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aventureiros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pronta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ajudar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nos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fóruns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comunidades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online.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este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e-book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seja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sua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arma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inicial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nessa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grande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aventura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 Levante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sua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espada,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ou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melhor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seu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teclado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, e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comece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forjar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futuro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com MySQL. A jornada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está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apenas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começando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jovem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mestre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SQLcraft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! 🛡️✨</a:t>
            </a:r>
          </a:p>
        </p:txBody>
      </p:sp>
      <p:sp>
        <p:nvSpPr>
          <p:cNvPr id="42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10">
            <a:extLst>
              <a:ext uri="{FF2B5EF4-FFF2-40B4-BE49-F238E27FC236}">
                <a16:creationId xmlns:a16="http://schemas.microsoft.com/office/drawing/2014/main" id="{2ED13E3D-A365-635D-1E5D-3ACFC38F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9448" y="6262264"/>
            <a:ext cx="4281106" cy="681567"/>
          </a:xfrm>
        </p:spPr>
        <p:txBody>
          <a:bodyPr/>
          <a:lstStyle/>
          <a:p>
            <a:r>
              <a:rPr lang="pt-BR" dirty="0" err="1"/>
              <a:t>SQLcraft</a:t>
            </a:r>
            <a:r>
              <a:rPr lang="pt-BR" dirty="0"/>
              <a:t>: Forjando o Mestre do MySQL- Adauta Carvalho</a:t>
            </a:r>
          </a:p>
        </p:txBody>
      </p:sp>
    </p:spTree>
    <p:extLst>
      <p:ext uri="{BB962C8B-B14F-4D97-AF65-F5344CB8AC3E}">
        <p14:creationId xmlns:p14="http://schemas.microsoft.com/office/powerpoint/2010/main" val="67861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2A6C7-57FB-597C-12E9-0FE06ADB3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itHub Logos and Usage · GitHub">
            <a:extLst>
              <a:ext uri="{FF2B5EF4-FFF2-40B4-BE49-F238E27FC236}">
                <a16:creationId xmlns:a16="http://schemas.microsoft.com/office/drawing/2014/main" id="{2A73355A-5459-6AC6-669D-38B8BA81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1" y="954584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A1EAF52B-3299-B908-D163-304A44736FFD}"/>
              </a:ext>
            </a:extLst>
          </p:cNvPr>
          <p:cNvSpPr txBox="1"/>
          <p:nvPr/>
        </p:nvSpPr>
        <p:spPr>
          <a:xfrm>
            <a:off x="6102499" y="2498864"/>
            <a:ext cx="4514913" cy="341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Esse </a:t>
            </a:r>
            <a:r>
              <a:rPr lang="en-US" sz="1200" dirty="0" err="1"/>
              <a:t>Ebook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gerado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IA, e </a:t>
            </a:r>
            <a:r>
              <a:rPr lang="en-US" sz="1200" dirty="0" err="1"/>
              <a:t>diagramado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humano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O </a:t>
            </a:r>
            <a:r>
              <a:rPr lang="en-US" sz="1200" dirty="0" err="1"/>
              <a:t>passo</a:t>
            </a:r>
            <a:r>
              <a:rPr lang="en-US" sz="1200" dirty="0"/>
              <a:t> a </a:t>
            </a:r>
            <a:r>
              <a:rPr lang="en-US" sz="1200" dirty="0" err="1"/>
              <a:t>passo</a:t>
            </a:r>
            <a:r>
              <a:rPr lang="en-US" sz="1200" dirty="0"/>
              <a:t> se </a:t>
            </a:r>
            <a:r>
              <a:rPr lang="en-US" sz="1200" dirty="0" err="1"/>
              <a:t>encontra</a:t>
            </a:r>
            <a:r>
              <a:rPr lang="en-US" sz="1200" dirty="0"/>
              <a:t> no meu </a:t>
            </a:r>
            <a:r>
              <a:rPr lang="en-US" sz="1200" dirty="0" err="1"/>
              <a:t>Github</a:t>
            </a:r>
            <a:r>
              <a:rPr lang="en-US" sz="1200" dirty="0"/>
              <a:t>.</a:t>
            </a:r>
          </a:p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br>
              <a:rPr lang="en-US" sz="1200" dirty="0"/>
            </a:br>
            <a:r>
              <a:rPr lang="en-US" sz="1200" dirty="0"/>
              <a:t>Esse </a:t>
            </a:r>
            <a:r>
              <a:rPr lang="en-US" sz="1200" dirty="0" err="1"/>
              <a:t>conteúdo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gerado</a:t>
            </a:r>
            <a:r>
              <a:rPr lang="en-US" sz="1200" dirty="0"/>
              <a:t> com fins </a:t>
            </a:r>
            <a:r>
              <a:rPr lang="en-US" sz="1200" dirty="0" err="1"/>
              <a:t>didáticos</a:t>
            </a:r>
            <a:r>
              <a:rPr lang="en-US" sz="1200" dirty="0"/>
              <a:t> de </a:t>
            </a:r>
            <a:r>
              <a:rPr lang="en-US" sz="1200" dirty="0" err="1"/>
              <a:t>construção</a:t>
            </a:r>
            <a:r>
              <a:rPr lang="en-US" sz="1200" dirty="0"/>
              <a:t>,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realizado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validação</a:t>
            </a:r>
            <a:r>
              <a:rPr lang="en-US" sz="1200" dirty="0"/>
              <a:t> </a:t>
            </a:r>
            <a:r>
              <a:rPr lang="en-US" sz="1200" dirty="0" err="1"/>
              <a:t>cuidadosa</a:t>
            </a:r>
            <a:r>
              <a:rPr lang="en-US" sz="1200" dirty="0"/>
              <a:t> </a:t>
            </a:r>
            <a:r>
              <a:rPr lang="en-US" sz="1200" dirty="0" err="1"/>
              <a:t>humana</a:t>
            </a:r>
            <a:r>
              <a:rPr lang="en-US" sz="1200" dirty="0"/>
              <a:t> no </a:t>
            </a:r>
            <a:r>
              <a:rPr lang="en-US" sz="1200" dirty="0" err="1"/>
              <a:t>conteúdo</a:t>
            </a:r>
            <a:r>
              <a:rPr lang="en-US" sz="1200" dirty="0"/>
              <a:t> e 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conter</a:t>
            </a:r>
            <a:r>
              <a:rPr lang="en-US" sz="1200" dirty="0"/>
              <a:t> </a:t>
            </a:r>
            <a:r>
              <a:rPr lang="en-US" sz="1200" dirty="0" err="1"/>
              <a:t>erros</a:t>
            </a:r>
            <a:r>
              <a:rPr lang="en-US" sz="1200" dirty="0"/>
              <a:t> </a:t>
            </a:r>
            <a:r>
              <a:rPr lang="en-US" sz="1200" dirty="0" err="1"/>
              <a:t>gerados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IA.</a:t>
            </a:r>
          </a:p>
          <a:p>
            <a:pPr indent="-228600" algn="ctr" defTabSz="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Espaço Reservado para Rodapé 10">
            <a:extLst>
              <a:ext uri="{FF2B5EF4-FFF2-40B4-BE49-F238E27FC236}">
                <a16:creationId xmlns:a16="http://schemas.microsoft.com/office/drawing/2014/main" id="{53077837-C2D3-97BA-4F1B-AD6D6B05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SQLcraft: Forjando o Mestre do MySQL- Adauta Carvalho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009A48-A90C-6308-3410-A72CD174B0A1}"/>
              </a:ext>
            </a:extLst>
          </p:cNvPr>
          <p:cNvSpPr txBox="1"/>
          <p:nvPr/>
        </p:nvSpPr>
        <p:spPr>
          <a:xfrm>
            <a:off x="959034" y="5182939"/>
            <a:ext cx="3992915" cy="2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ctr" defTabSz="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hlinkClick r:id="rId4"/>
              </a:rPr>
              <a:t>https://github.com/AuroraCarvalho/prompts-recipe-to-create-a-ebook</a:t>
            </a:r>
            <a:endParaRPr lang="en-US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380917-6BFE-E4EF-3AE3-E96A12E2F533}"/>
              </a:ext>
            </a:extLst>
          </p:cNvPr>
          <p:cNvSpPr txBox="1"/>
          <p:nvPr/>
        </p:nvSpPr>
        <p:spPr>
          <a:xfrm>
            <a:off x="1801995" y="3105834"/>
            <a:ext cx="2579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OBRIGADO POR LER ATÉ AQUI</a:t>
            </a:r>
          </a:p>
        </p:txBody>
      </p:sp>
      <p:pic>
        <p:nvPicPr>
          <p:cNvPr id="8" name="Imagem 7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42A908AF-9137-F9B8-C744-037B31964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47" y="4304481"/>
            <a:ext cx="4202378" cy="23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892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Impact</vt:lpstr>
      <vt:lpstr>Tema do Office</vt:lpstr>
      <vt:lpstr>SQLcraft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Adauta carvalho</dc:creator>
  <cp:lastModifiedBy>Adauta carvalho</cp:lastModifiedBy>
  <cp:revision>8</cp:revision>
  <dcterms:created xsi:type="dcterms:W3CDTF">2024-12-28T13:42:22Z</dcterms:created>
  <dcterms:modified xsi:type="dcterms:W3CDTF">2024-12-29T16:59:38Z</dcterms:modified>
</cp:coreProperties>
</file>