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410" r:id="rId5"/>
    <p:sldId id="383" r:id="rId6"/>
    <p:sldId id="411" r:id="rId7"/>
    <p:sldId id="412" r:id="rId8"/>
    <p:sldId id="413" r:id="rId9"/>
    <p:sldId id="414" r:id="rId10"/>
    <p:sldId id="416" r:id="rId11"/>
    <p:sldId id="415" r:id="rId12"/>
    <p:sldId id="417" r:id="rId13"/>
    <p:sldId id="418" r:id="rId14"/>
    <p:sldId id="3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27" autoAdjust="0"/>
  </p:normalViewPr>
  <p:slideViewPr>
    <p:cSldViewPr snapToGrid="0">
      <p:cViewPr varScale="1">
        <p:scale>
          <a:sx n="79" d="100"/>
          <a:sy n="79" d="100"/>
        </p:scale>
        <p:origin x="850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codes that were important for this (content question versus general question)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16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code differently, How did you benefit from observations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49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CCEDIR Reflection</a:t>
            </a:r>
            <a:br>
              <a:rPr lang="en-US" dirty="0"/>
            </a:br>
            <a:r>
              <a:rPr lang="en-US" sz="3200" dirty="0"/>
              <a:t>MATH140B, Dr. Steward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095F75-68EC-C8C7-1B46-6729BD95440F}"/>
              </a:ext>
            </a:extLst>
          </p:cNvPr>
          <p:cNvSpPr txBox="1"/>
          <p:nvPr/>
        </p:nvSpPr>
        <p:spPr>
          <a:xfrm>
            <a:off x="6309904" y="4128716"/>
            <a:ext cx="233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Aurora Colter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D50C-2D76-537E-3C80-12371063E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Observation Takeaways</a:t>
            </a:r>
          </a:p>
        </p:txBody>
      </p:sp>
    </p:spTree>
    <p:extLst>
      <p:ext uri="{BB962C8B-B14F-4D97-AF65-F5344CB8AC3E}">
        <p14:creationId xmlns:p14="http://schemas.microsoft.com/office/powerpoint/2010/main" val="159821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Goals</a:t>
            </a:r>
          </a:p>
          <a:p>
            <a:r>
              <a:rPr lang="en-US" dirty="0"/>
              <a:t>Tool Reflections</a:t>
            </a:r>
          </a:p>
          <a:p>
            <a:r>
              <a:rPr lang="en-US" dirty="0"/>
              <a:t>Course Observations</a:t>
            </a:r>
          </a:p>
          <a:p>
            <a:r>
              <a:rPr lang="en-US" dirty="0"/>
              <a:t>Final Conclusions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008782D-FD5C-823E-34D0-A730E189C8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EEA557-6C68-A10A-823E-0FA433C74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Pre-Observation Goals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1B7DC65-173E-B030-6FE1-031D0B24CBD3}"/>
              </a:ext>
            </a:extLst>
          </p:cNvPr>
          <p:cNvSpPr txBox="1">
            <a:spLocks/>
          </p:cNvSpPr>
          <p:nvPr/>
        </p:nvSpPr>
        <p:spPr>
          <a:xfrm>
            <a:off x="667616" y="1574006"/>
            <a:ext cx="6788150" cy="3709987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vert="horz" wrap="square" lIns="91440" tIns="45720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Wait time after question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Activity Percentage Breakdown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Content Questions vs Fishing</a:t>
            </a:r>
          </a:p>
        </p:txBody>
      </p:sp>
    </p:spTree>
    <p:extLst>
      <p:ext uri="{BB962C8B-B14F-4D97-AF65-F5344CB8AC3E}">
        <p14:creationId xmlns:p14="http://schemas.microsoft.com/office/powerpoint/2010/main" val="128000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45A8D-7385-796F-93BA-B8C3DA002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A8ECF-6C0E-797C-A5BD-A68180D17E2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Pros:</a:t>
            </a:r>
          </a:p>
          <a:p>
            <a:pPr marL="342900" indent="-342900" algn="ctr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Easy to use</a:t>
            </a:r>
          </a:p>
          <a:p>
            <a:pPr marL="342900" indent="-342900" algn="ctr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CSV easy to work with</a:t>
            </a:r>
          </a:p>
          <a:p>
            <a:pPr marL="342900" indent="-342900" algn="ctr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Easy distribution</a:t>
            </a:r>
          </a:p>
          <a:p>
            <a:pPr marL="342900" indent="-342900" algn="ctr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Comment Feature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C6135-5A3A-A45E-6DE6-D377AE556D9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Cons:</a:t>
            </a:r>
          </a:p>
          <a:p>
            <a:pPr marL="342900" indent="-3429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Observation Edits/ Mistakes</a:t>
            </a:r>
          </a:p>
          <a:p>
            <a:pPr marL="342900" indent="-3429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No end course timestamp in CSV</a:t>
            </a:r>
          </a:p>
          <a:p>
            <a:pPr marL="342900" indent="-3429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No follow up question observation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363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8271C-D2F2-DFC6-7436-870D2689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A33AE-2458-8D56-A774-B971F258F40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Wait time after question</a:t>
            </a:r>
          </a:p>
          <a:p>
            <a:pPr lvl="1"/>
            <a:r>
              <a:rPr lang="en-US" dirty="0"/>
              <a:t>Manual Timing: 9.76 seconds</a:t>
            </a:r>
          </a:p>
          <a:p>
            <a:pPr lvl="1"/>
            <a:r>
              <a:rPr lang="en-US" dirty="0"/>
              <a:t>CCEDIR Timing: 10.88 seconds (including asking time)</a:t>
            </a:r>
          </a:p>
          <a:p>
            <a:r>
              <a:rPr lang="en-US" dirty="0"/>
              <a:t>Activity Percentage Breakdown</a:t>
            </a:r>
          </a:p>
          <a:p>
            <a:pPr lvl="1"/>
            <a:r>
              <a:rPr lang="en-US" dirty="0"/>
              <a:t>Approximately 50-50 instructor-student breakdown</a:t>
            </a:r>
          </a:p>
          <a:p>
            <a:pPr lvl="1"/>
            <a:r>
              <a:rPr lang="en-US" dirty="0"/>
              <a:t>Groupwork highest Percentage, then Lecture</a:t>
            </a:r>
          </a:p>
          <a:p>
            <a:r>
              <a:rPr lang="en-US" dirty="0"/>
              <a:t>Content Questions vs Fishing</a:t>
            </a:r>
          </a:p>
          <a:p>
            <a:pPr lvl="1"/>
            <a:r>
              <a:rPr lang="en-US" dirty="0"/>
              <a:t>Approximately 7.2% of questions were fishing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94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lines with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C7941B3B-BB6A-6FC9-CE70-95D77BF73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410"/>
            <a:ext cx="12192000" cy="578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76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red circle&#10;&#10;Description automatically generated">
            <a:extLst>
              <a:ext uri="{FF2B5EF4-FFF2-40B4-BE49-F238E27FC236}">
                <a16:creationId xmlns:a16="http://schemas.microsoft.com/office/drawing/2014/main" id="{E980D658-670D-0479-59B2-88A0AB2A4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410"/>
            <a:ext cx="12192000" cy="578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30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pie chart with different colored sections&#10;&#10;Description automatically generated">
            <a:extLst>
              <a:ext uri="{FF2B5EF4-FFF2-40B4-BE49-F238E27FC236}">
                <a16:creationId xmlns:a16="http://schemas.microsoft.com/office/drawing/2014/main" id="{D6360B59-ED1D-FECF-2363-FD62A436A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410"/>
            <a:ext cx="12192000" cy="578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40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008782D-FD5C-823E-34D0-A730E189C8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EEA557-6C68-A10A-823E-0FA433C74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Post-Observation Conclusions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1B7DC65-173E-B030-6FE1-031D0B24CBD3}"/>
              </a:ext>
            </a:extLst>
          </p:cNvPr>
          <p:cNvSpPr txBox="1">
            <a:spLocks/>
          </p:cNvSpPr>
          <p:nvPr/>
        </p:nvSpPr>
        <p:spPr>
          <a:xfrm>
            <a:off x="667616" y="1574006"/>
            <a:ext cx="6788150" cy="3709987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vert="horz" wrap="square" lIns="91440" tIns="45720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Percentage Breakdown Goals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Appropriate Wait Time Lengths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Follow-up Questions</a:t>
            </a:r>
          </a:p>
        </p:txBody>
      </p:sp>
    </p:spTree>
    <p:extLst>
      <p:ext uri="{BB962C8B-B14F-4D97-AF65-F5344CB8AC3E}">
        <p14:creationId xmlns:p14="http://schemas.microsoft.com/office/powerpoint/2010/main" val="36097680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{EAADA5A1-27D7-4404-A307-F938D5DEF4CC}tf78853419_win32</Template>
  <TotalTime>109</TotalTime>
  <Words>160</Words>
  <Application>Microsoft Office PowerPoint</Application>
  <PresentationFormat>Widescreen</PresentationFormat>
  <Paragraphs>44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Franklin Gothic Book</vt:lpstr>
      <vt:lpstr>Franklin Gothic Demi</vt:lpstr>
      <vt:lpstr>Custom</vt:lpstr>
      <vt:lpstr>CCEDIR Reflection MATH140B, Dr. Steward</vt:lpstr>
      <vt:lpstr>Agenda</vt:lpstr>
      <vt:lpstr>Pre-Observation Goals</vt:lpstr>
      <vt:lpstr>Tool Observations</vt:lpstr>
      <vt:lpstr>Course Observations</vt:lpstr>
      <vt:lpstr>PowerPoint Presentation</vt:lpstr>
      <vt:lpstr>PowerPoint Presentation</vt:lpstr>
      <vt:lpstr>PowerPoint Presentation</vt:lpstr>
      <vt:lpstr>Post-Observation Conclusions</vt:lpstr>
      <vt:lpstr>Final Observation 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CCEDIR Reflection MATH140B, Dr. Steward</dc:title>
  <dc:creator>CHeri Colter</dc:creator>
  <cp:lastModifiedBy>CHeri Colter</cp:lastModifiedBy>
  <cp:revision>3</cp:revision>
  <dcterms:created xsi:type="dcterms:W3CDTF">2024-04-25T15:31:56Z</dcterms:created>
  <dcterms:modified xsi:type="dcterms:W3CDTF">2024-04-25T17:21:15Z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