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88" r:id="rId4"/>
    <p:sldId id="301" r:id="rId5"/>
    <p:sldId id="296" r:id="rId6"/>
    <p:sldId id="302" r:id="rId7"/>
    <p:sldId id="297" r:id="rId8"/>
    <p:sldId id="303" r:id="rId9"/>
    <p:sldId id="304" r:id="rId10"/>
    <p:sldId id="306" r:id="rId11"/>
    <p:sldId id="307" r:id="rId12"/>
    <p:sldId id="298" r:id="rId13"/>
    <p:sldId id="305" r:id="rId14"/>
    <p:sldId id="299" r:id="rId15"/>
  </p:sldIdLst>
  <p:sldSz cx="9144000" cy="5143500" type="screen16x9"/>
  <p:notesSz cx="6858000" cy="9144000"/>
  <p:embeddedFontLst>
    <p:embeddedFont>
      <p:font typeface="楷体" panose="02010609060101010101" pitchFamily="49" charset="-122"/>
      <p:regular r:id="rId17"/>
    </p:embeddedFont>
    <p:embeddedFont>
      <p:font typeface="印品黑体" panose="02010600030101010101" charset="-122"/>
      <p:regular r:id="rId18"/>
    </p:embeddedFont>
    <p:embeddedFont>
      <p:font typeface="Arial Unicode MS" panose="020B0604020202020204" pitchFamily="34" charset="-122"/>
      <p:regular r:id="rId19"/>
    </p:embeddedFont>
    <p:embeddedFont>
      <p:font typeface="Calibri" panose="020F0502020204030204" pitchFamily="34" charset="0"/>
      <p:regular r:id="rId20"/>
      <p:bold r:id="rId21"/>
      <p:italic r:id="rId22"/>
      <p:boldItalic r:id="rId23"/>
    </p:embeddedFont>
  </p:embeddedFontLst>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779"/>
    <a:srgbClr val="E94848"/>
    <a:srgbClr val="EEECE1"/>
    <a:srgbClr val="A5CB52"/>
    <a:srgbClr val="F2F2F2"/>
    <a:srgbClr val="30B8D8"/>
    <a:srgbClr val="007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45" autoAdjust="0"/>
    <p:restoredTop sz="99755" autoAdjust="0"/>
  </p:normalViewPr>
  <p:slideViewPr>
    <p:cSldViewPr>
      <p:cViewPr varScale="1">
        <p:scale>
          <a:sx n="114" d="100"/>
          <a:sy n="114" d="100"/>
        </p:scale>
        <p:origin x="720" y="360"/>
      </p:cViewPr>
      <p:guideLst>
        <p:guide orient="horz" pos="1620"/>
        <p:guide pos="288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64D4F-0E9C-4E20-8456-E7D024E17572}" type="datetimeFigureOut">
              <a:rPr lang="zh-CN" altLang="en-US" smtClean="0"/>
              <a:t>2020/5/23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7E8F4-36F5-42F3-8BF8-DD642CEEF780}" type="slidenum">
              <a:rPr lang="zh-CN" altLang="en-US" smtClean="0"/>
              <a:t>‹#›</a:t>
            </a:fld>
            <a:endParaRPr lang="zh-CN" altLang="en-US"/>
          </a:p>
        </p:txBody>
      </p:sp>
    </p:spTree>
    <p:extLst>
      <p:ext uri="{BB962C8B-B14F-4D97-AF65-F5344CB8AC3E}">
        <p14:creationId xmlns:p14="http://schemas.microsoft.com/office/powerpoint/2010/main" val="104210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a:t>
            </a:fld>
            <a:endParaRPr lang="zh-CN" altLang="en-US"/>
          </a:p>
        </p:txBody>
      </p:sp>
    </p:spTree>
    <p:extLst>
      <p:ext uri="{BB962C8B-B14F-4D97-AF65-F5344CB8AC3E}">
        <p14:creationId xmlns:p14="http://schemas.microsoft.com/office/powerpoint/2010/main" val="167061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10</a:t>
            </a:fld>
            <a:endParaRPr lang="zh-CN" altLang="en-US"/>
          </a:p>
        </p:txBody>
      </p:sp>
    </p:spTree>
    <p:extLst>
      <p:ext uri="{BB962C8B-B14F-4D97-AF65-F5344CB8AC3E}">
        <p14:creationId xmlns:p14="http://schemas.microsoft.com/office/powerpoint/2010/main" val="222041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11</a:t>
            </a:fld>
            <a:endParaRPr lang="zh-CN" altLang="en-US"/>
          </a:p>
        </p:txBody>
      </p:sp>
    </p:spTree>
    <p:extLst>
      <p:ext uri="{BB962C8B-B14F-4D97-AF65-F5344CB8AC3E}">
        <p14:creationId xmlns:p14="http://schemas.microsoft.com/office/powerpoint/2010/main" val="190297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12</a:t>
            </a:fld>
            <a:endParaRPr lang="zh-CN" altLang="en-US"/>
          </a:p>
        </p:txBody>
      </p:sp>
    </p:spTree>
    <p:extLst>
      <p:ext uri="{BB962C8B-B14F-4D97-AF65-F5344CB8AC3E}">
        <p14:creationId xmlns:p14="http://schemas.microsoft.com/office/powerpoint/2010/main" val="141351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13</a:t>
            </a:fld>
            <a:endParaRPr lang="zh-CN" altLang="en-US"/>
          </a:p>
        </p:txBody>
      </p:sp>
    </p:spTree>
    <p:extLst>
      <p:ext uri="{BB962C8B-B14F-4D97-AF65-F5344CB8AC3E}">
        <p14:creationId xmlns:p14="http://schemas.microsoft.com/office/powerpoint/2010/main" val="61797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14</a:t>
            </a:fld>
            <a:endParaRPr lang="zh-CN" altLang="en-US"/>
          </a:p>
        </p:txBody>
      </p:sp>
    </p:spTree>
    <p:extLst>
      <p:ext uri="{BB962C8B-B14F-4D97-AF65-F5344CB8AC3E}">
        <p14:creationId xmlns:p14="http://schemas.microsoft.com/office/powerpoint/2010/main" val="295613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2</a:t>
            </a:fld>
            <a:endParaRPr lang="zh-CN" altLang="en-US"/>
          </a:p>
        </p:txBody>
      </p:sp>
    </p:spTree>
    <p:extLst>
      <p:ext uri="{BB962C8B-B14F-4D97-AF65-F5344CB8AC3E}">
        <p14:creationId xmlns:p14="http://schemas.microsoft.com/office/powerpoint/2010/main" val="266519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3</a:t>
            </a:fld>
            <a:endParaRPr lang="zh-CN" altLang="en-US"/>
          </a:p>
        </p:txBody>
      </p:sp>
    </p:spTree>
    <p:extLst>
      <p:ext uri="{BB962C8B-B14F-4D97-AF65-F5344CB8AC3E}">
        <p14:creationId xmlns:p14="http://schemas.microsoft.com/office/powerpoint/2010/main" val="226484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4</a:t>
            </a:fld>
            <a:endParaRPr lang="zh-CN" altLang="en-US"/>
          </a:p>
        </p:txBody>
      </p:sp>
    </p:spTree>
    <p:extLst>
      <p:ext uri="{BB962C8B-B14F-4D97-AF65-F5344CB8AC3E}">
        <p14:creationId xmlns:p14="http://schemas.microsoft.com/office/powerpoint/2010/main" val="3195486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5</a:t>
            </a:fld>
            <a:endParaRPr lang="zh-CN" altLang="en-US"/>
          </a:p>
        </p:txBody>
      </p:sp>
    </p:spTree>
    <p:extLst>
      <p:ext uri="{BB962C8B-B14F-4D97-AF65-F5344CB8AC3E}">
        <p14:creationId xmlns:p14="http://schemas.microsoft.com/office/powerpoint/2010/main" val="986212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6</a:t>
            </a:fld>
            <a:endParaRPr lang="zh-CN" altLang="en-US"/>
          </a:p>
        </p:txBody>
      </p:sp>
    </p:spTree>
    <p:extLst>
      <p:ext uri="{BB962C8B-B14F-4D97-AF65-F5344CB8AC3E}">
        <p14:creationId xmlns:p14="http://schemas.microsoft.com/office/powerpoint/2010/main" val="3598985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7</a:t>
            </a:fld>
            <a:endParaRPr lang="zh-CN" altLang="en-US"/>
          </a:p>
        </p:txBody>
      </p:sp>
    </p:spTree>
    <p:extLst>
      <p:ext uri="{BB962C8B-B14F-4D97-AF65-F5344CB8AC3E}">
        <p14:creationId xmlns:p14="http://schemas.microsoft.com/office/powerpoint/2010/main" val="49793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8</a:t>
            </a:fld>
            <a:endParaRPr lang="zh-CN" altLang="en-US"/>
          </a:p>
        </p:txBody>
      </p:sp>
    </p:spTree>
    <p:extLst>
      <p:ext uri="{BB962C8B-B14F-4D97-AF65-F5344CB8AC3E}">
        <p14:creationId xmlns:p14="http://schemas.microsoft.com/office/powerpoint/2010/main" val="2887929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9</a:t>
            </a:fld>
            <a:endParaRPr lang="zh-CN" altLang="en-US"/>
          </a:p>
        </p:txBody>
      </p:sp>
    </p:spTree>
    <p:extLst>
      <p:ext uri="{BB962C8B-B14F-4D97-AF65-F5344CB8AC3E}">
        <p14:creationId xmlns:p14="http://schemas.microsoft.com/office/powerpoint/2010/main" val="366708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35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592ADA-4250-4FCF-A651-0F312BFFC3F1}"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181438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2"/>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592ADA-4250-4FCF-A651-0F312BFFC3F1}"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203563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1"/>
            <a:ext cx="9144000" cy="5279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47"/>
          <p:cNvSpPr/>
          <p:nvPr userDrawn="1"/>
        </p:nvSpPr>
        <p:spPr>
          <a:xfrm rot="2700000">
            <a:off x="488189" y="379561"/>
            <a:ext cx="216704" cy="216704"/>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 fmla="*/ 0 w 416623"/>
              <a:gd name="connsiteY0" fmla="*/ 416623 h 416623"/>
              <a:gd name="connsiteX1" fmla="*/ 416623 w 416623"/>
              <a:gd name="connsiteY1" fmla="*/ 0 h 416623"/>
              <a:gd name="connsiteX2" fmla="*/ 416623 w 416623"/>
              <a:gd name="connsiteY2" fmla="*/ 416623 h 416623"/>
              <a:gd name="connsiteX3" fmla="*/ 0 w 416623"/>
              <a:gd name="connsiteY3" fmla="*/ 416623 h 416623"/>
            </a:gdLst>
            <a:ahLst/>
            <a:cxnLst>
              <a:cxn ang="0">
                <a:pos x="connsiteX0" y="connsiteY0"/>
              </a:cxn>
              <a:cxn ang="0">
                <a:pos x="connsiteX1" y="connsiteY1"/>
              </a:cxn>
              <a:cxn ang="0">
                <a:pos x="connsiteX2" y="connsiteY2"/>
              </a:cxn>
              <a:cxn ang="0">
                <a:pos x="connsiteX3" y="connsiteY3"/>
              </a:cxn>
            </a:cxnLst>
            <a:rect l="l" t="t" r="r" b="b"/>
            <a:pathLst>
              <a:path w="416623" h="416623">
                <a:moveTo>
                  <a:pt x="0" y="416623"/>
                </a:moveTo>
                <a:lnTo>
                  <a:pt x="416623" y="0"/>
                </a:lnTo>
                <a:lnTo>
                  <a:pt x="416623" y="416623"/>
                </a:lnTo>
                <a:lnTo>
                  <a:pt x="0" y="41662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47"/>
          <p:cNvSpPr/>
          <p:nvPr userDrawn="1"/>
        </p:nvSpPr>
        <p:spPr>
          <a:xfrm rot="2700000">
            <a:off x="469274" y="712765"/>
            <a:ext cx="108352" cy="108352"/>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 fmla="*/ 0 w 416623"/>
              <a:gd name="connsiteY0" fmla="*/ 416623 h 416623"/>
              <a:gd name="connsiteX1" fmla="*/ 416623 w 416623"/>
              <a:gd name="connsiteY1" fmla="*/ 0 h 416623"/>
              <a:gd name="connsiteX2" fmla="*/ 416623 w 416623"/>
              <a:gd name="connsiteY2" fmla="*/ 416623 h 416623"/>
              <a:gd name="connsiteX3" fmla="*/ 0 w 416623"/>
              <a:gd name="connsiteY3" fmla="*/ 416623 h 416623"/>
            </a:gdLst>
            <a:ahLst/>
            <a:cxnLst>
              <a:cxn ang="0">
                <a:pos x="connsiteX0" y="connsiteY0"/>
              </a:cxn>
              <a:cxn ang="0">
                <a:pos x="connsiteX1" y="connsiteY1"/>
              </a:cxn>
              <a:cxn ang="0">
                <a:pos x="connsiteX2" y="connsiteY2"/>
              </a:cxn>
              <a:cxn ang="0">
                <a:pos x="connsiteX3" y="connsiteY3"/>
              </a:cxn>
            </a:cxnLst>
            <a:rect l="l" t="t" r="r" b="b"/>
            <a:pathLst>
              <a:path w="416623" h="416623">
                <a:moveTo>
                  <a:pt x="0" y="416623"/>
                </a:moveTo>
                <a:lnTo>
                  <a:pt x="416623" y="0"/>
                </a:lnTo>
                <a:lnTo>
                  <a:pt x="416623" y="416623"/>
                </a:lnTo>
                <a:lnTo>
                  <a:pt x="0" y="416623"/>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47"/>
          <p:cNvSpPr/>
          <p:nvPr userDrawn="1"/>
        </p:nvSpPr>
        <p:spPr>
          <a:xfrm rot="18900000" flipV="1">
            <a:off x="132264" y="388006"/>
            <a:ext cx="298169" cy="298169"/>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 fmla="*/ 0 w 416623"/>
              <a:gd name="connsiteY0" fmla="*/ 416623 h 416623"/>
              <a:gd name="connsiteX1" fmla="*/ 416623 w 416623"/>
              <a:gd name="connsiteY1" fmla="*/ 0 h 416623"/>
              <a:gd name="connsiteX2" fmla="*/ 416623 w 416623"/>
              <a:gd name="connsiteY2" fmla="*/ 416623 h 416623"/>
              <a:gd name="connsiteX3" fmla="*/ 0 w 416623"/>
              <a:gd name="connsiteY3" fmla="*/ 416623 h 416623"/>
            </a:gdLst>
            <a:ahLst/>
            <a:cxnLst>
              <a:cxn ang="0">
                <a:pos x="connsiteX0" y="connsiteY0"/>
              </a:cxn>
              <a:cxn ang="0">
                <a:pos x="connsiteX1" y="connsiteY1"/>
              </a:cxn>
              <a:cxn ang="0">
                <a:pos x="connsiteX2" y="connsiteY2"/>
              </a:cxn>
              <a:cxn ang="0">
                <a:pos x="connsiteX3" y="connsiteY3"/>
              </a:cxn>
            </a:cxnLst>
            <a:rect l="l" t="t" r="r" b="b"/>
            <a:pathLst>
              <a:path w="416623" h="416623">
                <a:moveTo>
                  <a:pt x="0" y="416623"/>
                </a:moveTo>
                <a:lnTo>
                  <a:pt x="416623" y="0"/>
                </a:lnTo>
                <a:lnTo>
                  <a:pt x="416623" y="416623"/>
                </a:lnTo>
                <a:lnTo>
                  <a:pt x="0" y="4166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47"/>
          <p:cNvSpPr/>
          <p:nvPr userDrawn="1"/>
        </p:nvSpPr>
        <p:spPr>
          <a:xfrm rot="2700000">
            <a:off x="290580" y="602328"/>
            <a:ext cx="136370" cy="136370"/>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 fmla="*/ 0 w 416623"/>
              <a:gd name="connsiteY0" fmla="*/ 416623 h 416623"/>
              <a:gd name="connsiteX1" fmla="*/ 416623 w 416623"/>
              <a:gd name="connsiteY1" fmla="*/ 0 h 416623"/>
              <a:gd name="connsiteX2" fmla="*/ 416623 w 416623"/>
              <a:gd name="connsiteY2" fmla="*/ 416623 h 416623"/>
              <a:gd name="connsiteX3" fmla="*/ 0 w 416623"/>
              <a:gd name="connsiteY3" fmla="*/ 416623 h 416623"/>
            </a:gdLst>
            <a:ahLst/>
            <a:cxnLst>
              <a:cxn ang="0">
                <a:pos x="connsiteX0" y="connsiteY0"/>
              </a:cxn>
              <a:cxn ang="0">
                <a:pos x="connsiteX1" y="connsiteY1"/>
              </a:cxn>
              <a:cxn ang="0">
                <a:pos x="connsiteX2" y="connsiteY2"/>
              </a:cxn>
              <a:cxn ang="0">
                <a:pos x="connsiteX3" y="connsiteY3"/>
              </a:cxn>
            </a:cxnLst>
            <a:rect l="l" t="t" r="r" b="b"/>
            <a:pathLst>
              <a:path w="416623" h="416623">
                <a:moveTo>
                  <a:pt x="0" y="416623"/>
                </a:moveTo>
                <a:lnTo>
                  <a:pt x="416623" y="0"/>
                </a:lnTo>
                <a:lnTo>
                  <a:pt x="416623" y="416623"/>
                </a:lnTo>
                <a:lnTo>
                  <a:pt x="0" y="41662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681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A592ADA-4250-4FCF-A651-0F312BFFC3F1}"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106264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A592ADA-4250-4FCF-A651-0F312BFFC3F1}"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29813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592ADA-4250-4FCF-A651-0F312BFFC3F1}" type="datetimeFigureOut">
              <a:rPr lang="zh-CN" altLang="en-US" smtClean="0"/>
              <a:t>2020/5/23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201408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A592ADA-4250-4FCF-A651-0F312BFFC3F1}" type="datetimeFigureOut">
              <a:rPr lang="zh-CN" altLang="en-US" smtClean="0"/>
              <a:t>2020/5/23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420714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92ADA-4250-4FCF-A651-0F312BFFC3F1}" type="datetimeFigureOut">
              <a:rPr lang="zh-CN" altLang="en-US" smtClean="0"/>
              <a:t>2020/5/23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144065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592ADA-4250-4FCF-A651-0F312BFFC3F1}"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384357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592ADA-4250-4FCF-A651-0F312BFFC3F1}"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180796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A592ADA-4250-4FCF-A651-0F312BFFC3F1}" type="datetimeFigureOut">
              <a:rPr lang="zh-CN" altLang="en-US" smtClean="0"/>
              <a:t>2020/5/23</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DDBEC0-2DB8-4133-8823-AC5F1478E71E}" type="slidenum">
              <a:rPr lang="zh-CN" altLang="en-US" smtClean="0"/>
              <a:t>‹#›</a:t>
            </a:fld>
            <a:endParaRPr lang="zh-CN" altLang="en-US"/>
          </a:p>
        </p:txBody>
      </p:sp>
    </p:spTree>
    <p:extLst>
      <p:ext uri="{BB962C8B-B14F-4D97-AF65-F5344CB8AC3E}">
        <p14:creationId xmlns:p14="http://schemas.microsoft.com/office/powerpoint/2010/main" val="1415788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5.png"/><Relationship Id="rId5" Type="http://schemas.openxmlformats.org/officeDocument/2006/relationships/tags" Target="../tags/tag13.xml"/><Relationship Id="rId10" Type="http://schemas.openxmlformats.org/officeDocument/2006/relationships/image" Target="../media/image4.png"/><Relationship Id="rId4" Type="http://schemas.openxmlformats.org/officeDocument/2006/relationships/tags" Target="../tags/tag12.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rot="5400000">
            <a:off x="-950112" y="-552328"/>
            <a:ext cx="3197376" cy="1598692"/>
          </a:xfrm>
          <a:custGeom>
            <a:avLst/>
            <a:gdLst/>
            <a:ahLst/>
            <a:cxnLst/>
            <a:rect l="l" t="t" r="r" b="b"/>
            <a:pathLst>
              <a:path w="421675" h="210838">
                <a:moveTo>
                  <a:pt x="210838" y="0"/>
                </a:moveTo>
                <a:lnTo>
                  <a:pt x="421675" y="210838"/>
                </a:lnTo>
                <a:lnTo>
                  <a:pt x="0" y="210838"/>
                </a:lnTo>
                <a:close/>
              </a:path>
            </a:pathLst>
          </a:cu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 name="矩形 2"/>
          <p:cNvSpPr/>
          <p:nvPr/>
        </p:nvSpPr>
        <p:spPr>
          <a:xfrm rot="5400000">
            <a:off x="-335752" y="1125526"/>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 name="矩形 2"/>
          <p:cNvSpPr/>
          <p:nvPr/>
        </p:nvSpPr>
        <p:spPr>
          <a:xfrm rot="5400000">
            <a:off x="440446" y="159020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 name="矩形 2"/>
          <p:cNvSpPr/>
          <p:nvPr/>
        </p:nvSpPr>
        <p:spPr>
          <a:xfrm rot="5400000">
            <a:off x="315136" y="412526"/>
            <a:ext cx="1302985" cy="65026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2" name="矩形 2"/>
          <p:cNvSpPr/>
          <p:nvPr/>
        </p:nvSpPr>
        <p:spPr>
          <a:xfrm rot="5400000">
            <a:off x="906560" y="1928305"/>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3" name="矩形 2"/>
          <p:cNvSpPr/>
          <p:nvPr/>
        </p:nvSpPr>
        <p:spPr>
          <a:xfrm rot="5400000">
            <a:off x="906560" y="2456469"/>
            <a:ext cx="547159" cy="2730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 name="矩形 2"/>
          <p:cNvSpPr/>
          <p:nvPr/>
        </p:nvSpPr>
        <p:spPr>
          <a:xfrm rot="5400000">
            <a:off x="440446" y="239194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 name="矩形 2"/>
          <p:cNvSpPr/>
          <p:nvPr/>
        </p:nvSpPr>
        <p:spPr>
          <a:xfrm rot="5400000">
            <a:off x="367402" y="3265808"/>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 name="矩形 2"/>
          <p:cNvSpPr/>
          <p:nvPr/>
        </p:nvSpPr>
        <p:spPr>
          <a:xfrm rot="5400000">
            <a:off x="486335" y="425795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 name="矩形 2"/>
          <p:cNvSpPr/>
          <p:nvPr/>
        </p:nvSpPr>
        <p:spPr>
          <a:xfrm rot="5400000">
            <a:off x="-335752" y="444481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 name="矩形 2"/>
          <p:cNvSpPr/>
          <p:nvPr/>
        </p:nvSpPr>
        <p:spPr>
          <a:xfrm rot="5400000">
            <a:off x="486335" y="4918502"/>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 name="矩形 2"/>
          <p:cNvSpPr/>
          <p:nvPr/>
        </p:nvSpPr>
        <p:spPr>
          <a:xfrm rot="5400000">
            <a:off x="795492" y="4608759"/>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0" name="矩形 2"/>
          <p:cNvSpPr/>
          <p:nvPr/>
        </p:nvSpPr>
        <p:spPr>
          <a:xfrm rot="5400000">
            <a:off x="1106720" y="4305215"/>
            <a:ext cx="611216" cy="3050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1" name="矩形 2"/>
          <p:cNvSpPr/>
          <p:nvPr/>
        </p:nvSpPr>
        <p:spPr>
          <a:xfrm rot="5400000">
            <a:off x="1104649" y="3687800"/>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6" name="矩形 2"/>
          <p:cNvSpPr/>
          <p:nvPr/>
        </p:nvSpPr>
        <p:spPr>
          <a:xfrm rot="5400000">
            <a:off x="-233773" y="3135261"/>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7" name="矩形 2"/>
          <p:cNvSpPr/>
          <p:nvPr/>
        </p:nvSpPr>
        <p:spPr>
          <a:xfrm rot="5400000">
            <a:off x="-457281" y="119735"/>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8" name="矩形 2"/>
          <p:cNvSpPr/>
          <p:nvPr/>
        </p:nvSpPr>
        <p:spPr>
          <a:xfrm rot="5400000">
            <a:off x="151528" y="15026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9" name="矩形 2"/>
          <p:cNvSpPr/>
          <p:nvPr/>
        </p:nvSpPr>
        <p:spPr>
          <a:xfrm rot="5400000">
            <a:off x="151528" y="252347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0" name="矩形 2"/>
          <p:cNvSpPr/>
          <p:nvPr/>
        </p:nvSpPr>
        <p:spPr>
          <a:xfrm rot="5400000">
            <a:off x="-75391" y="3863968"/>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1" name="矩形 2"/>
          <p:cNvSpPr/>
          <p:nvPr/>
        </p:nvSpPr>
        <p:spPr>
          <a:xfrm rot="5400000">
            <a:off x="1306481" y="1479337"/>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2" name="矩形 2"/>
          <p:cNvSpPr/>
          <p:nvPr/>
        </p:nvSpPr>
        <p:spPr>
          <a:xfrm rot="5400000">
            <a:off x="-700570" y="1070967"/>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3" name="矩形 2"/>
          <p:cNvSpPr/>
          <p:nvPr/>
        </p:nvSpPr>
        <p:spPr>
          <a:xfrm rot="5400000">
            <a:off x="-407031" y="2913873"/>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4" name="矩形 2"/>
          <p:cNvSpPr/>
          <p:nvPr/>
        </p:nvSpPr>
        <p:spPr>
          <a:xfrm rot="5400000">
            <a:off x="361002" y="402014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5" name="矩形 2"/>
          <p:cNvSpPr/>
          <p:nvPr/>
        </p:nvSpPr>
        <p:spPr>
          <a:xfrm rot="5400000">
            <a:off x="1277524" y="3061881"/>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6" name="矩形 2"/>
          <p:cNvSpPr/>
          <p:nvPr/>
        </p:nvSpPr>
        <p:spPr>
          <a:xfrm rot="5400000">
            <a:off x="1747240" y="2233233"/>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8" name="矩形 2"/>
          <p:cNvSpPr/>
          <p:nvPr/>
        </p:nvSpPr>
        <p:spPr>
          <a:xfrm rot="5400000">
            <a:off x="1501312" y="4527089"/>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9" name="矩形 2"/>
          <p:cNvSpPr/>
          <p:nvPr/>
        </p:nvSpPr>
        <p:spPr>
          <a:xfrm rot="5400000">
            <a:off x="1164999" y="5043965"/>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9" name="矩形 2"/>
          <p:cNvSpPr/>
          <p:nvPr/>
        </p:nvSpPr>
        <p:spPr>
          <a:xfrm rot="5400000">
            <a:off x="-470723" y="2550230"/>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0" name="矩形 2"/>
          <p:cNvSpPr/>
          <p:nvPr/>
        </p:nvSpPr>
        <p:spPr>
          <a:xfrm rot="5400000">
            <a:off x="197724" y="4516526"/>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1" name="矩形 2"/>
          <p:cNvSpPr/>
          <p:nvPr/>
        </p:nvSpPr>
        <p:spPr>
          <a:xfrm rot="5400000">
            <a:off x="176184" y="1235392"/>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2" name="矩形 2"/>
          <p:cNvSpPr/>
          <p:nvPr/>
        </p:nvSpPr>
        <p:spPr>
          <a:xfrm rot="5400000">
            <a:off x="1184628" y="2196878"/>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3" name="矩形 2"/>
          <p:cNvSpPr/>
          <p:nvPr/>
        </p:nvSpPr>
        <p:spPr>
          <a:xfrm rot="5400000">
            <a:off x="1226534" y="542473"/>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7" name="矩形 2"/>
          <p:cNvSpPr/>
          <p:nvPr/>
        </p:nvSpPr>
        <p:spPr>
          <a:xfrm rot="16200000">
            <a:off x="7402359" y="1913156"/>
            <a:ext cx="2340562" cy="117028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8" name="矩形 2"/>
          <p:cNvSpPr/>
          <p:nvPr/>
        </p:nvSpPr>
        <p:spPr>
          <a:xfrm rot="16200000">
            <a:off x="8150524" y="3620765"/>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9" name="矩形 2"/>
          <p:cNvSpPr/>
          <p:nvPr/>
        </p:nvSpPr>
        <p:spPr>
          <a:xfrm rot="16200000">
            <a:off x="7913119" y="342548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0" name="矩形 2"/>
          <p:cNvSpPr/>
          <p:nvPr/>
        </p:nvSpPr>
        <p:spPr>
          <a:xfrm rot="16200000">
            <a:off x="7539660" y="4355011"/>
            <a:ext cx="1302985" cy="65026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1" name="矩形 2"/>
          <p:cNvSpPr/>
          <p:nvPr/>
        </p:nvSpPr>
        <p:spPr>
          <a:xfrm rot="16200000">
            <a:off x="7704062" y="3216430"/>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2" name="矩形 2"/>
          <p:cNvSpPr/>
          <p:nvPr/>
        </p:nvSpPr>
        <p:spPr>
          <a:xfrm rot="16200000">
            <a:off x="7704062" y="2688266"/>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3" name="矩形 2"/>
          <p:cNvSpPr/>
          <p:nvPr/>
        </p:nvSpPr>
        <p:spPr>
          <a:xfrm rot="16200000">
            <a:off x="7913119" y="262374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4" name="矩形 2"/>
          <p:cNvSpPr/>
          <p:nvPr/>
        </p:nvSpPr>
        <p:spPr>
          <a:xfrm rot="16200000">
            <a:off x="7696061" y="1605865"/>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5" name="矩形 2"/>
          <p:cNvSpPr/>
          <p:nvPr/>
        </p:nvSpPr>
        <p:spPr>
          <a:xfrm rot="16200000">
            <a:off x="8051961" y="850689"/>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6" name="矩形 2"/>
          <p:cNvSpPr/>
          <p:nvPr/>
        </p:nvSpPr>
        <p:spPr>
          <a:xfrm rot="16200000">
            <a:off x="8150524" y="301479"/>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7" name="矩形 2"/>
          <p:cNvSpPr/>
          <p:nvPr/>
        </p:nvSpPr>
        <p:spPr>
          <a:xfrm rot="16200000">
            <a:off x="8051961" y="190138"/>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8" name="矩形 2"/>
          <p:cNvSpPr/>
          <p:nvPr/>
        </p:nvSpPr>
        <p:spPr>
          <a:xfrm rot="16200000">
            <a:off x="7742804" y="49988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9" name="矩形 2"/>
          <p:cNvSpPr/>
          <p:nvPr/>
        </p:nvSpPr>
        <p:spPr>
          <a:xfrm rot="16200000">
            <a:off x="7439845" y="807552"/>
            <a:ext cx="611216" cy="3050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0" name="矩形 2"/>
          <p:cNvSpPr/>
          <p:nvPr/>
        </p:nvSpPr>
        <p:spPr>
          <a:xfrm rot="16200000">
            <a:off x="7433647" y="1420840"/>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1" name="矩形 2"/>
          <p:cNvSpPr/>
          <p:nvPr/>
        </p:nvSpPr>
        <p:spPr>
          <a:xfrm rot="16200000">
            <a:off x="8456467" y="1814992"/>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2" name="矩形 2"/>
          <p:cNvSpPr/>
          <p:nvPr/>
        </p:nvSpPr>
        <p:spPr>
          <a:xfrm rot="16200000">
            <a:off x="7785940" y="4383500"/>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3" name="矩形 2"/>
          <p:cNvSpPr/>
          <p:nvPr/>
        </p:nvSpPr>
        <p:spPr>
          <a:xfrm rot="16200000">
            <a:off x="8427737" y="36263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4" name="矩形 2"/>
          <p:cNvSpPr/>
          <p:nvPr/>
        </p:nvSpPr>
        <p:spPr>
          <a:xfrm rot="16200000">
            <a:off x="8427737" y="260560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5" name="矩形 2"/>
          <p:cNvSpPr/>
          <p:nvPr/>
        </p:nvSpPr>
        <p:spPr>
          <a:xfrm rot="16200000">
            <a:off x="8276086" y="1076191"/>
            <a:ext cx="957086" cy="477638"/>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6" name="矩形 2"/>
          <p:cNvSpPr/>
          <p:nvPr/>
        </p:nvSpPr>
        <p:spPr>
          <a:xfrm rot="16200000">
            <a:off x="7491229" y="3814035"/>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7" name="矩形 2"/>
          <p:cNvSpPr/>
          <p:nvPr/>
        </p:nvSpPr>
        <p:spPr>
          <a:xfrm rot="16200000">
            <a:off x="7286929" y="3063551"/>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8" name="矩形 2"/>
          <p:cNvSpPr/>
          <p:nvPr/>
        </p:nvSpPr>
        <p:spPr>
          <a:xfrm rot="16200000">
            <a:off x="8165890" y="1805786"/>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9" name="矩形 2"/>
          <p:cNvSpPr/>
          <p:nvPr/>
        </p:nvSpPr>
        <p:spPr>
          <a:xfrm rot="16200000">
            <a:off x="7703908" y="8522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0" name="矩形 2"/>
          <p:cNvSpPr/>
          <p:nvPr/>
        </p:nvSpPr>
        <p:spPr>
          <a:xfrm rot="16200000">
            <a:off x="7135069" y="4083577"/>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1" name="矩形 2"/>
          <p:cNvSpPr/>
          <p:nvPr/>
        </p:nvSpPr>
        <p:spPr>
          <a:xfrm rot="16200000">
            <a:off x="7258114" y="1919896"/>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2" name="矩形 2"/>
          <p:cNvSpPr/>
          <p:nvPr/>
        </p:nvSpPr>
        <p:spPr>
          <a:xfrm rot="16200000">
            <a:off x="7281990" y="2426460"/>
            <a:ext cx="360071" cy="17969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3" name="矩形 2"/>
          <p:cNvSpPr/>
          <p:nvPr/>
        </p:nvSpPr>
        <p:spPr>
          <a:xfrm rot="16200000">
            <a:off x="7396060" y="760750"/>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4" name="矩形 2"/>
          <p:cNvSpPr/>
          <p:nvPr/>
        </p:nvSpPr>
        <p:spPr>
          <a:xfrm rot="16200000">
            <a:off x="7563822" y="159758"/>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5" name="矩形 2"/>
          <p:cNvSpPr/>
          <p:nvPr/>
        </p:nvSpPr>
        <p:spPr>
          <a:xfrm rot="16200000">
            <a:off x="7745609" y="1926117"/>
            <a:ext cx="1882895" cy="941450"/>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6" name="矩形 2"/>
          <p:cNvSpPr/>
          <p:nvPr/>
        </p:nvSpPr>
        <p:spPr>
          <a:xfrm rot="16200000">
            <a:off x="8071565" y="457024"/>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7" name="矩形 2"/>
          <p:cNvSpPr/>
          <p:nvPr/>
        </p:nvSpPr>
        <p:spPr>
          <a:xfrm rot="16200000">
            <a:off x="8093105" y="373815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8" name="矩形 2"/>
          <p:cNvSpPr/>
          <p:nvPr/>
        </p:nvSpPr>
        <p:spPr>
          <a:xfrm rot="16200000">
            <a:off x="7444988" y="2956836"/>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9" name="矩形 2"/>
          <p:cNvSpPr/>
          <p:nvPr/>
        </p:nvSpPr>
        <p:spPr>
          <a:xfrm rot="16200000">
            <a:off x="7670838" y="4745366"/>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0" name="矩形 2"/>
          <p:cNvSpPr/>
          <p:nvPr/>
        </p:nvSpPr>
        <p:spPr>
          <a:xfrm rot="16200000">
            <a:off x="6602252" y="1252110"/>
            <a:ext cx="221029" cy="11030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2" name="矩形 2"/>
          <p:cNvSpPr/>
          <p:nvPr/>
        </p:nvSpPr>
        <p:spPr>
          <a:xfrm rot="5400000">
            <a:off x="2373847" y="3995607"/>
            <a:ext cx="151366" cy="7554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6" name="矩形 2"/>
          <p:cNvSpPr/>
          <p:nvPr/>
        </p:nvSpPr>
        <p:spPr>
          <a:xfrm rot="5400000">
            <a:off x="954577" y="553142"/>
            <a:ext cx="2388807" cy="1192144"/>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9" name="矩形 2"/>
          <p:cNvSpPr/>
          <p:nvPr/>
        </p:nvSpPr>
        <p:spPr>
          <a:xfrm rot="16200000" flipH="1">
            <a:off x="5815089" y="1807217"/>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20" name="矩形 2"/>
          <p:cNvSpPr/>
          <p:nvPr/>
        </p:nvSpPr>
        <p:spPr>
          <a:xfrm rot="16200000" flipH="1">
            <a:off x="5726344" y="181545"/>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23" name="矩形 2"/>
          <p:cNvSpPr/>
          <p:nvPr/>
        </p:nvSpPr>
        <p:spPr>
          <a:xfrm rot="16200000">
            <a:off x="6556517" y="272394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24" name="矩形 2"/>
          <p:cNvSpPr/>
          <p:nvPr/>
        </p:nvSpPr>
        <p:spPr>
          <a:xfrm rot="16200000">
            <a:off x="6187228" y="3832378"/>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5" name="TextBox 4"/>
          <p:cNvSpPr txBox="1"/>
          <p:nvPr/>
        </p:nvSpPr>
        <p:spPr>
          <a:xfrm>
            <a:off x="1892672" y="1595330"/>
            <a:ext cx="5528945" cy="707886"/>
          </a:xfrm>
          <a:prstGeom prst="rect">
            <a:avLst/>
          </a:prstGeom>
          <a:noFill/>
        </p:spPr>
        <p:txBody>
          <a:bodyPr wrap="square" rtlCol="0">
            <a:spAutoFit/>
          </a:bodyPr>
          <a:lstStyle/>
          <a:p>
            <a:pPr algn="dist"/>
            <a:r>
              <a:rPr lang="zh-CN" altLang="en-US" sz="4000" b="1" dirty="0">
                <a:solidFill>
                  <a:schemeClr val="tx2"/>
                </a:solidFill>
                <a:latin typeface="印品黑体" panose="00000500000000000000" pitchFamily="2" charset="-122"/>
                <a:ea typeface="印品黑体" panose="00000500000000000000" pitchFamily="2" charset="-122"/>
              </a:rPr>
              <a:t>大数据技术与软件</a:t>
            </a:r>
          </a:p>
        </p:txBody>
      </p:sp>
      <p:sp>
        <p:nvSpPr>
          <p:cNvPr id="118" name="TextBox 4">
            <a:extLst>
              <a:ext uri="{FF2B5EF4-FFF2-40B4-BE49-F238E27FC236}">
                <a16:creationId xmlns:a16="http://schemas.microsoft.com/office/drawing/2014/main" id="{5DEECCAA-D6F1-4627-8080-79F9C1F9E23C}"/>
              </a:ext>
            </a:extLst>
          </p:cNvPr>
          <p:cNvSpPr txBox="1"/>
          <p:nvPr/>
        </p:nvSpPr>
        <p:spPr>
          <a:xfrm>
            <a:off x="4494963" y="2800777"/>
            <a:ext cx="2842617" cy="875689"/>
          </a:xfrm>
          <a:prstGeom prst="rect">
            <a:avLst/>
          </a:prstGeom>
          <a:noFill/>
        </p:spPr>
        <p:txBody>
          <a:bodyPr wrap="square" rtlCol="0">
            <a:spAutoFit/>
          </a:bodyPr>
          <a:lstStyle/>
          <a:p>
            <a:pPr>
              <a:lnSpc>
                <a:spcPct val="150000"/>
              </a:lnSpc>
            </a:pPr>
            <a:r>
              <a:rPr lang="zh-CN" altLang="en-US" b="1" dirty="0">
                <a:solidFill>
                  <a:schemeClr val="tx1">
                    <a:lumMod val="50000"/>
                    <a:lumOff val="50000"/>
                  </a:schemeClr>
                </a:solidFill>
                <a:latin typeface="印品黑体" panose="00000500000000000000" pitchFamily="2" charset="-122"/>
                <a:ea typeface="印品黑体" panose="00000500000000000000" pitchFamily="2" charset="-122"/>
              </a:rPr>
              <a:t>报告人：舒港琪、李暮琪</a:t>
            </a:r>
            <a:endParaRPr lang="en-US" altLang="zh-CN" b="1" dirty="0">
              <a:solidFill>
                <a:schemeClr val="tx1">
                  <a:lumMod val="50000"/>
                  <a:lumOff val="50000"/>
                </a:schemeClr>
              </a:solidFill>
              <a:latin typeface="印品黑体" panose="00000500000000000000" pitchFamily="2" charset="-122"/>
              <a:ea typeface="印品黑体" panose="00000500000000000000" pitchFamily="2" charset="-122"/>
            </a:endParaRPr>
          </a:p>
          <a:p>
            <a:pPr>
              <a:lnSpc>
                <a:spcPct val="150000"/>
              </a:lnSpc>
            </a:pPr>
            <a:r>
              <a:rPr lang="zh-CN" altLang="en-US" b="1" dirty="0">
                <a:solidFill>
                  <a:schemeClr val="tx1">
                    <a:lumMod val="50000"/>
                    <a:lumOff val="50000"/>
                  </a:schemeClr>
                </a:solidFill>
                <a:latin typeface="印品黑体" panose="00000500000000000000" pitchFamily="2" charset="-122"/>
                <a:ea typeface="印品黑体" panose="00000500000000000000" pitchFamily="2" charset="-122"/>
              </a:rPr>
              <a:t>报告时间：</a:t>
            </a:r>
            <a:r>
              <a:rPr lang="en-US" altLang="zh-CN" b="1" dirty="0">
                <a:solidFill>
                  <a:schemeClr val="tx1">
                    <a:lumMod val="50000"/>
                    <a:lumOff val="50000"/>
                  </a:schemeClr>
                </a:solidFill>
                <a:latin typeface="印品黑体" panose="00000500000000000000" pitchFamily="2" charset="-122"/>
                <a:ea typeface="印品黑体" panose="00000500000000000000" pitchFamily="2" charset="-122"/>
              </a:rPr>
              <a:t>2020.5.23</a:t>
            </a:r>
            <a:endParaRPr lang="zh-CN" altLang="en-US" b="1" dirty="0">
              <a:solidFill>
                <a:schemeClr val="tx1">
                  <a:lumMod val="50000"/>
                  <a:lumOff val="50000"/>
                </a:schemeClr>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751191422"/>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8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100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50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8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0-#ppt_w/2"/>
                                          </p:val>
                                        </p:tav>
                                        <p:tav tm="100000">
                                          <p:val>
                                            <p:strVal val="#ppt_x"/>
                                          </p:val>
                                        </p:tav>
                                      </p:tavLst>
                                    </p:anim>
                                    <p:anim calcmode="lin" valueType="num">
                                      <p:cBhvr additive="base">
                                        <p:cTn id="88" dur="500" fill="hold"/>
                                        <p:tgtEl>
                                          <p:spTgt spid="3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0-#ppt_w/2"/>
                                          </p:val>
                                        </p:tav>
                                        <p:tav tm="100000">
                                          <p:val>
                                            <p:strVal val="#ppt_x"/>
                                          </p:val>
                                        </p:tav>
                                      </p:tavLst>
                                    </p:anim>
                                    <p:anim calcmode="lin" valueType="num">
                                      <p:cBhvr additive="base">
                                        <p:cTn id="96" dur="500" fill="hold"/>
                                        <p:tgtEl>
                                          <p:spTgt spid="34"/>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100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0-#ppt_w/2"/>
                                          </p:val>
                                        </p:tav>
                                        <p:tav tm="100000">
                                          <p:val>
                                            <p:strVal val="#ppt_x"/>
                                          </p:val>
                                        </p:tav>
                                      </p:tavLst>
                                    </p:anim>
                                    <p:anim calcmode="lin" valueType="num">
                                      <p:cBhvr additive="base">
                                        <p:cTn id="100" dur="500" fill="hold"/>
                                        <p:tgtEl>
                                          <p:spTgt spid="35"/>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50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0-#ppt_w/2"/>
                                          </p:val>
                                        </p:tav>
                                        <p:tav tm="100000">
                                          <p:val>
                                            <p:strVal val="#ppt_x"/>
                                          </p:val>
                                        </p:tav>
                                      </p:tavLst>
                                    </p:anim>
                                    <p:anim calcmode="lin" valueType="num">
                                      <p:cBhvr additive="base">
                                        <p:cTn id="108" dur="500" fill="hold"/>
                                        <p:tgtEl>
                                          <p:spTgt spid="3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100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0-#ppt_w/2"/>
                                          </p:val>
                                        </p:tav>
                                        <p:tav tm="100000">
                                          <p:val>
                                            <p:strVal val="#ppt_x"/>
                                          </p:val>
                                        </p:tav>
                                      </p:tavLst>
                                    </p:anim>
                                    <p:anim calcmode="lin" valueType="num">
                                      <p:cBhvr additive="base">
                                        <p:cTn id="112" dur="500" fill="hold"/>
                                        <p:tgtEl>
                                          <p:spTgt spid="38"/>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0-#ppt_w/2"/>
                                          </p:val>
                                        </p:tav>
                                        <p:tav tm="100000">
                                          <p:val>
                                            <p:strVal val="#ppt_x"/>
                                          </p:val>
                                        </p:tav>
                                      </p:tavLst>
                                    </p:anim>
                                    <p:anim calcmode="lin" valueType="num">
                                      <p:cBhvr additive="base">
                                        <p:cTn id="116" dur="500" fill="hold"/>
                                        <p:tgtEl>
                                          <p:spTgt spid="3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300"/>
                                  </p:stCondLst>
                                  <p:childTnLst>
                                    <p:set>
                                      <p:cBhvr>
                                        <p:cTn id="118" dur="1" fill="hold">
                                          <p:stCondLst>
                                            <p:cond delay="0"/>
                                          </p:stCondLst>
                                        </p:cTn>
                                        <p:tgtEl>
                                          <p:spTgt spid="69"/>
                                        </p:tgtEl>
                                        <p:attrNameLst>
                                          <p:attrName>style.visibility</p:attrName>
                                        </p:attrNameLst>
                                      </p:cBhvr>
                                      <p:to>
                                        <p:strVal val="visible"/>
                                      </p:to>
                                    </p:set>
                                    <p:anim calcmode="lin" valueType="num">
                                      <p:cBhvr additive="base">
                                        <p:cTn id="119" dur="500" fill="hold"/>
                                        <p:tgtEl>
                                          <p:spTgt spid="69"/>
                                        </p:tgtEl>
                                        <p:attrNameLst>
                                          <p:attrName>ppt_x</p:attrName>
                                        </p:attrNameLst>
                                      </p:cBhvr>
                                      <p:tavLst>
                                        <p:tav tm="0">
                                          <p:val>
                                            <p:strVal val="0-#ppt_w/2"/>
                                          </p:val>
                                        </p:tav>
                                        <p:tav tm="100000">
                                          <p:val>
                                            <p:strVal val="#ppt_x"/>
                                          </p:val>
                                        </p:tav>
                                      </p:tavLst>
                                    </p:anim>
                                    <p:anim calcmode="lin" valueType="num">
                                      <p:cBhvr additive="base">
                                        <p:cTn id="120" dur="500" fill="hold"/>
                                        <p:tgtEl>
                                          <p:spTgt spid="6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anim calcmode="lin" valueType="num">
                                      <p:cBhvr additive="base">
                                        <p:cTn id="123" dur="500" fill="hold"/>
                                        <p:tgtEl>
                                          <p:spTgt spid="70"/>
                                        </p:tgtEl>
                                        <p:attrNameLst>
                                          <p:attrName>ppt_x</p:attrName>
                                        </p:attrNameLst>
                                      </p:cBhvr>
                                      <p:tavLst>
                                        <p:tav tm="0">
                                          <p:val>
                                            <p:strVal val="0-#ppt_w/2"/>
                                          </p:val>
                                        </p:tav>
                                        <p:tav tm="100000">
                                          <p:val>
                                            <p:strVal val="#ppt_x"/>
                                          </p:val>
                                        </p:tav>
                                      </p:tavLst>
                                    </p:anim>
                                    <p:anim calcmode="lin" valueType="num">
                                      <p:cBhvr additive="base">
                                        <p:cTn id="124" dur="500" fill="hold"/>
                                        <p:tgtEl>
                                          <p:spTgt spid="70"/>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800"/>
                                  </p:stCondLst>
                                  <p:childTnLst>
                                    <p:set>
                                      <p:cBhvr>
                                        <p:cTn id="126" dur="1" fill="hold">
                                          <p:stCondLst>
                                            <p:cond delay="0"/>
                                          </p:stCondLst>
                                        </p:cTn>
                                        <p:tgtEl>
                                          <p:spTgt spid="71"/>
                                        </p:tgtEl>
                                        <p:attrNameLst>
                                          <p:attrName>style.visibility</p:attrName>
                                        </p:attrNameLst>
                                      </p:cBhvr>
                                      <p:to>
                                        <p:strVal val="visible"/>
                                      </p:to>
                                    </p:set>
                                    <p:anim calcmode="lin" valueType="num">
                                      <p:cBhvr additive="base">
                                        <p:cTn id="127" dur="500" fill="hold"/>
                                        <p:tgtEl>
                                          <p:spTgt spid="71"/>
                                        </p:tgtEl>
                                        <p:attrNameLst>
                                          <p:attrName>ppt_x</p:attrName>
                                        </p:attrNameLst>
                                      </p:cBhvr>
                                      <p:tavLst>
                                        <p:tav tm="0">
                                          <p:val>
                                            <p:strVal val="0-#ppt_w/2"/>
                                          </p:val>
                                        </p:tav>
                                        <p:tav tm="100000">
                                          <p:val>
                                            <p:strVal val="#ppt_x"/>
                                          </p:val>
                                        </p:tav>
                                      </p:tavLst>
                                    </p:anim>
                                    <p:anim calcmode="lin" valueType="num">
                                      <p:cBhvr additive="base">
                                        <p:cTn id="128" dur="500" fill="hold"/>
                                        <p:tgtEl>
                                          <p:spTgt spid="7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300"/>
                                  </p:stCondLst>
                                  <p:childTnLst>
                                    <p:set>
                                      <p:cBhvr>
                                        <p:cTn id="134" dur="1" fill="hold">
                                          <p:stCondLst>
                                            <p:cond delay="0"/>
                                          </p:stCondLst>
                                        </p:cTn>
                                        <p:tgtEl>
                                          <p:spTgt spid="73"/>
                                        </p:tgtEl>
                                        <p:attrNameLst>
                                          <p:attrName>style.visibility</p:attrName>
                                        </p:attrNameLst>
                                      </p:cBhvr>
                                      <p:to>
                                        <p:strVal val="visible"/>
                                      </p:to>
                                    </p:set>
                                    <p:anim calcmode="lin" valueType="num">
                                      <p:cBhvr additive="base">
                                        <p:cTn id="135" dur="500" fill="hold"/>
                                        <p:tgtEl>
                                          <p:spTgt spid="73"/>
                                        </p:tgtEl>
                                        <p:attrNameLst>
                                          <p:attrName>ppt_x</p:attrName>
                                        </p:attrNameLst>
                                      </p:cBhvr>
                                      <p:tavLst>
                                        <p:tav tm="0">
                                          <p:val>
                                            <p:strVal val="0-#ppt_w/2"/>
                                          </p:val>
                                        </p:tav>
                                        <p:tav tm="100000">
                                          <p:val>
                                            <p:strVal val="#ppt_x"/>
                                          </p:val>
                                        </p:tav>
                                      </p:tavLst>
                                    </p:anim>
                                    <p:anim calcmode="lin" valueType="num">
                                      <p:cBhvr additive="base">
                                        <p:cTn id="136" dur="500" fill="hold"/>
                                        <p:tgtEl>
                                          <p:spTgt spid="73"/>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80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0-#ppt_w/2"/>
                                          </p:val>
                                        </p:tav>
                                        <p:tav tm="100000">
                                          <p:val>
                                            <p:strVal val="#ppt_x"/>
                                          </p:val>
                                        </p:tav>
                                      </p:tavLst>
                                    </p:anim>
                                    <p:anim calcmode="lin" valueType="num">
                                      <p:cBhvr additive="base">
                                        <p:cTn id="140" dur="500" fill="hold"/>
                                        <p:tgtEl>
                                          <p:spTgt spid="112"/>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300"/>
                                  </p:stCondLst>
                                  <p:childTnLst>
                                    <p:set>
                                      <p:cBhvr>
                                        <p:cTn id="142" dur="1" fill="hold">
                                          <p:stCondLst>
                                            <p:cond delay="0"/>
                                          </p:stCondLst>
                                        </p:cTn>
                                        <p:tgtEl>
                                          <p:spTgt spid="113"/>
                                        </p:tgtEl>
                                        <p:attrNameLst>
                                          <p:attrName>style.visibility</p:attrName>
                                        </p:attrNameLst>
                                      </p:cBhvr>
                                      <p:to>
                                        <p:strVal val="visible"/>
                                      </p:to>
                                    </p:set>
                                    <p:anim calcmode="lin" valueType="num">
                                      <p:cBhvr additive="base">
                                        <p:cTn id="143" dur="500" fill="hold"/>
                                        <p:tgtEl>
                                          <p:spTgt spid="113"/>
                                        </p:tgtEl>
                                        <p:attrNameLst>
                                          <p:attrName>ppt_x</p:attrName>
                                        </p:attrNameLst>
                                      </p:cBhvr>
                                      <p:tavLst>
                                        <p:tav tm="0">
                                          <p:val>
                                            <p:strVal val="0-#ppt_w/2"/>
                                          </p:val>
                                        </p:tav>
                                        <p:tav tm="100000">
                                          <p:val>
                                            <p:strVal val="#ppt_x"/>
                                          </p:val>
                                        </p:tav>
                                      </p:tavLst>
                                    </p:anim>
                                    <p:anim calcmode="lin" valueType="num">
                                      <p:cBhvr additive="base">
                                        <p:cTn id="144" dur="500" fill="hold"/>
                                        <p:tgtEl>
                                          <p:spTgt spid="113"/>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 calcmode="lin" valueType="num">
                                      <p:cBhvr additive="base">
                                        <p:cTn id="147" dur="500" fill="hold"/>
                                        <p:tgtEl>
                                          <p:spTgt spid="77"/>
                                        </p:tgtEl>
                                        <p:attrNameLst>
                                          <p:attrName>ppt_x</p:attrName>
                                        </p:attrNameLst>
                                      </p:cBhvr>
                                      <p:tavLst>
                                        <p:tav tm="0">
                                          <p:val>
                                            <p:strVal val="1+#ppt_w/2"/>
                                          </p:val>
                                        </p:tav>
                                        <p:tav tm="100000">
                                          <p:val>
                                            <p:strVal val="#ppt_x"/>
                                          </p:val>
                                        </p:tav>
                                      </p:tavLst>
                                    </p:anim>
                                    <p:anim calcmode="lin" valueType="num">
                                      <p:cBhvr additive="base">
                                        <p:cTn id="148" dur="500" fill="hold"/>
                                        <p:tgtEl>
                                          <p:spTgt spid="7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50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fill="hold"/>
                                        <p:tgtEl>
                                          <p:spTgt spid="78"/>
                                        </p:tgtEl>
                                        <p:attrNameLst>
                                          <p:attrName>ppt_x</p:attrName>
                                        </p:attrNameLst>
                                      </p:cBhvr>
                                      <p:tavLst>
                                        <p:tav tm="0">
                                          <p:val>
                                            <p:strVal val="1+#ppt_w/2"/>
                                          </p:val>
                                        </p:tav>
                                        <p:tav tm="100000">
                                          <p:val>
                                            <p:strVal val="#ppt_x"/>
                                          </p:val>
                                        </p:tav>
                                      </p:tavLst>
                                    </p:anim>
                                    <p:anim calcmode="lin" valueType="num">
                                      <p:cBhvr additive="base">
                                        <p:cTn id="152" dur="500" fill="hold"/>
                                        <p:tgtEl>
                                          <p:spTgt spid="78"/>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1+#ppt_w/2"/>
                                          </p:val>
                                        </p:tav>
                                        <p:tav tm="100000">
                                          <p:val>
                                            <p:strVal val="#ppt_x"/>
                                          </p:val>
                                        </p:tav>
                                      </p:tavLst>
                                    </p:anim>
                                    <p:anim calcmode="lin" valueType="num">
                                      <p:cBhvr additive="base">
                                        <p:cTn id="156" dur="500" fill="hold"/>
                                        <p:tgtEl>
                                          <p:spTgt spid="79"/>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80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1+#ppt_w/2"/>
                                          </p:val>
                                        </p:tav>
                                        <p:tav tm="100000">
                                          <p:val>
                                            <p:strVal val="#ppt_x"/>
                                          </p:val>
                                        </p:tav>
                                      </p:tavLst>
                                    </p:anim>
                                    <p:anim calcmode="lin" valueType="num">
                                      <p:cBhvr additive="base">
                                        <p:cTn id="160" dur="500" fill="hold"/>
                                        <p:tgtEl>
                                          <p:spTgt spid="8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500"/>
                                  </p:stCondLst>
                                  <p:childTnLst>
                                    <p:set>
                                      <p:cBhvr>
                                        <p:cTn id="162" dur="1" fill="hold">
                                          <p:stCondLst>
                                            <p:cond delay="0"/>
                                          </p:stCondLst>
                                        </p:cTn>
                                        <p:tgtEl>
                                          <p:spTgt spid="81"/>
                                        </p:tgtEl>
                                        <p:attrNameLst>
                                          <p:attrName>style.visibility</p:attrName>
                                        </p:attrNameLst>
                                      </p:cBhvr>
                                      <p:to>
                                        <p:strVal val="visible"/>
                                      </p:to>
                                    </p:set>
                                    <p:anim calcmode="lin" valueType="num">
                                      <p:cBhvr additive="base">
                                        <p:cTn id="163" dur="500" fill="hold"/>
                                        <p:tgtEl>
                                          <p:spTgt spid="81"/>
                                        </p:tgtEl>
                                        <p:attrNameLst>
                                          <p:attrName>ppt_x</p:attrName>
                                        </p:attrNameLst>
                                      </p:cBhvr>
                                      <p:tavLst>
                                        <p:tav tm="0">
                                          <p:val>
                                            <p:strVal val="1+#ppt_w/2"/>
                                          </p:val>
                                        </p:tav>
                                        <p:tav tm="100000">
                                          <p:val>
                                            <p:strVal val="#ppt_x"/>
                                          </p:val>
                                        </p:tav>
                                      </p:tavLst>
                                    </p:anim>
                                    <p:anim calcmode="lin" valueType="num">
                                      <p:cBhvr additive="base">
                                        <p:cTn id="164" dur="500" fill="hold"/>
                                        <p:tgtEl>
                                          <p:spTgt spid="8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1000"/>
                                  </p:stCondLst>
                                  <p:childTnLst>
                                    <p:set>
                                      <p:cBhvr>
                                        <p:cTn id="166" dur="1" fill="hold">
                                          <p:stCondLst>
                                            <p:cond delay="0"/>
                                          </p:stCondLst>
                                        </p:cTn>
                                        <p:tgtEl>
                                          <p:spTgt spid="82"/>
                                        </p:tgtEl>
                                        <p:attrNameLst>
                                          <p:attrName>style.visibility</p:attrName>
                                        </p:attrNameLst>
                                      </p:cBhvr>
                                      <p:to>
                                        <p:strVal val="visible"/>
                                      </p:to>
                                    </p:set>
                                    <p:anim calcmode="lin" valueType="num">
                                      <p:cBhvr additive="base">
                                        <p:cTn id="167" dur="500" fill="hold"/>
                                        <p:tgtEl>
                                          <p:spTgt spid="82"/>
                                        </p:tgtEl>
                                        <p:attrNameLst>
                                          <p:attrName>ppt_x</p:attrName>
                                        </p:attrNameLst>
                                      </p:cBhvr>
                                      <p:tavLst>
                                        <p:tav tm="0">
                                          <p:val>
                                            <p:strVal val="1+#ppt_w/2"/>
                                          </p:val>
                                        </p:tav>
                                        <p:tav tm="100000">
                                          <p:val>
                                            <p:strVal val="#ppt_x"/>
                                          </p:val>
                                        </p:tav>
                                      </p:tavLst>
                                    </p:anim>
                                    <p:anim calcmode="lin" valueType="num">
                                      <p:cBhvr additive="base">
                                        <p:cTn id="168" dur="500" fill="hold"/>
                                        <p:tgtEl>
                                          <p:spTgt spid="8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300"/>
                                  </p:stCondLst>
                                  <p:childTnLst>
                                    <p:set>
                                      <p:cBhvr>
                                        <p:cTn id="170" dur="1" fill="hold">
                                          <p:stCondLst>
                                            <p:cond delay="0"/>
                                          </p:stCondLst>
                                        </p:cTn>
                                        <p:tgtEl>
                                          <p:spTgt spid="83"/>
                                        </p:tgtEl>
                                        <p:attrNameLst>
                                          <p:attrName>style.visibility</p:attrName>
                                        </p:attrNameLst>
                                      </p:cBhvr>
                                      <p:to>
                                        <p:strVal val="visible"/>
                                      </p:to>
                                    </p:set>
                                    <p:anim calcmode="lin" valueType="num">
                                      <p:cBhvr additive="base">
                                        <p:cTn id="171" dur="500" fill="hold"/>
                                        <p:tgtEl>
                                          <p:spTgt spid="83"/>
                                        </p:tgtEl>
                                        <p:attrNameLst>
                                          <p:attrName>ppt_x</p:attrName>
                                        </p:attrNameLst>
                                      </p:cBhvr>
                                      <p:tavLst>
                                        <p:tav tm="0">
                                          <p:val>
                                            <p:strVal val="1+#ppt_w/2"/>
                                          </p:val>
                                        </p:tav>
                                        <p:tav tm="100000">
                                          <p:val>
                                            <p:strVal val="#ppt_x"/>
                                          </p:val>
                                        </p:tav>
                                      </p:tavLst>
                                    </p:anim>
                                    <p:anim calcmode="lin" valueType="num">
                                      <p:cBhvr additive="base">
                                        <p:cTn id="172" dur="500" fill="hold"/>
                                        <p:tgtEl>
                                          <p:spTgt spid="8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 calcmode="lin" valueType="num">
                                      <p:cBhvr additive="base">
                                        <p:cTn id="175" dur="500" fill="hold"/>
                                        <p:tgtEl>
                                          <p:spTgt spid="84"/>
                                        </p:tgtEl>
                                        <p:attrNameLst>
                                          <p:attrName>ppt_x</p:attrName>
                                        </p:attrNameLst>
                                      </p:cBhvr>
                                      <p:tavLst>
                                        <p:tav tm="0">
                                          <p:val>
                                            <p:strVal val="1+#ppt_w/2"/>
                                          </p:val>
                                        </p:tav>
                                        <p:tav tm="100000">
                                          <p:val>
                                            <p:strVal val="#ppt_x"/>
                                          </p:val>
                                        </p:tav>
                                      </p:tavLst>
                                    </p:anim>
                                    <p:anim calcmode="lin" valueType="num">
                                      <p:cBhvr additive="base">
                                        <p:cTn id="176" dur="500" fill="hold"/>
                                        <p:tgtEl>
                                          <p:spTgt spid="8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500"/>
                                  </p:stCondLst>
                                  <p:childTnLst>
                                    <p:set>
                                      <p:cBhvr>
                                        <p:cTn id="178" dur="1" fill="hold">
                                          <p:stCondLst>
                                            <p:cond delay="0"/>
                                          </p:stCondLst>
                                        </p:cTn>
                                        <p:tgtEl>
                                          <p:spTgt spid="85"/>
                                        </p:tgtEl>
                                        <p:attrNameLst>
                                          <p:attrName>style.visibility</p:attrName>
                                        </p:attrNameLst>
                                      </p:cBhvr>
                                      <p:to>
                                        <p:strVal val="visible"/>
                                      </p:to>
                                    </p:set>
                                    <p:anim calcmode="lin" valueType="num">
                                      <p:cBhvr additive="base">
                                        <p:cTn id="179" dur="500" fill="hold"/>
                                        <p:tgtEl>
                                          <p:spTgt spid="85"/>
                                        </p:tgtEl>
                                        <p:attrNameLst>
                                          <p:attrName>ppt_x</p:attrName>
                                        </p:attrNameLst>
                                      </p:cBhvr>
                                      <p:tavLst>
                                        <p:tav tm="0">
                                          <p:val>
                                            <p:strVal val="1+#ppt_w/2"/>
                                          </p:val>
                                        </p:tav>
                                        <p:tav tm="100000">
                                          <p:val>
                                            <p:strVal val="#ppt_x"/>
                                          </p:val>
                                        </p:tav>
                                      </p:tavLst>
                                    </p:anim>
                                    <p:anim calcmode="lin" valueType="num">
                                      <p:cBhvr additive="base">
                                        <p:cTn id="180" dur="500" fill="hold"/>
                                        <p:tgtEl>
                                          <p:spTgt spid="8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anim calcmode="lin" valueType="num">
                                      <p:cBhvr additive="base">
                                        <p:cTn id="183" dur="500" fill="hold"/>
                                        <p:tgtEl>
                                          <p:spTgt spid="86"/>
                                        </p:tgtEl>
                                        <p:attrNameLst>
                                          <p:attrName>ppt_x</p:attrName>
                                        </p:attrNameLst>
                                      </p:cBhvr>
                                      <p:tavLst>
                                        <p:tav tm="0">
                                          <p:val>
                                            <p:strVal val="1+#ppt_w/2"/>
                                          </p:val>
                                        </p:tav>
                                        <p:tav tm="100000">
                                          <p:val>
                                            <p:strVal val="#ppt_x"/>
                                          </p:val>
                                        </p:tav>
                                      </p:tavLst>
                                    </p:anim>
                                    <p:anim calcmode="lin" valueType="num">
                                      <p:cBhvr additive="base">
                                        <p:cTn id="184" dur="500" fill="hold"/>
                                        <p:tgtEl>
                                          <p:spTgt spid="8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800"/>
                                  </p:stCondLst>
                                  <p:childTnLst>
                                    <p:set>
                                      <p:cBhvr>
                                        <p:cTn id="186" dur="1" fill="hold">
                                          <p:stCondLst>
                                            <p:cond delay="0"/>
                                          </p:stCondLst>
                                        </p:cTn>
                                        <p:tgtEl>
                                          <p:spTgt spid="87"/>
                                        </p:tgtEl>
                                        <p:attrNameLst>
                                          <p:attrName>style.visibility</p:attrName>
                                        </p:attrNameLst>
                                      </p:cBhvr>
                                      <p:to>
                                        <p:strVal val="visible"/>
                                      </p:to>
                                    </p:set>
                                    <p:anim calcmode="lin" valueType="num">
                                      <p:cBhvr additive="base">
                                        <p:cTn id="187" dur="500" fill="hold"/>
                                        <p:tgtEl>
                                          <p:spTgt spid="87"/>
                                        </p:tgtEl>
                                        <p:attrNameLst>
                                          <p:attrName>ppt_x</p:attrName>
                                        </p:attrNameLst>
                                      </p:cBhvr>
                                      <p:tavLst>
                                        <p:tav tm="0">
                                          <p:val>
                                            <p:strVal val="1+#ppt_w/2"/>
                                          </p:val>
                                        </p:tav>
                                        <p:tav tm="100000">
                                          <p:val>
                                            <p:strVal val="#ppt_x"/>
                                          </p:val>
                                        </p:tav>
                                      </p:tavLst>
                                    </p:anim>
                                    <p:anim calcmode="lin" valueType="num">
                                      <p:cBhvr additive="base">
                                        <p:cTn id="188" dur="500" fill="hold"/>
                                        <p:tgtEl>
                                          <p:spTgt spid="8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1000"/>
                                  </p:stCondLst>
                                  <p:childTnLst>
                                    <p:set>
                                      <p:cBhvr>
                                        <p:cTn id="190" dur="1" fill="hold">
                                          <p:stCondLst>
                                            <p:cond delay="0"/>
                                          </p:stCondLst>
                                        </p:cTn>
                                        <p:tgtEl>
                                          <p:spTgt spid="88"/>
                                        </p:tgtEl>
                                        <p:attrNameLst>
                                          <p:attrName>style.visibility</p:attrName>
                                        </p:attrNameLst>
                                      </p:cBhvr>
                                      <p:to>
                                        <p:strVal val="visible"/>
                                      </p:to>
                                    </p:set>
                                    <p:anim calcmode="lin" valueType="num">
                                      <p:cBhvr additive="base">
                                        <p:cTn id="191" dur="500" fill="hold"/>
                                        <p:tgtEl>
                                          <p:spTgt spid="88"/>
                                        </p:tgtEl>
                                        <p:attrNameLst>
                                          <p:attrName>ppt_x</p:attrName>
                                        </p:attrNameLst>
                                      </p:cBhvr>
                                      <p:tavLst>
                                        <p:tav tm="0">
                                          <p:val>
                                            <p:strVal val="1+#ppt_w/2"/>
                                          </p:val>
                                        </p:tav>
                                        <p:tav tm="100000">
                                          <p:val>
                                            <p:strVal val="#ppt_x"/>
                                          </p:val>
                                        </p:tav>
                                      </p:tavLst>
                                    </p:anim>
                                    <p:anim calcmode="lin" valueType="num">
                                      <p:cBhvr additive="base">
                                        <p:cTn id="192" dur="500" fill="hold"/>
                                        <p:tgtEl>
                                          <p:spTgt spid="8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500"/>
                                  </p:stCondLst>
                                  <p:childTnLst>
                                    <p:set>
                                      <p:cBhvr>
                                        <p:cTn id="194" dur="1" fill="hold">
                                          <p:stCondLst>
                                            <p:cond delay="0"/>
                                          </p:stCondLst>
                                        </p:cTn>
                                        <p:tgtEl>
                                          <p:spTgt spid="89"/>
                                        </p:tgtEl>
                                        <p:attrNameLst>
                                          <p:attrName>style.visibility</p:attrName>
                                        </p:attrNameLst>
                                      </p:cBhvr>
                                      <p:to>
                                        <p:strVal val="visible"/>
                                      </p:to>
                                    </p:set>
                                    <p:anim calcmode="lin" valueType="num">
                                      <p:cBhvr additive="base">
                                        <p:cTn id="195" dur="500" fill="hold"/>
                                        <p:tgtEl>
                                          <p:spTgt spid="89"/>
                                        </p:tgtEl>
                                        <p:attrNameLst>
                                          <p:attrName>ppt_x</p:attrName>
                                        </p:attrNameLst>
                                      </p:cBhvr>
                                      <p:tavLst>
                                        <p:tav tm="0">
                                          <p:val>
                                            <p:strVal val="1+#ppt_w/2"/>
                                          </p:val>
                                        </p:tav>
                                        <p:tav tm="100000">
                                          <p:val>
                                            <p:strVal val="#ppt_x"/>
                                          </p:val>
                                        </p:tav>
                                      </p:tavLst>
                                    </p:anim>
                                    <p:anim calcmode="lin" valueType="num">
                                      <p:cBhvr additive="base">
                                        <p:cTn id="196" dur="500" fill="hold"/>
                                        <p:tgtEl>
                                          <p:spTgt spid="8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500" fill="hold"/>
                                        <p:tgtEl>
                                          <p:spTgt spid="90"/>
                                        </p:tgtEl>
                                        <p:attrNameLst>
                                          <p:attrName>ppt_x</p:attrName>
                                        </p:attrNameLst>
                                      </p:cBhvr>
                                      <p:tavLst>
                                        <p:tav tm="0">
                                          <p:val>
                                            <p:strVal val="1+#ppt_w/2"/>
                                          </p:val>
                                        </p:tav>
                                        <p:tav tm="100000">
                                          <p:val>
                                            <p:strVal val="#ppt_x"/>
                                          </p:val>
                                        </p:tav>
                                      </p:tavLst>
                                    </p:anim>
                                    <p:anim calcmode="lin" valueType="num">
                                      <p:cBhvr additive="base">
                                        <p:cTn id="200" dur="500" fill="hold"/>
                                        <p:tgtEl>
                                          <p:spTgt spid="9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300"/>
                                  </p:stCondLst>
                                  <p:childTnLst>
                                    <p:set>
                                      <p:cBhvr>
                                        <p:cTn id="202" dur="1" fill="hold">
                                          <p:stCondLst>
                                            <p:cond delay="0"/>
                                          </p:stCondLst>
                                        </p:cTn>
                                        <p:tgtEl>
                                          <p:spTgt spid="91"/>
                                        </p:tgtEl>
                                        <p:attrNameLst>
                                          <p:attrName>style.visibility</p:attrName>
                                        </p:attrNameLst>
                                      </p:cBhvr>
                                      <p:to>
                                        <p:strVal val="visible"/>
                                      </p:to>
                                    </p:set>
                                    <p:anim calcmode="lin" valueType="num">
                                      <p:cBhvr additive="base">
                                        <p:cTn id="203" dur="500" fill="hold"/>
                                        <p:tgtEl>
                                          <p:spTgt spid="91"/>
                                        </p:tgtEl>
                                        <p:attrNameLst>
                                          <p:attrName>ppt_x</p:attrName>
                                        </p:attrNameLst>
                                      </p:cBhvr>
                                      <p:tavLst>
                                        <p:tav tm="0">
                                          <p:val>
                                            <p:strVal val="1+#ppt_w/2"/>
                                          </p:val>
                                        </p:tav>
                                        <p:tav tm="100000">
                                          <p:val>
                                            <p:strVal val="#ppt_x"/>
                                          </p:val>
                                        </p:tav>
                                      </p:tavLst>
                                    </p:anim>
                                    <p:anim calcmode="lin" valueType="num">
                                      <p:cBhvr additive="base">
                                        <p:cTn id="204" dur="500" fill="hold"/>
                                        <p:tgtEl>
                                          <p:spTgt spid="9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1+#ppt_w/2"/>
                                          </p:val>
                                        </p:tav>
                                        <p:tav tm="100000">
                                          <p:val>
                                            <p:strVal val="#ppt_x"/>
                                          </p:val>
                                        </p:tav>
                                      </p:tavLst>
                                    </p:anim>
                                    <p:anim calcmode="lin" valueType="num">
                                      <p:cBhvr additive="base">
                                        <p:cTn id="208" dur="500" fill="hold"/>
                                        <p:tgtEl>
                                          <p:spTgt spid="9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500"/>
                                  </p:stCondLst>
                                  <p:childTnLst>
                                    <p:set>
                                      <p:cBhvr>
                                        <p:cTn id="210" dur="1" fill="hold">
                                          <p:stCondLst>
                                            <p:cond delay="0"/>
                                          </p:stCondLst>
                                        </p:cTn>
                                        <p:tgtEl>
                                          <p:spTgt spid="93"/>
                                        </p:tgtEl>
                                        <p:attrNameLst>
                                          <p:attrName>style.visibility</p:attrName>
                                        </p:attrNameLst>
                                      </p:cBhvr>
                                      <p:to>
                                        <p:strVal val="visible"/>
                                      </p:to>
                                    </p:set>
                                    <p:anim calcmode="lin" valueType="num">
                                      <p:cBhvr additive="base">
                                        <p:cTn id="211" dur="500" fill="hold"/>
                                        <p:tgtEl>
                                          <p:spTgt spid="93"/>
                                        </p:tgtEl>
                                        <p:attrNameLst>
                                          <p:attrName>ppt_x</p:attrName>
                                        </p:attrNameLst>
                                      </p:cBhvr>
                                      <p:tavLst>
                                        <p:tav tm="0">
                                          <p:val>
                                            <p:strVal val="1+#ppt_w/2"/>
                                          </p:val>
                                        </p:tav>
                                        <p:tav tm="100000">
                                          <p:val>
                                            <p:strVal val="#ppt_x"/>
                                          </p:val>
                                        </p:tav>
                                      </p:tavLst>
                                    </p:anim>
                                    <p:anim calcmode="lin" valueType="num">
                                      <p:cBhvr additive="base">
                                        <p:cTn id="212" dur="500" fill="hold"/>
                                        <p:tgtEl>
                                          <p:spTgt spid="93"/>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30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1+#ppt_w/2"/>
                                          </p:val>
                                        </p:tav>
                                        <p:tav tm="100000">
                                          <p:val>
                                            <p:strVal val="#ppt_x"/>
                                          </p:val>
                                        </p:tav>
                                      </p:tavLst>
                                    </p:anim>
                                    <p:anim calcmode="lin" valueType="num">
                                      <p:cBhvr additive="base">
                                        <p:cTn id="216" dur="500" fill="hold"/>
                                        <p:tgtEl>
                                          <p:spTgt spid="94"/>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 calcmode="lin" valueType="num">
                                      <p:cBhvr additive="base">
                                        <p:cTn id="219" dur="500" fill="hold"/>
                                        <p:tgtEl>
                                          <p:spTgt spid="95"/>
                                        </p:tgtEl>
                                        <p:attrNameLst>
                                          <p:attrName>ppt_x</p:attrName>
                                        </p:attrNameLst>
                                      </p:cBhvr>
                                      <p:tavLst>
                                        <p:tav tm="0">
                                          <p:val>
                                            <p:strVal val="1+#ppt_w/2"/>
                                          </p:val>
                                        </p:tav>
                                        <p:tav tm="100000">
                                          <p:val>
                                            <p:strVal val="#ppt_x"/>
                                          </p:val>
                                        </p:tav>
                                      </p:tavLst>
                                    </p:anim>
                                    <p:anim calcmode="lin" valueType="num">
                                      <p:cBhvr additive="base">
                                        <p:cTn id="220" dur="500" fill="hold"/>
                                        <p:tgtEl>
                                          <p:spTgt spid="95"/>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800"/>
                                  </p:stCondLst>
                                  <p:childTnLst>
                                    <p:set>
                                      <p:cBhvr>
                                        <p:cTn id="222" dur="1" fill="hold">
                                          <p:stCondLst>
                                            <p:cond delay="0"/>
                                          </p:stCondLst>
                                        </p:cTn>
                                        <p:tgtEl>
                                          <p:spTgt spid="96"/>
                                        </p:tgtEl>
                                        <p:attrNameLst>
                                          <p:attrName>style.visibility</p:attrName>
                                        </p:attrNameLst>
                                      </p:cBhvr>
                                      <p:to>
                                        <p:strVal val="visible"/>
                                      </p:to>
                                    </p:set>
                                    <p:anim calcmode="lin" valueType="num">
                                      <p:cBhvr additive="base">
                                        <p:cTn id="223" dur="500" fill="hold"/>
                                        <p:tgtEl>
                                          <p:spTgt spid="96"/>
                                        </p:tgtEl>
                                        <p:attrNameLst>
                                          <p:attrName>ppt_x</p:attrName>
                                        </p:attrNameLst>
                                      </p:cBhvr>
                                      <p:tavLst>
                                        <p:tav tm="0">
                                          <p:val>
                                            <p:strVal val="1+#ppt_w/2"/>
                                          </p:val>
                                        </p:tav>
                                        <p:tav tm="100000">
                                          <p:val>
                                            <p:strVal val="#ppt_x"/>
                                          </p:val>
                                        </p:tav>
                                      </p:tavLst>
                                    </p:anim>
                                    <p:anim calcmode="lin" valueType="num">
                                      <p:cBhvr additive="base">
                                        <p:cTn id="224" dur="500" fill="hold"/>
                                        <p:tgtEl>
                                          <p:spTgt spid="96"/>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97"/>
                                        </p:tgtEl>
                                        <p:attrNameLst>
                                          <p:attrName>style.visibility</p:attrName>
                                        </p:attrNameLst>
                                      </p:cBhvr>
                                      <p:to>
                                        <p:strVal val="visible"/>
                                      </p:to>
                                    </p:set>
                                    <p:anim calcmode="lin" valueType="num">
                                      <p:cBhvr additive="base">
                                        <p:cTn id="227" dur="500" fill="hold"/>
                                        <p:tgtEl>
                                          <p:spTgt spid="97"/>
                                        </p:tgtEl>
                                        <p:attrNameLst>
                                          <p:attrName>ppt_x</p:attrName>
                                        </p:attrNameLst>
                                      </p:cBhvr>
                                      <p:tavLst>
                                        <p:tav tm="0">
                                          <p:val>
                                            <p:strVal val="1+#ppt_w/2"/>
                                          </p:val>
                                        </p:tav>
                                        <p:tav tm="100000">
                                          <p:val>
                                            <p:strVal val="#ppt_x"/>
                                          </p:val>
                                        </p:tav>
                                      </p:tavLst>
                                    </p:anim>
                                    <p:anim calcmode="lin" valueType="num">
                                      <p:cBhvr additive="base">
                                        <p:cTn id="228" dur="500" fill="hold"/>
                                        <p:tgtEl>
                                          <p:spTgt spid="97"/>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300"/>
                                  </p:stCondLst>
                                  <p:childTnLst>
                                    <p:set>
                                      <p:cBhvr>
                                        <p:cTn id="230" dur="1" fill="hold">
                                          <p:stCondLst>
                                            <p:cond delay="0"/>
                                          </p:stCondLst>
                                        </p:cTn>
                                        <p:tgtEl>
                                          <p:spTgt spid="98"/>
                                        </p:tgtEl>
                                        <p:attrNameLst>
                                          <p:attrName>style.visibility</p:attrName>
                                        </p:attrNameLst>
                                      </p:cBhvr>
                                      <p:to>
                                        <p:strVal val="visible"/>
                                      </p:to>
                                    </p:set>
                                    <p:anim calcmode="lin" valueType="num">
                                      <p:cBhvr additive="base">
                                        <p:cTn id="231" dur="500" fill="hold"/>
                                        <p:tgtEl>
                                          <p:spTgt spid="98"/>
                                        </p:tgtEl>
                                        <p:attrNameLst>
                                          <p:attrName>ppt_x</p:attrName>
                                        </p:attrNameLst>
                                      </p:cBhvr>
                                      <p:tavLst>
                                        <p:tav tm="0">
                                          <p:val>
                                            <p:strVal val="1+#ppt_w/2"/>
                                          </p:val>
                                        </p:tav>
                                        <p:tav tm="100000">
                                          <p:val>
                                            <p:strVal val="#ppt_x"/>
                                          </p:val>
                                        </p:tav>
                                      </p:tavLst>
                                    </p:anim>
                                    <p:anim calcmode="lin" valueType="num">
                                      <p:cBhvr additive="base">
                                        <p:cTn id="232" dur="500" fill="hold"/>
                                        <p:tgtEl>
                                          <p:spTgt spid="98"/>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1000"/>
                                  </p:stCondLst>
                                  <p:childTnLst>
                                    <p:set>
                                      <p:cBhvr>
                                        <p:cTn id="234" dur="1" fill="hold">
                                          <p:stCondLst>
                                            <p:cond delay="0"/>
                                          </p:stCondLst>
                                        </p:cTn>
                                        <p:tgtEl>
                                          <p:spTgt spid="99"/>
                                        </p:tgtEl>
                                        <p:attrNameLst>
                                          <p:attrName>style.visibility</p:attrName>
                                        </p:attrNameLst>
                                      </p:cBhvr>
                                      <p:to>
                                        <p:strVal val="visible"/>
                                      </p:to>
                                    </p:set>
                                    <p:anim calcmode="lin" valueType="num">
                                      <p:cBhvr additive="base">
                                        <p:cTn id="235" dur="500" fill="hold"/>
                                        <p:tgtEl>
                                          <p:spTgt spid="99"/>
                                        </p:tgtEl>
                                        <p:attrNameLst>
                                          <p:attrName>ppt_x</p:attrName>
                                        </p:attrNameLst>
                                      </p:cBhvr>
                                      <p:tavLst>
                                        <p:tav tm="0">
                                          <p:val>
                                            <p:strVal val="1+#ppt_w/2"/>
                                          </p:val>
                                        </p:tav>
                                        <p:tav tm="100000">
                                          <p:val>
                                            <p:strVal val="#ppt_x"/>
                                          </p:val>
                                        </p:tav>
                                      </p:tavLst>
                                    </p:anim>
                                    <p:anim calcmode="lin" valueType="num">
                                      <p:cBhvr additive="base">
                                        <p:cTn id="236" dur="500" fill="hold"/>
                                        <p:tgtEl>
                                          <p:spTgt spid="99"/>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500"/>
                                  </p:stCondLst>
                                  <p:childTnLst>
                                    <p:set>
                                      <p:cBhvr>
                                        <p:cTn id="238" dur="1" fill="hold">
                                          <p:stCondLst>
                                            <p:cond delay="0"/>
                                          </p:stCondLst>
                                        </p:cTn>
                                        <p:tgtEl>
                                          <p:spTgt spid="100"/>
                                        </p:tgtEl>
                                        <p:attrNameLst>
                                          <p:attrName>style.visibility</p:attrName>
                                        </p:attrNameLst>
                                      </p:cBhvr>
                                      <p:to>
                                        <p:strVal val="visible"/>
                                      </p:to>
                                    </p:set>
                                    <p:anim calcmode="lin" valueType="num">
                                      <p:cBhvr additive="base">
                                        <p:cTn id="239" dur="500" fill="hold"/>
                                        <p:tgtEl>
                                          <p:spTgt spid="100"/>
                                        </p:tgtEl>
                                        <p:attrNameLst>
                                          <p:attrName>ppt_x</p:attrName>
                                        </p:attrNameLst>
                                      </p:cBhvr>
                                      <p:tavLst>
                                        <p:tav tm="0">
                                          <p:val>
                                            <p:strVal val="1+#ppt_w/2"/>
                                          </p:val>
                                        </p:tav>
                                        <p:tav tm="100000">
                                          <p:val>
                                            <p:strVal val="#ppt_x"/>
                                          </p:val>
                                        </p:tav>
                                      </p:tavLst>
                                    </p:anim>
                                    <p:anim calcmode="lin" valueType="num">
                                      <p:cBhvr additive="base">
                                        <p:cTn id="240" dur="500" fill="hold"/>
                                        <p:tgtEl>
                                          <p:spTgt spid="100"/>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1+#ppt_w/2"/>
                                          </p:val>
                                        </p:tav>
                                        <p:tav tm="100000">
                                          <p:val>
                                            <p:strVal val="#ppt_x"/>
                                          </p:val>
                                        </p:tav>
                                      </p:tavLst>
                                    </p:anim>
                                    <p:anim calcmode="lin" valueType="num">
                                      <p:cBhvr additive="base">
                                        <p:cTn id="244" dur="500" fill="hold"/>
                                        <p:tgtEl>
                                          <p:spTgt spid="10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30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1+#ppt_w/2"/>
                                          </p:val>
                                        </p:tav>
                                        <p:tav tm="100000">
                                          <p:val>
                                            <p:strVal val="#ppt_x"/>
                                          </p:val>
                                        </p:tav>
                                      </p:tavLst>
                                    </p:anim>
                                    <p:anim calcmode="lin" valueType="num">
                                      <p:cBhvr additive="base">
                                        <p:cTn id="248" dur="500" fill="hold"/>
                                        <p:tgtEl>
                                          <p:spTgt spid="10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1000"/>
                                  </p:stCondLst>
                                  <p:childTnLst>
                                    <p:set>
                                      <p:cBhvr>
                                        <p:cTn id="250" dur="1" fill="hold">
                                          <p:stCondLst>
                                            <p:cond delay="0"/>
                                          </p:stCondLst>
                                        </p:cTn>
                                        <p:tgtEl>
                                          <p:spTgt spid="103"/>
                                        </p:tgtEl>
                                        <p:attrNameLst>
                                          <p:attrName>style.visibility</p:attrName>
                                        </p:attrNameLst>
                                      </p:cBhvr>
                                      <p:to>
                                        <p:strVal val="visible"/>
                                      </p:to>
                                    </p:set>
                                    <p:anim calcmode="lin" valueType="num">
                                      <p:cBhvr additive="base">
                                        <p:cTn id="251" dur="500" fill="hold"/>
                                        <p:tgtEl>
                                          <p:spTgt spid="103"/>
                                        </p:tgtEl>
                                        <p:attrNameLst>
                                          <p:attrName>ppt_x</p:attrName>
                                        </p:attrNameLst>
                                      </p:cBhvr>
                                      <p:tavLst>
                                        <p:tav tm="0">
                                          <p:val>
                                            <p:strVal val="1+#ppt_w/2"/>
                                          </p:val>
                                        </p:tav>
                                        <p:tav tm="100000">
                                          <p:val>
                                            <p:strVal val="#ppt_x"/>
                                          </p:val>
                                        </p:tav>
                                      </p:tavLst>
                                    </p:anim>
                                    <p:anim calcmode="lin" valueType="num">
                                      <p:cBhvr additive="base">
                                        <p:cTn id="252" dur="500" fill="hold"/>
                                        <p:tgtEl>
                                          <p:spTgt spid="10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500"/>
                                  </p:stCondLst>
                                  <p:childTnLst>
                                    <p:set>
                                      <p:cBhvr>
                                        <p:cTn id="254" dur="1" fill="hold">
                                          <p:stCondLst>
                                            <p:cond delay="0"/>
                                          </p:stCondLst>
                                        </p:cTn>
                                        <p:tgtEl>
                                          <p:spTgt spid="104"/>
                                        </p:tgtEl>
                                        <p:attrNameLst>
                                          <p:attrName>style.visibility</p:attrName>
                                        </p:attrNameLst>
                                      </p:cBhvr>
                                      <p:to>
                                        <p:strVal val="visible"/>
                                      </p:to>
                                    </p:set>
                                    <p:anim calcmode="lin" valueType="num">
                                      <p:cBhvr additive="base">
                                        <p:cTn id="255" dur="500" fill="hold"/>
                                        <p:tgtEl>
                                          <p:spTgt spid="104"/>
                                        </p:tgtEl>
                                        <p:attrNameLst>
                                          <p:attrName>ppt_x</p:attrName>
                                        </p:attrNameLst>
                                      </p:cBhvr>
                                      <p:tavLst>
                                        <p:tav tm="0">
                                          <p:val>
                                            <p:strVal val="1+#ppt_w/2"/>
                                          </p:val>
                                        </p:tav>
                                        <p:tav tm="100000">
                                          <p:val>
                                            <p:strVal val="#ppt_x"/>
                                          </p:val>
                                        </p:tav>
                                      </p:tavLst>
                                    </p:anim>
                                    <p:anim calcmode="lin" valueType="num">
                                      <p:cBhvr additive="base">
                                        <p:cTn id="256" dur="500" fill="hold"/>
                                        <p:tgtEl>
                                          <p:spTgt spid="104"/>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300"/>
                                  </p:stCondLst>
                                  <p:childTnLst>
                                    <p:set>
                                      <p:cBhvr>
                                        <p:cTn id="258" dur="1" fill="hold">
                                          <p:stCondLst>
                                            <p:cond delay="0"/>
                                          </p:stCondLst>
                                        </p:cTn>
                                        <p:tgtEl>
                                          <p:spTgt spid="105"/>
                                        </p:tgtEl>
                                        <p:attrNameLst>
                                          <p:attrName>style.visibility</p:attrName>
                                        </p:attrNameLst>
                                      </p:cBhvr>
                                      <p:to>
                                        <p:strVal val="visible"/>
                                      </p:to>
                                    </p:set>
                                    <p:anim calcmode="lin" valueType="num">
                                      <p:cBhvr additive="base">
                                        <p:cTn id="259" dur="500" fill="hold"/>
                                        <p:tgtEl>
                                          <p:spTgt spid="105"/>
                                        </p:tgtEl>
                                        <p:attrNameLst>
                                          <p:attrName>ppt_x</p:attrName>
                                        </p:attrNameLst>
                                      </p:cBhvr>
                                      <p:tavLst>
                                        <p:tav tm="0">
                                          <p:val>
                                            <p:strVal val="1+#ppt_w/2"/>
                                          </p:val>
                                        </p:tav>
                                        <p:tav tm="100000">
                                          <p:val>
                                            <p:strVal val="#ppt_x"/>
                                          </p:val>
                                        </p:tav>
                                      </p:tavLst>
                                    </p:anim>
                                    <p:anim calcmode="lin" valueType="num">
                                      <p:cBhvr additive="base">
                                        <p:cTn id="260" dur="500" fill="hold"/>
                                        <p:tgtEl>
                                          <p:spTgt spid="105"/>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800"/>
                                  </p:stCondLst>
                                  <p:childTnLst>
                                    <p:set>
                                      <p:cBhvr>
                                        <p:cTn id="262" dur="1" fill="hold">
                                          <p:stCondLst>
                                            <p:cond delay="0"/>
                                          </p:stCondLst>
                                        </p:cTn>
                                        <p:tgtEl>
                                          <p:spTgt spid="106"/>
                                        </p:tgtEl>
                                        <p:attrNameLst>
                                          <p:attrName>style.visibility</p:attrName>
                                        </p:attrNameLst>
                                      </p:cBhvr>
                                      <p:to>
                                        <p:strVal val="visible"/>
                                      </p:to>
                                    </p:set>
                                    <p:anim calcmode="lin" valueType="num">
                                      <p:cBhvr additive="base">
                                        <p:cTn id="263" dur="500" fill="hold"/>
                                        <p:tgtEl>
                                          <p:spTgt spid="106"/>
                                        </p:tgtEl>
                                        <p:attrNameLst>
                                          <p:attrName>ppt_x</p:attrName>
                                        </p:attrNameLst>
                                      </p:cBhvr>
                                      <p:tavLst>
                                        <p:tav tm="0">
                                          <p:val>
                                            <p:strVal val="1+#ppt_w/2"/>
                                          </p:val>
                                        </p:tav>
                                        <p:tav tm="100000">
                                          <p:val>
                                            <p:strVal val="#ppt_x"/>
                                          </p:val>
                                        </p:tav>
                                      </p:tavLst>
                                    </p:anim>
                                    <p:anim calcmode="lin" valueType="num">
                                      <p:cBhvr additive="base">
                                        <p:cTn id="264" dur="500" fill="hold"/>
                                        <p:tgtEl>
                                          <p:spTgt spid="106"/>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500"/>
                                  </p:stCondLst>
                                  <p:childTnLst>
                                    <p:set>
                                      <p:cBhvr>
                                        <p:cTn id="266" dur="1" fill="hold">
                                          <p:stCondLst>
                                            <p:cond delay="0"/>
                                          </p:stCondLst>
                                        </p:cTn>
                                        <p:tgtEl>
                                          <p:spTgt spid="107"/>
                                        </p:tgtEl>
                                        <p:attrNameLst>
                                          <p:attrName>style.visibility</p:attrName>
                                        </p:attrNameLst>
                                      </p:cBhvr>
                                      <p:to>
                                        <p:strVal val="visible"/>
                                      </p:to>
                                    </p:set>
                                    <p:anim calcmode="lin" valueType="num">
                                      <p:cBhvr additive="base">
                                        <p:cTn id="267" dur="500" fill="hold"/>
                                        <p:tgtEl>
                                          <p:spTgt spid="107"/>
                                        </p:tgtEl>
                                        <p:attrNameLst>
                                          <p:attrName>ppt_x</p:attrName>
                                        </p:attrNameLst>
                                      </p:cBhvr>
                                      <p:tavLst>
                                        <p:tav tm="0">
                                          <p:val>
                                            <p:strVal val="1+#ppt_w/2"/>
                                          </p:val>
                                        </p:tav>
                                        <p:tav tm="100000">
                                          <p:val>
                                            <p:strVal val="#ppt_x"/>
                                          </p:val>
                                        </p:tav>
                                      </p:tavLst>
                                    </p:anim>
                                    <p:anim calcmode="lin" valueType="num">
                                      <p:cBhvr additive="base">
                                        <p:cTn id="268" dur="500" fill="hold"/>
                                        <p:tgtEl>
                                          <p:spTgt spid="107"/>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08"/>
                                        </p:tgtEl>
                                        <p:attrNameLst>
                                          <p:attrName>style.visibility</p:attrName>
                                        </p:attrNameLst>
                                      </p:cBhvr>
                                      <p:to>
                                        <p:strVal val="visible"/>
                                      </p:to>
                                    </p:set>
                                    <p:anim calcmode="lin" valueType="num">
                                      <p:cBhvr additive="base">
                                        <p:cTn id="271" dur="500" fill="hold"/>
                                        <p:tgtEl>
                                          <p:spTgt spid="108"/>
                                        </p:tgtEl>
                                        <p:attrNameLst>
                                          <p:attrName>ppt_x</p:attrName>
                                        </p:attrNameLst>
                                      </p:cBhvr>
                                      <p:tavLst>
                                        <p:tav tm="0">
                                          <p:val>
                                            <p:strVal val="1+#ppt_w/2"/>
                                          </p:val>
                                        </p:tav>
                                        <p:tav tm="100000">
                                          <p:val>
                                            <p:strVal val="#ppt_x"/>
                                          </p:val>
                                        </p:tav>
                                      </p:tavLst>
                                    </p:anim>
                                    <p:anim calcmode="lin" valueType="num">
                                      <p:cBhvr additive="base">
                                        <p:cTn id="272" dur="500" fill="hold"/>
                                        <p:tgtEl>
                                          <p:spTgt spid="108"/>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300"/>
                                  </p:stCondLst>
                                  <p:childTnLst>
                                    <p:set>
                                      <p:cBhvr>
                                        <p:cTn id="274" dur="1" fill="hold">
                                          <p:stCondLst>
                                            <p:cond delay="0"/>
                                          </p:stCondLst>
                                        </p:cTn>
                                        <p:tgtEl>
                                          <p:spTgt spid="109"/>
                                        </p:tgtEl>
                                        <p:attrNameLst>
                                          <p:attrName>style.visibility</p:attrName>
                                        </p:attrNameLst>
                                      </p:cBhvr>
                                      <p:to>
                                        <p:strVal val="visible"/>
                                      </p:to>
                                    </p:set>
                                    <p:anim calcmode="lin" valueType="num">
                                      <p:cBhvr additive="base">
                                        <p:cTn id="275" dur="500" fill="hold"/>
                                        <p:tgtEl>
                                          <p:spTgt spid="109"/>
                                        </p:tgtEl>
                                        <p:attrNameLst>
                                          <p:attrName>ppt_x</p:attrName>
                                        </p:attrNameLst>
                                      </p:cBhvr>
                                      <p:tavLst>
                                        <p:tav tm="0">
                                          <p:val>
                                            <p:strVal val="1+#ppt_w/2"/>
                                          </p:val>
                                        </p:tav>
                                        <p:tav tm="100000">
                                          <p:val>
                                            <p:strVal val="#ppt_x"/>
                                          </p:val>
                                        </p:tav>
                                      </p:tavLst>
                                    </p:anim>
                                    <p:anim calcmode="lin" valueType="num">
                                      <p:cBhvr additive="base">
                                        <p:cTn id="276" dur="500" fill="hold"/>
                                        <p:tgtEl>
                                          <p:spTgt spid="109"/>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500"/>
                                  </p:stCondLst>
                                  <p:childTnLst>
                                    <p:set>
                                      <p:cBhvr>
                                        <p:cTn id="278" dur="1" fill="hold">
                                          <p:stCondLst>
                                            <p:cond delay="0"/>
                                          </p:stCondLst>
                                        </p:cTn>
                                        <p:tgtEl>
                                          <p:spTgt spid="110"/>
                                        </p:tgtEl>
                                        <p:attrNameLst>
                                          <p:attrName>style.visibility</p:attrName>
                                        </p:attrNameLst>
                                      </p:cBhvr>
                                      <p:to>
                                        <p:strVal val="visible"/>
                                      </p:to>
                                    </p:set>
                                    <p:anim calcmode="lin" valueType="num">
                                      <p:cBhvr additive="base">
                                        <p:cTn id="279" dur="500" fill="hold"/>
                                        <p:tgtEl>
                                          <p:spTgt spid="110"/>
                                        </p:tgtEl>
                                        <p:attrNameLst>
                                          <p:attrName>ppt_x</p:attrName>
                                        </p:attrNameLst>
                                      </p:cBhvr>
                                      <p:tavLst>
                                        <p:tav tm="0">
                                          <p:val>
                                            <p:strVal val="1+#ppt_w/2"/>
                                          </p:val>
                                        </p:tav>
                                        <p:tav tm="100000">
                                          <p:val>
                                            <p:strVal val="#ppt_x"/>
                                          </p:val>
                                        </p:tav>
                                      </p:tavLst>
                                    </p:anim>
                                    <p:anim calcmode="lin" valueType="num">
                                      <p:cBhvr additive="base">
                                        <p:cTn id="280" dur="500" fill="hold"/>
                                        <p:tgtEl>
                                          <p:spTgt spid="110"/>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11"/>
                                        </p:tgtEl>
                                        <p:attrNameLst>
                                          <p:attrName>style.visibility</p:attrName>
                                        </p:attrNameLst>
                                      </p:cBhvr>
                                      <p:to>
                                        <p:strVal val="visible"/>
                                      </p:to>
                                    </p:set>
                                    <p:anim calcmode="lin" valueType="num">
                                      <p:cBhvr additive="base">
                                        <p:cTn id="283" dur="500" fill="hold"/>
                                        <p:tgtEl>
                                          <p:spTgt spid="111"/>
                                        </p:tgtEl>
                                        <p:attrNameLst>
                                          <p:attrName>ppt_x</p:attrName>
                                        </p:attrNameLst>
                                      </p:cBhvr>
                                      <p:tavLst>
                                        <p:tav tm="0">
                                          <p:val>
                                            <p:strVal val="1+#ppt_w/2"/>
                                          </p:val>
                                        </p:tav>
                                        <p:tav tm="100000">
                                          <p:val>
                                            <p:strVal val="#ppt_x"/>
                                          </p:val>
                                        </p:tav>
                                      </p:tavLst>
                                    </p:anim>
                                    <p:anim calcmode="lin" valueType="num">
                                      <p:cBhvr additive="base">
                                        <p:cTn id="284" dur="500" fill="hold"/>
                                        <p:tgtEl>
                                          <p:spTgt spid="111"/>
                                        </p:tgtEl>
                                        <p:attrNameLst>
                                          <p:attrName>ppt_y</p:attrName>
                                        </p:attrNameLst>
                                      </p:cBhvr>
                                      <p:tavLst>
                                        <p:tav tm="0">
                                          <p:val>
                                            <p:strVal val="#ppt_y"/>
                                          </p:val>
                                        </p:tav>
                                        <p:tav tm="100000">
                                          <p:val>
                                            <p:strVal val="#ppt_y"/>
                                          </p:val>
                                        </p:tav>
                                      </p:tavLst>
                                    </p:anim>
                                  </p:childTnLst>
                                </p:cTn>
                              </p:par>
                            </p:childTnLst>
                          </p:cTn>
                        </p:par>
                        <p:par>
                          <p:cTn id="285" fill="hold">
                            <p:stCondLst>
                              <p:cond delay="1500"/>
                            </p:stCondLst>
                            <p:childTnLst>
                              <p:par>
                                <p:cTn id="286" presetID="38" presetClass="entr" presetSubtype="0" accel="50000" fill="hold" grpId="0" nodeType="afterEffect">
                                  <p:stCondLst>
                                    <p:cond delay="0"/>
                                  </p:stCondLst>
                                  <p:iterate type="lt">
                                    <p:tmPct val="28571"/>
                                  </p:iterate>
                                  <p:childTnLst>
                                    <p:set>
                                      <p:cBhvr>
                                        <p:cTn id="287" dur="1" fill="hold">
                                          <p:stCondLst>
                                            <p:cond delay="0"/>
                                          </p:stCondLst>
                                        </p:cTn>
                                        <p:tgtEl>
                                          <p:spTgt spid="5"/>
                                        </p:tgtEl>
                                        <p:attrNameLst>
                                          <p:attrName>style.visibility</p:attrName>
                                        </p:attrNameLst>
                                      </p:cBhvr>
                                      <p:to>
                                        <p:strVal val="visible"/>
                                      </p:to>
                                    </p:set>
                                    <p:set>
                                      <p:cBhvr>
                                        <p:cTn id="288" dur="455" fill="hold">
                                          <p:stCondLst>
                                            <p:cond delay="0"/>
                                          </p:stCondLst>
                                        </p:cTn>
                                        <p:tgtEl>
                                          <p:spTgt spid="5"/>
                                        </p:tgtEl>
                                        <p:attrNameLst>
                                          <p:attrName>style.rotation</p:attrName>
                                        </p:attrNameLst>
                                      </p:cBhvr>
                                      <p:to>
                                        <p:strVal val="-45.0"/>
                                      </p:to>
                                    </p:set>
                                    <p:anim calcmode="lin" valueType="num">
                                      <p:cBhvr>
                                        <p:cTn id="289"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290"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291"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292"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293" fill="hold">
                            <p:stCondLst>
                              <p:cond delay="4500"/>
                            </p:stCondLst>
                            <p:childTnLst>
                              <p:par>
                                <p:cTn id="294" presetID="56" presetClass="entr" presetSubtype="0" fill="hold" grpId="1" nodeType="afterEffect">
                                  <p:stCondLst>
                                    <p:cond delay="0"/>
                                  </p:stCondLst>
                                  <p:iterate type="lt">
                                    <p:tmPct val="4545"/>
                                  </p:iterate>
                                  <p:childTnLst>
                                    <p:set>
                                      <p:cBhvr>
                                        <p:cTn id="295" dur="1" fill="hold">
                                          <p:stCondLst>
                                            <p:cond delay="0"/>
                                          </p:stCondLst>
                                        </p:cTn>
                                        <p:tgtEl>
                                          <p:spTgt spid="118"/>
                                        </p:tgtEl>
                                        <p:attrNameLst>
                                          <p:attrName>style.visibility</p:attrName>
                                        </p:attrNameLst>
                                      </p:cBhvr>
                                      <p:to>
                                        <p:strVal val="visible"/>
                                      </p:to>
                                    </p:set>
                                    <p:anim by="(-#ppt_w*2)" calcmode="lin" valueType="num">
                                      <p:cBhvr rctx="PPT">
                                        <p:cTn id="296" dur="500" autoRev="1" fill="hold">
                                          <p:stCondLst>
                                            <p:cond delay="0"/>
                                          </p:stCondLst>
                                        </p:cTn>
                                        <p:tgtEl>
                                          <p:spTgt spid="118"/>
                                        </p:tgtEl>
                                        <p:attrNameLst>
                                          <p:attrName>ppt_w</p:attrName>
                                        </p:attrNameLst>
                                      </p:cBhvr>
                                    </p:anim>
                                    <p:anim by="(#ppt_w*0.50)" calcmode="lin" valueType="num">
                                      <p:cBhvr>
                                        <p:cTn id="297" dur="500" decel="50000" autoRev="1" fill="hold">
                                          <p:stCondLst>
                                            <p:cond delay="0"/>
                                          </p:stCondLst>
                                        </p:cTn>
                                        <p:tgtEl>
                                          <p:spTgt spid="118"/>
                                        </p:tgtEl>
                                        <p:attrNameLst>
                                          <p:attrName>ppt_x</p:attrName>
                                        </p:attrNameLst>
                                      </p:cBhvr>
                                    </p:anim>
                                    <p:anim from="(-#ppt_h/2)" to="(#ppt_y)" calcmode="lin" valueType="num">
                                      <p:cBhvr>
                                        <p:cTn id="298" dur="1000" fill="hold">
                                          <p:stCondLst>
                                            <p:cond delay="0"/>
                                          </p:stCondLst>
                                        </p:cTn>
                                        <p:tgtEl>
                                          <p:spTgt spid="118"/>
                                        </p:tgtEl>
                                        <p:attrNameLst>
                                          <p:attrName>ppt_y</p:attrName>
                                        </p:attrNameLst>
                                      </p:cBhvr>
                                    </p:anim>
                                    <p:animRot by="21600000">
                                      <p:cBhvr>
                                        <p:cTn id="299" dur="1000" fill="hold">
                                          <p:stCondLst>
                                            <p:cond delay="0"/>
                                          </p:stCondLst>
                                        </p:cTn>
                                        <p:tgtEl>
                                          <p:spTgt spid="118"/>
                                        </p:tgtEl>
                                        <p:attrNameLst>
                                          <p:attrName>r</p:attrName>
                                        </p:attrNameLst>
                                      </p:cBhvr>
                                    </p:animRot>
                                  </p:childTnLst>
                                </p:cTn>
                              </p:par>
                              <p:par>
                                <p:cTn id="300" presetID="2" presetClass="entr" presetSubtype="8" fill="hold" grpId="0" nodeType="withEffect">
                                  <p:stCondLst>
                                    <p:cond delay="500"/>
                                  </p:stCondLst>
                                  <p:childTnLst>
                                    <p:set>
                                      <p:cBhvr>
                                        <p:cTn id="301" dur="1" fill="hold">
                                          <p:stCondLst>
                                            <p:cond delay="0"/>
                                          </p:stCondLst>
                                        </p:cTn>
                                        <p:tgtEl>
                                          <p:spTgt spid="116"/>
                                        </p:tgtEl>
                                        <p:attrNameLst>
                                          <p:attrName>style.visibility</p:attrName>
                                        </p:attrNameLst>
                                      </p:cBhvr>
                                      <p:to>
                                        <p:strVal val="visible"/>
                                      </p:to>
                                    </p:set>
                                    <p:anim calcmode="lin" valueType="num">
                                      <p:cBhvr additive="base">
                                        <p:cTn id="302" dur="500" fill="hold"/>
                                        <p:tgtEl>
                                          <p:spTgt spid="116"/>
                                        </p:tgtEl>
                                        <p:attrNameLst>
                                          <p:attrName>ppt_x</p:attrName>
                                        </p:attrNameLst>
                                      </p:cBhvr>
                                      <p:tavLst>
                                        <p:tav tm="0">
                                          <p:val>
                                            <p:strVal val="0-#ppt_w/2"/>
                                          </p:val>
                                        </p:tav>
                                        <p:tav tm="100000">
                                          <p:val>
                                            <p:strVal val="#ppt_x"/>
                                          </p:val>
                                        </p:tav>
                                      </p:tavLst>
                                    </p:anim>
                                    <p:anim calcmode="lin" valueType="num">
                                      <p:cBhvr additive="base">
                                        <p:cTn id="303" dur="500" fill="hold"/>
                                        <p:tgtEl>
                                          <p:spTgt spid="116"/>
                                        </p:tgtEl>
                                        <p:attrNameLst>
                                          <p:attrName>ppt_y</p:attrName>
                                        </p:attrNameLst>
                                      </p:cBhvr>
                                      <p:tavLst>
                                        <p:tav tm="0">
                                          <p:val>
                                            <p:strVal val="#ppt_y"/>
                                          </p:val>
                                        </p:tav>
                                        <p:tav tm="100000">
                                          <p:val>
                                            <p:strVal val="#ppt_y"/>
                                          </p:val>
                                        </p:tav>
                                      </p:tavLst>
                                    </p:anim>
                                  </p:childTnLst>
                                </p:cTn>
                              </p:par>
                              <p:par>
                                <p:cTn id="304" presetID="2" presetClass="entr" presetSubtype="2" fill="hold" grpId="0" nodeType="withEffect">
                                  <p:stCondLst>
                                    <p:cond delay="200"/>
                                  </p:stCondLst>
                                  <p:childTnLst>
                                    <p:set>
                                      <p:cBhvr>
                                        <p:cTn id="305" dur="1" fill="hold">
                                          <p:stCondLst>
                                            <p:cond delay="0"/>
                                          </p:stCondLst>
                                        </p:cTn>
                                        <p:tgtEl>
                                          <p:spTgt spid="119"/>
                                        </p:tgtEl>
                                        <p:attrNameLst>
                                          <p:attrName>style.visibility</p:attrName>
                                        </p:attrNameLst>
                                      </p:cBhvr>
                                      <p:to>
                                        <p:strVal val="visible"/>
                                      </p:to>
                                    </p:set>
                                    <p:anim calcmode="lin" valueType="num">
                                      <p:cBhvr additive="base">
                                        <p:cTn id="306" dur="500" fill="hold"/>
                                        <p:tgtEl>
                                          <p:spTgt spid="119"/>
                                        </p:tgtEl>
                                        <p:attrNameLst>
                                          <p:attrName>ppt_x</p:attrName>
                                        </p:attrNameLst>
                                      </p:cBhvr>
                                      <p:tavLst>
                                        <p:tav tm="0">
                                          <p:val>
                                            <p:strVal val="1+#ppt_w/2"/>
                                          </p:val>
                                        </p:tav>
                                        <p:tav tm="100000">
                                          <p:val>
                                            <p:strVal val="#ppt_x"/>
                                          </p:val>
                                        </p:tav>
                                      </p:tavLst>
                                    </p:anim>
                                    <p:anim calcmode="lin" valueType="num">
                                      <p:cBhvr additive="base">
                                        <p:cTn id="307" dur="500" fill="hold"/>
                                        <p:tgtEl>
                                          <p:spTgt spid="119"/>
                                        </p:tgtEl>
                                        <p:attrNameLst>
                                          <p:attrName>ppt_y</p:attrName>
                                        </p:attrNameLst>
                                      </p:cBhvr>
                                      <p:tavLst>
                                        <p:tav tm="0">
                                          <p:val>
                                            <p:strVal val="#ppt_y"/>
                                          </p:val>
                                        </p:tav>
                                        <p:tav tm="100000">
                                          <p:val>
                                            <p:strVal val="#ppt_y"/>
                                          </p:val>
                                        </p:tav>
                                      </p:tavLst>
                                    </p:anim>
                                  </p:childTnLst>
                                </p:cTn>
                              </p:par>
                              <p:par>
                                <p:cTn id="308" presetID="2" presetClass="entr" presetSubtype="2" fill="hold" grpId="0" nodeType="withEffect">
                                  <p:stCondLst>
                                    <p:cond delay="500"/>
                                  </p:stCondLst>
                                  <p:childTnLst>
                                    <p:set>
                                      <p:cBhvr>
                                        <p:cTn id="309" dur="1" fill="hold">
                                          <p:stCondLst>
                                            <p:cond delay="0"/>
                                          </p:stCondLst>
                                        </p:cTn>
                                        <p:tgtEl>
                                          <p:spTgt spid="120"/>
                                        </p:tgtEl>
                                        <p:attrNameLst>
                                          <p:attrName>style.visibility</p:attrName>
                                        </p:attrNameLst>
                                      </p:cBhvr>
                                      <p:to>
                                        <p:strVal val="visible"/>
                                      </p:to>
                                    </p:set>
                                    <p:anim calcmode="lin" valueType="num">
                                      <p:cBhvr additive="base">
                                        <p:cTn id="310" dur="600" fill="hold"/>
                                        <p:tgtEl>
                                          <p:spTgt spid="120"/>
                                        </p:tgtEl>
                                        <p:attrNameLst>
                                          <p:attrName>ppt_x</p:attrName>
                                        </p:attrNameLst>
                                      </p:cBhvr>
                                      <p:tavLst>
                                        <p:tav tm="0">
                                          <p:val>
                                            <p:strVal val="1+#ppt_w/2"/>
                                          </p:val>
                                        </p:tav>
                                        <p:tav tm="100000">
                                          <p:val>
                                            <p:strVal val="#ppt_x"/>
                                          </p:val>
                                        </p:tav>
                                      </p:tavLst>
                                    </p:anim>
                                    <p:anim calcmode="lin" valueType="num">
                                      <p:cBhvr additive="base">
                                        <p:cTn id="311" dur="600" fill="hold"/>
                                        <p:tgtEl>
                                          <p:spTgt spid="120"/>
                                        </p:tgtEl>
                                        <p:attrNameLst>
                                          <p:attrName>ppt_y</p:attrName>
                                        </p:attrNameLst>
                                      </p:cBhvr>
                                      <p:tavLst>
                                        <p:tav tm="0">
                                          <p:val>
                                            <p:strVal val="#ppt_y"/>
                                          </p:val>
                                        </p:tav>
                                        <p:tav tm="100000">
                                          <p:val>
                                            <p:strVal val="#ppt_y"/>
                                          </p:val>
                                        </p:tav>
                                      </p:tavLst>
                                    </p:anim>
                                  </p:childTnLst>
                                </p:cTn>
                              </p:par>
                              <p:par>
                                <p:cTn id="312" presetID="2" presetClass="entr" presetSubtype="2" fill="hold" grpId="0" nodeType="withEffect">
                                  <p:stCondLst>
                                    <p:cond delay="700"/>
                                  </p:stCondLst>
                                  <p:childTnLst>
                                    <p:set>
                                      <p:cBhvr>
                                        <p:cTn id="313" dur="1" fill="hold">
                                          <p:stCondLst>
                                            <p:cond delay="0"/>
                                          </p:stCondLst>
                                        </p:cTn>
                                        <p:tgtEl>
                                          <p:spTgt spid="123"/>
                                        </p:tgtEl>
                                        <p:attrNameLst>
                                          <p:attrName>style.visibility</p:attrName>
                                        </p:attrNameLst>
                                      </p:cBhvr>
                                      <p:to>
                                        <p:strVal val="visible"/>
                                      </p:to>
                                    </p:set>
                                    <p:anim calcmode="lin" valueType="num">
                                      <p:cBhvr additive="base">
                                        <p:cTn id="314" dur="500" fill="hold"/>
                                        <p:tgtEl>
                                          <p:spTgt spid="123"/>
                                        </p:tgtEl>
                                        <p:attrNameLst>
                                          <p:attrName>ppt_x</p:attrName>
                                        </p:attrNameLst>
                                      </p:cBhvr>
                                      <p:tavLst>
                                        <p:tav tm="0">
                                          <p:val>
                                            <p:strVal val="1+#ppt_w/2"/>
                                          </p:val>
                                        </p:tav>
                                        <p:tav tm="100000">
                                          <p:val>
                                            <p:strVal val="#ppt_x"/>
                                          </p:val>
                                        </p:tav>
                                      </p:tavLst>
                                    </p:anim>
                                    <p:anim calcmode="lin" valueType="num">
                                      <p:cBhvr additive="base">
                                        <p:cTn id="315" dur="500" fill="hold"/>
                                        <p:tgtEl>
                                          <p:spTgt spid="123"/>
                                        </p:tgtEl>
                                        <p:attrNameLst>
                                          <p:attrName>ppt_y</p:attrName>
                                        </p:attrNameLst>
                                      </p:cBhvr>
                                      <p:tavLst>
                                        <p:tav tm="0">
                                          <p:val>
                                            <p:strVal val="#ppt_y"/>
                                          </p:val>
                                        </p:tav>
                                        <p:tav tm="100000">
                                          <p:val>
                                            <p:strVal val="#ppt_y"/>
                                          </p:val>
                                        </p:tav>
                                      </p:tavLst>
                                    </p:anim>
                                  </p:childTnLst>
                                </p:cTn>
                              </p:par>
                              <p:par>
                                <p:cTn id="316" presetID="2" presetClass="entr" presetSubtype="2" fill="hold" grpId="0" nodeType="withEffect">
                                  <p:stCondLst>
                                    <p:cond delay="300"/>
                                  </p:stCondLst>
                                  <p:childTnLst>
                                    <p:set>
                                      <p:cBhvr>
                                        <p:cTn id="317" dur="1" fill="hold">
                                          <p:stCondLst>
                                            <p:cond delay="0"/>
                                          </p:stCondLst>
                                        </p:cTn>
                                        <p:tgtEl>
                                          <p:spTgt spid="124"/>
                                        </p:tgtEl>
                                        <p:attrNameLst>
                                          <p:attrName>style.visibility</p:attrName>
                                        </p:attrNameLst>
                                      </p:cBhvr>
                                      <p:to>
                                        <p:strVal val="visible"/>
                                      </p:to>
                                    </p:set>
                                    <p:anim calcmode="lin" valueType="num">
                                      <p:cBhvr additive="base">
                                        <p:cTn id="318" dur="500" fill="hold"/>
                                        <p:tgtEl>
                                          <p:spTgt spid="124"/>
                                        </p:tgtEl>
                                        <p:attrNameLst>
                                          <p:attrName>ppt_x</p:attrName>
                                        </p:attrNameLst>
                                      </p:cBhvr>
                                      <p:tavLst>
                                        <p:tav tm="0">
                                          <p:val>
                                            <p:strVal val="1+#ppt_w/2"/>
                                          </p:val>
                                        </p:tav>
                                        <p:tav tm="100000">
                                          <p:val>
                                            <p:strVal val="#ppt_x"/>
                                          </p:val>
                                        </p:tav>
                                      </p:tavLst>
                                    </p:anim>
                                    <p:anim calcmode="lin" valueType="num">
                                      <p:cBhvr additive="base">
                                        <p:cTn id="319" dur="5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69" grpId="0" animBg="1"/>
      <p:bldP spid="70" grpId="0" animBg="1"/>
      <p:bldP spid="71" grpId="0" animBg="1"/>
      <p:bldP spid="72" grpId="0" animBg="1"/>
      <p:bldP spid="73"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6" grpId="0" animBg="1"/>
      <p:bldP spid="119" grpId="0" animBg="1"/>
      <p:bldP spid="120" grpId="0" animBg="1"/>
      <p:bldP spid="123" grpId="0" animBg="1"/>
      <p:bldP spid="124" grpId="0" animBg="1"/>
      <p:bldP spid="5" grpId="0"/>
      <p:bldP spid="11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15AB5C9-0360-4BC9-A85C-2FC6CB59CDC4}"/>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p:blipFill>
        <p:spPr>
          <a:xfrm>
            <a:off x="4341604" y="898604"/>
            <a:ext cx="2947269" cy="1676366"/>
          </a:xfrm>
          <a:prstGeom prst="rect">
            <a:avLst/>
          </a:prstGeom>
        </p:spPr>
      </p:pic>
      <p:pic>
        <p:nvPicPr>
          <p:cNvPr id="5" name="图片 4">
            <a:extLst>
              <a:ext uri="{FF2B5EF4-FFF2-40B4-BE49-F238E27FC236}">
                <a16:creationId xmlns:a16="http://schemas.microsoft.com/office/drawing/2014/main" id="{5F0F1EB7-17DA-4426-9E8A-6AA71FE048ED}"/>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p:blipFill>
        <p:spPr>
          <a:xfrm>
            <a:off x="1065522" y="3398530"/>
            <a:ext cx="2603776" cy="1480992"/>
          </a:xfrm>
          <a:prstGeom prst="rect">
            <a:avLst/>
          </a:prstGeom>
        </p:spPr>
      </p:pic>
      <p:grpSp>
        <p:nvGrpSpPr>
          <p:cNvPr id="4" name="组合 3">
            <a:extLst>
              <a:ext uri="{FF2B5EF4-FFF2-40B4-BE49-F238E27FC236}">
                <a16:creationId xmlns:a16="http://schemas.microsoft.com/office/drawing/2014/main" id="{875ED32F-6732-4F25-8E25-C99413A16592}"/>
              </a:ext>
            </a:extLst>
          </p:cNvPr>
          <p:cNvGrpSpPr/>
          <p:nvPr/>
        </p:nvGrpSpPr>
        <p:grpSpPr>
          <a:xfrm>
            <a:off x="2797933" y="483518"/>
            <a:ext cx="2312905" cy="2770953"/>
            <a:chOff x="129955" y="483518"/>
            <a:chExt cx="4566914" cy="2770953"/>
          </a:xfrm>
        </p:grpSpPr>
        <p:sp>
          <p:nvSpPr>
            <p:cNvPr id="10" name="MH_Other_1"/>
            <p:cNvSpPr/>
            <p:nvPr>
              <p:custDataLst>
                <p:tags r:id="rId6"/>
              </p:custDataLst>
            </p:nvPr>
          </p:nvSpPr>
          <p:spPr>
            <a:xfrm>
              <a:off x="129955" y="483518"/>
              <a:ext cx="4566914" cy="2770953"/>
            </a:xfrm>
            <a:prstGeom prst="parallelogram">
              <a:avLst/>
            </a:prstGeom>
            <a:gradFill>
              <a:gsLst>
                <a:gs pos="70000">
                  <a:srgbClr val="454545"/>
                </a:gs>
                <a:gs pos="32000">
                  <a:srgbClr val="2D2D2D">
                    <a:lumMod val="100000"/>
                  </a:srgbClr>
                </a:gs>
                <a:gs pos="0">
                  <a:srgbClr val="000000">
                    <a:lumMod val="80000"/>
                    <a:lumOff val="20000"/>
                  </a:srgbClr>
                </a:gs>
                <a:gs pos="100000">
                  <a:srgbClr val="000000">
                    <a:lumMod val="80000"/>
                    <a:lumOff val="20000"/>
                  </a:srgbClr>
                </a:gs>
              </a:gsLst>
              <a:lin ang="54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印品黑体" panose="00000500000000000000" pitchFamily="2" charset="-122"/>
                <a:ea typeface="印品黑体" panose="00000500000000000000" pitchFamily="2" charset="-122"/>
              </a:endParaRPr>
            </a:p>
          </p:txBody>
        </p:sp>
        <p:sp useBgFill="1">
          <p:nvSpPr>
            <p:cNvPr id="11" name="MH_Other_2"/>
            <p:cNvSpPr/>
            <p:nvPr>
              <p:custDataLst>
                <p:tags r:id="rId7"/>
              </p:custDataLst>
            </p:nvPr>
          </p:nvSpPr>
          <p:spPr>
            <a:xfrm>
              <a:off x="405004" y="513582"/>
              <a:ext cx="3512275" cy="2740889"/>
            </a:xfrm>
            <a:prstGeom prst="parallelogram">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印品黑体" panose="00000500000000000000" pitchFamily="2" charset="-122"/>
                <a:ea typeface="印品黑体" panose="00000500000000000000" pitchFamily="2" charset="-122"/>
              </a:endParaRPr>
            </a:p>
          </p:txBody>
        </p:sp>
      </p:grpSp>
      <p:grpSp>
        <p:nvGrpSpPr>
          <p:cNvPr id="3" name="组合 2">
            <a:extLst>
              <a:ext uri="{FF2B5EF4-FFF2-40B4-BE49-F238E27FC236}">
                <a16:creationId xmlns:a16="http://schemas.microsoft.com/office/drawing/2014/main" id="{00572D8A-0E08-446F-9023-009E490B442B}"/>
              </a:ext>
            </a:extLst>
          </p:cNvPr>
          <p:cNvGrpSpPr/>
          <p:nvPr/>
        </p:nvGrpSpPr>
        <p:grpSpPr>
          <a:xfrm>
            <a:off x="2935863" y="2825983"/>
            <a:ext cx="2785229" cy="2626087"/>
            <a:chOff x="4403809" y="2915587"/>
            <a:chExt cx="2785229" cy="2626087"/>
          </a:xfrm>
        </p:grpSpPr>
        <p:sp>
          <p:nvSpPr>
            <p:cNvPr id="15" name="MH_Other_3"/>
            <p:cNvSpPr/>
            <p:nvPr>
              <p:custDataLst>
                <p:tags r:id="rId4"/>
              </p:custDataLst>
            </p:nvPr>
          </p:nvSpPr>
          <p:spPr>
            <a:xfrm>
              <a:off x="4403809" y="3015707"/>
              <a:ext cx="2619050" cy="2477300"/>
            </a:xfrm>
            <a:prstGeom prst="parallelogram">
              <a:avLst/>
            </a:prstGeom>
            <a:gradFill>
              <a:gsLst>
                <a:gs pos="70000">
                  <a:srgbClr val="454545"/>
                </a:gs>
                <a:gs pos="32000">
                  <a:srgbClr val="2D2D2D">
                    <a:lumMod val="100000"/>
                  </a:srgbClr>
                </a:gs>
                <a:gs pos="0">
                  <a:srgbClr val="000000">
                    <a:lumMod val="80000"/>
                    <a:lumOff val="20000"/>
                  </a:srgbClr>
                </a:gs>
                <a:gs pos="100000">
                  <a:srgbClr val="000000">
                    <a:lumMod val="80000"/>
                    <a:lumOff val="20000"/>
                  </a:srgbClr>
                </a:gs>
              </a:gsLst>
              <a:lin ang="54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印品黑体" panose="00000500000000000000" pitchFamily="2" charset="-122"/>
                <a:ea typeface="印品黑体" panose="00000500000000000000" pitchFamily="2" charset="-122"/>
              </a:endParaRPr>
            </a:p>
          </p:txBody>
        </p:sp>
        <p:sp useBgFill="1">
          <p:nvSpPr>
            <p:cNvPr id="16" name="MH_Other_4"/>
            <p:cNvSpPr/>
            <p:nvPr>
              <p:custDataLst>
                <p:tags r:id="rId5"/>
              </p:custDataLst>
            </p:nvPr>
          </p:nvSpPr>
          <p:spPr>
            <a:xfrm>
              <a:off x="4863049" y="2915587"/>
              <a:ext cx="2325989" cy="2626087"/>
            </a:xfrm>
            <a:prstGeom prst="parallelogram">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印品黑体" panose="00000500000000000000" pitchFamily="2" charset="-122"/>
                <a:ea typeface="印品黑体" panose="00000500000000000000" pitchFamily="2" charset="-122"/>
              </a:endParaRPr>
            </a:p>
          </p:txBody>
        </p:sp>
      </p:grpSp>
      <p:grpSp>
        <p:nvGrpSpPr>
          <p:cNvPr id="30" name="组合 29">
            <a:extLst>
              <a:ext uri="{FF2B5EF4-FFF2-40B4-BE49-F238E27FC236}">
                <a16:creationId xmlns:a16="http://schemas.microsoft.com/office/drawing/2014/main" id="{03F7B27E-DCFC-47A4-A751-0A5FC8E3BFB4}"/>
              </a:ext>
            </a:extLst>
          </p:cNvPr>
          <p:cNvGrpSpPr/>
          <p:nvPr/>
        </p:nvGrpSpPr>
        <p:grpSpPr>
          <a:xfrm>
            <a:off x="377869" y="1668002"/>
            <a:ext cx="3109624" cy="432048"/>
            <a:chOff x="4969857" y="624752"/>
            <a:chExt cx="3109624" cy="432048"/>
          </a:xfrm>
        </p:grpSpPr>
        <p:sp>
          <p:nvSpPr>
            <p:cNvPr id="31" name="文本框 30">
              <a:extLst>
                <a:ext uri="{FF2B5EF4-FFF2-40B4-BE49-F238E27FC236}">
                  <a16:creationId xmlns:a16="http://schemas.microsoft.com/office/drawing/2014/main" id="{68F92620-26F1-41E2-8203-49145D9D31B8}"/>
                </a:ext>
              </a:extLst>
            </p:cNvPr>
            <p:cNvSpPr txBox="1"/>
            <p:nvPr/>
          </p:nvSpPr>
          <p:spPr>
            <a:xfrm>
              <a:off x="4969857" y="624752"/>
              <a:ext cx="3109624" cy="338554"/>
            </a:xfrm>
            <a:prstGeom prst="rect">
              <a:avLst/>
            </a:prstGeom>
            <a:noFill/>
          </p:spPr>
          <p:txBody>
            <a:bodyPr wrap="square" rtlCol="0">
              <a:spAutoFit/>
            </a:bodyPr>
            <a:lstStyle/>
            <a:p>
              <a:r>
                <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rPr>
                <a:t>用户未登录时的视频软件主页</a:t>
              </a:r>
            </a:p>
          </p:txBody>
        </p:sp>
        <p:cxnSp>
          <p:nvCxnSpPr>
            <p:cNvPr id="33" name="PA_直接连接符 30">
              <a:extLst>
                <a:ext uri="{FF2B5EF4-FFF2-40B4-BE49-F238E27FC236}">
                  <a16:creationId xmlns:a16="http://schemas.microsoft.com/office/drawing/2014/main" id="{46ACD0B7-3EA8-4B7F-9E45-E97B5402F41F}"/>
                </a:ext>
              </a:extLst>
            </p:cNvPr>
            <p:cNvCxnSpPr>
              <a:cxnSpLocks/>
            </p:cNvCxnSpPr>
            <p:nvPr>
              <p:custDataLst>
                <p:tags r:id="rId3"/>
              </p:custDataLst>
            </p:nvPr>
          </p:nvCxnSpPr>
          <p:spPr>
            <a:xfrm>
              <a:off x="5066621" y="1056800"/>
              <a:ext cx="892323" cy="0"/>
            </a:xfrm>
            <a:prstGeom prst="line">
              <a:avLst/>
            </a:prstGeom>
            <a:ln w="12700"/>
          </p:spPr>
          <p:style>
            <a:lnRef idx="1">
              <a:schemeClr val="accent6"/>
            </a:lnRef>
            <a:fillRef idx="0">
              <a:schemeClr val="accent6"/>
            </a:fillRef>
            <a:effectRef idx="0">
              <a:schemeClr val="accent6"/>
            </a:effectRef>
            <a:fontRef idx="minor">
              <a:schemeClr val="tx1"/>
            </a:fontRef>
          </p:style>
        </p:cxnSp>
      </p:grpSp>
      <p:grpSp>
        <p:nvGrpSpPr>
          <p:cNvPr id="34" name="组合 33">
            <a:extLst>
              <a:ext uri="{FF2B5EF4-FFF2-40B4-BE49-F238E27FC236}">
                <a16:creationId xmlns:a16="http://schemas.microsoft.com/office/drawing/2014/main" id="{0CE878D2-3D0D-4677-A810-B0469C41A29F}"/>
              </a:ext>
            </a:extLst>
          </p:cNvPr>
          <p:cNvGrpSpPr/>
          <p:nvPr/>
        </p:nvGrpSpPr>
        <p:grpSpPr>
          <a:xfrm>
            <a:off x="5721092" y="3706978"/>
            <a:ext cx="3109624" cy="432048"/>
            <a:chOff x="4969857" y="624752"/>
            <a:chExt cx="3109624" cy="432048"/>
          </a:xfrm>
        </p:grpSpPr>
        <p:sp>
          <p:nvSpPr>
            <p:cNvPr id="35" name="文本框 34">
              <a:extLst>
                <a:ext uri="{FF2B5EF4-FFF2-40B4-BE49-F238E27FC236}">
                  <a16:creationId xmlns:a16="http://schemas.microsoft.com/office/drawing/2014/main" id="{BACD4DA5-7C84-4AC5-A6DE-6EA7C902E601}"/>
                </a:ext>
              </a:extLst>
            </p:cNvPr>
            <p:cNvSpPr txBox="1"/>
            <p:nvPr/>
          </p:nvSpPr>
          <p:spPr>
            <a:xfrm>
              <a:off x="4969857" y="624752"/>
              <a:ext cx="3109624" cy="338554"/>
            </a:xfrm>
            <a:prstGeom prst="rect">
              <a:avLst/>
            </a:prstGeom>
            <a:noFill/>
          </p:spPr>
          <p:txBody>
            <a:bodyPr wrap="square" rtlCol="0">
              <a:spAutoFit/>
            </a:bodyPr>
            <a:lstStyle/>
            <a:p>
              <a:r>
                <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rPr>
                <a:t>用户登录后的视频软件主页</a:t>
              </a:r>
            </a:p>
          </p:txBody>
        </p:sp>
        <p:cxnSp>
          <p:nvCxnSpPr>
            <p:cNvPr id="37" name="PA_直接连接符 30">
              <a:extLst>
                <a:ext uri="{FF2B5EF4-FFF2-40B4-BE49-F238E27FC236}">
                  <a16:creationId xmlns:a16="http://schemas.microsoft.com/office/drawing/2014/main" id="{DC5C4172-8900-40EB-A09E-4E95AC55D222}"/>
                </a:ext>
              </a:extLst>
            </p:cNvPr>
            <p:cNvCxnSpPr>
              <a:cxnSpLocks/>
            </p:cNvCxnSpPr>
            <p:nvPr>
              <p:custDataLst>
                <p:tags r:id="rId2"/>
              </p:custDataLst>
            </p:nvPr>
          </p:nvCxnSpPr>
          <p:spPr>
            <a:xfrm>
              <a:off x="5066621" y="1056800"/>
              <a:ext cx="892323" cy="0"/>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41" name="文本框 40">
            <a:extLst>
              <a:ext uri="{FF2B5EF4-FFF2-40B4-BE49-F238E27FC236}">
                <a16:creationId xmlns:a16="http://schemas.microsoft.com/office/drawing/2014/main" id="{D4C4938C-11D1-477D-8281-9335144C3A18}"/>
              </a:ext>
            </a:extLst>
          </p:cNvPr>
          <p:cNvSpPr txBox="1"/>
          <p:nvPr/>
        </p:nvSpPr>
        <p:spPr>
          <a:xfrm>
            <a:off x="802815" y="95583"/>
            <a:ext cx="5184576" cy="369332"/>
          </a:xfrm>
          <a:prstGeom prst="rect">
            <a:avLst/>
          </a:prstGeom>
          <a:noFill/>
        </p:spPr>
        <p:txBody>
          <a:bodyPr wrap="square" rtlCol="0">
            <a:spAutoFit/>
          </a:bodyPr>
          <a:lstStyle/>
          <a:p>
            <a:r>
              <a:rPr lang="zh-CN" altLang="en-US" dirty="0">
                <a:solidFill>
                  <a:schemeClr val="bg1"/>
                </a:solidFill>
                <a:latin typeface="印品黑体" panose="00000500000000000000" pitchFamily="2" charset="-122"/>
                <a:ea typeface="印品黑体" panose="00000500000000000000" pitchFamily="2" charset="-122"/>
              </a:rPr>
              <a:t>示例</a:t>
            </a:r>
            <a:r>
              <a:rPr lang="en-US" altLang="zh-CN" sz="1200" dirty="0">
                <a:solidFill>
                  <a:schemeClr val="bg1"/>
                </a:solidFill>
                <a:latin typeface="印品黑体" panose="00000500000000000000" pitchFamily="2" charset="-122"/>
                <a:ea typeface="印品黑体" panose="00000500000000000000" pitchFamily="2" charset="-122"/>
              </a:rPr>
              <a:t>——</a:t>
            </a:r>
            <a:r>
              <a:rPr lang="zh-CN" altLang="en-US" sz="1200" dirty="0">
                <a:solidFill>
                  <a:schemeClr val="bg1"/>
                </a:solidFill>
                <a:latin typeface="印品黑体" panose="00000500000000000000" pitchFamily="2" charset="-122"/>
                <a:ea typeface="印品黑体" panose="00000500000000000000" pitchFamily="2" charset="-122"/>
              </a:rPr>
              <a:t>大数据技术在中国的发展</a:t>
            </a:r>
            <a:endParaRPr lang="zh-CN" altLang="en-US" dirty="0">
              <a:solidFill>
                <a:schemeClr val="bg1"/>
              </a:solidFill>
              <a:latin typeface="印品黑体" panose="00000500000000000000" pitchFamily="2" charset="-122"/>
              <a:ea typeface="印品黑体" panose="00000500000000000000" pitchFamily="2" charset="-122"/>
            </a:endParaRPr>
          </a:p>
        </p:txBody>
      </p:sp>
    </p:spTree>
    <p:custDataLst>
      <p:tags r:id="rId1"/>
    </p:custDataLst>
    <p:extLst>
      <p:ext uri="{BB962C8B-B14F-4D97-AF65-F5344CB8AC3E}">
        <p14:creationId xmlns:p14="http://schemas.microsoft.com/office/powerpoint/2010/main" val="40547143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p:tgtEl>
                                          <p:spTgt spid="30"/>
                                        </p:tgtEl>
                                        <p:attrNameLst>
                                          <p:attrName>ppt_y</p:attrName>
                                        </p:attrNameLst>
                                      </p:cBhvr>
                                      <p:tavLst>
                                        <p:tav tm="0">
                                          <p:val>
                                            <p:strVal val="#ppt_y+#ppt_h*1.125000"/>
                                          </p:val>
                                        </p:tav>
                                        <p:tav tm="100000">
                                          <p:val>
                                            <p:strVal val="#ppt_y"/>
                                          </p:val>
                                        </p:tav>
                                      </p:tavLst>
                                    </p:anim>
                                    <p:animEffect transition="in" filter="wipe(up)">
                                      <p:cBhvr>
                                        <p:cTn id="17" dur="500"/>
                                        <p:tgtEl>
                                          <p:spTgt spid="30"/>
                                        </p:tgtEl>
                                      </p:cBhvr>
                                    </p:animEffect>
                                  </p:childTnLst>
                                </p:cTn>
                              </p:par>
                              <p:par>
                                <p:cTn id="18" presetID="12" presetClass="entr" presetSubtype="1"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p:tgtEl>
                                          <p:spTgt spid="34"/>
                                        </p:tgtEl>
                                        <p:attrNameLst>
                                          <p:attrName>ppt_y</p:attrName>
                                        </p:attrNameLst>
                                      </p:cBhvr>
                                      <p:tavLst>
                                        <p:tav tm="0">
                                          <p:val>
                                            <p:strVal val="#ppt_y-#ppt_h*1.125000"/>
                                          </p:val>
                                        </p:tav>
                                        <p:tav tm="100000">
                                          <p:val>
                                            <p:strVal val="#ppt_y"/>
                                          </p:val>
                                        </p:tav>
                                      </p:tavLst>
                                    </p:anim>
                                    <p:animEffect transition="in" filter="wipe(down)">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15AB5C9-0360-4BC9-A85C-2FC6CB59CDC4}"/>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p:blipFill>
        <p:spPr>
          <a:xfrm>
            <a:off x="4341604" y="923572"/>
            <a:ext cx="2947269" cy="1626430"/>
          </a:xfrm>
          <a:prstGeom prst="rect">
            <a:avLst/>
          </a:prstGeom>
        </p:spPr>
      </p:pic>
      <p:pic>
        <p:nvPicPr>
          <p:cNvPr id="5" name="图片 4">
            <a:extLst>
              <a:ext uri="{FF2B5EF4-FFF2-40B4-BE49-F238E27FC236}">
                <a16:creationId xmlns:a16="http://schemas.microsoft.com/office/drawing/2014/main" id="{5F0F1EB7-17DA-4426-9E8A-6AA71FE048ED}"/>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p:blipFill>
        <p:spPr>
          <a:xfrm>
            <a:off x="1065522" y="3408882"/>
            <a:ext cx="2603776" cy="1460287"/>
          </a:xfrm>
          <a:prstGeom prst="rect">
            <a:avLst/>
          </a:prstGeom>
        </p:spPr>
      </p:pic>
      <p:grpSp>
        <p:nvGrpSpPr>
          <p:cNvPr id="4" name="组合 3">
            <a:extLst>
              <a:ext uri="{FF2B5EF4-FFF2-40B4-BE49-F238E27FC236}">
                <a16:creationId xmlns:a16="http://schemas.microsoft.com/office/drawing/2014/main" id="{875ED32F-6732-4F25-8E25-C99413A16592}"/>
              </a:ext>
            </a:extLst>
          </p:cNvPr>
          <p:cNvGrpSpPr/>
          <p:nvPr/>
        </p:nvGrpSpPr>
        <p:grpSpPr>
          <a:xfrm>
            <a:off x="2797933" y="483518"/>
            <a:ext cx="2312905" cy="2770953"/>
            <a:chOff x="129955" y="483518"/>
            <a:chExt cx="4566914" cy="2770953"/>
          </a:xfrm>
        </p:grpSpPr>
        <p:sp>
          <p:nvSpPr>
            <p:cNvPr id="10" name="MH_Other_1"/>
            <p:cNvSpPr/>
            <p:nvPr>
              <p:custDataLst>
                <p:tags r:id="rId6"/>
              </p:custDataLst>
            </p:nvPr>
          </p:nvSpPr>
          <p:spPr>
            <a:xfrm>
              <a:off x="129955" y="483518"/>
              <a:ext cx="4566914" cy="2770953"/>
            </a:xfrm>
            <a:prstGeom prst="parallelogram">
              <a:avLst/>
            </a:prstGeom>
            <a:gradFill>
              <a:gsLst>
                <a:gs pos="70000">
                  <a:srgbClr val="454545"/>
                </a:gs>
                <a:gs pos="32000">
                  <a:srgbClr val="2D2D2D">
                    <a:lumMod val="100000"/>
                  </a:srgbClr>
                </a:gs>
                <a:gs pos="0">
                  <a:srgbClr val="000000">
                    <a:lumMod val="80000"/>
                    <a:lumOff val="20000"/>
                  </a:srgbClr>
                </a:gs>
                <a:gs pos="100000">
                  <a:srgbClr val="000000">
                    <a:lumMod val="80000"/>
                    <a:lumOff val="20000"/>
                  </a:srgbClr>
                </a:gs>
              </a:gsLst>
              <a:lin ang="54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印品黑体" panose="00000500000000000000" pitchFamily="2" charset="-122"/>
                <a:ea typeface="印品黑体" panose="00000500000000000000" pitchFamily="2" charset="-122"/>
              </a:endParaRPr>
            </a:p>
          </p:txBody>
        </p:sp>
        <p:sp useBgFill="1">
          <p:nvSpPr>
            <p:cNvPr id="11" name="MH_Other_2"/>
            <p:cNvSpPr/>
            <p:nvPr>
              <p:custDataLst>
                <p:tags r:id="rId7"/>
              </p:custDataLst>
            </p:nvPr>
          </p:nvSpPr>
          <p:spPr>
            <a:xfrm>
              <a:off x="405004" y="513582"/>
              <a:ext cx="3512275" cy="2740889"/>
            </a:xfrm>
            <a:prstGeom prst="parallelogram">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印品黑体" panose="00000500000000000000" pitchFamily="2" charset="-122"/>
                <a:ea typeface="印品黑体" panose="00000500000000000000" pitchFamily="2" charset="-122"/>
              </a:endParaRPr>
            </a:p>
          </p:txBody>
        </p:sp>
      </p:grpSp>
      <p:grpSp>
        <p:nvGrpSpPr>
          <p:cNvPr id="3" name="组合 2">
            <a:extLst>
              <a:ext uri="{FF2B5EF4-FFF2-40B4-BE49-F238E27FC236}">
                <a16:creationId xmlns:a16="http://schemas.microsoft.com/office/drawing/2014/main" id="{00572D8A-0E08-446F-9023-009E490B442B}"/>
              </a:ext>
            </a:extLst>
          </p:cNvPr>
          <p:cNvGrpSpPr/>
          <p:nvPr/>
        </p:nvGrpSpPr>
        <p:grpSpPr>
          <a:xfrm>
            <a:off x="2935863" y="2825983"/>
            <a:ext cx="2785229" cy="2626087"/>
            <a:chOff x="4403809" y="2915587"/>
            <a:chExt cx="2785229" cy="2626087"/>
          </a:xfrm>
        </p:grpSpPr>
        <p:sp>
          <p:nvSpPr>
            <p:cNvPr id="15" name="MH_Other_3"/>
            <p:cNvSpPr/>
            <p:nvPr>
              <p:custDataLst>
                <p:tags r:id="rId4"/>
              </p:custDataLst>
            </p:nvPr>
          </p:nvSpPr>
          <p:spPr>
            <a:xfrm>
              <a:off x="4403809" y="3015707"/>
              <a:ext cx="2619050" cy="2477300"/>
            </a:xfrm>
            <a:prstGeom prst="parallelogram">
              <a:avLst/>
            </a:prstGeom>
            <a:gradFill>
              <a:gsLst>
                <a:gs pos="70000">
                  <a:srgbClr val="454545"/>
                </a:gs>
                <a:gs pos="32000">
                  <a:srgbClr val="2D2D2D">
                    <a:lumMod val="100000"/>
                  </a:srgbClr>
                </a:gs>
                <a:gs pos="0">
                  <a:srgbClr val="000000">
                    <a:lumMod val="80000"/>
                    <a:lumOff val="20000"/>
                  </a:srgbClr>
                </a:gs>
                <a:gs pos="100000">
                  <a:srgbClr val="000000">
                    <a:lumMod val="80000"/>
                    <a:lumOff val="20000"/>
                  </a:srgbClr>
                </a:gs>
              </a:gsLst>
              <a:lin ang="54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印品黑体" panose="00000500000000000000" pitchFamily="2" charset="-122"/>
                <a:ea typeface="印品黑体" panose="00000500000000000000" pitchFamily="2" charset="-122"/>
              </a:endParaRPr>
            </a:p>
          </p:txBody>
        </p:sp>
        <p:sp useBgFill="1">
          <p:nvSpPr>
            <p:cNvPr id="16" name="MH_Other_4"/>
            <p:cNvSpPr/>
            <p:nvPr>
              <p:custDataLst>
                <p:tags r:id="rId5"/>
              </p:custDataLst>
            </p:nvPr>
          </p:nvSpPr>
          <p:spPr>
            <a:xfrm>
              <a:off x="4863049" y="2915587"/>
              <a:ext cx="2325989" cy="2626087"/>
            </a:xfrm>
            <a:prstGeom prst="parallelogram">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印品黑体" panose="00000500000000000000" pitchFamily="2" charset="-122"/>
                <a:ea typeface="印品黑体" panose="00000500000000000000" pitchFamily="2" charset="-122"/>
              </a:endParaRPr>
            </a:p>
          </p:txBody>
        </p:sp>
      </p:grpSp>
      <p:grpSp>
        <p:nvGrpSpPr>
          <p:cNvPr id="30" name="组合 29">
            <a:extLst>
              <a:ext uri="{FF2B5EF4-FFF2-40B4-BE49-F238E27FC236}">
                <a16:creationId xmlns:a16="http://schemas.microsoft.com/office/drawing/2014/main" id="{03F7B27E-DCFC-47A4-A751-0A5FC8E3BFB4}"/>
              </a:ext>
            </a:extLst>
          </p:cNvPr>
          <p:cNvGrpSpPr/>
          <p:nvPr/>
        </p:nvGrpSpPr>
        <p:grpSpPr>
          <a:xfrm>
            <a:off x="938344" y="1652970"/>
            <a:ext cx="3109624" cy="432048"/>
            <a:chOff x="4969857" y="624752"/>
            <a:chExt cx="3109624" cy="432048"/>
          </a:xfrm>
        </p:grpSpPr>
        <p:sp>
          <p:nvSpPr>
            <p:cNvPr id="31" name="文本框 30">
              <a:extLst>
                <a:ext uri="{FF2B5EF4-FFF2-40B4-BE49-F238E27FC236}">
                  <a16:creationId xmlns:a16="http://schemas.microsoft.com/office/drawing/2014/main" id="{68F92620-26F1-41E2-8203-49145D9D31B8}"/>
                </a:ext>
              </a:extLst>
            </p:cNvPr>
            <p:cNvSpPr txBox="1"/>
            <p:nvPr/>
          </p:nvSpPr>
          <p:spPr>
            <a:xfrm>
              <a:off x="4969857" y="624752"/>
              <a:ext cx="3109624" cy="338554"/>
            </a:xfrm>
            <a:prstGeom prst="rect">
              <a:avLst/>
            </a:prstGeom>
            <a:noFill/>
          </p:spPr>
          <p:txBody>
            <a:bodyPr wrap="square" rtlCol="0">
              <a:spAutoFit/>
            </a:bodyPr>
            <a:lstStyle/>
            <a:p>
              <a:r>
                <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rPr>
                <a:t>“猜你想看”界面</a:t>
              </a:r>
            </a:p>
          </p:txBody>
        </p:sp>
        <p:cxnSp>
          <p:nvCxnSpPr>
            <p:cNvPr id="33" name="PA_直接连接符 30">
              <a:extLst>
                <a:ext uri="{FF2B5EF4-FFF2-40B4-BE49-F238E27FC236}">
                  <a16:creationId xmlns:a16="http://schemas.microsoft.com/office/drawing/2014/main" id="{46ACD0B7-3EA8-4B7F-9E45-E97B5402F41F}"/>
                </a:ext>
              </a:extLst>
            </p:cNvPr>
            <p:cNvCxnSpPr>
              <a:cxnSpLocks/>
            </p:cNvCxnSpPr>
            <p:nvPr>
              <p:custDataLst>
                <p:tags r:id="rId3"/>
              </p:custDataLst>
            </p:nvPr>
          </p:nvCxnSpPr>
          <p:spPr>
            <a:xfrm>
              <a:off x="5066621" y="1056800"/>
              <a:ext cx="892323" cy="0"/>
            </a:xfrm>
            <a:prstGeom prst="line">
              <a:avLst/>
            </a:prstGeom>
            <a:ln w="12700"/>
          </p:spPr>
          <p:style>
            <a:lnRef idx="1">
              <a:schemeClr val="accent6"/>
            </a:lnRef>
            <a:fillRef idx="0">
              <a:schemeClr val="accent6"/>
            </a:fillRef>
            <a:effectRef idx="0">
              <a:schemeClr val="accent6"/>
            </a:effectRef>
            <a:fontRef idx="minor">
              <a:schemeClr val="tx1"/>
            </a:fontRef>
          </p:style>
        </p:cxnSp>
      </p:grpSp>
      <p:grpSp>
        <p:nvGrpSpPr>
          <p:cNvPr id="34" name="组合 33">
            <a:extLst>
              <a:ext uri="{FF2B5EF4-FFF2-40B4-BE49-F238E27FC236}">
                <a16:creationId xmlns:a16="http://schemas.microsoft.com/office/drawing/2014/main" id="{0CE878D2-3D0D-4677-A810-B0469C41A29F}"/>
              </a:ext>
            </a:extLst>
          </p:cNvPr>
          <p:cNvGrpSpPr/>
          <p:nvPr/>
        </p:nvGrpSpPr>
        <p:grpSpPr>
          <a:xfrm>
            <a:off x="5983269" y="3923001"/>
            <a:ext cx="3109624" cy="432048"/>
            <a:chOff x="4969857" y="624752"/>
            <a:chExt cx="3109624" cy="432048"/>
          </a:xfrm>
        </p:grpSpPr>
        <p:sp>
          <p:nvSpPr>
            <p:cNvPr id="35" name="文本框 34">
              <a:extLst>
                <a:ext uri="{FF2B5EF4-FFF2-40B4-BE49-F238E27FC236}">
                  <a16:creationId xmlns:a16="http://schemas.microsoft.com/office/drawing/2014/main" id="{BACD4DA5-7C84-4AC5-A6DE-6EA7C902E601}"/>
                </a:ext>
              </a:extLst>
            </p:cNvPr>
            <p:cNvSpPr txBox="1"/>
            <p:nvPr/>
          </p:nvSpPr>
          <p:spPr>
            <a:xfrm>
              <a:off x="4969857" y="624752"/>
              <a:ext cx="3109624" cy="338554"/>
            </a:xfrm>
            <a:prstGeom prst="rect">
              <a:avLst/>
            </a:prstGeom>
            <a:noFill/>
          </p:spPr>
          <p:txBody>
            <a:bodyPr wrap="square" rtlCol="0">
              <a:spAutoFit/>
            </a:bodyPr>
            <a:lstStyle/>
            <a:p>
              <a:r>
                <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rPr>
                <a:t>“相似推荐”界面</a:t>
              </a:r>
            </a:p>
          </p:txBody>
        </p:sp>
        <p:cxnSp>
          <p:nvCxnSpPr>
            <p:cNvPr id="37" name="PA_直接连接符 30">
              <a:extLst>
                <a:ext uri="{FF2B5EF4-FFF2-40B4-BE49-F238E27FC236}">
                  <a16:creationId xmlns:a16="http://schemas.microsoft.com/office/drawing/2014/main" id="{DC5C4172-8900-40EB-A09E-4E95AC55D222}"/>
                </a:ext>
              </a:extLst>
            </p:cNvPr>
            <p:cNvCxnSpPr>
              <a:cxnSpLocks/>
            </p:cNvCxnSpPr>
            <p:nvPr>
              <p:custDataLst>
                <p:tags r:id="rId2"/>
              </p:custDataLst>
            </p:nvPr>
          </p:nvCxnSpPr>
          <p:spPr>
            <a:xfrm>
              <a:off x="5066621" y="1056800"/>
              <a:ext cx="892323" cy="0"/>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41" name="文本框 40">
            <a:extLst>
              <a:ext uri="{FF2B5EF4-FFF2-40B4-BE49-F238E27FC236}">
                <a16:creationId xmlns:a16="http://schemas.microsoft.com/office/drawing/2014/main" id="{D4C4938C-11D1-477D-8281-9335144C3A18}"/>
              </a:ext>
            </a:extLst>
          </p:cNvPr>
          <p:cNvSpPr txBox="1"/>
          <p:nvPr/>
        </p:nvSpPr>
        <p:spPr>
          <a:xfrm>
            <a:off x="802815" y="95583"/>
            <a:ext cx="5184576" cy="369332"/>
          </a:xfrm>
          <a:prstGeom prst="rect">
            <a:avLst/>
          </a:prstGeom>
          <a:noFill/>
        </p:spPr>
        <p:txBody>
          <a:bodyPr wrap="square" rtlCol="0">
            <a:spAutoFit/>
          </a:bodyPr>
          <a:lstStyle/>
          <a:p>
            <a:r>
              <a:rPr lang="zh-CN" altLang="en-US" dirty="0">
                <a:solidFill>
                  <a:schemeClr val="bg1"/>
                </a:solidFill>
                <a:latin typeface="印品黑体" panose="00000500000000000000" pitchFamily="2" charset="-122"/>
                <a:ea typeface="印品黑体" panose="00000500000000000000" pitchFamily="2" charset="-122"/>
              </a:rPr>
              <a:t>示例</a:t>
            </a:r>
            <a:r>
              <a:rPr lang="en-US" altLang="zh-CN" sz="1200" dirty="0">
                <a:solidFill>
                  <a:schemeClr val="bg1"/>
                </a:solidFill>
                <a:latin typeface="印品黑体" panose="00000500000000000000" pitchFamily="2" charset="-122"/>
                <a:ea typeface="印品黑体" panose="00000500000000000000" pitchFamily="2" charset="-122"/>
              </a:rPr>
              <a:t>——</a:t>
            </a:r>
            <a:r>
              <a:rPr lang="zh-CN" altLang="en-US" sz="1200" dirty="0">
                <a:solidFill>
                  <a:schemeClr val="bg1"/>
                </a:solidFill>
                <a:latin typeface="印品黑体" panose="00000500000000000000" pitchFamily="2" charset="-122"/>
                <a:ea typeface="印品黑体" panose="00000500000000000000" pitchFamily="2" charset="-122"/>
              </a:rPr>
              <a:t>腾讯视频</a:t>
            </a:r>
            <a:endParaRPr lang="zh-CN" altLang="en-US" dirty="0">
              <a:solidFill>
                <a:schemeClr val="bg1"/>
              </a:solidFill>
              <a:latin typeface="印品黑体" panose="00000500000000000000" pitchFamily="2" charset="-122"/>
              <a:ea typeface="印品黑体" panose="00000500000000000000" pitchFamily="2" charset="-122"/>
            </a:endParaRPr>
          </a:p>
        </p:txBody>
      </p:sp>
    </p:spTree>
    <p:custDataLst>
      <p:tags r:id="rId1"/>
    </p:custDataLst>
    <p:extLst>
      <p:ext uri="{BB962C8B-B14F-4D97-AF65-F5344CB8AC3E}">
        <p14:creationId xmlns:p14="http://schemas.microsoft.com/office/powerpoint/2010/main" val="238273807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p:tgtEl>
                                          <p:spTgt spid="30"/>
                                        </p:tgtEl>
                                        <p:attrNameLst>
                                          <p:attrName>ppt_y</p:attrName>
                                        </p:attrNameLst>
                                      </p:cBhvr>
                                      <p:tavLst>
                                        <p:tav tm="0">
                                          <p:val>
                                            <p:strVal val="#ppt_y+#ppt_h*1.125000"/>
                                          </p:val>
                                        </p:tav>
                                        <p:tav tm="100000">
                                          <p:val>
                                            <p:strVal val="#ppt_y"/>
                                          </p:val>
                                        </p:tav>
                                      </p:tavLst>
                                    </p:anim>
                                    <p:animEffect transition="in" filter="wipe(up)">
                                      <p:cBhvr>
                                        <p:cTn id="17" dur="500"/>
                                        <p:tgtEl>
                                          <p:spTgt spid="30"/>
                                        </p:tgtEl>
                                      </p:cBhvr>
                                    </p:animEffect>
                                  </p:childTnLst>
                                </p:cTn>
                              </p:par>
                              <p:par>
                                <p:cTn id="18" presetID="12" presetClass="entr" presetSubtype="1"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p:tgtEl>
                                          <p:spTgt spid="34"/>
                                        </p:tgtEl>
                                        <p:attrNameLst>
                                          <p:attrName>ppt_y</p:attrName>
                                        </p:attrNameLst>
                                      </p:cBhvr>
                                      <p:tavLst>
                                        <p:tav tm="0">
                                          <p:val>
                                            <p:strVal val="#ppt_y-#ppt_h*1.125000"/>
                                          </p:val>
                                        </p:tav>
                                        <p:tav tm="100000">
                                          <p:val>
                                            <p:strVal val="#ppt_y"/>
                                          </p:val>
                                        </p:tav>
                                      </p:tavLst>
                                    </p:anim>
                                    <p:animEffect transition="in" filter="wipe(down)">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1"/>
          <p:cNvSpPr>
            <a:spLocks noChangeArrowheads="1"/>
          </p:cNvSpPr>
          <p:nvPr/>
        </p:nvSpPr>
        <p:spPr bwMode="gray">
          <a:xfrm>
            <a:off x="3224900" y="2324543"/>
            <a:ext cx="3407022" cy="400110"/>
          </a:xfrm>
          <a:prstGeom prst="rect">
            <a:avLst/>
          </a:prstGeom>
          <a:noFill/>
          <a:ln>
            <a:noFill/>
          </a:ln>
        </p:spPr>
        <p:txBody>
          <a:bodyPr wrap="square">
            <a:spAutoFit/>
          </a:bodyPr>
          <a:lstStyle/>
          <a:p>
            <a:r>
              <a:rPr lang="zh-CN" altLang="en-US" sz="2000" dirty="0">
                <a:solidFill>
                  <a:schemeClr val="tx2"/>
                </a:solidFill>
                <a:latin typeface="印品黑体" panose="00000500000000000000" pitchFamily="2" charset="-122"/>
                <a:ea typeface="印品黑体" panose="00000500000000000000" pitchFamily="2" charset="-122"/>
              </a:rPr>
              <a:t>大数据技术的应用开发框架</a:t>
            </a:r>
          </a:p>
        </p:txBody>
      </p:sp>
      <p:grpSp>
        <p:nvGrpSpPr>
          <p:cNvPr id="16" name="组合 15"/>
          <p:cNvGrpSpPr/>
          <p:nvPr/>
        </p:nvGrpSpPr>
        <p:grpSpPr>
          <a:xfrm>
            <a:off x="2427231" y="2136012"/>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 name="TextBox 13"/>
            <p:cNvSpPr txBox="1"/>
            <p:nvPr/>
          </p:nvSpPr>
          <p:spPr>
            <a:xfrm>
              <a:off x="550069" y="1175365"/>
              <a:ext cx="628698"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rPr>
                <a:t>04</a:t>
              </a:r>
              <a:endParaRPr lang="zh-CN" altLang="en-US" sz="3200" dirty="0">
                <a:solidFill>
                  <a:schemeClr val="bg1"/>
                </a:solidFill>
                <a:latin typeface="印品黑体" panose="00000500000000000000" pitchFamily="2" charset="-122"/>
                <a:ea typeface="印品黑体" panose="00000500000000000000" pitchFamily="2" charset="-122"/>
              </a:endParaRPr>
            </a:p>
          </p:txBody>
        </p:sp>
      </p:grpSp>
      <p:cxnSp>
        <p:nvCxnSpPr>
          <p:cNvPr id="5" name="直接连接符 4">
            <a:extLst>
              <a:ext uri="{FF2B5EF4-FFF2-40B4-BE49-F238E27FC236}">
                <a16:creationId xmlns:a16="http://schemas.microsoft.com/office/drawing/2014/main" id="{804188C2-E3C3-4FA8-8B25-B543541D774F}"/>
              </a:ext>
            </a:extLst>
          </p:cNvPr>
          <p:cNvCxnSpPr>
            <a:cxnSpLocks/>
          </p:cNvCxnSpPr>
          <p:nvPr/>
        </p:nvCxnSpPr>
        <p:spPr>
          <a:xfrm>
            <a:off x="3007213" y="2909834"/>
            <a:ext cx="350130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D2FB8AE1-F195-4189-8786-3AD381BCDBDC}"/>
              </a:ext>
            </a:extLst>
          </p:cNvPr>
          <p:cNvGrpSpPr/>
          <p:nvPr/>
        </p:nvGrpSpPr>
        <p:grpSpPr>
          <a:xfrm>
            <a:off x="-56139" y="-601220"/>
            <a:ext cx="2368153" cy="5789614"/>
            <a:chOff x="-56639" y="-632373"/>
            <a:chExt cx="2368153" cy="5789614"/>
          </a:xfrm>
        </p:grpSpPr>
        <p:sp>
          <p:nvSpPr>
            <p:cNvPr id="98" name="矩形 2">
              <a:extLst>
                <a:ext uri="{FF2B5EF4-FFF2-40B4-BE49-F238E27FC236}">
                  <a16:creationId xmlns:a16="http://schemas.microsoft.com/office/drawing/2014/main" id="{DE51A31F-4CC3-45E4-9A6F-6B9576F81657}"/>
                </a:ext>
              </a:extLst>
            </p:cNvPr>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9" name="矩形 2">
              <a:extLst>
                <a:ext uri="{FF2B5EF4-FFF2-40B4-BE49-F238E27FC236}">
                  <a16:creationId xmlns:a16="http://schemas.microsoft.com/office/drawing/2014/main" id="{62CFCCC3-B2EC-4CBB-B116-3260D7AC88C2}"/>
                </a:ext>
              </a:extLst>
            </p:cNvPr>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0" name="矩形 2">
              <a:extLst>
                <a:ext uri="{FF2B5EF4-FFF2-40B4-BE49-F238E27FC236}">
                  <a16:creationId xmlns:a16="http://schemas.microsoft.com/office/drawing/2014/main" id="{55553648-4AB2-438A-8551-00B0D8E3FBD0}"/>
                </a:ext>
              </a:extLst>
            </p:cNvPr>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1" name="矩形 2">
              <a:extLst>
                <a:ext uri="{FF2B5EF4-FFF2-40B4-BE49-F238E27FC236}">
                  <a16:creationId xmlns:a16="http://schemas.microsoft.com/office/drawing/2014/main" id="{B9101AD3-7006-4970-B366-2B53690C275E}"/>
                </a:ext>
              </a:extLst>
            </p:cNvPr>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2" name="矩形 2">
              <a:extLst>
                <a:ext uri="{FF2B5EF4-FFF2-40B4-BE49-F238E27FC236}">
                  <a16:creationId xmlns:a16="http://schemas.microsoft.com/office/drawing/2014/main" id="{BDFB8FC4-77A3-47A9-9980-CDEBBDD901C1}"/>
                </a:ext>
              </a:extLst>
            </p:cNvPr>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3" name="矩形 2">
              <a:extLst>
                <a:ext uri="{FF2B5EF4-FFF2-40B4-BE49-F238E27FC236}">
                  <a16:creationId xmlns:a16="http://schemas.microsoft.com/office/drawing/2014/main" id="{4C626783-6702-415D-B4E7-8A4BFDBC2447}"/>
                </a:ext>
              </a:extLst>
            </p:cNvPr>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4" name="矩形 2">
              <a:extLst>
                <a:ext uri="{FF2B5EF4-FFF2-40B4-BE49-F238E27FC236}">
                  <a16:creationId xmlns:a16="http://schemas.microsoft.com/office/drawing/2014/main" id="{C6D52FBC-AE93-47EC-B197-8EA89A78140E}"/>
                </a:ext>
              </a:extLst>
            </p:cNvPr>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5" name="矩形 2">
              <a:extLst>
                <a:ext uri="{FF2B5EF4-FFF2-40B4-BE49-F238E27FC236}">
                  <a16:creationId xmlns:a16="http://schemas.microsoft.com/office/drawing/2014/main" id="{C0FFF7DC-8FD9-4AC4-97A9-DE72A6B036EA}"/>
                </a:ext>
              </a:extLst>
            </p:cNvPr>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39" name="矩形 2">
              <a:extLst>
                <a:ext uri="{FF2B5EF4-FFF2-40B4-BE49-F238E27FC236}">
                  <a16:creationId xmlns:a16="http://schemas.microsoft.com/office/drawing/2014/main" id="{900BD925-3848-4220-8AE8-EC5617694C6A}"/>
                </a:ext>
              </a:extLst>
            </p:cNvPr>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0" name="矩形 2">
              <a:extLst>
                <a:ext uri="{FF2B5EF4-FFF2-40B4-BE49-F238E27FC236}">
                  <a16:creationId xmlns:a16="http://schemas.microsoft.com/office/drawing/2014/main" id="{773B4003-7469-47A6-B8BB-39D0CB137C11}"/>
                </a:ext>
              </a:extLst>
            </p:cNvPr>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1" name="矩形 2">
              <a:extLst>
                <a:ext uri="{FF2B5EF4-FFF2-40B4-BE49-F238E27FC236}">
                  <a16:creationId xmlns:a16="http://schemas.microsoft.com/office/drawing/2014/main" id="{F00B8779-E901-41CF-82DA-2E1D92DAE6F8}"/>
                </a:ext>
              </a:extLst>
            </p:cNvPr>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2" name="矩形 2">
              <a:extLst>
                <a:ext uri="{FF2B5EF4-FFF2-40B4-BE49-F238E27FC236}">
                  <a16:creationId xmlns:a16="http://schemas.microsoft.com/office/drawing/2014/main" id="{EBF58AFB-D39B-4836-BDEB-8F65A7A4F49B}"/>
                </a:ext>
              </a:extLst>
            </p:cNvPr>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3" name="矩形 2">
              <a:extLst>
                <a:ext uri="{FF2B5EF4-FFF2-40B4-BE49-F238E27FC236}">
                  <a16:creationId xmlns:a16="http://schemas.microsoft.com/office/drawing/2014/main" id="{F19BE845-EFB0-4235-998C-62F4ADA917B3}"/>
                </a:ext>
              </a:extLst>
            </p:cNvPr>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4" name="矩形 2">
              <a:extLst>
                <a:ext uri="{FF2B5EF4-FFF2-40B4-BE49-F238E27FC236}">
                  <a16:creationId xmlns:a16="http://schemas.microsoft.com/office/drawing/2014/main" id="{F8874EAC-376B-42AE-A6D3-EED2C8BFBBFB}"/>
                </a:ext>
              </a:extLst>
            </p:cNvPr>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5" name="矩形 2">
              <a:extLst>
                <a:ext uri="{FF2B5EF4-FFF2-40B4-BE49-F238E27FC236}">
                  <a16:creationId xmlns:a16="http://schemas.microsoft.com/office/drawing/2014/main" id="{A11EECFD-D13D-4A31-BAA2-58BB4EFFD675}"/>
                </a:ext>
              </a:extLst>
            </p:cNvPr>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6" name="矩形 2">
              <a:extLst>
                <a:ext uri="{FF2B5EF4-FFF2-40B4-BE49-F238E27FC236}">
                  <a16:creationId xmlns:a16="http://schemas.microsoft.com/office/drawing/2014/main" id="{5C535AD1-227B-4488-BABD-38F172C39002}"/>
                </a:ext>
              </a:extLst>
            </p:cNvPr>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7" name="矩形 2">
              <a:extLst>
                <a:ext uri="{FF2B5EF4-FFF2-40B4-BE49-F238E27FC236}">
                  <a16:creationId xmlns:a16="http://schemas.microsoft.com/office/drawing/2014/main" id="{64A6FFFD-F428-4E20-8CC0-DFCC2429617E}"/>
                </a:ext>
              </a:extLst>
            </p:cNvPr>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8" name="矩形 2">
              <a:extLst>
                <a:ext uri="{FF2B5EF4-FFF2-40B4-BE49-F238E27FC236}">
                  <a16:creationId xmlns:a16="http://schemas.microsoft.com/office/drawing/2014/main" id="{E34A5E18-B04C-4E52-968A-5AAF117A176C}"/>
                </a:ext>
              </a:extLst>
            </p:cNvPr>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9" name="矩形 2">
              <a:extLst>
                <a:ext uri="{FF2B5EF4-FFF2-40B4-BE49-F238E27FC236}">
                  <a16:creationId xmlns:a16="http://schemas.microsoft.com/office/drawing/2014/main" id="{7CC84CB1-E7B6-4889-8504-D9F3B29F7810}"/>
                </a:ext>
              </a:extLst>
            </p:cNvPr>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0" name="矩形 2">
              <a:extLst>
                <a:ext uri="{FF2B5EF4-FFF2-40B4-BE49-F238E27FC236}">
                  <a16:creationId xmlns:a16="http://schemas.microsoft.com/office/drawing/2014/main" id="{2BD49A04-545B-48FA-9988-4D120AC6C317}"/>
                </a:ext>
              </a:extLst>
            </p:cNvPr>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1" name="矩形 2">
              <a:extLst>
                <a:ext uri="{FF2B5EF4-FFF2-40B4-BE49-F238E27FC236}">
                  <a16:creationId xmlns:a16="http://schemas.microsoft.com/office/drawing/2014/main" id="{419105D3-1269-4BBE-93E4-E2B4286C1E47}"/>
                </a:ext>
              </a:extLst>
            </p:cNvPr>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2" name="矩形 2">
              <a:extLst>
                <a:ext uri="{FF2B5EF4-FFF2-40B4-BE49-F238E27FC236}">
                  <a16:creationId xmlns:a16="http://schemas.microsoft.com/office/drawing/2014/main" id="{39574252-14B9-4C0F-B1EC-9FB7B0C57FC4}"/>
                </a:ext>
              </a:extLst>
            </p:cNvPr>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3" name="矩形 2">
              <a:extLst>
                <a:ext uri="{FF2B5EF4-FFF2-40B4-BE49-F238E27FC236}">
                  <a16:creationId xmlns:a16="http://schemas.microsoft.com/office/drawing/2014/main" id="{4BC34E68-8154-4488-8487-B774B53046C2}"/>
                </a:ext>
              </a:extLst>
            </p:cNvPr>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4" name="矩形 2">
              <a:extLst>
                <a:ext uri="{FF2B5EF4-FFF2-40B4-BE49-F238E27FC236}">
                  <a16:creationId xmlns:a16="http://schemas.microsoft.com/office/drawing/2014/main" id="{C2ACBDBF-6845-43EE-AC54-D4C45C993CFB}"/>
                </a:ext>
              </a:extLst>
            </p:cNvPr>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5" name="矩形 2">
              <a:extLst>
                <a:ext uri="{FF2B5EF4-FFF2-40B4-BE49-F238E27FC236}">
                  <a16:creationId xmlns:a16="http://schemas.microsoft.com/office/drawing/2014/main" id="{83ABB81C-D724-418A-AF23-543002185A04}"/>
                </a:ext>
              </a:extLst>
            </p:cNvPr>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6" name="矩形 2">
              <a:extLst>
                <a:ext uri="{FF2B5EF4-FFF2-40B4-BE49-F238E27FC236}">
                  <a16:creationId xmlns:a16="http://schemas.microsoft.com/office/drawing/2014/main" id="{2233D82C-8209-47A3-937B-2ED643C818AE}"/>
                </a:ext>
              </a:extLst>
            </p:cNvPr>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7" name="矩形 2">
              <a:extLst>
                <a:ext uri="{FF2B5EF4-FFF2-40B4-BE49-F238E27FC236}">
                  <a16:creationId xmlns:a16="http://schemas.microsoft.com/office/drawing/2014/main" id="{A7E235A4-229B-4279-8076-CF04ED013535}"/>
                </a:ext>
              </a:extLst>
            </p:cNvPr>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8" name="矩形 2">
              <a:extLst>
                <a:ext uri="{FF2B5EF4-FFF2-40B4-BE49-F238E27FC236}">
                  <a16:creationId xmlns:a16="http://schemas.microsoft.com/office/drawing/2014/main" id="{A0F15B90-0E77-46AB-8760-63359F298E82}"/>
                </a:ext>
              </a:extLst>
            </p:cNvPr>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9" name="矩形 2">
              <a:extLst>
                <a:ext uri="{FF2B5EF4-FFF2-40B4-BE49-F238E27FC236}">
                  <a16:creationId xmlns:a16="http://schemas.microsoft.com/office/drawing/2014/main" id="{BC8A3526-5982-424A-8663-75523661BBDC}"/>
                </a:ext>
              </a:extLst>
            </p:cNvPr>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0" name="矩形 2">
              <a:extLst>
                <a:ext uri="{FF2B5EF4-FFF2-40B4-BE49-F238E27FC236}">
                  <a16:creationId xmlns:a16="http://schemas.microsoft.com/office/drawing/2014/main" id="{B85FEDB7-4855-460E-8DDA-E08235C64A2B}"/>
                </a:ext>
              </a:extLst>
            </p:cNvPr>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1" name="矩形 2">
              <a:extLst>
                <a:ext uri="{FF2B5EF4-FFF2-40B4-BE49-F238E27FC236}">
                  <a16:creationId xmlns:a16="http://schemas.microsoft.com/office/drawing/2014/main" id="{22DC214C-4E57-40D5-976B-6F08E88DB3F3}"/>
                </a:ext>
              </a:extLst>
            </p:cNvPr>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2" name="矩形 2">
              <a:extLst>
                <a:ext uri="{FF2B5EF4-FFF2-40B4-BE49-F238E27FC236}">
                  <a16:creationId xmlns:a16="http://schemas.microsoft.com/office/drawing/2014/main" id="{66EAC705-E7EE-4DDE-9460-2B1F448FF94D}"/>
                </a:ext>
              </a:extLst>
            </p:cNvPr>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3" name="矩形 2">
              <a:extLst>
                <a:ext uri="{FF2B5EF4-FFF2-40B4-BE49-F238E27FC236}">
                  <a16:creationId xmlns:a16="http://schemas.microsoft.com/office/drawing/2014/main" id="{D29CA3EB-14B8-4C09-A7B0-865AB64ECD59}"/>
                </a:ext>
              </a:extLst>
            </p:cNvPr>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4" name="矩形 2">
              <a:extLst>
                <a:ext uri="{FF2B5EF4-FFF2-40B4-BE49-F238E27FC236}">
                  <a16:creationId xmlns:a16="http://schemas.microsoft.com/office/drawing/2014/main" id="{75B57D83-6EEB-4B07-9D91-82E92F6B7F4D}"/>
                </a:ext>
              </a:extLst>
            </p:cNvPr>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grpSp>
      <p:grpSp>
        <p:nvGrpSpPr>
          <p:cNvPr id="165" name="组合 164">
            <a:extLst>
              <a:ext uri="{FF2B5EF4-FFF2-40B4-BE49-F238E27FC236}">
                <a16:creationId xmlns:a16="http://schemas.microsoft.com/office/drawing/2014/main" id="{A4317FDA-200E-4637-A6E6-69F835C085F8}"/>
              </a:ext>
            </a:extLst>
          </p:cNvPr>
          <p:cNvGrpSpPr/>
          <p:nvPr/>
        </p:nvGrpSpPr>
        <p:grpSpPr>
          <a:xfrm flipH="1">
            <a:off x="6833040" y="-636958"/>
            <a:ext cx="2368153" cy="5789614"/>
            <a:chOff x="-56639" y="-632373"/>
            <a:chExt cx="2368153" cy="5789614"/>
          </a:xfrm>
        </p:grpSpPr>
        <p:sp>
          <p:nvSpPr>
            <p:cNvPr id="166" name="矩形 2">
              <a:extLst>
                <a:ext uri="{FF2B5EF4-FFF2-40B4-BE49-F238E27FC236}">
                  <a16:creationId xmlns:a16="http://schemas.microsoft.com/office/drawing/2014/main" id="{F242DB58-A3D9-448A-BBF9-040DAEFDE65C}"/>
                </a:ext>
              </a:extLst>
            </p:cNvPr>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7" name="矩形 2">
              <a:extLst>
                <a:ext uri="{FF2B5EF4-FFF2-40B4-BE49-F238E27FC236}">
                  <a16:creationId xmlns:a16="http://schemas.microsoft.com/office/drawing/2014/main" id="{5DC70AF1-6501-41D4-8C14-70A1CBA617C5}"/>
                </a:ext>
              </a:extLst>
            </p:cNvPr>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8" name="矩形 2">
              <a:extLst>
                <a:ext uri="{FF2B5EF4-FFF2-40B4-BE49-F238E27FC236}">
                  <a16:creationId xmlns:a16="http://schemas.microsoft.com/office/drawing/2014/main" id="{172B6999-B9B1-4874-BF98-8EB77078919C}"/>
                </a:ext>
              </a:extLst>
            </p:cNvPr>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9" name="矩形 2">
              <a:extLst>
                <a:ext uri="{FF2B5EF4-FFF2-40B4-BE49-F238E27FC236}">
                  <a16:creationId xmlns:a16="http://schemas.microsoft.com/office/drawing/2014/main" id="{B2E96E1D-789A-444C-B1CC-DCBFFF30A3BE}"/>
                </a:ext>
              </a:extLst>
            </p:cNvPr>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0" name="矩形 2">
              <a:extLst>
                <a:ext uri="{FF2B5EF4-FFF2-40B4-BE49-F238E27FC236}">
                  <a16:creationId xmlns:a16="http://schemas.microsoft.com/office/drawing/2014/main" id="{BFAD0ABE-9068-485E-8BED-37CBB36E7581}"/>
                </a:ext>
              </a:extLst>
            </p:cNvPr>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1" name="矩形 2">
              <a:extLst>
                <a:ext uri="{FF2B5EF4-FFF2-40B4-BE49-F238E27FC236}">
                  <a16:creationId xmlns:a16="http://schemas.microsoft.com/office/drawing/2014/main" id="{BB0B7EBA-5CBC-4BF2-AFFD-7946E26EFE12}"/>
                </a:ext>
              </a:extLst>
            </p:cNvPr>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2" name="矩形 2">
              <a:extLst>
                <a:ext uri="{FF2B5EF4-FFF2-40B4-BE49-F238E27FC236}">
                  <a16:creationId xmlns:a16="http://schemas.microsoft.com/office/drawing/2014/main" id="{709A9654-2265-483A-9652-964695BD54B0}"/>
                </a:ext>
              </a:extLst>
            </p:cNvPr>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3" name="矩形 2">
              <a:extLst>
                <a:ext uri="{FF2B5EF4-FFF2-40B4-BE49-F238E27FC236}">
                  <a16:creationId xmlns:a16="http://schemas.microsoft.com/office/drawing/2014/main" id="{61252CD1-EE50-4662-A69E-19F4F37A3221}"/>
                </a:ext>
              </a:extLst>
            </p:cNvPr>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4" name="矩形 2">
              <a:extLst>
                <a:ext uri="{FF2B5EF4-FFF2-40B4-BE49-F238E27FC236}">
                  <a16:creationId xmlns:a16="http://schemas.microsoft.com/office/drawing/2014/main" id="{8154BC73-FA9A-4432-B546-51990A6047F3}"/>
                </a:ext>
              </a:extLst>
            </p:cNvPr>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5" name="矩形 2">
              <a:extLst>
                <a:ext uri="{FF2B5EF4-FFF2-40B4-BE49-F238E27FC236}">
                  <a16:creationId xmlns:a16="http://schemas.microsoft.com/office/drawing/2014/main" id="{617E6435-8005-46D8-A3A1-F14A5D3D77C3}"/>
                </a:ext>
              </a:extLst>
            </p:cNvPr>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6" name="矩形 2">
              <a:extLst>
                <a:ext uri="{FF2B5EF4-FFF2-40B4-BE49-F238E27FC236}">
                  <a16:creationId xmlns:a16="http://schemas.microsoft.com/office/drawing/2014/main" id="{7CE278EA-5147-4278-BA47-B9DA950CF318}"/>
                </a:ext>
              </a:extLst>
            </p:cNvPr>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7" name="矩形 2">
              <a:extLst>
                <a:ext uri="{FF2B5EF4-FFF2-40B4-BE49-F238E27FC236}">
                  <a16:creationId xmlns:a16="http://schemas.microsoft.com/office/drawing/2014/main" id="{251CEA55-D4F7-4C6D-BFFC-B1A20D757BCE}"/>
                </a:ext>
              </a:extLst>
            </p:cNvPr>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8" name="矩形 2">
              <a:extLst>
                <a:ext uri="{FF2B5EF4-FFF2-40B4-BE49-F238E27FC236}">
                  <a16:creationId xmlns:a16="http://schemas.microsoft.com/office/drawing/2014/main" id="{408B6D29-DAC3-42AA-9115-4B15331CE87E}"/>
                </a:ext>
              </a:extLst>
            </p:cNvPr>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9" name="矩形 2">
              <a:extLst>
                <a:ext uri="{FF2B5EF4-FFF2-40B4-BE49-F238E27FC236}">
                  <a16:creationId xmlns:a16="http://schemas.microsoft.com/office/drawing/2014/main" id="{EA917D1F-9BBA-4BC2-A72E-0DC60BAB1A2C}"/>
                </a:ext>
              </a:extLst>
            </p:cNvPr>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0" name="矩形 2">
              <a:extLst>
                <a:ext uri="{FF2B5EF4-FFF2-40B4-BE49-F238E27FC236}">
                  <a16:creationId xmlns:a16="http://schemas.microsoft.com/office/drawing/2014/main" id="{C390E7A9-7E61-40F8-85E4-D1B3239C8FCB}"/>
                </a:ext>
              </a:extLst>
            </p:cNvPr>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1" name="矩形 2">
              <a:extLst>
                <a:ext uri="{FF2B5EF4-FFF2-40B4-BE49-F238E27FC236}">
                  <a16:creationId xmlns:a16="http://schemas.microsoft.com/office/drawing/2014/main" id="{77FBFD12-B183-4654-912F-77B76F64080F}"/>
                </a:ext>
              </a:extLst>
            </p:cNvPr>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2" name="矩形 2">
              <a:extLst>
                <a:ext uri="{FF2B5EF4-FFF2-40B4-BE49-F238E27FC236}">
                  <a16:creationId xmlns:a16="http://schemas.microsoft.com/office/drawing/2014/main" id="{5B2765EA-595B-4272-9DF9-EFBF0B42E425}"/>
                </a:ext>
              </a:extLst>
            </p:cNvPr>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3" name="矩形 2">
              <a:extLst>
                <a:ext uri="{FF2B5EF4-FFF2-40B4-BE49-F238E27FC236}">
                  <a16:creationId xmlns:a16="http://schemas.microsoft.com/office/drawing/2014/main" id="{236089CE-0EFA-4A2D-AF34-99B05F6EE0EA}"/>
                </a:ext>
              </a:extLst>
            </p:cNvPr>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4" name="矩形 2">
              <a:extLst>
                <a:ext uri="{FF2B5EF4-FFF2-40B4-BE49-F238E27FC236}">
                  <a16:creationId xmlns:a16="http://schemas.microsoft.com/office/drawing/2014/main" id="{103E6610-455A-4ED9-ADCB-04E33A31480D}"/>
                </a:ext>
              </a:extLst>
            </p:cNvPr>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5" name="矩形 2">
              <a:extLst>
                <a:ext uri="{FF2B5EF4-FFF2-40B4-BE49-F238E27FC236}">
                  <a16:creationId xmlns:a16="http://schemas.microsoft.com/office/drawing/2014/main" id="{03A51A0B-624D-46CA-8706-6413F24899FA}"/>
                </a:ext>
              </a:extLst>
            </p:cNvPr>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6" name="矩形 2">
              <a:extLst>
                <a:ext uri="{FF2B5EF4-FFF2-40B4-BE49-F238E27FC236}">
                  <a16:creationId xmlns:a16="http://schemas.microsoft.com/office/drawing/2014/main" id="{B35A851D-CE34-4A45-AF66-47F87B150ACC}"/>
                </a:ext>
              </a:extLst>
            </p:cNvPr>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7" name="矩形 2">
              <a:extLst>
                <a:ext uri="{FF2B5EF4-FFF2-40B4-BE49-F238E27FC236}">
                  <a16:creationId xmlns:a16="http://schemas.microsoft.com/office/drawing/2014/main" id="{731750D5-FD35-4CD8-8B90-C223561F1593}"/>
                </a:ext>
              </a:extLst>
            </p:cNvPr>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8" name="矩形 2">
              <a:extLst>
                <a:ext uri="{FF2B5EF4-FFF2-40B4-BE49-F238E27FC236}">
                  <a16:creationId xmlns:a16="http://schemas.microsoft.com/office/drawing/2014/main" id="{1558E2C1-4A80-470E-B5E5-38FBE9B6F7FC}"/>
                </a:ext>
              </a:extLst>
            </p:cNvPr>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9" name="矩形 2">
              <a:extLst>
                <a:ext uri="{FF2B5EF4-FFF2-40B4-BE49-F238E27FC236}">
                  <a16:creationId xmlns:a16="http://schemas.microsoft.com/office/drawing/2014/main" id="{D73EFA8F-498A-4905-BFE6-7EA31617718A}"/>
                </a:ext>
              </a:extLst>
            </p:cNvPr>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0" name="矩形 2">
              <a:extLst>
                <a:ext uri="{FF2B5EF4-FFF2-40B4-BE49-F238E27FC236}">
                  <a16:creationId xmlns:a16="http://schemas.microsoft.com/office/drawing/2014/main" id="{E565F41D-AF93-4398-8440-E7624396BA3F}"/>
                </a:ext>
              </a:extLst>
            </p:cNvPr>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1" name="矩形 2">
              <a:extLst>
                <a:ext uri="{FF2B5EF4-FFF2-40B4-BE49-F238E27FC236}">
                  <a16:creationId xmlns:a16="http://schemas.microsoft.com/office/drawing/2014/main" id="{30EA597F-6EFE-4E9B-84BD-CBD669FDB202}"/>
                </a:ext>
              </a:extLst>
            </p:cNvPr>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2" name="矩形 2">
              <a:extLst>
                <a:ext uri="{FF2B5EF4-FFF2-40B4-BE49-F238E27FC236}">
                  <a16:creationId xmlns:a16="http://schemas.microsoft.com/office/drawing/2014/main" id="{EF69A437-344C-4DD9-A02D-4438D3CC8953}"/>
                </a:ext>
              </a:extLst>
            </p:cNvPr>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3" name="矩形 2">
              <a:extLst>
                <a:ext uri="{FF2B5EF4-FFF2-40B4-BE49-F238E27FC236}">
                  <a16:creationId xmlns:a16="http://schemas.microsoft.com/office/drawing/2014/main" id="{D8A7B4C5-95EA-4E0C-B618-1E577D535CF2}"/>
                </a:ext>
              </a:extLst>
            </p:cNvPr>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4" name="矩形 2">
              <a:extLst>
                <a:ext uri="{FF2B5EF4-FFF2-40B4-BE49-F238E27FC236}">
                  <a16:creationId xmlns:a16="http://schemas.microsoft.com/office/drawing/2014/main" id="{42A52867-2DBE-43C8-B34E-ABDE311E6DA0}"/>
                </a:ext>
              </a:extLst>
            </p:cNvPr>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5" name="矩形 2">
              <a:extLst>
                <a:ext uri="{FF2B5EF4-FFF2-40B4-BE49-F238E27FC236}">
                  <a16:creationId xmlns:a16="http://schemas.microsoft.com/office/drawing/2014/main" id="{6E814A63-527A-4601-A8BD-E192BE5F4489}"/>
                </a:ext>
              </a:extLst>
            </p:cNvPr>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6" name="矩形 2">
              <a:extLst>
                <a:ext uri="{FF2B5EF4-FFF2-40B4-BE49-F238E27FC236}">
                  <a16:creationId xmlns:a16="http://schemas.microsoft.com/office/drawing/2014/main" id="{58AC1EA3-9127-46E0-9866-F67B1E8242E0}"/>
                </a:ext>
              </a:extLst>
            </p:cNvPr>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7" name="矩形 2">
              <a:extLst>
                <a:ext uri="{FF2B5EF4-FFF2-40B4-BE49-F238E27FC236}">
                  <a16:creationId xmlns:a16="http://schemas.microsoft.com/office/drawing/2014/main" id="{C5692BA5-EF45-40E9-B7D2-662AFDD02807}"/>
                </a:ext>
              </a:extLst>
            </p:cNvPr>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8" name="矩形 2">
              <a:extLst>
                <a:ext uri="{FF2B5EF4-FFF2-40B4-BE49-F238E27FC236}">
                  <a16:creationId xmlns:a16="http://schemas.microsoft.com/office/drawing/2014/main" id="{CBE76EFC-AE6E-4879-B3F1-4C320470F822}"/>
                </a:ext>
              </a:extLst>
            </p:cNvPr>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9" name="矩形 2">
              <a:extLst>
                <a:ext uri="{FF2B5EF4-FFF2-40B4-BE49-F238E27FC236}">
                  <a16:creationId xmlns:a16="http://schemas.microsoft.com/office/drawing/2014/main" id="{D107777E-9E2D-483D-A2AF-5688433BA0FF}"/>
                </a:ext>
              </a:extLst>
            </p:cNvPr>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grpSp>
    </p:spTree>
    <p:extLst>
      <p:ext uri="{BB962C8B-B14F-4D97-AF65-F5344CB8AC3E}">
        <p14:creationId xmlns:p14="http://schemas.microsoft.com/office/powerpoint/2010/main" val="3855536112"/>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p:tgtEl>
                                          <p:spTgt spid="47"/>
                                        </p:tgtEl>
                                        <p:attrNameLst>
                                          <p:attrName>ppt_x</p:attrName>
                                        </p:attrNameLst>
                                      </p:cBhvr>
                                      <p:tavLst>
                                        <p:tav tm="0">
                                          <p:val>
                                            <p:strVal val="#ppt_x-#ppt_w*1.125000"/>
                                          </p:val>
                                        </p:tav>
                                        <p:tav tm="100000">
                                          <p:val>
                                            <p:strVal val="#ppt_x"/>
                                          </p:val>
                                        </p:tav>
                                      </p:tavLst>
                                    </p:anim>
                                    <p:animEffect transition="in" filter="wipe(right)">
                                      <p:cBhvr>
                                        <p:cTn id="24" dur="500"/>
                                        <p:tgtEl>
                                          <p:spTgt spid="47"/>
                                        </p:tgtEl>
                                      </p:cBhvr>
                                    </p:animEffect>
                                  </p:childTnLst>
                                </p:cTn>
                              </p:par>
                            </p:childTnLst>
                          </p:cTn>
                        </p:par>
                        <p:par>
                          <p:cTn id="25" fill="hold">
                            <p:stCondLst>
                              <p:cond delay="2000"/>
                            </p:stCondLst>
                            <p:childTnLst>
                              <p:par>
                                <p:cTn id="26" presetID="49" presetClass="entr" presetSubtype="0" decel="10000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36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35700" y="942204"/>
            <a:ext cx="3682043" cy="3653136"/>
            <a:chOff x="2635700" y="942204"/>
            <a:chExt cx="3682043" cy="3653136"/>
          </a:xfrm>
        </p:grpSpPr>
        <p:grpSp>
          <p:nvGrpSpPr>
            <p:cNvPr id="3" name="组合 4"/>
            <p:cNvGrpSpPr/>
            <p:nvPr/>
          </p:nvGrpSpPr>
          <p:grpSpPr>
            <a:xfrm>
              <a:off x="4275359" y="942204"/>
              <a:ext cx="2042384" cy="2739429"/>
              <a:chOff x="4325816" y="1628800"/>
              <a:chExt cx="2497009" cy="3349212"/>
            </a:xfrm>
            <a:solidFill>
              <a:schemeClr val="accent3"/>
            </a:solidFill>
          </p:grpSpPr>
          <p:sp>
            <p:nvSpPr>
              <p:cNvPr id="4" name="未知"/>
              <p:cNvSpPr>
                <a:spLocks/>
              </p:cNvSpPr>
              <p:nvPr/>
            </p:nvSpPr>
            <p:spPr bwMode="auto">
              <a:xfrm>
                <a:off x="4580276" y="1628800"/>
                <a:ext cx="2242549" cy="3349212"/>
              </a:xfrm>
              <a:custGeom>
                <a:avLst/>
                <a:gdLst>
                  <a:gd name="T0" fmla="*/ 150 w 174"/>
                  <a:gd name="T1" fmla="*/ 260 h 260"/>
                  <a:gd name="T2" fmla="*/ 174 w 174"/>
                  <a:gd name="T3" fmla="*/ 174 h 260"/>
                  <a:gd name="T4" fmla="*/ 0 w 174"/>
                  <a:gd name="T5" fmla="*/ 0 h 260"/>
                  <a:gd name="T6" fmla="*/ 0 w 174"/>
                  <a:gd name="T7" fmla="*/ 174 h 260"/>
                  <a:gd name="T8" fmla="*/ 150 w 174"/>
                  <a:gd name="T9" fmla="*/ 260 h 260"/>
                </a:gdLst>
                <a:ahLst/>
                <a:cxnLst>
                  <a:cxn ang="0">
                    <a:pos x="T0" y="T1"/>
                  </a:cxn>
                  <a:cxn ang="0">
                    <a:pos x="T2" y="T3"/>
                  </a:cxn>
                  <a:cxn ang="0">
                    <a:pos x="T4" y="T5"/>
                  </a:cxn>
                  <a:cxn ang="0">
                    <a:pos x="T6" y="T7"/>
                  </a:cxn>
                  <a:cxn ang="0">
                    <a:pos x="T8" y="T9"/>
                  </a:cxn>
                </a:cxnLst>
                <a:rect l="0" t="0" r="r" b="b"/>
                <a:pathLst>
                  <a:path w="174" h="260">
                    <a:moveTo>
                      <a:pt x="150" y="260"/>
                    </a:moveTo>
                    <a:cubicBezTo>
                      <a:pt x="165" y="234"/>
                      <a:pt x="174" y="204"/>
                      <a:pt x="174" y="174"/>
                    </a:cubicBezTo>
                    <a:cubicBezTo>
                      <a:pt x="174" y="77"/>
                      <a:pt x="96" y="0"/>
                      <a:pt x="0" y="0"/>
                    </a:cubicBezTo>
                    <a:lnTo>
                      <a:pt x="0" y="174"/>
                    </a:lnTo>
                    <a:lnTo>
                      <a:pt x="150" y="260"/>
                    </a:lnTo>
                    <a:close/>
                  </a:path>
                </a:pathLst>
              </a:custGeom>
              <a:solidFill>
                <a:schemeClr val="accent3">
                  <a:lumMod val="60000"/>
                  <a:lumOff val="40000"/>
                </a:schemeClr>
              </a:solidFill>
              <a:ln w="19050" cap="flat" cmpd="sng">
                <a:solidFill>
                  <a:srgbClr val="FFFFF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5" name="AutoShape 8"/>
              <p:cNvSpPr>
                <a:spLocks noChangeArrowheads="1"/>
              </p:cNvSpPr>
              <p:nvPr/>
            </p:nvSpPr>
            <p:spPr bwMode="auto">
              <a:xfrm rot="13500000">
                <a:off x="4327895" y="1752910"/>
                <a:ext cx="506830" cy="510987"/>
              </a:xfrm>
              <a:prstGeom prst="rtTriangle">
                <a:avLst/>
              </a:prstGeom>
              <a:solidFill>
                <a:schemeClr val="accent5"/>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6" name="WordArt 13"/>
              <p:cNvSpPr>
                <a:spLocks noChangeArrowheads="1" noChangeShapeType="1"/>
              </p:cNvSpPr>
              <p:nvPr/>
            </p:nvSpPr>
            <p:spPr bwMode="auto">
              <a:xfrm rot="3841160">
                <a:off x="4606686" y="3000572"/>
                <a:ext cx="2558841" cy="461547"/>
              </a:xfrm>
              <a:prstGeom prst="rect">
                <a:avLst/>
              </a:prstGeom>
              <a:noFill/>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lvl="0" algn="ctr">
                  <a:defRPr/>
                </a:pPr>
                <a:r>
                  <a:rPr lang="zh-CN" altLang="en-US" sz="3600" kern="10" dirty="0">
                    <a:solidFill>
                      <a:schemeClr val="bg1"/>
                    </a:solidFill>
                    <a:latin typeface="印品黑体" panose="00000500000000000000" pitchFamily="2" charset="-122"/>
                    <a:ea typeface="印品黑体" panose="00000500000000000000" pitchFamily="2" charset="-122"/>
                  </a:rPr>
                  <a:t>	</a:t>
                </a:r>
                <a:r>
                  <a:rPr lang="en-US" altLang="zh-CN" sz="3600" kern="10" dirty="0">
                    <a:solidFill>
                      <a:schemeClr val="bg1"/>
                    </a:solidFill>
                    <a:latin typeface="印品黑体" panose="00000500000000000000" pitchFamily="2" charset="-122"/>
                    <a:ea typeface="印品黑体" panose="00000500000000000000" pitchFamily="2" charset="-122"/>
                  </a:rPr>
                  <a:t>Amaze UI</a:t>
                </a:r>
                <a:r>
                  <a:rPr lang="zh-CN" altLang="en-US" sz="3600" kern="10" dirty="0">
                    <a:solidFill>
                      <a:schemeClr val="bg1"/>
                    </a:solidFill>
                    <a:latin typeface="印品黑体" panose="00000500000000000000" pitchFamily="2" charset="-122"/>
                    <a:ea typeface="印品黑体" panose="00000500000000000000" pitchFamily="2" charset="-122"/>
                  </a:rPr>
                  <a:t>移动应用开发框架</a:t>
                </a:r>
                <a:endParaRPr kumimoji="0" lang="zh-CN" altLang="en-US" sz="3600" b="0" i="0" u="none" strike="noStrike" kern="1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endParaRPr>
              </a:p>
            </p:txBody>
          </p:sp>
        </p:grpSp>
        <p:grpSp>
          <p:nvGrpSpPr>
            <p:cNvPr id="7" name="组合 8"/>
            <p:cNvGrpSpPr/>
            <p:nvPr/>
          </p:nvGrpSpPr>
          <p:grpSpPr>
            <a:xfrm>
              <a:off x="2635700" y="943895"/>
              <a:ext cx="1844406" cy="2785115"/>
              <a:chOff x="2321176" y="1630868"/>
              <a:chExt cx="2254962" cy="3405068"/>
            </a:xfrm>
            <a:solidFill>
              <a:schemeClr val="accent3"/>
            </a:solidFill>
          </p:grpSpPr>
          <p:sp>
            <p:nvSpPr>
              <p:cNvPr id="8" name="未知"/>
              <p:cNvSpPr>
                <a:spLocks/>
              </p:cNvSpPr>
              <p:nvPr/>
            </p:nvSpPr>
            <p:spPr bwMode="auto">
              <a:xfrm>
                <a:off x="2321176" y="1630868"/>
                <a:ext cx="2254962" cy="3349214"/>
              </a:xfrm>
              <a:custGeom>
                <a:avLst/>
                <a:gdLst>
                  <a:gd name="T0" fmla="*/ 174 w 175"/>
                  <a:gd name="T1" fmla="*/ 0 h 260"/>
                  <a:gd name="T2" fmla="*/ 1 w 175"/>
                  <a:gd name="T3" fmla="*/ 173 h 260"/>
                  <a:gd name="T4" fmla="*/ 24 w 175"/>
                  <a:gd name="T5" fmla="*/ 260 h 260"/>
                  <a:gd name="T6" fmla="*/ 175 w 175"/>
                  <a:gd name="T7" fmla="*/ 174 h 260"/>
                  <a:gd name="T8" fmla="*/ 174 w 175"/>
                  <a:gd name="T9" fmla="*/ 0 h 260"/>
                </a:gdLst>
                <a:ahLst/>
                <a:cxnLst>
                  <a:cxn ang="0">
                    <a:pos x="T0" y="T1"/>
                  </a:cxn>
                  <a:cxn ang="0">
                    <a:pos x="T2" y="T3"/>
                  </a:cxn>
                  <a:cxn ang="0">
                    <a:pos x="T4" y="T5"/>
                  </a:cxn>
                  <a:cxn ang="0">
                    <a:pos x="T6" y="T7"/>
                  </a:cxn>
                  <a:cxn ang="0">
                    <a:pos x="T8" y="T9"/>
                  </a:cxn>
                </a:cxnLst>
                <a:rect l="0" t="0" r="r" b="b"/>
                <a:pathLst>
                  <a:path w="175" h="260">
                    <a:moveTo>
                      <a:pt x="174" y="0"/>
                    </a:moveTo>
                    <a:cubicBezTo>
                      <a:pt x="78" y="0"/>
                      <a:pt x="1" y="77"/>
                      <a:pt x="1" y="173"/>
                    </a:cubicBezTo>
                    <a:cubicBezTo>
                      <a:pt x="0" y="204"/>
                      <a:pt x="9" y="234"/>
                      <a:pt x="24" y="260"/>
                    </a:cubicBezTo>
                    <a:lnTo>
                      <a:pt x="175" y="174"/>
                    </a:lnTo>
                    <a:lnTo>
                      <a:pt x="174" y="0"/>
                    </a:lnTo>
                    <a:close/>
                  </a:path>
                </a:pathLst>
              </a:custGeom>
              <a:solidFill>
                <a:schemeClr val="accent5">
                  <a:lumMod val="60000"/>
                  <a:lumOff val="40000"/>
                </a:schemeClr>
              </a:solidFill>
              <a:ln w="19050" cap="flat" cmpd="sng">
                <a:solidFill>
                  <a:srgbClr val="FFFFF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9" name="AutoShape 7"/>
              <p:cNvSpPr>
                <a:spLocks noChangeArrowheads="1"/>
              </p:cNvSpPr>
              <p:nvPr/>
            </p:nvSpPr>
            <p:spPr bwMode="auto">
              <a:xfrm rot="6300000">
                <a:off x="2703908" y="4527029"/>
                <a:ext cx="506829" cy="510986"/>
              </a:xfrm>
              <a:prstGeom prst="rtTriangle">
                <a:avLst/>
              </a:prstGeom>
              <a:solidFill>
                <a:schemeClr val="accent4"/>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0" name="WordArt 14"/>
              <p:cNvSpPr>
                <a:spLocks noChangeArrowheads="1" noChangeShapeType="1"/>
              </p:cNvSpPr>
              <p:nvPr/>
            </p:nvSpPr>
            <p:spPr bwMode="auto">
              <a:xfrm rot="18202035">
                <a:off x="2134386" y="2773776"/>
                <a:ext cx="2562090" cy="803037"/>
              </a:xfrm>
              <a:prstGeom prst="rect">
                <a:avLst/>
              </a:prstGeom>
              <a:noFill/>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lvl="0" algn="ctr">
                  <a:defRPr/>
                </a:pPr>
                <a:r>
                  <a:rPr lang="zh-CN" altLang="en-US" sz="6600" kern="10" dirty="0">
                    <a:solidFill>
                      <a:schemeClr val="bg1"/>
                    </a:solidFill>
                    <a:latin typeface="印品黑体" panose="00000500000000000000" pitchFamily="2" charset="-122"/>
                    <a:ea typeface="印品黑体" panose="00000500000000000000" pitchFamily="2" charset="-122"/>
                  </a:rPr>
                  <a:t>	</a:t>
                </a:r>
                <a:r>
                  <a:rPr lang="en-US" altLang="zh-CN" sz="6600" kern="10" dirty="0">
                    <a:solidFill>
                      <a:schemeClr val="bg1"/>
                    </a:solidFill>
                    <a:latin typeface="印品黑体" panose="00000500000000000000" pitchFamily="2" charset="-122"/>
                    <a:ea typeface="印品黑体" panose="00000500000000000000" pitchFamily="2" charset="-122"/>
                  </a:rPr>
                  <a:t>Bootstrap</a:t>
                </a:r>
                <a:r>
                  <a:rPr lang="zh-CN" altLang="en-US" sz="6600" kern="10" dirty="0">
                    <a:solidFill>
                      <a:schemeClr val="bg1"/>
                    </a:solidFill>
                    <a:latin typeface="印品黑体" panose="00000500000000000000" pitchFamily="2" charset="-122"/>
                    <a:ea typeface="印品黑体" panose="00000500000000000000" pitchFamily="2" charset="-122"/>
                  </a:rPr>
                  <a:t>移动应用开发框架</a:t>
                </a:r>
                <a:endParaRPr kumimoji="0" lang="zh-CN" altLang="en-US" sz="6600" i="0" u="none" strike="noStrike" kern="1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endParaRPr>
              </a:p>
            </p:txBody>
          </p:sp>
        </p:grpSp>
        <p:grpSp>
          <p:nvGrpSpPr>
            <p:cNvPr id="11" name="组合 12"/>
            <p:cNvGrpSpPr/>
            <p:nvPr/>
          </p:nvGrpSpPr>
          <p:grpSpPr>
            <a:xfrm>
              <a:off x="2886133" y="2774694"/>
              <a:ext cx="3177793" cy="1820646"/>
              <a:chOff x="2627355" y="3869193"/>
              <a:chExt cx="3885155" cy="2225913"/>
            </a:xfrm>
            <a:solidFill>
              <a:schemeClr val="accent3"/>
            </a:solidFill>
          </p:grpSpPr>
          <p:sp>
            <p:nvSpPr>
              <p:cNvPr id="12" name="未知"/>
              <p:cNvSpPr>
                <a:spLocks/>
              </p:cNvSpPr>
              <p:nvPr/>
            </p:nvSpPr>
            <p:spPr bwMode="auto">
              <a:xfrm>
                <a:off x="2627355" y="3869193"/>
                <a:ext cx="3885155" cy="2225913"/>
              </a:xfrm>
              <a:custGeom>
                <a:avLst/>
                <a:gdLst>
                  <a:gd name="T0" fmla="*/ 0 w 301"/>
                  <a:gd name="T1" fmla="*/ 86 h 173"/>
                  <a:gd name="T2" fmla="*/ 151 w 301"/>
                  <a:gd name="T3" fmla="*/ 173 h 173"/>
                  <a:gd name="T4" fmla="*/ 301 w 301"/>
                  <a:gd name="T5" fmla="*/ 86 h 173"/>
                  <a:gd name="T6" fmla="*/ 151 w 301"/>
                  <a:gd name="T7" fmla="*/ 0 h 173"/>
                  <a:gd name="T8" fmla="*/ 0 w 301"/>
                  <a:gd name="T9" fmla="*/ 86 h 173"/>
                </a:gdLst>
                <a:ahLst/>
                <a:cxnLst>
                  <a:cxn ang="0">
                    <a:pos x="T0" y="T1"/>
                  </a:cxn>
                  <a:cxn ang="0">
                    <a:pos x="T2" y="T3"/>
                  </a:cxn>
                  <a:cxn ang="0">
                    <a:pos x="T4" y="T5"/>
                  </a:cxn>
                  <a:cxn ang="0">
                    <a:pos x="T6" y="T7"/>
                  </a:cxn>
                  <a:cxn ang="0">
                    <a:pos x="T8" y="T9"/>
                  </a:cxn>
                </a:cxnLst>
                <a:rect l="0" t="0" r="r" b="b"/>
                <a:pathLst>
                  <a:path w="301" h="173">
                    <a:moveTo>
                      <a:pt x="0" y="86"/>
                    </a:moveTo>
                    <a:cubicBezTo>
                      <a:pt x="31" y="140"/>
                      <a:pt x="88" y="173"/>
                      <a:pt x="151" y="173"/>
                    </a:cubicBezTo>
                    <a:cubicBezTo>
                      <a:pt x="213" y="173"/>
                      <a:pt x="270" y="140"/>
                      <a:pt x="301" y="86"/>
                    </a:cubicBezTo>
                    <a:lnTo>
                      <a:pt x="151" y="0"/>
                    </a:lnTo>
                    <a:lnTo>
                      <a:pt x="0" y="86"/>
                    </a:lnTo>
                    <a:close/>
                  </a:path>
                </a:pathLst>
              </a:custGeom>
              <a:solidFill>
                <a:schemeClr val="accent4">
                  <a:lumMod val="60000"/>
                  <a:lumOff val="40000"/>
                </a:schemeClr>
              </a:solidFill>
              <a:ln w="19050" cap="flat" cmpd="sng">
                <a:solidFill>
                  <a:srgbClr val="FFFFF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3" name="AutoShape 9"/>
              <p:cNvSpPr>
                <a:spLocks noChangeArrowheads="1"/>
              </p:cNvSpPr>
              <p:nvPr/>
            </p:nvSpPr>
            <p:spPr bwMode="auto">
              <a:xfrm rot="20700000">
                <a:off x="5943596" y="4539450"/>
                <a:ext cx="506850" cy="510968"/>
              </a:xfrm>
              <a:prstGeom prst="rtTriangle">
                <a:avLst/>
              </a:prstGeom>
              <a:solidFill>
                <a:schemeClr val="accent3"/>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4" name="WordArt 15"/>
              <p:cNvSpPr>
                <a:spLocks noChangeArrowheads="1" noChangeShapeType="1"/>
              </p:cNvSpPr>
              <p:nvPr/>
            </p:nvSpPr>
            <p:spPr bwMode="auto">
              <a:xfrm>
                <a:off x="3196653" y="5160019"/>
                <a:ext cx="2783285" cy="439204"/>
              </a:xfrm>
              <a:prstGeom prst="rect">
                <a:avLst/>
              </a:prstGeom>
              <a:noFill/>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spcFirstLastPara="1" wrap="none" fromWordArt="1">
                <a:prstTxWarp prst="textArchDown">
                  <a:avLst>
                    <a:gd name="adj" fmla="val 0"/>
                  </a:avLst>
                </a:prstTxWarp>
              </a:bodyPr>
              <a:lstStyle/>
              <a:p>
                <a:pPr lvl="0" algn="ctr">
                  <a:defRPr/>
                </a:pPr>
                <a:r>
                  <a:rPr lang="zh-CN" altLang="en-US" sz="1400" kern="10" dirty="0">
                    <a:solidFill>
                      <a:schemeClr val="bg1"/>
                    </a:solidFill>
                    <a:latin typeface="印品黑体" panose="00000500000000000000" pitchFamily="2" charset="-122"/>
                    <a:ea typeface="印品黑体" panose="00000500000000000000" pitchFamily="2" charset="-122"/>
                  </a:rPr>
                  <a:t>	</a:t>
                </a:r>
                <a:r>
                  <a:rPr lang="en-US" altLang="zh-CN" sz="1400" kern="10" dirty="0" err="1">
                    <a:solidFill>
                      <a:schemeClr val="bg1"/>
                    </a:solidFill>
                    <a:latin typeface="印品黑体" panose="00000500000000000000" pitchFamily="2" charset="-122"/>
                    <a:ea typeface="印品黑体" panose="00000500000000000000" pitchFamily="2" charset="-122"/>
                  </a:rPr>
                  <a:t>JQuerymobile</a:t>
                </a:r>
                <a:r>
                  <a:rPr lang="zh-CN" altLang="en-US" sz="1400" kern="10" dirty="0">
                    <a:solidFill>
                      <a:schemeClr val="bg1"/>
                    </a:solidFill>
                    <a:latin typeface="印品黑体" panose="00000500000000000000" pitchFamily="2" charset="-122"/>
                    <a:ea typeface="印品黑体" panose="00000500000000000000" pitchFamily="2" charset="-122"/>
                  </a:rPr>
                  <a:t>移动应用开发框架</a:t>
                </a:r>
                <a:endParaRPr kumimoji="0" lang="zh-CN" altLang="en-US" sz="1400" b="0" i="0" u="none" strike="noStrike" kern="10" cap="none" spc="0" normalizeH="0" baseline="0" noProof="0" dirty="0">
                  <a:ln>
                    <a:noFill/>
                  </a:ln>
                  <a:solidFill>
                    <a:schemeClr val="bg1"/>
                  </a:solidFill>
                  <a:effectLst/>
                  <a:uLnTx/>
                  <a:uFillTx/>
                  <a:latin typeface="印品黑体" panose="00000500000000000000" pitchFamily="2" charset="-122"/>
                  <a:ea typeface="印品黑体" panose="00000500000000000000" pitchFamily="2" charset="-122"/>
                </a:endParaRPr>
              </a:p>
            </p:txBody>
          </p:sp>
        </p:grpSp>
        <p:grpSp>
          <p:nvGrpSpPr>
            <p:cNvPr id="15" name="组合 16"/>
            <p:cNvGrpSpPr/>
            <p:nvPr/>
          </p:nvGrpSpPr>
          <p:grpSpPr>
            <a:xfrm>
              <a:off x="3248246" y="1531038"/>
              <a:ext cx="2490794" cy="2483930"/>
              <a:chOff x="3070072" y="2348705"/>
              <a:chExt cx="3045233" cy="3036841"/>
            </a:xfrm>
          </p:grpSpPr>
          <p:grpSp>
            <p:nvGrpSpPr>
              <p:cNvPr id="18" name="Group 10"/>
              <p:cNvGrpSpPr>
                <a:grpSpLocks/>
              </p:cNvGrpSpPr>
              <p:nvPr/>
            </p:nvGrpSpPr>
            <p:grpSpPr bwMode="auto">
              <a:xfrm rot="650306">
                <a:off x="3070072" y="2348705"/>
                <a:ext cx="3045233" cy="3036841"/>
                <a:chOff x="0" y="0"/>
                <a:chExt cx="1136" cy="1134"/>
              </a:xfrm>
            </p:grpSpPr>
            <p:sp>
              <p:nvSpPr>
                <p:cNvPr id="20" name="Oval 11"/>
                <p:cNvSpPr>
                  <a:spLocks noChangeArrowheads="1"/>
                </p:cNvSpPr>
                <p:nvPr/>
              </p:nvSpPr>
              <p:spPr bwMode="auto">
                <a:xfrm>
                  <a:off x="0" y="0"/>
                  <a:ext cx="1136" cy="1134"/>
                </a:xfrm>
                <a:prstGeom prst="ellipse">
                  <a:avLst/>
                </a:prstGeom>
                <a:solidFill>
                  <a:schemeClr val="bg1"/>
                </a:solidFill>
                <a:ln w="9525" cmpd="sng">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21" name="Oval 12"/>
                <p:cNvSpPr>
                  <a:spLocks noChangeArrowheads="1"/>
                </p:cNvSpPr>
                <p:nvPr/>
              </p:nvSpPr>
              <p:spPr bwMode="auto">
                <a:xfrm>
                  <a:off x="64" y="62"/>
                  <a:ext cx="1008" cy="1010"/>
                </a:xfrm>
                <a:prstGeom prst="ellipse">
                  <a:avLst/>
                </a:prstGeom>
                <a:solidFill>
                  <a:schemeClr val="accent2"/>
                </a:solidFill>
                <a:ln w="9525" cmpd="sng">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grpSp>
          <p:sp>
            <p:nvSpPr>
              <p:cNvPr id="17" name="WordArt 17"/>
              <p:cNvSpPr>
                <a:spLocks noChangeArrowheads="1" noChangeShapeType="1"/>
              </p:cNvSpPr>
              <p:nvPr/>
            </p:nvSpPr>
            <p:spPr bwMode="auto">
              <a:xfrm>
                <a:off x="3982399" y="3583714"/>
                <a:ext cx="1249539" cy="62060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i="0" u="none" strike="noStrike" kern="0" cap="none" spc="0" normalizeH="0" baseline="0" noProof="0" dirty="0">
                    <a:ln w="9525" cmpd="sng">
                      <a:noFill/>
                      <a:round/>
                      <a:headEnd/>
                      <a:tailEnd/>
                    </a:ln>
                    <a:solidFill>
                      <a:srgbClr val="FFFFFF"/>
                    </a:solidFill>
                    <a:effectLst/>
                    <a:uLnTx/>
                    <a:uFillTx/>
                    <a:latin typeface="印品黑体" panose="00000500000000000000" pitchFamily="2" charset="-122"/>
                    <a:ea typeface="印品黑体" panose="00000500000000000000" pitchFamily="2" charset="-122"/>
                  </a:rPr>
                  <a:t>主流框架</a:t>
                </a:r>
              </a:p>
            </p:txBody>
          </p:sp>
        </p:grpSp>
      </p:grpSp>
      <p:sp>
        <p:nvSpPr>
          <p:cNvPr id="22" name="TextBox 21"/>
          <p:cNvSpPr txBox="1"/>
          <p:nvPr/>
        </p:nvSpPr>
        <p:spPr>
          <a:xfrm>
            <a:off x="6462531" y="679931"/>
            <a:ext cx="2429949" cy="1980863"/>
          </a:xfrm>
          <a:prstGeom prst="rect">
            <a:avLst/>
          </a:prstGeom>
          <a:noFill/>
        </p:spPr>
        <p:txBody>
          <a:bodyPr wrap="square" rtlCol="0">
            <a:spAutoFit/>
          </a:bodyPr>
          <a:lstStyle/>
          <a:p>
            <a:pPr algn="just">
              <a:lnSpc>
                <a:spcPct val="150000"/>
              </a:lnSpc>
              <a:defRPr/>
            </a:pP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该框架是以</a:t>
            </a:r>
            <a:r>
              <a:rPr lang="en-US" altLang="zh-CN" sz="1400" dirty="0">
                <a:solidFill>
                  <a:schemeClr val="tx1">
                    <a:lumMod val="65000"/>
                    <a:lumOff val="35000"/>
                  </a:schemeClr>
                </a:solidFill>
                <a:latin typeface="楷体" panose="02010609060101010101" pitchFamily="49" charset="-122"/>
                <a:ea typeface="楷体" panose="02010609060101010101" pitchFamily="49" charset="-122"/>
              </a:rPr>
              <a:t>CSS3</a:t>
            </a: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技术为核心，利用</a:t>
            </a:r>
            <a:r>
              <a:rPr lang="en-US" altLang="zh-CN" sz="1400" dirty="0" err="1">
                <a:solidFill>
                  <a:schemeClr val="tx1">
                    <a:lumMod val="65000"/>
                    <a:lumOff val="35000"/>
                  </a:schemeClr>
                </a:solidFill>
                <a:latin typeface="楷体" panose="02010609060101010101" pitchFamily="49" charset="-122"/>
                <a:ea typeface="楷体" panose="02010609060101010101" pitchFamily="49" charset="-122"/>
              </a:rPr>
              <a:t>js</a:t>
            </a: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a:t>
            </a:r>
            <a:r>
              <a:rPr lang="en-US" altLang="zh-CN" sz="1400" dirty="0">
                <a:solidFill>
                  <a:schemeClr val="tx1">
                    <a:lumMod val="65000"/>
                    <a:lumOff val="35000"/>
                  </a:schemeClr>
                </a:solidFill>
                <a:latin typeface="楷体" panose="02010609060101010101" pitchFamily="49" charset="-122"/>
                <a:ea typeface="楷体" panose="02010609060101010101" pitchFamily="49" charset="-122"/>
              </a:rPr>
              <a:t>web</a:t>
            </a: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组件为辅的框架设计结构，该框架的优点是自由度高，支持用户自定义字体与内容，缺点是缺少动态加载技术。</a:t>
            </a:r>
            <a:endParaRPr lang="en-US" altLang="zh-CN" sz="1400"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23" name="TextBox 22"/>
          <p:cNvSpPr txBox="1"/>
          <p:nvPr/>
        </p:nvSpPr>
        <p:spPr>
          <a:xfrm>
            <a:off x="537371" y="1455679"/>
            <a:ext cx="1990735" cy="2638030"/>
          </a:xfrm>
          <a:prstGeom prst="rect">
            <a:avLst/>
          </a:prstGeom>
          <a:noFill/>
        </p:spPr>
        <p:txBody>
          <a:bodyPr wrap="square" rtlCol="0">
            <a:spAutoFit/>
          </a:bodyPr>
          <a:lstStyle/>
          <a:p>
            <a:pPr algn="just">
              <a:lnSpc>
                <a:spcPct val="150000"/>
              </a:lnSpc>
              <a:defRPr/>
            </a:pPr>
            <a:r>
              <a:rPr lang="en-US" altLang="zh-CN" sz="1400" dirty="0">
                <a:solidFill>
                  <a:schemeClr val="tx1">
                    <a:lumMod val="65000"/>
                    <a:lumOff val="35000"/>
                  </a:schemeClr>
                </a:solidFill>
                <a:latin typeface="楷体" panose="02010609060101010101" pitchFamily="49" charset="-122"/>
                <a:ea typeface="楷体" panose="02010609060101010101" pitchFamily="49" charset="-122"/>
              </a:rPr>
              <a:t>Bootstrap</a:t>
            </a: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是以</a:t>
            </a:r>
            <a:r>
              <a:rPr lang="en-US" altLang="zh-CN" sz="1400" dirty="0">
                <a:solidFill>
                  <a:schemeClr val="tx1">
                    <a:lumMod val="65000"/>
                    <a:lumOff val="35000"/>
                  </a:schemeClr>
                </a:solidFill>
                <a:latin typeface="楷体" panose="02010609060101010101" pitchFamily="49" charset="-122"/>
                <a:ea typeface="楷体" panose="02010609060101010101" pitchFamily="49" charset="-122"/>
              </a:rPr>
              <a:t>html</a:t>
            </a: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a:t>
            </a:r>
            <a:r>
              <a:rPr lang="en-US" altLang="zh-CN" sz="1400" dirty="0" err="1">
                <a:solidFill>
                  <a:schemeClr val="tx1">
                    <a:lumMod val="65000"/>
                    <a:lumOff val="35000"/>
                  </a:schemeClr>
                </a:solidFill>
                <a:latin typeface="楷体" panose="02010609060101010101" pitchFamily="49" charset="-122"/>
                <a:ea typeface="楷体" panose="02010609060101010101" pitchFamily="49" charset="-122"/>
              </a:rPr>
              <a:t>css</a:t>
            </a: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a:t>
            </a:r>
            <a:r>
              <a:rPr lang="en-US" altLang="zh-CN" sz="1400" dirty="0">
                <a:solidFill>
                  <a:schemeClr val="tx1">
                    <a:lumMod val="65000"/>
                    <a:lumOff val="35000"/>
                  </a:schemeClr>
                </a:solidFill>
                <a:latin typeface="楷体" panose="02010609060101010101" pitchFamily="49" charset="-122"/>
                <a:ea typeface="楷体" panose="02010609060101010101" pitchFamily="49" charset="-122"/>
              </a:rPr>
              <a:t>java</a:t>
            </a: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为主体的框架，它是在</a:t>
            </a:r>
            <a:r>
              <a:rPr lang="en-US" altLang="zh-CN" sz="1400" dirty="0" err="1">
                <a:solidFill>
                  <a:schemeClr val="tx1">
                    <a:lumMod val="65000"/>
                    <a:lumOff val="35000"/>
                  </a:schemeClr>
                </a:solidFill>
                <a:latin typeface="楷体" panose="02010609060101010101" pitchFamily="49" charset="-122"/>
                <a:ea typeface="楷体" panose="02010609060101010101" pitchFamily="49" charset="-122"/>
              </a:rPr>
              <a:t>jquery</a:t>
            </a: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基础上进行优化和调整后所形成的前端开源框架。优点是兼容性好，缺点是对于移动应用动态加载的效果差。</a:t>
            </a:r>
            <a:endParaRPr lang="en-US" altLang="zh-CN" sz="1400"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24" name="TextBox 23"/>
          <p:cNvSpPr txBox="1"/>
          <p:nvPr/>
        </p:nvSpPr>
        <p:spPr>
          <a:xfrm>
            <a:off x="6224530" y="3151801"/>
            <a:ext cx="2913442" cy="1991699"/>
          </a:xfrm>
          <a:prstGeom prst="rect">
            <a:avLst/>
          </a:prstGeom>
          <a:noFill/>
        </p:spPr>
        <p:txBody>
          <a:bodyPr wrap="square" rtlCol="0">
            <a:spAutoFit/>
          </a:bodyPr>
          <a:lstStyle/>
          <a:p>
            <a:pPr algn="just">
              <a:lnSpc>
                <a:spcPct val="150000"/>
              </a:lnSpc>
              <a:defRPr/>
            </a:pP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该框架是以</a:t>
            </a:r>
            <a:r>
              <a:rPr lang="en-US" altLang="zh-CN" sz="1400" dirty="0" err="1">
                <a:solidFill>
                  <a:schemeClr val="tx1">
                    <a:lumMod val="65000"/>
                    <a:lumOff val="35000"/>
                  </a:schemeClr>
                </a:solidFill>
                <a:latin typeface="楷体" panose="02010609060101010101" pitchFamily="49" charset="-122"/>
                <a:ea typeface="楷体" panose="02010609060101010101" pitchFamily="49" charset="-122"/>
              </a:rPr>
              <a:t>JQuery</a:t>
            </a:r>
            <a:r>
              <a:rPr lang="zh-CN" altLang="en-US" sz="1400" dirty="0">
                <a:solidFill>
                  <a:schemeClr val="tx1">
                    <a:lumMod val="65000"/>
                    <a:lumOff val="35000"/>
                  </a:schemeClr>
                </a:solidFill>
                <a:latin typeface="楷体" panose="02010609060101010101" pitchFamily="49" charset="-122"/>
                <a:ea typeface="楷体" panose="02010609060101010101" pitchFamily="49" charset="-122"/>
              </a:rPr>
              <a:t>与用户界面结合的基础上开发出的框架，该框架具有自定义主题、支持高端设备使用的优点，但该框架在显示及分辨率方面存在适配问题，且不支持动态加载技术。</a:t>
            </a:r>
            <a:endParaRPr lang="en-US" altLang="zh-CN" sz="1400" dirty="0">
              <a:solidFill>
                <a:schemeClr val="tx1">
                  <a:lumMod val="65000"/>
                  <a:lumOff val="35000"/>
                </a:schemeClr>
              </a:solidFill>
              <a:latin typeface="楷体" panose="02010609060101010101" pitchFamily="49" charset="-122"/>
              <a:ea typeface="楷体" panose="02010609060101010101" pitchFamily="49" charset="-122"/>
            </a:endParaRPr>
          </a:p>
        </p:txBody>
      </p:sp>
      <p:sp>
        <p:nvSpPr>
          <p:cNvPr id="29" name="矩形 28"/>
          <p:cNvSpPr/>
          <p:nvPr/>
        </p:nvSpPr>
        <p:spPr>
          <a:xfrm>
            <a:off x="6239638" y="731054"/>
            <a:ext cx="192856" cy="385712"/>
          </a:xfrm>
          <a:custGeom>
            <a:avLst/>
            <a:gdLst/>
            <a:ahLst/>
            <a:cxnLst/>
            <a:rect l="l" t="t" r="r" b="b"/>
            <a:pathLst>
              <a:path w="192856" h="385712">
                <a:moveTo>
                  <a:pt x="0" y="192856"/>
                </a:moveTo>
                <a:lnTo>
                  <a:pt x="96428" y="289284"/>
                </a:lnTo>
                <a:lnTo>
                  <a:pt x="0" y="385712"/>
                </a:lnTo>
                <a:close/>
                <a:moveTo>
                  <a:pt x="0" y="0"/>
                </a:moveTo>
                <a:lnTo>
                  <a:pt x="96429" y="96429"/>
                </a:lnTo>
                <a:lnTo>
                  <a:pt x="192856" y="192856"/>
                </a:lnTo>
                <a:lnTo>
                  <a:pt x="96428" y="289284"/>
                </a:lnTo>
                <a:lnTo>
                  <a:pt x="96428" y="96429"/>
                </a:lnTo>
                <a:lnTo>
                  <a:pt x="0" y="1928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1" name="矩形 28"/>
          <p:cNvSpPr/>
          <p:nvPr/>
        </p:nvSpPr>
        <p:spPr>
          <a:xfrm>
            <a:off x="5898784" y="4147650"/>
            <a:ext cx="192856" cy="385712"/>
          </a:xfrm>
          <a:custGeom>
            <a:avLst/>
            <a:gdLst/>
            <a:ahLst/>
            <a:cxnLst/>
            <a:rect l="l" t="t" r="r" b="b"/>
            <a:pathLst>
              <a:path w="192856" h="385712">
                <a:moveTo>
                  <a:pt x="0" y="192856"/>
                </a:moveTo>
                <a:lnTo>
                  <a:pt x="96428" y="289284"/>
                </a:lnTo>
                <a:lnTo>
                  <a:pt x="0" y="385712"/>
                </a:lnTo>
                <a:close/>
                <a:moveTo>
                  <a:pt x="0" y="0"/>
                </a:moveTo>
                <a:lnTo>
                  <a:pt x="96429" y="96429"/>
                </a:lnTo>
                <a:lnTo>
                  <a:pt x="192856" y="192856"/>
                </a:lnTo>
                <a:lnTo>
                  <a:pt x="96428" y="289284"/>
                </a:lnTo>
                <a:lnTo>
                  <a:pt x="96428" y="96429"/>
                </a:lnTo>
                <a:lnTo>
                  <a:pt x="0" y="1928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2" name="矩形 28"/>
          <p:cNvSpPr/>
          <p:nvPr/>
        </p:nvSpPr>
        <p:spPr>
          <a:xfrm>
            <a:off x="313925" y="1484567"/>
            <a:ext cx="212334" cy="385712"/>
          </a:xfrm>
          <a:custGeom>
            <a:avLst/>
            <a:gdLst/>
            <a:ahLst/>
            <a:cxnLst/>
            <a:rect l="l" t="t" r="r" b="b"/>
            <a:pathLst>
              <a:path w="192856" h="385712">
                <a:moveTo>
                  <a:pt x="0" y="192856"/>
                </a:moveTo>
                <a:lnTo>
                  <a:pt x="96428" y="289284"/>
                </a:lnTo>
                <a:lnTo>
                  <a:pt x="0" y="385712"/>
                </a:lnTo>
                <a:close/>
                <a:moveTo>
                  <a:pt x="0" y="0"/>
                </a:moveTo>
                <a:lnTo>
                  <a:pt x="96429" y="96429"/>
                </a:lnTo>
                <a:lnTo>
                  <a:pt x="192856" y="192856"/>
                </a:lnTo>
                <a:lnTo>
                  <a:pt x="96428" y="289284"/>
                </a:lnTo>
                <a:lnTo>
                  <a:pt x="96428" y="96429"/>
                </a:lnTo>
                <a:lnTo>
                  <a:pt x="0" y="1928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7" name="文本框 26">
            <a:extLst>
              <a:ext uri="{FF2B5EF4-FFF2-40B4-BE49-F238E27FC236}">
                <a16:creationId xmlns:a16="http://schemas.microsoft.com/office/drawing/2014/main" id="{42F3F97B-12B6-4EB8-BD01-F5A3D5A6FC99}"/>
              </a:ext>
            </a:extLst>
          </p:cNvPr>
          <p:cNvSpPr txBox="1"/>
          <p:nvPr/>
        </p:nvSpPr>
        <p:spPr>
          <a:xfrm>
            <a:off x="787419" y="123601"/>
            <a:ext cx="3240360" cy="369332"/>
          </a:xfrm>
          <a:prstGeom prst="rect">
            <a:avLst/>
          </a:prstGeom>
          <a:noFill/>
        </p:spPr>
        <p:txBody>
          <a:bodyPr wrap="square" rtlCol="0">
            <a:spAutoFit/>
          </a:bodyPr>
          <a:lstStyle/>
          <a:p>
            <a:r>
              <a:rPr lang="zh-CN" altLang="en-US" dirty="0">
                <a:solidFill>
                  <a:schemeClr val="bg1"/>
                </a:solidFill>
                <a:latin typeface="印品黑体" panose="00000500000000000000" pitchFamily="2" charset="-122"/>
                <a:ea typeface="印品黑体" panose="00000500000000000000" pitchFamily="2" charset="-122"/>
              </a:rPr>
              <a:t>大数据技术的应用开发框架</a:t>
            </a:r>
          </a:p>
        </p:txBody>
      </p:sp>
    </p:spTree>
    <p:extLst>
      <p:ext uri="{BB962C8B-B14F-4D97-AF65-F5344CB8AC3E}">
        <p14:creationId xmlns:p14="http://schemas.microsoft.com/office/powerpoint/2010/main" val="2574647254"/>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ppt_x</p:attrName>
                                        </p:attrNameLst>
                                      </p:cBhvr>
                                      <p:tavLst>
                                        <p:tav tm="0">
                                          <p:val>
                                            <p:strVal val="#ppt_x-#ppt_w*1.125000"/>
                                          </p:val>
                                        </p:tav>
                                        <p:tav tm="100000">
                                          <p:val>
                                            <p:strVal val="#ppt_x"/>
                                          </p:val>
                                        </p:tav>
                                      </p:tavLst>
                                    </p:anim>
                                    <p:animEffect transition="in" filter="wipe(right)">
                                      <p:cBhvr>
                                        <p:cTn id="12" dur="500"/>
                                        <p:tgtEl>
                                          <p:spTgt spid="22"/>
                                        </p:tgtEl>
                                      </p:cBhvr>
                                    </p:animEffect>
                                  </p:childTnLst>
                                </p:cTn>
                              </p:par>
                            </p:childTnLst>
                          </p:cTn>
                        </p:par>
                        <p:par>
                          <p:cTn id="13" fill="hold">
                            <p:stCondLst>
                              <p:cond delay="2500"/>
                            </p:stCondLst>
                            <p:childTnLst>
                              <p:par>
                                <p:cTn id="14" presetID="1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p:tgtEl>
                                          <p:spTgt spid="29"/>
                                        </p:tgtEl>
                                        <p:attrNameLst>
                                          <p:attrName>ppt_x</p:attrName>
                                        </p:attrNameLst>
                                      </p:cBhvr>
                                      <p:tavLst>
                                        <p:tav tm="0">
                                          <p:val>
                                            <p:strVal val="#ppt_x-#ppt_w*1.125000"/>
                                          </p:val>
                                        </p:tav>
                                        <p:tav tm="100000">
                                          <p:val>
                                            <p:strVal val="#ppt_x"/>
                                          </p:val>
                                        </p:tav>
                                      </p:tavLst>
                                    </p:anim>
                                    <p:animEffect transition="in" filter="wipe(right)">
                                      <p:cBhvr>
                                        <p:cTn id="17" dur="500"/>
                                        <p:tgtEl>
                                          <p:spTgt spid="29"/>
                                        </p:tgtEl>
                                      </p:cBhvr>
                                    </p:animEffect>
                                  </p:childTnLst>
                                </p:cTn>
                              </p:par>
                            </p:childTnLst>
                          </p:cTn>
                        </p:par>
                        <p:par>
                          <p:cTn id="18" fill="hold">
                            <p:stCondLst>
                              <p:cond delay="3000"/>
                            </p:stCondLst>
                            <p:childTnLst>
                              <p:par>
                                <p:cTn id="19" presetID="1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childTnLst>
                          </p:cTn>
                        </p:par>
                        <p:par>
                          <p:cTn id="23" fill="hold">
                            <p:stCondLst>
                              <p:cond delay="3500"/>
                            </p:stCondLst>
                            <p:childTnLst>
                              <p:par>
                                <p:cTn id="24" presetID="12" presetClass="entr" presetSubtype="8"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p:tgtEl>
                                          <p:spTgt spid="31"/>
                                        </p:tgtEl>
                                        <p:attrNameLst>
                                          <p:attrName>ppt_x</p:attrName>
                                        </p:attrNameLst>
                                      </p:cBhvr>
                                      <p:tavLst>
                                        <p:tav tm="0">
                                          <p:val>
                                            <p:strVal val="#ppt_x-#ppt_w*1.125000"/>
                                          </p:val>
                                        </p:tav>
                                        <p:tav tm="100000">
                                          <p:val>
                                            <p:strVal val="#ppt_x"/>
                                          </p:val>
                                        </p:tav>
                                      </p:tavLst>
                                    </p:anim>
                                    <p:animEffect transition="in" filter="wipe(right)">
                                      <p:cBhvr>
                                        <p:cTn id="27" dur="500"/>
                                        <p:tgtEl>
                                          <p:spTgt spid="31"/>
                                        </p:tgtEl>
                                      </p:cBhvr>
                                    </p:animEffect>
                                  </p:childTnLst>
                                </p:cTn>
                              </p:par>
                            </p:childTnLst>
                          </p:cTn>
                        </p:par>
                        <p:par>
                          <p:cTn id="28" fill="hold">
                            <p:stCondLst>
                              <p:cond delay="4000"/>
                            </p:stCondLst>
                            <p:childTnLst>
                              <p:par>
                                <p:cTn id="29" presetID="1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ppt_x</p:attrName>
                                        </p:attrNameLst>
                                      </p:cBhvr>
                                      <p:tavLst>
                                        <p:tav tm="0">
                                          <p:val>
                                            <p:strVal val="#ppt_x-#ppt_w*1.125000"/>
                                          </p:val>
                                        </p:tav>
                                        <p:tav tm="100000">
                                          <p:val>
                                            <p:strVal val="#ppt_x"/>
                                          </p:val>
                                        </p:tav>
                                      </p:tavLst>
                                    </p:anim>
                                    <p:animEffect transition="in" filter="wipe(right)">
                                      <p:cBhvr>
                                        <p:cTn id="32" dur="500"/>
                                        <p:tgtEl>
                                          <p:spTgt spid="32"/>
                                        </p:tgtEl>
                                      </p:cBhvr>
                                    </p:animEffect>
                                  </p:childTnLst>
                                </p:cTn>
                              </p:par>
                            </p:childTnLst>
                          </p:cTn>
                        </p:par>
                        <p:par>
                          <p:cTn id="33" fill="hold">
                            <p:stCondLst>
                              <p:cond delay="4500"/>
                            </p:stCondLst>
                            <p:childTnLst>
                              <p:par>
                                <p:cTn id="34" presetID="12" presetClass="entr" presetSubtype="8"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p:tgtEl>
                                          <p:spTgt spid="23"/>
                                        </p:tgtEl>
                                        <p:attrNameLst>
                                          <p:attrName>ppt_x</p:attrName>
                                        </p:attrNameLst>
                                      </p:cBhvr>
                                      <p:tavLst>
                                        <p:tav tm="0">
                                          <p:val>
                                            <p:strVal val="#ppt_x-#ppt_w*1.125000"/>
                                          </p:val>
                                        </p:tav>
                                        <p:tav tm="100000">
                                          <p:val>
                                            <p:strVal val="#ppt_x"/>
                                          </p:val>
                                        </p:tav>
                                      </p:tavLst>
                                    </p:anim>
                                    <p:animEffect transition="in" filter="wipe(right)">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9"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rot="5400000">
            <a:off x="-622431" y="-511446"/>
            <a:ext cx="2637494" cy="1505910"/>
          </a:xfrm>
          <a:custGeom>
            <a:avLst/>
            <a:gdLst/>
            <a:ahLst/>
            <a:cxnLst/>
            <a:rect l="l" t="t" r="r" b="b"/>
            <a:pathLst>
              <a:path w="421675" h="210838">
                <a:moveTo>
                  <a:pt x="210838" y="0"/>
                </a:moveTo>
                <a:lnTo>
                  <a:pt x="421675" y="210838"/>
                </a:lnTo>
                <a:lnTo>
                  <a:pt x="0" y="210838"/>
                </a:lnTo>
                <a:close/>
              </a:path>
            </a:pathLst>
          </a:cu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 name="矩形 2"/>
          <p:cNvSpPr/>
          <p:nvPr/>
        </p:nvSpPr>
        <p:spPr>
          <a:xfrm rot="5400000">
            <a:off x="-335752" y="1125526"/>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 name="矩形 2"/>
          <p:cNvSpPr/>
          <p:nvPr/>
        </p:nvSpPr>
        <p:spPr>
          <a:xfrm rot="5400000">
            <a:off x="440446" y="159020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 name="矩形 2"/>
          <p:cNvSpPr/>
          <p:nvPr/>
        </p:nvSpPr>
        <p:spPr>
          <a:xfrm rot="5400000">
            <a:off x="315136" y="412526"/>
            <a:ext cx="1302985" cy="65026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2" name="矩形 2"/>
          <p:cNvSpPr/>
          <p:nvPr/>
        </p:nvSpPr>
        <p:spPr>
          <a:xfrm rot="5400000">
            <a:off x="906560" y="1928305"/>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3" name="矩形 2"/>
          <p:cNvSpPr/>
          <p:nvPr/>
        </p:nvSpPr>
        <p:spPr>
          <a:xfrm rot="5400000">
            <a:off x="906560" y="2456469"/>
            <a:ext cx="547159" cy="2730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 name="矩形 2"/>
          <p:cNvSpPr/>
          <p:nvPr/>
        </p:nvSpPr>
        <p:spPr>
          <a:xfrm rot="5400000">
            <a:off x="440446" y="239194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 name="矩形 2"/>
          <p:cNvSpPr/>
          <p:nvPr/>
        </p:nvSpPr>
        <p:spPr>
          <a:xfrm rot="5400000">
            <a:off x="367402" y="3265808"/>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 name="矩形 2"/>
          <p:cNvSpPr/>
          <p:nvPr/>
        </p:nvSpPr>
        <p:spPr>
          <a:xfrm rot="5400000">
            <a:off x="486335" y="425795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 name="矩形 2"/>
          <p:cNvSpPr/>
          <p:nvPr/>
        </p:nvSpPr>
        <p:spPr>
          <a:xfrm rot="5400000">
            <a:off x="-335752" y="444481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 name="矩形 2"/>
          <p:cNvSpPr/>
          <p:nvPr/>
        </p:nvSpPr>
        <p:spPr>
          <a:xfrm rot="5400000">
            <a:off x="486335" y="4918502"/>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 name="矩形 2"/>
          <p:cNvSpPr/>
          <p:nvPr/>
        </p:nvSpPr>
        <p:spPr>
          <a:xfrm rot="5400000">
            <a:off x="795492" y="4608759"/>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0" name="矩形 2"/>
          <p:cNvSpPr/>
          <p:nvPr/>
        </p:nvSpPr>
        <p:spPr>
          <a:xfrm rot="5400000">
            <a:off x="1106720" y="4305215"/>
            <a:ext cx="611216" cy="3050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1" name="矩形 2"/>
          <p:cNvSpPr/>
          <p:nvPr/>
        </p:nvSpPr>
        <p:spPr>
          <a:xfrm rot="5400000">
            <a:off x="1104649" y="3687800"/>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6" name="矩形 2"/>
          <p:cNvSpPr/>
          <p:nvPr/>
        </p:nvSpPr>
        <p:spPr>
          <a:xfrm rot="5400000">
            <a:off x="-233773" y="3135261"/>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7" name="矩形 2"/>
          <p:cNvSpPr/>
          <p:nvPr/>
        </p:nvSpPr>
        <p:spPr>
          <a:xfrm rot="5400000">
            <a:off x="-457281" y="119735"/>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8" name="矩形 2"/>
          <p:cNvSpPr/>
          <p:nvPr/>
        </p:nvSpPr>
        <p:spPr>
          <a:xfrm rot="5400000">
            <a:off x="151528" y="15026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29" name="矩形 2"/>
          <p:cNvSpPr/>
          <p:nvPr/>
        </p:nvSpPr>
        <p:spPr>
          <a:xfrm rot="5400000">
            <a:off x="151528" y="252347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0" name="矩形 2"/>
          <p:cNvSpPr/>
          <p:nvPr/>
        </p:nvSpPr>
        <p:spPr>
          <a:xfrm rot="5400000">
            <a:off x="-75391" y="3863968"/>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1" name="矩形 2"/>
          <p:cNvSpPr/>
          <p:nvPr/>
        </p:nvSpPr>
        <p:spPr>
          <a:xfrm rot="5400000">
            <a:off x="1306481" y="1479337"/>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2" name="矩形 2"/>
          <p:cNvSpPr/>
          <p:nvPr/>
        </p:nvSpPr>
        <p:spPr>
          <a:xfrm rot="5400000">
            <a:off x="-700570" y="1070967"/>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3" name="矩形 2"/>
          <p:cNvSpPr/>
          <p:nvPr/>
        </p:nvSpPr>
        <p:spPr>
          <a:xfrm rot="5400000">
            <a:off x="-407031" y="2913873"/>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4" name="矩形 2"/>
          <p:cNvSpPr/>
          <p:nvPr/>
        </p:nvSpPr>
        <p:spPr>
          <a:xfrm rot="5400000">
            <a:off x="361002" y="402014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5" name="矩形 2"/>
          <p:cNvSpPr/>
          <p:nvPr/>
        </p:nvSpPr>
        <p:spPr>
          <a:xfrm rot="5400000">
            <a:off x="1277524" y="3061881"/>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6" name="矩形 2"/>
          <p:cNvSpPr/>
          <p:nvPr/>
        </p:nvSpPr>
        <p:spPr>
          <a:xfrm rot="5400000">
            <a:off x="1747240" y="2233233"/>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8" name="矩形 2"/>
          <p:cNvSpPr/>
          <p:nvPr/>
        </p:nvSpPr>
        <p:spPr>
          <a:xfrm rot="5400000">
            <a:off x="1501312" y="4527089"/>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39" name="矩形 2"/>
          <p:cNvSpPr/>
          <p:nvPr/>
        </p:nvSpPr>
        <p:spPr>
          <a:xfrm rot="5400000">
            <a:off x="1164999" y="5043965"/>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9" name="矩形 2"/>
          <p:cNvSpPr/>
          <p:nvPr/>
        </p:nvSpPr>
        <p:spPr>
          <a:xfrm rot="5400000">
            <a:off x="-470723" y="2550230"/>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0" name="矩形 2"/>
          <p:cNvSpPr/>
          <p:nvPr/>
        </p:nvSpPr>
        <p:spPr>
          <a:xfrm rot="5400000">
            <a:off x="197724" y="4516526"/>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1" name="矩形 2"/>
          <p:cNvSpPr/>
          <p:nvPr/>
        </p:nvSpPr>
        <p:spPr>
          <a:xfrm rot="5400000">
            <a:off x="176184" y="1235392"/>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2" name="矩形 2"/>
          <p:cNvSpPr/>
          <p:nvPr/>
        </p:nvSpPr>
        <p:spPr>
          <a:xfrm rot="5400000">
            <a:off x="1184628" y="2196878"/>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3" name="矩形 2"/>
          <p:cNvSpPr/>
          <p:nvPr/>
        </p:nvSpPr>
        <p:spPr>
          <a:xfrm rot="5400000">
            <a:off x="1226534" y="542473"/>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7" name="矩形 2"/>
          <p:cNvSpPr/>
          <p:nvPr/>
        </p:nvSpPr>
        <p:spPr>
          <a:xfrm rot="16200000">
            <a:off x="7402359" y="1913156"/>
            <a:ext cx="2340562" cy="117028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8" name="矩形 2"/>
          <p:cNvSpPr/>
          <p:nvPr/>
        </p:nvSpPr>
        <p:spPr>
          <a:xfrm rot="16200000">
            <a:off x="8150524" y="3620765"/>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9" name="矩形 2"/>
          <p:cNvSpPr/>
          <p:nvPr/>
        </p:nvSpPr>
        <p:spPr>
          <a:xfrm rot="16200000">
            <a:off x="7913119" y="342548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0" name="矩形 2"/>
          <p:cNvSpPr/>
          <p:nvPr/>
        </p:nvSpPr>
        <p:spPr>
          <a:xfrm rot="16200000">
            <a:off x="7539660" y="4355011"/>
            <a:ext cx="1302985" cy="65026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1" name="矩形 2"/>
          <p:cNvSpPr/>
          <p:nvPr/>
        </p:nvSpPr>
        <p:spPr>
          <a:xfrm rot="16200000">
            <a:off x="7704062" y="3216430"/>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2" name="矩形 2"/>
          <p:cNvSpPr/>
          <p:nvPr/>
        </p:nvSpPr>
        <p:spPr>
          <a:xfrm rot="16200000">
            <a:off x="7704062" y="2688266"/>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3" name="矩形 2"/>
          <p:cNvSpPr/>
          <p:nvPr/>
        </p:nvSpPr>
        <p:spPr>
          <a:xfrm rot="16200000">
            <a:off x="7913119" y="262374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4" name="矩形 2"/>
          <p:cNvSpPr/>
          <p:nvPr/>
        </p:nvSpPr>
        <p:spPr>
          <a:xfrm rot="16200000">
            <a:off x="7696061" y="1605865"/>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5" name="矩形 2"/>
          <p:cNvSpPr/>
          <p:nvPr/>
        </p:nvSpPr>
        <p:spPr>
          <a:xfrm rot="16200000">
            <a:off x="8051961" y="850689"/>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6" name="矩形 2"/>
          <p:cNvSpPr/>
          <p:nvPr/>
        </p:nvSpPr>
        <p:spPr>
          <a:xfrm rot="16200000">
            <a:off x="8150524" y="301479"/>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7" name="矩形 2"/>
          <p:cNvSpPr/>
          <p:nvPr/>
        </p:nvSpPr>
        <p:spPr>
          <a:xfrm rot="16200000">
            <a:off x="8051961" y="190138"/>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8" name="矩形 2"/>
          <p:cNvSpPr/>
          <p:nvPr/>
        </p:nvSpPr>
        <p:spPr>
          <a:xfrm rot="16200000">
            <a:off x="7742804" y="49988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9" name="矩形 2"/>
          <p:cNvSpPr/>
          <p:nvPr/>
        </p:nvSpPr>
        <p:spPr>
          <a:xfrm rot="16200000">
            <a:off x="7439845" y="807552"/>
            <a:ext cx="611216" cy="3050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0" name="矩形 2"/>
          <p:cNvSpPr/>
          <p:nvPr/>
        </p:nvSpPr>
        <p:spPr>
          <a:xfrm rot="16200000">
            <a:off x="7433647" y="1420840"/>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1" name="矩形 2"/>
          <p:cNvSpPr/>
          <p:nvPr/>
        </p:nvSpPr>
        <p:spPr>
          <a:xfrm rot="16200000">
            <a:off x="8456467" y="1814992"/>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2" name="矩形 2"/>
          <p:cNvSpPr/>
          <p:nvPr/>
        </p:nvSpPr>
        <p:spPr>
          <a:xfrm rot="16200000">
            <a:off x="7785940" y="4383500"/>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3" name="矩形 2"/>
          <p:cNvSpPr/>
          <p:nvPr/>
        </p:nvSpPr>
        <p:spPr>
          <a:xfrm rot="16200000">
            <a:off x="8427737" y="36263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4" name="矩形 2"/>
          <p:cNvSpPr/>
          <p:nvPr/>
        </p:nvSpPr>
        <p:spPr>
          <a:xfrm rot="16200000">
            <a:off x="8427737" y="260560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5" name="矩形 2"/>
          <p:cNvSpPr/>
          <p:nvPr/>
        </p:nvSpPr>
        <p:spPr>
          <a:xfrm rot="16200000">
            <a:off x="8276086" y="1076191"/>
            <a:ext cx="957086" cy="477638"/>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6" name="矩形 2"/>
          <p:cNvSpPr/>
          <p:nvPr/>
        </p:nvSpPr>
        <p:spPr>
          <a:xfrm rot="16200000">
            <a:off x="7491229" y="3814035"/>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7" name="矩形 2"/>
          <p:cNvSpPr/>
          <p:nvPr/>
        </p:nvSpPr>
        <p:spPr>
          <a:xfrm rot="16200000">
            <a:off x="7286929" y="3063551"/>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8" name="矩形 2"/>
          <p:cNvSpPr/>
          <p:nvPr/>
        </p:nvSpPr>
        <p:spPr>
          <a:xfrm rot="16200000">
            <a:off x="8165890" y="1805786"/>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9" name="矩形 2"/>
          <p:cNvSpPr/>
          <p:nvPr/>
        </p:nvSpPr>
        <p:spPr>
          <a:xfrm rot="16200000">
            <a:off x="7703908" y="8522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0" name="矩形 2"/>
          <p:cNvSpPr/>
          <p:nvPr/>
        </p:nvSpPr>
        <p:spPr>
          <a:xfrm rot="16200000">
            <a:off x="7135069" y="4083577"/>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1" name="矩形 2"/>
          <p:cNvSpPr/>
          <p:nvPr/>
        </p:nvSpPr>
        <p:spPr>
          <a:xfrm rot="16200000">
            <a:off x="7258114" y="1919896"/>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2" name="矩形 2"/>
          <p:cNvSpPr/>
          <p:nvPr/>
        </p:nvSpPr>
        <p:spPr>
          <a:xfrm rot="16200000">
            <a:off x="7281990" y="2426460"/>
            <a:ext cx="360071" cy="17969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3" name="矩形 2"/>
          <p:cNvSpPr/>
          <p:nvPr/>
        </p:nvSpPr>
        <p:spPr>
          <a:xfrm rot="16200000">
            <a:off x="7396060" y="760750"/>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4" name="矩形 2"/>
          <p:cNvSpPr/>
          <p:nvPr/>
        </p:nvSpPr>
        <p:spPr>
          <a:xfrm rot="16200000">
            <a:off x="7563822" y="159758"/>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5" name="矩形 2"/>
          <p:cNvSpPr/>
          <p:nvPr/>
        </p:nvSpPr>
        <p:spPr>
          <a:xfrm rot="16200000">
            <a:off x="7745609" y="1926117"/>
            <a:ext cx="1882895" cy="941450"/>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6" name="矩形 2"/>
          <p:cNvSpPr/>
          <p:nvPr/>
        </p:nvSpPr>
        <p:spPr>
          <a:xfrm rot="16200000">
            <a:off x="8071565" y="457024"/>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7" name="矩形 2"/>
          <p:cNvSpPr/>
          <p:nvPr/>
        </p:nvSpPr>
        <p:spPr>
          <a:xfrm rot="16200000">
            <a:off x="8093105" y="373815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8" name="矩形 2"/>
          <p:cNvSpPr/>
          <p:nvPr/>
        </p:nvSpPr>
        <p:spPr>
          <a:xfrm rot="16200000">
            <a:off x="7444988" y="2956836"/>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9" name="矩形 2"/>
          <p:cNvSpPr/>
          <p:nvPr/>
        </p:nvSpPr>
        <p:spPr>
          <a:xfrm rot="16200000">
            <a:off x="7670838" y="4745366"/>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0" name="矩形 2"/>
          <p:cNvSpPr/>
          <p:nvPr/>
        </p:nvSpPr>
        <p:spPr>
          <a:xfrm rot="16200000">
            <a:off x="6602252" y="1252110"/>
            <a:ext cx="221029" cy="11030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2" name="矩形 2"/>
          <p:cNvSpPr/>
          <p:nvPr/>
        </p:nvSpPr>
        <p:spPr>
          <a:xfrm rot="5400000">
            <a:off x="2373847" y="3995607"/>
            <a:ext cx="151366" cy="7554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6" name="矩形 2"/>
          <p:cNvSpPr/>
          <p:nvPr/>
        </p:nvSpPr>
        <p:spPr>
          <a:xfrm rot="5400000">
            <a:off x="954577" y="553142"/>
            <a:ext cx="2388807" cy="1192144"/>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19" name="矩形 2"/>
          <p:cNvSpPr/>
          <p:nvPr/>
        </p:nvSpPr>
        <p:spPr>
          <a:xfrm rot="16200000" flipH="1">
            <a:off x="5815089" y="1807217"/>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20" name="矩形 2"/>
          <p:cNvSpPr/>
          <p:nvPr/>
        </p:nvSpPr>
        <p:spPr>
          <a:xfrm rot="16200000" flipH="1">
            <a:off x="5726344" y="181545"/>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23" name="矩形 2"/>
          <p:cNvSpPr/>
          <p:nvPr/>
        </p:nvSpPr>
        <p:spPr>
          <a:xfrm rot="16200000">
            <a:off x="6556517" y="272394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24" name="矩形 2"/>
          <p:cNvSpPr/>
          <p:nvPr/>
        </p:nvSpPr>
        <p:spPr>
          <a:xfrm rot="16200000">
            <a:off x="6187228" y="3832378"/>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5" name="TextBox 4"/>
          <p:cNvSpPr txBox="1"/>
          <p:nvPr/>
        </p:nvSpPr>
        <p:spPr>
          <a:xfrm>
            <a:off x="1890454" y="2094580"/>
            <a:ext cx="5357090" cy="923330"/>
          </a:xfrm>
          <a:prstGeom prst="rect">
            <a:avLst/>
          </a:prstGeom>
          <a:noFill/>
        </p:spPr>
        <p:txBody>
          <a:bodyPr wrap="square" rtlCol="0">
            <a:spAutoFit/>
          </a:bodyPr>
          <a:lstStyle/>
          <a:p>
            <a:pPr algn="dist"/>
            <a:r>
              <a:rPr lang="zh-CN" altLang="en-US" sz="5400" b="1" dirty="0">
                <a:solidFill>
                  <a:schemeClr val="tx2"/>
                </a:solidFill>
                <a:latin typeface="印品黑体" panose="00000500000000000000" pitchFamily="2" charset="-122"/>
                <a:ea typeface="印品黑体" panose="00000500000000000000" pitchFamily="2" charset="-122"/>
              </a:rPr>
              <a:t>感谢观看！</a:t>
            </a:r>
          </a:p>
        </p:txBody>
      </p:sp>
    </p:spTree>
    <p:extLst>
      <p:ext uri="{BB962C8B-B14F-4D97-AF65-F5344CB8AC3E}">
        <p14:creationId xmlns:p14="http://schemas.microsoft.com/office/powerpoint/2010/main" val="3809309205"/>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8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100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50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8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0-#ppt_w/2"/>
                                          </p:val>
                                        </p:tav>
                                        <p:tav tm="100000">
                                          <p:val>
                                            <p:strVal val="#ppt_x"/>
                                          </p:val>
                                        </p:tav>
                                      </p:tavLst>
                                    </p:anim>
                                    <p:anim calcmode="lin" valueType="num">
                                      <p:cBhvr additive="base">
                                        <p:cTn id="88" dur="500" fill="hold"/>
                                        <p:tgtEl>
                                          <p:spTgt spid="3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0-#ppt_w/2"/>
                                          </p:val>
                                        </p:tav>
                                        <p:tav tm="100000">
                                          <p:val>
                                            <p:strVal val="#ppt_x"/>
                                          </p:val>
                                        </p:tav>
                                      </p:tavLst>
                                    </p:anim>
                                    <p:anim calcmode="lin" valueType="num">
                                      <p:cBhvr additive="base">
                                        <p:cTn id="96" dur="500" fill="hold"/>
                                        <p:tgtEl>
                                          <p:spTgt spid="34"/>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100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0-#ppt_w/2"/>
                                          </p:val>
                                        </p:tav>
                                        <p:tav tm="100000">
                                          <p:val>
                                            <p:strVal val="#ppt_x"/>
                                          </p:val>
                                        </p:tav>
                                      </p:tavLst>
                                    </p:anim>
                                    <p:anim calcmode="lin" valueType="num">
                                      <p:cBhvr additive="base">
                                        <p:cTn id="100" dur="500" fill="hold"/>
                                        <p:tgtEl>
                                          <p:spTgt spid="35"/>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50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0-#ppt_w/2"/>
                                          </p:val>
                                        </p:tav>
                                        <p:tav tm="100000">
                                          <p:val>
                                            <p:strVal val="#ppt_x"/>
                                          </p:val>
                                        </p:tav>
                                      </p:tavLst>
                                    </p:anim>
                                    <p:anim calcmode="lin" valueType="num">
                                      <p:cBhvr additive="base">
                                        <p:cTn id="108" dur="500" fill="hold"/>
                                        <p:tgtEl>
                                          <p:spTgt spid="3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100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0-#ppt_w/2"/>
                                          </p:val>
                                        </p:tav>
                                        <p:tav tm="100000">
                                          <p:val>
                                            <p:strVal val="#ppt_x"/>
                                          </p:val>
                                        </p:tav>
                                      </p:tavLst>
                                    </p:anim>
                                    <p:anim calcmode="lin" valueType="num">
                                      <p:cBhvr additive="base">
                                        <p:cTn id="112" dur="500" fill="hold"/>
                                        <p:tgtEl>
                                          <p:spTgt spid="38"/>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0-#ppt_w/2"/>
                                          </p:val>
                                        </p:tav>
                                        <p:tav tm="100000">
                                          <p:val>
                                            <p:strVal val="#ppt_x"/>
                                          </p:val>
                                        </p:tav>
                                      </p:tavLst>
                                    </p:anim>
                                    <p:anim calcmode="lin" valueType="num">
                                      <p:cBhvr additive="base">
                                        <p:cTn id="116" dur="500" fill="hold"/>
                                        <p:tgtEl>
                                          <p:spTgt spid="3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300"/>
                                  </p:stCondLst>
                                  <p:childTnLst>
                                    <p:set>
                                      <p:cBhvr>
                                        <p:cTn id="118" dur="1" fill="hold">
                                          <p:stCondLst>
                                            <p:cond delay="0"/>
                                          </p:stCondLst>
                                        </p:cTn>
                                        <p:tgtEl>
                                          <p:spTgt spid="69"/>
                                        </p:tgtEl>
                                        <p:attrNameLst>
                                          <p:attrName>style.visibility</p:attrName>
                                        </p:attrNameLst>
                                      </p:cBhvr>
                                      <p:to>
                                        <p:strVal val="visible"/>
                                      </p:to>
                                    </p:set>
                                    <p:anim calcmode="lin" valueType="num">
                                      <p:cBhvr additive="base">
                                        <p:cTn id="119" dur="500" fill="hold"/>
                                        <p:tgtEl>
                                          <p:spTgt spid="69"/>
                                        </p:tgtEl>
                                        <p:attrNameLst>
                                          <p:attrName>ppt_x</p:attrName>
                                        </p:attrNameLst>
                                      </p:cBhvr>
                                      <p:tavLst>
                                        <p:tav tm="0">
                                          <p:val>
                                            <p:strVal val="0-#ppt_w/2"/>
                                          </p:val>
                                        </p:tav>
                                        <p:tav tm="100000">
                                          <p:val>
                                            <p:strVal val="#ppt_x"/>
                                          </p:val>
                                        </p:tav>
                                      </p:tavLst>
                                    </p:anim>
                                    <p:anim calcmode="lin" valueType="num">
                                      <p:cBhvr additive="base">
                                        <p:cTn id="120" dur="500" fill="hold"/>
                                        <p:tgtEl>
                                          <p:spTgt spid="6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anim calcmode="lin" valueType="num">
                                      <p:cBhvr additive="base">
                                        <p:cTn id="123" dur="500" fill="hold"/>
                                        <p:tgtEl>
                                          <p:spTgt spid="70"/>
                                        </p:tgtEl>
                                        <p:attrNameLst>
                                          <p:attrName>ppt_x</p:attrName>
                                        </p:attrNameLst>
                                      </p:cBhvr>
                                      <p:tavLst>
                                        <p:tav tm="0">
                                          <p:val>
                                            <p:strVal val="0-#ppt_w/2"/>
                                          </p:val>
                                        </p:tav>
                                        <p:tav tm="100000">
                                          <p:val>
                                            <p:strVal val="#ppt_x"/>
                                          </p:val>
                                        </p:tav>
                                      </p:tavLst>
                                    </p:anim>
                                    <p:anim calcmode="lin" valueType="num">
                                      <p:cBhvr additive="base">
                                        <p:cTn id="124" dur="500" fill="hold"/>
                                        <p:tgtEl>
                                          <p:spTgt spid="70"/>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800"/>
                                  </p:stCondLst>
                                  <p:childTnLst>
                                    <p:set>
                                      <p:cBhvr>
                                        <p:cTn id="126" dur="1" fill="hold">
                                          <p:stCondLst>
                                            <p:cond delay="0"/>
                                          </p:stCondLst>
                                        </p:cTn>
                                        <p:tgtEl>
                                          <p:spTgt spid="71"/>
                                        </p:tgtEl>
                                        <p:attrNameLst>
                                          <p:attrName>style.visibility</p:attrName>
                                        </p:attrNameLst>
                                      </p:cBhvr>
                                      <p:to>
                                        <p:strVal val="visible"/>
                                      </p:to>
                                    </p:set>
                                    <p:anim calcmode="lin" valueType="num">
                                      <p:cBhvr additive="base">
                                        <p:cTn id="127" dur="500" fill="hold"/>
                                        <p:tgtEl>
                                          <p:spTgt spid="71"/>
                                        </p:tgtEl>
                                        <p:attrNameLst>
                                          <p:attrName>ppt_x</p:attrName>
                                        </p:attrNameLst>
                                      </p:cBhvr>
                                      <p:tavLst>
                                        <p:tav tm="0">
                                          <p:val>
                                            <p:strVal val="0-#ppt_w/2"/>
                                          </p:val>
                                        </p:tav>
                                        <p:tav tm="100000">
                                          <p:val>
                                            <p:strVal val="#ppt_x"/>
                                          </p:val>
                                        </p:tav>
                                      </p:tavLst>
                                    </p:anim>
                                    <p:anim calcmode="lin" valueType="num">
                                      <p:cBhvr additive="base">
                                        <p:cTn id="128" dur="500" fill="hold"/>
                                        <p:tgtEl>
                                          <p:spTgt spid="7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300"/>
                                  </p:stCondLst>
                                  <p:childTnLst>
                                    <p:set>
                                      <p:cBhvr>
                                        <p:cTn id="134" dur="1" fill="hold">
                                          <p:stCondLst>
                                            <p:cond delay="0"/>
                                          </p:stCondLst>
                                        </p:cTn>
                                        <p:tgtEl>
                                          <p:spTgt spid="73"/>
                                        </p:tgtEl>
                                        <p:attrNameLst>
                                          <p:attrName>style.visibility</p:attrName>
                                        </p:attrNameLst>
                                      </p:cBhvr>
                                      <p:to>
                                        <p:strVal val="visible"/>
                                      </p:to>
                                    </p:set>
                                    <p:anim calcmode="lin" valueType="num">
                                      <p:cBhvr additive="base">
                                        <p:cTn id="135" dur="500" fill="hold"/>
                                        <p:tgtEl>
                                          <p:spTgt spid="73"/>
                                        </p:tgtEl>
                                        <p:attrNameLst>
                                          <p:attrName>ppt_x</p:attrName>
                                        </p:attrNameLst>
                                      </p:cBhvr>
                                      <p:tavLst>
                                        <p:tav tm="0">
                                          <p:val>
                                            <p:strVal val="0-#ppt_w/2"/>
                                          </p:val>
                                        </p:tav>
                                        <p:tav tm="100000">
                                          <p:val>
                                            <p:strVal val="#ppt_x"/>
                                          </p:val>
                                        </p:tav>
                                      </p:tavLst>
                                    </p:anim>
                                    <p:anim calcmode="lin" valueType="num">
                                      <p:cBhvr additive="base">
                                        <p:cTn id="136" dur="500" fill="hold"/>
                                        <p:tgtEl>
                                          <p:spTgt spid="73"/>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80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0-#ppt_w/2"/>
                                          </p:val>
                                        </p:tav>
                                        <p:tav tm="100000">
                                          <p:val>
                                            <p:strVal val="#ppt_x"/>
                                          </p:val>
                                        </p:tav>
                                      </p:tavLst>
                                    </p:anim>
                                    <p:anim calcmode="lin" valueType="num">
                                      <p:cBhvr additive="base">
                                        <p:cTn id="140" dur="500" fill="hold"/>
                                        <p:tgtEl>
                                          <p:spTgt spid="112"/>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300"/>
                                  </p:stCondLst>
                                  <p:childTnLst>
                                    <p:set>
                                      <p:cBhvr>
                                        <p:cTn id="142" dur="1" fill="hold">
                                          <p:stCondLst>
                                            <p:cond delay="0"/>
                                          </p:stCondLst>
                                        </p:cTn>
                                        <p:tgtEl>
                                          <p:spTgt spid="113"/>
                                        </p:tgtEl>
                                        <p:attrNameLst>
                                          <p:attrName>style.visibility</p:attrName>
                                        </p:attrNameLst>
                                      </p:cBhvr>
                                      <p:to>
                                        <p:strVal val="visible"/>
                                      </p:to>
                                    </p:set>
                                    <p:anim calcmode="lin" valueType="num">
                                      <p:cBhvr additive="base">
                                        <p:cTn id="143" dur="500" fill="hold"/>
                                        <p:tgtEl>
                                          <p:spTgt spid="113"/>
                                        </p:tgtEl>
                                        <p:attrNameLst>
                                          <p:attrName>ppt_x</p:attrName>
                                        </p:attrNameLst>
                                      </p:cBhvr>
                                      <p:tavLst>
                                        <p:tav tm="0">
                                          <p:val>
                                            <p:strVal val="0-#ppt_w/2"/>
                                          </p:val>
                                        </p:tav>
                                        <p:tav tm="100000">
                                          <p:val>
                                            <p:strVal val="#ppt_x"/>
                                          </p:val>
                                        </p:tav>
                                      </p:tavLst>
                                    </p:anim>
                                    <p:anim calcmode="lin" valueType="num">
                                      <p:cBhvr additive="base">
                                        <p:cTn id="144" dur="500" fill="hold"/>
                                        <p:tgtEl>
                                          <p:spTgt spid="113"/>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 calcmode="lin" valueType="num">
                                      <p:cBhvr additive="base">
                                        <p:cTn id="147" dur="500" fill="hold"/>
                                        <p:tgtEl>
                                          <p:spTgt spid="77"/>
                                        </p:tgtEl>
                                        <p:attrNameLst>
                                          <p:attrName>ppt_x</p:attrName>
                                        </p:attrNameLst>
                                      </p:cBhvr>
                                      <p:tavLst>
                                        <p:tav tm="0">
                                          <p:val>
                                            <p:strVal val="1+#ppt_w/2"/>
                                          </p:val>
                                        </p:tav>
                                        <p:tav tm="100000">
                                          <p:val>
                                            <p:strVal val="#ppt_x"/>
                                          </p:val>
                                        </p:tav>
                                      </p:tavLst>
                                    </p:anim>
                                    <p:anim calcmode="lin" valueType="num">
                                      <p:cBhvr additive="base">
                                        <p:cTn id="148" dur="500" fill="hold"/>
                                        <p:tgtEl>
                                          <p:spTgt spid="7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50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fill="hold"/>
                                        <p:tgtEl>
                                          <p:spTgt spid="78"/>
                                        </p:tgtEl>
                                        <p:attrNameLst>
                                          <p:attrName>ppt_x</p:attrName>
                                        </p:attrNameLst>
                                      </p:cBhvr>
                                      <p:tavLst>
                                        <p:tav tm="0">
                                          <p:val>
                                            <p:strVal val="1+#ppt_w/2"/>
                                          </p:val>
                                        </p:tav>
                                        <p:tav tm="100000">
                                          <p:val>
                                            <p:strVal val="#ppt_x"/>
                                          </p:val>
                                        </p:tav>
                                      </p:tavLst>
                                    </p:anim>
                                    <p:anim calcmode="lin" valueType="num">
                                      <p:cBhvr additive="base">
                                        <p:cTn id="152" dur="500" fill="hold"/>
                                        <p:tgtEl>
                                          <p:spTgt spid="78"/>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1+#ppt_w/2"/>
                                          </p:val>
                                        </p:tav>
                                        <p:tav tm="100000">
                                          <p:val>
                                            <p:strVal val="#ppt_x"/>
                                          </p:val>
                                        </p:tav>
                                      </p:tavLst>
                                    </p:anim>
                                    <p:anim calcmode="lin" valueType="num">
                                      <p:cBhvr additive="base">
                                        <p:cTn id="156" dur="500" fill="hold"/>
                                        <p:tgtEl>
                                          <p:spTgt spid="79"/>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80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1+#ppt_w/2"/>
                                          </p:val>
                                        </p:tav>
                                        <p:tav tm="100000">
                                          <p:val>
                                            <p:strVal val="#ppt_x"/>
                                          </p:val>
                                        </p:tav>
                                      </p:tavLst>
                                    </p:anim>
                                    <p:anim calcmode="lin" valueType="num">
                                      <p:cBhvr additive="base">
                                        <p:cTn id="160" dur="500" fill="hold"/>
                                        <p:tgtEl>
                                          <p:spTgt spid="8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500"/>
                                  </p:stCondLst>
                                  <p:childTnLst>
                                    <p:set>
                                      <p:cBhvr>
                                        <p:cTn id="162" dur="1" fill="hold">
                                          <p:stCondLst>
                                            <p:cond delay="0"/>
                                          </p:stCondLst>
                                        </p:cTn>
                                        <p:tgtEl>
                                          <p:spTgt spid="81"/>
                                        </p:tgtEl>
                                        <p:attrNameLst>
                                          <p:attrName>style.visibility</p:attrName>
                                        </p:attrNameLst>
                                      </p:cBhvr>
                                      <p:to>
                                        <p:strVal val="visible"/>
                                      </p:to>
                                    </p:set>
                                    <p:anim calcmode="lin" valueType="num">
                                      <p:cBhvr additive="base">
                                        <p:cTn id="163" dur="500" fill="hold"/>
                                        <p:tgtEl>
                                          <p:spTgt spid="81"/>
                                        </p:tgtEl>
                                        <p:attrNameLst>
                                          <p:attrName>ppt_x</p:attrName>
                                        </p:attrNameLst>
                                      </p:cBhvr>
                                      <p:tavLst>
                                        <p:tav tm="0">
                                          <p:val>
                                            <p:strVal val="1+#ppt_w/2"/>
                                          </p:val>
                                        </p:tav>
                                        <p:tav tm="100000">
                                          <p:val>
                                            <p:strVal val="#ppt_x"/>
                                          </p:val>
                                        </p:tav>
                                      </p:tavLst>
                                    </p:anim>
                                    <p:anim calcmode="lin" valueType="num">
                                      <p:cBhvr additive="base">
                                        <p:cTn id="164" dur="500" fill="hold"/>
                                        <p:tgtEl>
                                          <p:spTgt spid="8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1000"/>
                                  </p:stCondLst>
                                  <p:childTnLst>
                                    <p:set>
                                      <p:cBhvr>
                                        <p:cTn id="166" dur="1" fill="hold">
                                          <p:stCondLst>
                                            <p:cond delay="0"/>
                                          </p:stCondLst>
                                        </p:cTn>
                                        <p:tgtEl>
                                          <p:spTgt spid="82"/>
                                        </p:tgtEl>
                                        <p:attrNameLst>
                                          <p:attrName>style.visibility</p:attrName>
                                        </p:attrNameLst>
                                      </p:cBhvr>
                                      <p:to>
                                        <p:strVal val="visible"/>
                                      </p:to>
                                    </p:set>
                                    <p:anim calcmode="lin" valueType="num">
                                      <p:cBhvr additive="base">
                                        <p:cTn id="167" dur="500" fill="hold"/>
                                        <p:tgtEl>
                                          <p:spTgt spid="82"/>
                                        </p:tgtEl>
                                        <p:attrNameLst>
                                          <p:attrName>ppt_x</p:attrName>
                                        </p:attrNameLst>
                                      </p:cBhvr>
                                      <p:tavLst>
                                        <p:tav tm="0">
                                          <p:val>
                                            <p:strVal val="1+#ppt_w/2"/>
                                          </p:val>
                                        </p:tav>
                                        <p:tav tm="100000">
                                          <p:val>
                                            <p:strVal val="#ppt_x"/>
                                          </p:val>
                                        </p:tav>
                                      </p:tavLst>
                                    </p:anim>
                                    <p:anim calcmode="lin" valueType="num">
                                      <p:cBhvr additive="base">
                                        <p:cTn id="168" dur="500" fill="hold"/>
                                        <p:tgtEl>
                                          <p:spTgt spid="8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300"/>
                                  </p:stCondLst>
                                  <p:childTnLst>
                                    <p:set>
                                      <p:cBhvr>
                                        <p:cTn id="170" dur="1" fill="hold">
                                          <p:stCondLst>
                                            <p:cond delay="0"/>
                                          </p:stCondLst>
                                        </p:cTn>
                                        <p:tgtEl>
                                          <p:spTgt spid="83"/>
                                        </p:tgtEl>
                                        <p:attrNameLst>
                                          <p:attrName>style.visibility</p:attrName>
                                        </p:attrNameLst>
                                      </p:cBhvr>
                                      <p:to>
                                        <p:strVal val="visible"/>
                                      </p:to>
                                    </p:set>
                                    <p:anim calcmode="lin" valueType="num">
                                      <p:cBhvr additive="base">
                                        <p:cTn id="171" dur="500" fill="hold"/>
                                        <p:tgtEl>
                                          <p:spTgt spid="83"/>
                                        </p:tgtEl>
                                        <p:attrNameLst>
                                          <p:attrName>ppt_x</p:attrName>
                                        </p:attrNameLst>
                                      </p:cBhvr>
                                      <p:tavLst>
                                        <p:tav tm="0">
                                          <p:val>
                                            <p:strVal val="1+#ppt_w/2"/>
                                          </p:val>
                                        </p:tav>
                                        <p:tav tm="100000">
                                          <p:val>
                                            <p:strVal val="#ppt_x"/>
                                          </p:val>
                                        </p:tav>
                                      </p:tavLst>
                                    </p:anim>
                                    <p:anim calcmode="lin" valueType="num">
                                      <p:cBhvr additive="base">
                                        <p:cTn id="172" dur="500" fill="hold"/>
                                        <p:tgtEl>
                                          <p:spTgt spid="8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 calcmode="lin" valueType="num">
                                      <p:cBhvr additive="base">
                                        <p:cTn id="175" dur="500" fill="hold"/>
                                        <p:tgtEl>
                                          <p:spTgt spid="84"/>
                                        </p:tgtEl>
                                        <p:attrNameLst>
                                          <p:attrName>ppt_x</p:attrName>
                                        </p:attrNameLst>
                                      </p:cBhvr>
                                      <p:tavLst>
                                        <p:tav tm="0">
                                          <p:val>
                                            <p:strVal val="1+#ppt_w/2"/>
                                          </p:val>
                                        </p:tav>
                                        <p:tav tm="100000">
                                          <p:val>
                                            <p:strVal val="#ppt_x"/>
                                          </p:val>
                                        </p:tav>
                                      </p:tavLst>
                                    </p:anim>
                                    <p:anim calcmode="lin" valueType="num">
                                      <p:cBhvr additive="base">
                                        <p:cTn id="176" dur="500" fill="hold"/>
                                        <p:tgtEl>
                                          <p:spTgt spid="8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500"/>
                                  </p:stCondLst>
                                  <p:childTnLst>
                                    <p:set>
                                      <p:cBhvr>
                                        <p:cTn id="178" dur="1" fill="hold">
                                          <p:stCondLst>
                                            <p:cond delay="0"/>
                                          </p:stCondLst>
                                        </p:cTn>
                                        <p:tgtEl>
                                          <p:spTgt spid="85"/>
                                        </p:tgtEl>
                                        <p:attrNameLst>
                                          <p:attrName>style.visibility</p:attrName>
                                        </p:attrNameLst>
                                      </p:cBhvr>
                                      <p:to>
                                        <p:strVal val="visible"/>
                                      </p:to>
                                    </p:set>
                                    <p:anim calcmode="lin" valueType="num">
                                      <p:cBhvr additive="base">
                                        <p:cTn id="179" dur="500" fill="hold"/>
                                        <p:tgtEl>
                                          <p:spTgt spid="85"/>
                                        </p:tgtEl>
                                        <p:attrNameLst>
                                          <p:attrName>ppt_x</p:attrName>
                                        </p:attrNameLst>
                                      </p:cBhvr>
                                      <p:tavLst>
                                        <p:tav tm="0">
                                          <p:val>
                                            <p:strVal val="1+#ppt_w/2"/>
                                          </p:val>
                                        </p:tav>
                                        <p:tav tm="100000">
                                          <p:val>
                                            <p:strVal val="#ppt_x"/>
                                          </p:val>
                                        </p:tav>
                                      </p:tavLst>
                                    </p:anim>
                                    <p:anim calcmode="lin" valueType="num">
                                      <p:cBhvr additive="base">
                                        <p:cTn id="180" dur="500" fill="hold"/>
                                        <p:tgtEl>
                                          <p:spTgt spid="8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anim calcmode="lin" valueType="num">
                                      <p:cBhvr additive="base">
                                        <p:cTn id="183" dur="500" fill="hold"/>
                                        <p:tgtEl>
                                          <p:spTgt spid="86"/>
                                        </p:tgtEl>
                                        <p:attrNameLst>
                                          <p:attrName>ppt_x</p:attrName>
                                        </p:attrNameLst>
                                      </p:cBhvr>
                                      <p:tavLst>
                                        <p:tav tm="0">
                                          <p:val>
                                            <p:strVal val="1+#ppt_w/2"/>
                                          </p:val>
                                        </p:tav>
                                        <p:tav tm="100000">
                                          <p:val>
                                            <p:strVal val="#ppt_x"/>
                                          </p:val>
                                        </p:tav>
                                      </p:tavLst>
                                    </p:anim>
                                    <p:anim calcmode="lin" valueType="num">
                                      <p:cBhvr additive="base">
                                        <p:cTn id="184" dur="500" fill="hold"/>
                                        <p:tgtEl>
                                          <p:spTgt spid="8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800"/>
                                  </p:stCondLst>
                                  <p:childTnLst>
                                    <p:set>
                                      <p:cBhvr>
                                        <p:cTn id="186" dur="1" fill="hold">
                                          <p:stCondLst>
                                            <p:cond delay="0"/>
                                          </p:stCondLst>
                                        </p:cTn>
                                        <p:tgtEl>
                                          <p:spTgt spid="87"/>
                                        </p:tgtEl>
                                        <p:attrNameLst>
                                          <p:attrName>style.visibility</p:attrName>
                                        </p:attrNameLst>
                                      </p:cBhvr>
                                      <p:to>
                                        <p:strVal val="visible"/>
                                      </p:to>
                                    </p:set>
                                    <p:anim calcmode="lin" valueType="num">
                                      <p:cBhvr additive="base">
                                        <p:cTn id="187" dur="500" fill="hold"/>
                                        <p:tgtEl>
                                          <p:spTgt spid="87"/>
                                        </p:tgtEl>
                                        <p:attrNameLst>
                                          <p:attrName>ppt_x</p:attrName>
                                        </p:attrNameLst>
                                      </p:cBhvr>
                                      <p:tavLst>
                                        <p:tav tm="0">
                                          <p:val>
                                            <p:strVal val="1+#ppt_w/2"/>
                                          </p:val>
                                        </p:tav>
                                        <p:tav tm="100000">
                                          <p:val>
                                            <p:strVal val="#ppt_x"/>
                                          </p:val>
                                        </p:tav>
                                      </p:tavLst>
                                    </p:anim>
                                    <p:anim calcmode="lin" valueType="num">
                                      <p:cBhvr additive="base">
                                        <p:cTn id="188" dur="500" fill="hold"/>
                                        <p:tgtEl>
                                          <p:spTgt spid="8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1000"/>
                                  </p:stCondLst>
                                  <p:childTnLst>
                                    <p:set>
                                      <p:cBhvr>
                                        <p:cTn id="190" dur="1" fill="hold">
                                          <p:stCondLst>
                                            <p:cond delay="0"/>
                                          </p:stCondLst>
                                        </p:cTn>
                                        <p:tgtEl>
                                          <p:spTgt spid="88"/>
                                        </p:tgtEl>
                                        <p:attrNameLst>
                                          <p:attrName>style.visibility</p:attrName>
                                        </p:attrNameLst>
                                      </p:cBhvr>
                                      <p:to>
                                        <p:strVal val="visible"/>
                                      </p:to>
                                    </p:set>
                                    <p:anim calcmode="lin" valueType="num">
                                      <p:cBhvr additive="base">
                                        <p:cTn id="191" dur="500" fill="hold"/>
                                        <p:tgtEl>
                                          <p:spTgt spid="88"/>
                                        </p:tgtEl>
                                        <p:attrNameLst>
                                          <p:attrName>ppt_x</p:attrName>
                                        </p:attrNameLst>
                                      </p:cBhvr>
                                      <p:tavLst>
                                        <p:tav tm="0">
                                          <p:val>
                                            <p:strVal val="1+#ppt_w/2"/>
                                          </p:val>
                                        </p:tav>
                                        <p:tav tm="100000">
                                          <p:val>
                                            <p:strVal val="#ppt_x"/>
                                          </p:val>
                                        </p:tav>
                                      </p:tavLst>
                                    </p:anim>
                                    <p:anim calcmode="lin" valueType="num">
                                      <p:cBhvr additive="base">
                                        <p:cTn id="192" dur="500" fill="hold"/>
                                        <p:tgtEl>
                                          <p:spTgt spid="8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500"/>
                                  </p:stCondLst>
                                  <p:childTnLst>
                                    <p:set>
                                      <p:cBhvr>
                                        <p:cTn id="194" dur="1" fill="hold">
                                          <p:stCondLst>
                                            <p:cond delay="0"/>
                                          </p:stCondLst>
                                        </p:cTn>
                                        <p:tgtEl>
                                          <p:spTgt spid="89"/>
                                        </p:tgtEl>
                                        <p:attrNameLst>
                                          <p:attrName>style.visibility</p:attrName>
                                        </p:attrNameLst>
                                      </p:cBhvr>
                                      <p:to>
                                        <p:strVal val="visible"/>
                                      </p:to>
                                    </p:set>
                                    <p:anim calcmode="lin" valueType="num">
                                      <p:cBhvr additive="base">
                                        <p:cTn id="195" dur="500" fill="hold"/>
                                        <p:tgtEl>
                                          <p:spTgt spid="89"/>
                                        </p:tgtEl>
                                        <p:attrNameLst>
                                          <p:attrName>ppt_x</p:attrName>
                                        </p:attrNameLst>
                                      </p:cBhvr>
                                      <p:tavLst>
                                        <p:tav tm="0">
                                          <p:val>
                                            <p:strVal val="1+#ppt_w/2"/>
                                          </p:val>
                                        </p:tav>
                                        <p:tav tm="100000">
                                          <p:val>
                                            <p:strVal val="#ppt_x"/>
                                          </p:val>
                                        </p:tav>
                                      </p:tavLst>
                                    </p:anim>
                                    <p:anim calcmode="lin" valueType="num">
                                      <p:cBhvr additive="base">
                                        <p:cTn id="196" dur="500" fill="hold"/>
                                        <p:tgtEl>
                                          <p:spTgt spid="8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500" fill="hold"/>
                                        <p:tgtEl>
                                          <p:spTgt spid="90"/>
                                        </p:tgtEl>
                                        <p:attrNameLst>
                                          <p:attrName>ppt_x</p:attrName>
                                        </p:attrNameLst>
                                      </p:cBhvr>
                                      <p:tavLst>
                                        <p:tav tm="0">
                                          <p:val>
                                            <p:strVal val="1+#ppt_w/2"/>
                                          </p:val>
                                        </p:tav>
                                        <p:tav tm="100000">
                                          <p:val>
                                            <p:strVal val="#ppt_x"/>
                                          </p:val>
                                        </p:tav>
                                      </p:tavLst>
                                    </p:anim>
                                    <p:anim calcmode="lin" valueType="num">
                                      <p:cBhvr additive="base">
                                        <p:cTn id="200" dur="500" fill="hold"/>
                                        <p:tgtEl>
                                          <p:spTgt spid="9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300"/>
                                  </p:stCondLst>
                                  <p:childTnLst>
                                    <p:set>
                                      <p:cBhvr>
                                        <p:cTn id="202" dur="1" fill="hold">
                                          <p:stCondLst>
                                            <p:cond delay="0"/>
                                          </p:stCondLst>
                                        </p:cTn>
                                        <p:tgtEl>
                                          <p:spTgt spid="91"/>
                                        </p:tgtEl>
                                        <p:attrNameLst>
                                          <p:attrName>style.visibility</p:attrName>
                                        </p:attrNameLst>
                                      </p:cBhvr>
                                      <p:to>
                                        <p:strVal val="visible"/>
                                      </p:to>
                                    </p:set>
                                    <p:anim calcmode="lin" valueType="num">
                                      <p:cBhvr additive="base">
                                        <p:cTn id="203" dur="500" fill="hold"/>
                                        <p:tgtEl>
                                          <p:spTgt spid="91"/>
                                        </p:tgtEl>
                                        <p:attrNameLst>
                                          <p:attrName>ppt_x</p:attrName>
                                        </p:attrNameLst>
                                      </p:cBhvr>
                                      <p:tavLst>
                                        <p:tav tm="0">
                                          <p:val>
                                            <p:strVal val="1+#ppt_w/2"/>
                                          </p:val>
                                        </p:tav>
                                        <p:tav tm="100000">
                                          <p:val>
                                            <p:strVal val="#ppt_x"/>
                                          </p:val>
                                        </p:tav>
                                      </p:tavLst>
                                    </p:anim>
                                    <p:anim calcmode="lin" valueType="num">
                                      <p:cBhvr additive="base">
                                        <p:cTn id="204" dur="500" fill="hold"/>
                                        <p:tgtEl>
                                          <p:spTgt spid="9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1+#ppt_w/2"/>
                                          </p:val>
                                        </p:tav>
                                        <p:tav tm="100000">
                                          <p:val>
                                            <p:strVal val="#ppt_x"/>
                                          </p:val>
                                        </p:tav>
                                      </p:tavLst>
                                    </p:anim>
                                    <p:anim calcmode="lin" valueType="num">
                                      <p:cBhvr additive="base">
                                        <p:cTn id="208" dur="500" fill="hold"/>
                                        <p:tgtEl>
                                          <p:spTgt spid="9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500"/>
                                  </p:stCondLst>
                                  <p:childTnLst>
                                    <p:set>
                                      <p:cBhvr>
                                        <p:cTn id="210" dur="1" fill="hold">
                                          <p:stCondLst>
                                            <p:cond delay="0"/>
                                          </p:stCondLst>
                                        </p:cTn>
                                        <p:tgtEl>
                                          <p:spTgt spid="93"/>
                                        </p:tgtEl>
                                        <p:attrNameLst>
                                          <p:attrName>style.visibility</p:attrName>
                                        </p:attrNameLst>
                                      </p:cBhvr>
                                      <p:to>
                                        <p:strVal val="visible"/>
                                      </p:to>
                                    </p:set>
                                    <p:anim calcmode="lin" valueType="num">
                                      <p:cBhvr additive="base">
                                        <p:cTn id="211" dur="500" fill="hold"/>
                                        <p:tgtEl>
                                          <p:spTgt spid="93"/>
                                        </p:tgtEl>
                                        <p:attrNameLst>
                                          <p:attrName>ppt_x</p:attrName>
                                        </p:attrNameLst>
                                      </p:cBhvr>
                                      <p:tavLst>
                                        <p:tav tm="0">
                                          <p:val>
                                            <p:strVal val="1+#ppt_w/2"/>
                                          </p:val>
                                        </p:tav>
                                        <p:tav tm="100000">
                                          <p:val>
                                            <p:strVal val="#ppt_x"/>
                                          </p:val>
                                        </p:tav>
                                      </p:tavLst>
                                    </p:anim>
                                    <p:anim calcmode="lin" valueType="num">
                                      <p:cBhvr additive="base">
                                        <p:cTn id="212" dur="500" fill="hold"/>
                                        <p:tgtEl>
                                          <p:spTgt spid="93"/>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30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1+#ppt_w/2"/>
                                          </p:val>
                                        </p:tav>
                                        <p:tav tm="100000">
                                          <p:val>
                                            <p:strVal val="#ppt_x"/>
                                          </p:val>
                                        </p:tav>
                                      </p:tavLst>
                                    </p:anim>
                                    <p:anim calcmode="lin" valueType="num">
                                      <p:cBhvr additive="base">
                                        <p:cTn id="216" dur="500" fill="hold"/>
                                        <p:tgtEl>
                                          <p:spTgt spid="94"/>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 calcmode="lin" valueType="num">
                                      <p:cBhvr additive="base">
                                        <p:cTn id="219" dur="500" fill="hold"/>
                                        <p:tgtEl>
                                          <p:spTgt spid="95"/>
                                        </p:tgtEl>
                                        <p:attrNameLst>
                                          <p:attrName>ppt_x</p:attrName>
                                        </p:attrNameLst>
                                      </p:cBhvr>
                                      <p:tavLst>
                                        <p:tav tm="0">
                                          <p:val>
                                            <p:strVal val="1+#ppt_w/2"/>
                                          </p:val>
                                        </p:tav>
                                        <p:tav tm="100000">
                                          <p:val>
                                            <p:strVal val="#ppt_x"/>
                                          </p:val>
                                        </p:tav>
                                      </p:tavLst>
                                    </p:anim>
                                    <p:anim calcmode="lin" valueType="num">
                                      <p:cBhvr additive="base">
                                        <p:cTn id="220" dur="500" fill="hold"/>
                                        <p:tgtEl>
                                          <p:spTgt spid="95"/>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800"/>
                                  </p:stCondLst>
                                  <p:childTnLst>
                                    <p:set>
                                      <p:cBhvr>
                                        <p:cTn id="222" dur="1" fill="hold">
                                          <p:stCondLst>
                                            <p:cond delay="0"/>
                                          </p:stCondLst>
                                        </p:cTn>
                                        <p:tgtEl>
                                          <p:spTgt spid="96"/>
                                        </p:tgtEl>
                                        <p:attrNameLst>
                                          <p:attrName>style.visibility</p:attrName>
                                        </p:attrNameLst>
                                      </p:cBhvr>
                                      <p:to>
                                        <p:strVal val="visible"/>
                                      </p:to>
                                    </p:set>
                                    <p:anim calcmode="lin" valueType="num">
                                      <p:cBhvr additive="base">
                                        <p:cTn id="223" dur="500" fill="hold"/>
                                        <p:tgtEl>
                                          <p:spTgt spid="96"/>
                                        </p:tgtEl>
                                        <p:attrNameLst>
                                          <p:attrName>ppt_x</p:attrName>
                                        </p:attrNameLst>
                                      </p:cBhvr>
                                      <p:tavLst>
                                        <p:tav tm="0">
                                          <p:val>
                                            <p:strVal val="1+#ppt_w/2"/>
                                          </p:val>
                                        </p:tav>
                                        <p:tav tm="100000">
                                          <p:val>
                                            <p:strVal val="#ppt_x"/>
                                          </p:val>
                                        </p:tav>
                                      </p:tavLst>
                                    </p:anim>
                                    <p:anim calcmode="lin" valueType="num">
                                      <p:cBhvr additive="base">
                                        <p:cTn id="224" dur="500" fill="hold"/>
                                        <p:tgtEl>
                                          <p:spTgt spid="96"/>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97"/>
                                        </p:tgtEl>
                                        <p:attrNameLst>
                                          <p:attrName>style.visibility</p:attrName>
                                        </p:attrNameLst>
                                      </p:cBhvr>
                                      <p:to>
                                        <p:strVal val="visible"/>
                                      </p:to>
                                    </p:set>
                                    <p:anim calcmode="lin" valueType="num">
                                      <p:cBhvr additive="base">
                                        <p:cTn id="227" dur="500" fill="hold"/>
                                        <p:tgtEl>
                                          <p:spTgt spid="97"/>
                                        </p:tgtEl>
                                        <p:attrNameLst>
                                          <p:attrName>ppt_x</p:attrName>
                                        </p:attrNameLst>
                                      </p:cBhvr>
                                      <p:tavLst>
                                        <p:tav tm="0">
                                          <p:val>
                                            <p:strVal val="1+#ppt_w/2"/>
                                          </p:val>
                                        </p:tav>
                                        <p:tav tm="100000">
                                          <p:val>
                                            <p:strVal val="#ppt_x"/>
                                          </p:val>
                                        </p:tav>
                                      </p:tavLst>
                                    </p:anim>
                                    <p:anim calcmode="lin" valueType="num">
                                      <p:cBhvr additive="base">
                                        <p:cTn id="228" dur="500" fill="hold"/>
                                        <p:tgtEl>
                                          <p:spTgt spid="97"/>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300"/>
                                  </p:stCondLst>
                                  <p:childTnLst>
                                    <p:set>
                                      <p:cBhvr>
                                        <p:cTn id="230" dur="1" fill="hold">
                                          <p:stCondLst>
                                            <p:cond delay="0"/>
                                          </p:stCondLst>
                                        </p:cTn>
                                        <p:tgtEl>
                                          <p:spTgt spid="98"/>
                                        </p:tgtEl>
                                        <p:attrNameLst>
                                          <p:attrName>style.visibility</p:attrName>
                                        </p:attrNameLst>
                                      </p:cBhvr>
                                      <p:to>
                                        <p:strVal val="visible"/>
                                      </p:to>
                                    </p:set>
                                    <p:anim calcmode="lin" valueType="num">
                                      <p:cBhvr additive="base">
                                        <p:cTn id="231" dur="500" fill="hold"/>
                                        <p:tgtEl>
                                          <p:spTgt spid="98"/>
                                        </p:tgtEl>
                                        <p:attrNameLst>
                                          <p:attrName>ppt_x</p:attrName>
                                        </p:attrNameLst>
                                      </p:cBhvr>
                                      <p:tavLst>
                                        <p:tav tm="0">
                                          <p:val>
                                            <p:strVal val="1+#ppt_w/2"/>
                                          </p:val>
                                        </p:tav>
                                        <p:tav tm="100000">
                                          <p:val>
                                            <p:strVal val="#ppt_x"/>
                                          </p:val>
                                        </p:tav>
                                      </p:tavLst>
                                    </p:anim>
                                    <p:anim calcmode="lin" valueType="num">
                                      <p:cBhvr additive="base">
                                        <p:cTn id="232" dur="500" fill="hold"/>
                                        <p:tgtEl>
                                          <p:spTgt spid="98"/>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1000"/>
                                  </p:stCondLst>
                                  <p:childTnLst>
                                    <p:set>
                                      <p:cBhvr>
                                        <p:cTn id="234" dur="1" fill="hold">
                                          <p:stCondLst>
                                            <p:cond delay="0"/>
                                          </p:stCondLst>
                                        </p:cTn>
                                        <p:tgtEl>
                                          <p:spTgt spid="99"/>
                                        </p:tgtEl>
                                        <p:attrNameLst>
                                          <p:attrName>style.visibility</p:attrName>
                                        </p:attrNameLst>
                                      </p:cBhvr>
                                      <p:to>
                                        <p:strVal val="visible"/>
                                      </p:to>
                                    </p:set>
                                    <p:anim calcmode="lin" valueType="num">
                                      <p:cBhvr additive="base">
                                        <p:cTn id="235" dur="500" fill="hold"/>
                                        <p:tgtEl>
                                          <p:spTgt spid="99"/>
                                        </p:tgtEl>
                                        <p:attrNameLst>
                                          <p:attrName>ppt_x</p:attrName>
                                        </p:attrNameLst>
                                      </p:cBhvr>
                                      <p:tavLst>
                                        <p:tav tm="0">
                                          <p:val>
                                            <p:strVal val="1+#ppt_w/2"/>
                                          </p:val>
                                        </p:tav>
                                        <p:tav tm="100000">
                                          <p:val>
                                            <p:strVal val="#ppt_x"/>
                                          </p:val>
                                        </p:tav>
                                      </p:tavLst>
                                    </p:anim>
                                    <p:anim calcmode="lin" valueType="num">
                                      <p:cBhvr additive="base">
                                        <p:cTn id="236" dur="500" fill="hold"/>
                                        <p:tgtEl>
                                          <p:spTgt spid="99"/>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500"/>
                                  </p:stCondLst>
                                  <p:childTnLst>
                                    <p:set>
                                      <p:cBhvr>
                                        <p:cTn id="238" dur="1" fill="hold">
                                          <p:stCondLst>
                                            <p:cond delay="0"/>
                                          </p:stCondLst>
                                        </p:cTn>
                                        <p:tgtEl>
                                          <p:spTgt spid="100"/>
                                        </p:tgtEl>
                                        <p:attrNameLst>
                                          <p:attrName>style.visibility</p:attrName>
                                        </p:attrNameLst>
                                      </p:cBhvr>
                                      <p:to>
                                        <p:strVal val="visible"/>
                                      </p:to>
                                    </p:set>
                                    <p:anim calcmode="lin" valueType="num">
                                      <p:cBhvr additive="base">
                                        <p:cTn id="239" dur="500" fill="hold"/>
                                        <p:tgtEl>
                                          <p:spTgt spid="100"/>
                                        </p:tgtEl>
                                        <p:attrNameLst>
                                          <p:attrName>ppt_x</p:attrName>
                                        </p:attrNameLst>
                                      </p:cBhvr>
                                      <p:tavLst>
                                        <p:tav tm="0">
                                          <p:val>
                                            <p:strVal val="1+#ppt_w/2"/>
                                          </p:val>
                                        </p:tav>
                                        <p:tav tm="100000">
                                          <p:val>
                                            <p:strVal val="#ppt_x"/>
                                          </p:val>
                                        </p:tav>
                                      </p:tavLst>
                                    </p:anim>
                                    <p:anim calcmode="lin" valueType="num">
                                      <p:cBhvr additive="base">
                                        <p:cTn id="240" dur="500" fill="hold"/>
                                        <p:tgtEl>
                                          <p:spTgt spid="100"/>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1+#ppt_w/2"/>
                                          </p:val>
                                        </p:tav>
                                        <p:tav tm="100000">
                                          <p:val>
                                            <p:strVal val="#ppt_x"/>
                                          </p:val>
                                        </p:tav>
                                      </p:tavLst>
                                    </p:anim>
                                    <p:anim calcmode="lin" valueType="num">
                                      <p:cBhvr additive="base">
                                        <p:cTn id="244" dur="500" fill="hold"/>
                                        <p:tgtEl>
                                          <p:spTgt spid="10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30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1+#ppt_w/2"/>
                                          </p:val>
                                        </p:tav>
                                        <p:tav tm="100000">
                                          <p:val>
                                            <p:strVal val="#ppt_x"/>
                                          </p:val>
                                        </p:tav>
                                      </p:tavLst>
                                    </p:anim>
                                    <p:anim calcmode="lin" valueType="num">
                                      <p:cBhvr additive="base">
                                        <p:cTn id="248" dur="500" fill="hold"/>
                                        <p:tgtEl>
                                          <p:spTgt spid="10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1000"/>
                                  </p:stCondLst>
                                  <p:childTnLst>
                                    <p:set>
                                      <p:cBhvr>
                                        <p:cTn id="250" dur="1" fill="hold">
                                          <p:stCondLst>
                                            <p:cond delay="0"/>
                                          </p:stCondLst>
                                        </p:cTn>
                                        <p:tgtEl>
                                          <p:spTgt spid="103"/>
                                        </p:tgtEl>
                                        <p:attrNameLst>
                                          <p:attrName>style.visibility</p:attrName>
                                        </p:attrNameLst>
                                      </p:cBhvr>
                                      <p:to>
                                        <p:strVal val="visible"/>
                                      </p:to>
                                    </p:set>
                                    <p:anim calcmode="lin" valueType="num">
                                      <p:cBhvr additive="base">
                                        <p:cTn id="251" dur="500" fill="hold"/>
                                        <p:tgtEl>
                                          <p:spTgt spid="103"/>
                                        </p:tgtEl>
                                        <p:attrNameLst>
                                          <p:attrName>ppt_x</p:attrName>
                                        </p:attrNameLst>
                                      </p:cBhvr>
                                      <p:tavLst>
                                        <p:tav tm="0">
                                          <p:val>
                                            <p:strVal val="1+#ppt_w/2"/>
                                          </p:val>
                                        </p:tav>
                                        <p:tav tm="100000">
                                          <p:val>
                                            <p:strVal val="#ppt_x"/>
                                          </p:val>
                                        </p:tav>
                                      </p:tavLst>
                                    </p:anim>
                                    <p:anim calcmode="lin" valueType="num">
                                      <p:cBhvr additive="base">
                                        <p:cTn id="252" dur="500" fill="hold"/>
                                        <p:tgtEl>
                                          <p:spTgt spid="10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500"/>
                                  </p:stCondLst>
                                  <p:childTnLst>
                                    <p:set>
                                      <p:cBhvr>
                                        <p:cTn id="254" dur="1" fill="hold">
                                          <p:stCondLst>
                                            <p:cond delay="0"/>
                                          </p:stCondLst>
                                        </p:cTn>
                                        <p:tgtEl>
                                          <p:spTgt spid="104"/>
                                        </p:tgtEl>
                                        <p:attrNameLst>
                                          <p:attrName>style.visibility</p:attrName>
                                        </p:attrNameLst>
                                      </p:cBhvr>
                                      <p:to>
                                        <p:strVal val="visible"/>
                                      </p:to>
                                    </p:set>
                                    <p:anim calcmode="lin" valueType="num">
                                      <p:cBhvr additive="base">
                                        <p:cTn id="255" dur="500" fill="hold"/>
                                        <p:tgtEl>
                                          <p:spTgt spid="104"/>
                                        </p:tgtEl>
                                        <p:attrNameLst>
                                          <p:attrName>ppt_x</p:attrName>
                                        </p:attrNameLst>
                                      </p:cBhvr>
                                      <p:tavLst>
                                        <p:tav tm="0">
                                          <p:val>
                                            <p:strVal val="1+#ppt_w/2"/>
                                          </p:val>
                                        </p:tav>
                                        <p:tav tm="100000">
                                          <p:val>
                                            <p:strVal val="#ppt_x"/>
                                          </p:val>
                                        </p:tav>
                                      </p:tavLst>
                                    </p:anim>
                                    <p:anim calcmode="lin" valueType="num">
                                      <p:cBhvr additive="base">
                                        <p:cTn id="256" dur="500" fill="hold"/>
                                        <p:tgtEl>
                                          <p:spTgt spid="104"/>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300"/>
                                  </p:stCondLst>
                                  <p:childTnLst>
                                    <p:set>
                                      <p:cBhvr>
                                        <p:cTn id="258" dur="1" fill="hold">
                                          <p:stCondLst>
                                            <p:cond delay="0"/>
                                          </p:stCondLst>
                                        </p:cTn>
                                        <p:tgtEl>
                                          <p:spTgt spid="105"/>
                                        </p:tgtEl>
                                        <p:attrNameLst>
                                          <p:attrName>style.visibility</p:attrName>
                                        </p:attrNameLst>
                                      </p:cBhvr>
                                      <p:to>
                                        <p:strVal val="visible"/>
                                      </p:to>
                                    </p:set>
                                    <p:anim calcmode="lin" valueType="num">
                                      <p:cBhvr additive="base">
                                        <p:cTn id="259" dur="500" fill="hold"/>
                                        <p:tgtEl>
                                          <p:spTgt spid="105"/>
                                        </p:tgtEl>
                                        <p:attrNameLst>
                                          <p:attrName>ppt_x</p:attrName>
                                        </p:attrNameLst>
                                      </p:cBhvr>
                                      <p:tavLst>
                                        <p:tav tm="0">
                                          <p:val>
                                            <p:strVal val="1+#ppt_w/2"/>
                                          </p:val>
                                        </p:tav>
                                        <p:tav tm="100000">
                                          <p:val>
                                            <p:strVal val="#ppt_x"/>
                                          </p:val>
                                        </p:tav>
                                      </p:tavLst>
                                    </p:anim>
                                    <p:anim calcmode="lin" valueType="num">
                                      <p:cBhvr additive="base">
                                        <p:cTn id="260" dur="500" fill="hold"/>
                                        <p:tgtEl>
                                          <p:spTgt spid="105"/>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800"/>
                                  </p:stCondLst>
                                  <p:childTnLst>
                                    <p:set>
                                      <p:cBhvr>
                                        <p:cTn id="262" dur="1" fill="hold">
                                          <p:stCondLst>
                                            <p:cond delay="0"/>
                                          </p:stCondLst>
                                        </p:cTn>
                                        <p:tgtEl>
                                          <p:spTgt spid="106"/>
                                        </p:tgtEl>
                                        <p:attrNameLst>
                                          <p:attrName>style.visibility</p:attrName>
                                        </p:attrNameLst>
                                      </p:cBhvr>
                                      <p:to>
                                        <p:strVal val="visible"/>
                                      </p:to>
                                    </p:set>
                                    <p:anim calcmode="lin" valueType="num">
                                      <p:cBhvr additive="base">
                                        <p:cTn id="263" dur="500" fill="hold"/>
                                        <p:tgtEl>
                                          <p:spTgt spid="106"/>
                                        </p:tgtEl>
                                        <p:attrNameLst>
                                          <p:attrName>ppt_x</p:attrName>
                                        </p:attrNameLst>
                                      </p:cBhvr>
                                      <p:tavLst>
                                        <p:tav tm="0">
                                          <p:val>
                                            <p:strVal val="1+#ppt_w/2"/>
                                          </p:val>
                                        </p:tav>
                                        <p:tav tm="100000">
                                          <p:val>
                                            <p:strVal val="#ppt_x"/>
                                          </p:val>
                                        </p:tav>
                                      </p:tavLst>
                                    </p:anim>
                                    <p:anim calcmode="lin" valueType="num">
                                      <p:cBhvr additive="base">
                                        <p:cTn id="264" dur="500" fill="hold"/>
                                        <p:tgtEl>
                                          <p:spTgt spid="106"/>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500"/>
                                  </p:stCondLst>
                                  <p:childTnLst>
                                    <p:set>
                                      <p:cBhvr>
                                        <p:cTn id="266" dur="1" fill="hold">
                                          <p:stCondLst>
                                            <p:cond delay="0"/>
                                          </p:stCondLst>
                                        </p:cTn>
                                        <p:tgtEl>
                                          <p:spTgt spid="107"/>
                                        </p:tgtEl>
                                        <p:attrNameLst>
                                          <p:attrName>style.visibility</p:attrName>
                                        </p:attrNameLst>
                                      </p:cBhvr>
                                      <p:to>
                                        <p:strVal val="visible"/>
                                      </p:to>
                                    </p:set>
                                    <p:anim calcmode="lin" valueType="num">
                                      <p:cBhvr additive="base">
                                        <p:cTn id="267" dur="500" fill="hold"/>
                                        <p:tgtEl>
                                          <p:spTgt spid="107"/>
                                        </p:tgtEl>
                                        <p:attrNameLst>
                                          <p:attrName>ppt_x</p:attrName>
                                        </p:attrNameLst>
                                      </p:cBhvr>
                                      <p:tavLst>
                                        <p:tav tm="0">
                                          <p:val>
                                            <p:strVal val="1+#ppt_w/2"/>
                                          </p:val>
                                        </p:tav>
                                        <p:tav tm="100000">
                                          <p:val>
                                            <p:strVal val="#ppt_x"/>
                                          </p:val>
                                        </p:tav>
                                      </p:tavLst>
                                    </p:anim>
                                    <p:anim calcmode="lin" valueType="num">
                                      <p:cBhvr additive="base">
                                        <p:cTn id="268" dur="500" fill="hold"/>
                                        <p:tgtEl>
                                          <p:spTgt spid="107"/>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08"/>
                                        </p:tgtEl>
                                        <p:attrNameLst>
                                          <p:attrName>style.visibility</p:attrName>
                                        </p:attrNameLst>
                                      </p:cBhvr>
                                      <p:to>
                                        <p:strVal val="visible"/>
                                      </p:to>
                                    </p:set>
                                    <p:anim calcmode="lin" valueType="num">
                                      <p:cBhvr additive="base">
                                        <p:cTn id="271" dur="500" fill="hold"/>
                                        <p:tgtEl>
                                          <p:spTgt spid="108"/>
                                        </p:tgtEl>
                                        <p:attrNameLst>
                                          <p:attrName>ppt_x</p:attrName>
                                        </p:attrNameLst>
                                      </p:cBhvr>
                                      <p:tavLst>
                                        <p:tav tm="0">
                                          <p:val>
                                            <p:strVal val="1+#ppt_w/2"/>
                                          </p:val>
                                        </p:tav>
                                        <p:tav tm="100000">
                                          <p:val>
                                            <p:strVal val="#ppt_x"/>
                                          </p:val>
                                        </p:tav>
                                      </p:tavLst>
                                    </p:anim>
                                    <p:anim calcmode="lin" valueType="num">
                                      <p:cBhvr additive="base">
                                        <p:cTn id="272" dur="500" fill="hold"/>
                                        <p:tgtEl>
                                          <p:spTgt spid="108"/>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300"/>
                                  </p:stCondLst>
                                  <p:childTnLst>
                                    <p:set>
                                      <p:cBhvr>
                                        <p:cTn id="274" dur="1" fill="hold">
                                          <p:stCondLst>
                                            <p:cond delay="0"/>
                                          </p:stCondLst>
                                        </p:cTn>
                                        <p:tgtEl>
                                          <p:spTgt spid="109"/>
                                        </p:tgtEl>
                                        <p:attrNameLst>
                                          <p:attrName>style.visibility</p:attrName>
                                        </p:attrNameLst>
                                      </p:cBhvr>
                                      <p:to>
                                        <p:strVal val="visible"/>
                                      </p:to>
                                    </p:set>
                                    <p:anim calcmode="lin" valueType="num">
                                      <p:cBhvr additive="base">
                                        <p:cTn id="275" dur="500" fill="hold"/>
                                        <p:tgtEl>
                                          <p:spTgt spid="109"/>
                                        </p:tgtEl>
                                        <p:attrNameLst>
                                          <p:attrName>ppt_x</p:attrName>
                                        </p:attrNameLst>
                                      </p:cBhvr>
                                      <p:tavLst>
                                        <p:tav tm="0">
                                          <p:val>
                                            <p:strVal val="1+#ppt_w/2"/>
                                          </p:val>
                                        </p:tav>
                                        <p:tav tm="100000">
                                          <p:val>
                                            <p:strVal val="#ppt_x"/>
                                          </p:val>
                                        </p:tav>
                                      </p:tavLst>
                                    </p:anim>
                                    <p:anim calcmode="lin" valueType="num">
                                      <p:cBhvr additive="base">
                                        <p:cTn id="276" dur="500" fill="hold"/>
                                        <p:tgtEl>
                                          <p:spTgt spid="109"/>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500"/>
                                  </p:stCondLst>
                                  <p:childTnLst>
                                    <p:set>
                                      <p:cBhvr>
                                        <p:cTn id="278" dur="1" fill="hold">
                                          <p:stCondLst>
                                            <p:cond delay="0"/>
                                          </p:stCondLst>
                                        </p:cTn>
                                        <p:tgtEl>
                                          <p:spTgt spid="110"/>
                                        </p:tgtEl>
                                        <p:attrNameLst>
                                          <p:attrName>style.visibility</p:attrName>
                                        </p:attrNameLst>
                                      </p:cBhvr>
                                      <p:to>
                                        <p:strVal val="visible"/>
                                      </p:to>
                                    </p:set>
                                    <p:anim calcmode="lin" valueType="num">
                                      <p:cBhvr additive="base">
                                        <p:cTn id="279" dur="500" fill="hold"/>
                                        <p:tgtEl>
                                          <p:spTgt spid="110"/>
                                        </p:tgtEl>
                                        <p:attrNameLst>
                                          <p:attrName>ppt_x</p:attrName>
                                        </p:attrNameLst>
                                      </p:cBhvr>
                                      <p:tavLst>
                                        <p:tav tm="0">
                                          <p:val>
                                            <p:strVal val="1+#ppt_w/2"/>
                                          </p:val>
                                        </p:tav>
                                        <p:tav tm="100000">
                                          <p:val>
                                            <p:strVal val="#ppt_x"/>
                                          </p:val>
                                        </p:tav>
                                      </p:tavLst>
                                    </p:anim>
                                    <p:anim calcmode="lin" valueType="num">
                                      <p:cBhvr additive="base">
                                        <p:cTn id="280" dur="500" fill="hold"/>
                                        <p:tgtEl>
                                          <p:spTgt spid="110"/>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11"/>
                                        </p:tgtEl>
                                        <p:attrNameLst>
                                          <p:attrName>style.visibility</p:attrName>
                                        </p:attrNameLst>
                                      </p:cBhvr>
                                      <p:to>
                                        <p:strVal val="visible"/>
                                      </p:to>
                                    </p:set>
                                    <p:anim calcmode="lin" valueType="num">
                                      <p:cBhvr additive="base">
                                        <p:cTn id="283" dur="500" fill="hold"/>
                                        <p:tgtEl>
                                          <p:spTgt spid="111"/>
                                        </p:tgtEl>
                                        <p:attrNameLst>
                                          <p:attrName>ppt_x</p:attrName>
                                        </p:attrNameLst>
                                      </p:cBhvr>
                                      <p:tavLst>
                                        <p:tav tm="0">
                                          <p:val>
                                            <p:strVal val="1+#ppt_w/2"/>
                                          </p:val>
                                        </p:tav>
                                        <p:tav tm="100000">
                                          <p:val>
                                            <p:strVal val="#ppt_x"/>
                                          </p:val>
                                        </p:tav>
                                      </p:tavLst>
                                    </p:anim>
                                    <p:anim calcmode="lin" valueType="num">
                                      <p:cBhvr additive="base">
                                        <p:cTn id="284" dur="500" fill="hold"/>
                                        <p:tgtEl>
                                          <p:spTgt spid="111"/>
                                        </p:tgtEl>
                                        <p:attrNameLst>
                                          <p:attrName>ppt_y</p:attrName>
                                        </p:attrNameLst>
                                      </p:cBhvr>
                                      <p:tavLst>
                                        <p:tav tm="0">
                                          <p:val>
                                            <p:strVal val="#ppt_y"/>
                                          </p:val>
                                        </p:tav>
                                        <p:tav tm="100000">
                                          <p:val>
                                            <p:strVal val="#ppt_y"/>
                                          </p:val>
                                        </p:tav>
                                      </p:tavLst>
                                    </p:anim>
                                  </p:childTnLst>
                                </p:cTn>
                              </p:par>
                            </p:childTnLst>
                          </p:cTn>
                        </p:par>
                        <p:par>
                          <p:cTn id="285" fill="hold">
                            <p:stCondLst>
                              <p:cond delay="1500"/>
                            </p:stCondLst>
                            <p:childTnLst>
                              <p:par>
                                <p:cTn id="286" presetID="38" presetClass="entr" presetSubtype="0" accel="50000" fill="hold" grpId="0" nodeType="afterEffect">
                                  <p:stCondLst>
                                    <p:cond delay="0"/>
                                  </p:stCondLst>
                                  <p:iterate type="lt">
                                    <p:tmPct val="28571"/>
                                  </p:iterate>
                                  <p:childTnLst>
                                    <p:set>
                                      <p:cBhvr>
                                        <p:cTn id="287" dur="1" fill="hold">
                                          <p:stCondLst>
                                            <p:cond delay="0"/>
                                          </p:stCondLst>
                                        </p:cTn>
                                        <p:tgtEl>
                                          <p:spTgt spid="5"/>
                                        </p:tgtEl>
                                        <p:attrNameLst>
                                          <p:attrName>style.visibility</p:attrName>
                                        </p:attrNameLst>
                                      </p:cBhvr>
                                      <p:to>
                                        <p:strVal val="visible"/>
                                      </p:to>
                                    </p:set>
                                    <p:set>
                                      <p:cBhvr>
                                        <p:cTn id="288" dur="455" fill="hold">
                                          <p:stCondLst>
                                            <p:cond delay="0"/>
                                          </p:stCondLst>
                                        </p:cTn>
                                        <p:tgtEl>
                                          <p:spTgt spid="5"/>
                                        </p:tgtEl>
                                        <p:attrNameLst>
                                          <p:attrName>style.rotation</p:attrName>
                                        </p:attrNameLst>
                                      </p:cBhvr>
                                      <p:to>
                                        <p:strVal val="-45.0"/>
                                      </p:to>
                                    </p:set>
                                    <p:anim calcmode="lin" valueType="num">
                                      <p:cBhvr>
                                        <p:cTn id="289"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290"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291"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292"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par>
                                <p:cTn id="293" presetID="2" presetClass="entr" presetSubtype="8" fill="hold" grpId="0" nodeType="withEffect">
                                  <p:stCondLst>
                                    <p:cond delay="500"/>
                                  </p:stCondLst>
                                  <p:childTnLst>
                                    <p:set>
                                      <p:cBhvr>
                                        <p:cTn id="294" dur="1" fill="hold">
                                          <p:stCondLst>
                                            <p:cond delay="0"/>
                                          </p:stCondLst>
                                        </p:cTn>
                                        <p:tgtEl>
                                          <p:spTgt spid="116"/>
                                        </p:tgtEl>
                                        <p:attrNameLst>
                                          <p:attrName>style.visibility</p:attrName>
                                        </p:attrNameLst>
                                      </p:cBhvr>
                                      <p:to>
                                        <p:strVal val="visible"/>
                                      </p:to>
                                    </p:set>
                                    <p:anim calcmode="lin" valueType="num">
                                      <p:cBhvr additive="base">
                                        <p:cTn id="295" dur="500" fill="hold"/>
                                        <p:tgtEl>
                                          <p:spTgt spid="116"/>
                                        </p:tgtEl>
                                        <p:attrNameLst>
                                          <p:attrName>ppt_x</p:attrName>
                                        </p:attrNameLst>
                                      </p:cBhvr>
                                      <p:tavLst>
                                        <p:tav tm="0">
                                          <p:val>
                                            <p:strVal val="0-#ppt_w/2"/>
                                          </p:val>
                                        </p:tav>
                                        <p:tav tm="100000">
                                          <p:val>
                                            <p:strVal val="#ppt_x"/>
                                          </p:val>
                                        </p:tav>
                                      </p:tavLst>
                                    </p:anim>
                                    <p:anim calcmode="lin" valueType="num">
                                      <p:cBhvr additive="base">
                                        <p:cTn id="296" dur="500" fill="hold"/>
                                        <p:tgtEl>
                                          <p:spTgt spid="116"/>
                                        </p:tgtEl>
                                        <p:attrNameLst>
                                          <p:attrName>ppt_y</p:attrName>
                                        </p:attrNameLst>
                                      </p:cBhvr>
                                      <p:tavLst>
                                        <p:tav tm="0">
                                          <p:val>
                                            <p:strVal val="#ppt_y"/>
                                          </p:val>
                                        </p:tav>
                                        <p:tav tm="100000">
                                          <p:val>
                                            <p:strVal val="#ppt_y"/>
                                          </p:val>
                                        </p:tav>
                                      </p:tavLst>
                                    </p:anim>
                                  </p:childTnLst>
                                </p:cTn>
                              </p:par>
                              <p:par>
                                <p:cTn id="297" presetID="2" presetClass="entr" presetSubtype="2" fill="hold" grpId="0" nodeType="withEffect">
                                  <p:stCondLst>
                                    <p:cond delay="200"/>
                                  </p:stCondLst>
                                  <p:childTnLst>
                                    <p:set>
                                      <p:cBhvr>
                                        <p:cTn id="298" dur="1" fill="hold">
                                          <p:stCondLst>
                                            <p:cond delay="0"/>
                                          </p:stCondLst>
                                        </p:cTn>
                                        <p:tgtEl>
                                          <p:spTgt spid="119"/>
                                        </p:tgtEl>
                                        <p:attrNameLst>
                                          <p:attrName>style.visibility</p:attrName>
                                        </p:attrNameLst>
                                      </p:cBhvr>
                                      <p:to>
                                        <p:strVal val="visible"/>
                                      </p:to>
                                    </p:set>
                                    <p:anim calcmode="lin" valueType="num">
                                      <p:cBhvr additive="base">
                                        <p:cTn id="299" dur="500" fill="hold"/>
                                        <p:tgtEl>
                                          <p:spTgt spid="119"/>
                                        </p:tgtEl>
                                        <p:attrNameLst>
                                          <p:attrName>ppt_x</p:attrName>
                                        </p:attrNameLst>
                                      </p:cBhvr>
                                      <p:tavLst>
                                        <p:tav tm="0">
                                          <p:val>
                                            <p:strVal val="1+#ppt_w/2"/>
                                          </p:val>
                                        </p:tav>
                                        <p:tav tm="100000">
                                          <p:val>
                                            <p:strVal val="#ppt_x"/>
                                          </p:val>
                                        </p:tav>
                                      </p:tavLst>
                                    </p:anim>
                                    <p:anim calcmode="lin" valueType="num">
                                      <p:cBhvr additive="base">
                                        <p:cTn id="300" dur="500" fill="hold"/>
                                        <p:tgtEl>
                                          <p:spTgt spid="119"/>
                                        </p:tgtEl>
                                        <p:attrNameLst>
                                          <p:attrName>ppt_y</p:attrName>
                                        </p:attrNameLst>
                                      </p:cBhvr>
                                      <p:tavLst>
                                        <p:tav tm="0">
                                          <p:val>
                                            <p:strVal val="#ppt_y"/>
                                          </p:val>
                                        </p:tav>
                                        <p:tav tm="100000">
                                          <p:val>
                                            <p:strVal val="#ppt_y"/>
                                          </p:val>
                                        </p:tav>
                                      </p:tavLst>
                                    </p:anim>
                                  </p:childTnLst>
                                </p:cTn>
                              </p:par>
                              <p:par>
                                <p:cTn id="301" presetID="2" presetClass="entr" presetSubtype="2" fill="hold" grpId="0" nodeType="withEffect">
                                  <p:stCondLst>
                                    <p:cond delay="500"/>
                                  </p:stCondLst>
                                  <p:childTnLst>
                                    <p:set>
                                      <p:cBhvr>
                                        <p:cTn id="302" dur="1" fill="hold">
                                          <p:stCondLst>
                                            <p:cond delay="0"/>
                                          </p:stCondLst>
                                        </p:cTn>
                                        <p:tgtEl>
                                          <p:spTgt spid="120"/>
                                        </p:tgtEl>
                                        <p:attrNameLst>
                                          <p:attrName>style.visibility</p:attrName>
                                        </p:attrNameLst>
                                      </p:cBhvr>
                                      <p:to>
                                        <p:strVal val="visible"/>
                                      </p:to>
                                    </p:set>
                                    <p:anim calcmode="lin" valueType="num">
                                      <p:cBhvr additive="base">
                                        <p:cTn id="303" dur="600" fill="hold"/>
                                        <p:tgtEl>
                                          <p:spTgt spid="120"/>
                                        </p:tgtEl>
                                        <p:attrNameLst>
                                          <p:attrName>ppt_x</p:attrName>
                                        </p:attrNameLst>
                                      </p:cBhvr>
                                      <p:tavLst>
                                        <p:tav tm="0">
                                          <p:val>
                                            <p:strVal val="1+#ppt_w/2"/>
                                          </p:val>
                                        </p:tav>
                                        <p:tav tm="100000">
                                          <p:val>
                                            <p:strVal val="#ppt_x"/>
                                          </p:val>
                                        </p:tav>
                                      </p:tavLst>
                                    </p:anim>
                                    <p:anim calcmode="lin" valueType="num">
                                      <p:cBhvr additive="base">
                                        <p:cTn id="304" dur="600" fill="hold"/>
                                        <p:tgtEl>
                                          <p:spTgt spid="120"/>
                                        </p:tgtEl>
                                        <p:attrNameLst>
                                          <p:attrName>ppt_y</p:attrName>
                                        </p:attrNameLst>
                                      </p:cBhvr>
                                      <p:tavLst>
                                        <p:tav tm="0">
                                          <p:val>
                                            <p:strVal val="#ppt_y"/>
                                          </p:val>
                                        </p:tav>
                                        <p:tav tm="100000">
                                          <p:val>
                                            <p:strVal val="#ppt_y"/>
                                          </p:val>
                                        </p:tav>
                                      </p:tavLst>
                                    </p:anim>
                                  </p:childTnLst>
                                </p:cTn>
                              </p:par>
                              <p:par>
                                <p:cTn id="305" presetID="2" presetClass="entr" presetSubtype="2" fill="hold" grpId="0" nodeType="withEffect">
                                  <p:stCondLst>
                                    <p:cond delay="700"/>
                                  </p:stCondLst>
                                  <p:childTnLst>
                                    <p:set>
                                      <p:cBhvr>
                                        <p:cTn id="306" dur="1" fill="hold">
                                          <p:stCondLst>
                                            <p:cond delay="0"/>
                                          </p:stCondLst>
                                        </p:cTn>
                                        <p:tgtEl>
                                          <p:spTgt spid="123"/>
                                        </p:tgtEl>
                                        <p:attrNameLst>
                                          <p:attrName>style.visibility</p:attrName>
                                        </p:attrNameLst>
                                      </p:cBhvr>
                                      <p:to>
                                        <p:strVal val="visible"/>
                                      </p:to>
                                    </p:set>
                                    <p:anim calcmode="lin" valueType="num">
                                      <p:cBhvr additive="base">
                                        <p:cTn id="307" dur="500" fill="hold"/>
                                        <p:tgtEl>
                                          <p:spTgt spid="123"/>
                                        </p:tgtEl>
                                        <p:attrNameLst>
                                          <p:attrName>ppt_x</p:attrName>
                                        </p:attrNameLst>
                                      </p:cBhvr>
                                      <p:tavLst>
                                        <p:tav tm="0">
                                          <p:val>
                                            <p:strVal val="1+#ppt_w/2"/>
                                          </p:val>
                                        </p:tav>
                                        <p:tav tm="100000">
                                          <p:val>
                                            <p:strVal val="#ppt_x"/>
                                          </p:val>
                                        </p:tav>
                                      </p:tavLst>
                                    </p:anim>
                                    <p:anim calcmode="lin" valueType="num">
                                      <p:cBhvr additive="base">
                                        <p:cTn id="308" dur="500" fill="hold"/>
                                        <p:tgtEl>
                                          <p:spTgt spid="123"/>
                                        </p:tgtEl>
                                        <p:attrNameLst>
                                          <p:attrName>ppt_y</p:attrName>
                                        </p:attrNameLst>
                                      </p:cBhvr>
                                      <p:tavLst>
                                        <p:tav tm="0">
                                          <p:val>
                                            <p:strVal val="#ppt_y"/>
                                          </p:val>
                                        </p:tav>
                                        <p:tav tm="100000">
                                          <p:val>
                                            <p:strVal val="#ppt_y"/>
                                          </p:val>
                                        </p:tav>
                                      </p:tavLst>
                                    </p:anim>
                                  </p:childTnLst>
                                </p:cTn>
                              </p:par>
                              <p:par>
                                <p:cTn id="309" presetID="2" presetClass="entr" presetSubtype="2" fill="hold" grpId="0" nodeType="withEffect">
                                  <p:stCondLst>
                                    <p:cond delay="300"/>
                                  </p:stCondLst>
                                  <p:childTnLst>
                                    <p:set>
                                      <p:cBhvr>
                                        <p:cTn id="310" dur="1" fill="hold">
                                          <p:stCondLst>
                                            <p:cond delay="0"/>
                                          </p:stCondLst>
                                        </p:cTn>
                                        <p:tgtEl>
                                          <p:spTgt spid="124"/>
                                        </p:tgtEl>
                                        <p:attrNameLst>
                                          <p:attrName>style.visibility</p:attrName>
                                        </p:attrNameLst>
                                      </p:cBhvr>
                                      <p:to>
                                        <p:strVal val="visible"/>
                                      </p:to>
                                    </p:set>
                                    <p:anim calcmode="lin" valueType="num">
                                      <p:cBhvr additive="base">
                                        <p:cTn id="311" dur="500" fill="hold"/>
                                        <p:tgtEl>
                                          <p:spTgt spid="124"/>
                                        </p:tgtEl>
                                        <p:attrNameLst>
                                          <p:attrName>ppt_x</p:attrName>
                                        </p:attrNameLst>
                                      </p:cBhvr>
                                      <p:tavLst>
                                        <p:tav tm="0">
                                          <p:val>
                                            <p:strVal val="1+#ppt_w/2"/>
                                          </p:val>
                                        </p:tav>
                                        <p:tav tm="100000">
                                          <p:val>
                                            <p:strVal val="#ppt_x"/>
                                          </p:val>
                                        </p:tav>
                                      </p:tavLst>
                                    </p:anim>
                                    <p:anim calcmode="lin" valueType="num">
                                      <p:cBhvr additive="base">
                                        <p:cTn id="312" dur="5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69" grpId="0" animBg="1"/>
      <p:bldP spid="70" grpId="0" animBg="1"/>
      <p:bldP spid="71" grpId="0" animBg="1"/>
      <p:bldP spid="72" grpId="0" animBg="1"/>
      <p:bldP spid="73"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6" grpId="0" animBg="1"/>
      <p:bldP spid="119" grpId="0" animBg="1"/>
      <p:bldP spid="120" grpId="0" animBg="1"/>
      <p:bldP spid="123" grpId="0" animBg="1"/>
      <p:bldP spid="12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56639" y="-632373"/>
            <a:ext cx="2368153" cy="5789614"/>
            <a:chOff x="-56639" y="-632373"/>
            <a:chExt cx="2368153" cy="5789614"/>
          </a:xfrm>
        </p:grpSpPr>
        <p:sp>
          <p:nvSpPr>
            <p:cNvPr id="59"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0"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1"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2"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3"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4"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5"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6"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7"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8"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69"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0"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1"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2"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3"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4"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5"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6"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7"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8"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79"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0"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1"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2"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3"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4"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5"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6"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7"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8"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89"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0"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1"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3"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grpSp>
      <p:grpSp>
        <p:nvGrpSpPr>
          <p:cNvPr id="23" name="组合 22"/>
          <p:cNvGrpSpPr/>
          <p:nvPr/>
        </p:nvGrpSpPr>
        <p:grpSpPr>
          <a:xfrm>
            <a:off x="3779914" y="1166106"/>
            <a:ext cx="4464496" cy="3277199"/>
            <a:chOff x="611560" y="1735977"/>
            <a:chExt cx="5256584" cy="3277199"/>
          </a:xfrm>
        </p:grpSpPr>
        <p:cxnSp>
          <p:nvCxnSpPr>
            <p:cNvPr id="31" name="直接连接符 30"/>
            <p:cNvCxnSpPr/>
            <p:nvPr/>
          </p:nvCxnSpPr>
          <p:spPr>
            <a:xfrm>
              <a:off x="611560" y="1735977"/>
              <a:ext cx="496855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1560" y="2555277"/>
              <a:ext cx="43924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1560" y="3374577"/>
              <a:ext cx="42484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11560" y="4193877"/>
              <a:ext cx="44644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1560" y="5013176"/>
              <a:ext cx="52565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7" name="Rectangle 11"/>
          <p:cNvSpPr>
            <a:spLocks noChangeArrowheads="1"/>
          </p:cNvSpPr>
          <p:nvPr/>
        </p:nvSpPr>
        <p:spPr bwMode="gray">
          <a:xfrm>
            <a:off x="4513278" y="1383759"/>
            <a:ext cx="3058400" cy="338554"/>
          </a:xfrm>
          <a:prstGeom prst="rect">
            <a:avLst/>
          </a:prstGeom>
          <a:noFill/>
          <a:ln>
            <a:noFill/>
          </a:ln>
        </p:spPr>
        <p:txBody>
          <a:bodyPr wrap="square">
            <a:spAutoFit/>
          </a:bodyPr>
          <a:lstStyle/>
          <a:p>
            <a:r>
              <a:rPr lang="zh-CN" altLang="en-US" sz="1600" dirty="0">
                <a:solidFill>
                  <a:schemeClr val="tx2"/>
                </a:solidFill>
                <a:latin typeface="印品黑体" panose="00000500000000000000" pitchFamily="2" charset="-122"/>
                <a:ea typeface="印品黑体" panose="00000500000000000000" pitchFamily="2" charset="-122"/>
              </a:rPr>
              <a:t>大数据技术的起源、发展、现状</a:t>
            </a:r>
          </a:p>
        </p:txBody>
      </p:sp>
      <p:sp>
        <p:nvSpPr>
          <p:cNvPr id="52" name="Rectangle 11"/>
          <p:cNvSpPr>
            <a:spLocks noChangeArrowheads="1"/>
          </p:cNvSpPr>
          <p:nvPr/>
        </p:nvSpPr>
        <p:spPr bwMode="gray">
          <a:xfrm>
            <a:off x="4513278" y="2203728"/>
            <a:ext cx="3730606" cy="338554"/>
          </a:xfrm>
          <a:prstGeom prst="rect">
            <a:avLst/>
          </a:prstGeom>
          <a:noFill/>
          <a:ln>
            <a:noFill/>
          </a:ln>
        </p:spPr>
        <p:txBody>
          <a:bodyPr wrap="square">
            <a:spAutoFit/>
          </a:bodyPr>
          <a:lstStyle/>
          <a:p>
            <a:r>
              <a:rPr lang="zh-CN" altLang="en-US" sz="1600" dirty="0">
                <a:solidFill>
                  <a:schemeClr val="tx2"/>
                </a:solidFill>
                <a:latin typeface="印品黑体" panose="00000500000000000000" pitchFamily="2" charset="-122"/>
                <a:ea typeface="印品黑体" panose="00000500000000000000" pitchFamily="2" charset="-122"/>
              </a:rPr>
              <a:t>大数据的主要发展方向、具体应用研究</a:t>
            </a:r>
          </a:p>
        </p:txBody>
      </p:sp>
      <p:sp>
        <p:nvSpPr>
          <p:cNvPr id="55" name="Rectangle 11"/>
          <p:cNvSpPr>
            <a:spLocks noChangeArrowheads="1"/>
          </p:cNvSpPr>
          <p:nvPr/>
        </p:nvSpPr>
        <p:spPr bwMode="gray">
          <a:xfrm>
            <a:off x="4513278" y="3003800"/>
            <a:ext cx="3486502" cy="416332"/>
          </a:xfrm>
          <a:prstGeom prst="rect">
            <a:avLst/>
          </a:prstGeom>
          <a:noFill/>
          <a:ln>
            <a:noFill/>
          </a:ln>
        </p:spPr>
        <p:txBody>
          <a:bodyPr wrap="square">
            <a:spAutoFit/>
          </a:bodyPr>
          <a:lstStyle/>
          <a:p>
            <a:pPr>
              <a:lnSpc>
                <a:spcPct val="150000"/>
              </a:lnSpc>
            </a:pPr>
            <a:r>
              <a:rPr lang="zh-CN" altLang="en-US" sz="1600" dirty="0">
                <a:solidFill>
                  <a:schemeClr val="tx2"/>
                </a:solidFill>
                <a:latin typeface="印品黑体" panose="00000500000000000000" pitchFamily="2" charset="-122"/>
                <a:ea typeface="印品黑体" panose="00000500000000000000" pitchFamily="2" charset="-122"/>
              </a:rPr>
              <a:t>大数据技术在中国的发展</a:t>
            </a:r>
            <a:endParaRPr lang="en-US" altLang="zh-CN" sz="1100" dirty="0">
              <a:solidFill>
                <a:schemeClr val="tx2"/>
              </a:solidFill>
              <a:latin typeface="印品黑体" panose="00000500000000000000" pitchFamily="2" charset="-122"/>
              <a:ea typeface="印品黑体" panose="00000500000000000000" pitchFamily="2" charset="-122"/>
            </a:endParaRPr>
          </a:p>
        </p:txBody>
      </p:sp>
      <p:sp>
        <p:nvSpPr>
          <p:cNvPr id="58" name="Rectangle 11"/>
          <p:cNvSpPr>
            <a:spLocks noChangeArrowheads="1"/>
          </p:cNvSpPr>
          <p:nvPr/>
        </p:nvSpPr>
        <p:spPr bwMode="gray">
          <a:xfrm>
            <a:off x="4513278" y="3870715"/>
            <a:ext cx="2795026" cy="338554"/>
          </a:xfrm>
          <a:prstGeom prst="rect">
            <a:avLst/>
          </a:prstGeom>
          <a:noFill/>
          <a:ln>
            <a:noFill/>
          </a:ln>
        </p:spPr>
        <p:txBody>
          <a:bodyPr wrap="square">
            <a:spAutoFit/>
          </a:bodyPr>
          <a:lstStyle/>
          <a:p>
            <a:r>
              <a:rPr lang="zh-CN" altLang="en-US" sz="1600" dirty="0">
                <a:solidFill>
                  <a:schemeClr val="tx2"/>
                </a:solidFill>
                <a:latin typeface="印品黑体" panose="00000500000000000000" pitchFamily="2" charset="-122"/>
                <a:ea typeface="印品黑体" panose="00000500000000000000" pitchFamily="2" charset="-122"/>
              </a:rPr>
              <a:t>大数据技术的应用开发框架</a:t>
            </a:r>
          </a:p>
        </p:txBody>
      </p:sp>
      <p:grpSp>
        <p:nvGrpSpPr>
          <p:cNvPr id="16" name="组合 15"/>
          <p:cNvGrpSpPr/>
          <p:nvPr/>
        </p:nvGrpSpPr>
        <p:grpSpPr>
          <a:xfrm>
            <a:off x="3707904" y="1191568"/>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 name="TextBox 13"/>
            <p:cNvSpPr txBox="1"/>
            <p:nvPr/>
          </p:nvSpPr>
          <p:spPr>
            <a:xfrm>
              <a:off x="550069" y="1175365"/>
              <a:ext cx="545342"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rPr>
                <a:t>01</a:t>
              </a:r>
              <a:endParaRPr lang="zh-CN" altLang="en-US" sz="3200" dirty="0">
                <a:solidFill>
                  <a:schemeClr val="bg1"/>
                </a:solidFill>
                <a:latin typeface="印品黑体" panose="00000500000000000000" pitchFamily="2" charset="-122"/>
                <a:ea typeface="印品黑体" panose="00000500000000000000" pitchFamily="2" charset="-122"/>
              </a:endParaRPr>
            </a:p>
          </p:txBody>
        </p:sp>
      </p:grpSp>
      <p:grpSp>
        <p:nvGrpSpPr>
          <p:cNvPr id="97" name="组合 96"/>
          <p:cNvGrpSpPr/>
          <p:nvPr/>
        </p:nvGrpSpPr>
        <p:grpSpPr>
          <a:xfrm>
            <a:off x="3707904" y="2010010"/>
            <a:ext cx="710599" cy="773822"/>
            <a:chOff x="550069" y="1100038"/>
            <a:chExt cx="710599" cy="773822"/>
          </a:xfrm>
        </p:grpSpPr>
        <p:sp>
          <p:nvSpPr>
            <p:cNvPr id="9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9" name="TextBox 98"/>
            <p:cNvSpPr txBox="1"/>
            <p:nvPr/>
          </p:nvSpPr>
          <p:spPr>
            <a:xfrm>
              <a:off x="550069" y="1182919"/>
              <a:ext cx="617477"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rPr>
                <a:t>02</a:t>
              </a:r>
              <a:endParaRPr lang="zh-CN" altLang="en-US" sz="3200" dirty="0">
                <a:solidFill>
                  <a:schemeClr val="bg1"/>
                </a:solidFill>
                <a:latin typeface="印品黑体" panose="00000500000000000000" pitchFamily="2" charset="-122"/>
                <a:ea typeface="印品黑体" panose="00000500000000000000" pitchFamily="2" charset="-122"/>
              </a:endParaRPr>
            </a:p>
          </p:txBody>
        </p:sp>
      </p:grpSp>
      <p:grpSp>
        <p:nvGrpSpPr>
          <p:cNvPr id="100" name="组合 99"/>
          <p:cNvGrpSpPr/>
          <p:nvPr/>
        </p:nvGrpSpPr>
        <p:grpSpPr>
          <a:xfrm>
            <a:off x="3707904" y="2825056"/>
            <a:ext cx="710599" cy="773822"/>
            <a:chOff x="550069" y="1100038"/>
            <a:chExt cx="710599" cy="773822"/>
          </a:xfrm>
          <a:solidFill>
            <a:schemeClr val="accent3">
              <a:lumMod val="60000"/>
              <a:lumOff val="40000"/>
            </a:schemeClr>
          </a:solidFill>
        </p:grpSpPr>
        <p:sp>
          <p:nvSpPr>
            <p:cNvPr id="101"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2" name="TextBox 101"/>
            <p:cNvSpPr txBox="1"/>
            <p:nvPr/>
          </p:nvSpPr>
          <p:spPr>
            <a:xfrm>
              <a:off x="550069" y="1198061"/>
              <a:ext cx="615874"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rPr>
                <a:t>03</a:t>
              </a:r>
              <a:endParaRPr lang="zh-CN" altLang="en-US" sz="3200" dirty="0">
                <a:solidFill>
                  <a:schemeClr val="bg1"/>
                </a:solidFill>
                <a:latin typeface="印品黑体" panose="00000500000000000000" pitchFamily="2" charset="-122"/>
                <a:ea typeface="印品黑体" panose="00000500000000000000" pitchFamily="2" charset="-122"/>
              </a:endParaRPr>
            </a:p>
          </p:txBody>
        </p:sp>
      </p:grpSp>
      <p:grpSp>
        <p:nvGrpSpPr>
          <p:cNvPr id="103" name="组合 102"/>
          <p:cNvGrpSpPr/>
          <p:nvPr/>
        </p:nvGrpSpPr>
        <p:grpSpPr>
          <a:xfrm>
            <a:off x="3707904" y="3646912"/>
            <a:ext cx="710599" cy="773822"/>
            <a:chOff x="550069" y="1100038"/>
            <a:chExt cx="710599" cy="773822"/>
          </a:xfrm>
        </p:grpSpPr>
        <p:sp>
          <p:nvSpPr>
            <p:cNvPr id="10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5" name="TextBox 104"/>
            <p:cNvSpPr txBox="1"/>
            <p:nvPr/>
          </p:nvSpPr>
          <p:spPr>
            <a:xfrm>
              <a:off x="550069" y="1177004"/>
              <a:ext cx="628698"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rPr>
                <a:t>04</a:t>
              </a:r>
              <a:endParaRPr lang="zh-CN" altLang="en-US" sz="3200" dirty="0">
                <a:solidFill>
                  <a:schemeClr val="bg1"/>
                </a:solidFill>
                <a:latin typeface="印品黑体" panose="00000500000000000000" pitchFamily="2" charset="-122"/>
                <a:ea typeface="印品黑体" panose="00000500000000000000" pitchFamily="2" charset="-122"/>
              </a:endParaRPr>
            </a:p>
          </p:txBody>
        </p:sp>
      </p:grpSp>
      <p:sp>
        <p:nvSpPr>
          <p:cNvPr id="13" name="文本框 12">
            <a:extLst>
              <a:ext uri="{FF2B5EF4-FFF2-40B4-BE49-F238E27FC236}">
                <a16:creationId xmlns:a16="http://schemas.microsoft.com/office/drawing/2014/main" id="{9D8AFEB7-0910-4526-9AAB-BE3729BE875F}"/>
              </a:ext>
            </a:extLst>
          </p:cNvPr>
          <p:cNvSpPr txBox="1"/>
          <p:nvPr/>
        </p:nvSpPr>
        <p:spPr>
          <a:xfrm>
            <a:off x="1587366" y="2154432"/>
            <a:ext cx="1701528" cy="1015663"/>
          </a:xfrm>
          <a:prstGeom prst="rect">
            <a:avLst/>
          </a:prstGeom>
          <a:noFill/>
        </p:spPr>
        <p:txBody>
          <a:bodyPr wrap="square" rtlCol="0">
            <a:spAutoFit/>
          </a:bodyPr>
          <a:lstStyle/>
          <a:p>
            <a:pPr algn="r"/>
            <a:r>
              <a:rPr lang="zh-CN" altLang="en-US" sz="3600" dirty="0">
                <a:solidFill>
                  <a:schemeClr val="accent3">
                    <a:lumMod val="75000"/>
                  </a:schemeClr>
                </a:solidFill>
                <a:latin typeface="印品黑体" panose="00000500000000000000" pitchFamily="2" charset="-122"/>
                <a:ea typeface="印品黑体" panose="00000500000000000000" pitchFamily="2" charset="-122"/>
              </a:rPr>
              <a:t>目录</a:t>
            </a:r>
            <a:endParaRPr lang="en-US" altLang="zh-CN" sz="3600" dirty="0">
              <a:solidFill>
                <a:schemeClr val="accent3">
                  <a:lumMod val="75000"/>
                </a:schemeClr>
              </a:solidFill>
              <a:latin typeface="印品黑体" panose="00000500000000000000" pitchFamily="2" charset="-122"/>
              <a:ea typeface="印品黑体" panose="00000500000000000000" pitchFamily="2" charset="-122"/>
            </a:endParaRPr>
          </a:p>
          <a:p>
            <a:pPr algn="r"/>
            <a:r>
              <a:rPr lang="en-US" altLang="zh-CN" sz="2400" dirty="0">
                <a:solidFill>
                  <a:schemeClr val="accent3">
                    <a:lumMod val="75000"/>
                  </a:schemeClr>
                </a:solidFill>
                <a:latin typeface="印品黑体" panose="00000500000000000000" pitchFamily="2" charset="-122"/>
                <a:ea typeface="印品黑体" panose="00000500000000000000" pitchFamily="2" charset="-122"/>
              </a:rPr>
              <a:t>Contents</a:t>
            </a:r>
            <a:endParaRPr lang="zh-CN" altLang="en-US" sz="2400" dirty="0">
              <a:solidFill>
                <a:schemeClr val="accent3">
                  <a:lumMod val="75000"/>
                </a:schemeClr>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513227827"/>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par>
                                <p:cTn id="11" presetID="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0-#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900"/>
                            </p:stCondLst>
                            <p:childTnLst>
                              <p:par>
                                <p:cTn id="16" presetID="2" presetClass="entr" presetSubtype="2"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1+#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2400"/>
                            </p:stCondLst>
                            <p:childTnLst>
                              <p:par>
                                <p:cTn id="21" presetID="1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p:tgtEl>
                                          <p:spTgt spid="16"/>
                                        </p:tgtEl>
                                        <p:attrNameLst>
                                          <p:attrName>ppt_x</p:attrName>
                                        </p:attrNameLst>
                                      </p:cBhvr>
                                      <p:tavLst>
                                        <p:tav tm="0">
                                          <p:val>
                                            <p:strVal val="#ppt_x-#ppt_w*1.125000"/>
                                          </p:val>
                                        </p:tav>
                                        <p:tav tm="100000">
                                          <p:val>
                                            <p:strVal val="#ppt_x"/>
                                          </p:val>
                                        </p:tav>
                                      </p:tavLst>
                                    </p:anim>
                                    <p:animEffect transition="in" filter="wipe(right)">
                                      <p:cBhvr>
                                        <p:cTn id="24" dur="500"/>
                                        <p:tgtEl>
                                          <p:spTgt spid="16"/>
                                        </p:tgtEl>
                                      </p:cBhvr>
                                    </p:animEffect>
                                  </p:childTnLst>
                                </p:cTn>
                              </p:par>
                            </p:childTnLst>
                          </p:cTn>
                        </p:par>
                        <p:par>
                          <p:cTn id="25" fill="hold">
                            <p:stCondLst>
                              <p:cond delay="2900"/>
                            </p:stCondLst>
                            <p:childTnLst>
                              <p:par>
                                <p:cTn id="26" presetID="12" presetClass="entr" presetSubtype="8" fill="hold" nodeType="afterEffect">
                                  <p:stCondLst>
                                    <p:cond delay="0"/>
                                  </p:stCondLst>
                                  <p:childTnLst>
                                    <p:set>
                                      <p:cBhvr>
                                        <p:cTn id="27" dur="1" fill="hold">
                                          <p:stCondLst>
                                            <p:cond delay="0"/>
                                          </p:stCondLst>
                                        </p:cTn>
                                        <p:tgtEl>
                                          <p:spTgt spid="97"/>
                                        </p:tgtEl>
                                        <p:attrNameLst>
                                          <p:attrName>style.visibility</p:attrName>
                                        </p:attrNameLst>
                                      </p:cBhvr>
                                      <p:to>
                                        <p:strVal val="visible"/>
                                      </p:to>
                                    </p:set>
                                    <p:anim calcmode="lin" valueType="num">
                                      <p:cBhvr additive="base">
                                        <p:cTn id="28" dur="500"/>
                                        <p:tgtEl>
                                          <p:spTgt spid="97"/>
                                        </p:tgtEl>
                                        <p:attrNameLst>
                                          <p:attrName>ppt_x</p:attrName>
                                        </p:attrNameLst>
                                      </p:cBhvr>
                                      <p:tavLst>
                                        <p:tav tm="0">
                                          <p:val>
                                            <p:strVal val="#ppt_x-#ppt_w*1.125000"/>
                                          </p:val>
                                        </p:tav>
                                        <p:tav tm="100000">
                                          <p:val>
                                            <p:strVal val="#ppt_x"/>
                                          </p:val>
                                        </p:tav>
                                      </p:tavLst>
                                    </p:anim>
                                    <p:animEffect transition="in" filter="wipe(right)">
                                      <p:cBhvr>
                                        <p:cTn id="29" dur="500"/>
                                        <p:tgtEl>
                                          <p:spTgt spid="97"/>
                                        </p:tgtEl>
                                      </p:cBhvr>
                                    </p:animEffect>
                                  </p:childTnLst>
                                </p:cTn>
                              </p:par>
                            </p:childTnLst>
                          </p:cTn>
                        </p:par>
                        <p:par>
                          <p:cTn id="30" fill="hold">
                            <p:stCondLst>
                              <p:cond delay="3400"/>
                            </p:stCondLst>
                            <p:childTnLst>
                              <p:par>
                                <p:cTn id="31" presetID="12" presetClass="entr" presetSubtype="8" fill="hold" nodeType="after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additive="base">
                                        <p:cTn id="33" dur="500"/>
                                        <p:tgtEl>
                                          <p:spTgt spid="100"/>
                                        </p:tgtEl>
                                        <p:attrNameLst>
                                          <p:attrName>ppt_x</p:attrName>
                                        </p:attrNameLst>
                                      </p:cBhvr>
                                      <p:tavLst>
                                        <p:tav tm="0">
                                          <p:val>
                                            <p:strVal val="#ppt_x-#ppt_w*1.125000"/>
                                          </p:val>
                                        </p:tav>
                                        <p:tav tm="100000">
                                          <p:val>
                                            <p:strVal val="#ppt_x"/>
                                          </p:val>
                                        </p:tav>
                                      </p:tavLst>
                                    </p:anim>
                                    <p:animEffect transition="in" filter="wipe(right)">
                                      <p:cBhvr>
                                        <p:cTn id="34" dur="500"/>
                                        <p:tgtEl>
                                          <p:spTgt spid="100"/>
                                        </p:tgtEl>
                                      </p:cBhvr>
                                    </p:animEffect>
                                  </p:childTnLst>
                                </p:cTn>
                              </p:par>
                            </p:childTnLst>
                          </p:cTn>
                        </p:par>
                        <p:par>
                          <p:cTn id="35" fill="hold">
                            <p:stCondLst>
                              <p:cond delay="3900"/>
                            </p:stCondLst>
                            <p:childTnLst>
                              <p:par>
                                <p:cTn id="36" presetID="12" presetClass="entr" presetSubtype="8"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 calcmode="lin" valueType="num">
                                      <p:cBhvr additive="base">
                                        <p:cTn id="38" dur="500"/>
                                        <p:tgtEl>
                                          <p:spTgt spid="103"/>
                                        </p:tgtEl>
                                        <p:attrNameLst>
                                          <p:attrName>ppt_x</p:attrName>
                                        </p:attrNameLst>
                                      </p:cBhvr>
                                      <p:tavLst>
                                        <p:tav tm="0">
                                          <p:val>
                                            <p:strVal val="#ppt_x-#ppt_w*1.125000"/>
                                          </p:val>
                                        </p:tav>
                                        <p:tav tm="100000">
                                          <p:val>
                                            <p:strVal val="#ppt_x"/>
                                          </p:val>
                                        </p:tav>
                                      </p:tavLst>
                                    </p:anim>
                                    <p:animEffect transition="in" filter="wipe(right)">
                                      <p:cBhvr>
                                        <p:cTn id="3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1"/>
          <p:cNvSpPr>
            <a:spLocks noChangeArrowheads="1"/>
          </p:cNvSpPr>
          <p:nvPr/>
        </p:nvSpPr>
        <p:spPr bwMode="gray">
          <a:xfrm>
            <a:off x="3293357" y="2425546"/>
            <a:ext cx="3893744" cy="400110"/>
          </a:xfrm>
          <a:prstGeom prst="rect">
            <a:avLst/>
          </a:prstGeom>
          <a:noFill/>
          <a:ln>
            <a:noFill/>
          </a:ln>
        </p:spPr>
        <p:txBody>
          <a:bodyPr wrap="square">
            <a:spAutoFit/>
          </a:bodyPr>
          <a:lstStyle/>
          <a:p>
            <a:r>
              <a:rPr lang="zh-CN" altLang="en-US" sz="2000" dirty="0">
                <a:solidFill>
                  <a:schemeClr val="tx2"/>
                </a:solidFill>
                <a:latin typeface="印品黑体" panose="00000500000000000000" pitchFamily="2" charset="-122"/>
                <a:ea typeface="印品黑体" panose="00000500000000000000" pitchFamily="2" charset="-122"/>
              </a:rPr>
              <a:t>大数据技术的起源、发展、现状</a:t>
            </a:r>
          </a:p>
        </p:txBody>
      </p:sp>
      <p:grpSp>
        <p:nvGrpSpPr>
          <p:cNvPr id="16" name="组合 15"/>
          <p:cNvGrpSpPr/>
          <p:nvPr/>
        </p:nvGrpSpPr>
        <p:grpSpPr>
          <a:xfrm>
            <a:off x="2495688" y="2237015"/>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 name="TextBox 13"/>
            <p:cNvSpPr txBox="1"/>
            <p:nvPr/>
          </p:nvSpPr>
          <p:spPr>
            <a:xfrm>
              <a:off x="550069" y="1175365"/>
              <a:ext cx="545342"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rPr>
                <a:t>01</a:t>
              </a:r>
              <a:endParaRPr lang="zh-CN" altLang="en-US" sz="3200" dirty="0">
                <a:solidFill>
                  <a:schemeClr val="bg1"/>
                </a:solidFill>
                <a:latin typeface="印品黑体" panose="00000500000000000000" pitchFamily="2" charset="-122"/>
                <a:ea typeface="印品黑体" panose="00000500000000000000" pitchFamily="2" charset="-122"/>
              </a:endParaRPr>
            </a:p>
          </p:txBody>
        </p:sp>
      </p:grpSp>
      <p:cxnSp>
        <p:nvCxnSpPr>
          <p:cNvPr id="5" name="直接连接符 4">
            <a:extLst>
              <a:ext uri="{FF2B5EF4-FFF2-40B4-BE49-F238E27FC236}">
                <a16:creationId xmlns:a16="http://schemas.microsoft.com/office/drawing/2014/main" id="{804188C2-E3C3-4FA8-8B25-B543541D774F}"/>
              </a:ext>
            </a:extLst>
          </p:cNvPr>
          <p:cNvCxnSpPr>
            <a:cxnSpLocks/>
          </p:cNvCxnSpPr>
          <p:nvPr/>
        </p:nvCxnSpPr>
        <p:spPr>
          <a:xfrm>
            <a:off x="3075670" y="3010837"/>
            <a:ext cx="386902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D2FB8AE1-F195-4189-8786-3AD381BCDBDC}"/>
              </a:ext>
            </a:extLst>
          </p:cNvPr>
          <p:cNvGrpSpPr/>
          <p:nvPr/>
        </p:nvGrpSpPr>
        <p:grpSpPr>
          <a:xfrm>
            <a:off x="-56139" y="-601220"/>
            <a:ext cx="2368153" cy="5789614"/>
            <a:chOff x="-56639" y="-632373"/>
            <a:chExt cx="2368153" cy="5789614"/>
          </a:xfrm>
        </p:grpSpPr>
        <p:sp>
          <p:nvSpPr>
            <p:cNvPr id="98" name="矩形 2">
              <a:extLst>
                <a:ext uri="{FF2B5EF4-FFF2-40B4-BE49-F238E27FC236}">
                  <a16:creationId xmlns:a16="http://schemas.microsoft.com/office/drawing/2014/main" id="{DE51A31F-4CC3-45E4-9A6F-6B9576F81657}"/>
                </a:ext>
              </a:extLst>
            </p:cNvPr>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9" name="矩形 2">
              <a:extLst>
                <a:ext uri="{FF2B5EF4-FFF2-40B4-BE49-F238E27FC236}">
                  <a16:creationId xmlns:a16="http://schemas.microsoft.com/office/drawing/2014/main" id="{62CFCCC3-B2EC-4CBB-B116-3260D7AC88C2}"/>
                </a:ext>
              </a:extLst>
            </p:cNvPr>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0" name="矩形 2">
              <a:extLst>
                <a:ext uri="{FF2B5EF4-FFF2-40B4-BE49-F238E27FC236}">
                  <a16:creationId xmlns:a16="http://schemas.microsoft.com/office/drawing/2014/main" id="{55553648-4AB2-438A-8551-00B0D8E3FBD0}"/>
                </a:ext>
              </a:extLst>
            </p:cNvPr>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1" name="矩形 2">
              <a:extLst>
                <a:ext uri="{FF2B5EF4-FFF2-40B4-BE49-F238E27FC236}">
                  <a16:creationId xmlns:a16="http://schemas.microsoft.com/office/drawing/2014/main" id="{B9101AD3-7006-4970-B366-2B53690C275E}"/>
                </a:ext>
              </a:extLst>
            </p:cNvPr>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2" name="矩形 2">
              <a:extLst>
                <a:ext uri="{FF2B5EF4-FFF2-40B4-BE49-F238E27FC236}">
                  <a16:creationId xmlns:a16="http://schemas.microsoft.com/office/drawing/2014/main" id="{BDFB8FC4-77A3-47A9-9980-CDEBBDD901C1}"/>
                </a:ext>
              </a:extLst>
            </p:cNvPr>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3" name="矩形 2">
              <a:extLst>
                <a:ext uri="{FF2B5EF4-FFF2-40B4-BE49-F238E27FC236}">
                  <a16:creationId xmlns:a16="http://schemas.microsoft.com/office/drawing/2014/main" id="{4C626783-6702-415D-B4E7-8A4BFDBC2447}"/>
                </a:ext>
              </a:extLst>
            </p:cNvPr>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4" name="矩形 2">
              <a:extLst>
                <a:ext uri="{FF2B5EF4-FFF2-40B4-BE49-F238E27FC236}">
                  <a16:creationId xmlns:a16="http://schemas.microsoft.com/office/drawing/2014/main" id="{C6D52FBC-AE93-47EC-B197-8EA89A78140E}"/>
                </a:ext>
              </a:extLst>
            </p:cNvPr>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5" name="矩形 2">
              <a:extLst>
                <a:ext uri="{FF2B5EF4-FFF2-40B4-BE49-F238E27FC236}">
                  <a16:creationId xmlns:a16="http://schemas.microsoft.com/office/drawing/2014/main" id="{C0FFF7DC-8FD9-4AC4-97A9-DE72A6B036EA}"/>
                </a:ext>
              </a:extLst>
            </p:cNvPr>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39" name="矩形 2">
              <a:extLst>
                <a:ext uri="{FF2B5EF4-FFF2-40B4-BE49-F238E27FC236}">
                  <a16:creationId xmlns:a16="http://schemas.microsoft.com/office/drawing/2014/main" id="{900BD925-3848-4220-8AE8-EC5617694C6A}"/>
                </a:ext>
              </a:extLst>
            </p:cNvPr>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0" name="矩形 2">
              <a:extLst>
                <a:ext uri="{FF2B5EF4-FFF2-40B4-BE49-F238E27FC236}">
                  <a16:creationId xmlns:a16="http://schemas.microsoft.com/office/drawing/2014/main" id="{773B4003-7469-47A6-B8BB-39D0CB137C11}"/>
                </a:ext>
              </a:extLst>
            </p:cNvPr>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1" name="矩形 2">
              <a:extLst>
                <a:ext uri="{FF2B5EF4-FFF2-40B4-BE49-F238E27FC236}">
                  <a16:creationId xmlns:a16="http://schemas.microsoft.com/office/drawing/2014/main" id="{F00B8779-E901-41CF-82DA-2E1D92DAE6F8}"/>
                </a:ext>
              </a:extLst>
            </p:cNvPr>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2" name="矩形 2">
              <a:extLst>
                <a:ext uri="{FF2B5EF4-FFF2-40B4-BE49-F238E27FC236}">
                  <a16:creationId xmlns:a16="http://schemas.microsoft.com/office/drawing/2014/main" id="{EBF58AFB-D39B-4836-BDEB-8F65A7A4F49B}"/>
                </a:ext>
              </a:extLst>
            </p:cNvPr>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3" name="矩形 2">
              <a:extLst>
                <a:ext uri="{FF2B5EF4-FFF2-40B4-BE49-F238E27FC236}">
                  <a16:creationId xmlns:a16="http://schemas.microsoft.com/office/drawing/2014/main" id="{F19BE845-EFB0-4235-998C-62F4ADA917B3}"/>
                </a:ext>
              </a:extLst>
            </p:cNvPr>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4" name="矩形 2">
              <a:extLst>
                <a:ext uri="{FF2B5EF4-FFF2-40B4-BE49-F238E27FC236}">
                  <a16:creationId xmlns:a16="http://schemas.microsoft.com/office/drawing/2014/main" id="{F8874EAC-376B-42AE-A6D3-EED2C8BFBBFB}"/>
                </a:ext>
              </a:extLst>
            </p:cNvPr>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5" name="矩形 2">
              <a:extLst>
                <a:ext uri="{FF2B5EF4-FFF2-40B4-BE49-F238E27FC236}">
                  <a16:creationId xmlns:a16="http://schemas.microsoft.com/office/drawing/2014/main" id="{A11EECFD-D13D-4A31-BAA2-58BB4EFFD675}"/>
                </a:ext>
              </a:extLst>
            </p:cNvPr>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6" name="矩形 2">
              <a:extLst>
                <a:ext uri="{FF2B5EF4-FFF2-40B4-BE49-F238E27FC236}">
                  <a16:creationId xmlns:a16="http://schemas.microsoft.com/office/drawing/2014/main" id="{5C535AD1-227B-4488-BABD-38F172C39002}"/>
                </a:ext>
              </a:extLst>
            </p:cNvPr>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7" name="矩形 2">
              <a:extLst>
                <a:ext uri="{FF2B5EF4-FFF2-40B4-BE49-F238E27FC236}">
                  <a16:creationId xmlns:a16="http://schemas.microsoft.com/office/drawing/2014/main" id="{64A6FFFD-F428-4E20-8CC0-DFCC2429617E}"/>
                </a:ext>
              </a:extLst>
            </p:cNvPr>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8" name="矩形 2">
              <a:extLst>
                <a:ext uri="{FF2B5EF4-FFF2-40B4-BE49-F238E27FC236}">
                  <a16:creationId xmlns:a16="http://schemas.microsoft.com/office/drawing/2014/main" id="{E34A5E18-B04C-4E52-968A-5AAF117A176C}"/>
                </a:ext>
              </a:extLst>
            </p:cNvPr>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9" name="矩形 2">
              <a:extLst>
                <a:ext uri="{FF2B5EF4-FFF2-40B4-BE49-F238E27FC236}">
                  <a16:creationId xmlns:a16="http://schemas.microsoft.com/office/drawing/2014/main" id="{7CC84CB1-E7B6-4889-8504-D9F3B29F7810}"/>
                </a:ext>
              </a:extLst>
            </p:cNvPr>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0" name="矩形 2">
              <a:extLst>
                <a:ext uri="{FF2B5EF4-FFF2-40B4-BE49-F238E27FC236}">
                  <a16:creationId xmlns:a16="http://schemas.microsoft.com/office/drawing/2014/main" id="{2BD49A04-545B-48FA-9988-4D120AC6C317}"/>
                </a:ext>
              </a:extLst>
            </p:cNvPr>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1" name="矩形 2">
              <a:extLst>
                <a:ext uri="{FF2B5EF4-FFF2-40B4-BE49-F238E27FC236}">
                  <a16:creationId xmlns:a16="http://schemas.microsoft.com/office/drawing/2014/main" id="{419105D3-1269-4BBE-93E4-E2B4286C1E47}"/>
                </a:ext>
              </a:extLst>
            </p:cNvPr>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2" name="矩形 2">
              <a:extLst>
                <a:ext uri="{FF2B5EF4-FFF2-40B4-BE49-F238E27FC236}">
                  <a16:creationId xmlns:a16="http://schemas.microsoft.com/office/drawing/2014/main" id="{39574252-14B9-4C0F-B1EC-9FB7B0C57FC4}"/>
                </a:ext>
              </a:extLst>
            </p:cNvPr>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3" name="矩形 2">
              <a:extLst>
                <a:ext uri="{FF2B5EF4-FFF2-40B4-BE49-F238E27FC236}">
                  <a16:creationId xmlns:a16="http://schemas.microsoft.com/office/drawing/2014/main" id="{4BC34E68-8154-4488-8487-B774B53046C2}"/>
                </a:ext>
              </a:extLst>
            </p:cNvPr>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4" name="矩形 2">
              <a:extLst>
                <a:ext uri="{FF2B5EF4-FFF2-40B4-BE49-F238E27FC236}">
                  <a16:creationId xmlns:a16="http://schemas.microsoft.com/office/drawing/2014/main" id="{C2ACBDBF-6845-43EE-AC54-D4C45C993CFB}"/>
                </a:ext>
              </a:extLst>
            </p:cNvPr>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5" name="矩形 2">
              <a:extLst>
                <a:ext uri="{FF2B5EF4-FFF2-40B4-BE49-F238E27FC236}">
                  <a16:creationId xmlns:a16="http://schemas.microsoft.com/office/drawing/2014/main" id="{83ABB81C-D724-418A-AF23-543002185A04}"/>
                </a:ext>
              </a:extLst>
            </p:cNvPr>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6" name="矩形 2">
              <a:extLst>
                <a:ext uri="{FF2B5EF4-FFF2-40B4-BE49-F238E27FC236}">
                  <a16:creationId xmlns:a16="http://schemas.microsoft.com/office/drawing/2014/main" id="{2233D82C-8209-47A3-937B-2ED643C818AE}"/>
                </a:ext>
              </a:extLst>
            </p:cNvPr>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7" name="矩形 2">
              <a:extLst>
                <a:ext uri="{FF2B5EF4-FFF2-40B4-BE49-F238E27FC236}">
                  <a16:creationId xmlns:a16="http://schemas.microsoft.com/office/drawing/2014/main" id="{A7E235A4-229B-4279-8076-CF04ED013535}"/>
                </a:ext>
              </a:extLst>
            </p:cNvPr>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8" name="矩形 2">
              <a:extLst>
                <a:ext uri="{FF2B5EF4-FFF2-40B4-BE49-F238E27FC236}">
                  <a16:creationId xmlns:a16="http://schemas.microsoft.com/office/drawing/2014/main" id="{A0F15B90-0E77-46AB-8760-63359F298E82}"/>
                </a:ext>
              </a:extLst>
            </p:cNvPr>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9" name="矩形 2">
              <a:extLst>
                <a:ext uri="{FF2B5EF4-FFF2-40B4-BE49-F238E27FC236}">
                  <a16:creationId xmlns:a16="http://schemas.microsoft.com/office/drawing/2014/main" id="{BC8A3526-5982-424A-8663-75523661BBDC}"/>
                </a:ext>
              </a:extLst>
            </p:cNvPr>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0" name="矩形 2">
              <a:extLst>
                <a:ext uri="{FF2B5EF4-FFF2-40B4-BE49-F238E27FC236}">
                  <a16:creationId xmlns:a16="http://schemas.microsoft.com/office/drawing/2014/main" id="{B85FEDB7-4855-460E-8DDA-E08235C64A2B}"/>
                </a:ext>
              </a:extLst>
            </p:cNvPr>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1" name="矩形 2">
              <a:extLst>
                <a:ext uri="{FF2B5EF4-FFF2-40B4-BE49-F238E27FC236}">
                  <a16:creationId xmlns:a16="http://schemas.microsoft.com/office/drawing/2014/main" id="{22DC214C-4E57-40D5-976B-6F08E88DB3F3}"/>
                </a:ext>
              </a:extLst>
            </p:cNvPr>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2" name="矩形 2">
              <a:extLst>
                <a:ext uri="{FF2B5EF4-FFF2-40B4-BE49-F238E27FC236}">
                  <a16:creationId xmlns:a16="http://schemas.microsoft.com/office/drawing/2014/main" id="{66EAC705-E7EE-4DDE-9460-2B1F448FF94D}"/>
                </a:ext>
              </a:extLst>
            </p:cNvPr>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3" name="矩形 2">
              <a:extLst>
                <a:ext uri="{FF2B5EF4-FFF2-40B4-BE49-F238E27FC236}">
                  <a16:creationId xmlns:a16="http://schemas.microsoft.com/office/drawing/2014/main" id="{D29CA3EB-14B8-4C09-A7B0-865AB64ECD59}"/>
                </a:ext>
              </a:extLst>
            </p:cNvPr>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4" name="矩形 2">
              <a:extLst>
                <a:ext uri="{FF2B5EF4-FFF2-40B4-BE49-F238E27FC236}">
                  <a16:creationId xmlns:a16="http://schemas.microsoft.com/office/drawing/2014/main" id="{75B57D83-6EEB-4B07-9D91-82E92F6B7F4D}"/>
                </a:ext>
              </a:extLst>
            </p:cNvPr>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grpSp>
      <p:grpSp>
        <p:nvGrpSpPr>
          <p:cNvPr id="165" name="组合 164">
            <a:extLst>
              <a:ext uri="{FF2B5EF4-FFF2-40B4-BE49-F238E27FC236}">
                <a16:creationId xmlns:a16="http://schemas.microsoft.com/office/drawing/2014/main" id="{A4317FDA-200E-4637-A6E6-69F835C085F8}"/>
              </a:ext>
            </a:extLst>
          </p:cNvPr>
          <p:cNvGrpSpPr/>
          <p:nvPr/>
        </p:nvGrpSpPr>
        <p:grpSpPr>
          <a:xfrm flipH="1">
            <a:off x="6833040" y="-636958"/>
            <a:ext cx="2368153" cy="5789614"/>
            <a:chOff x="-56639" y="-632373"/>
            <a:chExt cx="2368153" cy="5789614"/>
          </a:xfrm>
        </p:grpSpPr>
        <p:sp>
          <p:nvSpPr>
            <p:cNvPr id="166" name="矩形 2">
              <a:extLst>
                <a:ext uri="{FF2B5EF4-FFF2-40B4-BE49-F238E27FC236}">
                  <a16:creationId xmlns:a16="http://schemas.microsoft.com/office/drawing/2014/main" id="{F242DB58-A3D9-448A-BBF9-040DAEFDE65C}"/>
                </a:ext>
              </a:extLst>
            </p:cNvPr>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7" name="矩形 2">
              <a:extLst>
                <a:ext uri="{FF2B5EF4-FFF2-40B4-BE49-F238E27FC236}">
                  <a16:creationId xmlns:a16="http://schemas.microsoft.com/office/drawing/2014/main" id="{5DC70AF1-6501-41D4-8C14-70A1CBA617C5}"/>
                </a:ext>
              </a:extLst>
            </p:cNvPr>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8" name="矩形 2">
              <a:extLst>
                <a:ext uri="{FF2B5EF4-FFF2-40B4-BE49-F238E27FC236}">
                  <a16:creationId xmlns:a16="http://schemas.microsoft.com/office/drawing/2014/main" id="{172B6999-B9B1-4874-BF98-8EB77078919C}"/>
                </a:ext>
              </a:extLst>
            </p:cNvPr>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9" name="矩形 2">
              <a:extLst>
                <a:ext uri="{FF2B5EF4-FFF2-40B4-BE49-F238E27FC236}">
                  <a16:creationId xmlns:a16="http://schemas.microsoft.com/office/drawing/2014/main" id="{B2E96E1D-789A-444C-B1CC-DCBFFF30A3BE}"/>
                </a:ext>
              </a:extLst>
            </p:cNvPr>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0" name="矩形 2">
              <a:extLst>
                <a:ext uri="{FF2B5EF4-FFF2-40B4-BE49-F238E27FC236}">
                  <a16:creationId xmlns:a16="http://schemas.microsoft.com/office/drawing/2014/main" id="{BFAD0ABE-9068-485E-8BED-37CBB36E7581}"/>
                </a:ext>
              </a:extLst>
            </p:cNvPr>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1" name="矩形 2">
              <a:extLst>
                <a:ext uri="{FF2B5EF4-FFF2-40B4-BE49-F238E27FC236}">
                  <a16:creationId xmlns:a16="http://schemas.microsoft.com/office/drawing/2014/main" id="{BB0B7EBA-5CBC-4BF2-AFFD-7946E26EFE12}"/>
                </a:ext>
              </a:extLst>
            </p:cNvPr>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2" name="矩形 2">
              <a:extLst>
                <a:ext uri="{FF2B5EF4-FFF2-40B4-BE49-F238E27FC236}">
                  <a16:creationId xmlns:a16="http://schemas.microsoft.com/office/drawing/2014/main" id="{709A9654-2265-483A-9652-964695BD54B0}"/>
                </a:ext>
              </a:extLst>
            </p:cNvPr>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3" name="矩形 2">
              <a:extLst>
                <a:ext uri="{FF2B5EF4-FFF2-40B4-BE49-F238E27FC236}">
                  <a16:creationId xmlns:a16="http://schemas.microsoft.com/office/drawing/2014/main" id="{61252CD1-EE50-4662-A69E-19F4F37A3221}"/>
                </a:ext>
              </a:extLst>
            </p:cNvPr>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4" name="矩形 2">
              <a:extLst>
                <a:ext uri="{FF2B5EF4-FFF2-40B4-BE49-F238E27FC236}">
                  <a16:creationId xmlns:a16="http://schemas.microsoft.com/office/drawing/2014/main" id="{8154BC73-FA9A-4432-B546-51990A6047F3}"/>
                </a:ext>
              </a:extLst>
            </p:cNvPr>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5" name="矩形 2">
              <a:extLst>
                <a:ext uri="{FF2B5EF4-FFF2-40B4-BE49-F238E27FC236}">
                  <a16:creationId xmlns:a16="http://schemas.microsoft.com/office/drawing/2014/main" id="{617E6435-8005-46D8-A3A1-F14A5D3D77C3}"/>
                </a:ext>
              </a:extLst>
            </p:cNvPr>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6" name="矩形 2">
              <a:extLst>
                <a:ext uri="{FF2B5EF4-FFF2-40B4-BE49-F238E27FC236}">
                  <a16:creationId xmlns:a16="http://schemas.microsoft.com/office/drawing/2014/main" id="{7CE278EA-5147-4278-BA47-B9DA950CF318}"/>
                </a:ext>
              </a:extLst>
            </p:cNvPr>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7" name="矩形 2">
              <a:extLst>
                <a:ext uri="{FF2B5EF4-FFF2-40B4-BE49-F238E27FC236}">
                  <a16:creationId xmlns:a16="http://schemas.microsoft.com/office/drawing/2014/main" id="{251CEA55-D4F7-4C6D-BFFC-B1A20D757BCE}"/>
                </a:ext>
              </a:extLst>
            </p:cNvPr>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8" name="矩形 2">
              <a:extLst>
                <a:ext uri="{FF2B5EF4-FFF2-40B4-BE49-F238E27FC236}">
                  <a16:creationId xmlns:a16="http://schemas.microsoft.com/office/drawing/2014/main" id="{408B6D29-DAC3-42AA-9115-4B15331CE87E}"/>
                </a:ext>
              </a:extLst>
            </p:cNvPr>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9" name="矩形 2">
              <a:extLst>
                <a:ext uri="{FF2B5EF4-FFF2-40B4-BE49-F238E27FC236}">
                  <a16:creationId xmlns:a16="http://schemas.microsoft.com/office/drawing/2014/main" id="{EA917D1F-9BBA-4BC2-A72E-0DC60BAB1A2C}"/>
                </a:ext>
              </a:extLst>
            </p:cNvPr>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0" name="矩形 2">
              <a:extLst>
                <a:ext uri="{FF2B5EF4-FFF2-40B4-BE49-F238E27FC236}">
                  <a16:creationId xmlns:a16="http://schemas.microsoft.com/office/drawing/2014/main" id="{C390E7A9-7E61-40F8-85E4-D1B3239C8FCB}"/>
                </a:ext>
              </a:extLst>
            </p:cNvPr>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1" name="矩形 2">
              <a:extLst>
                <a:ext uri="{FF2B5EF4-FFF2-40B4-BE49-F238E27FC236}">
                  <a16:creationId xmlns:a16="http://schemas.microsoft.com/office/drawing/2014/main" id="{77FBFD12-B183-4654-912F-77B76F64080F}"/>
                </a:ext>
              </a:extLst>
            </p:cNvPr>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2" name="矩形 2">
              <a:extLst>
                <a:ext uri="{FF2B5EF4-FFF2-40B4-BE49-F238E27FC236}">
                  <a16:creationId xmlns:a16="http://schemas.microsoft.com/office/drawing/2014/main" id="{5B2765EA-595B-4272-9DF9-EFBF0B42E425}"/>
                </a:ext>
              </a:extLst>
            </p:cNvPr>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3" name="矩形 2">
              <a:extLst>
                <a:ext uri="{FF2B5EF4-FFF2-40B4-BE49-F238E27FC236}">
                  <a16:creationId xmlns:a16="http://schemas.microsoft.com/office/drawing/2014/main" id="{236089CE-0EFA-4A2D-AF34-99B05F6EE0EA}"/>
                </a:ext>
              </a:extLst>
            </p:cNvPr>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4" name="矩形 2">
              <a:extLst>
                <a:ext uri="{FF2B5EF4-FFF2-40B4-BE49-F238E27FC236}">
                  <a16:creationId xmlns:a16="http://schemas.microsoft.com/office/drawing/2014/main" id="{103E6610-455A-4ED9-ADCB-04E33A31480D}"/>
                </a:ext>
              </a:extLst>
            </p:cNvPr>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5" name="矩形 2">
              <a:extLst>
                <a:ext uri="{FF2B5EF4-FFF2-40B4-BE49-F238E27FC236}">
                  <a16:creationId xmlns:a16="http://schemas.microsoft.com/office/drawing/2014/main" id="{03A51A0B-624D-46CA-8706-6413F24899FA}"/>
                </a:ext>
              </a:extLst>
            </p:cNvPr>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6" name="矩形 2">
              <a:extLst>
                <a:ext uri="{FF2B5EF4-FFF2-40B4-BE49-F238E27FC236}">
                  <a16:creationId xmlns:a16="http://schemas.microsoft.com/office/drawing/2014/main" id="{B35A851D-CE34-4A45-AF66-47F87B150ACC}"/>
                </a:ext>
              </a:extLst>
            </p:cNvPr>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7" name="矩形 2">
              <a:extLst>
                <a:ext uri="{FF2B5EF4-FFF2-40B4-BE49-F238E27FC236}">
                  <a16:creationId xmlns:a16="http://schemas.microsoft.com/office/drawing/2014/main" id="{731750D5-FD35-4CD8-8B90-C223561F1593}"/>
                </a:ext>
              </a:extLst>
            </p:cNvPr>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8" name="矩形 2">
              <a:extLst>
                <a:ext uri="{FF2B5EF4-FFF2-40B4-BE49-F238E27FC236}">
                  <a16:creationId xmlns:a16="http://schemas.microsoft.com/office/drawing/2014/main" id="{1558E2C1-4A80-470E-B5E5-38FBE9B6F7FC}"/>
                </a:ext>
              </a:extLst>
            </p:cNvPr>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9" name="矩形 2">
              <a:extLst>
                <a:ext uri="{FF2B5EF4-FFF2-40B4-BE49-F238E27FC236}">
                  <a16:creationId xmlns:a16="http://schemas.microsoft.com/office/drawing/2014/main" id="{D73EFA8F-498A-4905-BFE6-7EA31617718A}"/>
                </a:ext>
              </a:extLst>
            </p:cNvPr>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0" name="矩形 2">
              <a:extLst>
                <a:ext uri="{FF2B5EF4-FFF2-40B4-BE49-F238E27FC236}">
                  <a16:creationId xmlns:a16="http://schemas.microsoft.com/office/drawing/2014/main" id="{E565F41D-AF93-4398-8440-E7624396BA3F}"/>
                </a:ext>
              </a:extLst>
            </p:cNvPr>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1" name="矩形 2">
              <a:extLst>
                <a:ext uri="{FF2B5EF4-FFF2-40B4-BE49-F238E27FC236}">
                  <a16:creationId xmlns:a16="http://schemas.microsoft.com/office/drawing/2014/main" id="{30EA597F-6EFE-4E9B-84BD-CBD669FDB202}"/>
                </a:ext>
              </a:extLst>
            </p:cNvPr>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2" name="矩形 2">
              <a:extLst>
                <a:ext uri="{FF2B5EF4-FFF2-40B4-BE49-F238E27FC236}">
                  <a16:creationId xmlns:a16="http://schemas.microsoft.com/office/drawing/2014/main" id="{EF69A437-344C-4DD9-A02D-4438D3CC8953}"/>
                </a:ext>
              </a:extLst>
            </p:cNvPr>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3" name="矩形 2">
              <a:extLst>
                <a:ext uri="{FF2B5EF4-FFF2-40B4-BE49-F238E27FC236}">
                  <a16:creationId xmlns:a16="http://schemas.microsoft.com/office/drawing/2014/main" id="{D8A7B4C5-95EA-4E0C-B618-1E577D535CF2}"/>
                </a:ext>
              </a:extLst>
            </p:cNvPr>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4" name="矩形 2">
              <a:extLst>
                <a:ext uri="{FF2B5EF4-FFF2-40B4-BE49-F238E27FC236}">
                  <a16:creationId xmlns:a16="http://schemas.microsoft.com/office/drawing/2014/main" id="{42A52867-2DBE-43C8-B34E-ABDE311E6DA0}"/>
                </a:ext>
              </a:extLst>
            </p:cNvPr>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5" name="矩形 2">
              <a:extLst>
                <a:ext uri="{FF2B5EF4-FFF2-40B4-BE49-F238E27FC236}">
                  <a16:creationId xmlns:a16="http://schemas.microsoft.com/office/drawing/2014/main" id="{6E814A63-527A-4601-A8BD-E192BE5F4489}"/>
                </a:ext>
              </a:extLst>
            </p:cNvPr>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6" name="矩形 2">
              <a:extLst>
                <a:ext uri="{FF2B5EF4-FFF2-40B4-BE49-F238E27FC236}">
                  <a16:creationId xmlns:a16="http://schemas.microsoft.com/office/drawing/2014/main" id="{58AC1EA3-9127-46E0-9866-F67B1E8242E0}"/>
                </a:ext>
              </a:extLst>
            </p:cNvPr>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7" name="矩形 2">
              <a:extLst>
                <a:ext uri="{FF2B5EF4-FFF2-40B4-BE49-F238E27FC236}">
                  <a16:creationId xmlns:a16="http://schemas.microsoft.com/office/drawing/2014/main" id="{C5692BA5-EF45-40E9-B7D2-662AFDD02807}"/>
                </a:ext>
              </a:extLst>
            </p:cNvPr>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8" name="矩形 2">
              <a:extLst>
                <a:ext uri="{FF2B5EF4-FFF2-40B4-BE49-F238E27FC236}">
                  <a16:creationId xmlns:a16="http://schemas.microsoft.com/office/drawing/2014/main" id="{CBE76EFC-AE6E-4879-B3F1-4C320470F822}"/>
                </a:ext>
              </a:extLst>
            </p:cNvPr>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9" name="矩形 2">
              <a:extLst>
                <a:ext uri="{FF2B5EF4-FFF2-40B4-BE49-F238E27FC236}">
                  <a16:creationId xmlns:a16="http://schemas.microsoft.com/office/drawing/2014/main" id="{D107777E-9E2D-483D-A2AF-5688433BA0FF}"/>
                </a:ext>
              </a:extLst>
            </p:cNvPr>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grpSp>
    </p:spTree>
    <p:extLst>
      <p:ext uri="{BB962C8B-B14F-4D97-AF65-F5344CB8AC3E}">
        <p14:creationId xmlns:p14="http://schemas.microsoft.com/office/powerpoint/2010/main" val="1145066288"/>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p:tgtEl>
                                          <p:spTgt spid="47"/>
                                        </p:tgtEl>
                                        <p:attrNameLst>
                                          <p:attrName>ppt_x</p:attrName>
                                        </p:attrNameLst>
                                      </p:cBhvr>
                                      <p:tavLst>
                                        <p:tav tm="0">
                                          <p:val>
                                            <p:strVal val="#ppt_x-#ppt_w*1.125000"/>
                                          </p:val>
                                        </p:tav>
                                        <p:tav tm="100000">
                                          <p:val>
                                            <p:strVal val="#ppt_x"/>
                                          </p:val>
                                        </p:tav>
                                      </p:tavLst>
                                    </p:anim>
                                    <p:animEffect transition="in" filter="wipe(right)">
                                      <p:cBhvr>
                                        <p:cTn id="24" dur="500"/>
                                        <p:tgtEl>
                                          <p:spTgt spid="47"/>
                                        </p:tgtEl>
                                      </p:cBhvr>
                                    </p:animEffect>
                                  </p:childTnLst>
                                </p:cTn>
                              </p:par>
                            </p:childTnLst>
                          </p:cTn>
                        </p:par>
                        <p:par>
                          <p:cTn id="25" fill="hold">
                            <p:stCondLst>
                              <p:cond delay="2000"/>
                            </p:stCondLst>
                            <p:childTnLst>
                              <p:par>
                                <p:cTn id="26" presetID="49" presetClass="entr" presetSubtype="0" decel="10000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36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877756" y="1468621"/>
            <a:ext cx="3120021" cy="2430822"/>
            <a:chOff x="5844468" y="1843568"/>
            <a:chExt cx="3120021" cy="2430822"/>
          </a:xfrm>
        </p:grpSpPr>
        <p:sp>
          <p:nvSpPr>
            <p:cNvPr id="5" name="Line 19"/>
            <p:cNvSpPr>
              <a:spLocks noChangeShapeType="1"/>
            </p:cNvSpPr>
            <p:nvPr/>
          </p:nvSpPr>
          <p:spPr bwMode="auto">
            <a:xfrm flipH="1">
              <a:off x="5844468" y="1843568"/>
              <a:ext cx="3009300" cy="0"/>
            </a:xfrm>
            <a:prstGeom prst="line">
              <a:avLst/>
            </a:prstGeom>
            <a:noFill/>
            <a:ln w="19050">
              <a:solidFill>
                <a:schemeClr val="bg1">
                  <a:lumMod val="6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7" name="TextBox 20"/>
            <p:cNvSpPr txBox="1"/>
            <p:nvPr/>
          </p:nvSpPr>
          <p:spPr bwMode="auto">
            <a:xfrm>
              <a:off x="6300439" y="1999985"/>
              <a:ext cx="2664050" cy="2274405"/>
            </a:xfrm>
            <a:prstGeom prst="rect">
              <a:avLst/>
            </a:prstGeom>
            <a:noFill/>
          </p:spPr>
          <p:txBody>
            <a:bodyPr vert="horz" wrap="square" lIns="91440" tIns="45720" rIns="91440" bIns="45720" numCol="1" anchor="t" anchorCtr="0" compatLnSpc="1">
              <a:prstTxWarp prst="textNoShape">
                <a:avLst/>
              </a:prstTxWarp>
              <a:spAutoFit/>
            </a:bodyPr>
            <a:lstStyle/>
            <a:p>
              <a:pPr algn="just">
                <a:lnSpc>
                  <a:spcPct val="150000"/>
                </a:lnSpc>
                <a:defRPr/>
              </a:pPr>
              <a:r>
                <a:rPr lang="zh-CN" altLang="en-US" sz="1200" dirty="0">
                  <a:solidFill>
                    <a:schemeClr val="tx1">
                      <a:lumMod val="65000"/>
                      <a:lumOff val="35000"/>
                    </a:schemeClr>
                  </a:solidFill>
                  <a:latin typeface="印品黑体" panose="00000500000000000000" pitchFamily="2" charset="-122"/>
                  <a:ea typeface="印品黑体" panose="00000500000000000000" pitchFamily="2" charset="-122"/>
                </a:rPr>
                <a:t>从目前的信息发展来看，大数据的存在对计算机软件技术的发展应用提供了一定的数据处理支撑以及内容优化方式，随着软件技术数据规模的增大，计算机数据处理技术的要求提升是大数据时代的重要表现特征。现阶段，大数据相关的重要技术包括分类分析、机器学习、遗传算法等。</a:t>
              </a:r>
              <a:endParaRPr lang="en-US" altLang="zh-CN" sz="1200" dirty="0">
                <a:solidFill>
                  <a:schemeClr val="tx1">
                    <a:lumMod val="65000"/>
                    <a:lumOff val="35000"/>
                  </a:schemeClr>
                </a:solidFill>
                <a:latin typeface="印品黑体" panose="00000500000000000000" pitchFamily="2" charset="-122"/>
                <a:ea typeface="印品黑体" panose="00000500000000000000" pitchFamily="2" charset="-122"/>
              </a:endParaRPr>
            </a:p>
          </p:txBody>
        </p:sp>
      </p:grpSp>
      <p:grpSp>
        <p:nvGrpSpPr>
          <p:cNvPr id="24" name="组合 23"/>
          <p:cNvGrpSpPr/>
          <p:nvPr/>
        </p:nvGrpSpPr>
        <p:grpSpPr>
          <a:xfrm>
            <a:off x="266311" y="1468621"/>
            <a:ext cx="2574075" cy="2314036"/>
            <a:chOff x="539552" y="1903553"/>
            <a:chExt cx="2574075" cy="2314036"/>
          </a:xfrm>
        </p:grpSpPr>
        <p:sp>
          <p:nvSpPr>
            <p:cNvPr id="12" name="Line 17"/>
            <p:cNvSpPr>
              <a:spLocks noChangeShapeType="1"/>
            </p:cNvSpPr>
            <p:nvPr/>
          </p:nvSpPr>
          <p:spPr bwMode="auto">
            <a:xfrm>
              <a:off x="539552" y="1903553"/>
              <a:ext cx="2574075" cy="0"/>
            </a:xfrm>
            <a:prstGeom prst="line">
              <a:avLst/>
            </a:prstGeom>
            <a:noFill/>
            <a:ln w="19050">
              <a:solidFill>
                <a:schemeClr val="bg1">
                  <a:lumMod val="6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4" name="TextBox 20"/>
            <p:cNvSpPr txBox="1"/>
            <p:nvPr/>
          </p:nvSpPr>
          <p:spPr bwMode="auto">
            <a:xfrm>
              <a:off x="539552" y="1943184"/>
              <a:ext cx="2478914" cy="2274405"/>
            </a:xfrm>
            <a:prstGeom prst="rect">
              <a:avLst/>
            </a:prstGeom>
            <a:noFill/>
          </p:spPr>
          <p:txBody>
            <a:bodyPr vert="horz" wrap="square" lIns="91440" tIns="45720" rIns="91440" bIns="45720" numCol="1" anchor="t" anchorCtr="0" compatLnSpc="1">
              <a:prstTxWarp prst="textNoShape">
                <a:avLst/>
              </a:prstTxWarp>
              <a:spAutoFit/>
            </a:bodyPr>
            <a:lstStyle/>
            <a:p>
              <a:pPr algn="just">
                <a:lnSpc>
                  <a:spcPct val="150000"/>
                </a:lnSpc>
                <a:defRPr/>
              </a:pPr>
              <a:r>
                <a:rPr lang="zh-CN" altLang="en-US" sz="1200" dirty="0">
                  <a:solidFill>
                    <a:schemeClr val="tx1">
                      <a:lumMod val="65000"/>
                      <a:lumOff val="35000"/>
                    </a:schemeClr>
                  </a:solidFill>
                  <a:latin typeface="印品黑体" panose="00000500000000000000" pitchFamily="2" charset="-122"/>
                  <a:ea typeface="印品黑体" panose="00000500000000000000" pitchFamily="2" charset="-122"/>
                </a:rPr>
                <a:t>随着科学技术的进步</a:t>
              </a:r>
              <a:r>
                <a:rPr lang="en-US" altLang="zh-CN" sz="1200" dirty="0">
                  <a:solidFill>
                    <a:schemeClr val="tx1">
                      <a:lumMod val="65000"/>
                      <a:lumOff val="35000"/>
                    </a:schemeClr>
                  </a:solidFill>
                  <a:latin typeface="印品黑体" panose="00000500000000000000" pitchFamily="2" charset="-122"/>
                  <a:ea typeface="印品黑体" panose="00000500000000000000" pitchFamily="2" charset="-122"/>
                </a:rPr>
                <a:t>,</a:t>
              </a:r>
              <a:r>
                <a:rPr lang="zh-CN" altLang="en-US" sz="1200" dirty="0">
                  <a:solidFill>
                    <a:schemeClr val="tx1">
                      <a:lumMod val="65000"/>
                      <a:lumOff val="35000"/>
                    </a:schemeClr>
                  </a:solidFill>
                  <a:latin typeface="印品黑体" panose="00000500000000000000" pitchFamily="2" charset="-122"/>
                  <a:ea typeface="印品黑体" panose="00000500000000000000" pitchFamily="2" charset="-122"/>
                </a:rPr>
                <a:t>计算机技术不断提高</a:t>
              </a:r>
              <a:r>
                <a:rPr lang="en-US" altLang="zh-CN" sz="1200" dirty="0">
                  <a:solidFill>
                    <a:schemeClr val="tx1">
                      <a:lumMod val="65000"/>
                      <a:lumOff val="35000"/>
                    </a:schemeClr>
                  </a:solidFill>
                  <a:latin typeface="印品黑体" panose="00000500000000000000" pitchFamily="2" charset="-122"/>
                  <a:ea typeface="印品黑体" panose="00000500000000000000" pitchFamily="2" charset="-122"/>
                </a:rPr>
                <a:t>,</a:t>
              </a:r>
              <a:r>
                <a:rPr lang="zh-CN" altLang="en-US" sz="1200" dirty="0">
                  <a:solidFill>
                    <a:schemeClr val="tx1">
                      <a:lumMod val="65000"/>
                      <a:lumOff val="35000"/>
                    </a:schemeClr>
                  </a:solidFill>
                  <a:latin typeface="印品黑体" panose="00000500000000000000" pitchFamily="2" charset="-122"/>
                  <a:ea typeface="印品黑体" panose="00000500000000000000" pitchFamily="2" charset="-122"/>
                </a:rPr>
                <a:t>互联网已经产生了大量的数据信息</a:t>
              </a:r>
              <a:r>
                <a:rPr lang="en-US" altLang="zh-CN" sz="1200" dirty="0">
                  <a:solidFill>
                    <a:schemeClr val="tx1">
                      <a:lumMod val="65000"/>
                      <a:lumOff val="35000"/>
                    </a:schemeClr>
                  </a:solidFill>
                  <a:latin typeface="印品黑体" panose="00000500000000000000" pitchFamily="2" charset="-122"/>
                  <a:ea typeface="印品黑体" panose="00000500000000000000" pitchFamily="2" charset="-122"/>
                </a:rPr>
                <a:t>,</a:t>
              </a:r>
              <a:r>
                <a:rPr lang="zh-CN" altLang="en-US" sz="1200" dirty="0">
                  <a:solidFill>
                    <a:schemeClr val="tx1">
                      <a:lumMod val="65000"/>
                      <a:lumOff val="35000"/>
                    </a:schemeClr>
                  </a:solidFill>
                  <a:latin typeface="印品黑体" panose="00000500000000000000" pitchFamily="2" charset="-122"/>
                  <a:ea typeface="印品黑体" panose="00000500000000000000" pitchFamily="2" charset="-122"/>
                </a:rPr>
                <a:t>人类已经进入了“大数据”的时代</a:t>
              </a:r>
              <a:r>
                <a:rPr lang="en-US" altLang="zh-CN" sz="1200" dirty="0">
                  <a:solidFill>
                    <a:schemeClr val="tx1">
                      <a:lumMod val="65000"/>
                      <a:lumOff val="35000"/>
                    </a:schemeClr>
                  </a:solidFill>
                  <a:latin typeface="印品黑体" panose="00000500000000000000" pitchFamily="2" charset="-122"/>
                  <a:ea typeface="印品黑体" panose="00000500000000000000" pitchFamily="2" charset="-122"/>
                </a:rPr>
                <a:t>,</a:t>
              </a:r>
              <a:r>
                <a:rPr lang="zh-CN" altLang="en-US" sz="1200" dirty="0">
                  <a:solidFill>
                    <a:schemeClr val="tx1">
                      <a:lumMod val="65000"/>
                      <a:lumOff val="35000"/>
                    </a:schemeClr>
                  </a:solidFill>
                  <a:latin typeface="印品黑体" panose="00000500000000000000" pitchFamily="2" charset="-122"/>
                  <a:ea typeface="印品黑体" panose="00000500000000000000" pitchFamily="2" charset="-122"/>
                </a:rPr>
                <a:t>在这个时代软件产业发展迅猛</a:t>
              </a:r>
              <a:r>
                <a:rPr lang="en-US" altLang="zh-CN" sz="1200" dirty="0">
                  <a:solidFill>
                    <a:schemeClr val="tx1">
                      <a:lumMod val="65000"/>
                      <a:lumOff val="35000"/>
                    </a:schemeClr>
                  </a:solidFill>
                  <a:latin typeface="印品黑体" panose="00000500000000000000" pitchFamily="2" charset="-122"/>
                  <a:ea typeface="印品黑体" panose="00000500000000000000" pitchFamily="2" charset="-122"/>
                </a:rPr>
                <a:t>,</a:t>
              </a:r>
              <a:r>
                <a:rPr lang="zh-CN" altLang="en-US" sz="1200" dirty="0">
                  <a:solidFill>
                    <a:schemeClr val="tx1">
                      <a:lumMod val="65000"/>
                      <a:lumOff val="35000"/>
                    </a:schemeClr>
                  </a:solidFill>
                  <a:latin typeface="印品黑体" panose="00000500000000000000" pitchFamily="2" charset="-122"/>
                  <a:ea typeface="印品黑体" panose="00000500000000000000" pitchFamily="2" charset="-122"/>
                </a:rPr>
                <a:t>软件产品已经渗透到社会各领域的各个行业。并且由于软件系统产生的海量数据，信息系统中对数据的关注也正在迅速增加。</a:t>
              </a:r>
              <a:endParaRPr lang="en-US" altLang="zh-CN" sz="1200" dirty="0">
                <a:solidFill>
                  <a:schemeClr val="tx1">
                    <a:lumMod val="65000"/>
                    <a:lumOff val="35000"/>
                  </a:schemeClr>
                </a:solidFill>
                <a:latin typeface="印品黑体" panose="00000500000000000000" pitchFamily="2" charset="-122"/>
                <a:ea typeface="印品黑体" panose="00000500000000000000" pitchFamily="2" charset="-122"/>
              </a:endParaRPr>
            </a:p>
          </p:txBody>
        </p:sp>
      </p:grpSp>
      <p:sp>
        <p:nvSpPr>
          <p:cNvPr id="2" name="Rectangle 23"/>
          <p:cNvSpPr>
            <a:spLocks noChangeArrowheads="1"/>
          </p:cNvSpPr>
          <p:nvPr/>
        </p:nvSpPr>
        <p:spPr bwMode="auto">
          <a:xfrm>
            <a:off x="3804937" y="2518438"/>
            <a:ext cx="1303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r>
              <a:rPr lang="zh-CN" altLang="en-US" sz="2400" dirty="0">
                <a:solidFill>
                  <a:srgbClr val="7D7D7D"/>
                </a:solidFill>
                <a:latin typeface="印品黑体" panose="00000500000000000000" pitchFamily="2" charset="-122"/>
                <a:ea typeface="印品黑体" panose="00000500000000000000" pitchFamily="2" charset="-122"/>
              </a:rPr>
              <a:t>大数据</a:t>
            </a:r>
            <a:endParaRPr lang="en-US" altLang="zh-CN" sz="2400" dirty="0">
              <a:solidFill>
                <a:srgbClr val="7D7D7D"/>
              </a:solidFill>
              <a:latin typeface="印品黑体" panose="00000500000000000000" pitchFamily="2" charset="-122"/>
              <a:ea typeface="印品黑体" panose="00000500000000000000" pitchFamily="2" charset="-122"/>
            </a:endParaRPr>
          </a:p>
        </p:txBody>
      </p:sp>
      <p:sp>
        <p:nvSpPr>
          <p:cNvPr id="8" name="AutoShape 4"/>
          <p:cNvSpPr>
            <a:spLocks noChangeArrowheads="1"/>
          </p:cNvSpPr>
          <p:nvPr/>
        </p:nvSpPr>
        <p:spPr bwMode="gray">
          <a:xfrm rot="19367479">
            <a:off x="2730329" y="1252726"/>
            <a:ext cx="3306983" cy="3056338"/>
          </a:xfrm>
          <a:custGeom>
            <a:avLst/>
            <a:gdLst>
              <a:gd name="G0" fmla="+- 2978742 0 0"/>
              <a:gd name="G1" fmla="+- -2701147 0 0"/>
              <a:gd name="G2" fmla="+- 2978742 0 -2701147"/>
              <a:gd name="G3" fmla="+- 10800 0 0"/>
              <a:gd name="G4" fmla="+- 0 0 2978742"/>
              <a:gd name="T0" fmla="*/ 360 256 1"/>
              <a:gd name="T1" fmla="*/ 0 256 1"/>
              <a:gd name="G5" fmla="+- G2 T0 T1"/>
              <a:gd name="G6" fmla="?: G2 G2 G5"/>
              <a:gd name="G7" fmla="+- 0 0 G6"/>
              <a:gd name="G8" fmla="+- 7349 0 0"/>
              <a:gd name="G9" fmla="+- 0 0 -2701147"/>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147"/>
              <a:gd name="G36" fmla="sin G34 -2701147"/>
              <a:gd name="G37" fmla="+/ -2701147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9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accent3">
              <a:lumMod val="40000"/>
              <a:lumOff val="60000"/>
            </a:schemeClr>
          </a:solidFill>
          <a:ln w="3175" cap="flat" cmpd="sng" algn="ctr">
            <a:noFill/>
            <a:prstDash val="solid"/>
          </a:ln>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印品黑体" panose="00000500000000000000" pitchFamily="2" charset="-122"/>
              <a:ea typeface="印品黑体" panose="00000500000000000000" pitchFamily="2" charset="-122"/>
            </a:endParaRPr>
          </a:p>
        </p:txBody>
      </p:sp>
      <p:grpSp>
        <p:nvGrpSpPr>
          <p:cNvPr id="11" name="组合 1"/>
          <p:cNvGrpSpPr/>
          <p:nvPr/>
        </p:nvGrpSpPr>
        <p:grpSpPr>
          <a:xfrm>
            <a:off x="2963736" y="1221526"/>
            <a:ext cx="3307900" cy="3055491"/>
            <a:chOff x="2849700" y="1556687"/>
            <a:chExt cx="3764584" cy="3477329"/>
          </a:xfrm>
        </p:grpSpPr>
        <p:sp>
          <p:nvSpPr>
            <p:cNvPr id="15" name="AutoShape 6"/>
            <p:cNvSpPr>
              <a:spLocks noChangeArrowheads="1"/>
            </p:cNvSpPr>
            <p:nvPr/>
          </p:nvSpPr>
          <p:spPr bwMode="gray">
            <a:xfrm rot="12146960">
              <a:off x="2849700" y="1556687"/>
              <a:ext cx="3764584" cy="3477329"/>
            </a:xfrm>
            <a:custGeom>
              <a:avLst/>
              <a:gdLst>
                <a:gd name="G0" fmla="+- 2978742 0 0"/>
                <a:gd name="G1" fmla="+- -2534030 0 0"/>
                <a:gd name="G2" fmla="+- 2978742 0 -2534030"/>
                <a:gd name="G3" fmla="+- 10800 0 0"/>
                <a:gd name="G4" fmla="+- 0 0 2978742"/>
                <a:gd name="T0" fmla="*/ 360 256 1"/>
                <a:gd name="T1" fmla="*/ 0 256 1"/>
                <a:gd name="G5" fmla="+- G2 T0 T1"/>
                <a:gd name="G6" fmla="?: G2 G2 G5"/>
                <a:gd name="G7" fmla="+- 0 0 G6"/>
                <a:gd name="G8" fmla="+- 7349 0 0"/>
                <a:gd name="G9" fmla="+- 0 0 -2534030"/>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534030"/>
                <a:gd name="G36" fmla="sin G34 -2534030"/>
                <a:gd name="G37" fmla="+/ -2534030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81 w 21600"/>
                <a:gd name="T5" fmla="*/ 11439 h 21600"/>
                <a:gd name="T6" fmla="*/ 17885 w 21600"/>
                <a:gd name="T7" fmla="*/ 5130 h 21600"/>
                <a:gd name="T8" fmla="*/ 18136 w 21600"/>
                <a:gd name="T9" fmla="*/ 11234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accent2"/>
            </a:solidFill>
            <a:ln w="3175" cap="flat" cmpd="sng" algn="ctr">
              <a:solidFill>
                <a:srgbClr val="EAEAEA"/>
              </a:solidFill>
              <a:prstDash val="solid"/>
            </a:ln>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印品黑体" panose="00000500000000000000" pitchFamily="2" charset="-122"/>
                <a:ea typeface="印品黑体" panose="00000500000000000000" pitchFamily="2" charset="-122"/>
              </a:endParaRPr>
            </a:p>
          </p:txBody>
        </p:sp>
        <p:sp>
          <p:nvSpPr>
            <p:cNvPr id="16" name="WordArt 9"/>
            <p:cNvSpPr>
              <a:spLocks noChangeArrowheads="1" noChangeShapeType="1" noTextEdit="1"/>
            </p:cNvSpPr>
            <p:nvPr/>
          </p:nvSpPr>
          <p:spPr bwMode="gray">
            <a:xfrm rot="17984564">
              <a:off x="3069433" y="2134155"/>
              <a:ext cx="2105024" cy="177006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2807259"/>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10" cap="none" spc="0" normalizeH="0" baseline="0" noProof="0" dirty="0">
                <a:ln w="6350">
                  <a:noFill/>
                  <a:round/>
                  <a:headEnd/>
                  <a:tailEnd/>
                </a:ln>
                <a:solidFill>
                  <a:schemeClr val="bg1"/>
                </a:solidFill>
                <a:effectLst/>
                <a:uLnTx/>
                <a:uFillTx/>
                <a:latin typeface="印品黑体" panose="00000500000000000000" pitchFamily="2" charset="-122"/>
                <a:ea typeface="印品黑体" panose="00000500000000000000" pitchFamily="2" charset="-122"/>
                <a:cs typeface="Arial"/>
              </a:endParaRPr>
            </a:p>
          </p:txBody>
        </p:sp>
      </p:grpSp>
      <p:sp>
        <p:nvSpPr>
          <p:cNvPr id="22" name="AutoShape 5"/>
          <p:cNvSpPr>
            <a:spLocks noChangeArrowheads="1"/>
          </p:cNvSpPr>
          <p:nvPr/>
        </p:nvSpPr>
        <p:spPr bwMode="gray">
          <a:xfrm rot="5078397">
            <a:off x="2821784" y="1041770"/>
            <a:ext cx="3307899" cy="3055491"/>
          </a:xfrm>
          <a:custGeom>
            <a:avLst/>
            <a:gdLst>
              <a:gd name="G0" fmla="+- 2978742 0 0"/>
              <a:gd name="G1" fmla="+- -2701274 0 0"/>
              <a:gd name="G2" fmla="+- 2978742 0 -2701274"/>
              <a:gd name="G3" fmla="+- 10800 0 0"/>
              <a:gd name="G4" fmla="+- 0 0 2978742"/>
              <a:gd name="T0" fmla="*/ 360 256 1"/>
              <a:gd name="T1" fmla="*/ 0 256 1"/>
              <a:gd name="G5" fmla="+- G2 T0 T1"/>
              <a:gd name="G6" fmla="?: G2 G2 G5"/>
              <a:gd name="G7" fmla="+- 0 0 G6"/>
              <a:gd name="G8" fmla="+- 7349 0 0"/>
              <a:gd name="G9" fmla="+- 0 0 -2701274"/>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274"/>
              <a:gd name="G36" fmla="sin G34 -2701274"/>
              <a:gd name="G37" fmla="+/ -2701274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8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accent4">
              <a:lumMod val="40000"/>
              <a:lumOff val="60000"/>
            </a:schemeClr>
          </a:solidFill>
          <a:ln w="3175" cap="flat" cmpd="sng" algn="ctr">
            <a:solidFill>
              <a:srgbClr val="2676FF">
                <a:lumMod val="20000"/>
                <a:lumOff val="80000"/>
              </a:srgbClr>
            </a:solidFill>
            <a:prstDash val="solid"/>
          </a:ln>
          <a:effectLst/>
        </p:spPr>
        <p:txBody>
          <a:bodyPr lIns="0" rIns="0" anchor="ctr"/>
          <a:lstStyle/>
          <a:p>
            <a:pPr marL="182563" marR="0" lvl="0" indent="-182563" defTabSz="914400" eaLnBrk="1" fontAlgn="base" latinLnBrk="0" hangingPunct="1">
              <a:lnSpc>
                <a:spcPct val="120000"/>
              </a:lnSpc>
              <a:spcBef>
                <a:spcPts val="600"/>
              </a:spcBef>
              <a:spcAft>
                <a:spcPts val="600"/>
              </a:spcAft>
              <a:buClrTx/>
              <a:buSzTx/>
              <a:buFont typeface="Arial" pitchFamily="34" charset="0"/>
              <a:buChar char="•"/>
              <a:tabLst/>
              <a:defRPr/>
            </a:pPr>
            <a:endParaRPr kumimoji="0" lang="zh-CN" altLang="en-US" sz="1400" b="0" i="0" u="none" strike="noStrike" kern="0" cap="none" spc="0" normalizeH="0" baseline="0" noProof="0">
              <a:ln>
                <a:noFill/>
              </a:ln>
              <a:solidFill>
                <a:prstClr val="white"/>
              </a:solidFill>
              <a:effectLst/>
              <a:uLnTx/>
              <a:uFillTx/>
              <a:latin typeface="印品黑体" panose="00000500000000000000" pitchFamily="2" charset="-122"/>
              <a:ea typeface="印品黑体" panose="00000500000000000000" pitchFamily="2" charset="-122"/>
            </a:endParaRPr>
          </a:p>
        </p:txBody>
      </p:sp>
      <p:sp>
        <p:nvSpPr>
          <p:cNvPr id="21" name="TextBox 20"/>
          <p:cNvSpPr txBox="1"/>
          <p:nvPr/>
        </p:nvSpPr>
        <p:spPr bwMode="auto">
          <a:xfrm>
            <a:off x="1341322" y="4338513"/>
            <a:ext cx="6552728" cy="612412"/>
          </a:xfrm>
          <a:prstGeom prst="rect">
            <a:avLst/>
          </a:prstGeom>
          <a:noFill/>
        </p:spPr>
        <p:txBody>
          <a:bodyPr vert="horz" wrap="square" lIns="91440" tIns="45720" rIns="91440" bIns="45720" numCol="1" anchor="t" anchorCtr="0" compatLnSpc="1">
            <a:prstTxWarp prst="textNoShape">
              <a:avLst/>
            </a:prstTxWarp>
            <a:spAutoFit/>
          </a:bodyPr>
          <a:lstStyle/>
          <a:p>
            <a:pPr algn="ctr">
              <a:lnSpc>
                <a:spcPct val="150000"/>
              </a:lnSpc>
              <a:defRPr/>
            </a:pPr>
            <a:r>
              <a:rPr lang="zh-CN" altLang="en-US" sz="1200" dirty="0">
                <a:solidFill>
                  <a:schemeClr val="tx1">
                    <a:lumMod val="65000"/>
                    <a:lumOff val="35000"/>
                  </a:schemeClr>
                </a:solidFill>
                <a:latin typeface="印品黑体" panose="00000500000000000000" pitchFamily="2" charset="-122"/>
                <a:ea typeface="印品黑体" panose="00000500000000000000" pitchFamily="2" charset="-122"/>
              </a:rPr>
              <a:t>大数据时代的背景发展为软件技术在生活中的广泛应用提供了一定的数据基础，同时两者的有效结合发展能够为经济社会发展下各领域经济效益的有效提升创造了更多的条件。</a:t>
            </a:r>
            <a:endParaRPr lang="en-US" altLang="zh-CN" sz="1200" dirty="0">
              <a:solidFill>
                <a:schemeClr val="tx1">
                  <a:lumMod val="65000"/>
                  <a:lumOff val="35000"/>
                </a:schemeClr>
              </a:solidFill>
              <a:latin typeface="印品黑体" panose="00000500000000000000" pitchFamily="2" charset="-122"/>
              <a:ea typeface="印品黑体" panose="00000500000000000000" pitchFamily="2" charset="-122"/>
            </a:endParaRPr>
          </a:p>
        </p:txBody>
      </p:sp>
      <p:sp>
        <p:nvSpPr>
          <p:cNvPr id="26" name="文本框 25">
            <a:extLst>
              <a:ext uri="{FF2B5EF4-FFF2-40B4-BE49-F238E27FC236}">
                <a16:creationId xmlns:a16="http://schemas.microsoft.com/office/drawing/2014/main" id="{F027CFB4-3DB3-41CC-A96D-DE07157EAC34}"/>
              </a:ext>
            </a:extLst>
          </p:cNvPr>
          <p:cNvSpPr txBox="1"/>
          <p:nvPr/>
        </p:nvSpPr>
        <p:spPr>
          <a:xfrm>
            <a:off x="686137" y="98433"/>
            <a:ext cx="3456384" cy="369332"/>
          </a:xfrm>
          <a:prstGeom prst="rect">
            <a:avLst/>
          </a:prstGeom>
          <a:noFill/>
        </p:spPr>
        <p:txBody>
          <a:bodyPr wrap="square" rtlCol="0">
            <a:spAutoFit/>
          </a:bodyPr>
          <a:lstStyle/>
          <a:p>
            <a:r>
              <a:rPr lang="zh-CN" altLang="en-US" dirty="0">
                <a:solidFill>
                  <a:schemeClr val="bg1"/>
                </a:solidFill>
                <a:latin typeface="印品黑体" panose="00000500000000000000" pitchFamily="2" charset="-122"/>
                <a:ea typeface="印品黑体" panose="00000500000000000000" pitchFamily="2" charset="-122"/>
              </a:rPr>
              <a:t>大数据技术的起源、发展、现状</a:t>
            </a:r>
          </a:p>
        </p:txBody>
      </p:sp>
    </p:spTree>
    <p:extLst>
      <p:ext uri="{BB962C8B-B14F-4D97-AF65-F5344CB8AC3E}">
        <p14:creationId xmlns:p14="http://schemas.microsoft.com/office/powerpoint/2010/main" val="3210663124"/>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1"/>
          <p:cNvSpPr>
            <a:spLocks noChangeArrowheads="1"/>
          </p:cNvSpPr>
          <p:nvPr/>
        </p:nvSpPr>
        <p:spPr bwMode="gray">
          <a:xfrm>
            <a:off x="2759568" y="2253964"/>
            <a:ext cx="4848741" cy="400110"/>
          </a:xfrm>
          <a:prstGeom prst="rect">
            <a:avLst/>
          </a:prstGeom>
          <a:noFill/>
          <a:ln>
            <a:noFill/>
          </a:ln>
        </p:spPr>
        <p:txBody>
          <a:bodyPr wrap="square">
            <a:spAutoFit/>
          </a:bodyPr>
          <a:lstStyle/>
          <a:p>
            <a:r>
              <a:rPr lang="zh-CN" altLang="en-US" sz="2000" dirty="0">
                <a:solidFill>
                  <a:schemeClr val="tx2"/>
                </a:solidFill>
                <a:latin typeface="印品黑体" panose="00000500000000000000" pitchFamily="2" charset="-122"/>
                <a:ea typeface="印品黑体" panose="00000500000000000000" pitchFamily="2" charset="-122"/>
              </a:rPr>
              <a:t>大数据的主要发展方向、具体应用研究</a:t>
            </a:r>
          </a:p>
        </p:txBody>
      </p:sp>
      <p:grpSp>
        <p:nvGrpSpPr>
          <p:cNvPr id="16" name="组合 15"/>
          <p:cNvGrpSpPr/>
          <p:nvPr/>
        </p:nvGrpSpPr>
        <p:grpSpPr>
          <a:xfrm>
            <a:off x="1961900" y="2065433"/>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 name="TextBox 13"/>
            <p:cNvSpPr txBox="1"/>
            <p:nvPr/>
          </p:nvSpPr>
          <p:spPr>
            <a:xfrm>
              <a:off x="550069" y="1175365"/>
              <a:ext cx="617477"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rPr>
                <a:t>02</a:t>
              </a:r>
              <a:endParaRPr lang="zh-CN" altLang="en-US" sz="3200" dirty="0">
                <a:solidFill>
                  <a:schemeClr val="bg1"/>
                </a:solidFill>
                <a:latin typeface="印品黑体" panose="00000500000000000000" pitchFamily="2" charset="-122"/>
                <a:ea typeface="印品黑体" panose="00000500000000000000" pitchFamily="2" charset="-122"/>
              </a:endParaRPr>
            </a:p>
          </p:txBody>
        </p:sp>
      </p:grpSp>
      <p:cxnSp>
        <p:nvCxnSpPr>
          <p:cNvPr id="5" name="直接连接符 4">
            <a:extLst>
              <a:ext uri="{FF2B5EF4-FFF2-40B4-BE49-F238E27FC236}">
                <a16:creationId xmlns:a16="http://schemas.microsoft.com/office/drawing/2014/main" id="{804188C2-E3C3-4FA8-8B25-B543541D774F}"/>
              </a:ext>
            </a:extLst>
          </p:cNvPr>
          <p:cNvCxnSpPr>
            <a:cxnSpLocks/>
          </p:cNvCxnSpPr>
          <p:nvPr/>
        </p:nvCxnSpPr>
        <p:spPr>
          <a:xfrm>
            <a:off x="2541882" y="2839255"/>
            <a:ext cx="466889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D2FB8AE1-F195-4189-8786-3AD381BCDBDC}"/>
              </a:ext>
            </a:extLst>
          </p:cNvPr>
          <p:cNvGrpSpPr/>
          <p:nvPr/>
        </p:nvGrpSpPr>
        <p:grpSpPr>
          <a:xfrm>
            <a:off x="-56139" y="-601220"/>
            <a:ext cx="2368153" cy="5789614"/>
            <a:chOff x="-56639" y="-632373"/>
            <a:chExt cx="2368153" cy="5789614"/>
          </a:xfrm>
        </p:grpSpPr>
        <p:sp>
          <p:nvSpPr>
            <p:cNvPr id="98" name="矩形 2">
              <a:extLst>
                <a:ext uri="{FF2B5EF4-FFF2-40B4-BE49-F238E27FC236}">
                  <a16:creationId xmlns:a16="http://schemas.microsoft.com/office/drawing/2014/main" id="{DE51A31F-4CC3-45E4-9A6F-6B9576F81657}"/>
                </a:ext>
              </a:extLst>
            </p:cNvPr>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9" name="矩形 2">
              <a:extLst>
                <a:ext uri="{FF2B5EF4-FFF2-40B4-BE49-F238E27FC236}">
                  <a16:creationId xmlns:a16="http://schemas.microsoft.com/office/drawing/2014/main" id="{62CFCCC3-B2EC-4CBB-B116-3260D7AC88C2}"/>
                </a:ext>
              </a:extLst>
            </p:cNvPr>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0" name="矩形 2">
              <a:extLst>
                <a:ext uri="{FF2B5EF4-FFF2-40B4-BE49-F238E27FC236}">
                  <a16:creationId xmlns:a16="http://schemas.microsoft.com/office/drawing/2014/main" id="{55553648-4AB2-438A-8551-00B0D8E3FBD0}"/>
                </a:ext>
              </a:extLst>
            </p:cNvPr>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1" name="矩形 2">
              <a:extLst>
                <a:ext uri="{FF2B5EF4-FFF2-40B4-BE49-F238E27FC236}">
                  <a16:creationId xmlns:a16="http://schemas.microsoft.com/office/drawing/2014/main" id="{B9101AD3-7006-4970-B366-2B53690C275E}"/>
                </a:ext>
              </a:extLst>
            </p:cNvPr>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2" name="矩形 2">
              <a:extLst>
                <a:ext uri="{FF2B5EF4-FFF2-40B4-BE49-F238E27FC236}">
                  <a16:creationId xmlns:a16="http://schemas.microsoft.com/office/drawing/2014/main" id="{BDFB8FC4-77A3-47A9-9980-CDEBBDD901C1}"/>
                </a:ext>
              </a:extLst>
            </p:cNvPr>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3" name="矩形 2">
              <a:extLst>
                <a:ext uri="{FF2B5EF4-FFF2-40B4-BE49-F238E27FC236}">
                  <a16:creationId xmlns:a16="http://schemas.microsoft.com/office/drawing/2014/main" id="{4C626783-6702-415D-B4E7-8A4BFDBC2447}"/>
                </a:ext>
              </a:extLst>
            </p:cNvPr>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4" name="矩形 2">
              <a:extLst>
                <a:ext uri="{FF2B5EF4-FFF2-40B4-BE49-F238E27FC236}">
                  <a16:creationId xmlns:a16="http://schemas.microsoft.com/office/drawing/2014/main" id="{C6D52FBC-AE93-47EC-B197-8EA89A78140E}"/>
                </a:ext>
              </a:extLst>
            </p:cNvPr>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5" name="矩形 2">
              <a:extLst>
                <a:ext uri="{FF2B5EF4-FFF2-40B4-BE49-F238E27FC236}">
                  <a16:creationId xmlns:a16="http://schemas.microsoft.com/office/drawing/2014/main" id="{C0FFF7DC-8FD9-4AC4-97A9-DE72A6B036EA}"/>
                </a:ext>
              </a:extLst>
            </p:cNvPr>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39" name="矩形 2">
              <a:extLst>
                <a:ext uri="{FF2B5EF4-FFF2-40B4-BE49-F238E27FC236}">
                  <a16:creationId xmlns:a16="http://schemas.microsoft.com/office/drawing/2014/main" id="{900BD925-3848-4220-8AE8-EC5617694C6A}"/>
                </a:ext>
              </a:extLst>
            </p:cNvPr>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0" name="矩形 2">
              <a:extLst>
                <a:ext uri="{FF2B5EF4-FFF2-40B4-BE49-F238E27FC236}">
                  <a16:creationId xmlns:a16="http://schemas.microsoft.com/office/drawing/2014/main" id="{773B4003-7469-47A6-B8BB-39D0CB137C11}"/>
                </a:ext>
              </a:extLst>
            </p:cNvPr>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1" name="矩形 2">
              <a:extLst>
                <a:ext uri="{FF2B5EF4-FFF2-40B4-BE49-F238E27FC236}">
                  <a16:creationId xmlns:a16="http://schemas.microsoft.com/office/drawing/2014/main" id="{F00B8779-E901-41CF-82DA-2E1D92DAE6F8}"/>
                </a:ext>
              </a:extLst>
            </p:cNvPr>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2" name="矩形 2">
              <a:extLst>
                <a:ext uri="{FF2B5EF4-FFF2-40B4-BE49-F238E27FC236}">
                  <a16:creationId xmlns:a16="http://schemas.microsoft.com/office/drawing/2014/main" id="{EBF58AFB-D39B-4836-BDEB-8F65A7A4F49B}"/>
                </a:ext>
              </a:extLst>
            </p:cNvPr>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3" name="矩形 2">
              <a:extLst>
                <a:ext uri="{FF2B5EF4-FFF2-40B4-BE49-F238E27FC236}">
                  <a16:creationId xmlns:a16="http://schemas.microsoft.com/office/drawing/2014/main" id="{F19BE845-EFB0-4235-998C-62F4ADA917B3}"/>
                </a:ext>
              </a:extLst>
            </p:cNvPr>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4" name="矩形 2">
              <a:extLst>
                <a:ext uri="{FF2B5EF4-FFF2-40B4-BE49-F238E27FC236}">
                  <a16:creationId xmlns:a16="http://schemas.microsoft.com/office/drawing/2014/main" id="{F8874EAC-376B-42AE-A6D3-EED2C8BFBBFB}"/>
                </a:ext>
              </a:extLst>
            </p:cNvPr>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5" name="矩形 2">
              <a:extLst>
                <a:ext uri="{FF2B5EF4-FFF2-40B4-BE49-F238E27FC236}">
                  <a16:creationId xmlns:a16="http://schemas.microsoft.com/office/drawing/2014/main" id="{A11EECFD-D13D-4A31-BAA2-58BB4EFFD675}"/>
                </a:ext>
              </a:extLst>
            </p:cNvPr>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6" name="矩形 2">
              <a:extLst>
                <a:ext uri="{FF2B5EF4-FFF2-40B4-BE49-F238E27FC236}">
                  <a16:creationId xmlns:a16="http://schemas.microsoft.com/office/drawing/2014/main" id="{5C535AD1-227B-4488-BABD-38F172C39002}"/>
                </a:ext>
              </a:extLst>
            </p:cNvPr>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7" name="矩形 2">
              <a:extLst>
                <a:ext uri="{FF2B5EF4-FFF2-40B4-BE49-F238E27FC236}">
                  <a16:creationId xmlns:a16="http://schemas.microsoft.com/office/drawing/2014/main" id="{64A6FFFD-F428-4E20-8CC0-DFCC2429617E}"/>
                </a:ext>
              </a:extLst>
            </p:cNvPr>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8" name="矩形 2">
              <a:extLst>
                <a:ext uri="{FF2B5EF4-FFF2-40B4-BE49-F238E27FC236}">
                  <a16:creationId xmlns:a16="http://schemas.microsoft.com/office/drawing/2014/main" id="{E34A5E18-B04C-4E52-968A-5AAF117A176C}"/>
                </a:ext>
              </a:extLst>
            </p:cNvPr>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9" name="矩形 2">
              <a:extLst>
                <a:ext uri="{FF2B5EF4-FFF2-40B4-BE49-F238E27FC236}">
                  <a16:creationId xmlns:a16="http://schemas.microsoft.com/office/drawing/2014/main" id="{7CC84CB1-E7B6-4889-8504-D9F3B29F7810}"/>
                </a:ext>
              </a:extLst>
            </p:cNvPr>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0" name="矩形 2">
              <a:extLst>
                <a:ext uri="{FF2B5EF4-FFF2-40B4-BE49-F238E27FC236}">
                  <a16:creationId xmlns:a16="http://schemas.microsoft.com/office/drawing/2014/main" id="{2BD49A04-545B-48FA-9988-4D120AC6C317}"/>
                </a:ext>
              </a:extLst>
            </p:cNvPr>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1" name="矩形 2">
              <a:extLst>
                <a:ext uri="{FF2B5EF4-FFF2-40B4-BE49-F238E27FC236}">
                  <a16:creationId xmlns:a16="http://schemas.microsoft.com/office/drawing/2014/main" id="{419105D3-1269-4BBE-93E4-E2B4286C1E47}"/>
                </a:ext>
              </a:extLst>
            </p:cNvPr>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2" name="矩形 2">
              <a:extLst>
                <a:ext uri="{FF2B5EF4-FFF2-40B4-BE49-F238E27FC236}">
                  <a16:creationId xmlns:a16="http://schemas.microsoft.com/office/drawing/2014/main" id="{39574252-14B9-4C0F-B1EC-9FB7B0C57FC4}"/>
                </a:ext>
              </a:extLst>
            </p:cNvPr>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3" name="矩形 2">
              <a:extLst>
                <a:ext uri="{FF2B5EF4-FFF2-40B4-BE49-F238E27FC236}">
                  <a16:creationId xmlns:a16="http://schemas.microsoft.com/office/drawing/2014/main" id="{4BC34E68-8154-4488-8487-B774B53046C2}"/>
                </a:ext>
              </a:extLst>
            </p:cNvPr>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4" name="矩形 2">
              <a:extLst>
                <a:ext uri="{FF2B5EF4-FFF2-40B4-BE49-F238E27FC236}">
                  <a16:creationId xmlns:a16="http://schemas.microsoft.com/office/drawing/2014/main" id="{C2ACBDBF-6845-43EE-AC54-D4C45C993CFB}"/>
                </a:ext>
              </a:extLst>
            </p:cNvPr>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5" name="矩形 2">
              <a:extLst>
                <a:ext uri="{FF2B5EF4-FFF2-40B4-BE49-F238E27FC236}">
                  <a16:creationId xmlns:a16="http://schemas.microsoft.com/office/drawing/2014/main" id="{83ABB81C-D724-418A-AF23-543002185A04}"/>
                </a:ext>
              </a:extLst>
            </p:cNvPr>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6" name="矩形 2">
              <a:extLst>
                <a:ext uri="{FF2B5EF4-FFF2-40B4-BE49-F238E27FC236}">
                  <a16:creationId xmlns:a16="http://schemas.microsoft.com/office/drawing/2014/main" id="{2233D82C-8209-47A3-937B-2ED643C818AE}"/>
                </a:ext>
              </a:extLst>
            </p:cNvPr>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7" name="矩形 2">
              <a:extLst>
                <a:ext uri="{FF2B5EF4-FFF2-40B4-BE49-F238E27FC236}">
                  <a16:creationId xmlns:a16="http://schemas.microsoft.com/office/drawing/2014/main" id="{A7E235A4-229B-4279-8076-CF04ED013535}"/>
                </a:ext>
              </a:extLst>
            </p:cNvPr>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8" name="矩形 2">
              <a:extLst>
                <a:ext uri="{FF2B5EF4-FFF2-40B4-BE49-F238E27FC236}">
                  <a16:creationId xmlns:a16="http://schemas.microsoft.com/office/drawing/2014/main" id="{A0F15B90-0E77-46AB-8760-63359F298E82}"/>
                </a:ext>
              </a:extLst>
            </p:cNvPr>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9" name="矩形 2">
              <a:extLst>
                <a:ext uri="{FF2B5EF4-FFF2-40B4-BE49-F238E27FC236}">
                  <a16:creationId xmlns:a16="http://schemas.microsoft.com/office/drawing/2014/main" id="{BC8A3526-5982-424A-8663-75523661BBDC}"/>
                </a:ext>
              </a:extLst>
            </p:cNvPr>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0" name="矩形 2">
              <a:extLst>
                <a:ext uri="{FF2B5EF4-FFF2-40B4-BE49-F238E27FC236}">
                  <a16:creationId xmlns:a16="http://schemas.microsoft.com/office/drawing/2014/main" id="{B85FEDB7-4855-460E-8DDA-E08235C64A2B}"/>
                </a:ext>
              </a:extLst>
            </p:cNvPr>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1" name="矩形 2">
              <a:extLst>
                <a:ext uri="{FF2B5EF4-FFF2-40B4-BE49-F238E27FC236}">
                  <a16:creationId xmlns:a16="http://schemas.microsoft.com/office/drawing/2014/main" id="{22DC214C-4E57-40D5-976B-6F08E88DB3F3}"/>
                </a:ext>
              </a:extLst>
            </p:cNvPr>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2" name="矩形 2">
              <a:extLst>
                <a:ext uri="{FF2B5EF4-FFF2-40B4-BE49-F238E27FC236}">
                  <a16:creationId xmlns:a16="http://schemas.microsoft.com/office/drawing/2014/main" id="{66EAC705-E7EE-4DDE-9460-2B1F448FF94D}"/>
                </a:ext>
              </a:extLst>
            </p:cNvPr>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3" name="矩形 2">
              <a:extLst>
                <a:ext uri="{FF2B5EF4-FFF2-40B4-BE49-F238E27FC236}">
                  <a16:creationId xmlns:a16="http://schemas.microsoft.com/office/drawing/2014/main" id="{D29CA3EB-14B8-4C09-A7B0-865AB64ECD59}"/>
                </a:ext>
              </a:extLst>
            </p:cNvPr>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4" name="矩形 2">
              <a:extLst>
                <a:ext uri="{FF2B5EF4-FFF2-40B4-BE49-F238E27FC236}">
                  <a16:creationId xmlns:a16="http://schemas.microsoft.com/office/drawing/2014/main" id="{75B57D83-6EEB-4B07-9D91-82E92F6B7F4D}"/>
                </a:ext>
              </a:extLst>
            </p:cNvPr>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grpSp>
      <p:grpSp>
        <p:nvGrpSpPr>
          <p:cNvPr id="165" name="组合 164">
            <a:extLst>
              <a:ext uri="{FF2B5EF4-FFF2-40B4-BE49-F238E27FC236}">
                <a16:creationId xmlns:a16="http://schemas.microsoft.com/office/drawing/2014/main" id="{A4317FDA-200E-4637-A6E6-69F835C085F8}"/>
              </a:ext>
            </a:extLst>
          </p:cNvPr>
          <p:cNvGrpSpPr/>
          <p:nvPr/>
        </p:nvGrpSpPr>
        <p:grpSpPr>
          <a:xfrm flipH="1">
            <a:off x="6833040" y="-636958"/>
            <a:ext cx="2368153" cy="5789614"/>
            <a:chOff x="-56639" y="-632373"/>
            <a:chExt cx="2368153" cy="5789614"/>
          </a:xfrm>
        </p:grpSpPr>
        <p:sp>
          <p:nvSpPr>
            <p:cNvPr id="166" name="矩形 2">
              <a:extLst>
                <a:ext uri="{FF2B5EF4-FFF2-40B4-BE49-F238E27FC236}">
                  <a16:creationId xmlns:a16="http://schemas.microsoft.com/office/drawing/2014/main" id="{F242DB58-A3D9-448A-BBF9-040DAEFDE65C}"/>
                </a:ext>
              </a:extLst>
            </p:cNvPr>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7" name="矩形 2">
              <a:extLst>
                <a:ext uri="{FF2B5EF4-FFF2-40B4-BE49-F238E27FC236}">
                  <a16:creationId xmlns:a16="http://schemas.microsoft.com/office/drawing/2014/main" id="{5DC70AF1-6501-41D4-8C14-70A1CBA617C5}"/>
                </a:ext>
              </a:extLst>
            </p:cNvPr>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8" name="矩形 2">
              <a:extLst>
                <a:ext uri="{FF2B5EF4-FFF2-40B4-BE49-F238E27FC236}">
                  <a16:creationId xmlns:a16="http://schemas.microsoft.com/office/drawing/2014/main" id="{172B6999-B9B1-4874-BF98-8EB77078919C}"/>
                </a:ext>
              </a:extLst>
            </p:cNvPr>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9" name="矩形 2">
              <a:extLst>
                <a:ext uri="{FF2B5EF4-FFF2-40B4-BE49-F238E27FC236}">
                  <a16:creationId xmlns:a16="http://schemas.microsoft.com/office/drawing/2014/main" id="{B2E96E1D-789A-444C-B1CC-DCBFFF30A3BE}"/>
                </a:ext>
              </a:extLst>
            </p:cNvPr>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0" name="矩形 2">
              <a:extLst>
                <a:ext uri="{FF2B5EF4-FFF2-40B4-BE49-F238E27FC236}">
                  <a16:creationId xmlns:a16="http://schemas.microsoft.com/office/drawing/2014/main" id="{BFAD0ABE-9068-485E-8BED-37CBB36E7581}"/>
                </a:ext>
              </a:extLst>
            </p:cNvPr>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1" name="矩形 2">
              <a:extLst>
                <a:ext uri="{FF2B5EF4-FFF2-40B4-BE49-F238E27FC236}">
                  <a16:creationId xmlns:a16="http://schemas.microsoft.com/office/drawing/2014/main" id="{BB0B7EBA-5CBC-4BF2-AFFD-7946E26EFE12}"/>
                </a:ext>
              </a:extLst>
            </p:cNvPr>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2" name="矩形 2">
              <a:extLst>
                <a:ext uri="{FF2B5EF4-FFF2-40B4-BE49-F238E27FC236}">
                  <a16:creationId xmlns:a16="http://schemas.microsoft.com/office/drawing/2014/main" id="{709A9654-2265-483A-9652-964695BD54B0}"/>
                </a:ext>
              </a:extLst>
            </p:cNvPr>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3" name="矩形 2">
              <a:extLst>
                <a:ext uri="{FF2B5EF4-FFF2-40B4-BE49-F238E27FC236}">
                  <a16:creationId xmlns:a16="http://schemas.microsoft.com/office/drawing/2014/main" id="{61252CD1-EE50-4662-A69E-19F4F37A3221}"/>
                </a:ext>
              </a:extLst>
            </p:cNvPr>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4" name="矩形 2">
              <a:extLst>
                <a:ext uri="{FF2B5EF4-FFF2-40B4-BE49-F238E27FC236}">
                  <a16:creationId xmlns:a16="http://schemas.microsoft.com/office/drawing/2014/main" id="{8154BC73-FA9A-4432-B546-51990A6047F3}"/>
                </a:ext>
              </a:extLst>
            </p:cNvPr>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5" name="矩形 2">
              <a:extLst>
                <a:ext uri="{FF2B5EF4-FFF2-40B4-BE49-F238E27FC236}">
                  <a16:creationId xmlns:a16="http://schemas.microsoft.com/office/drawing/2014/main" id="{617E6435-8005-46D8-A3A1-F14A5D3D77C3}"/>
                </a:ext>
              </a:extLst>
            </p:cNvPr>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6" name="矩形 2">
              <a:extLst>
                <a:ext uri="{FF2B5EF4-FFF2-40B4-BE49-F238E27FC236}">
                  <a16:creationId xmlns:a16="http://schemas.microsoft.com/office/drawing/2014/main" id="{7CE278EA-5147-4278-BA47-B9DA950CF318}"/>
                </a:ext>
              </a:extLst>
            </p:cNvPr>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7" name="矩形 2">
              <a:extLst>
                <a:ext uri="{FF2B5EF4-FFF2-40B4-BE49-F238E27FC236}">
                  <a16:creationId xmlns:a16="http://schemas.microsoft.com/office/drawing/2014/main" id="{251CEA55-D4F7-4C6D-BFFC-B1A20D757BCE}"/>
                </a:ext>
              </a:extLst>
            </p:cNvPr>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8" name="矩形 2">
              <a:extLst>
                <a:ext uri="{FF2B5EF4-FFF2-40B4-BE49-F238E27FC236}">
                  <a16:creationId xmlns:a16="http://schemas.microsoft.com/office/drawing/2014/main" id="{408B6D29-DAC3-42AA-9115-4B15331CE87E}"/>
                </a:ext>
              </a:extLst>
            </p:cNvPr>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9" name="矩形 2">
              <a:extLst>
                <a:ext uri="{FF2B5EF4-FFF2-40B4-BE49-F238E27FC236}">
                  <a16:creationId xmlns:a16="http://schemas.microsoft.com/office/drawing/2014/main" id="{EA917D1F-9BBA-4BC2-A72E-0DC60BAB1A2C}"/>
                </a:ext>
              </a:extLst>
            </p:cNvPr>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0" name="矩形 2">
              <a:extLst>
                <a:ext uri="{FF2B5EF4-FFF2-40B4-BE49-F238E27FC236}">
                  <a16:creationId xmlns:a16="http://schemas.microsoft.com/office/drawing/2014/main" id="{C390E7A9-7E61-40F8-85E4-D1B3239C8FCB}"/>
                </a:ext>
              </a:extLst>
            </p:cNvPr>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1" name="矩形 2">
              <a:extLst>
                <a:ext uri="{FF2B5EF4-FFF2-40B4-BE49-F238E27FC236}">
                  <a16:creationId xmlns:a16="http://schemas.microsoft.com/office/drawing/2014/main" id="{77FBFD12-B183-4654-912F-77B76F64080F}"/>
                </a:ext>
              </a:extLst>
            </p:cNvPr>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2" name="矩形 2">
              <a:extLst>
                <a:ext uri="{FF2B5EF4-FFF2-40B4-BE49-F238E27FC236}">
                  <a16:creationId xmlns:a16="http://schemas.microsoft.com/office/drawing/2014/main" id="{5B2765EA-595B-4272-9DF9-EFBF0B42E425}"/>
                </a:ext>
              </a:extLst>
            </p:cNvPr>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3" name="矩形 2">
              <a:extLst>
                <a:ext uri="{FF2B5EF4-FFF2-40B4-BE49-F238E27FC236}">
                  <a16:creationId xmlns:a16="http://schemas.microsoft.com/office/drawing/2014/main" id="{236089CE-0EFA-4A2D-AF34-99B05F6EE0EA}"/>
                </a:ext>
              </a:extLst>
            </p:cNvPr>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4" name="矩形 2">
              <a:extLst>
                <a:ext uri="{FF2B5EF4-FFF2-40B4-BE49-F238E27FC236}">
                  <a16:creationId xmlns:a16="http://schemas.microsoft.com/office/drawing/2014/main" id="{103E6610-455A-4ED9-ADCB-04E33A31480D}"/>
                </a:ext>
              </a:extLst>
            </p:cNvPr>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5" name="矩形 2">
              <a:extLst>
                <a:ext uri="{FF2B5EF4-FFF2-40B4-BE49-F238E27FC236}">
                  <a16:creationId xmlns:a16="http://schemas.microsoft.com/office/drawing/2014/main" id="{03A51A0B-624D-46CA-8706-6413F24899FA}"/>
                </a:ext>
              </a:extLst>
            </p:cNvPr>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6" name="矩形 2">
              <a:extLst>
                <a:ext uri="{FF2B5EF4-FFF2-40B4-BE49-F238E27FC236}">
                  <a16:creationId xmlns:a16="http://schemas.microsoft.com/office/drawing/2014/main" id="{B35A851D-CE34-4A45-AF66-47F87B150ACC}"/>
                </a:ext>
              </a:extLst>
            </p:cNvPr>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7" name="矩形 2">
              <a:extLst>
                <a:ext uri="{FF2B5EF4-FFF2-40B4-BE49-F238E27FC236}">
                  <a16:creationId xmlns:a16="http://schemas.microsoft.com/office/drawing/2014/main" id="{731750D5-FD35-4CD8-8B90-C223561F1593}"/>
                </a:ext>
              </a:extLst>
            </p:cNvPr>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8" name="矩形 2">
              <a:extLst>
                <a:ext uri="{FF2B5EF4-FFF2-40B4-BE49-F238E27FC236}">
                  <a16:creationId xmlns:a16="http://schemas.microsoft.com/office/drawing/2014/main" id="{1558E2C1-4A80-470E-B5E5-38FBE9B6F7FC}"/>
                </a:ext>
              </a:extLst>
            </p:cNvPr>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9" name="矩形 2">
              <a:extLst>
                <a:ext uri="{FF2B5EF4-FFF2-40B4-BE49-F238E27FC236}">
                  <a16:creationId xmlns:a16="http://schemas.microsoft.com/office/drawing/2014/main" id="{D73EFA8F-498A-4905-BFE6-7EA31617718A}"/>
                </a:ext>
              </a:extLst>
            </p:cNvPr>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0" name="矩形 2">
              <a:extLst>
                <a:ext uri="{FF2B5EF4-FFF2-40B4-BE49-F238E27FC236}">
                  <a16:creationId xmlns:a16="http://schemas.microsoft.com/office/drawing/2014/main" id="{E565F41D-AF93-4398-8440-E7624396BA3F}"/>
                </a:ext>
              </a:extLst>
            </p:cNvPr>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1" name="矩形 2">
              <a:extLst>
                <a:ext uri="{FF2B5EF4-FFF2-40B4-BE49-F238E27FC236}">
                  <a16:creationId xmlns:a16="http://schemas.microsoft.com/office/drawing/2014/main" id="{30EA597F-6EFE-4E9B-84BD-CBD669FDB202}"/>
                </a:ext>
              </a:extLst>
            </p:cNvPr>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2" name="矩形 2">
              <a:extLst>
                <a:ext uri="{FF2B5EF4-FFF2-40B4-BE49-F238E27FC236}">
                  <a16:creationId xmlns:a16="http://schemas.microsoft.com/office/drawing/2014/main" id="{EF69A437-344C-4DD9-A02D-4438D3CC8953}"/>
                </a:ext>
              </a:extLst>
            </p:cNvPr>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3" name="矩形 2">
              <a:extLst>
                <a:ext uri="{FF2B5EF4-FFF2-40B4-BE49-F238E27FC236}">
                  <a16:creationId xmlns:a16="http://schemas.microsoft.com/office/drawing/2014/main" id="{D8A7B4C5-95EA-4E0C-B618-1E577D535CF2}"/>
                </a:ext>
              </a:extLst>
            </p:cNvPr>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4" name="矩形 2">
              <a:extLst>
                <a:ext uri="{FF2B5EF4-FFF2-40B4-BE49-F238E27FC236}">
                  <a16:creationId xmlns:a16="http://schemas.microsoft.com/office/drawing/2014/main" id="{42A52867-2DBE-43C8-B34E-ABDE311E6DA0}"/>
                </a:ext>
              </a:extLst>
            </p:cNvPr>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5" name="矩形 2">
              <a:extLst>
                <a:ext uri="{FF2B5EF4-FFF2-40B4-BE49-F238E27FC236}">
                  <a16:creationId xmlns:a16="http://schemas.microsoft.com/office/drawing/2014/main" id="{6E814A63-527A-4601-A8BD-E192BE5F4489}"/>
                </a:ext>
              </a:extLst>
            </p:cNvPr>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6" name="矩形 2">
              <a:extLst>
                <a:ext uri="{FF2B5EF4-FFF2-40B4-BE49-F238E27FC236}">
                  <a16:creationId xmlns:a16="http://schemas.microsoft.com/office/drawing/2014/main" id="{58AC1EA3-9127-46E0-9866-F67B1E8242E0}"/>
                </a:ext>
              </a:extLst>
            </p:cNvPr>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7" name="矩形 2">
              <a:extLst>
                <a:ext uri="{FF2B5EF4-FFF2-40B4-BE49-F238E27FC236}">
                  <a16:creationId xmlns:a16="http://schemas.microsoft.com/office/drawing/2014/main" id="{C5692BA5-EF45-40E9-B7D2-662AFDD02807}"/>
                </a:ext>
              </a:extLst>
            </p:cNvPr>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8" name="矩形 2">
              <a:extLst>
                <a:ext uri="{FF2B5EF4-FFF2-40B4-BE49-F238E27FC236}">
                  <a16:creationId xmlns:a16="http://schemas.microsoft.com/office/drawing/2014/main" id="{CBE76EFC-AE6E-4879-B3F1-4C320470F822}"/>
                </a:ext>
              </a:extLst>
            </p:cNvPr>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9" name="矩形 2">
              <a:extLst>
                <a:ext uri="{FF2B5EF4-FFF2-40B4-BE49-F238E27FC236}">
                  <a16:creationId xmlns:a16="http://schemas.microsoft.com/office/drawing/2014/main" id="{D107777E-9E2D-483D-A2AF-5688433BA0FF}"/>
                </a:ext>
              </a:extLst>
            </p:cNvPr>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grpSp>
    </p:spTree>
    <p:extLst>
      <p:ext uri="{BB962C8B-B14F-4D97-AF65-F5344CB8AC3E}">
        <p14:creationId xmlns:p14="http://schemas.microsoft.com/office/powerpoint/2010/main" val="1990486127"/>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p:tgtEl>
                                          <p:spTgt spid="47"/>
                                        </p:tgtEl>
                                        <p:attrNameLst>
                                          <p:attrName>ppt_x</p:attrName>
                                        </p:attrNameLst>
                                      </p:cBhvr>
                                      <p:tavLst>
                                        <p:tav tm="0">
                                          <p:val>
                                            <p:strVal val="#ppt_x-#ppt_w*1.125000"/>
                                          </p:val>
                                        </p:tav>
                                        <p:tav tm="100000">
                                          <p:val>
                                            <p:strVal val="#ppt_x"/>
                                          </p:val>
                                        </p:tav>
                                      </p:tavLst>
                                    </p:anim>
                                    <p:animEffect transition="in" filter="wipe(right)">
                                      <p:cBhvr>
                                        <p:cTn id="24" dur="500"/>
                                        <p:tgtEl>
                                          <p:spTgt spid="47"/>
                                        </p:tgtEl>
                                      </p:cBhvr>
                                    </p:animEffect>
                                  </p:childTnLst>
                                </p:cTn>
                              </p:par>
                            </p:childTnLst>
                          </p:cTn>
                        </p:par>
                        <p:par>
                          <p:cTn id="25" fill="hold">
                            <p:stCondLst>
                              <p:cond delay="2000"/>
                            </p:stCondLst>
                            <p:childTnLst>
                              <p:par>
                                <p:cTn id="26" presetID="49" presetClass="entr" presetSubtype="0" decel="10000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36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75769" y="1587165"/>
            <a:ext cx="2754313" cy="2754313"/>
            <a:chOff x="0" y="0"/>
            <a:chExt cx="2754000" cy="2754000"/>
          </a:xfrm>
          <a:effectLst/>
        </p:grpSpPr>
        <p:grpSp>
          <p:nvGrpSpPr>
            <p:cNvPr id="3" name="Group 3"/>
            <p:cNvGrpSpPr>
              <a:grpSpLocks noChangeAspect="1"/>
            </p:cNvGrpSpPr>
            <p:nvPr/>
          </p:nvGrpSpPr>
          <p:grpSpPr bwMode="auto">
            <a:xfrm>
              <a:off x="0" y="0"/>
              <a:ext cx="2754000" cy="2754000"/>
              <a:chOff x="0" y="0"/>
              <a:chExt cx="3060000" cy="3060000"/>
            </a:xfrm>
          </p:grpSpPr>
          <p:sp>
            <p:nvSpPr>
              <p:cNvPr id="5" name="椭圆 29"/>
              <p:cNvSpPr>
                <a:spLocks noChangeAspect="1"/>
              </p:cNvSpPr>
              <p:nvPr/>
            </p:nvSpPr>
            <p:spPr bwMode="auto">
              <a:xfrm>
                <a:off x="0" y="0"/>
                <a:ext cx="3060000" cy="3060000"/>
              </a:xfrm>
              <a:prstGeom prst="ellipse">
                <a:avLst/>
              </a:prstGeom>
              <a:solidFill>
                <a:srgbClr val="FFFFFF"/>
              </a:solidFill>
              <a:ln w="57150">
                <a:solidFill>
                  <a:schemeClr val="bg1">
                    <a:lumMod val="65000"/>
                  </a:schemeClr>
                </a:solidFill>
                <a:round/>
                <a:headEnd/>
                <a:tailEnd/>
              </a:ln>
              <a:effec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solidFill>
                    <a:srgbClr val="FFFFFF"/>
                  </a:solidFill>
                  <a:latin typeface="印品黑体" panose="00000500000000000000" pitchFamily="2" charset="-122"/>
                  <a:ea typeface="印品黑体" panose="00000500000000000000" pitchFamily="2" charset="-122"/>
                </a:endParaRPr>
              </a:p>
            </p:txBody>
          </p:sp>
          <p:sp>
            <p:nvSpPr>
              <p:cNvPr id="6" name="椭圆 30"/>
              <p:cNvSpPr>
                <a:spLocks noChangeAspect="1"/>
              </p:cNvSpPr>
              <p:nvPr/>
            </p:nvSpPr>
            <p:spPr bwMode="auto">
              <a:xfrm>
                <a:off x="234571" y="234570"/>
                <a:ext cx="2590856" cy="2590859"/>
              </a:xfrm>
              <a:prstGeom prst="ellipse">
                <a:avLst/>
              </a:prstGeom>
              <a:solidFill>
                <a:schemeClr val="accent4">
                  <a:lumMod val="60000"/>
                  <a:lumOff val="40000"/>
                </a:schemeClr>
              </a:solidFill>
              <a:ln w="76200">
                <a:noFill/>
                <a:round/>
                <a:headEnd/>
                <a:tailEnd/>
              </a:ln>
              <a:effec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solidFill>
                    <a:srgbClr val="FFFFFF"/>
                  </a:solidFill>
                  <a:latin typeface="印品黑体" panose="00000500000000000000" pitchFamily="2" charset="-122"/>
                  <a:ea typeface="印品黑体" panose="00000500000000000000" pitchFamily="2" charset="-122"/>
                </a:endParaRPr>
              </a:p>
            </p:txBody>
          </p:sp>
        </p:grpSp>
        <p:sp>
          <p:nvSpPr>
            <p:cNvPr id="4" name="Rectangle 13"/>
            <p:cNvSpPr>
              <a:spLocks noChangeArrowheads="1"/>
            </p:cNvSpPr>
            <p:nvPr/>
          </p:nvSpPr>
          <p:spPr bwMode="auto">
            <a:xfrm>
              <a:off x="690483" y="894718"/>
              <a:ext cx="1373031" cy="9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b="1" dirty="0">
                  <a:solidFill>
                    <a:schemeClr val="bg1"/>
                  </a:solidFill>
                  <a:latin typeface="印品黑体" panose="00000500000000000000" pitchFamily="2" charset="-122"/>
                  <a:ea typeface="印品黑体" panose="00000500000000000000" pitchFamily="2" charset="-122"/>
                </a:rPr>
                <a:t>应用研究方向</a:t>
              </a:r>
            </a:p>
          </p:txBody>
        </p:sp>
      </p:grpSp>
      <p:sp>
        <p:nvSpPr>
          <p:cNvPr id="9" name="TextBox 146"/>
          <p:cNvSpPr txBox="1">
            <a:spLocks noChangeArrowheads="1"/>
          </p:cNvSpPr>
          <p:nvPr/>
        </p:nvSpPr>
        <p:spPr bwMode="auto">
          <a:xfrm>
            <a:off x="4649982" y="1598920"/>
            <a:ext cx="2251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2000" dirty="0">
                <a:solidFill>
                  <a:schemeClr val="tx1">
                    <a:lumMod val="50000"/>
                    <a:lumOff val="50000"/>
                  </a:schemeClr>
                </a:solidFill>
                <a:latin typeface="印品黑体" panose="00000500000000000000" pitchFamily="2" charset="-122"/>
                <a:ea typeface="印品黑体" panose="00000500000000000000" pitchFamily="2" charset="-122"/>
              </a:rPr>
              <a:t>商业化应用</a:t>
            </a:r>
            <a:endParaRPr lang="en-US" altLang="zh-CN" sz="2000" dirty="0">
              <a:solidFill>
                <a:schemeClr val="tx1">
                  <a:lumMod val="50000"/>
                  <a:lumOff val="50000"/>
                </a:schemeClr>
              </a:solidFill>
              <a:latin typeface="印品黑体" panose="00000500000000000000" pitchFamily="2" charset="-122"/>
              <a:ea typeface="印品黑体" panose="00000500000000000000" pitchFamily="2" charset="-122"/>
            </a:endParaRPr>
          </a:p>
        </p:txBody>
      </p:sp>
      <p:sp>
        <p:nvSpPr>
          <p:cNvPr id="13" name="TextBox 146"/>
          <p:cNvSpPr txBox="1">
            <a:spLocks noChangeArrowheads="1"/>
          </p:cNvSpPr>
          <p:nvPr/>
        </p:nvSpPr>
        <p:spPr bwMode="auto">
          <a:xfrm>
            <a:off x="5657552" y="2765117"/>
            <a:ext cx="19115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2000" dirty="0">
                <a:solidFill>
                  <a:schemeClr val="tx1">
                    <a:lumMod val="50000"/>
                    <a:lumOff val="50000"/>
                  </a:schemeClr>
                </a:solidFill>
                <a:latin typeface="印品黑体" panose="00000500000000000000" pitchFamily="2" charset="-122"/>
                <a:ea typeface="印品黑体" panose="00000500000000000000" pitchFamily="2" charset="-122"/>
              </a:rPr>
              <a:t>教学化应用</a:t>
            </a:r>
            <a:endParaRPr lang="en-US" altLang="zh-CN" sz="2000" dirty="0">
              <a:solidFill>
                <a:schemeClr val="tx1">
                  <a:lumMod val="50000"/>
                  <a:lumOff val="50000"/>
                </a:schemeClr>
              </a:solidFill>
              <a:latin typeface="印品黑体" panose="00000500000000000000" pitchFamily="2" charset="-122"/>
              <a:ea typeface="印品黑体" panose="00000500000000000000" pitchFamily="2" charset="-122"/>
            </a:endParaRPr>
          </a:p>
        </p:txBody>
      </p:sp>
      <p:sp>
        <p:nvSpPr>
          <p:cNvPr id="17" name="TextBox 146"/>
          <p:cNvSpPr txBox="1">
            <a:spLocks noChangeArrowheads="1"/>
          </p:cNvSpPr>
          <p:nvPr/>
        </p:nvSpPr>
        <p:spPr bwMode="auto">
          <a:xfrm>
            <a:off x="4860032" y="3939902"/>
            <a:ext cx="1911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2000" dirty="0">
                <a:solidFill>
                  <a:schemeClr val="tx1">
                    <a:lumMod val="50000"/>
                    <a:lumOff val="50000"/>
                  </a:schemeClr>
                </a:solidFill>
                <a:latin typeface="印品黑体" panose="00000500000000000000" pitchFamily="2" charset="-122"/>
                <a:ea typeface="印品黑体" panose="00000500000000000000" pitchFamily="2" charset="-122"/>
              </a:rPr>
              <a:t>通讯化应用</a:t>
            </a:r>
            <a:endParaRPr lang="en-US" altLang="zh-CN" sz="2000" dirty="0">
              <a:solidFill>
                <a:schemeClr val="tx1">
                  <a:lumMod val="50000"/>
                  <a:lumOff val="50000"/>
                </a:schemeClr>
              </a:solidFill>
              <a:latin typeface="印品黑体" panose="00000500000000000000" pitchFamily="2" charset="-122"/>
              <a:ea typeface="印品黑体" panose="00000500000000000000" pitchFamily="2" charset="-122"/>
            </a:endParaRPr>
          </a:p>
        </p:txBody>
      </p:sp>
      <p:grpSp>
        <p:nvGrpSpPr>
          <p:cNvPr id="19" name="Group 20"/>
          <p:cNvGrpSpPr>
            <a:grpSpLocks/>
          </p:cNvGrpSpPr>
          <p:nvPr/>
        </p:nvGrpSpPr>
        <p:grpSpPr bwMode="auto">
          <a:xfrm>
            <a:off x="3626776" y="1428415"/>
            <a:ext cx="747713" cy="741363"/>
            <a:chOff x="0" y="0"/>
            <a:chExt cx="747186" cy="740914"/>
          </a:xfrm>
          <a:effectLst/>
        </p:grpSpPr>
        <p:grpSp>
          <p:nvGrpSpPr>
            <p:cNvPr id="20" name="Group 21"/>
            <p:cNvGrpSpPr>
              <a:grpSpLocks noChangeAspect="1"/>
            </p:cNvGrpSpPr>
            <p:nvPr/>
          </p:nvGrpSpPr>
          <p:grpSpPr bwMode="auto">
            <a:xfrm>
              <a:off x="3136" y="0"/>
              <a:ext cx="740914" cy="740914"/>
              <a:chOff x="0" y="0"/>
              <a:chExt cx="823237" cy="823237"/>
            </a:xfrm>
          </p:grpSpPr>
          <p:sp>
            <p:nvSpPr>
              <p:cNvPr id="22" name="椭圆 38"/>
              <p:cNvSpPr>
                <a:spLocks noChangeAspect="1" noChangeArrowheads="1"/>
              </p:cNvSpPr>
              <p:nvPr/>
            </p:nvSpPr>
            <p:spPr bwMode="auto">
              <a:xfrm>
                <a:off x="0" y="0"/>
                <a:ext cx="823237" cy="823237"/>
              </a:xfrm>
              <a:prstGeom prst="ellipse">
                <a:avLst/>
              </a:prstGeom>
              <a:solidFill>
                <a:schemeClr val="bg1"/>
              </a:solidFill>
              <a:ln w="9525">
                <a:noFill/>
                <a:round/>
                <a:headEnd/>
                <a:tailEnd/>
              </a:ln>
            </p:spPr>
            <p:txBody>
              <a:bodyPr wrap="none" anchor="ctr"/>
              <a:lstStyle/>
              <a:p>
                <a:pPr algn="ctr" eaLnBrk="0" fontAlgn="ctr" hangingPunct="0">
                  <a:buClr>
                    <a:srgbClr val="FF0000"/>
                  </a:buClr>
                  <a:buSzPct val="70000"/>
                </a:pPr>
                <a:endParaRPr lang="zh-CN" altLang="en-US" sz="2000" dirty="0">
                  <a:solidFill>
                    <a:schemeClr val="tx2"/>
                  </a:solidFill>
                  <a:latin typeface="印品黑体" panose="00000500000000000000" pitchFamily="2" charset="-122"/>
                  <a:ea typeface="印品黑体" panose="00000500000000000000" pitchFamily="2" charset="-122"/>
                </a:endParaRPr>
              </a:p>
            </p:txBody>
          </p:sp>
          <p:sp>
            <p:nvSpPr>
              <p:cNvPr id="23" name="椭圆 39"/>
              <p:cNvSpPr>
                <a:spLocks noChangeAspect="1"/>
              </p:cNvSpPr>
              <p:nvPr/>
            </p:nvSpPr>
            <p:spPr bwMode="auto">
              <a:xfrm>
                <a:off x="51620" y="51621"/>
                <a:ext cx="720000" cy="720000"/>
              </a:xfrm>
              <a:prstGeom prst="ellipse">
                <a:avLst/>
              </a:prstGeom>
              <a:solidFill>
                <a:schemeClr val="accent5">
                  <a:lumMod val="60000"/>
                  <a:lumOff val="40000"/>
                  <a:alpha val="79999"/>
                </a:schemeClr>
              </a:solidFill>
              <a:ln w="12700">
                <a:noFill/>
                <a:round/>
                <a:headEnd/>
                <a:tailEnd/>
              </a:ln>
              <a:effectLst/>
            </p:spPr>
            <p:txBody>
              <a:bodyPr wrap="none" anchor="ctr"/>
              <a:lstStyle/>
              <a:p>
                <a:pPr algn="ctr" eaLnBrk="0" hangingPunct="0">
                  <a:buClr>
                    <a:srgbClr val="FF0000"/>
                  </a:buClr>
                  <a:buSzPct val="70000"/>
                </a:pPr>
                <a:endParaRPr lang="zh-CN" altLang="en-US" sz="2000" dirty="0">
                  <a:solidFill>
                    <a:schemeClr val="tx2"/>
                  </a:solidFill>
                  <a:latin typeface="印品黑体" panose="00000500000000000000" pitchFamily="2" charset="-122"/>
                  <a:ea typeface="印品黑体" panose="00000500000000000000" pitchFamily="2" charset="-122"/>
                </a:endParaRPr>
              </a:p>
            </p:txBody>
          </p:sp>
        </p:grpSp>
        <p:sp>
          <p:nvSpPr>
            <p:cNvPr id="21" name="Rectangle 13"/>
            <p:cNvSpPr>
              <a:spLocks noChangeArrowheads="1"/>
            </p:cNvSpPr>
            <p:nvPr/>
          </p:nvSpPr>
          <p:spPr bwMode="auto">
            <a:xfrm>
              <a:off x="0" y="170402"/>
              <a:ext cx="747186" cy="3998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000" b="1" dirty="0">
                  <a:solidFill>
                    <a:schemeClr val="bg1"/>
                  </a:solidFill>
                  <a:latin typeface="印品黑体" panose="00000500000000000000" pitchFamily="2" charset="-122"/>
                  <a:ea typeface="印品黑体" panose="00000500000000000000" pitchFamily="2" charset="-122"/>
                </a:rPr>
                <a:t>1</a:t>
              </a:r>
              <a:endParaRPr lang="zh-CN" altLang="en-US" sz="2000" b="1" dirty="0">
                <a:solidFill>
                  <a:schemeClr val="bg1"/>
                </a:solidFill>
                <a:latin typeface="印品黑体" panose="00000500000000000000" pitchFamily="2" charset="-122"/>
                <a:ea typeface="印品黑体" panose="00000500000000000000" pitchFamily="2" charset="-122"/>
              </a:endParaRPr>
            </a:p>
          </p:txBody>
        </p:sp>
      </p:grpSp>
      <p:grpSp>
        <p:nvGrpSpPr>
          <p:cNvPr id="24" name="Group 25"/>
          <p:cNvGrpSpPr>
            <a:grpSpLocks/>
          </p:cNvGrpSpPr>
          <p:nvPr/>
        </p:nvGrpSpPr>
        <p:grpSpPr bwMode="auto">
          <a:xfrm>
            <a:off x="4334801" y="2595226"/>
            <a:ext cx="747713" cy="739776"/>
            <a:chOff x="0" y="0"/>
            <a:chExt cx="747186" cy="739990"/>
          </a:xfrm>
        </p:grpSpPr>
        <p:grpSp>
          <p:nvGrpSpPr>
            <p:cNvPr id="25" name="Group 26"/>
            <p:cNvGrpSpPr>
              <a:grpSpLocks noChangeAspect="1"/>
            </p:cNvGrpSpPr>
            <p:nvPr/>
          </p:nvGrpSpPr>
          <p:grpSpPr bwMode="auto">
            <a:xfrm>
              <a:off x="3598" y="0"/>
              <a:ext cx="739991" cy="739990"/>
              <a:chOff x="0" y="0"/>
              <a:chExt cx="822212" cy="822211"/>
            </a:xfrm>
          </p:grpSpPr>
          <p:sp>
            <p:nvSpPr>
              <p:cNvPr id="27" name="椭圆 35"/>
              <p:cNvSpPr>
                <a:spLocks noChangeAspect="1" noChangeArrowheads="1"/>
              </p:cNvSpPr>
              <p:nvPr/>
            </p:nvSpPr>
            <p:spPr bwMode="auto">
              <a:xfrm>
                <a:off x="0" y="0"/>
                <a:ext cx="822212" cy="82221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印品黑体" panose="00000500000000000000" pitchFamily="2" charset="-122"/>
                  <a:ea typeface="印品黑体" panose="00000500000000000000" pitchFamily="2" charset="-122"/>
                </a:endParaRPr>
              </a:p>
            </p:txBody>
          </p:sp>
          <p:sp>
            <p:nvSpPr>
              <p:cNvPr id="28" name="椭圆 36"/>
              <p:cNvSpPr>
                <a:spLocks noChangeAspect="1"/>
              </p:cNvSpPr>
              <p:nvPr/>
            </p:nvSpPr>
            <p:spPr bwMode="auto">
              <a:xfrm>
                <a:off x="50644" y="51168"/>
                <a:ext cx="720922" cy="719876"/>
              </a:xfrm>
              <a:prstGeom prst="ellipse">
                <a:avLst/>
              </a:prstGeom>
              <a:solidFill>
                <a:schemeClr val="accent6">
                  <a:lumMod val="75000"/>
                  <a:alpha val="79999"/>
                </a:scheme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印品黑体" panose="00000500000000000000" pitchFamily="2" charset="-122"/>
                  <a:ea typeface="印品黑体" panose="00000500000000000000" pitchFamily="2" charset="-122"/>
                </a:endParaRPr>
              </a:p>
            </p:txBody>
          </p:sp>
        </p:grpSp>
        <p:sp>
          <p:nvSpPr>
            <p:cNvPr id="26" name="Rectangle 13"/>
            <p:cNvSpPr>
              <a:spLocks noChangeArrowheads="1"/>
            </p:cNvSpPr>
            <p:nvPr/>
          </p:nvSpPr>
          <p:spPr bwMode="auto">
            <a:xfrm>
              <a:off x="0" y="169940"/>
              <a:ext cx="747186"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dirty="0">
                  <a:solidFill>
                    <a:schemeClr val="bg1"/>
                  </a:solidFill>
                  <a:latin typeface="印品黑体" panose="00000500000000000000" pitchFamily="2" charset="-122"/>
                  <a:ea typeface="印品黑体" panose="00000500000000000000" pitchFamily="2" charset="-122"/>
                </a:rPr>
                <a:t>2</a:t>
              </a:r>
              <a:endParaRPr lang="zh-CN" altLang="en-US" sz="2000" b="1" dirty="0">
                <a:solidFill>
                  <a:schemeClr val="bg1"/>
                </a:solidFill>
                <a:latin typeface="印品黑体" panose="00000500000000000000" pitchFamily="2" charset="-122"/>
                <a:ea typeface="印品黑体" panose="00000500000000000000" pitchFamily="2" charset="-122"/>
              </a:endParaRPr>
            </a:p>
          </p:txBody>
        </p:sp>
      </p:grpSp>
      <p:grpSp>
        <p:nvGrpSpPr>
          <p:cNvPr id="29" name="Group 30"/>
          <p:cNvGrpSpPr>
            <a:grpSpLocks/>
          </p:cNvGrpSpPr>
          <p:nvPr/>
        </p:nvGrpSpPr>
        <p:grpSpPr bwMode="auto">
          <a:xfrm>
            <a:off x="3626776" y="3769976"/>
            <a:ext cx="747713" cy="739776"/>
            <a:chOff x="0" y="0"/>
            <a:chExt cx="747186" cy="740120"/>
          </a:xfrm>
        </p:grpSpPr>
        <p:grpSp>
          <p:nvGrpSpPr>
            <p:cNvPr id="30" name="Group 31"/>
            <p:cNvGrpSpPr>
              <a:grpSpLocks noChangeAspect="1"/>
            </p:cNvGrpSpPr>
            <p:nvPr/>
          </p:nvGrpSpPr>
          <p:grpSpPr bwMode="auto">
            <a:xfrm>
              <a:off x="3533" y="0"/>
              <a:ext cx="740120" cy="740120"/>
              <a:chOff x="0" y="0"/>
              <a:chExt cx="822355" cy="822355"/>
            </a:xfrm>
          </p:grpSpPr>
          <p:sp>
            <p:nvSpPr>
              <p:cNvPr id="32" name="椭圆 41"/>
              <p:cNvSpPr>
                <a:spLocks noChangeAspect="1" noChangeArrowheads="1"/>
              </p:cNvSpPr>
              <p:nvPr/>
            </p:nvSpPr>
            <p:spPr bwMode="auto">
              <a:xfrm>
                <a:off x="0" y="0"/>
                <a:ext cx="822355" cy="8223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印品黑体" panose="00000500000000000000" pitchFamily="2" charset="-122"/>
                  <a:ea typeface="印品黑体" panose="00000500000000000000" pitchFamily="2" charset="-122"/>
                </a:endParaRPr>
              </a:p>
            </p:txBody>
          </p:sp>
          <p:sp>
            <p:nvSpPr>
              <p:cNvPr id="33" name="椭圆 42"/>
              <p:cNvSpPr>
                <a:spLocks noChangeAspect="1"/>
              </p:cNvSpPr>
              <p:nvPr/>
            </p:nvSpPr>
            <p:spPr bwMode="auto">
              <a:xfrm>
                <a:off x="50718" y="51177"/>
                <a:ext cx="720921" cy="720002"/>
              </a:xfrm>
              <a:prstGeom prst="ellipse">
                <a:avLst/>
              </a:prstGeom>
              <a:solidFill>
                <a:schemeClr val="accent1">
                  <a:lumMod val="60000"/>
                  <a:lumOff val="40000"/>
                  <a:alpha val="79999"/>
                </a:scheme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印品黑体" panose="00000500000000000000" pitchFamily="2" charset="-122"/>
                  <a:ea typeface="印品黑体" panose="00000500000000000000" pitchFamily="2" charset="-122"/>
                </a:endParaRPr>
              </a:p>
            </p:txBody>
          </p:sp>
        </p:grpSp>
        <p:sp>
          <p:nvSpPr>
            <p:cNvPr id="31" name="Rectangle 13"/>
            <p:cNvSpPr>
              <a:spLocks noChangeArrowheads="1"/>
            </p:cNvSpPr>
            <p:nvPr/>
          </p:nvSpPr>
          <p:spPr bwMode="auto">
            <a:xfrm>
              <a:off x="0" y="170005"/>
              <a:ext cx="747186" cy="40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dirty="0">
                  <a:solidFill>
                    <a:schemeClr val="bg1"/>
                  </a:solidFill>
                  <a:latin typeface="印品黑体" panose="00000500000000000000" pitchFamily="2" charset="-122"/>
                  <a:ea typeface="印品黑体" panose="00000500000000000000" pitchFamily="2" charset="-122"/>
                </a:rPr>
                <a:t>3</a:t>
              </a:r>
              <a:endParaRPr lang="zh-CN" altLang="en-US" sz="2000" b="1" dirty="0">
                <a:solidFill>
                  <a:schemeClr val="bg1"/>
                </a:solidFill>
                <a:latin typeface="印品黑体" panose="00000500000000000000" pitchFamily="2" charset="-122"/>
                <a:ea typeface="印品黑体" panose="00000500000000000000" pitchFamily="2" charset="-122"/>
              </a:endParaRPr>
            </a:p>
          </p:txBody>
        </p:sp>
      </p:grpSp>
      <p:sp>
        <p:nvSpPr>
          <p:cNvPr id="35" name="文本框 34">
            <a:extLst>
              <a:ext uri="{FF2B5EF4-FFF2-40B4-BE49-F238E27FC236}">
                <a16:creationId xmlns:a16="http://schemas.microsoft.com/office/drawing/2014/main" id="{2A3F80D7-E78A-433C-876E-F530AADD885E}"/>
              </a:ext>
            </a:extLst>
          </p:cNvPr>
          <p:cNvSpPr txBox="1"/>
          <p:nvPr/>
        </p:nvSpPr>
        <p:spPr>
          <a:xfrm>
            <a:off x="777028" y="107890"/>
            <a:ext cx="4515052" cy="369332"/>
          </a:xfrm>
          <a:prstGeom prst="rect">
            <a:avLst/>
          </a:prstGeom>
          <a:noFill/>
        </p:spPr>
        <p:txBody>
          <a:bodyPr wrap="square" rtlCol="0">
            <a:spAutoFit/>
          </a:bodyPr>
          <a:lstStyle/>
          <a:p>
            <a:r>
              <a:rPr lang="zh-CN" altLang="en-US" dirty="0">
                <a:solidFill>
                  <a:schemeClr val="bg1"/>
                </a:solidFill>
                <a:latin typeface="印品黑体" panose="00000500000000000000" pitchFamily="2" charset="-122"/>
                <a:ea typeface="印品黑体" panose="00000500000000000000" pitchFamily="2" charset="-122"/>
              </a:rPr>
              <a:t>大数据的主要发展方向、具体应用研究</a:t>
            </a:r>
          </a:p>
        </p:txBody>
      </p:sp>
    </p:spTree>
    <p:extLst>
      <p:ext uri="{BB962C8B-B14F-4D97-AF65-F5344CB8AC3E}">
        <p14:creationId xmlns:p14="http://schemas.microsoft.com/office/powerpoint/2010/main" val="2854231302"/>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animEffect transition="in" filter="fade">
                                      <p:cBhvr>
                                        <p:cTn id="10" dur="1000"/>
                                        <p:tgtEl>
                                          <p:spTgt spid="2"/>
                                        </p:tgtEl>
                                      </p:cBhvr>
                                    </p:animEffect>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childTnLst>
                                </p:cTn>
                              </p:par>
                              <p:par>
                                <p:cTn id="16" presetID="23" presetClass="entr" presetSubtype="16" fill="hold" nodeType="withEffect">
                                  <p:stCondLst>
                                    <p:cond delay="40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childTnLst>
                                </p:cTn>
                              </p:par>
                              <p:par>
                                <p:cTn id="20" presetID="23" presetClass="entr" presetSubtype="16" fill="hold" nodeType="withEffect">
                                  <p:stCondLst>
                                    <p:cond delay="8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6" presetClass="emph" presetSubtype="0" fill="hold" nodeType="afterEffect">
                                  <p:stCondLst>
                                    <p:cond delay="0"/>
                                  </p:stCondLst>
                                  <p:childTnLst>
                                    <p:animEffect transition="out" filter="fade">
                                      <p:cBhvr>
                                        <p:cTn id="26" dur="500" tmFilter="0, 0; .2, .5; .8, .5; 1, 0"/>
                                        <p:tgtEl>
                                          <p:spTgt spid="2"/>
                                        </p:tgtEl>
                                      </p:cBhvr>
                                    </p:animEffect>
                                    <p:animScale>
                                      <p:cBhvr>
                                        <p:cTn id="2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1"/>
          <p:cNvSpPr>
            <a:spLocks noChangeArrowheads="1"/>
          </p:cNvSpPr>
          <p:nvPr/>
        </p:nvSpPr>
        <p:spPr bwMode="gray">
          <a:xfrm>
            <a:off x="3484946" y="2263662"/>
            <a:ext cx="3124936" cy="400110"/>
          </a:xfrm>
          <a:prstGeom prst="rect">
            <a:avLst/>
          </a:prstGeom>
          <a:noFill/>
          <a:ln>
            <a:noFill/>
          </a:ln>
        </p:spPr>
        <p:txBody>
          <a:bodyPr wrap="square">
            <a:spAutoFit/>
          </a:bodyPr>
          <a:lstStyle/>
          <a:p>
            <a:r>
              <a:rPr lang="zh-CN" altLang="en-US" sz="2000" dirty="0">
                <a:solidFill>
                  <a:schemeClr val="tx2"/>
                </a:solidFill>
                <a:latin typeface="印品黑体" panose="00000500000000000000" pitchFamily="2" charset="-122"/>
                <a:ea typeface="印品黑体" panose="00000500000000000000" pitchFamily="2" charset="-122"/>
              </a:rPr>
              <a:t>大数据技术在中国的发展</a:t>
            </a:r>
          </a:p>
        </p:txBody>
      </p:sp>
      <p:grpSp>
        <p:nvGrpSpPr>
          <p:cNvPr id="16" name="组合 15"/>
          <p:cNvGrpSpPr/>
          <p:nvPr/>
        </p:nvGrpSpPr>
        <p:grpSpPr>
          <a:xfrm>
            <a:off x="2687277" y="2075131"/>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 name="TextBox 13"/>
            <p:cNvSpPr txBox="1"/>
            <p:nvPr/>
          </p:nvSpPr>
          <p:spPr>
            <a:xfrm>
              <a:off x="550069" y="1175365"/>
              <a:ext cx="615874"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rPr>
                <a:t>03</a:t>
              </a:r>
              <a:endParaRPr lang="zh-CN" altLang="en-US" sz="3200" dirty="0">
                <a:solidFill>
                  <a:schemeClr val="bg1"/>
                </a:solidFill>
                <a:latin typeface="印品黑体" panose="00000500000000000000" pitchFamily="2" charset="-122"/>
                <a:ea typeface="印品黑体" panose="00000500000000000000" pitchFamily="2" charset="-122"/>
              </a:endParaRPr>
            </a:p>
          </p:txBody>
        </p:sp>
      </p:grpSp>
      <p:cxnSp>
        <p:nvCxnSpPr>
          <p:cNvPr id="5" name="直接连接符 4">
            <a:extLst>
              <a:ext uri="{FF2B5EF4-FFF2-40B4-BE49-F238E27FC236}">
                <a16:creationId xmlns:a16="http://schemas.microsoft.com/office/drawing/2014/main" id="{804188C2-E3C3-4FA8-8B25-B543541D774F}"/>
              </a:ext>
            </a:extLst>
          </p:cNvPr>
          <p:cNvCxnSpPr>
            <a:cxnSpLocks/>
          </p:cNvCxnSpPr>
          <p:nvPr/>
        </p:nvCxnSpPr>
        <p:spPr>
          <a:xfrm>
            <a:off x="3267259" y="2848953"/>
            <a:ext cx="33896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D2FB8AE1-F195-4189-8786-3AD381BCDBDC}"/>
              </a:ext>
            </a:extLst>
          </p:cNvPr>
          <p:cNvGrpSpPr/>
          <p:nvPr/>
        </p:nvGrpSpPr>
        <p:grpSpPr>
          <a:xfrm>
            <a:off x="-56139" y="-601220"/>
            <a:ext cx="2368153" cy="5789614"/>
            <a:chOff x="-56639" y="-632373"/>
            <a:chExt cx="2368153" cy="5789614"/>
          </a:xfrm>
        </p:grpSpPr>
        <p:sp>
          <p:nvSpPr>
            <p:cNvPr id="98" name="矩形 2">
              <a:extLst>
                <a:ext uri="{FF2B5EF4-FFF2-40B4-BE49-F238E27FC236}">
                  <a16:creationId xmlns:a16="http://schemas.microsoft.com/office/drawing/2014/main" id="{DE51A31F-4CC3-45E4-9A6F-6B9576F81657}"/>
                </a:ext>
              </a:extLst>
            </p:cNvPr>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99" name="矩形 2">
              <a:extLst>
                <a:ext uri="{FF2B5EF4-FFF2-40B4-BE49-F238E27FC236}">
                  <a16:creationId xmlns:a16="http://schemas.microsoft.com/office/drawing/2014/main" id="{62CFCCC3-B2EC-4CBB-B116-3260D7AC88C2}"/>
                </a:ext>
              </a:extLst>
            </p:cNvPr>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0" name="矩形 2">
              <a:extLst>
                <a:ext uri="{FF2B5EF4-FFF2-40B4-BE49-F238E27FC236}">
                  <a16:creationId xmlns:a16="http://schemas.microsoft.com/office/drawing/2014/main" id="{55553648-4AB2-438A-8551-00B0D8E3FBD0}"/>
                </a:ext>
              </a:extLst>
            </p:cNvPr>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1" name="矩形 2">
              <a:extLst>
                <a:ext uri="{FF2B5EF4-FFF2-40B4-BE49-F238E27FC236}">
                  <a16:creationId xmlns:a16="http://schemas.microsoft.com/office/drawing/2014/main" id="{B9101AD3-7006-4970-B366-2B53690C275E}"/>
                </a:ext>
              </a:extLst>
            </p:cNvPr>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2" name="矩形 2">
              <a:extLst>
                <a:ext uri="{FF2B5EF4-FFF2-40B4-BE49-F238E27FC236}">
                  <a16:creationId xmlns:a16="http://schemas.microsoft.com/office/drawing/2014/main" id="{BDFB8FC4-77A3-47A9-9980-CDEBBDD901C1}"/>
                </a:ext>
              </a:extLst>
            </p:cNvPr>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3" name="矩形 2">
              <a:extLst>
                <a:ext uri="{FF2B5EF4-FFF2-40B4-BE49-F238E27FC236}">
                  <a16:creationId xmlns:a16="http://schemas.microsoft.com/office/drawing/2014/main" id="{4C626783-6702-415D-B4E7-8A4BFDBC2447}"/>
                </a:ext>
              </a:extLst>
            </p:cNvPr>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4" name="矩形 2">
              <a:extLst>
                <a:ext uri="{FF2B5EF4-FFF2-40B4-BE49-F238E27FC236}">
                  <a16:creationId xmlns:a16="http://schemas.microsoft.com/office/drawing/2014/main" id="{C6D52FBC-AE93-47EC-B197-8EA89A78140E}"/>
                </a:ext>
              </a:extLst>
            </p:cNvPr>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05" name="矩形 2">
              <a:extLst>
                <a:ext uri="{FF2B5EF4-FFF2-40B4-BE49-F238E27FC236}">
                  <a16:creationId xmlns:a16="http://schemas.microsoft.com/office/drawing/2014/main" id="{C0FFF7DC-8FD9-4AC4-97A9-DE72A6B036EA}"/>
                </a:ext>
              </a:extLst>
            </p:cNvPr>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39" name="矩形 2">
              <a:extLst>
                <a:ext uri="{FF2B5EF4-FFF2-40B4-BE49-F238E27FC236}">
                  <a16:creationId xmlns:a16="http://schemas.microsoft.com/office/drawing/2014/main" id="{900BD925-3848-4220-8AE8-EC5617694C6A}"/>
                </a:ext>
              </a:extLst>
            </p:cNvPr>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0" name="矩形 2">
              <a:extLst>
                <a:ext uri="{FF2B5EF4-FFF2-40B4-BE49-F238E27FC236}">
                  <a16:creationId xmlns:a16="http://schemas.microsoft.com/office/drawing/2014/main" id="{773B4003-7469-47A6-B8BB-39D0CB137C11}"/>
                </a:ext>
              </a:extLst>
            </p:cNvPr>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1" name="矩形 2">
              <a:extLst>
                <a:ext uri="{FF2B5EF4-FFF2-40B4-BE49-F238E27FC236}">
                  <a16:creationId xmlns:a16="http://schemas.microsoft.com/office/drawing/2014/main" id="{F00B8779-E901-41CF-82DA-2E1D92DAE6F8}"/>
                </a:ext>
              </a:extLst>
            </p:cNvPr>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2" name="矩形 2">
              <a:extLst>
                <a:ext uri="{FF2B5EF4-FFF2-40B4-BE49-F238E27FC236}">
                  <a16:creationId xmlns:a16="http://schemas.microsoft.com/office/drawing/2014/main" id="{EBF58AFB-D39B-4836-BDEB-8F65A7A4F49B}"/>
                </a:ext>
              </a:extLst>
            </p:cNvPr>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3" name="矩形 2">
              <a:extLst>
                <a:ext uri="{FF2B5EF4-FFF2-40B4-BE49-F238E27FC236}">
                  <a16:creationId xmlns:a16="http://schemas.microsoft.com/office/drawing/2014/main" id="{F19BE845-EFB0-4235-998C-62F4ADA917B3}"/>
                </a:ext>
              </a:extLst>
            </p:cNvPr>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4" name="矩形 2">
              <a:extLst>
                <a:ext uri="{FF2B5EF4-FFF2-40B4-BE49-F238E27FC236}">
                  <a16:creationId xmlns:a16="http://schemas.microsoft.com/office/drawing/2014/main" id="{F8874EAC-376B-42AE-A6D3-EED2C8BFBBFB}"/>
                </a:ext>
              </a:extLst>
            </p:cNvPr>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5" name="矩形 2">
              <a:extLst>
                <a:ext uri="{FF2B5EF4-FFF2-40B4-BE49-F238E27FC236}">
                  <a16:creationId xmlns:a16="http://schemas.microsoft.com/office/drawing/2014/main" id="{A11EECFD-D13D-4A31-BAA2-58BB4EFFD675}"/>
                </a:ext>
              </a:extLst>
            </p:cNvPr>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6" name="矩形 2">
              <a:extLst>
                <a:ext uri="{FF2B5EF4-FFF2-40B4-BE49-F238E27FC236}">
                  <a16:creationId xmlns:a16="http://schemas.microsoft.com/office/drawing/2014/main" id="{5C535AD1-227B-4488-BABD-38F172C39002}"/>
                </a:ext>
              </a:extLst>
            </p:cNvPr>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7" name="矩形 2">
              <a:extLst>
                <a:ext uri="{FF2B5EF4-FFF2-40B4-BE49-F238E27FC236}">
                  <a16:creationId xmlns:a16="http://schemas.microsoft.com/office/drawing/2014/main" id="{64A6FFFD-F428-4E20-8CC0-DFCC2429617E}"/>
                </a:ext>
              </a:extLst>
            </p:cNvPr>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8" name="矩形 2">
              <a:extLst>
                <a:ext uri="{FF2B5EF4-FFF2-40B4-BE49-F238E27FC236}">
                  <a16:creationId xmlns:a16="http://schemas.microsoft.com/office/drawing/2014/main" id="{E34A5E18-B04C-4E52-968A-5AAF117A176C}"/>
                </a:ext>
              </a:extLst>
            </p:cNvPr>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49" name="矩形 2">
              <a:extLst>
                <a:ext uri="{FF2B5EF4-FFF2-40B4-BE49-F238E27FC236}">
                  <a16:creationId xmlns:a16="http://schemas.microsoft.com/office/drawing/2014/main" id="{7CC84CB1-E7B6-4889-8504-D9F3B29F7810}"/>
                </a:ext>
              </a:extLst>
            </p:cNvPr>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0" name="矩形 2">
              <a:extLst>
                <a:ext uri="{FF2B5EF4-FFF2-40B4-BE49-F238E27FC236}">
                  <a16:creationId xmlns:a16="http://schemas.microsoft.com/office/drawing/2014/main" id="{2BD49A04-545B-48FA-9988-4D120AC6C317}"/>
                </a:ext>
              </a:extLst>
            </p:cNvPr>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1" name="矩形 2">
              <a:extLst>
                <a:ext uri="{FF2B5EF4-FFF2-40B4-BE49-F238E27FC236}">
                  <a16:creationId xmlns:a16="http://schemas.microsoft.com/office/drawing/2014/main" id="{419105D3-1269-4BBE-93E4-E2B4286C1E47}"/>
                </a:ext>
              </a:extLst>
            </p:cNvPr>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2" name="矩形 2">
              <a:extLst>
                <a:ext uri="{FF2B5EF4-FFF2-40B4-BE49-F238E27FC236}">
                  <a16:creationId xmlns:a16="http://schemas.microsoft.com/office/drawing/2014/main" id="{39574252-14B9-4C0F-B1EC-9FB7B0C57FC4}"/>
                </a:ext>
              </a:extLst>
            </p:cNvPr>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3" name="矩形 2">
              <a:extLst>
                <a:ext uri="{FF2B5EF4-FFF2-40B4-BE49-F238E27FC236}">
                  <a16:creationId xmlns:a16="http://schemas.microsoft.com/office/drawing/2014/main" id="{4BC34E68-8154-4488-8487-B774B53046C2}"/>
                </a:ext>
              </a:extLst>
            </p:cNvPr>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4" name="矩形 2">
              <a:extLst>
                <a:ext uri="{FF2B5EF4-FFF2-40B4-BE49-F238E27FC236}">
                  <a16:creationId xmlns:a16="http://schemas.microsoft.com/office/drawing/2014/main" id="{C2ACBDBF-6845-43EE-AC54-D4C45C993CFB}"/>
                </a:ext>
              </a:extLst>
            </p:cNvPr>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5" name="矩形 2">
              <a:extLst>
                <a:ext uri="{FF2B5EF4-FFF2-40B4-BE49-F238E27FC236}">
                  <a16:creationId xmlns:a16="http://schemas.microsoft.com/office/drawing/2014/main" id="{83ABB81C-D724-418A-AF23-543002185A04}"/>
                </a:ext>
              </a:extLst>
            </p:cNvPr>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6" name="矩形 2">
              <a:extLst>
                <a:ext uri="{FF2B5EF4-FFF2-40B4-BE49-F238E27FC236}">
                  <a16:creationId xmlns:a16="http://schemas.microsoft.com/office/drawing/2014/main" id="{2233D82C-8209-47A3-937B-2ED643C818AE}"/>
                </a:ext>
              </a:extLst>
            </p:cNvPr>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7" name="矩形 2">
              <a:extLst>
                <a:ext uri="{FF2B5EF4-FFF2-40B4-BE49-F238E27FC236}">
                  <a16:creationId xmlns:a16="http://schemas.microsoft.com/office/drawing/2014/main" id="{A7E235A4-229B-4279-8076-CF04ED013535}"/>
                </a:ext>
              </a:extLst>
            </p:cNvPr>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8" name="矩形 2">
              <a:extLst>
                <a:ext uri="{FF2B5EF4-FFF2-40B4-BE49-F238E27FC236}">
                  <a16:creationId xmlns:a16="http://schemas.microsoft.com/office/drawing/2014/main" id="{A0F15B90-0E77-46AB-8760-63359F298E82}"/>
                </a:ext>
              </a:extLst>
            </p:cNvPr>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59" name="矩形 2">
              <a:extLst>
                <a:ext uri="{FF2B5EF4-FFF2-40B4-BE49-F238E27FC236}">
                  <a16:creationId xmlns:a16="http://schemas.microsoft.com/office/drawing/2014/main" id="{BC8A3526-5982-424A-8663-75523661BBDC}"/>
                </a:ext>
              </a:extLst>
            </p:cNvPr>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0" name="矩形 2">
              <a:extLst>
                <a:ext uri="{FF2B5EF4-FFF2-40B4-BE49-F238E27FC236}">
                  <a16:creationId xmlns:a16="http://schemas.microsoft.com/office/drawing/2014/main" id="{B85FEDB7-4855-460E-8DDA-E08235C64A2B}"/>
                </a:ext>
              </a:extLst>
            </p:cNvPr>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1" name="矩形 2">
              <a:extLst>
                <a:ext uri="{FF2B5EF4-FFF2-40B4-BE49-F238E27FC236}">
                  <a16:creationId xmlns:a16="http://schemas.microsoft.com/office/drawing/2014/main" id="{22DC214C-4E57-40D5-976B-6F08E88DB3F3}"/>
                </a:ext>
              </a:extLst>
            </p:cNvPr>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2" name="矩形 2">
              <a:extLst>
                <a:ext uri="{FF2B5EF4-FFF2-40B4-BE49-F238E27FC236}">
                  <a16:creationId xmlns:a16="http://schemas.microsoft.com/office/drawing/2014/main" id="{66EAC705-E7EE-4DDE-9460-2B1F448FF94D}"/>
                </a:ext>
              </a:extLst>
            </p:cNvPr>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3" name="矩形 2">
              <a:extLst>
                <a:ext uri="{FF2B5EF4-FFF2-40B4-BE49-F238E27FC236}">
                  <a16:creationId xmlns:a16="http://schemas.microsoft.com/office/drawing/2014/main" id="{D29CA3EB-14B8-4C09-A7B0-865AB64ECD59}"/>
                </a:ext>
              </a:extLst>
            </p:cNvPr>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4" name="矩形 2">
              <a:extLst>
                <a:ext uri="{FF2B5EF4-FFF2-40B4-BE49-F238E27FC236}">
                  <a16:creationId xmlns:a16="http://schemas.microsoft.com/office/drawing/2014/main" id="{75B57D83-6EEB-4B07-9D91-82E92F6B7F4D}"/>
                </a:ext>
              </a:extLst>
            </p:cNvPr>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grpSp>
      <p:grpSp>
        <p:nvGrpSpPr>
          <p:cNvPr id="165" name="组合 164">
            <a:extLst>
              <a:ext uri="{FF2B5EF4-FFF2-40B4-BE49-F238E27FC236}">
                <a16:creationId xmlns:a16="http://schemas.microsoft.com/office/drawing/2014/main" id="{A4317FDA-200E-4637-A6E6-69F835C085F8}"/>
              </a:ext>
            </a:extLst>
          </p:cNvPr>
          <p:cNvGrpSpPr/>
          <p:nvPr/>
        </p:nvGrpSpPr>
        <p:grpSpPr>
          <a:xfrm flipH="1">
            <a:off x="6833040" y="-636958"/>
            <a:ext cx="2368153" cy="5789614"/>
            <a:chOff x="-56639" y="-632373"/>
            <a:chExt cx="2368153" cy="5789614"/>
          </a:xfrm>
        </p:grpSpPr>
        <p:sp>
          <p:nvSpPr>
            <p:cNvPr id="166" name="矩形 2">
              <a:extLst>
                <a:ext uri="{FF2B5EF4-FFF2-40B4-BE49-F238E27FC236}">
                  <a16:creationId xmlns:a16="http://schemas.microsoft.com/office/drawing/2014/main" id="{F242DB58-A3D9-448A-BBF9-040DAEFDE65C}"/>
                </a:ext>
              </a:extLst>
            </p:cNvPr>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7" name="矩形 2">
              <a:extLst>
                <a:ext uri="{FF2B5EF4-FFF2-40B4-BE49-F238E27FC236}">
                  <a16:creationId xmlns:a16="http://schemas.microsoft.com/office/drawing/2014/main" id="{5DC70AF1-6501-41D4-8C14-70A1CBA617C5}"/>
                </a:ext>
              </a:extLst>
            </p:cNvPr>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8" name="矩形 2">
              <a:extLst>
                <a:ext uri="{FF2B5EF4-FFF2-40B4-BE49-F238E27FC236}">
                  <a16:creationId xmlns:a16="http://schemas.microsoft.com/office/drawing/2014/main" id="{172B6999-B9B1-4874-BF98-8EB77078919C}"/>
                </a:ext>
              </a:extLst>
            </p:cNvPr>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69" name="矩形 2">
              <a:extLst>
                <a:ext uri="{FF2B5EF4-FFF2-40B4-BE49-F238E27FC236}">
                  <a16:creationId xmlns:a16="http://schemas.microsoft.com/office/drawing/2014/main" id="{B2E96E1D-789A-444C-B1CC-DCBFFF30A3BE}"/>
                </a:ext>
              </a:extLst>
            </p:cNvPr>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0" name="矩形 2">
              <a:extLst>
                <a:ext uri="{FF2B5EF4-FFF2-40B4-BE49-F238E27FC236}">
                  <a16:creationId xmlns:a16="http://schemas.microsoft.com/office/drawing/2014/main" id="{BFAD0ABE-9068-485E-8BED-37CBB36E7581}"/>
                </a:ext>
              </a:extLst>
            </p:cNvPr>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1" name="矩形 2">
              <a:extLst>
                <a:ext uri="{FF2B5EF4-FFF2-40B4-BE49-F238E27FC236}">
                  <a16:creationId xmlns:a16="http://schemas.microsoft.com/office/drawing/2014/main" id="{BB0B7EBA-5CBC-4BF2-AFFD-7946E26EFE12}"/>
                </a:ext>
              </a:extLst>
            </p:cNvPr>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2" name="矩形 2">
              <a:extLst>
                <a:ext uri="{FF2B5EF4-FFF2-40B4-BE49-F238E27FC236}">
                  <a16:creationId xmlns:a16="http://schemas.microsoft.com/office/drawing/2014/main" id="{709A9654-2265-483A-9652-964695BD54B0}"/>
                </a:ext>
              </a:extLst>
            </p:cNvPr>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3" name="矩形 2">
              <a:extLst>
                <a:ext uri="{FF2B5EF4-FFF2-40B4-BE49-F238E27FC236}">
                  <a16:creationId xmlns:a16="http://schemas.microsoft.com/office/drawing/2014/main" id="{61252CD1-EE50-4662-A69E-19F4F37A3221}"/>
                </a:ext>
              </a:extLst>
            </p:cNvPr>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4" name="矩形 2">
              <a:extLst>
                <a:ext uri="{FF2B5EF4-FFF2-40B4-BE49-F238E27FC236}">
                  <a16:creationId xmlns:a16="http://schemas.microsoft.com/office/drawing/2014/main" id="{8154BC73-FA9A-4432-B546-51990A6047F3}"/>
                </a:ext>
              </a:extLst>
            </p:cNvPr>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5" name="矩形 2">
              <a:extLst>
                <a:ext uri="{FF2B5EF4-FFF2-40B4-BE49-F238E27FC236}">
                  <a16:creationId xmlns:a16="http://schemas.microsoft.com/office/drawing/2014/main" id="{617E6435-8005-46D8-A3A1-F14A5D3D77C3}"/>
                </a:ext>
              </a:extLst>
            </p:cNvPr>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6" name="矩形 2">
              <a:extLst>
                <a:ext uri="{FF2B5EF4-FFF2-40B4-BE49-F238E27FC236}">
                  <a16:creationId xmlns:a16="http://schemas.microsoft.com/office/drawing/2014/main" id="{7CE278EA-5147-4278-BA47-B9DA950CF318}"/>
                </a:ext>
              </a:extLst>
            </p:cNvPr>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7" name="矩形 2">
              <a:extLst>
                <a:ext uri="{FF2B5EF4-FFF2-40B4-BE49-F238E27FC236}">
                  <a16:creationId xmlns:a16="http://schemas.microsoft.com/office/drawing/2014/main" id="{251CEA55-D4F7-4C6D-BFFC-B1A20D757BCE}"/>
                </a:ext>
              </a:extLst>
            </p:cNvPr>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8" name="矩形 2">
              <a:extLst>
                <a:ext uri="{FF2B5EF4-FFF2-40B4-BE49-F238E27FC236}">
                  <a16:creationId xmlns:a16="http://schemas.microsoft.com/office/drawing/2014/main" id="{408B6D29-DAC3-42AA-9115-4B15331CE87E}"/>
                </a:ext>
              </a:extLst>
            </p:cNvPr>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79" name="矩形 2">
              <a:extLst>
                <a:ext uri="{FF2B5EF4-FFF2-40B4-BE49-F238E27FC236}">
                  <a16:creationId xmlns:a16="http://schemas.microsoft.com/office/drawing/2014/main" id="{EA917D1F-9BBA-4BC2-A72E-0DC60BAB1A2C}"/>
                </a:ext>
              </a:extLst>
            </p:cNvPr>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0" name="矩形 2">
              <a:extLst>
                <a:ext uri="{FF2B5EF4-FFF2-40B4-BE49-F238E27FC236}">
                  <a16:creationId xmlns:a16="http://schemas.microsoft.com/office/drawing/2014/main" id="{C390E7A9-7E61-40F8-85E4-D1B3239C8FCB}"/>
                </a:ext>
              </a:extLst>
            </p:cNvPr>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1" name="矩形 2">
              <a:extLst>
                <a:ext uri="{FF2B5EF4-FFF2-40B4-BE49-F238E27FC236}">
                  <a16:creationId xmlns:a16="http://schemas.microsoft.com/office/drawing/2014/main" id="{77FBFD12-B183-4654-912F-77B76F64080F}"/>
                </a:ext>
              </a:extLst>
            </p:cNvPr>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2" name="矩形 2">
              <a:extLst>
                <a:ext uri="{FF2B5EF4-FFF2-40B4-BE49-F238E27FC236}">
                  <a16:creationId xmlns:a16="http://schemas.microsoft.com/office/drawing/2014/main" id="{5B2765EA-595B-4272-9DF9-EFBF0B42E425}"/>
                </a:ext>
              </a:extLst>
            </p:cNvPr>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3" name="矩形 2">
              <a:extLst>
                <a:ext uri="{FF2B5EF4-FFF2-40B4-BE49-F238E27FC236}">
                  <a16:creationId xmlns:a16="http://schemas.microsoft.com/office/drawing/2014/main" id="{236089CE-0EFA-4A2D-AF34-99B05F6EE0EA}"/>
                </a:ext>
              </a:extLst>
            </p:cNvPr>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4" name="矩形 2">
              <a:extLst>
                <a:ext uri="{FF2B5EF4-FFF2-40B4-BE49-F238E27FC236}">
                  <a16:creationId xmlns:a16="http://schemas.microsoft.com/office/drawing/2014/main" id="{103E6610-455A-4ED9-ADCB-04E33A31480D}"/>
                </a:ext>
              </a:extLst>
            </p:cNvPr>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5" name="矩形 2">
              <a:extLst>
                <a:ext uri="{FF2B5EF4-FFF2-40B4-BE49-F238E27FC236}">
                  <a16:creationId xmlns:a16="http://schemas.microsoft.com/office/drawing/2014/main" id="{03A51A0B-624D-46CA-8706-6413F24899FA}"/>
                </a:ext>
              </a:extLst>
            </p:cNvPr>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6" name="矩形 2">
              <a:extLst>
                <a:ext uri="{FF2B5EF4-FFF2-40B4-BE49-F238E27FC236}">
                  <a16:creationId xmlns:a16="http://schemas.microsoft.com/office/drawing/2014/main" id="{B35A851D-CE34-4A45-AF66-47F87B150ACC}"/>
                </a:ext>
              </a:extLst>
            </p:cNvPr>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7" name="矩形 2">
              <a:extLst>
                <a:ext uri="{FF2B5EF4-FFF2-40B4-BE49-F238E27FC236}">
                  <a16:creationId xmlns:a16="http://schemas.microsoft.com/office/drawing/2014/main" id="{731750D5-FD35-4CD8-8B90-C223561F1593}"/>
                </a:ext>
              </a:extLst>
            </p:cNvPr>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8" name="矩形 2">
              <a:extLst>
                <a:ext uri="{FF2B5EF4-FFF2-40B4-BE49-F238E27FC236}">
                  <a16:creationId xmlns:a16="http://schemas.microsoft.com/office/drawing/2014/main" id="{1558E2C1-4A80-470E-B5E5-38FBE9B6F7FC}"/>
                </a:ext>
              </a:extLst>
            </p:cNvPr>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89" name="矩形 2">
              <a:extLst>
                <a:ext uri="{FF2B5EF4-FFF2-40B4-BE49-F238E27FC236}">
                  <a16:creationId xmlns:a16="http://schemas.microsoft.com/office/drawing/2014/main" id="{D73EFA8F-498A-4905-BFE6-7EA31617718A}"/>
                </a:ext>
              </a:extLst>
            </p:cNvPr>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0" name="矩形 2">
              <a:extLst>
                <a:ext uri="{FF2B5EF4-FFF2-40B4-BE49-F238E27FC236}">
                  <a16:creationId xmlns:a16="http://schemas.microsoft.com/office/drawing/2014/main" id="{E565F41D-AF93-4398-8440-E7624396BA3F}"/>
                </a:ext>
              </a:extLst>
            </p:cNvPr>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1" name="矩形 2">
              <a:extLst>
                <a:ext uri="{FF2B5EF4-FFF2-40B4-BE49-F238E27FC236}">
                  <a16:creationId xmlns:a16="http://schemas.microsoft.com/office/drawing/2014/main" id="{30EA597F-6EFE-4E9B-84BD-CBD669FDB202}"/>
                </a:ext>
              </a:extLst>
            </p:cNvPr>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2" name="矩形 2">
              <a:extLst>
                <a:ext uri="{FF2B5EF4-FFF2-40B4-BE49-F238E27FC236}">
                  <a16:creationId xmlns:a16="http://schemas.microsoft.com/office/drawing/2014/main" id="{EF69A437-344C-4DD9-A02D-4438D3CC8953}"/>
                </a:ext>
              </a:extLst>
            </p:cNvPr>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3" name="矩形 2">
              <a:extLst>
                <a:ext uri="{FF2B5EF4-FFF2-40B4-BE49-F238E27FC236}">
                  <a16:creationId xmlns:a16="http://schemas.microsoft.com/office/drawing/2014/main" id="{D8A7B4C5-95EA-4E0C-B618-1E577D535CF2}"/>
                </a:ext>
              </a:extLst>
            </p:cNvPr>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4" name="矩形 2">
              <a:extLst>
                <a:ext uri="{FF2B5EF4-FFF2-40B4-BE49-F238E27FC236}">
                  <a16:creationId xmlns:a16="http://schemas.microsoft.com/office/drawing/2014/main" id="{42A52867-2DBE-43C8-B34E-ABDE311E6DA0}"/>
                </a:ext>
              </a:extLst>
            </p:cNvPr>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5" name="矩形 2">
              <a:extLst>
                <a:ext uri="{FF2B5EF4-FFF2-40B4-BE49-F238E27FC236}">
                  <a16:creationId xmlns:a16="http://schemas.microsoft.com/office/drawing/2014/main" id="{6E814A63-527A-4601-A8BD-E192BE5F4489}"/>
                </a:ext>
              </a:extLst>
            </p:cNvPr>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6" name="矩形 2">
              <a:extLst>
                <a:ext uri="{FF2B5EF4-FFF2-40B4-BE49-F238E27FC236}">
                  <a16:creationId xmlns:a16="http://schemas.microsoft.com/office/drawing/2014/main" id="{58AC1EA3-9127-46E0-9866-F67B1E8242E0}"/>
                </a:ext>
              </a:extLst>
            </p:cNvPr>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7" name="矩形 2">
              <a:extLst>
                <a:ext uri="{FF2B5EF4-FFF2-40B4-BE49-F238E27FC236}">
                  <a16:creationId xmlns:a16="http://schemas.microsoft.com/office/drawing/2014/main" id="{C5692BA5-EF45-40E9-B7D2-662AFDD02807}"/>
                </a:ext>
              </a:extLst>
            </p:cNvPr>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8" name="矩形 2">
              <a:extLst>
                <a:ext uri="{FF2B5EF4-FFF2-40B4-BE49-F238E27FC236}">
                  <a16:creationId xmlns:a16="http://schemas.microsoft.com/office/drawing/2014/main" id="{CBE76EFC-AE6E-4879-B3F1-4C320470F822}"/>
                </a:ext>
              </a:extLst>
            </p:cNvPr>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sp>
          <p:nvSpPr>
            <p:cNvPr id="199" name="矩形 2">
              <a:extLst>
                <a:ext uri="{FF2B5EF4-FFF2-40B4-BE49-F238E27FC236}">
                  <a16:creationId xmlns:a16="http://schemas.microsoft.com/office/drawing/2014/main" id="{D107777E-9E2D-483D-A2AF-5688433BA0FF}"/>
                </a:ext>
              </a:extLst>
            </p:cNvPr>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endParaRPr>
            </a:p>
          </p:txBody>
        </p:sp>
      </p:grpSp>
    </p:spTree>
    <p:extLst>
      <p:ext uri="{BB962C8B-B14F-4D97-AF65-F5344CB8AC3E}">
        <p14:creationId xmlns:p14="http://schemas.microsoft.com/office/powerpoint/2010/main" val="4253784459"/>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p:tgtEl>
                                          <p:spTgt spid="47"/>
                                        </p:tgtEl>
                                        <p:attrNameLst>
                                          <p:attrName>ppt_x</p:attrName>
                                        </p:attrNameLst>
                                      </p:cBhvr>
                                      <p:tavLst>
                                        <p:tav tm="0">
                                          <p:val>
                                            <p:strVal val="#ppt_x-#ppt_w*1.125000"/>
                                          </p:val>
                                        </p:tav>
                                        <p:tav tm="100000">
                                          <p:val>
                                            <p:strVal val="#ppt_x"/>
                                          </p:val>
                                        </p:tav>
                                      </p:tavLst>
                                    </p:anim>
                                    <p:animEffect transition="in" filter="wipe(right)">
                                      <p:cBhvr>
                                        <p:cTn id="24" dur="500"/>
                                        <p:tgtEl>
                                          <p:spTgt spid="47"/>
                                        </p:tgtEl>
                                      </p:cBhvr>
                                    </p:animEffect>
                                  </p:childTnLst>
                                </p:cTn>
                              </p:par>
                            </p:childTnLst>
                          </p:cTn>
                        </p:par>
                        <p:par>
                          <p:cTn id="25" fill="hold">
                            <p:stCondLst>
                              <p:cond delay="2000"/>
                            </p:stCondLst>
                            <p:childTnLst>
                              <p:par>
                                <p:cTn id="26" presetID="49" presetClass="entr" presetSubtype="0" decel="10000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36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155930" y="1112028"/>
            <a:ext cx="6107732" cy="3614438"/>
            <a:chOff x="1155930" y="1112028"/>
            <a:chExt cx="6107732" cy="3614438"/>
          </a:xfrm>
        </p:grpSpPr>
        <p:grpSp>
          <p:nvGrpSpPr>
            <p:cNvPr id="21" name="组合 20"/>
            <p:cNvGrpSpPr/>
            <p:nvPr/>
          </p:nvGrpSpPr>
          <p:grpSpPr>
            <a:xfrm>
              <a:off x="1155930" y="1112028"/>
              <a:ext cx="6107732" cy="3003148"/>
              <a:chOff x="1155930" y="1112028"/>
              <a:chExt cx="6107732" cy="3003148"/>
            </a:xfrm>
          </p:grpSpPr>
          <p:sp>
            <p:nvSpPr>
              <p:cNvPr id="5" name="Line 16"/>
              <p:cNvSpPr>
                <a:spLocks noChangeShapeType="1"/>
              </p:cNvSpPr>
              <p:nvPr/>
            </p:nvSpPr>
            <p:spPr bwMode="auto">
              <a:xfrm rot="16200000">
                <a:off x="1372670" y="2684125"/>
                <a:ext cx="2862103" cy="0"/>
              </a:xfrm>
              <a:prstGeom prst="line">
                <a:avLst/>
              </a:prstGeom>
              <a:noFill/>
              <a:ln w="9525">
                <a:solidFill>
                  <a:schemeClr val="bg1">
                    <a:lumMod val="65000"/>
                  </a:schemeClr>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7" name="Line 13"/>
              <p:cNvSpPr>
                <a:spLocks noChangeShapeType="1"/>
              </p:cNvSpPr>
              <p:nvPr/>
            </p:nvSpPr>
            <p:spPr bwMode="auto">
              <a:xfrm>
                <a:off x="1985586" y="4112431"/>
                <a:ext cx="527807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9" name="Line 3"/>
              <p:cNvSpPr>
                <a:spLocks noChangeShapeType="1"/>
              </p:cNvSpPr>
              <p:nvPr/>
            </p:nvSpPr>
            <p:spPr bwMode="auto">
              <a:xfrm rot="10800000">
                <a:off x="1992449" y="3673163"/>
                <a:ext cx="2059067" cy="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0" name="Line 4"/>
              <p:cNvSpPr>
                <a:spLocks noChangeShapeType="1"/>
              </p:cNvSpPr>
              <p:nvPr/>
            </p:nvSpPr>
            <p:spPr bwMode="auto">
              <a:xfrm rot="10800000">
                <a:off x="1996568" y="3008771"/>
                <a:ext cx="3076246" cy="0"/>
              </a:xfrm>
              <a:prstGeom prst="line">
                <a:avLst/>
              </a:prstGeom>
              <a:noFill/>
              <a:ln w="9525">
                <a:solidFill>
                  <a:schemeClr val="bg1">
                    <a:lumMod val="65000"/>
                  </a:schemeClr>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1" name="Line 5"/>
              <p:cNvSpPr>
                <a:spLocks noChangeShapeType="1"/>
              </p:cNvSpPr>
              <p:nvPr/>
            </p:nvSpPr>
            <p:spPr bwMode="auto">
              <a:xfrm rot="10800000">
                <a:off x="1980095" y="2481649"/>
                <a:ext cx="4155198" cy="0"/>
              </a:xfrm>
              <a:prstGeom prst="line">
                <a:avLst/>
              </a:prstGeom>
              <a:noFill/>
              <a:ln w="9525">
                <a:solidFill>
                  <a:schemeClr val="bg1">
                    <a:lumMod val="65000"/>
                  </a:schemeClr>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3" name="Line 14"/>
              <p:cNvSpPr>
                <a:spLocks noChangeShapeType="1"/>
              </p:cNvSpPr>
              <p:nvPr/>
            </p:nvSpPr>
            <p:spPr bwMode="auto">
              <a:xfrm rot="16200000">
                <a:off x="555220" y="2683438"/>
                <a:ext cx="2860731"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5" name="Line 17"/>
              <p:cNvSpPr>
                <a:spLocks noChangeShapeType="1"/>
              </p:cNvSpPr>
              <p:nvPr/>
            </p:nvSpPr>
            <p:spPr bwMode="auto">
              <a:xfrm rot="16200000">
                <a:off x="2635565" y="2684125"/>
                <a:ext cx="2862103" cy="0"/>
              </a:xfrm>
              <a:prstGeom prst="line">
                <a:avLst/>
              </a:prstGeom>
              <a:noFill/>
              <a:ln w="9525">
                <a:solidFill>
                  <a:schemeClr val="bg1">
                    <a:lumMod val="65000"/>
                  </a:schemeClr>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6" name="Line 18"/>
              <p:cNvSpPr>
                <a:spLocks noChangeShapeType="1"/>
              </p:cNvSpPr>
              <p:nvPr/>
            </p:nvSpPr>
            <p:spPr bwMode="auto">
              <a:xfrm rot="16200000">
                <a:off x="3662353" y="2684125"/>
                <a:ext cx="2862103" cy="0"/>
              </a:xfrm>
              <a:prstGeom prst="line">
                <a:avLst/>
              </a:prstGeom>
              <a:noFill/>
              <a:ln w="9525">
                <a:solidFill>
                  <a:schemeClr val="bg1">
                    <a:lumMod val="65000"/>
                  </a:schemeClr>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17" name="Line 19"/>
              <p:cNvSpPr>
                <a:spLocks noChangeShapeType="1"/>
              </p:cNvSpPr>
              <p:nvPr/>
            </p:nvSpPr>
            <p:spPr bwMode="auto">
              <a:xfrm rot="16200000">
                <a:off x="4716596" y="2684125"/>
                <a:ext cx="2862103" cy="0"/>
              </a:xfrm>
              <a:prstGeom prst="line">
                <a:avLst/>
              </a:prstGeom>
              <a:noFill/>
              <a:ln w="9525">
                <a:solidFill>
                  <a:schemeClr val="bg1">
                    <a:lumMod val="65000"/>
                  </a:schemeClr>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53" name="Text Box 52"/>
              <p:cNvSpPr txBox="1">
                <a:spLocks noChangeArrowheads="1"/>
              </p:cNvSpPr>
              <p:nvPr/>
            </p:nvSpPr>
            <p:spPr bwMode="auto">
              <a:xfrm>
                <a:off x="1155930" y="1112028"/>
                <a:ext cx="615553" cy="140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zh-CN" altLang="en-US" sz="1400" i="0" kern="0" dirty="0">
                    <a:solidFill>
                      <a:srgbClr val="646464"/>
                    </a:solidFill>
                    <a:latin typeface="印品黑体" panose="00000500000000000000" pitchFamily="2" charset="-122"/>
                    <a:ea typeface="印品黑体" panose="00000500000000000000" pitchFamily="2" charset="-122"/>
                  </a:rPr>
                  <a:t>大数据技术在中国的发展</a:t>
                </a:r>
                <a:endParaRPr kumimoji="0" lang="zh-CN" altLang="en-US" sz="1400" i="0" u="none" strike="noStrike" kern="0" cap="none" spc="0" normalizeH="0" baseline="0" noProof="0" dirty="0">
                  <a:ln>
                    <a:noFill/>
                  </a:ln>
                  <a:solidFill>
                    <a:srgbClr val="646464"/>
                  </a:solidFill>
                  <a:effectLst/>
                  <a:uLnTx/>
                  <a:uFillTx/>
                  <a:latin typeface="印品黑体" panose="00000500000000000000" pitchFamily="2" charset="-122"/>
                  <a:ea typeface="印品黑体" panose="00000500000000000000" pitchFamily="2" charset="-122"/>
                </a:endParaRPr>
              </a:p>
            </p:txBody>
          </p:sp>
        </p:grpSp>
        <p:grpSp>
          <p:nvGrpSpPr>
            <p:cNvPr id="54" name="组合 55"/>
            <p:cNvGrpSpPr/>
            <p:nvPr/>
          </p:nvGrpSpPr>
          <p:grpSpPr>
            <a:xfrm>
              <a:off x="2478387" y="4264801"/>
              <a:ext cx="4532682" cy="461665"/>
              <a:chOff x="2105024" y="5165874"/>
              <a:chExt cx="5241911" cy="533902"/>
            </a:xfrm>
          </p:grpSpPr>
          <p:sp>
            <p:nvSpPr>
              <p:cNvPr id="56" name="Text Box 53"/>
              <p:cNvSpPr txBox="1">
                <a:spLocks noChangeArrowheads="1"/>
              </p:cNvSpPr>
              <p:nvPr/>
            </p:nvSpPr>
            <p:spPr bwMode="auto">
              <a:xfrm>
                <a:off x="2105024" y="5165874"/>
                <a:ext cx="838972" cy="427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u="none" strike="noStrike" kern="0" cap="none" spc="0" normalizeH="0" baseline="0" noProof="0" dirty="0">
                    <a:ln>
                      <a:noFill/>
                    </a:ln>
                    <a:solidFill>
                      <a:srgbClr val="646464"/>
                    </a:solidFill>
                    <a:effectLst/>
                    <a:uLnTx/>
                    <a:uFillTx/>
                    <a:latin typeface="印品黑体" panose="00000500000000000000" pitchFamily="2" charset="-122"/>
                    <a:ea typeface="印品黑体" panose="00000500000000000000" pitchFamily="2" charset="-122"/>
                  </a:rPr>
                  <a:t>2012</a:t>
                </a:r>
              </a:p>
            </p:txBody>
          </p:sp>
          <p:sp>
            <p:nvSpPr>
              <p:cNvPr id="57" name="Text Box 54"/>
              <p:cNvSpPr txBox="1">
                <a:spLocks noChangeArrowheads="1"/>
              </p:cNvSpPr>
              <p:nvPr/>
            </p:nvSpPr>
            <p:spPr bwMode="auto">
              <a:xfrm>
                <a:off x="3562350" y="5165874"/>
                <a:ext cx="749300" cy="427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u="none" strike="noStrike" kern="0" cap="none" spc="0" normalizeH="0" baseline="0" noProof="0" dirty="0">
                    <a:ln>
                      <a:noFill/>
                    </a:ln>
                    <a:solidFill>
                      <a:srgbClr val="646464"/>
                    </a:solidFill>
                    <a:effectLst/>
                    <a:uLnTx/>
                    <a:uFillTx/>
                    <a:latin typeface="印品黑体" panose="00000500000000000000" pitchFamily="2" charset="-122"/>
                    <a:ea typeface="印品黑体" panose="00000500000000000000" pitchFamily="2" charset="-122"/>
                  </a:rPr>
                  <a:t>2013</a:t>
                </a:r>
              </a:p>
            </p:txBody>
          </p:sp>
          <p:sp>
            <p:nvSpPr>
              <p:cNvPr id="58" name="Text Box 55"/>
              <p:cNvSpPr txBox="1">
                <a:spLocks noChangeArrowheads="1"/>
              </p:cNvSpPr>
              <p:nvPr/>
            </p:nvSpPr>
            <p:spPr bwMode="auto">
              <a:xfrm>
                <a:off x="4752974" y="5165874"/>
                <a:ext cx="749300" cy="427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u="none" strike="noStrike" kern="0" cap="none" spc="0" normalizeH="0" baseline="0" noProof="0" dirty="0">
                    <a:ln>
                      <a:noFill/>
                    </a:ln>
                    <a:solidFill>
                      <a:srgbClr val="646464"/>
                    </a:solidFill>
                    <a:effectLst/>
                    <a:uLnTx/>
                    <a:uFillTx/>
                    <a:latin typeface="印品黑体" panose="00000500000000000000" pitchFamily="2" charset="-122"/>
                    <a:ea typeface="印品黑体" panose="00000500000000000000" pitchFamily="2" charset="-122"/>
                  </a:rPr>
                  <a:t>2014</a:t>
                </a:r>
              </a:p>
            </p:txBody>
          </p:sp>
          <p:sp>
            <p:nvSpPr>
              <p:cNvPr id="59" name="Text Box 56"/>
              <p:cNvSpPr txBox="1">
                <a:spLocks noChangeArrowheads="1"/>
              </p:cNvSpPr>
              <p:nvPr/>
            </p:nvSpPr>
            <p:spPr bwMode="auto">
              <a:xfrm>
                <a:off x="5540395" y="5165874"/>
                <a:ext cx="1806540" cy="53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lvl="0" eaLnBrk="1" hangingPunct="1">
                  <a:spcBef>
                    <a:spcPct val="50000"/>
                  </a:spcBef>
                  <a:defRPr/>
                </a:pPr>
                <a:r>
                  <a:rPr lang="zh-CN" altLang="en-US" sz="1200" kern="0" dirty="0">
                    <a:solidFill>
                      <a:srgbClr val="646464"/>
                    </a:solidFill>
                    <a:latin typeface="印品黑体" panose="00000500000000000000" pitchFamily="2" charset="-122"/>
                    <a:ea typeface="印品黑体" panose="00000500000000000000" pitchFamily="2" charset="-122"/>
                  </a:rPr>
                  <a:t>十九届中共中央政治局第二次集体学习</a:t>
                </a:r>
                <a:endParaRPr kumimoji="0" lang="en-US" altLang="zh-CN" sz="1200" u="none" strike="noStrike" kern="0" cap="none" spc="0" normalizeH="0" baseline="0" noProof="0" dirty="0">
                  <a:ln>
                    <a:noFill/>
                  </a:ln>
                  <a:solidFill>
                    <a:srgbClr val="646464"/>
                  </a:solidFill>
                  <a:effectLst/>
                  <a:uLnTx/>
                  <a:uFillTx/>
                  <a:latin typeface="印品黑体" panose="00000500000000000000" pitchFamily="2" charset="-122"/>
                  <a:ea typeface="印品黑体" panose="00000500000000000000" pitchFamily="2" charset="-122"/>
                </a:endParaRPr>
              </a:p>
            </p:txBody>
          </p:sp>
        </p:grpSp>
        <p:sp>
          <p:nvSpPr>
            <p:cNvPr id="12" name="Line 6"/>
            <p:cNvSpPr>
              <a:spLocks noChangeShapeType="1"/>
            </p:cNvSpPr>
            <p:nvPr/>
          </p:nvSpPr>
          <p:spPr bwMode="auto">
            <a:xfrm rot="10800000">
              <a:off x="1989704" y="1913347"/>
              <a:ext cx="5183359" cy="0"/>
            </a:xfrm>
            <a:prstGeom prst="line">
              <a:avLst/>
            </a:prstGeom>
            <a:noFill/>
            <a:ln w="9525">
              <a:solidFill>
                <a:schemeClr val="bg1">
                  <a:lumMod val="65000"/>
                </a:schemeClr>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grpSp>
      <p:sp>
        <p:nvSpPr>
          <p:cNvPr id="14" name="Line 15"/>
          <p:cNvSpPr>
            <a:spLocks noChangeShapeType="1"/>
          </p:cNvSpPr>
          <p:nvPr/>
        </p:nvSpPr>
        <p:spPr bwMode="auto">
          <a:xfrm flipV="1">
            <a:off x="1988331" y="1297000"/>
            <a:ext cx="5278076" cy="280856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grpSp>
        <p:nvGrpSpPr>
          <p:cNvPr id="28" name="组合 27"/>
          <p:cNvGrpSpPr/>
          <p:nvPr/>
        </p:nvGrpSpPr>
        <p:grpSpPr>
          <a:xfrm>
            <a:off x="2799603" y="3670418"/>
            <a:ext cx="1268385" cy="447825"/>
            <a:chOff x="2799603" y="3670418"/>
            <a:chExt cx="1268385" cy="447825"/>
          </a:xfrm>
          <a:noFill/>
        </p:grpSpPr>
        <p:sp>
          <p:nvSpPr>
            <p:cNvPr id="19" name="Rectangle 12"/>
            <p:cNvSpPr>
              <a:spLocks noChangeArrowheads="1"/>
            </p:cNvSpPr>
            <p:nvPr/>
          </p:nvSpPr>
          <p:spPr bwMode="auto">
            <a:xfrm>
              <a:off x="2799603" y="3670418"/>
              <a:ext cx="1268385" cy="4282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ysClr val="windowText" lastClr="000000"/>
                </a:solidFill>
                <a:latin typeface="印品黑体" panose="00000500000000000000" pitchFamily="2" charset="-122"/>
                <a:ea typeface="印品黑体" panose="00000500000000000000" pitchFamily="2" charset="-122"/>
              </a:endParaRPr>
            </a:p>
          </p:txBody>
        </p:sp>
        <p:sp>
          <p:nvSpPr>
            <p:cNvPr id="27" name="Rectangle 48"/>
            <p:cNvSpPr>
              <a:spLocks noChangeArrowheads="1"/>
            </p:cNvSpPr>
            <p:nvPr/>
          </p:nvSpPr>
          <p:spPr bwMode="auto">
            <a:xfrm>
              <a:off x="2805094" y="3677602"/>
              <a:ext cx="1253286" cy="4406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rgbClr val="646464"/>
                  </a:solidFill>
                  <a:latin typeface="印品黑体" panose="00000500000000000000" pitchFamily="2" charset="-122"/>
                  <a:ea typeface="印品黑体" panose="00000500000000000000" pitchFamily="2" charset="-122"/>
                </a:rPr>
                <a:t>宣传高潮</a:t>
              </a:r>
            </a:p>
          </p:txBody>
        </p:sp>
      </p:grpSp>
      <p:grpSp>
        <p:nvGrpSpPr>
          <p:cNvPr id="31" name="组合 30"/>
          <p:cNvGrpSpPr/>
          <p:nvPr/>
        </p:nvGrpSpPr>
        <p:grpSpPr>
          <a:xfrm>
            <a:off x="4012996" y="3062773"/>
            <a:ext cx="1087525" cy="440640"/>
            <a:chOff x="4067989" y="3008771"/>
            <a:chExt cx="1087525" cy="440640"/>
          </a:xfrm>
          <a:noFill/>
        </p:grpSpPr>
        <p:sp>
          <p:nvSpPr>
            <p:cNvPr id="4" name="Rectangle 11"/>
            <p:cNvSpPr>
              <a:spLocks noChangeArrowheads="1"/>
            </p:cNvSpPr>
            <p:nvPr/>
          </p:nvSpPr>
          <p:spPr bwMode="auto">
            <a:xfrm>
              <a:off x="4067989" y="3013091"/>
              <a:ext cx="1025416" cy="4282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ysClr val="windowText" lastClr="000000"/>
                </a:solidFill>
                <a:latin typeface="印品黑体" panose="00000500000000000000" pitchFamily="2" charset="-122"/>
                <a:ea typeface="印品黑体" panose="00000500000000000000" pitchFamily="2" charset="-122"/>
              </a:endParaRPr>
            </a:p>
          </p:txBody>
        </p:sp>
        <p:sp>
          <p:nvSpPr>
            <p:cNvPr id="30" name="Rectangle 49"/>
            <p:cNvSpPr>
              <a:spLocks noChangeArrowheads="1"/>
            </p:cNvSpPr>
            <p:nvPr/>
          </p:nvSpPr>
          <p:spPr bwMode="auto">
            <a:xfrm>
              <a:off x="4119117" y="3008771"/>
              <a:ext cx="1036397" cy="4406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lvl="0" algn="ctr">
                <a:lnSpc>
                  <a:spcPct val="150000"/>
                </a:lnSpc>
                <a:defRPr/>
              </a:pPr>
              <a:r>
                <a:rPr lang="zh-CN" altLang="en-US" sz="1000" kern="0" dirty="0">
                  <a:solidFill>
                    <a:srgbClr val="646464"/>
                  </a:solidFill>
                  <a:latin typeface="印品黑体" panose="00000500000000000000" pitchFamily="2" charset="-122"/>
                  <a:ea typeface="印品黑体" panose="00000500000000000000" pitchFamily="2" charset="-122"/>
                </a:rPr>
                <a:t>宣传高潮</a:t>
              </a:r>
              <a:endParaRPr kumimoji="0" lang="zh-CN" altLang="en-US" sz="1000" b="0" i="0" u="none" strike="noStrike" kern="0" cap="none" spc="0" normalizeH="0" baseline="0" noProof="0" dirty="0">
                <a:ln>
                  <a:noFill/>
                </a:ln>
                <a:solidFill>
                  <a:srgbClr val="646464"/>
                </a:solidFill>
                <a:effectLst/>
                <a:uLnTx/>
                <a:uFillTx/>
                <a:latin typeface="印品黑体" panose="00000500000000000000" pitchFamily="2" charset="-122"/>
                <a:ea typeface="印品黑体" panose="00000500000000000000" pitchFamily="2" charset="-122"/>
              </a:endParaRPr>
            </a:p>
          </p:txBody>
        </p:sp>
      </p:grpSp>
      <p:grpSp>
        <p:nvGrpSpPr>
          <p:cNvPr id="34" name="组合 33"/>
          <p:cNvGrpSpPr/>
          <p:nvPr/>
        </p:nvGrpSpPr>
        <p:grpSpPr>
          <a:xfrm>
            <a:off x="5062996" y="2487929"/>
            <a:ext cx="1123171" cy="751075"/>
            <a:chOff x="5093405" y="2476159"/>
            <a:chExt cx="1123171" cy="751075"/>
          </a:xfrm>
          <a:noFill/>
        </p:grpSpPr>
        <p:sp>
          <p:nvSpPr>
            <p:cNvPr id="3" name="Rectangle 10"/>
            <p:cNvSpPr>
              <a:spLocks noChangeArrowheads="1"/>
            </p:cNvSpPr>
            <p:nvPr/>
          </p:nvSpPr>
          <p:spPr bwMode="auto">
            <a:xfrm>
              <a:off x="5093405" y="2476159"/>
              <a:ext cx="1054242" cy="4282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ysClr val="windowText" lastClr="000000"/>
                </a:solidFill>
                <a:latin typeface="印品黑体" panose="00000500000000000000" pitchFamily="2" charset="-122"/>
                <a:ea typeface="印品黑体" panose="00000500000000000000" pitchFamily="2" charset="-122"/>
              </a:endParaRPr>
            </a:p>
          </p:txBody>
        </p:sp>
        <p:sp>
          <p:nvSpPr>
            <p:cNvPr id="39" name="Rectangle 50"/>
            <p:cNvSpPr>
              <a:spLocks noChangeArrowheads="1"/>
            </p:cNvSpPr>
            <p:nvPr/>
          </p:nvSpPr>
          <p:spPr bwMode="auto">
            <a:xfrm>
              <a:off x="5180179" y="2786593"/>
              <a:ext cx="1036397" cy="4406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lvl="0" algn="ctr">
                <a:lnSpc>
                  <a:spcPct val="150000"/>
                </a:lnSpc>
                <a:defRPr/>
              </a:pPr>
              <a:r>
                <a:rPr lang="zh-CN" altLang="en-US" sz="1000" kern="0" dirty="0">
                  <a:solidFill>
                    <a:srgbClr val="646464"/>
                  </a:solidFill>
                  <a:latin typeface="印品黑体" panose="00000500000000000000" pitchFamily="2" charset="-122"/>
                  <a:ea typeface="印品黑体" panose="00000500000000000000" pitchFamily="2" charset="-122"/>
                </a:rPr>
                <a:t>概念体系逐渐成形，对其认知亦趋于理性</a:t>
              </a:r>
              <a:endParaRPr kumimoji="0" lang="zh-CN" altLang="en-US" sz="1000" b="0" i="0" u="none" strike="noStrike" kern="0" cap="none" spc="0" normalizeH="0" baseline="0" noProof="0" dirty="0">
                <a:ln>
                  <a:noFill/>
                </a:ln>
                <a:solidFill>
                  <a:srgbClr val="646464"/>
                </a:solidFill>
                <a:effectLst/>
                <a:uLnTx/>
                <a:uFillTx/>
                <a:latin typeface="印品黑体" panose="00000500000000000000" pitchFamily="2" charset="-122"/>
                <a:ea typeface="印品黑体" panose="00000500000000000000" pitchFamily="2" charset="-122"/>
              </a:endParaRPr>
            </a:p>
          </p:txBody>
        </p:sp>
      </p:grpSp>
      <p:grpSp>
        <p:nvGrpSpPr>
          <p:cNvPr id="37" name="组合 36"/>
          <p:cNvGrpSpPr/>
          <p:nvPr/>
        </p:nvGrpSpPr>
        <p:grpSpPr>
          <a:xfrm>
            <a:off x="6140783" y="1909915"/>
            <a:ext cx="1125624" cy="440640"/>
            <a:chOff x="6140783" y="1909915"/>
            <a:chExt cx="1125624" cy="440640"/>
          </a:xfrm>
          <a:noFill/>
        </p:grpSpPr>
        <p:sp>
          <p:nvSpPr>
            <p:cNvPr id="2" name="Rectangle 9"/>
            <p:cNvSpPr>
              <a:spLocks noChangeArrowheads="1"/>
            </p:cNvSpPr>
            <p:nvPr/>
          </p:nvSpPr>
          <p:spPr bwMode="auto">
            <a:xfrm>
              <a:off x="6140783" y="1916092"/>
              <a:ext cx="1054242" cy="428286"/>
            </a:xfrm>
            <a:prstGeom prst="rect">
              <a:avLst/>
            </a:prstGeom>
            <a:grp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印品黑体" panose="00000500000000000000" pitchFamily="2" charset="-122"/>
                <a:ea typeface="印品黑体" panose="00000500000000000000" pitchFamily="2" charset="-122"/>
              </a:endParaRPr>
            </a:p>
          </p:txBody>
        </p:sp>
        <p:sp>
          <p:nvSpPr>
            <p:cNvPr id="46" name="Rectangle 51"/>
            <p:cNvSpPr>
              <a:spLocks noChangeArrowheads="1"/>
            </p:cNvSpPr>
            <p:nvPr/>
          </p:nvSpPr>
          <p:spPr bwMode="auto">
            <a:xfrm>
              <a:off x="6230011" y="1909915"/>
              <a:ext cx="1036396" cy="4406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rgbClr val="646464"/>
                  </a:solidFill>
                  <a:latin typeface="印品黑体" panose="00000500000000000000" pitchFamily="2" charset="-122"/>
                  <a:ea typeface="印品黑体" panose="00000500000000000000" pitchFamily="2" charset="-122"/>
                </a:rPr>
                <a:t>大数据是信息发展的新阶段</a:t>
              </a:r>
            </a:p>
          </p:txBody>
        </p:sp>
      </p:grpSp>
      <p:grpSp>
        <p:nvGrpSpPr>
          <p:cNvPr id="20" name="Group 20"/>
          <p:cNvGrpSpPr>
            <a:grpSpLocks/>
          </p:cNvGrpSpPr>
          <p:nvPr/>
        </p:nvGrpSpPr>
        <p:grpSpPr bwMode="auto">
          <a:xfrm>
            <a:off x="2600560" y="3490593"/>
            <a:ext cx="414559" cy="403577"/>
            <a:chOff x="0" y="0"/>
            <a:chExt cx="784" cy="765"/>
          </a:xfrm>
        </p:grpSpPr>
        <p:grpSp>
          <p:nvGrpSpPr>
            <p:cNvPr id="23" name="Group 22"/>
            <p:cNvGrpSpPr>
              <a:grpSpLocks/>
            </p:cNvGrpSpPr>
            <p:nvPr/>
          </p:nvGrpSpPr>
          <p:grpSpPr bwMode="auto">
            <a:xfrm>
              <a:off x="0" y="0"/>
              <a:ext cx="784" cy="765"/>
              <a:chOff x="0" y="0"/>
              <a:chExt cx="1042" cy="1019"/>
            </a:xfrm>
          </p:grpSpPr>
          <p:pic>
            <p:nvPicPr>
              <p:cNvPr id="25" name="Picture 23"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4"/>
              <p:cNvSpPr>
                <a:spLocks noChangeArrowheads="1"/>
              </p:cNvSpPr>
              <p:nvPr/>
            </p:nvSpPr>
            <p:spPr bwMode="auto">
              <a:xfrm>
                <a:off x="0" y="0"/>
                <a:ext cx="1035" cy="1019"/>
              </a:xfrm>
              <a:prstGeom prst="ellipse">
                <a:avLst/>
              </a:prstGeom>
              <a:solidFill>
                <a:schemeClr val="accent5">
                  <a:lumMod val="60000"/>
                  <a:lumOff val="40000"/>
                </a:scheme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solidFill>
                    <a:sysClr val="windowText" lastClr="000000"/>
                  </a:solidFill>
                  <a:effectLst/>
                  <a:uLnTx/>
                  <a:uFillTx/>
                  <a:latin typeface="印品黑体" panose="00000500000000000000" pitchFamily="2" charset="-122"/>
                  <a:ea typeface="印品黑体" panose="00000500000000000000" pitchFamily="2" charset="-122"/>
                </a:endParaRPr>
              </a:p>
            </p:txBody>
          </p:sp>
        </p:grpSp>
        <p:sp>
          <p:nvSpPr>
            <p:cNvPr id="22" name="WordArt 26"/>
            <p:cNvSpPr>
              <a:spLocks noChangeArrowheads="1" noChangeShapeType="1"/>
            </p:cNvSpPr>
            <p:nvPr/>
          </p:nvSpPr>
          <p:spPr bwMode="auto">
            <a:xfrm>
              <a:off x="288" y="227"/>
              <a:ext cx="157" cy="299"/>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a:ln w="9525">
                    <a:noFill/>
                    <a:round/>
                    <a:headEnd/>
                    <a:tailEnd/>
                  </a:ln>
                  <a:solidFill>
                    <a:srgbClr val="646464"/>
                  </a:solidFill>
                  <a:effectLst/>
                  <a:uLnTx/>
                  <a:uFillTx/>
                  <a:latin typeface="印品黑体" panose="00000500000000000000" pitchFamily="2" charset="-122"/>
                  <a:ea typeface="印品黑体" panose="00000500000000000000" pitchFamily="2" charset="-122"/>
                </a:rPr>
                <a:t>1</a:t>
              </a:r>
              <a:endParaRPr kumimoji="0" lang="zh-CN" altLang="en-US" sz="2400" i="0" u="none" strike="noStrike" kern="10" cap="none" spc="0" normalizeH="0" baseline="0" noProof="0" dirty="0">
                <a:ln w="9525">
                  <a:noFill/>
                  <a:round/>
                  <a:headEnd/>
                  <a:tailEnd/>
                </a:ln>
                <a:solidFill>
                  <a:srgbClr val="646464"/>
                </a:solidFill>
                <a:effectLst/>
                <a:uLnTx/>
                <a:uFillTx/>
                <a:latin typeface="印品黑体" panose="00000500000000000000" pitchFamily="2" charset="-122"/>
                <a:ea typeface="印品黑体" panose="00000500000000000000" pitchFamily="2" charset="-122"/>
              </a:endParaRPr>
            </a:p>
          </p:txBody>
        </p:sp>
      </p:grpSp>
      <p:grpSp>
        <p:nvGrpSpPr>
          <p:cNvPr id="29" name="Group 27"/>
          <p:cNvGrpSpPr>
            <a:grpSpLocks/>
          </p:cNvGrpSpPr>
          <p:nvPr/>
        </p:nvGrpSpPr>
        <p:grpSpPr bwMode="auto">
          <a:xfrm>
            <a:off x="3853846" y="2763056"/>
            <a:ext cx="414559" cy="403577"/>
            <a:chOff x="0" y="0"/>
            <a:chExt cx="302" cy="294"/>
          </a:xfrm>
        </p:grpSpPr>
        <p:grpSp>
          <p:nvGrpSpPr>
            <p:cNvPr id="33" name="Group 29"/>
            <p:cNvGrpSpPr>
              <a:grpSpLocks/>
            </p:cNvGrpSpPr>
            <p:nvPr/>
          </p:nvGrpSpPr>
          <p:grpSpPr bwMode="auto">
            <a:xfrm>
              <a:off x="0" y="0"/>
              <a:ext cx="302" cy="294"/>
              <a:chOff x="0" y="0"/>
              <a:chExt cx="1042" cy="1019"/>
            </a:xfrm>
          </p:grpSpPr>
          <p:pic>
            <p:nvPicPr>
              <p:cNvPr id="35" name="Picture 30"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1"/>
              <p:cNvSpPr>
                <a:spLocks noChangeArrowheads="1"/>
              </p:cNvSpPr>
              <p:nvPr/>
            </p:nvSpPr>
            <p:spPr bwMode="auto">
              <a:xfrm>
                <a:off x="0" y="0"/>
                <a:ext cx="1035" cy="1019"/>
              </a:xfrm>
              <a:prstGeom prst="ellipse">
                <a:avLst/>
              </a:prstGeom>
              <a:solidFill>
                <a:schemeClr val="accent6">
                  <a:lumMod val="75000"/>
                </a:scheme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solidFill>
                    <a:sysClr val="windowText" lastClr="000000"/>
                  </a:solidFill>
                  <a:effectLst/>
                  <a:uLnTx/>
                  <a:uFillTx/>
                  <a:latin typeface="印品黑体" panose="00000500000000000000" pitchFamily="2" charset="-122"/>
                  <a:ea typeface="印品黑体" panose="00000500000000000000" pitchFamily="2" charset="-122"/>
                </a:endParaRPr>
              </a:p>
            </p:txBody>
          </p:sp>
        </p:grpSp>
        <p:sp>
          <p:nvSpPr>
            <p:cNvPr id="32" name="WordArt 33"/>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a:ln w="9525">
                    <a:noFill/>
                    <a:round/>
                    <a:headEnd/>
                    <a:tailEnd/>
                  </a:ln>
                  <a:solidFill>
                    <a:srgbClr val="646464"/>
                  </a:solidFill>
                  <a:effectLst/>
                  <a:uLnTx/>
                  <a:uFillTx/>
                  <a:latin typeface="印品黑体" panose="00000500000000000000" pitchFamily="2" charset="-122"/>
                  <a:ea typeface="印品黑体" panose="00000500000000000000" pitchFamily="2" charset="-122"/>
                </a:rPr>
                <a:t>2</a:t>
              </a:r>
              <a:endParaRPr kumimoji="0" lang="zh-CN" altLang="en-US" sz="2400" i="0" u="none" strike="noStrike" kern="10" cap="none" spc="0" normalizeH="0" baseline="0" noProof="0" dirty="0">
                <a:ln w="9525">
                  <a:noFill/>
                  <a:round/>
                  <a:headEnd/>
                  <a:tailEnd/>
                </a:ln>
                <a:solidFill>
                  <a:srgbClr val="646464"/>
                </a:solidFill>
                <a:effectLst/>
                <a:uLnTx/>
                <a:uFillTx/>
                <a:latin typeface="印品黑体" panose="00000500000000000000" pitchFamily="2" charset="-122"/>
                <a:ea typeface="印品黑体" panose="00000500000000000000" pitchFamily="2" charset="-122"/>
              </a:endParaRPr>
            </a:p>
          </p:txBody>
        </p:sp>
      </p:grpSp>
      <p:grpSp>
        <p:nvGrpSpPr>
          <p:cNvPr id="38" name="Group 34"/>
          <p:cNvGrpSpPr>
            <a:grpSpLocks/>
          </p:cNvGrpSpPr>
          <p:nvPr/>
        </p:nvGrpSpPr>
        <p:grpSpPr bwMode="auto">
          <a:xfrm>
            <a:off x="4831216" y="2207107"/>
            <a:ext cx="523630" cy="513394"/>
            <a:chOff x="0" y="0"/>
            <a:chExt cx="300" cy="294"/>
          </a:xfrm>
        </p:grpSpPr>
        <p:sp>
          <p:nvSpPr>
            <p:cNvPr id="42" name="Oval 38"/>
            <p:cNvSpPr>
              <a:spLocks noChangeArrowheads="1"/>
            </p:cNvSpPr>
            <p:nvPr/>
          </p:nvSpPr>
          <p:spPr bwMode="auto">
            <a:xfrm>
              <a:off x="0" y="0"/>
              <a:ext cx="300" cy="294"/>
            </a:xfrm>
            <a:prstGeom prst="ellipse">
              <a:avLst/>
            </a:prstGeom>
            <a:solidFill>
              <a:schemeClr val="accent4">
                <a:lumMod val="60000"/>
                <a:lumOff val="40000"/>
              </a:schemeClr>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rgbClr val="FFFFFF"/>
                </a:solidFill>
                <a:effectLst/>
                <a:uLnTx/>
                <a:uFillTx/>
                <a:latin typeface="印品黑体" panose="00000500000000000000" pitchFamily="2" charset="-122"/>
                <a:ea typeface="印品黑体" panose="00000500000000000000" pitchFamily="2" charset="-122"/>
              </a:endParaRPr>
            </a:p>
          </p:txBody>
        </p:sp>
        <p:sp>
          <p:nvSpPr>
            <p:cNvPr id="41" name="WordArt 40"/>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noFill/>
                    <a:round/>
                    <a:headEnd/>
                    <a:tailEnd/>
                  </a:ln>
                  <a:solidFill>
                    <a:srgbClr val="FFFFFF"/>
                  </a:solidFill>
                  <a:effectLst/>
                  <a:uLnTx/>
                  <a:uFillTx/>
                  <a:latin typeface="印品黑体" panose="00000500000000000000" pitchFamily="2" charset="-122"/>
                  <a:ea typeface="印品黑体" panose="00000500000000000000" pitchFamily="2" charset="-122"/>
                </a:rPr>
                <a:t>3</a:t>
              </a:r>
              <a:endParaRPr kumimoji="0" lang="zh-CN" altLang="en-US" sz="2400" b="0" i="0" u="none" strike="noStrike" kern="10" cap="none" spc="0" normalizeH="0" baseline="0" noProof="0" dirty="0">
                <a:ln w="9525">
                  <a:noFill/>
                  <a:round/>
                  <a:headEnd/>
                  <a:tailEnd/>
                </a:ln>
                <a:solidFill>
                  <a:srgbClr val="FFFFFF"/>
                </a:solidFill>
                <a:effectLst/>
                <a:uLnTx/>
                <a:uFillTx/>
                <a:latin typeface="印品黑体" panose="00000500000000000000" pitchFamily="2" charset="-122"/>
                <a:ea typeface="印品黑体" panose="00000500000000000000" pitchFamily="2" charset="-122"/>
              </a:endParaRPr>
            </a:p>
          </p:txBody>
        </p:sp>
      </p:grpSp>
      <p:grpSp>
        <p:nvGrpSpPr>
          <p:cNvPr id="45" name="Group 41"/>
          <p:cNvGrpSpPr>
            <a:grpSpLocks/>
          </p:cNvGrpSpPr>
          <p:nvPr/>
        </p:nvGrpSpPr>
        <p:grpSpPr bwMode="auto">
          <a:xfrm>
            <a:off x="5948603" y="1695086"/>
            <a:ext cx="414559" cy="403577"/>
            <a:chOff x="0" y="0"/>
            <a:chExt cx="302" cy="294"/>
          </a:xfrm>
        </p:grpSpPr>
        <p:grpSp>
          <p:nvGrpSpPr>
            <p:cNvPr id="49" name="Group 43"/>
            <p:cNvGrpSpPr>
              <a:grpSpLocks/>
            </p:cNvGrpSpPr>
            <p:nvPr/>
          </p:nvGrpSpPr>
          <p:grpSpPr bwMode="auto">
            <a:xfrm>
              <a:off x="0" y="0"/>
              <a:ext cx="302" cy="294"/>
              <a:chOff x="0" y="0"/>
              <a:chExt cx="1042" cy="1019"/>
            </a:xfrm>
          </p:grpSpPr>
          <p:pic>
            <p:nvPicPr>
              <p:cNvPr id="51" name="Picture 4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Oval 45"/>
              <p:cNvSpPr>
                <a:spLocks noChangeArrowheads="1"/>
              </p:cNvSpPr>
              <p:nvPr/>
            </p:nvSpPr>
            <p:spPr bwMode="auto">
              <a:xfrm>
                <a:off x="0" y="0"/>
                <a:ext cx="1035" cy="1019"/>
              </a:xfrm>
              <a:prstGeom prst="ellipse">
                <a:avLst/>
              </a:prstGeom>
              <a:solidFill>
                <a:schemeClr val="accent3">
                  <a:lumMod val="60000"/>
                  <a:lumOff val="40000"/>
                </a:scheme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solidFill>
                    <a:sysClr val="windowText" lastClr="000000"/>
                  </a:solidFill>
                  <a:effectLst/>
                  <a:uLnTx/>
                  <a:uFillTx/>
                  <a:latin typeface="印品黑体" panose="00000500000000000000" pitchFamily="2" charset="-122"/>
                  <a:ea typeface="印品黑体" panose="00000500000000000000" pitchFamily="2" charset="-122"/>
                </a:endParaRPr>
              </a:p>
            </p:txBody>
          </p:sp>
        </p:grpSp>
        <p:sp>
          <p:nvSpPr>
            <p:cNvPr id="48" name="WordArt 47"/>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a:ln w="9525">
                    <a:noFill/>
                    <a:round/>
                    <a:headEnd/>
                    <a:tailEnd/>
                  </a:ln>
                  <a:solidFill>
                    <a:srgbClr val="646464"/>
                  </a:solidFill>
                  <a:effectLst/>
                  <a:uLnTx/>
                  <a:uFillTx/>
                  <a:latin typeface="印品黑体" panose="00000500000000000000" pitchFamily="2" charset="-122"/>
                  <a:ea typeface="印品黑体" panose="00000500000000000000" pitchFamily="2" charset="-122"/>
                </a:rPr>
                <a:t>4</a:t>
              </a:r>
              <a:endParaRPr kumimoji="0" lang="zh-CN" altLang="en-US" sz="2400" i="0" u="none" strike="noStrike" kern="10" cap="none" spc="0" normalizeH="0" baseline="0" noProof="0" dirty="0">
                <a:ln w="9525">
                  <a:noFill/>
                  <a:round/>
                  <a:headEnd/>
                  <a:tailEnd/>
                </a:ln>
                <a:solidFill>
                  <a:srgbClr val="646464"/>
                </a:solidFill>
                <a:effectLst/>
                <a:uLnTx/>
                <a:uFillTx/>
                <a:latin typeface="印品黑体" panose="00000500000000000000" pitchFamily="2" charset="-122"/>
                <a:ea typeface="印品黑体" panose="00000500000000000000" pitchFamily="2" charset="-122"/>
              </a:endParaRPr>
            </a:p>
          </p:txBody>
        </p:sp>
      </p:grpSp>
      <p:sp>
        <p:nvSpPr>
          <p:cNvPr id="60" name="文本框 59">
            <a:extLst>
              <a:ext uri="{FF2B5EF4-FFF2-40B4-BE49-F238E27FC236}">
                <a16:creationId xmlns:a16="http://schemas.microsoft.com/office/drawing/2014/main" id="{CA46CD13-D54A-4D28-804F-F4CA159A7A68}"/>
              </a:ext>
            </a:extLst>
          </p:cNvPr>
          <p:cNvSpPr txBox="1"/>
          <p:nvPr/>
        </p:nvSpPr>
        <p:spPr>
          <a:xfrm>
            <a:off x="829517" y="96526"/>
            <a:ext cx="6694810" cy="369332"/>
          </a:xfrm>
          <a:prstGeom prst="rect">
            <a:avLst/>
          </a:prstGeom>
          <a:noFill/>
        </p:spPr>
        <p:txBody>
          <a:bodyPr wrap="square" rtlCol="0">
            <a:spAutoFit/>
          </a:bodyPr>
          <a:lstStyle/>
          <a:p>
            <a:r>
              <a:rPr lang="zh-CN" altLang="en-US" dirty="0">
                <a:solidFill>
                  <a:schemeClr val="bg1"/>
                </a:solidFill>
                <a:latin typeface="印品黑体" panose="00000500000000000000" pitchFamily="2" charset="-122"/>
                <a:ea typeface="印品黑体" panose="00000500000000000000" pitchFamily="2" charset="-122"/>
              </a:rPr>
              <a:t>大数据技术在中国的发展</a:t>
            </a:r>
            <a:r>
              <a:rPr lang="en-US" altLang="zh-CN" sz="1200" dirty="0">
                <a:solidFill>
                  <a:schemeClr val="bg1"/>
                </a:solidFill>
                <a:latin typeface="印品黑体" panose="00000500000000000000" pitchFamily="2" charset="-122"/>
                <a:ea typeface="印品黑体" panose="00000500000000000000" pitchFamily="2" charset="-122"/>
              </a:rPr>
              <a:t>——</a:t>
            </a:r>
            <a:r>
              <a:rPr lang="zh-CN" altLang="en-US" sz="1200" dirty="0">
                <a:solidFill>
                  <a:schemeClr val="bg1"/>
                </a:solidFill>
                <a:latin typeface="印品黑体" panose="00000500000000000000" pitchFamily="2" charset="-122"/>
                <a:ea typeface="印品黑体" panose="00000500000000000000" pitchFamily="2" charset="-122"/>
              </a:rPr>
              <a:t>大数据技术的发展在中国得到了全方面的支持</a:t>
            </a:r>
            <a:endParaRPr lang="zh-CN" altLang="en-US" dirty="0">
              <a:solidFill>
                <a:schemeClr val="bg1"/>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4233503223"/>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par>
                          <p:cTn id="14" fill="hold">
                            <p:stCondLst>
                              <p:cond delay="1500"/>
                            </p:stCondLst>
                            <p:childTnLst>
                              <p:par>
                                <p:cTn id="15" presetID="23" presetClass="entr" presetSubtype="28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strVal val="4/3*#ppt_w"/>
                                          </p:val>
                                        </p:tav>
                                        <p:tav tm="100000">
                                          <p:val>
                                            <p:strVal val="#ppt_w"/>
                                          </p:val>
                                        </p:tav>
                                      </p:tavLst>
                                    </p:anim>
                                    <p:anim calcmode="lin" valueType="num">
                                      <p:cBhvr>
                                        <p:cTn id="18" dur="500" fill="hold"/>
                                        <p:tgtEl>
                                          <p:spTgt spid="20"/>
                                        </p:tgtEl>
                                        <p:attrNameLst>
                                          <p:attrName>ppt_h</p:attrName>
                                        </p:attrNameLst>
                                      </p:cBhvr>
                                      <p:tavLst>
                                        <p:tav tm="0">
                                          <p:val>
                                            <p:strVal val="4/3*#ppt_h"/>
                                          </p:val>
                                        </p:tav>
                                        <p:tav tm="100000">
                                          <p:val>
                                            <p:strVal val="#ppt_h"/>
                                          </p:val>
                                        </p:tav>
                                      </p:tavLst>
                                    </p:anim>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par>
                          <p:cTn id="23" fill="hold">
                            <p:stCondLst>
                              <p:cond delay="2500"/>
                            </p:stCondLst>
                            <p:childTnLst>
                              <p:par>
                                <p:cTn id="24" presetID="23" presetClass="entr" presetSubtype="288"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strVal val="4/3*#ppt_w"/>
                                          </p:val>
                                        </p:tav>
                                        <p:tav tm="100000">
                                          <p:val>
                                            <p:strVal val="#ppt_w"/>
                                          </p:val>
                                        </p:tav>
                                      </p:tavLst>
                                    </p:anim>
                                    <p:anim calcmode="lin" valueType="num">
                                      <p:cBhvr>
                                        <p:cTn id="27" dur="500" fill="hold"/>
                                        <p:tgtEl>
                                          <p:spTgt spid="29"/>
                                        </p:tgtEl>
                                        <p:attrNameLst>
                                          <p:attrName>ppt_h</p:attrName>
                                        </p:attrNameLst>
                                      </p:cBhvr>
                                      <p:tavLst>
                                        <p:tav tm="0">
                                          <p:val>
                                            <p:strVal val="4/3*#ppt_h"/>
                                          </p:val>
                                        </p:tav>
                                        <p:tav tm="100000">
                                          <p:val>
                                            <p:strVal val="#ppt_h"/>
                                          </p:val>
                                        </p:tav>
                                      </p:tavLst>
                                    </p:anim>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par>
                          <p:cTn id="32" fill="hold">
                            <p:stCondLst>
                              <p:cond delay="3500"/>
                            </p:stCondLst>
                            <p:childTnLst>
                              <p:par>
                                <p:cTn id="33" presetID="23" presetClass="entr" presetSubtype="288"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strVal val="4/3*#ppt_w"/>
                                          </p:val>
                                        </p:tav>
                                        <p:tav tm="100000">
                                          <p:val>
                                            <p:strVal val="#ppt_w"/>
                                          </p:val>
                                        </p:tav>
                                      </p:tavLst>
                                    </p:anim>
                                    <p:anim calcmode="lin" valueType="num">
                                      <p:cBhvr>
                                        <p:cTn id="36" dur="500" fill="hold"/>
                                        <p:tgtEl>
                                          <p:spTgt spid="38"/>
                                        </p:tgtEl>
                                        <p:attrNameLst>
                                          <p:attrName>ppt_h</p:attrName>
                                        </p:attrNameLst>
                                      </p:cBhvr>
                                      <p:tavLst>
                                        <p:tav tm="0">
                                          <p:val>
                                            <p:strVal val="4/3*#ppt_h"/>
                                          </p:val>
                                        </p:tav>
                                        <p:tav tm="100000">
                                          <p:val>
                                            <p:strVal val="#ppt_h"/>
                                          </p:val>
                                        </p:tav>
                                      </p:tavLst>
                                    </p:anim>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4500"/>
                            </p:stCondLst>
                            <p:childTnLst>
                              <p:par>
                                <p:cTn id="42" presetID="23" presetClass="entr" presetSubtype="288"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strVal val="4/3*#ppt_w"/>
                                          </p:val>
                                        </p:tav>
                                        <p:tav tm="100000">
                                          <p:val>
                                            <p:strVal val="#ppt_w"/>
                                          </p:val>
                                        </p:tav>
                                      </p:tavLst>
                                    </p:anim>
                                    <p:anim calcmode="lin" valueType="num">
                                      <p:cBhvr>
                                        <p:cTn id="45" dur="500" fill="hold"/>
                                        <p:tgtEl>
                                          <p:spTgt spid="45"/>
                                        </p:tgtEl>
                                        <p:attrNameLst>
                                          <p:attrName>ppt_h</p:attrName>
                                        </p:attrNameLst>
                                      </p:cBhvr>
                                      <p:tavLst>
                                        <p:tav tm="0">
                                          <p:val>
                                            <p:strVal val="4/3*#ppt_h"/>
                                          </p:val>
                                        </p:tav>
                                        <p:tav tm="100000">
                                          <p:val>
                                            <p:strVal val="#ppt_h"/>
                                          </p:val>
                                        </p:tav>
                                      </p:tavLst>
                                    </p:anim>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74770" y="2221256"/>
            <a:ext cx="1102405" cy="0"/>
          </a:xfrm>
          <a:prstGeom prst="line">
            <a:avLst/>
          </a:prstGeom>
          <a:noFill/>
          <a:ln w="28575" cmpd="sng">
            <a:solidFill>
              <a:schemeClr val="accent2"/>
            </a:solidFill>
            <a:round/>
            <a:headEnd/>
            <a:tailEnd/>
          </a:ln>
          <a:effectLst/>
        </p:spPr>
      </p:cxnSp>
      <p:cxnSp>
        <p:nvCxnSpPr>
          <p:cNvPr id="3" name="直接连接符 2"/>
          <p:cNvCxnSpPr/>
          <p:nvPr/>
        </p:nvCxnSpPr>
        <p:spPr>
          <a:xfrm>
            <a:off x="7985108" y="2221256"/>
            <a:ext cx="0" cy="972630"/>
          </a:xfrm>
          <a:prstGeom prst="line">
            <a:avLst/>
          </a:prstGeom>
          <a:noFill/>
          <a:ln w="28575" cmpd="sng">
            <a:solidFill>
              <a:schemeClr val="accent2"/>
            </a:solidFill>
            <a:round/>
            <a:headEnd/>
            <a:tailEnd/>
          </a:ln>
          <a:effectLst/>
        </p:spPr>
      </p:cxnSp>
      <p:cxnSp>
        <p:nvCxnSpPr>
          <p:cNvPr id="4" name="直接连接符 3"/>
          <p:cNvCxnSpPr/>
          <p:nvPr/>
        </p:nvCxnSpPr>
        <p:spPr>
          <a:xfrm>
            <a:off x="6893041" y="3193887"/>
            <a:ext cx="1102405" cy="0"/>
          </a:xfrm>
          <a:prstGeom prst="line">
            <a:avLst/>
          </a:prstGeom>
          <a:noFill/>
          <a:ln w="28575" cmpd="sng">
            <a:solidFill>
              <a:schemeClr val="accent2"/>
            </a:solidFill>
            <a:round/>
            <a:headEnd/>
            <a:tailEnd/>
          </a:ln>
          <a:effectLst/>
        </p:spPr>
      </p:cxnSp>
      <p:cxnSp>
        <p:nvCxnSpPr>
          <p:cNvPr id="5" name="直接连接符 4"/>
          <p:cNvCxnSpPr/>
          <p:nvPr/>
        </p:nvCxnSpPr>
        <p:spPr>
          <a:xfrm>
            <a:off x="6903379" y="3193887"/>
            <a:ext cx="0" cy="972630"/>
          </a:xfrm>
          <a:prstGeom prst="line">
            <a:avLst/>
          </a:prstGeom>
          <a:noFill/>
          <a:ln w="28575" cmpd="sng">
            <a:solidFill>
              <a:schemeClr val="accent2"/>
            </a:solidFill>
            <a:round/>
            <a:headEnd/>
            <a:tailEnd/>
          </a:ln>
          <a:effectLst/>
        </p:spPr>
      </p:cxnSp>
      <p:cxnSp>
        <p:nvCxnSpPr>
          <p:cNvPr id="6" name="直接连接符 5"/>
          <p:cNvCxnSpPr/>
          <p:nvPr/>
        </p:nvCxnSpPr>
        <p:spPr>
          <a:xfrm>
            <a:off x="5815919" y="4166517"/>
            <a:ext cx="1102405" cy="0"/>
          </a:xfrm>
          <a:prstGeom prst="line">
            <a:avLst/>
          </a:prstGeom>
          <a:noFill/>
          <a:ln w="28575" cmpd="sng">
            <a:solidFill>
              <a:schemeClr val="accent2"/>
            </a:solidFill>
            <a:round/>
            <a:headEnd/>
            <a:tailEnd/>
          </a:ln>
          <a:effectLst/>
        </p:spPr>
      </p:cxnSp>
      <p:cxnSp>
        <p:nvCxnSpPr>
          <p:cNvPr id="7" name="直接连接符 6"/>
          <p:cNvCxnSpPr/>
          <p:nvPr/>
        </p:nvCxnSpPr>
        <p:spPr>
          <a:xfrm>
            <a:off x="5826258" y="4166517"/>
            <a:ext cx="0" cy="972630"/>
          </a:xfrm>
          <a:prstGeom prst="line">
            <a:avLst/>
          </a:prstGeom>
          <a:noFill/>
          <a:ln w="28575" cmpd="sng">
            <a:solidFill>
              <a:schemeClr val="accent2"/>
            </a:solidFill>
            <a:round/>
            <a:headEnd/>
            <a:tailEnd/>
          </a:ln>
          <a:effectLst/>
        </p:spPr>
      </p:cxnSp>
      <p:grpSp>
        <p:nvGrpSpPr>
          <p:cNvPr id="10" name="组合 9"/>
          <p:cNvGrpSpPr/>
          <p:nvPr/>
        </p:nvGrpSpPr>
        <p:grpSpPr>
          <a:xfrm>
            <a:off x="8165977" y="1320051"/>
            <a:ext cx="719989" cy="769441"/>
            <a:chOff x="8051785" y="944862"/>
            <a:chExt cx="826543" cy="883314"/>
          </a:xfrm>
        </p:grpSpPr>
        <p:sp>
          <p:nvSpPr>
            <p:cNvPr id="11" name="椭圆 10"/>
            <p:cNvSpPr/>
            <p:nvPr/>
          </p:nvSpPr>
          <p:spPr>
            <a:xfrm>
              <a:off x="8051785" y="947066"/>
              <a:ext cx="826543" cy="826543"/>
            </a:xfrm>
            <a:prstGeom prst="ellipse">
              <a:avLst/>
            </a:prstGeom>
            <a:noFill/>
            <a:ln w="12700" cmpd="sng">
              <a:solidFill>
                <a:schemeClr val="accent2"/>
              </a:solidFill>
              <a:round/>
              <a:headEnd/>
              <a:tailEnd/>
            </a:ln>
            <a:effectLst/>
          </p:spPr>
          <p:txBody>
            <a:bodyPr rtlCol="0" anchor="ctr"/>
            <a:lstStyle/>
            <a:p>
              <a:pPr algn="ctr"/>
              <a:endParaRPr lang="zh-CN" altLang="en-US">
                <a:solidFill>
                  <a:srgbClr val="C89800"/>
                </a:solidFill>
                <a:latin typeface="印品黑体" panose="00000500000000000000" pitchFamily="2" charset="-122"/>
                <a:ea typeface="印品黑体" panose="00000500000000000000" pitchFamily="2" charset="-122"/>
              </a:endParaRPr>
            </a:p>
          </p:txBody>
        </p:sp>
        <p:sp>
          <p:nvSpPr>
            <p:cNvPr id="12" name="椭圆 11"/>
            <p:cNvSpPr/>
            <p:nvPr/>
          </p:nvSpPr>
          <p:spPr>
            <a:xfrm>
              <a:off x="8139438" y="1034719"/>
              <a:ext cx="651236" cy="651236"/>
            </a:xfrm>
            <a:prstGeom prst="ellipse">
              <a:avLst/>
            </a:prstGeom>
            <a:solidFill>
              <a:schemeClr val="accent3">
                <a:lumMod val="60000"/>
                <a:lumOff val="40000"/>
              </a:schemeClr>
            </a:solidFill>
            <a:ln w="28575" cmpd="sng">
              <a:solidFill>
                <a:schemeClr val="accent3">
                  <a:lumMod val="60000"/>
                  <a:lumOff val="40000"/>
                </a:schemeClr>
              </a:solidFill>
              <a:round/>
              <a:headEnd/>
              <a:tailEnd/>
            </a:ln>
            <a:effectLst/>
          </p:spPr>
          <p:txBody>
            <a:bodyPr rtlCol="0" anchor="ctr"/>
            <a:lstStyle/>
            <a:p>
              <a:pPr algn="ctr"/>
              <a:endParaRPr lang="zh-CN" altLang="en-US">
                <a:solidFill>
                  <a:srgbClr val="C89800"/>
                </a:solidFill>
                <a:latin typeface="印品黑体" panose="00000500000000000000" pitchFamily="2" charset="-122"/>
                <a:ea typeface="印品黑体" panose="00000500000000000000" pitchFamily="2" charset="-122"/>
              </a:endParaRPr>
            </a:p>
          </p:txBody>
        </p:sp>
        <p:sp>
          <p:nvSpPr>
            <p:cNvPr id="13" name="TextBox 12"/>
            <p:cNvSpPr txBox="1"/>
            <p:nvPr/>
          </p:nvSpPr>
          <p:spPr>
            <a:xfrm>
              <a:off x="8183451" y="944862"/>
              <a:ext cx="440184" cy="883314"/>
            </a:xfrm>
            <a:prstGeom prst="rect">
              <a:avLst/>
            </a:prstGeom>
            <a:noFill/>
          </p:spPr>
          <p:txBody>
            <a:bodyPr wrap="none" rtlCol="0">
              <a:spAutoFit/>
            </a:bodyPr>
            <a:lstStyle/>
            <a:p>
              <a:r>
                <a:rPr lang="en-US" altLang="zh-CN" sz="4400" b="1" dirty="0">
                  <a:solidFill>
                    <a:schemeClr val="bg1"/>
                  </a:solidFill>
                  <a:latin typeface="印品黑体" panose="00000500000000000000" pitchFamily="2" charset="-122"/>
                  <a:ea typeface="印品黑体" panose="00000500000000000000" pitchFamily="2" charset="-122"/>
                  <a:cs typeface="Arial" pitchFamily="34" charset="0"/>
                </a:rPr>
                <a:t>1</a:t>
              </a:r>
              <a:endParaRPr lang="zh-CN" altLang="en-US" sz="4400" b="1" dirty="0">
                <a:solidFill>
                  <a:schemeClr val="bg1"/>
                </a:solidFill>
                <a:latin typeface="印品黑体" panose="00000500000000000000" pitchFamily="2" charset="-122"/>
                <a:ea typeface="印品黑体" panose="00000500000000000000" pitchFamily="2" charset="-122"/>
                <a:cs typeface="Arial" pitchFamily="34" charset="0"/>
              </a:endParaRPr>
            </a:p>
          </p:txBody>
        </p:sp>
      </p:grpSp>
      <p:grpSp>
        <p:nvGrpSpPr>
          <p:cNvPr id="14" name="组合 13"/>
          <p:cNvGrpSpPr/>
          <p:nvPr/>
        </p:nvGrpSpPr>
        <p:grpSpPr>
          <a:xfrm>
            <a:off x="1043607" y="1350979"/>
            <a:ext cx="6863657" cy="738515"/>
            <a:chOff x="-81794" y="774532"/>
            <a:chExt cx="7879436" cy="847809"/>
          </a:xfrm>
        </p:grpSpPr>
        <p:cxnSp>
          <p:nvCxnSpPr>
            <p:cNvPr id="15" name="直接箭头连接符 14"/>
            <p:cNvCxnSpPr/>
            <p:nvPr/>
          </p:nvCxnSpPr>
          <p:spPr>
            <a:xfrm>
              <a:off x="-81793" y="1622341"/>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794" y="774532"/>
              <a:ext cx="7879436" cy="802490"/>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pPr algn="l">
                <a:lnSpc>
                  <a:spcPct val="150000"/>
                </a:lnSpc>
              </a:pPr>
              <a:r>
                <a:rPr lang="zh-CN" altLang="en-US" sz="1400" dirty="0">
                  <a:solidFill>
                    <a:schemeClr val="tx1">
                      <a:lumMod val="65000"/>
                      <a:lumOff val="35000"/>
                    </a:schemeClr>
                  </a:solidFill>
                  <a:latin typeface="印品黑体" panose="00000500000000000000" pitchFamily="2" charset="-122"/>
                  <a:ea typeface="印品黑体" panose="00000500000000000000" pitchFamily="2" charset="-122"/>
                </a:rPr>
                <a:t>我国已有众多成功的大数据应用，但就其效果和深度而言，当前大数据应用尚处于初级阶段，根据大数据分析预测未来，指导实践的深层次应用将成为发展重点。</a:t>
              </a:r>
            </a:p>
          </p:txBody>
        </p:sp>
      </p:grpSp>
      <p:grpSp>
        <p:nvGrpSpPr>
          <p:cNvPr id="19" name="组合 18"/>
          <p:cNvGrpSpPr/>
          <p:nvPr/>
        </p:nvGrpSpPr>
        <p:grpSpPr>
          <a:xfrm>
            <a:off x="7084249" y="2458124"/>
            <a:ext cx="719989" cy="769441"/>
            <a:chOff x="6852825" y="2045531"/>
            <a:chExt cx="826543" cy="883314"/>
          </a:xfrm>
        </p:grpSpPr>
        <p:sp>
          <p:nvSpPr>
            <p:cNvPr id="20" name="椭圆 19"/>
            <p:cNvSpPr/>
            <p:nvPr/>
          </p:nvSpPr>
          <p:spPr>
            <a:xfrm>
              <a:off x="6852825" y="2063640"/>
              <a:ext cx="826543" cy="826543"/>
            </a:xfrm>
            <a:prstGeom prst="ellipse">
              <a:avLst/>
            </a:prstGeom>
            <a:noFill/>
            <a:ln w="12700" cmpd="sng">
              <a:solidFill>
                <a:schemeClr val="accent2"/>
              </a:solidFill>
              <a:round/>
              <a:headEnd/>
              <a:tailEnd/>
            </a:ln>
            <a:effectLst/>
          </p:spPr>
          <p:txBody>
            <a:bodyPr rtlCol="0" anchor="ctr"/>
            <a:lstStyle/>
            <a:p>
              <a:pPr algn="ctr"/>
              <a:endParaRPr lang="zh-CN" altLang="en-US">
                <a:solidFill>
                  <a:srgbClr val="C89800"/>
                </a:solidFill>
                <a:latin typeface="印品黑体" panose="00000500000000000000" pitchFamily="2" charset="-122"/>
                <a:ea typeface="印品黑体" panose="00000500000000000000" pitchFamily="2" charset="-122"/>
              </a:endParaRPr>
            </a:p>
          </p:txBody>
        </p:sp>
        <p:sp>
          <p:nvSpPr>
            <p:cNvPr id="21" name="椭圆 20"/>
            <p:cNvSpPr/>
            <p:nvPr/>
          </p:nvSpPr>
          <p:spPr>
            <a:xfrm>
              <a:off x="6940478" y="2151293"/>
              <a:ext cx="651236" cy="651236"/>
            </a:xfrm>
            <a:prstGeom prst="ellipse">
              <a:avLst/>
            </a:prstGeom>
            <a:solidFill>
              <a:schemeClr val="accent4">
                <a:lumMod val="60000"/>
                <a:lumOff val="40000"/>
              </a:schemeClr>
            </a:solidFill>
            <a:ln w="28575" cmpd="sng">
              <a:solidFill>
                <a:schemeClr val="accent4">
                  <a:lumMod val="60000"/>
                  <a:lumOff val="40000"/>
                </a:schemeClr>
              </a:solidFill>
              <a:round/>
              <a:headEnd/>
              <a:tailEnd/>
            </a:ln>
            <a:effectLst/>
          </p:spPr>
          <p:txBody>
            <a:bodyPr rtlCol="0" anchor="ctr"/>
            <a:lstStyle/>
            <a:p>
              <a:pPr algn="ctr"/>
              <a:endParaRPr lang="zh-CN" altLang="en-US">
                <a:solidFill>
                  <a:srgbClr val="C89800"/>
                </a:solidFill>
                <a:latin typeface="印品黑体" panose="00000500000000000000" pitchFamily="2" charset="-122"/>
                <a:ea typeface="印品黑体" panose="00000500000000000000" pitchFamily="2" charset="-122"/>
              </a:endParaRPr>
            </a:p>
          </p:txBody>
        </p:sp>
        <p:sp>
          <p:nvSpPr>
            <p:cNvPr id="22" name="TextBox 21"/>
            <p:cNvSpPr txBox="1"/>
            <p:nvPr/>
          </p:nvSpPr>
          <p:spPr>
            <a:xfrm>
              <a:off x="6984492" y="2045531"/>
              <a:ext cx="572683" cy="883314"/>
            </a:xfrm>
            <a:prstGeom prst="rect">
              <a:avLst/>
            </a:prstGeom>
            <a:noFill/>
          </p:spPr>
          <p:txBody>
            <a:bodyPr wrap="none" rtlCol="0">
              <a:spAutoFit/>
            </a:bodyPr>
            <a:lstStyle/>
            <a:p>
              <a:r>
                <a:rPr lang="en-US" altLang="zh-CN" sz="4400" b="1" dirty="0">
                  <a:solidFill>
                    <a:schemeClr val="bg1"/>
                  </a:solidFill>
                  <a:latin typeface="印品黑体" panose="00000500000000000000" pitchFamily="2" charset="-122"/>
                  <a:ea typeface="印品黑体" panose="00000500000000000000" pitchFamily="2" charset="-122"/>
                  <a:cs typeface="Arial" pitchFamily="34" charset="0"/>
                </a:rPr>
                <a:t>2</a:t>
              </a:r>
              <a:endParaRPr lang="zh-CN" altLang="en-US" sz="4400" b="1" dirty="0">
                <a:solidFill>
                  <a:schemeClr val="bg1"/>
                </a:solidFill>
                <a:latin typeface="印品黑体" panose="00000500000000000000" pitchFamily="2" charset="-122"/>
                <a:ea typeface="印品黑体" panose="00000500000000000000" pitchFamily="2" charset="-122"/>
                <a:cs typeface="Arial" pitchFamily="34" charset="0"/>
              </a:endParaRPr>
            </a:p>
          </p:txBody>
        </p:sp>
      </p:grpSp>
      <p:grpSp>
        <p:nvGrpSpPr>
          <p:cNvPr id="23" name="组合 22"/>
          <p:cNvGrpSpPr/>
          <p:nvPr/>
        </p:nvGrpSpPr>
        <p:grpSpPr>
          <a:xfrm>
            <a:off x="1002756" y="2305755"/>
            <a:ext cx="5913877" cy="762567"/>
            <a:chOff x="-128690" y="1870615"/>
            <a:chExt cx="6789094" cy="875422"/>
          </a:xfrm>
        </p:grpSpPr>
        <p:cxnSp>
          <p:nvCxnSpPr>
            <p:cNvPr id="24" name="直接箭头连接符 23"/>
            <p:cNvCxnSpPr/>
            <p:nvPr/>
          </p:nvCxnSpPr>
          <p:spPr>
            <a:xfrm>
              <a:off x="-81793" y="2718598"/>
              <a:ext cx="6622928" cy="27439"/>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8690" y="1870615"/>
              <a:ext cx="6789094" cy="847981"/>
            </a:xfrm>
            <a:prstGeom prst="rect">
              <a:avLst/>
            </a:prstGeom>
            <a:noFill/>
            <a:ln>
              <a:noFill/>
            </a:ln>
          </p:spPr>
          <p:txBody>
            <a:bodyPr wrap="square">
              <a:spAutoFit/>
            </a:bodyPr>
            <a:lstStyle>
              <a:defPPr>
                <a:defRPr lang="zh-CN"/>
              </a:defPPr>
              <a:lvl1pPr algn="ctr">
                <a:defRPr sz="18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pPr algn="l"/>
              <a:r>
                <a:rPr lang="zh-CN" altLang="en-US" sz="1400" dirty="0">
                  <a:solidFill>
                    <a:schemeClr val="tx1">
                      <a:lumMod val="65000"/>
                      <a:lumOff val="35000"/>
                    </a:schemeClr>
                  </a:solidFill>
                  <a:latin typeface="印品黑体" panose="00000500000000000000" pitchFamily="2" charset="-122"/>
                  <a:ea typeface="印品黑体" panose="00000500000000000000" pitchFamily="2" charset="-122"/>
                </a:rPr>
                <a:t>大数据治理体系远未形成，特别是隐私保护、数据安全与数据共享利用效率之间尚存在明显矛盾，成为制约大数据发展的 重要短板，各界已经意识到构建大数据治理体系的重要意义，相关的研究与实践将持续加强。</a:t>
              </a:r>
            </a:p>
          </p:txBody>
        </p:sp>
      </p:grpSp>
      <p:grpSp>
        <p:nvGrpSpPr>
          <p:cNvPr id="28" name="组合 27"/>
          <p:cNvGrpSpPr/>
          <p:nvPr/>
        </p:nvGrpSpPr>
        <p:grpSpPr>
          <a:xfrm>
            <a:off x="5999685" y="3408922"/>
            <a:ext cx="719989" cy="769441"/>
            <a:chOff x="5607753" y="3137044"/>
            <a:chExt cx="826543" cy="883314"/>
          </a:xfrm>
        </p:grpSpPr>
        <p:sp>
          <p:nvSpPr>
            <p:cNvPr id="29" name="椭圆 28"/>
            <p:cNvSpPr/>
            <p:nvPr/>
          </p:nvSpPr>
          <p:spPr>
            <a:xfrm>
              <a:off x="5607753" y="3170764"/>
              <a:ext cx="826543" cy="826543"/>
            </a:xfrm>
            <a:prstGeom prst="ellipse">
              <a:avLst/>
            </a:prstGeom>
            <a:noFill/>
            <a:ln w="12700" cmpd="sng">
              <a:solidFill>
                <a:schemeClr val="accent2"/>
              </a:solidFill>
              <a:round/>
              <a:headEnd/>
              <a:tailEnd/>
            </a:ln>
            <a:effectLst/>
          </p:spPr>
          <p:txBody>
            <a:bodyPr rtlCol="0" anchor="ctr"/>
            <a:lstStyle/>
            <a:p>
              <a:pPr algn="ctr"/>
              <a:endParaRPr lang="zh-CN" altLang="en-US">
                <a:solidFill>
                  <a:srgbClr val="C89800"/>
                </a:solidFill>
                <a:latin typeface="印品黑体" panose="00000500000000000000" pitchFamily="2" charset="-122"/>
                <a:ea typeface="印品黑体" panose="00000500000000000000" pitchFamily="2" charset="-122"/>
              </a:endParaRPr>
            </a:p>
          </p:txBody>
        </p:sp>
        <p:sp>
          <p:nvSpPr>
            <p:cNvPr id="30" name="椭圆 29"/>
            <p:cNvSpPr/>
            <p:nvPr/>
          </p:nvSpPr>
          <p:spPr>
            <a:xfrm>
              <a:off x="5695406" y="3258417"/>
              <a:ext cx="651236" cy="651236"/>
            </a:xfrm>
            <a:prstGeom prst="ellipse">
              <a:avLst/>
            </a:prstGeom>
            <a:solidFill>
              <a:schemeClr val="accent6">
                <a:lumMod val="75000"/>
              </a:schemeClr>
            </a:solidFill>
            <a:ln w="28575" cmpd="sng">
              <a:solidFill>
                <a:schemeClr val="accent6">
                  <a:lumMod val="75000"/>
                </a:schemeClr>
              </a:solidFill>
              <a:round/>
              <a:headEnd/>
              <a:tailEnd/>
            </a:ln>
            <a:effectLst/>
          </p:spPr>
          <p:txBody>
            <a:bodyPr rtlCol="0" anchor="ctr"/>
            <a:lstStyle/>
            <a:p>
              <a:pPr algn="ctr"/>
              <a:endParaRPr lang="zh-CN" altLang="en-US">
                <a:solidFill>
                  <a:srgbClr val="C89800"/>
                </a:solidFill>
                <a:latin typeface="印品黑体" panose="00000500000000000000" pitchFamily="2" charset="-122"/>
                <a:ea typeface="印品黑体" panose="00000500000000000000" pitchFamily="2" charset="-122"/>
              </a:endParaRPr>
            </a:p>
          </p:txBody>
        </p:sp>
        <p:sp>
          <p:nvSpPr>
            <p:cNvPr id="31" name="TextBox 30"/>
            <p:cNvSpPr txBox="1"/>
            <p:nvPr/>
          </p:nvSpPr>
          <p:spPr>
            <a:xfrm>
              <a:off x="5739420" y="3137044"/>
              <a:ext cx="550599" cy="883314"/>
            </a:xfrm>
            <a:prstGeom prst="rect">
              <a:avLst/>
            </a:prstGeom>
            <a:noFill/>
          </p:spPr>
          <p:txBody>
            <a:bodyPr wrap="none" rtlCol="0">
              <a:spAutoFit/>
            </a:bodyPr>
            <a:lstStyle/>
            <a:p>
              <a:r>
                <a:rPr lang="en-US" altLang="zh-CN" sz="4400" b="1" dirty="0">
                  <a:solidFill>
                    <a:schemeClr val="bg1"/>
                  </a:solidFill>
                  <a:latin typeface="印品黑体" panose="00000500000000000000" pitchFamily="2" charset="-122"/>
                  <a:ea typeface="印品黑体" panose="00000500000000000000" pitchFamily="2" charset="-122"/>
                  <a:cs typeface="Arial" pitchFamily="34" charset="0"/>
                </a:rPr>
                <a:t>3</a:t>
              </a:r>
              <a:endParaRPr lang="zh-CN" altLang="en-US" sz="4400" b="1" dirty="0">
                <a:solidFill>
                  <a:schemeClr val="bg1"/>
                </a:solidFill>
                <a:latin typeface="印品黑体" panose="00000500000000000000" pitchFamily="2" charset="-122"/>
                <a:ea typeface="印品黑体" panose="00000500000000000000" pitchFamily="2" charset="-122"/>
                <a:cs typeface="Arial" pitchFamily="34" charset="0"/>
              </a:endParaRPr>
            </a:p>
          </p:txBody>
        </p:sp>
      </p:grpSp>
      <p:grpSp>
        <p:nvGrpSpPr>
          <p:cNvPr id="32" name="组合 31"/>
          <p:cNvGrpSpPr/>
          <p:nvPr/>
        </p:nvGrpSpPr>
        <p:grpSpPr>
          <a:xfrm>
            <a:off x="1006859" y="3236135"/>
            <a:ext cx="4744851" cy="802020"/>
            <a:chOff x="-123980" y="2938683"/>
            <a:chExt cx="5447059" cy="920713"/>
          </a:xfrm>
        </p:grpSpPr>
        <p:cxnSp>
          <p:nvCxnSpPr>
            <p:cNvPr id="33" name="直接箭头连接符 32"/>
            <p:cNvCxnSpPr/>
            <p:nvPr/>
          </p:nvCxnSpPr>
          <p:spPr>
            <a:xfrm>
              <a:off x="-81794" y="3817703"/>
              <a:ext cx="5382957" cy="41693"/>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3980" y="2938683"/>
              <a:ext cx="5447059" cy="847981"/>
            </a:xfrm>
            <a:prstGeom prst="rect">
              <a:avLst/>
            </a:prstGeom>
            <a:noFill/>
            <a:ln>
              <a:noFill/>
            </a:ln>
          </p:spPr>
          <p:txBody>
            <a:bodyPr wrap="square">
              <a:spAutoFit/>
            </a:bodyPr>
            <a:lstStyle>
              <a:defPPr>
                <a:defRPr lang="zh-CN"/>
              </a:defPPr>
              <a:lvl1pPr algn="ctr">
                <a:defRPr sz="18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pPr algn="l"/>
              <a:r>
                <a:rPr lang="zh-CN" altLang="en-US" sz="1400" dirty="0">
                  <a:solidFill>
                    <a:schemeClr val="tx1">
                      <a:lumMod val="65000"/>
                      <a:lumOff val="35000"/>
                    </a:schemeClr>
                  </a:solidFill>
                  <a:latin typeface="印品黑体" panose="00000500000000000000" pitchFamily="2" charset="-122"/>
                  <a:ea typeface="印品黑体" panose="00000500000000000000" pitchFamily="2" charset="-122"/>
                </a:rPr>
                <a:t>数据规模高速增长，现有技术体系难以满足大数据应用的需求，大数据理论与技术远未成熟，未来信息技术体系将需要颠覆式创新和变革。</a:t>
              </a:r>
            </a:p>
          </p:txBody>
        </p:sp>
      </p:grpSp>
      <p:sp>
        <p:nvSpPr>
          <p:cNvPr id="47" name="文本框 46">
            <a:extLst>
              <a:ext uri="{FF2B5EF4-FFF2-40B4-BE49-F238E27FC236}">
                <a16:creationId xmlns:a16="http://schemas.microsoft.com/office/drawing/2014/main" id="{F98D120C-8693-4A9E-B1DD-973967509696}"/>
              </a:ext>
            </a:extLst>
          </p:cNvPr>
          <p:cNvSpPr txBox="1"/>
          <p:nvPr/>
        </p:nvSpPr>
        <p:spPr>
          <a:xfrm>
            <a:off x="772439" y="109687"/>
            <a:ext cx="8368252" cy="369332"/>
          </a:xfrm>
          <a:prstGeom prst="rect">
            <a:avLst/>
          </a:prstGeom>
          <a:noFill/>
        </p:spPr>
        <p:txBody>
          <a:bodyPr wrap="square" rtlCol="0">
            <a:spAutoFit/>
          </a:bodyPr>
          <a:lstStyle/>
          <a:p>
            <a:r>
              <a:rPr lang="zh-CN" altLang="en-US" dirty="0">
                <a:solidFill>
                  <a:schemeClr val="bg1"/>
                </a:solidFill>
                <a:latin typeface="印品黑体" panose="00000500000000000000" pitchFamily="2" charset="-122"/>
                <a:ea typeface="印品黑体" panose="00000500000000000000" pitchFamily="2" charset="-122"/>
              </a:rPr>
              <a:t>大数据的现状</a:t>
            </a:r>
            <a:r>
              <a:rPr lang="en-US" altLang="zh-CN" sz="1200" dirty="0">
                <a:solidFill>
                  <a:schemeClr val="bg1"/>
                </a:solidFill>
                <a:latin typeface="印品黑体" panose="00000500000000000000" pitchFamily="2" charset="-122"/>
                <a:ea typeface="印品黑体" panose="00000500000000000000" pitchFamily="2" charset="-122"/>
              </a:rPr>
              <a:t>——</a:t>
            </a:r>
            <a:r>
              <a:rPr lang="zh-CN" altLang="en-US" sz="1200" dirty="0">
                <a:solidFill>
                  <a:schemeClr val="bg1"/>
                </a:solidFill>
                <a:latin typeface="印品黑体" panose="00000500000000000000" pitchFamily="2" charset="-122"/>
                <a:ea typeface="印品黑体" panose="00000500000000000000" pitchFamily="2" charset="-122"/>
              </a:rPr>
              <a:t>大数据技术在中国的发展</a:t>
            </a:r>
            <a:endParaRPr lang="zh-CN" altLang="en-US" dirty="0">
              <a:solidFill>
                <a:schemeClr val="bg1"/>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807140686"/>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300"/>
                                        <p:tgtEl>
                                          <p:spTgt spid="7"/>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300"/>
                                        <p:tgtEl>
                                          <p:spTgt spid="6"/>
                                        </p:tgtEl>
                                      </p:cBhvr>
                                    </p:animEffect>
                                  </p:childTnLst>
                                </p:cTn>
                              </p:par>
                            </p:childTnLst>
                          </p:cTn>
                        </p:par>
                        <p:par>
                          <p:cTn id="12" fill="hold">
                            <p:stCondLst>
                              <p:cond delay="6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300"/>
                                        <p:tgtEl>
                                          <p:spTgt spid="5"/>
                                        </p:tgtEl>
                                      </p:cBhvr>
                                    </p:animEffect>
                                  </p:childTnLst>
                                </p:cTn>
                              </p:par>
                            </p:childTnLst>
                          </p:cTn>
                        </p:par>
                        <p:par>
                          <p:cTn id="16" fill="hold">
                            <p:stCondLst>
                              <p:cond delay="9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300"/>
                                        <p:tgtEl>
                                          <p:spTgt spid="4"/>
                                        </p:tgtEl>
                                      </p:cBhvr>
                                    </p:animEffect>
                                  </p:childTnLst>
                                </p:cTn>
                              </p:par>
                            </p:childTnLst>
                          </p:cTn>
                        </p:par>
                        <p:par>
                          <p:cTn id="20" fill="hold">
                            <p:stCondLst>
                              <p:cond delay="1200"/>
                            </p:stCondLst>
                            <p:childTnLst>
                              <p:par>
                                <p:cTn id="21" presetID="2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300"/>
                                        <p:tgtEl>
                                          <p:spTgt spid="3"/>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300"/>
                                        <p:tgtEl>
                                          <p:spTgt spid="2"/>
                                        </p:tgtEl>
                                      </p:cBhvr>
                                    </p:animEffect>
                                  </p:childTnLst>
                                </p:cTn>
                              </p:par>
                            </p:childTnLst>
                          </p:cTn>
                        </p:par>
                        <p:par>
                          <p:cTn id="28" fill="hold">
                            <p:stCondLst>
                              <p:cond delay="1800"/>
                            </p:stCondLst>
                            <p:childTnLst>
                              <p:par>
                                <p:cTn id="29" presetID="53" presetClass="entr" presetSubtype="16"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2" presetClass="entr" presetSubtype="8"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2300"/>
                            </p:stCondLst>
                            <p:childTnLst>
                              <p:par>
                                <p:cTn id="39" presetID="53" presetClass="entr" presetSubtype="16"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0-#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childTnLst>
                          </p:cTn>
                        </p:par>
                        <p:par>
                          <p:cTn id="48" fill="hold">
                            <p:stCondLst>
                              <p:cond delay="2800"/>
                            </p:stCondLst>
                            <p:childTnLst>
                              <p:par>
                                <p:cTn id="49" presetID="53" presetClass="entr" presetSubtype="16"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par>
                                <p:cTn id="54" presetID="2" presetClass="entr" presetSubtype="8"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0-#ppt_w/2"/>
                                          </p:val>
                                        </p:tav>
                                        <p:tav tm="100000">
                                          <p:val>
                                            <p:strVal val="#ppt_x"/>
                                          </p:val>
                                        </p:tav>
                                      </p:tavLst>
                                    </p:anim>
                                    <p:anim calcmode="lin" valueType="num">
                                      <p:cBhvr additive="base">
                                        <p:cTn id="5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绿格子风"/>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MH" val="20170428140315"/>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70428140315"/>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428140315"/>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428140315"/>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428140315"/>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428140315"/>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0428140315"/>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0428140315"/>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428140315"/>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428140315"/>
  <p:tag name="MH_LIBRARY" val="GRAPHIC"/>
</p:tagLst>
</file>

<file path=ppt/theme/theme1.xml><?xml version="1.0" encoding="utf-8"?>
<a:theme xmlns:a="http://schemas.openxmlformats.org/drawingml/2006/main" name="Office 主题​​">
  <a:themeElements>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fontScheme name="自定义 6">
      <a:majorFont>
        <a:latin typeface="Arial"/>
        <a:ea typeface="微软雅黑"/>
        <a:cs typeface=""/>
      </a:majorFont>
      <a:minorFont>
        <a:latin typeface="Arial Unicode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4.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5.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6.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7.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1212</TotalTime>
  <Words>743</Words>
  <Application>Microsoft Office PowerPoint</Application>
  <PresentationFormat>全屏显示(16:9)</PresentationFormat>
  <Paragraphs>84</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楷体</vt:lpstr>
      <vt:lpstr>Arial Unicode MS</vt:lpstr>
      <vt:lpstr>印品黑体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蓝绿格子风</dc:title>
  <dc:creator>Janice</dc:creator>
  <cp:lastModifiedBy>李 晨晨</cp:lastModifiedBy>
  <cp:revision>301</cp:revision>
  <dcterms:created xsi:type="dcterms:W3CDTF">2014-09-21T03:23:02Z</dcterms:created>
  <dcterms:modified xsi:type="dcterms:W3CDTF">2020-05-23T05:52:32Z</dcterms:modified>
</cp:coreProperties>
</file>