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3"/>
    <p:sldId id="258" r:id="rId4"/>
    <p:sldId id="262" r:id="rId5"/>
    <p:sldId id="263" r:id="rId6"/>
    <p:sldId id="261" r:id="rId7"/>
    <p:sldId id="266" r:id="rId8"/>
    <p:sldId id="267" r:id="rId9"/>
    <p:sldId id="269" r:id="rId10"/>
    <p:sldId id="270" r:id="rId12"/>
    <p:sldId id="2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1.png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image" Target="../media/image2.png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0.xml"/><Relationship Id="rId3" Type="http://schemas.openxmlformats.org/officeDocument/2006/relationships/image" Target="../media/image3.png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48.xml"/><Relationship Id="rId27" Type="http://schemas.openxmlformats.org/officeDocument/2006/relationships/tags" Target="../tags/tag47.xml"/><Relationship Id="rId26" Type="http://schemas.openxmlformats.org/officeDocument/2006/relationships/tags" Target="../tags/tag46.xml"/><Relationship Id="rId25" Type="http://schemas.openxmlformats.org/officeDocument/2006/relationships/tags" Target="../tags/tag45.xml"/><Relationship Id="rId24" Type="http://schemas.openxmlformats.org/officeDocument/2006/relationships/tags" Target="../tags/tag44.xml"/><Relationship Id="rId23" Type="http://schemas.openxmlformats.org/officeDocument/2006/relationships/tags" Target="../tags/tag43.xml"/><Relationship Id="rId22" Type="http://schemas.openxmlformats.org/officeDocument/2006/relationships/tags" Target="../tags/tag42.xml"/><Relationship Id="rId21" Type="http://schemas.openxmlformats.org/officeDocument/2006/relationships/tags" Target="../tags/tag41.xml"/><Relationship Id="rId20" Type="http://schemas.openxmlformats.org/officeDocument/2006/relationships/tags" Target="../tags/tag40.xml"/><Relationship Id="rId2" Type="http://schemas.openxmlformats.org/officeDocument/2006/relationships/tags" Target="../tags/tag22.xml"/><Relationship Id="rId19" Type="http://schemas.openxmlformats.org/officeDocument/2006/relationships/tags" Target="../tags/tag39.xml"/><Relationship Id="rId18" Type="http://schemas.openxmlformats.org/officeDocument/2006/relationships/tags" Target="../tags/tag38.xml"/><Relationship Id="rId17" Type="http://schemas.openxmlformats.org/officeDocument/2006/relationships/tags" Target="../tags/tag37.xml"/><Relationship Id="rId16" Type="http://schemas.openxmlformats.org/officeDocument/2006/relationships/tags" Target="../tags/tag36.xml"/><Relationship Id="rId15" Type="http://schemas.openxmlformats.org/officeDocument/2006/relationships/tags" Target="../tags/tag35.xml"/><Relationship Id="rId14" Type="http://schemas.openxmlformats.org/officeDocument/2006/relationships/tags" Target="../tags/tag34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49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50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75.xml"/><Relationship Id="rId24" Type="http://schemas.openxmlformats.org/officeDocument/2006/relationships/tags" Target="../tags/tag74.xml"/><Relationship Id="rId23" Type="http://schemas.openxmlformats.org/officeDocument/2006/relationships/tags" Target="../tags/tag73.xml"/><Relationship Id="rId22" Type="http://schemas.openxmlformats.org/officeDocument/2006/relationships/tags" Target="../tags/tag72.xml"/><Relationship Id="rId21" Type="http://schemas.openxmlformats.org/officeDocument/2006/relationships/tags" Target="../tags/tag71.xml"/><Relationship Id="rId20" Type="http://schemas.openxmlformats.org/officeDocument/2006/relationships/tags" Target="../tags/tag70.xml"/><Relationship Id="rId2" Type="http://schemas.openxmlformats.org/officeDocument/2006/relationships/tags" Target="../tags/tag52.xml"/><Relationship Id="rId19" Type="http://schemas.openxmlformats.org/officeDocument/2006/relationships/tags" Target="../tags/tag69.xml"/><Relationship Id="rId18" Type="http://schemas.openxmlformats.org/officeDocument/2006/relationships/tags" Target="../tags/tag68.xml"/><Relationship Id="rId17" Type="http://schemas.openxmlformats.org/officeDocument/2006/relationships/tags" Target="../tags/tag67.xml"/><Relationship Id="rId16" Type="http://schemas.openxmlformats.org/officeDocument/2006/relationships/tags" Target="../tags/tag66.xml"/><Relationship Id="rId15" Type="http://schemas.openxmlformats.org/officeDocument/2006/relationships/tags" Target="../tags/tag65.xml"/><Relationship Id="rId14" Type="http://schemas.openxmlformats.org/officeDocument/2006/relationships/tags" Target="../tags/tag64.xml"/><Relationship Id="rId13" Type="http://schemas.openxmlformats.org/officeDocument/2006/relationships/tags" Target="../tags/tag63.xml"/><Relationship Id="rId12" Type="http://schemas.openxmlformats.org/officeDocument/2006/relationships/tags" Target="../tags/tag62.xml"/><Relationship Id="rId11" Type="http://schemas.openxmlformats.org/officeDocument/2006/relationships/tags" Target="../tags/tag61.xml"/><Relationship Id="rId10" Type="http://schemas.openxmlformats.org/officeDocument/2006/relationships/tags" Target="../tags/tag60.xml"/><Relationship Id="rId1" Type="http://schemas.openxmlformats.org/officeDocument/2006/relationships/tags" Target="../tags/tag51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7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78.xml"/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9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5"/>
          <p:cNvSpPr txBox="1"/>
          <p:nvPr>
            <p:custDataLst>
              <p:tags r:id="rId1"/>
            </p:custDataLst>
          </p:nvPr>
        </p:nvSpPr>
        <p:spPr>
          <a:xfrm>
            <a:off x="7166884" y="1444193"/>
            <a:ext cx="4150546" cy="696687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fontAlgn="auto">
              <a:lnSpc>
                <a:spcPct val="100000"/>
              </a:lnSpc>
            </a:pPr>
            <a:r>
              <a:rPr lang="zh-CN" altLang="en-US" sz="3200">
                <a:sym typeface="+mn-ea"/>
              </a:rPr>
              <a:t>云计算前沿报告</a:t>
            </a:r>
            <a:endParaRPr lang="zh-CN" altLang="en-US" sz="3200"/>
          </a:p>
          <a:p>
            <a:pPr fontAlgn="auto">
              <a:lnSpc>
                <a:spcPct val="100000"/>
              </a:lnSpc>
            </a:pPr>
            <a:endParaRPr lang="zh-CN" altLang="en-US" sz="3200" b="1" spc="3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8" name="图形 27"/>
          <p:cNvPicPr/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884" y="2431656"/>
            <a:ext cx="720000" cy="720000"/>
          </a:xfrm>
          <a:prstGeom prst="rect">
            <a:avLst/>
          </a:prstGeom>
        </p:spPr>
      </p:pic>
      <p:sp>
        <p:nvSpPr>
          <p:cNvPr id="29" name="文本框 2"/>
          <p:cNvSpPr txBox="1"/>
          <p:nvPr>
            <p:custDataLst>
              <p:tags r:id="rId4"/>
            </p:custDataLst>
          </p:nvPr>
        </p:nvSpPr>
        <p:spPr>
          <a:xfrm>
            <a:off x="7169584" y="3230822"/>
            <a:ext cx="4147845" cy="1367906"/>
          </a:xfrm>
          <a:prstGeom prst="rect">
            <a:avLst/>
          </a:prstGeom>
          <a:noFill/>
          <a:ln>
            <a:noFill/>
          </a:ln>
        </p:spPr>
        <p:txBody>
          <a:bodyPr wrap="square" lIns="101600" tIns="0" rIns="82550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r>
              <a:rPr lang="zh-CN" altLang="en-US">
                <a:sym typeface="+mn-ea"/>
              </a:rPr>
              <a:t>小组成员：蒋文田 张振永  陈梦轩 李暮琪  舒港琪</a:t>
            </a:r>
            <a:endParaRPr lang="en-US" altLang="zh-CN" dirty="0" err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: 圆角 2"/>
          <p:cNvSpPr/>
          <p:nvPr>
            <p:custDataLst>
              <p:tags r:id="rId5"/>
            </p:custDataLst>
          </p:nvPr>
        </p:nvSpPr>
        <p:spPr>
          <a:xfrm>
            <a:off x="8016196" y="4939191"/>
            <a:ext cx="409575" cy="40957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/>
          <p:cNvSpPr/>
          <p:nvPr>
            <p:custDataLst>
              <p:tags r:id="rId6"/>
            </p:custDataLst>
          </p:nvPr>
        </p:nvSpPr>
        <p:spPr>
          <a:xfrm>
            <a:off x="7292296" y="4939191"/>
            <a:ext cx="409575" cy="40957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>
            <p:custDataLst>
              <p:tags r:id="rId7"/>
            </p:custDataLst>
          </p:nvPr>
        </p:nvGrpSpPr>
        <p:grpSpPr>
          <a:xfrm>
            <a:off x="8087793" y="5016312"/>
            <a:ext cx="266380" cy="255332"/>
            <a:chOff x="1281430" y="1524000"/>
            <a:chExt cx="10472421" cy="10038081"/>
          </a:xfrm>
          <a:solidFill>
            <a:schemeClr val="bg1"/>
          </a:solidFill>
        </p:grpSpPr>
        <p:sp>
          <p:nvSpPr>
            <p:cNvPr id="36" name="PA_ImportSvg_636879890303900000"/>
            <p:cNvSpPr/>
            <p:nvPr>
              <p:custDataLst>
                <p:tags r:id="rId8"/>
              </p:custDataLst>
            </p:nvPr>
          </p:nvSpPr>
          <p:spPr>
            <a:xfrm>
              <a:off x="3454400" y="1524000"/>
              <a:ext cx="7287262" cy="8594091"/>
            </a:xfrm>
            <a:custGeom>
              <a:avLst/>
              <a:gdLst/>
              <a:ahLst/>
              <a:cxnLst/>
              <a:rect l="l" t="t" r="r" b="b"/>
              <a:pathLst>
                <a:path w="7287262" h="8594091">
                  <a:moveTo>
                    <a:pt x="468630" y="8594090"/>
                  </a:moveTo>
                  <a:cubicBezTo>
                    <a:pt x="727710" y="8594090"/>
                    <a:pt x="937260" y="8384540"/>
                    <a:pt x="937260" y="8125460"/>
                  </a:cubicBezTo>
                  <a:lnTo>
                    <a:pt x="937260" y="4921250"/>
                  </a:lnTo>
                  <a:cubicBezTo>
                    <a:pt x="937260" y="4662170"/>
                    <a:pt x="727710" y="4452620"/>
                    <a:pt x="468630" y="4452620"/>
                  </a:cubicBezTo>
                  <a:cubicBezTo>
                    <a:pt x="209550" y="4452620"/>
                    <a:pt x="0" y="4662170"/>
                    <a:pt x="0" y="4921250"/>
                  </a:cubicBezTo>
                  <a:lnTo>
                    <a:pt x="0" y="8125460"/>
                  </a:lnTo>
                  <a:cubicBezTo>
                    <a:pt x="0" y="8384540"/>
                    <a:pt x="209550" y="8594090"/>
                    <a:pt x="468630" y="8594090"/>
                  </a:cubicBezTo>
                  <a:close/>
                  <a:moveTo>
                    <a:pt x="2585720" y="8594090"/>
                  </a:moveTo>
                  <a:cubicBezTo>
                    <a:pt x="2844800" y="8594090"/>
                    <a:pt x="3054350" y="8384540"/>
                    <a:pt x="3054350" y="8125460"/>
                  </a:cubicBezTo>
                  <a:lnTo>
                    <a:pt x="3054350" y="3646170"/>
                  </a:lnTo>
                  <a:cubicBezTo>
                    <a:pt x="3054350" y="3387090"/>
                    <a:pt x="2844800" y="3177540"/>
                    <a:pt x="2585720" y="3177540"/>
                  </a:cubicBezTo>
                  <a:cubicBezTo>
                    <a:pt x="2326640" y="3177540"/>
                    <a:pt x="2117090" y="3387090"/>
                    <a:pt x="2117090" y="3646170"/>
                  </a:cubicBezTo>
                  <a:lnTo>
                    <a:pt x="2117090" y="8124190"/>
                  </a:lnTo>
                  <a:cubicBezTo>
                    <a:pt x="2115820" y="8384540"/>
                    <a:pt x="2326640" y="8594090"/>
                    <a:pt x="2585720" y="8594090"/>
                  </a:cubicBezTo>
                  <a:close/>
                  <a:moveTo>
                    <a:pt x="4701540" y="8594090"/>
                  </a:moveTo>
                  <a:cubicBezTo>
                    <a:pt x="4960620" y="8594090"/>
                    <a:pt x="5170170" y="8384540"/>
                    <a:pt x="5170170" y="8125460"/>
                  </a:cubicBezTo>
                  <a:lnTo>
                    <a:pt x="5170170" y="1912620"/>
                  </a:lnTo>
                  <a:cubicBezTo>
                    <a:pt x="5170170" y="1653540"/>
                    <a:pt x="4960620" y="1443990"/>
                    <a:pt x="4701540" y="1443990"/>
                  </a:cubicBezTo>
                  <a:cubicBezTo>
                    <a:pt x="4442460" y="1443990"/>
                    <a:pt x="4232910" y="1653540"/>
                    <a:pt x="4232910" y="1912620"/>
                  </a:cubicBezTo>
                  <a:lnTo>
                    <a:pt x="4232910" y="8124190"/>
                  </a:lnTo>
                  <a:cubicBezTo>
                    <a:pt x="4232910" y="8384540"/>
                    <a:pt x="4442460" y="8594090"/>
                    <a:pt x="4701540" y="8594090"/>
                  </a:cubicBezTo>
                  <a:close/>
                  <a:moveTo>
                    <a:pt x="6818630" y="8594090"/>
                  </a:moveTo>
                  <a:cubicBezTo>
                    <a:pt x="7077711" y="8594090"/>
                    <a:pt x="7287261" y="8384540"/>
                    <a:pt x="7287261" y="8125460"/>
                  </a:cubicBezTo>
                  <a:lnTo>
                    <a:pt x="7287261" y="468630"/>
                  </a:lnTo>
                  <a:cubicBezTo>
                    <a:pt x="7287261" y="209550"/>
                    <a:pt x="7077711" y="0"/>
                    <a:pt x="6818630" y="0"/>
                  </a:cubicBezTo>
                  <a:cubicBezTo>
                    <a:pt x="6559550" y="0"/>
                    <a:pt x="6350000" y="209550"/>
                    <a:pt x="6350000" y="468630"/>
                  </a:cubicBezTo>
                  <a:lnTo>
                    <a:pt x="6350000" y="8125461"/>
                  </a:lnTo>
                  <a:cubicBezTo>
                    <a:pt x="6350000" y="8384541"/>
                    <a:pt x="6559550" y="8594091"/>
                    <a:pt x="6818630" y="8594091"/>
                  </a:cubicBezTo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9"/>
              </p:custDataLst>
            </p:nvPr>
          </p:nvSpPr>
          <p:spPr>
            <a:xfrm>
              <a:off x="1281430" y="1812290"/>
              <a:ext cx="10472421" cy="9749791"/>
            </a:xfrm>
            <a:custGeom>
              <a:avLst/>
              <a:gdLst/>
              <a:ahLst/>
              <a:cxnLst/>
              <a:rect l="0" t="0" r="0" b="0"/>
              <a:pathLst>
                <a:path w="10472421" h="9749791">
                  <a:moveTo>
                    <a:pt x="10002520" y="8812530"/>
                  </a:moveTo>
                  <a:lnTo>
                    <a:pt x="937260" y="8812530"/>
                  </a:lnTo>
                  <a:lnTo>
                    <a:pt x="937260" y="468630"/>
                  </a:lnTo>
                  <a:cubicBezTo>
                    <a:pt x="937260" y="209550"/>
                    <a:pt x="727710" y="0"/>
                    <a:pt x="468630" y="0"/>
                  </a:cubicBezTo>
                  <a:cubicBezTo>
                    <a:pt x="209550" y="0"/>
                    <a:pt x="0" y="209550"/>
                    <a:pt x="0" y="468630"/>
                  </a:cubicBezTo>
                  <a:lnTo>
                    <a:pt x="0" y="9281160"/>
                  </a:lnTo>
                  <a:cubicBezTo>
                    <a:pt x="0" y="9540240"/>
                    <a:pt x="209550" y="9749790"/>
                    <a:pt x="468630" y="9749790"/>
                  </a:cubicBezTo>
                  <a:lnTo>
                    <a:pt x="10003790" y="9749790"/>
                  </a:lnTo>
                  <a:cubicBezTo>
                    <a:pt x="10262870" y="9749790"/>
                    <a:pt x="10472420" y="9540240"/>
                    <a:pt x="10472420" y="9281160"/>
                  </a:cubicBezTo>
                  <a:cubicBezTo>
                    <a:pt x="10472420" y="9022080"/>
                    <a:pt x="10261600" y="8812530"/>
                    <a:pt x="10002520" y="881253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PA_ImportSvg_636879890305470000"/>
          <p:cNvSpPr/>
          <p:nvPr>
            <p:custDataLst>
              <p:tags r:id="rId10"/>
            </p:custDataLst>
          </p:nvPr>
        </p:nvSpPr>
        <p:spPr>
          <a:xfrm>
            <a:off x="7363893" y="5041973"/>
            <a:ext cx="266380" cy="204010"/>
          </a:xfrm>
          <a:custGeom>
            <a:avLst/>
            <a:gdLst/>
            <a:ahLst/>
            <a:cxnLst/>
            <a:rect l="l" t="t" r="r" b="b"/>
            <a:pathLst>
              <a:path w="11330940" h="8677911">
                <a:moveTo>
                  <a:pt x="435610" y="2251710"/>
                </a:moveTo>
                <a:lnTo>
                  <a:pt x="1652270" y="2251710"/>
                </a:lnTo>
                <a:cubicBezTo>
                  <a:pt x="1847850" y="3042920"/>
                  <a:pt x="2561590" y="3632200"/>
                  <a:pt x="3412490" y="3632200"/>
                </a:cubicBezTo>
                <a:cubicBezTo>
                  <a:pt x="4263390" y="3632200"/>
                  <a:pt x="4977130" y="3042920"/>
                  <a:pt x="5172710" y="2251710"/>
                </a:cubicBezTo>
                <a:lnTo>
                  <a:pt x="10892790" y="2251710"/>
                </a:lnTo>
                <a:cubicBezTo>
                  <a:pt x="11134090" y="2251710"/>
                  <a:pt x="11328400" y="2056130"/>
                  <a:pt x="11328400" y="1816100"/>
                </a:cubicBezTo>
                <a:cubicBezTo>
                  <a:pt x="11328400" y="1576070"/>
                  <a:pt x="11132820" y="1380490"/>
                  <a:pt x="10892790" y="1380490"/>
                </a:cubicBezTo>
                <a:lnTo>
                  <a:pt x="5173980" y="1380490"/>
                </a:lnTo>
                <a:cubicBezTo>
                  <a:pt x="4978400" y="589280"/>
                  <a:pt x="4264660" y="0"/>
                  <a:pt x="3413760" y="0"/>
                </a:cubicBezTo>
                <a:cubicBezTo>
                  <a:pt x="2562860" y="0"/>
                  <a:pt x="1849120" y="589280"/>
                  <a:pt x="1653540" y="1380490"/>
                </a:cubicBezTo>
                <a:lnTo>
                  <a:pt x="436880" y="1380490"/>
                </a:lnTo>
                <a:cubicBezTo>
                  <a:pt x="195580" y="1380490"/>
                  <a:pt x="1270" y="1576070"/>
                  <a:pt x="1270" y="1816100"/>
                </a:cubicBezTo>
                <a:cubicBezTo>
                  <a:pt x="1270" y="2056130"/>
                  <a:pt x="195580" y="2251710"/>
                  <a:pt x="435610" y="2251710"/>
                </a:cubicBezTo>
                <a:close/>
                <a:moveTo>
                  <a:pt x="3413760" y="871220"/>
                </a:moveTo>
                <a:cubicBezTo>
                  <a:pt x="3934460" y="871220"/>
                  <a:pt x="4357370" y="1295400"/>
                  <a:pt x="4357370" y="1814830"/>
                </a:cubicBezTo>
                <a:cubicBezTo>
                  <a:pt x="4357370" y="2334260"/>
                  <a:pt x="3933190" y="2758440"/>
                  <a:pt x="3413760" y="2758440"/>
                </a:cubicBezTo>
                <a:cubicBezTo>
                  <a:pt x="2894331" y="2758440"/>
                  <a:pt x="2470151" y="2334260"/>
                  <a:pt x="2470151" y="1814830"/>
                </a:cubicBezTo>
                <a:cubicBezTo>
                  <a:pt x="2470151" y="1295400"/>
                  <a:pt x="2893060" y="871220"/>
                  <a:pt x="3413760" y="871220"/>
                </a:cubicBezTo>
                <a:close/>
                <a:moveTo>
                  <a:pt x="10894060" y="6390640"/>
                </a:moveTo>
                <a:lnTo>
                  <a:pt x="9813290" y="6390640"/>
                </a:lnTo>
                <a:cubicBezTo>
                  <a:pt x="9607550" y="5610860"/>
                  <a:pt x="8906510" y="5046980"/>
                  <a:pt x="8060690" y="5046980"/>
                </a:cubicBezTo>
                <a:cubicBezTo>
                  <a:pt x="7214870" y="5046980"/>
                  <a:pt x="6513830" y="5610861"/>
                  <a:pt x="6308090" y="6390640"/>
                </a:cubicBezTo>
                <a:lnTo>
                  <a:pt x="435610" y="6390640"/>
                </a:lnTo>
                <a:cubicBezTo>
                  <a:pt x="194310" y="6390640"/>
                  <a:pt x="0" y="6586220"/>
                  <a:pt x="0" y="6826250"/>
                </a:cubicBezTo>
                <a:cubicBezTo>
                  <a:pt x="0" y="7066280"/>
                  <a:pt x="195580" y="7261860"/>
                  <a:pt x="435610" y="7261860"/>
                </a:cubicBezTo>
                <a:lnTo>
                  <a:pt x="6291580" y="7261860"/>
                </a:lnTo>
                <a:cubicBezTo>
                  <a:pt x="6474460" y="8070850"/>
                  <a:pt x="7198360" y="8677910"/>
                  <a:pt x="8061960" y="8677910"/>
                </a:cubicBezTo>
                <a:cubicBezTo>
                  <a:pt x="8925559" y="8677910"/>
                  <a:pt x="9649460" y="8070850"/>
                  <a:pt x="9832340" y="7261860"/>
                </a:cubicBezTo>
                <a:lnTo>
                  <a:pt x="10895330" y="7261860"/>
                </a:lnTo>
                <a:cubicBezTo>
                  <a:pt x="11136630" y="7261860"/>
                  <a:pt x="11330940" y="7066280"/>
                  <a:pt x="11330940" y="6826250"/>
                </a:cubicBezTo>
                <a:cubicBezTo>
                  <a:pt x="11329670" y="6586220"/>
                  <a:pt x="11135360" y="6390640"/>
                  <a:pt x="10894060" y="6390640"/>
                </a:cubicBezTo>
                <a:close/>
                <a:moveTo>
                  <a:pt x="9005570" y="6863080"/>
                </a:moveTo>
                <a:cubicBezTo>
                  <a:pt x="9005570" y="7383780"/>
                  <a:pt x="8581389" y="7806690"/>
                  <a:pt x="8061960" y="7806690"/>
                </a:cubicBezTo>
                <a:cubicBezTo>
                  <a:pt x="7542530" y="7806690"/>
                  <a:pt x="7120890" y="7386320"/>
                  <a:pt x="7118350" y="6860540"/>
                </a:cubicBezTo>
                <a:cubicBezTo>
                  <a:pt x="7119620" y="6852920"/>
                  <a:pt x="7119620" y="6845300"/>
                  <a:pt x="7119620" y="6836410"/>
                </a:cubicBezTo>
                <a:cubicBezTo>
                  <a:pt x="7132320" y="6320790"/>
                  <a:pt x="7546339" y="5916930"/>
                  <a:pt x="8061960" y="5916930"/>
                </a:cubicBezTo>
                <a:cubicBezTo>
                  <a:pt x="8577580" y="5916930"/>
                  <a:pt x="8991600" y="6320789"/>
                  <a:pt x="9004300" y="6836410"/>
                </a:cubicBezTo>
                <a:cubicBezTo>
                  <a:pt x="9004300" y="6846570"/>
                  <a:pt x="9005570" y="6854190"/>
                  <a:pt x="9005570" y="6863080"/>
                </a:cubicBezTo>
                <a:close/>
                <a:moveTo>
                  <a:pt x="9005570" y="6856730"/>
                </a:moveTo>
                <a:lnTo>
                  <a:pt x="9006839" y="6856730"/>
                </a:lnTo>
                <a:cubicBezTo>
                  <a:pt x="9006839" y="6859270"/>
                  <a:pt x="9006839" y="6860540"/>
                  <a:pt x="9008109" y="6863080"/>
                </a:cubicBezTo>
                <a:lnTo>
                  <a:pt x="9005569" y="6863080"/>
                </a:lnTo>
                <a:lnTo>
                  <a:pt x="9005569" y="6856730"/>
                </a:lnTo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521" name="组合 520"/>
          <p:cNvGrpSpPr/>
          <p:nvPr>
            <p:custDataLst>
              <p:tags r:id="rId11"/>
            </p:custDataLst>
          </p:nvPr>
        </p:nvGrpSpPr>
        <p:grpSpPr>
          <a:xfrm>
            <a:off x="683260" y="903923"/>
            <a:ext cx="5771515" cy="5050155"/>
            <a:chOff x="1184910" y="1353524"/>
            <a:chExt cx="7648575" cy="6691587"/>
          </a:xfrm>
        </p:grpSpPr>
        <p:sp>
          <p:nvSpPr>
            <p:cNvPr id="584" name="PA-任意多边形 15"/>
            <p:cNvSpPr/>
            <p:nvPr>
              <p:custDataLst>
                <p:tags r:id="rId12"/>
              </p:custDataLst>
            </p:nvPr>
          </p:nvSpPr>
          <p:spPr>
            <a:xfrm>
              <a:off x="2942695" y="1353524"/>
              <a:ext cx="2307167" cy="794386"/>
            </a:xfrm>
            <a:custGeom>
              <a:avLst/>
              <a:gdLst>
                <a:gd name="connsiteX0" fmla="*/ 0 w 1931125"/>
                <a:gd name="connsiteY0" fmla="*/ 0 h 664910"/>
                <a:gd name="connsiteX1" fmla="*/ 1931125 w 1931125"/>
                <a:gd name="connsiteY1" fmla="*/ 195 h 664910"/>
                <a:gd name="connsiteX2" fmla="*/ 1921816 w 1931125"/>
                <a:gd name="connsiteY2" fmla="*/ 62267 h 664910"/>
                <a:gd name="connsiteX3" fmla="*/ 1784987 w 1931125"/>
                <a:gd name="connsiteY3" fmla="*/ 347745 h 664910"/>
                <a:gd name="connsiteX4" fmla="*/ 1784987 w 1931125"/>
                <a:gd name="connsiteY4" fmla="*/ 347746 h 664910"/>
                <a:gd name="connsiteX5" fmla="*/ 668322 w 1931125"/>
                <a:gd name="connsiteY5" fmla="*/ 504065 h 66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1125" h="664910">
                  <a:moveTo>
                    <a:pt x="0" y="0"/>
                  </a:moveTo>
                  <a:lnTo>
                    <a:pt x="1931125" y="195"/>
                  </a:lnTo>
                  <a:lnTo>
                    <a:pt x="1921816" y="62267"/>
                  </a:lnTo>
                  <a:cubicBezTo>
                    <a:pt x="1896597" y="162711"/>
                    <a:pt x="1851266" y="259866"/>
                    <a:pt x="1784987" y="347745"/>
                  </a:cubicBezTo>
                  <a:lnTo>
                    <a:pt x="1784987" y="347746"/>
                  </a:lnTo>
                  <a:cubicBezTo>
                    <a:pt x="1519862" y="699259"/>
                    <a:pt x="1019913" y="769246"/>
                    <a:pt x="668322" y="504065"/>
                  </a:cubicBezTo>
                  <a:close/>
                </a:path>
              </a:pathLst>
            </a:custGeom>
            <a:blipFill dpi="0" rotWithShape="0">
              <a:blip r:embed="rId13"/>
              <a:srcRect/>
              <a:tile tx="-1757785.00214611" ty="-78443.6119796533" sx="100000" sy="100000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20" name="PA-任意多边形 20"/>
            <p:cNvSpPr/>
            <p:nvPr>
              <p:custDataLst>
                <p:tags r:id="rId14"/>
              </p:custDataLst>
            </p:nvPr>
          </p:nvSpPr>
          <p:spPr>
            <a:xfrm>
              <a:off x="1184910" y="1353815"/>
              <a:ext cx="4064619" cy="3361226"/>
            </a:xfrm>
            <a:custGeom>
              <a:avLst/>
              <a:gdLst>
                <a:gd name="connsiteX0" fmla="*/ 1256412 w 3402132"/>
                <a:gd name="connsiteY0" fmla="*/ 0 h 2813384"/>
                <a:gd name="connsiteX1" fmla="*/ 3084838 w 3402132"/>
                <a:gd name="connsiteY1" fmla="*/ 1379056 h 2813384"/>
                <a:gd name="connsiteX2" fmla="*/ 3241264 w 3402132"/>
                <a:gd name="connsiteY2" fmla="*/ 2496017 h 2813384"/>
                <a:gd name="connsiteX3" fmla="*/ 3241265 w 3402132"/>
                <a:gd name="connsiteY3" fmla="*/ 2496014 h 2813384"/>
                <a:gd name="connsiteX4" fmla="*/ 2124319 w 3402132"/>
                <a:gd name="connsiteY4" fmla="*/ 2652560 h 2813384"/>
                <a:gd name="connsiteX5" fmla="*/ 1498 w 3402132"/>
                <a:gd name="connsiteY5" fmla="*/ 1051460 h 2813384"/>
                <a:gd name="connsiteX6" fmla="*/ 0 w 3402132"/>
                <a:gd name="connsiteY6" fmla="*/ 1050095 h 2813384"/>
                <a:gd name="connsiteX7" fmla="*/ 53 w 3402132"/>
                <a:gd name="connsiteY7" fmla="*/ 63 h 281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02132" h="2813384">
                  <a:moveTo>
                    <a:pt x="1256412" y="0"/>
                  </a:moveTo>
                  <a:lnTo>
                    <a:pt x="3084838" y="1379056"/>
                  </a:lnTo>
                  <a:cubicBezTo>
                    <a:pt x="3436470" y="1644268"/>
                    <a:pt x="3506507" y="2144349"/>
                    <a:pt x="3241264" y="2496017"/>
                  </a:cubicBezTo>
                  <a:lnTo>
                    <a:pt x="3241265" y="2496014"/>
                  </a:lnTo>
                  <a:cubicBezTo>
                    <a:pt x="2976027" y="2847688"/>
                    <a:pt x="2475947" y="2917773"/>
                    <a:pt x="2124319" y="2652560"/>
                  </a:cubicBezTo>
                  <a:lnTo>
                    <a:pt x="1498" y="1051460"/>
                  </a:lnTo>
                  <a:lnTo>
                    <a:pt x="0" y="1050095"/>
                  </a:lnTo>
                  <a:lnTo>
                    <a:pt x="53" y="63"/>
                  </a:lnTo>
                  <a:close/>
                </a:path>
              </a:pathLst>
            </a:custGeom>
            <a:blipFill dpi="0" rotWithShape="0">
              <a:blip r:embed="rId13"/>
              <a:srcRect/>
              <a:tile tx="0" ty="-78735.1253543734" sx="100000" sy="100000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312" name="PA-任意多边形 21"/>
            <p:cNvSpPr/>
            <p:nvPr>
              <p:custDataLst>
                <p:tags r:id="rId15"/>
              </p:custDataLst>
            </p:nvPr>
          </p:nvSpPr>
          <p:spPr>
            <a:xfrm>
              <a:off x="1215367" y="2828010"/>
              <a:ext cx="1370150" cy="2460626"/>
            </a:xfrm>
            <a:custGeom>
              <a:avLst/>
              <a:gdLst>
                <a:gd name="connsiteX0" fmla="*/ 0 w 1146831"/>
                <a:gd name="connsiteY0" fmla="*/ 0 h 2059572"/>
                <a:gd name="connsiteX1" fmla="*/ 829513 w 1146831"/>
                <a:gd name="connsiteY1" fmla="*/ 625645 h 2059572"/>
                <a:gd name="connsiteX2" fmla="*/ 986051 w 1146831"/>
                <a:gd name="connsiteY2" fmla="*/ 1742359 h 2059572"/>
                <a:gd name="connsiteX3" fmla="*/ 986050 w 1146831"/>
                <a:gd name="connsiteY3" fmla="*/ 1742360 h 2059572"/>
                <a:gd name="connsiteX4" fmla="*/ 7368 w 1146831"/>
                <a:gd name="connsiteY4" fmla="*/ 1982567 h 2059572"/>
                <a:gd name="connsiteX5" fmla="*/ 144 w 1146831"/>
                <a:gd name="connsiteY5" fmla="*/ 1978181 h 205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6831" h="2059572">
                  <a:moveTo>
                    <a:pt x="0" y="0"/>
                  </a:moveTo>
                  <a:lnTo>
                    <a:pt x="829513" y="625645"/>
                  </a:lnTo>
                  <a:cubicBezTo>
                    <a:pt x="1181119" y="890837"/>
                    <a:pt x="1251203" y="1390807"/>
                    <a:pt x="986051" y="1742359"/>
                  </a:cubicBezTo>
                  <a:lnTo>
                    <a:pt x="986050" y="1742360"/>
                  </a:lnTo>
                  <a:cubicBezTo>
                    <a:pt x="754041" y="2049971"/>
                    <a:pt x="342243" y="2142019"/>
                    <a:pt x="7368" y="1982567"/>
                  </a:cubicBezTo>
                  <a:lnTo>
                    <a:pt x="144" y="1978181"/>
                  </a:lnTo>
                  <a:close/>
                </a:path>
              </a:pathLst>
            </a:custGeom>
            <a:blipFill dpi="0" rotWithShape="0">
              <a:blip r:embed="rId13"/>
              <a:srcRect/>
              <a:tile tx="-30457.1730557374" ty="-1552930.16164055" sx="100000" sy="100000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400" name="PA-圆角矩形 10"/>
            <p:cNvSpPr/>
            <p:nvPr>
              <p:custDataLst>
                <p:tags r:id="rId16"/>
              </p:custDataLst>
            </p:nvPr>
          </p:nvSpPr>
          <p:spPr>
            <a:xfrm>
              <a:off x="4944618" y="1517978"/>
              <a:ext cx="3888867" cy="3401502"/>
            </a:xfrm>
            <a:custGeom>
              <a:avLst/>
              <a:gdLst>
                <a:gd name="connsiteX0" fmla="*/ 839832 w 3255026"/>
                <a:gd name="connsiteY0" fmla="*/ 1083 h 2847096"/>
                <a:gd name="connsiteX1" fmla="*/ 1277862 w 3255026"/>
                <a:gd name="connsiteY1" fmla="*/ 160853 h 2847096"/>
                <a:gd name="connsiteX2" fmla="*/ 2937680 w 3255026"/>
                <a:gd name="connsiteY2" fmla="*/ 1412740 h 2847096"/>
                <a:gd name="connsiteX3" fmla="*/ 3094173 w 3255026"/>
                <a:gd name="connsiteY3" fmla="*/ 2529751 h 2847096"/>
                <a:gd name="connsiteX4" fmla="*/ 1977160 w 3255026"/>
                <a:gd name="connsiteY4" fmla="*/ 2686243 h 2847096"/>
                <a:gd name="connsiteX5" fmla="*/ 317348 w 3255026"/>
                <a:gd name="connsiteY5" fmla="*/ 1434359 h 2847096"/>
                <a:gd name="connsiteX6" fmla="*/ 160854 w 3255026"/>
                <a:gd name="connsiteY6" fmla="*/ 317350 h 2847096"/>
                <a:gd name="connsiteX7" fmla="*/ 839832 w 3255026"/>
                <a:gd name="connsiteY7" fmla="*/ 1083 h 284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55026" h="2847096">
                  <a:moveTo>
                    <a:pt x="839832" y="1083"/>
                  </a:moveTo>
                  <a:cubicBezTo>
                    <a:pt x="993242" y="9077"/>
                    <a:pt x="1145989" y="61392"/>
                    <a:pt x="1277862" y="160853"/>
                  </a:cubicBezTo>
                  <a:lnTo>
                    <a:pt x="2937680" y="1412740"/>
                  </a:lnTo>
                  <a:cubicBezTo>
                    <a:pt x="3289349" y="1677978"/>
                    <a:pt x="3359412" y="2178082"/>
                    <a:pt x="3094173" y="2529751"/>
                  </a:cubicBezTo>
                  <a:cubicBezTo>
                    <a:pt x="2828930" y="2881419"/>
                    <a:pt x="2328827" y="2951484"/>
                    <a:pt x="1977160" y="2686243"/>
                  </a:cubicBezTo>
                  <a:lnTo>
                    <a:pt x="317348" y="1434359"/>
                  </a:lnTo>
                  <a:cubicBezTo>
                    <a:pt x="-34321" y="1169119"/>
                    <a:pt x="-104386" y="669016"/>
                    <a:pt x="160854" y="317350"/>
                  </a:cubicBezTo>
                  <a:cubicBezTo>
                    <a:pt x="326628" y="97556"/>
                    <a:pt x="584145" y="-12234"/>
                    <a:pt x="839832" y="1083"/>
                  </a:cubicBezTo>
                  <a:close/>
                </a:path>
              </a:pathLst>
            </a:custGeom>
            <a:blipFill dpi="0" rotWithShape="0">
              <a:blip r:embed="rId13"/>
              <a:srcRect/>
              <a:tile tx="-3759707.68086586" ty="-242897.768824375" sx="100000" sy="100000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502" name="PA-圆角矩形 11"/>
            <p:cNvSpPr/>
            <p:nvPr>
              <p:custDataLst>
                <p:tags r:id="rId17"/>
              </p:custDataLst>
            </p:nvPr>
          </p:nvSpPr>
          <p:spPr>
            <a:xfrm>
              <a:off x="4877851" y="4016976"/>
              <a:ext cx="3888866" cy="3401501"/>
            </a:xfrm>
            <a:custGeom>
              <a:avLst/>
              <a:gdLst>
                <a:gd name="connsiteX0" fmla="*/ 839829 w 3255025"/>
                <a:gd name="connsiteY0" fmla="*/ 1083 h 2847095"/>
                <a:gd name="connsiteX1" fmla="*/ 1277864 w 3255025"/>
                <a:gd name="connsiteY1" fmla="*/ 160851 h 2847095"/>
                <a:gd name="connsiteX2" fmla="*/ 2937677 w 3255025"/>
                <a:gd name="connsiteY2" fmla="*/ 1412739 h 2847095"/>
                <a:gd name="connsiteX3" fmla="*/ 3094172 w 3255025"/>
                <a:gd name="connsiteY3" fmla="*/ 2529750 h 2847095"/>
                <a:gd name="connsiteX4" fmla="*/ 1977162 w 3255025"/>
                <a:gd name="connsiteY4" fmla="*/ 2686244 h 2847095"/>
                <a:gd name="connsiteX5" fmla="*/ 317347 w 3255025"/>
                <a:gd name="connsiteY5" fmla="*/ 1434357 h 2847095"/>
                <a:gd name="connsiteX6" fmla="*/ 160856 w 3255025"/>
                <a:gd name="connsiteY6" fmla="*/ 317346 h 2847095"/>
                <a:gd name="connsiteX7" fmla="*/ 839829 w 3255025"/>
                <a:gd name="connsiteY7" fmla="*/ 1083 h 2847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55025" h="2847095">
                  <a:moveTo>
                    <a:pt x="839829" y="1083"/>
                  </a:moveTo>
                  <a:cubicBezTo>
                    <a:pt x="993239" y="9075"/>
                    <a:pt x="1145987" y="61390"/>
                    <a:pt x="1277864" y="160851"/>
                  </a:cubicBezTo>
                  <a:lnTo>
                    <a:pt x="2937677" y="1412739"/>
                  </a:lnTo>
                  <a:cubicBezTo>
                    <a:pt x="3289346" y="1677979"/>
                    <a:pt x="3359413" y="2178080"/>
                    <a:pt x="3094172" y="2529750"/>
                  </a:cubicBezTo>
                  <a:cubicBezTo>
                    <a:pt x="2828932" y="2881415"/>
                    <a:pt x="2328829" y="2951482"/>
                    <a:pt x="1977162" y="2686244"/>
                  </a:cubicBezTo>
                  <a:lnTo>
                    <a:pt x="317347" y="1434357"/>
                  </a:lnTo>
                  <a:cubicBezTo>
                    <a:pt x="-34323" y="1169116"/>
                    <a:pt x="-104387" y="669016"/>
                    <a:pt x="160856" y="317346"/>
                  </a:cubicBezTo>
                  <a:cubicBezTo>
                    <a:pt x="326628" y="97554"/>
                    <a:pt x="584149" y="-12235"/>
                    <a:pt x="839829" y="1083"/>
                  </a:cubicBezTo>
                  <a:close/>
                </a:path>
              </a:pathLst>
            </a:custGeom>
            <a:blipFill dpi="0" rotWithShape="0">
              <a:blip r:embed="rId13"/>
              <a:srcRect/>
              <a:tile tx="-3692941.57148508" ty="-2741896.12181642" sx="100000" sy="100000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582" name="PA-圆角矩形 12"/>
            <p:cNvSpPr/>
            <p:nvPr>
              <p:custDataLst>
                <p:tags r:id="rId18"/>
              </p:custDataLst>
            </p:nvPr>
          </p:nvSpPr>
          <p:spPr>
            <a:xfrm>
              <a:off x="2321195" y="4643607"/>
              <a:ext cx="3888865" cy="3401504"/>
            </a:xfrm>
            <a:custGeom>
              <a:avLst/>
              <a:gdLst>
                <a:gd name="connsiteX0" fmla="*/ 839829 w 3255024"/>
                <a:gd name="connsiteY0" fmla="*/ 1083 h 2847098"/>
                <a:gd name="connsiteX1" fmla="*/ 1277864 w 3255024"/>
                <a:gd name="connsiteY1" fmla="*/ 160855 h 2847098"/>
                <a:gd name="connsiteX2" fmla="*/ 2937676 w 3255024"/>
                <a:gd name="connsiteY2" fmla="*/ 1412742 h 2847098"/>
                <a:gd name="connsiteX3" fmla="*/ 3094172 w 3255024"/>
                <a:gd name="connsiteY3" fmla="*/ 2529753 h 2847098"/>
                <a:gd name="connsiteX4" fmla="*/ 1977159 w 3255024"/>
                <a:gd name="connsiteY4" fmla="*/ 2686245 h 2847098"/>
                <a:gd name="connsiteX5" fmla="*/ 317346 w 3255024"/>
                <a:gd name="connsiteY5" fmla="*/ 1434359 h 2847098"/>
                <a:gd name="connsiteX6" fmla="*/ 160853 w 3255024"/>
                <a:gd name="connsiteY6" fmla="*/ 317351 h 2847098"/>
                <a:gd name="connsiteX7" fmla="*/ 839829 w 3255024"/>
                <a:gd name="connsiteY7" fmla="*/ 1083 h 284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55024" h="2847098">
                  <a:moveTo>
                    <a:pt x="839829" y="1083"/>
                  </a:moveTo>
                  <a:cubicBezTo>
                    <a:pt x="993239" y="9079"/>
                    <a:pt x="1145990" y="61392"/>
                    <a:pt x="1277864" y="160855"/>
                  </a:cubicBezTo>
                  <a:lnTo>
                    <a:pt x="2937676" y="1412742"/>
                  </a:lnTo>
                  <a:cubicBezTo>
                    <a:pt x="3289346" y="1677981"/>
                    <a:pt x="3359412" y="2178085"/>
                    <a:pt x="3094172" y="2529753"/>
                  </a:cubicBezTo>
                  <a:cubicBezTo>
                    <a:pt x="2828930" y="2881422"/>
                    <a:pt x="2328827" y="2951484"/>
                    <a:pt x="1977159" y="2686245"/>
                  </a:cubicBezTo>
                  <a:lnTo>
                    <a:pt x="317346" y="1434359"/>
                  </a:lnTo>
                  <a:cubicBezTo>
                    <a:pt x="-34321" y="1169121"/>
                    <a:pt x="-104386" y="669018"/>
                    <a:pt x="160853" y="317351"/>
                  </a:cubicBezTo>
                  <a:cubicBezTo>
                    <a:pt x="326627" y="97557"/>
                    <a:pt x="584146" y="-12235"/>
                    <a:pt x="839829" y="1083"/>
                  </a:cubicBezTo>
                  <a:close/>
                </a:path>
              </a:pathLst>
            </a:custGeom>
            <a:blipFill dpi="0" rotWithShape="0">
              <a:blip r:embed="rId13"/>
              <a:srcRect/>
              <a:tile tx="-1136284.43576637" ty="-3368526.87047265" sx="100000" sy="100000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</p:grpSp>
    </p:spTree>
    <p:custDataLst>
      <p:tags r:id="rId1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6850" y="197485"/>
            <a:ext cx="12277090" cy="67392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1）HDFS</a:t>
            </a:r>
            <a:endParaRPr lang="zh-CN" altLang="en-US"/>
          </a:p>
          <a:p>
            <a:pPr algn="l"/>
            <a:r>
              <a:rPr lang="zh-CN" altLang="en-US"/>
              <a:t>一个提供高可用的获取应用数据的分布式文件系统。</a:t>
            </a:r>
            <a:endParaRPr lang="zh-CN" altLang="en-US"/>
          </a:p>
          <a:p>
            <a:pPr algn="l"/>
            <a:r>
              <a:rPr lang="zh-CN" altLang="en-US"/>
              <a:t>2）MapReduce</a:t>
            </a:r>
            <a:endParaRPr lang="zh-CN" altLang="en-US"/>
          </a:p>
          <a:p>
            <a:pPr algn="l"/>
            <a:r>
              <a:rPr lang="zh-CN" altLang="en-US"/>
              <a:t>一个并行处理大数据集的编程模型。</a:t>
            </a:r>
            <a:endParaRPr lang="zh-CN" altLang="en-US"/>
          </a:p>
          <a:p>
            <a:pPr algn="l"/>
            <a:r>
              <a:rPr lang="zh-CN" altLang="en-US"/>
              <a:t>3）HBase</a:t>
            </a:r>
            <a:endParaRPr lang="zh-CN" altLang="en-US"/>
          </a:p>
          <a:p>
            <a:pPr algn="l"/>
            <a:r>
              <a:rPr lang="zh-CN" altLang="en-US"/>
              <a:t>一个可扩展的分布式数据库，支持大表的结构化数据存储。</a:t>
            </a:r>
            <a:endParaRPr lang="zh-CN" altLang="en-US"/>
          </a:p>
          <a:p>
            <a:pPr algn="l"/>
            <a:r>
              <a:rPr lang="zh-CN" altLang="en-US"/>
              <a:t>是一个建立在 HDFS 之上的，面向列的 NoSQL 数据库，用于快速读/写大量数据。</a:t>
            </a:r>
            <a:endParaRPr lang="zh-CN" altLang="en-US"/>
          </a:p>
          <a:p>
            <a:pPr algn="l"/>
            <a:r>
              <a:rPr lang="zh-CN" altLang="en-US"/>
              <a:t>4）Hive</a:t>
            </a:r>
            <a:endParaRPr lang="zh-CN" altLang="en-US"/>
          </a:p>
          <a:p>
            <a:pPr algn="l"/>
            <a:r>
              <a:rPr lang="zh-CN" altLang="en-US"/>
              <a:t>一个建立在 Hadoop 上的数据仓库基础构架。它提供了一系列的工具；可以用来进行数据提取转化加载（ETL），</a:t>
            </a:r>
            <a:endParaRPr lang="zh-CN" altLang="en-US"/>
          </a:p>
          <a:p>
            <a:pPr algn="l"/>
            <a:r>
              <a:rPr lang="zh-CN" altLang="en-US"/>
              <a:t>这是一种可以存储、查询和分析存储在 Hadoop 中的大规模数据的机制。</a:t>
            </a:r>
            <a:endParaRPr lang="zh-CN" altLang="en-US"/>
          </a:p>
          <a:p>
            <a:pPr algn="l"/>
            <a:r>
              <a:rPr lang="zh-CN" altLang="en-US"/>
              <a:t>Hive 定义了简单的类 SQL 查询语言，称为 HQL，它允许不熟悉 MapReduce 的开发人员也能编写数据查询语句，</a:t>
            </a:r>
            <a:endParaRPr lang="zh-CN" altLang="en-US"/>
          </a:p>
          <a:p>
            <a:pPr algn="l"/>
            <a:r>
              <a:rPr lang="zh-CN" altLang="en-US"/>
              <a:t>然后这些语句被翻译为 Hadoop 上面的 MapReduce 任务。</a:t>
            </a:r>
            <a:endParaRPr lang="zh-CN" altLang="en-US"/>
          </a:p>
          <a:p>
            <a:pPr algn="l"/>
            <a:r>
              <a:rPr lang="zh-CN" altLang="en-US"/>
              <a:t>5）Mahout</a:t>
            </a:r>
            <a:endParaRPr lang="zh-CN" altLang="en-US"/>
          </a:p>
          <a:p>
            <a:pPr algn="l"/>
            <a:r>
              <a:rPr lang="zh-CN" altLang="en-US"/>
              <a:t>可扩展的机器学习和数据挖掘库。它提供的 MapReduce 包含很多实现方法，包括聚类算法、回归测试、统计建模。</a:t>
            </a:r>
            <a:endParaRPr lang="zh-CN" altLang="en-US"/>
          </a:p>
          <a:p>
            <a:pPr algn="l"/>
            <a:r>
              <a:rPr lang="zh-CN" altLang="en-US"/>
              <a:t>6）Pig</a:t>
            </a:r>
            <a:endParaRPr lang="zh-CN" altLang="en-US"/>
          </a:p>
          <a:p>
            <a:pPr algn="l"/>
            <a:r>
              <a:rPr lang="zh-CN" altLang="en-US"/>
              <a:t>一个支持并行计算的高级的数据流语言和执行框架。它是 MapReduce 编程的复杂性的抽象。</a:t>
            </a:r>
            <a:endParaRPr lang="zh-CN" altLang="en-US"/>
          </a:p>
          <a:p>
            <a:pPr algn="l"/>
            <a:r>
              <a:rPr lang="zh-CN" altLang="en-US"/>
              <a:t>Pig 平台包括运行环境和用于分析 Hadoop 数据集的脚本语言（PigLatin）。其编译器将 PigLatin 翻译成 MapReduce </a:t>
            </a:r>
            <a:endParaRPr lang="zh-CN" altLang="en-US"/>
          </a:p>
          <a:p>
            <a:pPr algn="l"/>
            <a:r>
              <a:rPr lang="zh-CN" altLang="en-US"/>
              <a:t>程序序列。</a:t>
            </a:r>
            <a:endParaRPr lang="zh-CN" altLang="en-US"/>
          </a:p>
          <a:p>
            <a:pPr algn="l"/>
            <a:r>
              <a:rPr lang="zh-CN" altLang="en-US"/>
              <a:t>7）Zookeeper</a:t>
            </a:r>
            <a:endParaRPr lang="zh-CN" altLang="en-US"/>
          </a:p>
          <a:p>
            <a:pPr algn="l"/>
            <a:r>
              <a:rPr lang="zh-CN" altLang="en-US"/>
              <a:t>—个应用于分布式应用的高性能的协调服务。它是一个为分布式应用提供一致性服务的软件，提供的功能包括配置维护、</a:t>
            </a:r>
            <a:endParaRPr lang="zh-CN" altLang="en-US"/>
          </a:p>
          <a:p>
            <a:pPr algn="l"/>
            <a:r>
              <a:rPr lang="zh-CN" altLang="en-US"/>
              <a:t>域名服务、分布式同步、组服务等。</a:t>
            </a:r>
            <a:endParaRPr lang="zh-CN" altLang="en-US"/>
          </a:p>
          <a:p>
            <a:pPr algn="l"/>
            <a:r>
              <a:rPr lang="zh-CN" altLang="en-US"/>
              <a:t>Amban一个基于 Web 的工具，用来供应、管理和监测 Hadoop 集群，包括支持 HDFS、MapReduceAHive、HCatalog、</a:t>
            </a:r>
            <a:endParaRPr lang="zh-CN" altLang="en-US"/>
          </a:p>
          <a:p>
            <a:pPr algn="l"/>
            <a:r>
              <a:rPr lang="zh-CN" altLang="en-US"/>
              <a:t>HBase、ZooKeeperAOozie、Pig 和 Sqoop 。Ambari 也提供了一个可视的仪表盘来查看集群的健康状态，</a:t>
            </a:r>
            <a:endParaRPr lang="zh-CN" altLang="en-US"/>
          </a:p>
          <a:p>
            <a:pPr algn="l"/>
            <a:r>
              <a:rPr lang="zh-CN" altLang="en-US"/>
              <a:t>并且能够使用户可视化地查看 MapReduce、Pig 和 Hive 应用来诊断其性能特征。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6"/>
          <p:cNvSpPr txBox="1"/>
          <p:nvPr>
            <p:custDataLst>
              <p:tags r:id="rId1"/>
            </p:custDataLst>
          </p:nvPr>
        </p:nvSpPr>
        <p:spPr>
          <a:xfrm>
            <a:off x="530860" y="1927860"/>
            <a:ext cx="7926070" cy="430466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云计算技术已经普遍服务于现如今的互联网服务中，最为常见的就是网络搜索引擎和网络邮箱等。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rgbClr val="000000">
                  <a:lumMod val="85000"/>
                  <a:lumOff val="1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在我们工作中，数据的统计，销售的分析，都逐步使用云计算方式进行，我们时常会听到使用的云盘，或者是我们手机上使用的云存储设备，都是通过云计算技术而来。云计算为我们的生活带来了很多方便，它既可以帮助我们存储工具，同时还能够帮我们了解更多的内容甚至可以帮助我们进行备份，这些都是云计算的功劳。本次报告将聚焦于云计算技术与软件的交互融合，报告简要的讲述了云计算技术的起源、发展、现状等基本情况，云计算的主要发展方向，大数据背景下软件技术在社会中的具体应用研究。此外我们还概述了云计算技术在中国的发展，以及具体举例了云计算技术在中的应用，最后我们概述了云计算技术的应用开发框架。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rgbClr val="000000">
                  <a:lumMod val="85000"/>
                  <a:lumOff val="15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10" name="Title 6"/>
          <p:cNvSpPr txBox="1"/>
          <p:nvPr>
            <p:custDataLst>
              <p:tags r:id="rId2"/>
            </p:custDataLst>
          </p:nvPr>
        </p:nvSpPr>
        <p:spPr>
          <a:xfrm>
            <a:off x="664506" y="1007469"/>
            <a:ext cx="5032255" cy="6248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just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云计算简介</a:t>
            </a:r>
            <a:endParaRPr kumimoji="0" lang="zh-CN" altLang="en-US" sz="36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云计算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905" y="387985"/>
            <a:ext cx="3554095" cy="22136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任意多边形: 形状 8"/>
          <p:cNvSpPr/>
          <p:nvPr>
            <p:custDataLst>
              <p:tags r:id="rId1"/>
            </p:custDataLst>
          </p:nvPr>
        </p:nvSpPr>
        <p:spPr>
          <a:xfrm rot="21405341">
            <a:off x="1033266" y="4084468"/>
            <a:ext cx="10335897" cy="772674"/>
          </a:xfrm>
          <a:custGeom>
            <a:avLst/>
            <a:gdLst>
              <a:gd name="connsiteX0" fmla="*/ 0 w 10039350"/>
              <a:gd name="connsiteY0" fmla="*/ 704850 h 772674"/>
              <a:gd name="connsiteX1" fmla="*/ 5276850 w 10039350"/>
              <a:gd name="connsiteY1" fmla="*/ 704850 h 772674"/>
              <a:gd name="connsiteX2" fmla="*/ 10039350 w 10039350"/>
              <a:gd name="connsiteY2" fmla="*/ 0 h 77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39350" h="772674">
                <a:moveTo>
                  <a:pt x="0" y="704850"/>
                </a:moveTo>
                <a:cubicBezTo>
                  <a:pt x="1801812" y="763587"/>
                  <a:pt x="3603625" y="822325"/>
                  <a:pt x="5276850" y="704850"/>
                </a:cubicBezTo>
                <a:cubicBezTo>
                  <a:pt x="6950075" y="587375"/>
                  <a:pt x="9229725" y="276225"/>
                  <a:pt x="10039350" y="0"/>
                </a:cubicBezTo>
              </a:path>
            </a:pathLst>
          </a:custGeom>
          <a:noFill/>
          <a:ln w="25400">
            <a:solidFill>
              <a:srgbClr val="E1448B"/>
            </a:solidFill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1215671" y="3125165"/>
            <a:ext cx="0" cy="1730489"/>
          </a:xfrm>
          <a:prstGeom prst="line">
            <a:avLst/>
          </a:prstGeom>
          <a:ln w="25400">
            <a:solidFill>
              <a:srgbClr val="FC4653"/>
            </a:solidFill>
          </a:ln>
        </p:spPr>
        <p:style>
          <a:lnRef idx="1">
            <a:srgbClr val="FC4653"/>
          </a:lnRef>
          <a:fillRef idx="0">
            <a:srgbClr val="FC4653"/>
          </a:fillRef>
          <a:effectRef idx="0">
            <a:srgbClr val="FC4653"/>
          </a:effectRef>
          <a:fontRef idx="minor">
            <a:srgbClr val="242424"/>
          </a:fontRef>
        </p:style>
      </p:cxnSp>
      <p:sp>
        <p:nvSpPr>
          <p:cNvPr id="85" name="文本框 90"/>
          <p:cNvSpPr txBox="1"/>
          <p:nvPr>
            <p:custDataLst>
              <p:tags r:id="rId3"/>
            </p:custDataLst>
          </p:nvPr>
        </p:nvSpPr>
        <p:spPr>
          <a:xfrm>
            <a:off x="722587" y="5345223"/>
            <a:ext cx="986167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>
                <a:solidFill>
                  <a:srgbClr val="FC46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1956</a:t>
            </a:r>
            <a:endParaRPr lang="en-US" altLang="zh-CN" sz="2800" b="1">
              <a:solidFill>
                <a:srgbClr val="FC465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椭圆 43"/>
          <p:cNvSpPr/>
          <p:nvPr>
            <p:custDataLst>
              <p:tags r:id="rId4"/>
            </p:custDataLst>
          </p:nvPr>
        </p:nvSpPr>
        <p:spPr>
          <a:xfrm>
            <a:off x="1033443" y="4887969"/>
            <a:ext cx="364456" cy="364456"/>
          </a:xfrm>
          <a:prstGeom prst="ellipse">
            <a:avLst/>
          </a:prstGeom>
          <a:solidFill>
            <a:srgbClr val="FC4653"/>
          </a:solidFill>
          <a:ln w="101600">
            <a:solidFill>
              <a:srgbClr val="FC4653">
                <a:lumMod val="20000"/>
                <a:lumOff val="80000"/>
              </a:srgbClr>
            </a:solidFill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>
            <a:defPPr>
              <a:defRPr lang="zh-CN">
                <a:solidFill>
                  <a:srgbClr val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7" name="文本框 5"/>
          <p:cNvSpPr txBox="1"/>
          <p:nvPr>
            <p:custDataLst>
              <p:tags r:id="rId5"/>
            </p:custDataLst>
          </p:nvPr>
        </p:nvSpPr>
        <p:spPr>
          <a:xfrm>
            <a:off x="3642360" y="3054350"/>
            <a:ext cx="2257425" cy="78740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FFFFFF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Google公布了GFS和MapReduce两篇Paper</a:t>
            </a:r>
            <a:endParaRPr lang="zh-CN" altLang="en-US" sz="1600">
              <a:solidFill>
                <a:srgbClr val="FFFFFF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8" name="ï$ḻiďê"/>
          <p:cNvSpPr txBox="1"/>
          <p:nvPr>
            <p:custDataLst>
              <p:tags r:id="rId6"/>
            </p:custDataLst>
          </p:nvPr>
        </p:nvSpPr>
        <p:spPr bwMode="auto">
          <a:xfrm>
            <a:off x="1397898" y="2917727"/>
            <a:ext cx="1796987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9pPr>
          </a:lstStyle>
          <a:p>
            <a:pPr lvl="0">
              <a:buSzPct val="25000"/>
              <a:defRPr/>
            </a:pPr>
            <a:r>
              <a:rPr lang="zh-CN" altLang="en-US" b="1" spc="120">
                <a:latin typeface="微软雅黑" panose="020B0503020204020204" charset="-122"/>
                <a:ea typeface="微软雅黑" panose="020B0503020204020204" charset="-122"/>
              </a:rPr>
              <a:t>云计算萌芽</a:t>
            </a:r>
            <a:endParaRPr lang="zh-CN" altLang="en-US" b="1" spc="12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泪滴形 19"/>
          <p:cNvSpPr/>
          <p:nvPr>
            <p:custDataLst>
              <p:tags r:id="rId7"/>
            </p:custDataLst>
          </p:nvPr>
        </p:nvSpPr>
        <p:spPr>
          <a:xfrm rot="8100000">
            <a:off x="1139513" y="2995339"/>
            <a:ext cx="152316" cy="152316"/>
          </a:xfrm>
          <a:prstGeom prst="teardrop">
            <a:avLst/>
          </a:prstGeom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ïśḷiḍè"/>
          <p:cNvSpPr txBox="1"/>
          <p:nvPr>
            <p:custDataLst>
              <p:tags r:id="rId8"/>
            </p:custDataLst>
          </p:nvPr>
        </p:nvSpPr>
        <p:spPr>
          <a:xfrm>
            <a:off x="853215" y="818124"/>
            <a:ext cx="5242785" cy="707886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>
            <a:normAutofit fontScale="97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9pPr>
          </a:lstStyle>
          <a:p>
            <a:pPr>
              <a:buSzPct val="25000"/>
              <a:tabLst>
                <a:tab pos="4210050" algn="l"/>
              </a:tabLst>
            </a:pPr>
            <a:r>
              <a:rPr lang="zh-CN" altLang="en-US" sz="4000" spc="300">
                <a:latin typeface="微软雅黑" panose="020B0503020204020204" charset="-122"/>
                <a:ea typeface="微软雅黑" panose="020B0503020204020204" charset="-122"/>
              </a:rPr>
              <a:t>云计算的起源与发展</a:t>
            </a:r>
            <a:endParaRPr lang="zh-CN" altLang="en-US" sz="4000" spc="3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9"/>
            </p:custDataLst>
          </p:nvPr>
        </p:nvCxnSpPr>
        <p:spPr>
          <a:xfrm>
            <a:off x="5913650" y="2810318"/>
            <a:ext cx="0" cy="1730489"/>
          </a:xfrm>
          <a:prstGeom prst="line">
            <a:avLst/>
          </a:prstGeom>
          <a:ln w="25400">
            <a:solidFill>
              <a:srgbClr val="E1448B"/>
            </a:solidFill>
          </a:ln>
        </p:spPr>
        <p:style>
          <a:lnRef idx="1">
            <a:srgbClr val="FC4653"/>
          </a:lnRef>
          <a:fillRef idx="0">
            <a:srgbClr val="FC4653"/>
          </a:fillRef>
          <a:effectRef idx="0">
            <a:srgbClr val="FC4653"/>
          </a:effectRef>
          <a:fontRef idx="minor">
            <a:srgbClr val="242424"/>
          </a:fontRef>
        </p:style>
      </p:cxnSp>
      <p:sp>
        <p:nvSpPr>
          <p:cNvPr id="11" name="文本框 90"/>
          <p:cNvSpPr txBox="1"/>
          <p:nvPr>
            <p:custDataLst>
              <p:tags r:id="rId10"/>
            </p:custDataLst>
          </p:nvPr>
        </p:nvSpPr>
        <p:spPr>
          <a:xfrm>
            <a:off x="3149171" y="5252626"/>
            <a:ext cx="986167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>
                <a:solidFill>
                  <a:srgbClr val="E144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2004</a:t>
            </a:r>
            <a:endParaRPr lang="en-US" altLang="zh-CN" sz="2800" b="1">
              <a:solidFill>
                <a:srgbClr val="E144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椭圆 11"/>
          <p:cNvSpPr/>
          <p:nvPr>
            <p:custDataLst>
              <p:tags r:id="rId11"/>
            </p:custDataLst>
          </p:nvPr>
        </p:nvSpPr>
        <p:spPr>
          <a:xfrm>
            <a:off x="5731422" y="4578202"/>
            <a:ext cx="364456" cy="364456"/>
          </a:xfrm>
          <a:prstGeom prst="ellipse">
            <a:avLst/>
          </a:prstGeom>
          <a:solidFill>
            <a:srgbClr val="E1448B"/>
          </a:solidFill>
          <a:ln w="101600">
            <a:solidFill>
              <a:srgbClr val="E1448B">
                <a:lumMod val="20000"/>
                <a:lumOff val="80000"/>
              </a:srgbClr>
            </a:solidFill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>
            <a:defPPr>
              <a:defRPr lang="zh-CN">
                <a:solidFill>
                  <a:srgbClr val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3" name="文本框 5"/>
          <p:cNvSpPr txBox="1"/>
          <p:nvPr>
            <p:custDataLst>
              <p:tags r:id="rId12"/>
            </p:custDataLst>
          </p:nvPr>
        </p:nvSpPr>
        <p:spPr>
          <a:xfrm>
            <a:off x="6069208" y="3125530"/>
            <a:ext cx="2594843" cy="787523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FFFFFF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hadoop</a:t>
            </a:r>
            <a:r>
              <a:rPr lang="zh-CN" altLang="en-US" sz="1600">
                <a:solidFill>
                  <a:srgbClr val="FFFFFF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公式的成立，，许多大的公式纷纷进入云计算</a:t>
            </a:r>
            <a:endParaRPr lang="zh-CN" altLang="en-US" sz="1600">
              <a:solidFill>
                <a:srgbClr val="FFFFFF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4" name="ï$ḻiďê"/>
          <p:cNvSpPr txBox="1"/>
          <p:nvPr>
            <p:custDataLst>
              <p:tags r:id="rId13"/>
            </p:custDataLst>
          </p:nvPr>
        </p:nvSpPr>
        <p:spPr bwMode="auto">
          <a:xfrm>
            <a:off x="6242562" y="2576210"/>
            <a:ext cx="1796987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9pPr>
          </a:lstStyle>
          <a:p>
            <a:pPr lvl="0">
              <a:buSzPct val="25000"/>
              <a:defRPr/>
            </a:pPr>
            <a:r>
              <a:rPr lang="zh-CN" altLang="en-US" b="1" spc="120">
                <a:latin typeface="微软雅黑" panose="020B0503020204020204" charset="-122"/>
                <a:ea typeface="微软雅黑" panose="020B0503020204020204" charset="-122"/>
              </a:rPr>
              <a:t>云计算成熟</a:t>
            </a:r>
            <a:endParaRPr lang="zh-CN" altLang="en-US" b="1" spc="12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泪滴形 14"/>
          <p:cNvSpPr/>
          <p:nvPr>
            <p:custDataLst>
              <p:tags r:id="rId14"/>
            </p:custDataLst>
          </p:nvPr>
        </p:nvSpPr>
        <p:spPr>
          <a:xfrm rot="8100000">
            <a:off x="5837492" y="2626517"/>
            <a:ext cx="152316" cy="152316"/>
          </a:xfrm>
          <a:prstGeom prst="teardrop">
            <a:avLst/>
          </a:prstGeom>
          <a:solidFill>
            <a:srgbClr val="E1448B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>
            <p:custDataLst>
              <p:tags r:id="rId15"/>
            </p:custDataLst>
          </p:nvPr>
        </p:nvCxnSpPr>
        <p:spPr>
          <a:xfrm>
            <a:off x="8771586" y="2450908"/>
            <a:ext cx="0" cy="1730489"/>
          </a:xfrm>
          <a:prstGeom prst="line">
            <a:avLst/>
          </a:prstGeom>
          <a:ln w="25400">
            <a:solidFill>
              <a:srgbClr val="A84FAE"/>
            </a:solidFill>
          </a:ln>
        </p:spPr>
        <p:style>
          <a:lnRef idx="1">
            <a:srgbClr val="FC4653"/>
          </a:lnRef>
          <a:fillRef idx="0">
            <a:srgbClr val="FC4653"/>
          </a:fillRef>
          <a:effectRef idx="0">
            <a:srgbClr val="FC4653"/>
          </a:effectRef>
          <a:fontRef idx="minor">
            <a:srgbClr val="242424"/>
          </a:fontRef>
        </p:style>
      </p:cxnSp>
      <p:sp>
        <p:nvSpPr>
          <p:cNvPr id="17" name="文本框 90"/>
          <p:cNvSpPr txBox="1"/>
          <p:nvPr>
            <p:custDataLst>
              <p:tags r:id="rId16"/>
            </p:custDataLst>
          </p:nvPr>
        </p:nvSpPr>
        <p:spPr>
          <a:xfrm>
            <a:off x="8278502" y="4670966"/>
            <a:ext cx="986167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>
                <a:solidFill>
                  <a:srgbClr val="A84F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endParaRPr lang="en-US" altLang="zh-CN" sz="2800" b="1">
              <a:solidFill>
                <a:srgbClr val="A84FA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椭圆 18"/>
          <p:cNvSpPr/>
          <p:nvPr>
            <p:custDataLst>
              <p:tags r:id="rId17"/>
            </p:custDataLst>
          </p:nvPr>
        </p:nvSpPr>
        <p:spPr>
          <a:xfrm>
            <a:off x="8589358" y="4213712"/>
            <a:ext cx="364456" cy="364456"/>
          </a:xfrm>
          <a:prstGeom prst="ellipse">
            <a:avLst/>
          </a:prstGeom>
          <a:solidFill>
            <a:srgbClr val="A84FAE"/>
          </a:solidFill>
          <a:ln w="101600">
            <a:solidFill>
              <a:srgbClr val="A84FAE">
                <a:lumMod val="20000"/>
                <a:lumOff val="80000"/>
              </a:srgbClr>
            </a:solidFill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>
            <a:defPPr>
              <a:defRPr lang="zh-CN">
                <a:solidFill>
                  <a:srgbClr val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1" name="文本框 5"/>
          <p:cNvSpPr txBox="1"/>
          <p:nvPr>
            <p:custDataLst>
              <p:tags r:id="rId18"/>
            </p:custDataLst>
          </p:nvPr>
        </p:nvSpPr>
        <p:spPr>
          <a:xfrm>
            <a:off x="8879205" y="2717800"/>
            <a:ext cx="2594610" cy="146431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FFFFFF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云计算技术已经普遍服务于现如今的互联网服务中，最为常见的就是网络搜索引擎和网络邮箱。</a:t>
            </a:r>
            <a:endParaRPr lang="zh-CN" altLang="en-US" sz="1600">
              <a:solidFill>
                <a:srgbClr val="FFFFFF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2" name="ï$ḻiďê"/>
          <p:cNvSpPr txBox="1"/>
          <p:nvPr>
            <p:custDataLst>
              <p:tags r:id="rId19"/>
            </p:custDataLst>
          </p:nvPr>
        </p:nvSpPr>
        <p:spPr bwMode="auto">
          <a:xfrm>
            <a:off x="8953813" y="2243470"/>
            <a:ext cx="1796987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9pPr>
          </a:lstStyle>
          <a:p>
            <a:pPr lvl="0">
              <a:buSzPct val="25000"/>
              <a:defRPr/>
            </a:pPr>
            <a:r>
              <a:rPr lang="zh-CN" altLang="en-US" b="1" spc="120">
                <a:latin typeface="微软雅黑" panose="020B0503020204020204" charset="-122"/>
                <a:ea typeface="微软雅黑" panose="020B0503020204020204" charset="-122"/>
              </a:rPr>
              <a:t>云计算现状</a:t>
            </a:r>
            <a:endParaRPr lang="zh-CN" altLang="en-US" b="1" spc="12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泪滴形 22"/>
          <p:cNvSpPr/>
          <p:nvPr>
            <p:custDataLst>
              <p:tags r:id="rId20"/>
            </p:custDataLst>
          </p:nvPr>
        </p:nvSpPr>
        <p:spPr>
          <a:xfrm rot="8100000">
            <a:off x="8695428" y="2321082"/>
            <a:ext cx="152316" cy="152316"/>
          </a:xfrm>
          <a:prstGeom prst="teardrop">
            <a:avLst/>
          </a:prstGeom>
          <a:solidFill>
            <a:srgbClr val="A84FAE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>
            <p:custDataLst>
              <p:tags r:id="rId21"/>
            </p:custDataLst>
          </p:nvPr>
        </p:nvSpPr>
        <p:spPr>
          <a:xfrm rot="4182724">
            <a:off x="11240220" y="3723334"/>
            <a:ext cx="182226" cy="157091"/>
          </a:xfrm>
          <a:prstGeom prst="triangle">
            <a:avLst/>
          </a:prstGeom>
          <a:solidFill>
            <a:srgbClr val="E1448B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>
            <p:custDataLst>
              <p:tags r:id="rId22"/>
            </p:custDataLst>
          </p:nvPr>
        </p:nvSpPr>
        <p:spPr>
          <a:xfrm>
            <a:off x="3460413" y="4784464"/>
            <a:ext cx="364456" cy="364456"/>
          </a:xfrm>
          <a:prstGeom prst="ellipse">
            <a:avLst/>
          </a:prstGeom>
          <a:solidFill>
            <a:srgbClr val="FC4653"/>
          </a:solidFill>
          <a:ln w="101600">
            <a:solidFill>
              <a:srgbClr val="FC4653">
                <a:lumMod val="20000"/>
                <a:lumOff val="80000"/>
              </a:srgbClr>
            </a:solidFill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>
            <a:defPPr>
              <a:defRPr lang="zh-CN">
                <a:solidFill>
                  <a:srgbClr val="FFFFFF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cxnSp>
        <p:nvCxnSpPr>
          <p:cNvPr id="3" name="直接连接符 2"/>
          <p:cNvCxnSpPr/>
          <p:nvPr>
            <p:custDataLst>
              <p:tags r:id="rId23"/>
            </p:custDataLst>
          </p:nvPr>
        </p:nvCxnSpPr>
        <p:spPr>
          <a:xfrm>
            <a:off x="3642641" y="3054045"/>
            <a:ext cx="0" cy="1730489"/>
          </a:xfrm>
          <a:prstGeom prst="line">
            <a:avLst/>
          </a:prstGeom>
          <a:ln w="25400">
            <a:solidFill>
              <a:srgbClr val="FC4653"/>
            </a:solidFill>
          </a:ln>
        </p:spPr>
        <p:style>
          <a:lnRef idx="1">
            <a:srgbClr val="FC4653"/>
          </a:lnRef>
          <a:fillRef idx="0">
            <a:srgbClr val="FC4653"/>
          </a:fillRef>
          <a:effectRef idx="0">
            <a:srgbClr val="FC4653"/>
          </a:effectRef>
          <a:fontRef idx="minor">
            <a:srgbClr val="242424"/>
          </a:fontRef>
        </p:style>
      </p:cxnSp>
      <p:sp>
        <p:nvSpPr>
          <p:cNvPr id="4" name="ï$ḻiďê"/>
          <p:cNvSpPr txBox="1"/>
          <p:nvPr>
            <p:custDataLst>
              <p:tags r:id="rId24"/>
            </p:custDataLst>
          </p:nvPr>
        </p:nvSpPr>
        <p:spPr bwMode="auto">
          <a:xfrm>
            <a:off x="3687073" y="2423062"/>
            <a:ext cx="1796987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242424"/>
                </a:solidFill>
              </a:defRPr>
            </a:lvl9pPr>
          </a:lstStyle>
          <a:p>
            <a:pPr lvl="0">
              <a:buSzPct val="25000"/>
              <a:defRPr/>
            </a:pPr>
            <a:r>
              <a:rPr lang="zh-CN" altLang="en-US" b="1" spc="120">
                <a:latin typeface="微软雅黑" panose="020B0503020204020204" charset="-122"/>
                <a:ea typeface="微软雅黑" panose="020B0503020204020204" charset="-122"/>
              </a:rPr>
              <a:t>云计算发展</a:t>
            </a:r>
            <a:endParaRPr lang="zh-CN" altLang="en-US" b="1" spc="12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泪滴形 4"/>
          <p:cNvSpPr/>
          <p:nvPr>
            <p:custDataLst>
              <p:tags r:id="rId25"/>
            </p:custDataLst>
          </p:nvPr>
        </p:nvSpPr>
        <p:spPr>
          <a:xfrm rot="8100000">
            <a:off x="3565848" y="2941999"/>
            <a:ext cx="152316" cy="152316"/>
          </a:xfrm>
          <a:prstGeom prst="teardrop">
            <a:avLst/>
          </a:prstGeom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6"/>
            </p:custDataLst>
          </p:nvPr>
        </p:nvSpPr>
        <p:spPr>
          <a:xfrm>
            <a:off x="1360170" y="3305175"/>
            <a:ext cx="2174240" cy="147955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8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FFFFFF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虚拟化的提出。虚拟化是今天云计算基础架构的核心，而后随着网络技术的发展，逐渐孕育了云计算的萌芽。</a:t>
            </a:r>
            <a:endParaRPr lang="zh-CN" altLang="en-US" sz="1600">
              <a:solidFill>
                <a:srgbClr val="FFFFFF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90"/>
          <p:cNvSpPr txBox="1"/>
          <p:nvPr>
            <p:custDataLst>
              <p:tags r:id="rId27"/>
            </p:custDataLst>
          </p:nvPr>
        </p:nvSpPr>
        <p:spPr>
          <a:xfrm>
            <a:off x="5484066" y="5149121"/>
            <a:ext cx="986167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>
                <a:solidFill>
                  <a:srgbClr val="E144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2008</a:t>
            </a:r>
            <a:endParaRPr lang="en-US" altLang="zh-CN" sz="2800" b="1">
              <a:solidFill>
                <a:srgbClr val="E144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2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1600200"/>
          </a:xfrm>
        </p:spPr>
        <p:txBody>
          <a:bodyPr/>
          <a:p>
            <a:r>
              <a:rPr lang="en-US" altLang="zh-CN"/>
              <a:t>hadoop</a:t>
            </a:r>
            <a:r>
              <a:rPr lang="zh-CN" altLang="en-US"/>
              <a:t>之父</a:t>
            </a:r>
            <a:br>
              <a:rPr lang="zh-CN" altLang="en-US"/>
            </a:br>
            <a:r>
              <a:rPr lang="zh-CN" altLang="en-US"/>
              <a:t> Doug Cutting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2004年，Cutting和同为程序员出身的Mike Cafarella决定开发一款可以代替当时的主流搜索产品的开源搜索引擎，这个项目被命名为Nutch。同年，Google这时正好发布了一项研究报告，报告中介绍了两款 Google为支持自家的搜索引擎而开发的软件平台。这两个平台一个是GFS（Google File System），用于存储不同设备所产生的海量数据；另一个是MapReduce，它运行在GFS之上，负责分布式大规模数据。基于这两个平台，Cutting最引人瞩目的作品——Hadoop诞生了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 descr="8c6d01973c500392f5684956ce0748b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105" y="2205355"/>
            <a:ext cx="3610610" cy="32607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云计算技术在工业和学术界的先进代表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505" y="987425"/>
            <a:ext cx="6835140" cy="4873625"/>
          </a:xfrm>
        </p:spPr>
        <p:txBody>
          <a:bodyPr>
            <a:normAutofit fontScale="90000" lnSpcReduction="10000"/>
          </a:bodyPr>
          <a:p>
            <a:r>
              <a:rPr lang="zh-CN" altLang="en-US"/>
              <a:t>10年前，一个叫王坚的人和马云谈，阿里巴巴未来要想在世界互联企业留下身影，就得摆脱一些技术被国外控制，无论是国有大企业还是BAT这些优秀民企，服务器都是从国外买来的，王坚说服马云阿里巴巴发展云计算。王坚当年也被称为是个“骗子”，甚至有人说他“忽悠”了马云，而他连代码都不会写，他当年只是一个心理学导师，却给马云画了一张“云计算”的大饼，如今10年过去，这颗“大饼”阿里云已成为阿里巴巴全球行业前三名的“独角兽”。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e6421210fee59cd4344f3fb1d99e16e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470" y="2057400"/>
            <a:ext cx="4471035" cy="39814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任意多边形 36"/>
          <p:cNvSpPr/>
          <p:nvPr>
            <p:custDataLst>
              <p:tags r:id="rId1"/>
            </p:custDataLst>
          </p:nvPr>
        </p:nvSpPr>
        <p:spPr bwMode="auto">
          <a:xfrm>
            <a:off x="3799024" y="2885348"/>
            <a:ext cx="1233765" cy="1233767"/>
          </a:xfrm>
          <a:custGeom>
            <a:avLst/>
            <a:gdLst/>
            <a:ahLst/>
            <a:cxnLst>
              <a:cxn ang="0">
                <a:pos x="432" y="906"/>
              </a:cxn>
              <a:cxn ang="0">
                <a:pos x="490" y="906"/>
              </a:cxn>
              <a:cxn ang="0">
                <a:pos x="906" y="490"/>
              </a:cxn>
              <a:cxn ang="0">
                <a:pos x="906" y="432"/>
              </a:cxn>
              <a:cxn ang="0">
                <a:pos x="490" y="16"/>
              </a:cxn>
              <a:cxn ang="0">
                <a:pos x="432" y="16"/>
              </a:cxn>
              <a:cxn ang="0">
                <a:pos x="16" y="432"/>
              </a:cxn>
              <a:cxn ang="0">
                <a:pos x="16" y="490"/>
              </a:cxn>
              <a:cxn ang="0">
                <a:pos x="432" y="906"/>
              </a:cxn>
            </a:cxnLst>
            <a:rect l="0" t="0" r="r" b="b"/>
            <a:pathLst>
              <a:path w="922" h="922">
                <a:moveTo>
                  <a:pt x="432" y="906"/>
                </a:moveTo>
                <a:cubicBezTo>
                  <a:pt x="448" y="922"/>
                  <a:pt x="474" y="922"/>
                  <a:pt x="490" y="906"/>
                </a:cubicBezTo>
                <a:cubicBezTo>
                  <a:pt x="906" y="490"/>
                  <a:pt x="906" y="490"/>
                  <a:pt x="906" y="490"/>
                </a:cubicBezTo>
                <a:cubicBezTo>
                  <a:pt x="922" y="474"/>
                  <a:pt x="922" y="448"/>
                  <a:pt x="906" y="432"/>
                </a:cubicBezTo>
                <a:cubicBezTo>
                  <a:pt x="490" y="16"/>
                  <a:pt x="490" y="16"/>
                  <a:pt x="490" y="16"/>
                </a:cubicBezTo>
                <a:cubicBezTo>
                  <a:pt x="474" y="0"/>
                  <a:pt x="448" y="0"/>
                  <a:pt x="432" y="16"/>
                </a:cubicBezTo>
                <a:cubicBezTo>
                  <a:pt x="16" y="432"/>
                  <a:pt x="16" y="432"/>
                  <a:pt x="16" y="432"/>
                </a:cubicBezTo>
                <a:cubicBezTo>
                  <a:pt x="0" y="448"/>
                  <a:pt x="0" y="474"/>
                  <a:pt x="16" y="490"/>
                </a:cubicBezTo>
                <a:lnTo>
                  <a:pt x="432" y="906"/>
                </a:lnTo>
                <a:close/>
              </a:path>
            </a:pathLst>
          </a:custGeom>
          <a:solidFill>
            <a:srgbClr val="69A35B">
              <a:lumMod val="75000"/>
            </a:srgb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lnSpc>
                <a:spcPct val="12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任意多边形 37"/>
          <p:cNvSpPr/>
          <p:nvPr>
            <p:custDataLst>
              <p:tags r:id="rId2"/>
            </p:custDataLst>
          </p:nvPr>
        </p:nvSpPr>
        <p:spPr bwMode="auto">
          <a:xfrm>
            <a:off x="3799024" y="2845930"/>
            <a:ext cx="1233765" cy="1233767"/>
          </a:xfrm>
          <a:custGeom>
            <a:avLst/>
            <a:gdLst/>
            <a:ahLst/>
            <a:cxnLst>
              <a:cxn ang="0">
                <a:pos x="432" y="906"/>
              </a:cxn>
              <a:cxn ang="0">
                <a:pos x="490" y="906"/>
              </a:cxn>
              <a:cxn ang="0">
                <a:pos x="906" y="490"/>
              </a:cxn>
              <a:cxn ang="0">
                <a:pos x="906" y="432"/>
              </a:cxn>
              <a:cxn ang="0">
                <a:pos x="490" y="16"/>
              </a:cxn>
              <a:cxn ang="0">
                <a:pos x="432" y="16"/>
              </a:cxn>
              <a:cxn ang="0">
                <a:pos x="16" y="432"/>
              </a:cxn>
              <a:cxn ang="0">
                <a:pos x="16" y="490"/>
              </a:cxn>
              <a:cxn ang="0">
                <a:pos x="432" y="906"/>
              </a:cxn>
            </a:cxnLst>
            <a:rect l="0" t="0" r="r" b="b"/>
            <a:pathLst>
              <a:path w="922" h="922">
                <a:moveTo>
                  <a:pt x="432" y="906"/>
                </a:moveTo>
                <a:cubicBezTo>
                  <a:pt x="448" y="922"/>
                  <a:pt x="474" y="922"/>
                  <a:pt x="490" y="906"/>
                </a:cubicBezTo>
                <a:cubicBezTo>
                  <a:pt x="906" y="490"/>
                  <a:pt x="906" y="490"/>
                  <a:pt x="906" y="490"/>
                </a:cubicBezTo>
                <a:cubicBezTo>
                  <a:pt x="922" y="474"/>
                  <a:pt x="922" y="448"/>
                  <a:pt x="906" y="432"/>
                </a:cubicBezTo>
                <a:cubicBezTo>
                  <a:pt x="490" y="16"/>
                  <a:pt x="490" y="16"/>
                  <a:pt x="490" y="16"/>
                </a:cubicBezTo>
                <a:cubicBezTo>
                  <a:pt x="474" y="0"/>
                  <a:pt x="448" y="0"/>
                  <a:pt x="432" y="16"/>
                </a:cubicBezTo>
                <a:cubicBezTo>
                  <a:pt x="16" y="432"/>
                  <a:pt x="16" y="432"/>
                  <a:pt x="16" y="432"/>
                </a:cubicBezTo>
                <a:cubicBezTo>
                  <a:pt x="0" y="448"/>
                  <a:pt x="0" y="474"/>
                  <a:pt x="16" y="490"/>
                </a:cubicBezTo>
                <a:lnTo>
                  <a:pt x="432" y="906"/>
                </a:lnTo>
                <a:close/>
              </a:path>
            </a:pathLst>
          </a:custGeom>
          <a:solidFill>
            <a:srgbClr val="69A35B"/>
          </a:solidFill>
          <a:ln w="9525">
            <a:noFill/>
            <a:round/>
          </a:ln>
        </p:spPr>
        <p:txBody>
          <a:bodyPr anchor="ctr"/>
          <a:lstStyle/>
          <a:p>
            <a:pPr algn="ctr">
              <a:lnSpc>
                <a:spcPct val="12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任意多边形 36"/>
          <p:cNvSpPr/>
          <p:nvPr>
            <p:custDataLst>
              <p:tags r:id="rId3"/>
            </p:custDataLst>
          </p:nvPr>
        </p:nvSpPr>
        <p:spPr bwMode="auto">
          <a:xfrm>
            <a:off x="7006813" y="2885348"/>
            <a:ext cx="1233765" cy="1233767"/>
          </a:xfrm>
          <a:custGeom>
            <a:avLst/>
            <a:gdLst/>
            <a:ahLst/>
            <a:cxnLst>
              <a:cxn ang="0">
                <a:pos x="432" y="906"/>
              </a:cxn>
              <a:cxn ang="0">
                <a:pos x="490" y="906"/>
              </a:cxn>
              <a:cxn ang="0">
                <a:pos x="906" y="490"/>
              </a:cxn>
              <a:cxn ang="0">
                <a:pos x="906" y="432"/>
              </a:cxn>
              <a:cxn ang="0">
                <a:pos x="490" y="16"/>
              </a:cxn>
              <a:cxn ang="0">
                <a:pos x="432" y="16"/>
              </a:cxn>
              <a:cxn ang="0">
                <a:pos x="16" y="432"/>
              </a:cxn>
              <a:cxn ang="0">
                <a:pos x="16" y="490"/>
              </a:cxn>
              <a:cxn ang="0">
                <a:pos x="432" y="906"/>
              </a:cxn>
            </a:cxnLst>
            <a:rect l="0" t="0" r="r" b="b"/>
            <a:pathLst>
              <a:path w="922" h="922">
                <a:moveTo>
                  <a:pt x="432" y="906"/>
                </a:moveTo>
                <a:cubicBezTo>
                  <a:pt x="448" y="922"/>
                  <a:pt x="474" y="922"/>
                  <a:pt x="490" y="906"/>
                </a:cubicBezTo>
                <a:cubicBezTo>
                  <a:pt x="906" y="490"/>
                  <a:pt x="906" y="490"/>
                  <a:pt x="906" y="490"/>
                </a:cubicBezTo>
                <a:cubicBezTo>
                  <a:pt x="922" y="474"/>
                  <a:pt x="922" y="448"/>
                  <a:pt x="906" y="432"/>
                </a:cubicBezTo>
                <a:cubicBezTo>
                  <a:pt x="490" y="16"/>
                  <a:pt x="490" y="16"/>
                  <a:pt x="490" y="16"/>
                </a:cubicBezTo>
                <a:cubicBezTo>
                  <a:pt x="474" y="0"/>
                  <a:pt x="448" y="0"/>
                  <a:pt x="432" y="16"/>
                </a:cubicBezTo>
                <a:cubicBezTo>
                  <a:pt x="16" y="432"/>
                  <a:pt x="16" y="432"/>
                  <a:pt x="16" y="432"/>
                </a:cubicBezTo>
                <a:cubicBezTo>
                  <a:pt x="0" y="448"/>
                  <a:pt x="0" y="474"/>
                  <a:pt x="16" y="490"/>
                </a:cubicBezTo>
                <a:lnTo>
                  <a:pt x="432" y="906"/>
                </a:lnTo>
                <a:close/>
              </a:path>
            </a:pathLst>
          </a:custGeom>
          <a:solidFill>
            <a:srgbClr val="3498DB">
              <a:lumMod val="75000"/>
            </a:srgb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lnSpc>
                <a:spcPct val="12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任意多边形 37"/>
          <p:cNvSpPr/>
          <p:nvPr>
            <p:custDataLst>
              <p:tags r:id="rId4"/>
            </p:custDataLst>
          </p:nvPr>
        </p:nvSpPr>
        <p:spPr bwMode="auto">
          <a:xfrm>
            <a:off x="7006813" y="2845930"/>
            <a:ext cx="1233765" cy="1233767"/>
          </a:xfrm>
          <a:custGeom>
            <a:avLst/>
            <a:gdLst/>
            <a:ahLst/>
            <a:cxnLst>
              <a:cxn ang="0">
                <a:pos x="432" y="906"/>
              </a:cxn>
              <a:cxn ang="0">
                <a:pos x="490" y="906"/>
              </a:cxn>
              <a:cxn ang="0">
                <a:pos x="906" y="490"/>
              </a:cxn>
              <a:cxn ang="0">
                <a:pos x="906" y="432"/>
              </a:cxn>
              <a:cxn ang="0">
                <a:pos x="490" y="16"/>
              </a:cxn>
              <a:cxn ang="0">
                <a:pos x="432" y="16"/>
              </a:cxn>
              <a:cxn ang="0">
                <a:pos x="16" y="432"/>
              </a:cxn>
              <a:cxn ang="0">
                <a:pos x="16" y="490"/>
              </a:cxn>
              <a:cxn ang="0">
                <a:pos x="432" y="906"/>
              </a:cxn>
            </a:cxnLst>
            <a:rect l="0" t="0" r="r" b="b"/>
            <a:pathLst>
              <a:path w="922" h="922">
                <a:moveTo>
                  <a:pt x="432" y="906"/>
                </a:moveTo>
                <a:cubicBezTo>
                  <a:pt x="448" y="922"/>
                  <a:pt x="474" y="922"/>
                  <a:pt x="490" y="906"/>
                </a:cubicBezTo>
                <a:cubicBezTo>
                  <a:pt x="906" y="490"/>
                  <a:pt x="906" y="490"/>
                  <a:pt x="906" y="490"/>
                </a:cubicBezTo>
                <a:cubicBezTo>
                  <a:pt x="922" y="474"/>
                  <a:pt x="922" y="448"/>
                  <a:pt x="906" y="432"/>
                </a:cubicBezTo>
                <a:cubicBezTo>
                  <a:pt x="490" y="16"/>
                  <a:pt x="490" y="16"/>
                  <a:pt x="490" y="16"/>
                </a:cubicBezTo>
                <a:cubicBezTo>
                  <a:pt x="474" y="0"/>
                  <a:pt x="448" y="0"/>
                  <a:pt x="432" y="16"/>
                </a:cubicBezTo>
                <a:cubicBezTo>
                  <a:pt x="16" y="432"/>
                  <a:pt x="16" y="432"/>
                  <a:pt x="16" y="432"/>
                </a:cubicBezTo>
                <a:cubicBezTo>
                  <a:pt x="0" y="448"/>
                  <a:pt x="0" y="474"/>
                  <a:pt x="16" y="490"/>
                </a:cubicBezTo>
                <a:lnTo>
                  <a:pt x="432" y="906"/>
                </a:lnTo>
                <a:close/>
              </a:path>
            </a:pathLst>
          </a:custGeom>
          <a:solidFill>
            <a:srgbClr val="3498DB"/>
          </a:solidFill>
          <a:ln w="9525">
            <a:noFill/>
            <a:round/>
          </a:ln>
        </p:spPr>
        <p:txBody>
          <a:bodyPr anchor="ctr"/>
          <a:lstStyle/>
          <a:p>
            <a:pPr algn="ctr">
              <a:lnSpc>
                <a:spcPct val="12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任意多边形 36"/>
          <p:cNvSpPr/>
          <p:nvPr>
            <p:custDataLst>
              <p:tags r:id="rId5"/>
            </p:custDataLst>
          </p:nvPr>
        </p:nvSpPr>
        <p:spPr bwMode="auto">
          <a:xfrm>
            <a:off x="5402918" y="4489243"/>
            <a:ext cx="1233765" cy="1233767"/>
          </a:xfrm>
          <a:custGeom>
            <a:avLst/>
            <a:gdLst/>
            <a:ahLst/>
            <a:cxnLst>
              <a:cxn ang="0">
                <a:pos x="432" y="906"/>
              </a:cxn>
              <a:cxn ang="0">
                <a:pos x="490" y="906"/>
              </a:cxn>
              <a:cxn ang="0">
                <a:pos x="906" y="490"/>
              </a:cxn>
              <a:cxn ang="0">
                <a:pos x="906" y="432"/>
              </a:cxn>
              <a:cxn ang="0">
                <a:pos x="490" y="16"/>
              </a:cxn>
              <a:cxn ang="0">
                <a:pos x="432" y="16"/>
              </a:cxn>
              <a:cxn ang="0">
                <a:pos x="16" y="432"/>
              </a:cxn>
              <a:cxn ang="0">
                <a:pos x="16" y="490"/>
              </a:cxn>
              <a:cxn ang="0">
                <a:pos x="432" y="906"/>
              </a:cxn>
            </a:cxnLst>
            <a:rect l="0" t="0" r="r" b="b"/>
            <a:pathLst>
              <a:path w="922" h="922">
                <a:moveTo>
                  <a:pt x="432" y="906"/>
                </a:moveTo>
                <a:cubicBezTo>
                  <a:pt x="448" y="922"/>
                  <a:pt x="474" y="922"/>
                  <a:pt x="490" y="906"/>
                </a:cubicBezTo>
                <a:cubicBezTo>
                  <a:pt x="906" y="490"/>
                  <a:pt x="906" y="490"/>
                  <a:pt x="906" y="490"/>
                </a:cubicBezTo>
                <a:cubicBezTo>
                  <a:pt x="922" y="474"/>
                  <a:pt x="922" y="448"/>
                  <a:pt x="906" y="432"/>
                </a:cubicBezTo>
                <a:cubicBezTo>
                  <a:pt x="490" y="16"/>
                  <a:pt x="490" y="16"/>
                  <a:pt x="490" y="16"/>
                </a:cubicBezTo>
                <a:cubicBezTo>
                  <a:pt x="474" y="0"/>
                  <a:pt x="448" y="0"/>
                  <a:pt x="432" y="16"/>
                </a:cubicBezTo>
                <a:cubicBezTo>
                  <a:pt x="16" y="432"/>
                  <a:pt x="16" y="432"/>
                  <a:pt x="16" y="432"/>
                </a:cubicBezTo>
                <a:cubicBezTo>
                  <a:pt x="0" y="448"/>
                  <a:pt x="0" y="474"/>
                  <a:pt x="16" y="490"/>
                </a:cubicBezTo>
                <a:lnTo>
                  <a:pt x="432" y="906"/>
                </a:lnTo>
                <a:close/>
              </a:path>
            </a:pathLst>
          </a:custGeom>
          <a:solidFill>
            <a:srgbClr val="1AA3AA">
              <a:lumMod val="75000"/>
            </a:srgb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lnSpc>
                <a:spcPct val="12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任意多边形 37"/>
          <p:cNvSpPr/>
          <p:nvPr>
            <p:custDataLst>
              <p:tags r:id="rId6"/>
            </p:custDataLst>
          </p:nvPr>
        </p:nvSpPr>
        <p:spPr bwMode="auto">
          <a:xfrm>
            <a:off x="5402918" y="4449825"/>
            <a:ext cx="1233765" cy="1233767"/>
          </a:xfrm>
          <a:custGeom>
            <a:avLst/>
            <a:gdLst/>
            <a:ahLst/>
            <a:cxnLst>
              <a:cxn ang="0">
                <a:pos x="432" y="906"/>
              </a:cxn>
              <a:cxn ang="0">
                <a:pos x="490" y="906"/>
              </a:cxn>
              <a:cxn ang="0">
                <a:pos x="906" y="490"/>
              </a:cxn>
              <a:cxn ang="0">
                <a:pos x="906" y="432"/>
              </a:cxn>
              <a:cxn ang="0">
                <a:pos x="490" y="16"/>
              </a:cxn>
              <a:cxn ang="0">
                <a:pos x="432" y="16"/>
              </a:cxn>
              <a:cxn ang="0">
                <a:pos x="16" y="432"/>
              </a:cxn>
              <a:cxn ang="0">
                <a:pos x="16" y="490"/>
              </a:cxn>
              <a:cxn ang="0">
                <a:pos x="432" y="906"/>
              </a:cxn>
            </a:cxnLst>
            <a:rect l="0" t="0" r="r" b="b"/>
            <a:pathLst>
              <a:path w="922" h="922">
                <a:moveTo>
                  <a:pt x="432" y="906"/>
                </a:moveTo>
                <a:cubicBezTo>
                  <a:pt x="448" y="922"/>
                  <a:pt x="474" y="922"/>
                  <a:pt x="490" y="906"/>
                </a:cubicBezTo>
                <a:cubicBezTo>
                  <a:pt x="906" y="490"/>
                  <a:pt x="906" y="490"/>
                  <a:pt x="906" y="490"/>
                </a:cubicBezTo>
                <a:cubicBezTo>
                  <a:pt x="922" y="474"/>
                  <a:pt x="922" y="448"/>
                  <a:pt x="906" y="432"/>
                </a:cubicBezTo>
                <a:cubicBezTo>
                  <a:pt x="490" y="16"/>
                  <a:pt x="490" y="16"/>
                  <a:pt x="490" y="16"/>
                </a:cubicBezTo>
                <a:cubicBezTo>
                  <a:pt x="474" y="0"/>
                  <a:pt x="448" y="0"/>
                  <a:pt x="432" y="16"/>
                </a:cubicBezTo>
                <a:cubicBezTo>
                  <a:pt x="16" y="432"/>
                  <a:pt x="16" y="432"/>
                  <a:pt x="16" y="432"/>
                </a:cubicBezTo>
                <a:cubicBezTo>
                  <a:pt x="0" y="448"/>
                  <a:pt x="0" y="474"/>
                  <a:pt x="16" y="490"/>
                </a:cubicBezTo>
                <a:lnTo>
                  <a:pt x="432" y="906"/>
                </a:lnTo>
                <a:close/>
              </a:path>
            </a:pathLst>
          </a:custGeom>
          <a:solidFill>
            <a:srgbClr val="1AA3AA"/>
          </a:solidFill>
          <a:ln w="9525">
            <a:noFill/>
            <a:round/>
          </a:ln>
        </p:spPr>
        <p:txBody>
          <a:bodyPr anchor="ctr"/>
          <a:lstStyle/>
          <a:p>
            <a:pPr algn="ctr">
              <a:lnSpc>
                <a:spcPct val="12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任意多边形: 形状 68"/>
          <p:cNvSpPr/>
          <p:nvPr>
            <p:custDataLst>
              <p:tags r:id="rId7"/>
            </p:custDataLst>
          </p:nvPr>
        </p:nvSpPr>
        <p:spPr>
          <a:xfrm rot="2174348">
            <a:off x="4914316" y="2090407"/>
            <a:ext cx="144736" cy="873474"/>
          </a:xfrm>
          <a:custGeom>
            <a:avLst/>
            <a:gdLst>
              <a:gd name="connsiteX0" fmla="*/ 192643 w 192643"/>
              <a:gd name="connsiteY0" fmla="*/ 0 h 1056904"/>
              <a:gd name="connsiteX1" fmla="*/ 26389 w 192643"/>
              <a:gd name="connsiteY1" fmla="*/ 546265 h 1056904"/>
              <a:gd name="connsiteX2" fmla="*/ 2638 w 192643"/>
              <a:gd name="connsiteY2" fmla="*/ 1056904 h 105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643" h="1056904">
                <a:moveTo>
                  <a:pt x="192643" y="0"/>
                </a:moveTo>
                <a:cubicBezTo>
                  <a:pt x="125349" y="185057"/>
                  <a:pt x="58056" y="370114"/>
                  <a:pt x="26389" y="546265"/>
                </a:cubicBezTo>
                <a:cubicBezTo>
                  <a:pt x="-5278" y="722416"/>
                  <a:pt x="-1320" y="889660"/>
                  <a:pt x="2638" y="1056904"/>
                </a:cubicBezTo>
              </a:path>
            </a:pathLst>
          </a:custGeom>
          <a:noFill/>
          <a:ln w="38100">
            <a:solidFill>
              <a:srgbClr val="000000">
                <a:lumMod val="65000"/>
                <a:lumOff val="35000"/>
              </a:srgbClr>
            </a:solidFill>
            <a:headEnd type="triangle"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任意多边形: 形状 69"/>
          <p:cNvSpPr/>
          <p:nvPr>
            <p:custDataLst>
              <p:tags r:id="rId8"/>
            </p:custDataLst>
          </p:nvPr>
        </p:nvSpPr>
        <p:spPr>
          <a:xfrm rot="12824278">
            <a:off x="6942581" y="4040654"/>
            <a:ext cx="144736" cy="873474"/>
          </a:xfrm>
          <a:custGeom>
            <a:avLst/>
            <a:gdLst>
              <a:gd name="connsiteX0" fmla="*/ 192643 w 192643"/>
              <a:gd name="connsiteY0" fmla="*/ 0 h 1056904"/>
              <a:gd name="connsiteX1" fmla="*/ 26389 w 192643"/>
              <a:gd name="connsiteY1" fmla="*/ 546265 h 1056904"/>
              <a:gd name="connsiteX2" fmla="*/ 2638 w 192643"/>
              <a:gd name="connsiteY2" fmla="*/ 1056904 h 105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643" h="1056904">
                <a:moveTo>
                  <a:pt x="192643" y="0"/>
                </a:moveTo>
                <a:cubicBezTo>
                  <a:pt x="125349" y="185057"/>
                  <a:pt x="58056" y="370114"/>
                  <a:pt x="26389" y="546265"/>
                </a:cubicBezTo>
                <a:cubicBezTo>
                  <a:pt x="-5278" y="722416"/>
                  <a:pt x="-1320" y="889660"/>
                  <a:pt x="2638" y="1056904"/>
                </a:cubicBezTo>
              </a:path>
            </a:pathLst>
          </a:custGeom>
          <a:noFill/>
          <a:ln w="38100">
            <a:solidFill>
              <a:srgbClr val="000000">
                <a:lumMod val="65000"/>
                <a:lumOff val="35000"/>
              </a:srgbClr>
            </a:solidFill>
            <a:headEnd type="triangle"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3" name="任意多边形: 形状 82"/>
          <p:cNvSpPr/>
          <p:nvPr>
            <p:custDataLst>
              <p:tags r:id="rId9"/>
            </p:custDataLst>
          </p:nvPr>
        </p:nvSpPr>
        <p:spPr>
          <a:xfrm rot="18199748">
            <a:off x="5055704" y="4023839"/>
            <a:ext cx="144736" cy="873474"/>
          </a:xfrm>
          <a:custGeom>
            <a:avLst/>
            <a:gdLst>
              <a:gd name="connsiteX0" fmla="*/ 192643 w 192643"/>
              <a:gd name="connsiteY0" fmla="*/ 0 h 1056904"/>
              <a:gd name="connsiteX1" fmla="*/ 26389 w 192643"/>
              <a:gd name="connsiteY1" fmla="*/ 546265 h 1056904"/>
              <a:gd name="connsiteX2" fmla="*/ 2638 w 192643"/>
              <a:gd name="connsiteY2" fmla="*/ 1056904 h 105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643" h="1056904">
                <a:moveTo>
                  <a:pt x="192643" y="0"/>
                </a:moveTo>
                <a:cubicBezTo>
                  <a:pt x="125349" y="185057"/>
                  <a:pt x="58056" y="370114"/>
                  <a:pt x="26389" y="546265"/>
                </a:cubicBezTo>
                <a:cubicBezTo>
                  <a:pt x="-5278" y="722416"/>
                  <a:pt x="-1320" y="889660"/>
                  <a:pt x="2638" y="1056904"/>
                </a:cubicBezTo>
              </a:path>
            </a:pathLst>
          </a:custGeom>
          <a:noFill/>
          <a:ln w="38100">
            <a:solidFill>
              <a:srgbClr val="000000">
                <a:lumMod val="65000"/>
                <a:lumOff val="35000"/>
              </a:srgbClr>
            </a:solidFill>
            <a:headEnd type="triangle"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任意多边形: 形状 83"/>
          <p:cNvSpPr/>
          <p:nvPr>
            <p:custDataLst>
              <p:tags r:id="rId10"/>
            </p:custDataLst>
          </p:nvPr>
        </p:nvSpPr>
        <p:spPr>
          <a:xfrm rot="7576894">
            <a:off x="6889678" y="2116306"/>
            <a:ext cx="144736" cy="873474"/>
          </a:xfrm>
          <a:custGeom>
            <a:avLst/>
            <a:gdLst>
              <a:gd name="connsiteX0" fmla="*/ 192643 w 192643"/>
              <a:gd name="connsiteY0" fmla="*/ 0 h 1056904"/>
              <a:gd name="connsiteX1" fmla="*/ 26389 w 192643"/>
              <a:gd name="connsiteY1" fmla="*/ 546265 h 1056904"/>
              <a:gd name="connsiteX2" fmla="*/ 2638 w 192643"/>
              <a:gd name="connsiteY2" fmla="*/ 1056904 h 105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643" h="1056904">
                <a:moveTo>
                  <a:pt x="192643" y="0"/>
                </a:moveTo>
                <a:cubicBezTo>
                  <a:pt x="125349" y="185057"/>
                  <a:pt x="58056" y="370114"/>
                  <a:pt x="26389" y="546265"/>
                </a:cubicBezTo>
                <a:cubicBezTo>
                  <a:pt x="-5278" y="722416"/>
                  <a:pt x="-1320" y="889660"/>
                  <a:pt x="2638" y="1056904"/>
                </a:cubicBezTo>
              </a:path>
            </a:pathLst>
          </a:custGeom>
          <a:noFill/>
          <a:ln w="38100">
            <a:solidFill>
              <a:srgbClr val="000000">
                <a:lumMod val="65000"/>
                <a:lumOff val="35000"/>
              </a:srgbClr>
            </a:solidFill>
            <a:headEnd type="triangle"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5" name="任意多边形: 形状 84"/>
          <p:cNvSpPr/>
          <p:nvPr>
            <p:custDataLst>
              <p:tags r:id="rId11"/>
            </p:custDataLst>
          </p:nvPr>
        </p:nvSpPr>
        <p:spPr>
          <a:xfrm>
            <a:off x="4258468" y="3291206"/>
            <a:ext cx="314876" cy="343215"/>
          </a:xfrm>
          <a:custGeom>
            <a:avLst/>
            <a:gdLst>
              <a:gd name="connsiteX0" fmla="*/ 40563 w 381000"/>
              <a:gd name="connsiteY0" fmla="*/ 0 h 415290"/>
              <a:gd name="connsiteX1" fmla="*/ 340437 w 381000"/>
              <a:gd name="connsiteY1" fmla="*/ 0 h 415290"/>
              <a:gd name="connsiteX2" fmla="*/ 381000 w 381000"/>
              <a:gd name="connsiteY2" fmla="*/ 40579 h 415290"/>
              <a:gd name="connsiteX3" fmla="*/ 340437 w 381000"/>
              <a:gd name="connsiteY3" fmla="*/ 81157 h 415290"/>
              <a:gd name="connsiteX4" fmla="*/ 333194 w 381000"/>
              <a:gd name="connsiteY4" fmla="*/ 81157 h 415290"/>
              <a:gd name="connsiteX5" fmla="*/ 333194 w 381000"/>
              <a:gd name="connsiteY5" fmla="*/ 117388 h 415290"/>
              <a:gd name="connsiteX6" fmla="*/ 379069 w 381000"/>
              <a:gd name="connsiteY6" fmla="*/ 175841 h 415290"/>
              <a:gd name="connsiteX7" fmla="*/ 332228 w 381000"/>
              <a:gd name="connsiteY7" fmla="*/ 234776 h 415290"/>
              <a:gd name="connsiteX8" fmla="*/ 318225 w 381000"/>
              <a:gd name="connsiteY8" fmla="*/ 244438 h 415290"/>
              <a:gd name="connsiteX9" fmla="*/ 304221 w 381000"/>
              <a:gd name="connsiteY9" fmla="*/ 229462 h 415290"/>
              <a:gd name="connsiteX10" fmla="*/ 304221 w 381000"/>
              <a:gd name="connsiteY10" fmla="*/ 222216 h 415290"/>
              <a:gd name="connsiteX11" fmla="*/ 308567 w 381000"/>
              <a:gd name="connsiteY11" fmla="*/ 211588 h 415290"/>
              <a:gd name="connsiteX12" fmla="*/ 319190 w 381000"/>
              <a:gd name="connsiteY12" fmla="*/ 207724 h 415290"/>
              <a:gd name="connsiteX13" fmla="*/ 350095 w 381000"/>
              <a:gd name="connsiteY13" fmla="*/ 176324 h 415290"/>
              <a:gd name="connsiteX14" fmla="*/ 319673 w 381000"/>
              <a:gd name="connsiteY14" fmla="*/ 144924 h 415290"/>
              <a:gd name="connsiteX15" fmla="*/ 309050 w 381000"/>
              <a:gd name="connsiteY15" fmla="*/ 141059 h 415290"/>
              <a:gd name="connsiteX16" fmla="*/ 304704 w 381000"/>
              <a:gd name="connsiteY16" fmla="*/ 130431 h 415290"/>
              <a:gd name="connsiteX17" fmla="*/ 304704 w 381000"/>
              <a:gd name="connsiteY17" fmla="*/ 66665 h 415290"/>
              <a:gd name="connsiteX18" fmla="*/ 319190 w 381000"/>
              <a:gd name="connsiteY18" fmla="*/ 52173 h 415290"/>
              <a:gd name="connsiteX19" fmla="*/ 340920 w 381000"/>
              <a:gd name="connsiteY19" fmla="*/ 52173 h 415290"/>
              <a:gd name="connsiteX20" fmla="*/ 352510 w 381000"/>
              <a:gd name="connsiteY20" fmla="*/ 40579 h 415290"/>
              <a:gd name="connsiteX21" fmla="*/ 340920 w 381000"/>
              <a:gd name="connsiteY21" fmla="*/ 28985 h 415290"/>
              <a:gd name="connsiteX22" fmla="*/ 40563 w 381000"/>
              <a:gd name="connsiteY22" fmla="*/ 28985 h 415290"/>
              <a:gd name="connsiteX23" fmla="*/ 28974 w 381000"/>
              <a:gd name="connsiteY23" fmla="*/ 40579 h 415290"/>
              <a:gd name="connsiteX24" fmla="*/ 40563 w 381000"/>
              <a:gd name="connsiteY24" fmla="*/ 52173 h 415290"/>
              <a:gd name="connsiteX25" fmla="*/ 62293 w 381000"/>
              <a:gd name="connsiteY25" fmla="*/ 52173 h 415290"/>
              <a:gd name="connsiteX26" fmla="*/ 76780 w 381000"/>
              <a:gd name="connsiteY26" fmla="*/ 66665 h 415290"/>
              <a:gd name="connsiteX27" fmla="*/ 76780 w 381000"/>
              <a:gd name="connsiteY27" fmla="*/ 130431 h 415290"/>
              <a:gd name="connsiteX28" fmla="*/ 62776 w 381000"/>
              <a:gd name="connsiteY28" fmla="*/ 144924 h 415290"/>
              <a:gd name="connsiteX29" fmla="*/ 31871 w 381000"/>
              <a:gd name="connsiteY29" fmla="*/ 176324 h 415290"/>
              <a:gd name="connsiteX30" fmla="*/ 62776 w 381000"/>
              <a:gd name="connsiteY30" fmla="*/ 207724 h 415290"/>
              <a:gd name="connsiteX31" fmla="*/ 76780 w 381000"/>
              <a:gd name="connsiteY31" fmla="*/ 222216 h 415290"/>
              <a:gd name="connsiteX32" fmla="*/ 76780 w 381000"/>
              <a:gd name="connsiteY32" fmla="*/ 225115 h 415290"/>
              <a:gd name="connsiteX33" fmla="*/ 190742 w 381000"/>
              <a:gd name="connsiteY33" fmla="*/ 330426 h 415290"/>
              <a:gd name="connsiteX34" fmla="*/ 294080 w 381000"/>
              <a:gd name="connsiteY34" fmla="*/ 271490 h 415290"/>
              <a:gd name="connsiteX35" fmla="*/ 313396 w 381000"/>
              <a:gd name="connsiteY35" fmla="*/ 265210 h 415290"/>
              <a:gd name="connsiteX36" fmla="*/ 319673 w 381000"/>
              <a:gd name="connsiteY36" fmla="*/ 284533 h 415290"/>
              <a:gd name="connsiteX37" fmla="*/ 231531 w 381000"/>
              <a:gd name="connsiteY37" fmla="*/ 354164 h 415290"/>
              <a:gd name="connsiteX38" fmla="*/ 204470 w 381000"/>
              <a:gd name="connsiteY38" fmla="*/ 357645 h 415290"/>
              <a:gd name="connsiteX39" fmla="*/ 204470 w 381000"/>
              <a:gd name="connsiteY39" fmla="*/ 386080 h 415290"/>
              <a:gd name="connsiteX40" fmla="*/ 364612 w 381000"/>
              <a:gd name="connsiteY40" fmla="*/ 386080 h 415290"/>
              <a:gd name="connsiteX41" fmla="*/ 379095 w 381000"/>
              <a:gd name="connsiteY41" fmla="*/ 400685 h 415290"/>
              <a:gd name="connsiteX42" fmla="*/ 364612 w 381000"/>
              <a:gd name="connsiteY42" fmla="*/ 415290 h 415290"/>
              <a:gd name="connsiteX43" fmla="*/ 17023 w 381000"/>
              <a:gd name="connsiteY43" fmla="*/ 415290 h 415290"/>
              <a:gd name="connsiteX44" fmla="*/ 2540 w 381000"/>
              <a:gd name="connsiteY44" fmla="*/ 400685 h 415290"/>
              <a:gd name="connsiteX45" fmla="*/ 17023 w 381000"/>
              <a:gd name="connsiteY45" fmla="*/ 386080 h 415290"/>
              <a:gd name="connsiteX46" fmla="*/ 175260 w 381000"/>
              <a:gd name="connsiteY46" fmla="*/ 386080 h 415290"/>
              <a:gd name="connsiteX47" fmla="*/ 175260 w 381000"/>
              <a:gd name="connsiteY47" fmla="*/ 356738 h 415290"/>
              <a:gd name="connsiteX48" fmla="*/ 136160 w 381000"/>
              <a:gd name="connsiteY48" fmla="*/ 349990 h 415290"/>
              <a:gd name="connsiteX49" fmla="*/ 48289 w 381000"/>
              <a:gd name="connsiteY49" fmla="*/ 234776 h 415290"/>
              <a:gd name="connsiteX50" fmla="*/ 2898 w 381000"/>
              <a:gd name="connsiteY50" fmla="*/ 176324 h 415290"/>
              <a:gd name="connsiteX51" fmla="*/ 47806 w 381000"/>
              <a:gd name="connsiteY51" fmla="*/ 117871 h 415290"/>
              <a:gd name="connsiteX52" fmla="*/ 47806 w 381000"/>
              <a:gd name="connsiteY52" fmla="*/ 81157 h 415290"/>
              <a:gd name="connsiteX53" fmla="*/ 40563 w 381000"/>
              <a:gd name="connsiteY53" fmla="*/ 81157 h 415290"/>
              <a:gd name="connsiteX54" fmla="*/ 0 w 381000"/>
              <a:gd name="connsiteY54" fmla="*/ 40579 h 415290"/>
              <a:gd name="connsiteX55" fmla="*/ 40563 w 381000"/>
              <a:gd name="connsiteY55" fmla="*/ 0 h 415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81000" h="415290">
                <a:moveTo>
                  <a:pt x="40563" y="0"/>
                </a:moveTo>
                <a:lnTo>
                  <a:pt x="340437" y="0"/>
                </a:lnTo>
                <a:cubicBezTo>
                  <a:pt x="362650" y="0"/>
                  <a:pt x="381000" y="18357"/>
                  <a:pt x="381000" y="40579"/>
                </a:cubicBezTo>
                <a:cubicBezTo>
                  <a:pt x="381000" y="62800"/>
                  <a:pt x="362650" y="81157"/>
                  <a:pt x="340437" y="81157"/>
                </a:cubicBezTo>
                <a:lnTo>
                  <a:pt x="333194" y="81157"/>
                </a:lnTo>
                <a:lnTo>
                  <a:pt x="333194" y="117388"/>
                </a:lnTo>
                <a:cubicBezTo>
                  <a:pt x="359753" y="123668"/>
                  <a:pt x="379069" y="147822"/>
                  <a:pt x="379069" y="175841"/>
                </a:cubicBezTo>
                <a:cubicBezTo>
                  <a:pt x="379069" y="204342"/>
                  <a:pt x="358787" y="228496"/>
                  <a:pt x="332228" y="234776"/>
                </a:cubicBezTo>
                <a:cubicBezTo>
                  <a:pt x="330297" y="240573"/>
                  <a:pt x="324502" y="244438"/>
                  <a:pt x="318225" y="244438"/>
                </a:cubicBezTo>
                <a:cubicBezTo>
                  <a:pt x="310015" y="243955"/>
                  <a:pt x="304221" y="237192"/>
                  <a:pt x="304221" y="229462"/>
                </a:cubicBezTo>
                <a:lnTo>
                  <a:pt x="304221" y="222216"/>
                </a:lnTo>
                <a:cubicBezTo>
                  <a:pt x="304221" y="218351"/>
                  <a:pt x="305669" y="214487"/>
                  <a:pt x="308567" y="211588"/>
                </a:cubicBezTo>
                <a:cubicBezTo>
                  <a:pt x="311464" y="208690"/>
                  <a:pt x="315327" y="207724"/>
                  <a:pt x="319190" y="207724"/>
                </a:cubicBezTo>
                <a:cubicBezTo>
                  <a:pt x="336574" y="207724"/>
                  <a:pt x="350095" y="193714"/>
                  <a:pt x="350095" y="176324"/>
                </a:cubicBezTo>
                <a:cubicBezTo>
                  <a:pt x="350095" y="158933"/>
                  <a:pt x="336574" y="144924"/>
                  <a:pt x="319673" y="144924"/>
                </a:cubicBezTo>
                <a:cubicBezTo>
                  <a:pt x="315810" y="144924"/>
                  <a:pt x="311947" y="143474"/>
                  <a:pt x="309050" y="141059"/>
                </a:cubicBezTo>
                <a:cubicBezTo>
                  <a:pt x="306152" y="138161"/>
                  <a:pt x="304704" y="134779"/>
                  <a:pt x="304704" y="130431"/>
                </a:cubicBezTo>
                <a:lnTo>
                  <a:pt x="304704" y="66665"/>
                </a:lnTo>
                <a:cubicBezTo>
                  <a:pt x="304704" y="58453"/>
                  <a:pt x="310981" y="52173"/>
                  <a:pt x="319190" y="52173"/>
                </a:cubicBezTo>
                <a:lnTo>
                  <a:pt x="340920" y="52173"/>
                </a:lnTo>
                <a:cubicBezTo>
                  <a:pt x="347198" y="52173"/>
                  <a:pt x="352510" y="46859"/>
                  <a:pt x="352510" y="40579"/>
                </a:cubicBezTo>
                <a:cubicBezTo>
                  <a:pt x="352510" y="34299"/>
                  <a:pt x="347198" y="28985"/>
                  <a:pt x="340920" y="28985"/>
                </a:cubicBezTo>
                <a:lnTo>
                  <a:pt x="40563" y="28985"/>
                </a:lnTo>
                <a:cubicBezTo>
                  <a:pt x="34285" y="28985"/>
                  <a:pt x="28974" y="34299"/>
                  <a:pt x="28974" y="40579"/>
                </a:cubicBezTo>
                <a:cubicBezTo>
                  <a:pt x="28974" y="46859"/>
                  <a:pt x="34285" y="52173"/>
                  <a:pt x="40563" y="52173"/>
                </a:cubicBezTo>
                <a:lnTo>
                  <a:pt x="62293" y="52173"/>
                </a:lnTo>
                <a:cubicBezTo>
                  <a:pt x="70502" y="52173"/>
                  <a:pt x="76780" y="58453"/>
                  <a:pt x="76780" y="66665"/>
                </a:cubicBezTo>
                <a:lnTo>
                  <a:pt x="76780" y="130431"/>
                </a:lnTo>
                <a:cubicBezTo>
                  <a:pt x="76780" y="138161"/>
                  <a:pt x="70502" y="144924"/>
                  <a:pt x="62776" y="144924"/>
                </a:cubicBezTo>
                <a:cubicBezTo>
                  <a:pt x="45875" y="145407"/>
                  <a:pt x="31871" y="159416"/>
                  <a:pt x="31871" y="176324"/>
                </a:cubicBezTo>
                <a:cubicBezTo>
                  <a:pt x="31871" y="193231"/>
                  <a:pt x="45875" y="207241"/>
                  <a:pt x="62776" y="207724"/>
                </a:cubicBezTo>
                <a:cubicBezTo>
                  <a:pt x="70502" y="207724"/>
                  <a:pt x="76780" y="214487"/>
                  <a:pt x="76780" y="222216"/>
                </a:cubicBezTo>
                <a:lnTo>
                  <a:pt x="76780" y="225115"/>
                </a:lnTo>
                <a:cubicBezTo>
                  <a:pt x="76780" y="285016"/>
                  <a:pt x="126034" y="330426"/>
                  <a:pt x="190742" y="330426"/>
                </a:cubicBezTo>
                <a:cubicBezTo>
                  <a:pt x="236133" y="330426"/>
                  <a:pt x="275730" y="307721"/>
                  <a:pt x="294080" y="271490"/>
                </a:cubicBezTo>
                <a:cubicBezTo>
                  <a:pt x="297460" y="264244"/>
                  <a:pt x="306152" y="261345"/>
                  <a:pt x="313396" y="265210"/>
                </a:cubicBezTo>
                <a:cubicBezTo>
                  <a:pt x="320639" y="268592"/>
                  <a:pt x="323536" y="277287"/>
                  <a:pt x="319673" y="284533"/>
                </a:cubicBezTo>
                <a:cubicBezTo>
                  <a:pt x="302651" y="318953"/>
                  <a:pt x="270418" y="343861"/>
                  <a:pt x="231531" y="354164"/>
                </a:cubicBezTo>
                <a:lnTo>
                  <a:pt x="204470" y="357645"/>
                </a:lnTo>
                <a:lnTo>
                  <a:pt x="204470" y="386080"/>
                </a:lnTo>
                <a:lnTo>
                  <a:pt x="364612" y="386080"/>
                </a:lnTo>
                <a:cubicBezTo>
                  <a:pt x="372819" y="386080"/>
                  <a:pt x="379095" y="392409"/>
                  <a:pt x="379095" y="400685"/>
                </a:cubicBezTo>
                <a:cubicBezTo>
                  <a:pt x="379095" y="408961"/>
                  <a:pt x="372819" y="415290"/>
                  <a:pt x="364612" y="415290"/>
                </a:cubicBezTo>
                <a:lnTo>
                  <a:pt x="17023" y="415290"/>
                </a:lnTo>
                <a:cubicBezTo>
                  <a:pt x="8816" y="415290"/>
                  <a:pt x="2540" y="408961"/>
                  <a:pt x="2540" y="400685"/>
                </a:cubicBezTo>
                <a:cubicBezTo>
                  <a:pt x="2540" y="392409"/>
                  <a:pt x="8816" y="386080"/>
                  <a:pt x="17023" y="386080"/>
                </a:cubicBezTo>
                <a:lnTo>
                  <a:pt x="175260" y="386080"/>
                </a:lnTo>
                <a:lnTo>
                  <a:pt x="175260" y="356738"/>
                </a:lnTo>
                <a:lnTo>
                  <a:pt x="136160" y="349990"/>
                </a:lnTo>
                <a:cubicBezTo>
                  <a:pt x="86226" y="331694"/>
                  <a:pt x="51911" y="288398"/>
                  <a:pt x="48289" y="234776"/>
                </a:cubicBezTo>
                <a:cubicBezTo>
                  <a:pt x="22213" y="228013"/>
                  <a:pt x="2898" y="204342"/>
                  <a:pt x="2898" y="176324"/>
                </a:cubicBezTo>
                <a:cubicBezTo>
                  <a:pt x="2898" y="148305"/>
                  <a:pt x="22213" y="124634"/>
                  <a:pt x="47806" y="117871"/>
                </a:cubicBezTo>
                <a:lnTo>
                  <a:pt x="47806" y="81157"/>
                </a:lnTo>
                <a:lnTo>
                  <a:pt x="40563" y="81157"/>
                </a:lnTo>
                <a:cubicBezTo>
                  <a:pt x="18350" y="81157"/>
                  <a:pt x="0" y="62800"/>
                  <a:pt x="0" y="40579"/>
                </a:cubicBezTo>
                <a:cubicBezTo>
                  <a:pt x="0" y="18357"/>
                  <a:pt x="18350" y="0"/>
                  <a:pt x="40563" y="0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1F74AD">
                    <a:shade val="50000"/>
                  </a:srgb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PA_ImportSvg_636766911470554120"/>
          <p:cNvSpPr/>
          <p:nvPr>
            <p:custDataLst>
              <p:tags r:id="rId12"/>
            </p:custDataLst>
          </p:nvPr>
        </p:nvSpPr>
        <p:spPr>
          <a:xfrm>
            <a:off x="5854189" y="4881988"/>
            <a:ext cx="331223" cy="369441"/>
          </a:xfrm>
          <a:custGeom>
            <a:avLst/>
            <a:gdLst/>
            <a:ahLst/>
            <a:cxnLst/>
            <a:rect l="l" t="t" r="r" b="b"/>
            <a:pathLst>
              <a:path w="10566400" h="11785601">
                <a:moveTo>
                  <a:pt x="9753600" y="11785602"/>
                </a:moveTo>
                <a:lnTo>
                  <a:pt x="812800" y="11785602"/>
                </a:lnTo>
                <a:cubicBezTo>
                  <a:pt x="364134" y="11785602"/>
                  <a:pt x="0" y="11421468"/>
                  <a:pt x="0" y="10972802"/>
                </a:cubicBezTo>
                <a:lnTo>
                  <a:pt x="0" y="2032002"/>
                </a:lnTo>
                <a:cubicBezTo>
                  <a:pt x="0" y="1582929"/>
                  <a:pt x="364134" y="1219202"/>
                  <a:pt x="812800" y="1219202"/>
                </a:cubicBezTo>
                <a:lnTo>
                  <a:pt x="1625600" y="1219202"/>
                </a:lnTo>
                <a:lnTo>
                  <a:pt x="1625600" y="1625602"/>
                </a:lnTo>
                <a:cubicBezTo>
                  <a:pt x="1625600" y="2299007"/>
                  <a:pt x="2171396" y="2844802"/>
                  <a:pt x="2844800" y="2844802"/>
                </a:cubicBezTo>
                <a:cubicBezTo>
                  <a:pt x="3517798" y="2844802"/>
                  <a:pt x="4064000" y="2299006"/>
                  <a:pt x="4064000" y="1625602"/>
                </a:cubicBezTo>
                <a:lnTo>
                  <a:pt x="4064000" y="1219202"/>
                </a:lnTo>
                <a:lnTo>
                  <a:pt x="6502400" y="1219202"/>
                </a:lnTo>
                <a:lnTo>
                  <a:pt x="6502400" y="1625602"/>
                </a:lnTo>
                <a:cubicBezTo>
                  <a:pt x="6502400" y="2299007"/>
                  <a:pt x="7048602" y="2844802"/>
                  <a:pt x="7721600" y="2844802"/>
                </a:cubicBezTo>
                <a:cubicBezTo>
                  <a:pt x="8394598" y="2844802"/>
                  <a:pt x="8940800" y="2299006"/>
                  <a:pt x="8940800" y="1625602"/>
                </a:cubicBezTo>
                <a:lnTo>
                  <a:pt x="8940800" y="1219202"/>
                </a:lnTo>
                <a:lnTo>
                  <a:pt x="9753600" y="1219202"/>
                </a:lnTo>
                <a:cubicBezTo>
                  <a:pt x="10202266" y="1219202"/>
                  <a:pt x="10566400" y="1582931"/>
                  <a:pt x="10566400" y="2032002"/>
                </a:cubicBezTo>
                <a:lnTo>
                  <a:pt x="10566400" y="10972802"/>
                </a:lnTo>
                <a:cubicBezTo>
                  <a:pt x="10566400" y="11421468"/>
                  <a:pt x="10202266" y="11785602"/>
                  <a:pt x="9753600" y="11785602"/>
                </a:cubicBezTo>
                <a:close/>
                <a:moveTo>
                  <a:pt x="9753600" y="4064002"/>
                </a:moveTo>
                <a:lnTo>
                  <a:pt x="812800" y="4064002"/>
                </a:lnTo>
                <a:lnTo>
                  <a:pt x="812800" y="10972802"/>
                </a:lnTo>
                <a:lnTo>
                  <a:pt x="9753600" y="10972802"/>
                </a:lnTo>
                <a:close/>
                <a:moveTo>
                  <a:pt x="2844800" y="6096002"/>
                </a:moveTo>
                <a:lnTo>
                  <a:pt x="1625600" y="6096002"/>
                </a:lnTo>
                <a:lnTo>
                  <a:pt x="1625600" y="4876802"/>
                </a:lnTo>
                <a:lnTo>
                  <a:pt x="2844800" y="4876802"/>
                </a:lnTo>
                <a:close/>
                <a:moveTo>
                  <a:pt x="2844800" y="8128002"/>
                </a:moveTo>
                <a:lnTo>
                  <a:pt x="1625600" y="8128002"/>
                </a:lnTo>
                <a:lnTo>
                  <a:pt x="1625600" y="6908802"/>
                </a:lnTo>
                <a:lnTo>
                  <a:pt x="2844800" y="6908802"/>
                </a:lnTo>
                <a:close/>
                <a:moveTo>
                  <a:pt x="2844800" y="10160002"/>
                </a:moveTo>
                <a:lnTo>
                  <a:pt x="1625600" y="10160002"/>
                </a:lnTo>
                <a:lnTo>
                  <a:pt x="1625600" y="8940802"/>
                </a:lnTo>
                <a:lnTo>
                  <a:pt x="2844800" y="8940802"/>
                </a:lnTo>
                <a:close/>
                <a:moveTo>
                  <a:pt x="4876800" y="6096002"/>
                </a:moveTo>
                <a:lnTo>
                  <a:pt x="3657600" y="6096002"/>
                </a:lnTo>
                <a:lnTo>
                  <a:pt x="3657600" y="4876802"/>
                </a:lnTo>
                <a:lnTo>
                  <a:pt x="4876800" y="4876802"/>
                </a:lnTo>
                <a:close/>
                <a:moveTo>
                  <a:pt x="4876800" y="8128002"/>
                </a:moveTo>
                <a:lnTo>
                  <a:pt x="3657600" y="8128002"/>
                </a:lnTo>
                <a:lnTo>
                  <a:pt x="3657600" y="6908802"/>
                </a:lnTo>
                <a:lnTo>
                  <a:pt x="4876800" y="6908802"/>
                </a:lnTo>
                <a:close/>
                <a:moveTo>
                  <a:pt x="4876800" y="10160002"/>
                </a:moveTo>
                <a:lnTo>
                  <a:pt x="3657600" y="10160002"/>
                </a:lnTo>
                <a:lnTo>
                  <a:pt x="3657600" y="8940802"/>
                </a:lnTo>
                <a:lnTo>
                  <a:pt x="4876800" y="8940802"/>
                </a:lnTo>
                <a:close/>
                <a:moveTo>
                  <a:pt x="6908800" y="6096002"/>
                </a:moveTo>
                <a:lnTo>
                  <a:pt x="5689600" y="6096002"/>
                </a:lnTo>
                <a:lnTo>
                  <a:pt x="5689600" y="4876802"/>
                </a:lnTo>
                <a:lnTo>
                  <a:pt x="6908800" y="4876802"/>
                </a:lnTo>
                <a:close/>
                <a:moveTo>
                  <a:pt x="6908800" y="8128002"/>
                </a:moveTo>
                <a:lnTo>
                  <a:pt x="5689600" y="8128002"/>
                </a:lnTo>
                <a:lnTo>
                  <a:pt x="5689600" y="6908802"/>
                </a:lnTo>
                <a:lnTo>
                  <a:pt x="6908800" y="6908802"/>
                </a:lnTo>
                <a:close/>
                <a:moveTo>
                  <a:pt x="6908800" y="10160002"/>
                </a:moveTo>
                <a:lnTo>
                  <a:pt x="5689600" y="10160002"/>
                </a:lnTo>
                <a:lnTo>
                  <a:pt x="5689600" y="8940802"/>
                </a:lnTo>
                <a:lnTo>
                  <a:pt x="6908800" y="8940802"/>
                </a:lnTo>
                <a:close/>
                <a:moveTo>
                  <a:pt x="8940800" y="6096002"/>
                </a:moveTo>
                <a:lnTo>
                  <a:pt x="7721600" y="6096002"/>
                </a:lnTo>
                <a:lnTo>
                  <a:pt x="7721600" y="4876802"/>
                </a:lnTo>
                <a:lnTo>
                  <a:pt x="8940800" y="4876802"/>
                </a:lnTo>
                <a:close/>
                <a:moveTo>
                  <a:pt x="8940800" y="8128002"/>
                </a:moveTo>
                <a:lnTo>
                  <a:pt x="7721600" y="8128002"/>
                </a:lnTo>
                <a:lnTo>
                  <a:pt x="7721600" y="6908802"/>
                </a:lnTo>
                <a:lnTo>
                  <a:pt x="8940800" y="6908802"/>
                </a:lnTo>
                <a:close/>
                <a:moveTo>
                  <a:pt x="8940800" y="10160002"/>
                </a:moveTo>
                <a:lnTo>
                  <a:pt x="7721600" y="10160002"/>
                </a:lnTo>
                <a:lnTo>
                  <a:pt x="7721600" y="8940802"/>
                </a:lnTo>
                <a:lnTo>
                  <a:pt x="8940800" y="8940802"/>
                </a:lnTo>
                <a:close/>
                <a:moveTo>
                  <a:pt x="7709002" y="2438402"/>
                </a:moveTo>
                <a:cubicBezTo>
                  <a:pt x="7266839" y="2438402"/>
                  <a:pt x="6908800" y="2079957"/>
                  <a:pt x="6908800" y="1638200"/>
                </a:cubicBezTo>
                <a:lnTo>
                  <a:pt x="6908800" y="800203"/>
                </a:lnTo>
                <a:cubicBezTo>
                  <a:pt x="6908800" y="358040"/>
                  <a:pt x="7266839" y="1"/>
                  <a:pt x="7709002" y="1"/>
                </a:cubicBezTo>
                <a:cubicBezTo>
                  <a:pt x="8151165" y="1"/>
                  <a:pt x="8509205" y="358040"/>
                  <a:pt x="8509205" y="800203"/>
                </a:cubicBezTo>
                <a:lnTo>
                  <a:pt x="8509205" y="1638200"/>
                </a:lnTo>
                <a:cubicBezTo>
                  <a:pt x="8509205" y="2079957"/>
                  <a:pt x="8151165" y="2438402"/>
                  <a:pt x="7709002" y="2438402"/>
                </a:cubicBezTo>
                <a:close/>
                <a:moveTo>
                  <a:pt x="2832202" y="2438402"/>
                </a:moveTo>
                <a:cubicBezTo>
                  <a:pt x="2390039" y="2438402"/>
                  <a:pt x="2032000" y="2079957"/>
                  <a:pt x="2032000" y="1638200"/>
                </a:cubicBezTo>
                <a:lnTo>
                  <a:pt x="2032000" y="800203"/>
                </a:lnTo>
                <a:cubicBezTo>
                  <a:pt x="2032000" y="358040"/>
                  <a:pt x="2390039" y="1"/>
                  <a:pt x="2832202" y="1"/>
                </a:cubicBezTo>
                <a:cubicBezTo>
                  <a:pt x="3274366" y="1"/>
                  <a:pt x="3632405" y="358040"/>
                  <a:pt x="3632405" y="800203"/>
                </a:cubicBezTo>
                <a:lnTo>
                  <a:pt x="3632405" y="1638200"/>
                </a:lnTo>
                <a:cubicBezTo>
                  <a:pt x="3632405" y="2079957"/>
                  <a:pt x="3273960" y="2438402"/>
                  <a:pt x="2832202" y="2438402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7" name="任意多边形 11"/>
          <p:cNvSpPr/>
          <p:nvPr>
            <p:custDataLst>
              <p:tags r:id="rId13"/>
            </p:custDataLst>
          </p:nvPr>
        </p:nvSpPr>
        <p:spPr bwMode="auto">
          <a:xfrm>
            <a:off x="7458084" y="3284637"/>
            <a:ext cx="331222" cy="356352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ysClr val="window" lastClr="FFFFFF"/>
          </a:solidFill>
          <a:ln w="9525">
            <a:noFill/>
            <a:round/>
          </a:ln>
        </p:spPr>
        <p:txBody>
          <a:bodyPr anchor="ctr"/>
          <a:lstStyle/>
          <a:p>
            <a:pPr algn="ctr">
              <a:lnSpc>
                <a:spcPct val="12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任意多边形 36"/>
          <p:cNvSpPr/>
          <p:nvPr>
            <p:custDataLst>
              <p:tags r:id="rId14"/>
            </p:custDataLst>
          </p:nvPr>
        </p:nvSpPr>
        <p:spPr bwMode="auto">
          <a:xfrm>
            <a:off x="5404099" y="1271861"/>
            <a:ext cx="1233765" cy="1233767"/>
          </a:xfrm>
          <a:custGeom>
            <a:avLst/>
            <a:gdLst/>
            <a:ahLst/>
            <a:cxnLst>
              <a:cxn ang="0">
                <a:pos x="432" y="906"/>
              </a:cxn>
              <a:cxn ang="0">
                <a:pos x="490" y="906"/>
              </a:cxn>
              <a:cxn ang="0">
                <a:pos x="906" y="490"/>
              </a:cxn>
              <a:cxn ang="0">
                <a:pos x="906" y="432"/>
              </a:cxn>
              <a:cxn ang="0">
                <a:pos x="490" y="16"/>
              </a:cxn>
              <a:cxn ang="0">
                <a:pos x="432" y="16"/>
              </a:cxn>
              <a:cxn ang="0">
                <a:pos x="16" y="432"/>
              </a:cxn>
              <a:cxn ang="0">
                <a:pos x="16" y="490"/>
              </a:cxn>
              <a:cxn ang="0">
                <a:pos x="432" y="906"/>
              </a:cxn>
            </a:cxnLst>
            <a:rect l="0" t="0" r="r" b="b"/>
            <a:pathLst>
              <a:path w="922" h="922">
                <a:moveTo>
                  <a:pt x="432" y="906"/>
                </a:moveTo>
                <a:cubicBezTo>
                  <a:pt x="448" y="922"/>
                  <a:pt x="474" y="922"/>
                  <a:pt x="490" y="906"/>
                </a:cubicBezTo>
                <a:cubicBezTo>
                  <a:pt x="906" y="490"/>
                  <a:pt x="906" y="490"/>
                  <a:pt x="906" y="490"/>
                </a:cubicBezTo>
                <a:cubicBezTo>
                  <a:pt x="922" y="474"/>
                  <a:pt x="922" y="448"/>
                  <a:pt x="906" y="432"/>
                </a:cubicBezTo>
                <a:cubicBezTo>
                  <a:pt x="490" y="16"/>
                  <a:pt x="490" y="16"/>
                  <a:pt x="490" y="16"/>
                </a:cubicBezTo>
                <a:cubicBezTo>
                  <a:pt x="474" y="0"/>
                  <a:pt x="448" y="0"/>
                  <a:pt x="432" y="16"/>
                </a:cubicBezTo>
                <a:cubicBezTo>
                  <a:pt x="16" y="432"/>
                  <a:pt x="16" y="432"/>
                  <a:pt x="16" y="432"/>
                </a:cubicBezTo>
                <a:cubicBezTo>
                  <a:pt x="0" y="448"/>
                  <a:pt x="0" y="474"/>
                  <a:pt x="16" y="490"/>
                </a:cubicBezTo>
                <a:lnTo>
                  <a:pt x="432" y="906"/>
                </a:ln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lnSpc>
                <a:spcPct val="12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任意多边形 37"/>
          <p:cNvSpPr/>
          <p:nvPr>
            <p:custDataLst>
              <p:tags r:id="rId15"/>
            </p:custDataLst>
          </p:nvPr>
        </p:nvSpPr>
        <p:spPr bwMode="auto">
          <a:xfrm>
            <a:off x="5404099" y="1232443"/>
            <a:ext cx="1233765" cy="1233767"/>
          </a:xfrm>
          <a:custGeom>
            <a:avLst/>
            <a:gdLst/>
            <a:ahLst/>
            <a:cxnLst>
              <a:cxn ang="0">
                <a:pos x="432" y="906"/>
              </a:cxn>
              <a:cxn ang="0">
                <a:pos x="490" y="906"/>
              </a:cxn>
              <a:cxn ang="0">
                <a:pos x="906" y="490"/>
              </a:cxn>
              <a:cxn ang="0">
                <a:pos x="906" y="432"/>
              </a:cxn>
              <a:cxn ang="0">
                <a:pos x="490" y="16"/>
              </a:cxn>
              <a:cxn ang="0">
                <a:pos x="432" y="16"/>
              </a:cxn>
              <a:cxn ang="0">
                <a:pos x="16" y="432"/>
              </a:cxn>
              <a:cxn ang="0">
                <a:pos x="16" y="490"/>
              </a:cxn>
              <a:cxn ang="0">
                <a:pos x="432" y="906"/>
              </a:cxn>
            </a:cxnLst>
            <a:rect l="0" t="0" r="r" b="b"/>
            <a:pathLst>
              <a:path w="922" h="922">
                <a:moveTo>
                  <a:pt x="432" y="906"/>
                </a:moveTo>
                <a:cubicBezTo>
                  <a:pt x="448" y="922"/>
                  <a:pt x="474" y="922"/>
                  <a:pt x="490" y="906"/>
                </a:cubicBezTo>
                <a:cubicBezTo>
                  <a:pt x="906" y="490"/>
                  <a:pt x="906" y="490"/>
                  <a:pt x="906" y="490"/>
                </a:cubicBezTo>
                <a:cubicBezTo>
                  <a:pt x="922" y="474"/>
                  <a:pt x="922" y="448"/>
                  <a:pt x="906" y="432"/>
                </a:cubicBezTo>
                <a:cubicBezTo>
                  <a:pt x="490" y="16"/>
                  <a:pt x="490" y="16"/>
                  <a:pt x="490" y="16"/>
                </a:cubicBezTo>
                <a:cubicBezTo>
                  <a:pt x="474" y="0"/>
                  <a:pt x="448" y="0"/>
                  <a:pt x="432" y="16"/>
                </a:cubicBezTo>
                <a:cubicBezTo>
                  <a:pt x="16" y="432"/>
                  <a:pt x="16" y="432"/>
                  <a:pt x="16" y="432"/>
                </a:cubicBezTo>
                <a:cubicBezTo>
                  <a:pt x="0" y="448"/>
                  <a:pt x="0" y="474"/>
                  <a:pt x="16" y="490"/>
                </a:cubicBezTo>
                <a:lnTo>
                  <a:pt x="432" y="906"/>
                </a:lnTo>
                <a:close/>
              </a:path>
            </a:pathLst>
          </a:custGeom>
          <a:solidFill>
            <a:srgbClr val="1F74AD"/>
          </a:solidFill>
          <a:ln w="9525">
            <a:noFill/>
            <a:round/>
          </a:ln>
        </p:spPr>
        <p:txBody>
          <a:bodyPr anchor="ctr"/>
          <a:lstStyle/>
          <a:p>
            <a:pPr algn="ctr">
              <a:lnSpc>
                <a:spcPct val="12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任意多边形 10"/>
          <p:cNvSpPr/>
          <p:nvPr>
            <p:custDataLst>
              <p:tags r:id="rId16"/>
            </p:custDataLst>
          </p:nvPr>
        </p:nvSpPr>
        <p:spPr bwMode="auto">
          <a:xfrm>
            <a:off x="5886640" y="1651506"/>
            <a:ext cx="268682" cy="395641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ysClr val="window" lastClr="FFFFFF"/>
          </a:solidFill>
          <a:ln w="9525">
            <a:noFill/>
            <a:round/>
          </a:ln>
        </p:spPr>
        <p:txBody>
          <a:bodyPr anchor="ctr"/>
          <a:lstStyle/>
          <a:p>
            <a:pPr algn="ctr">
              <a:lnSpc>
                <a:spcPct val="12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1" name="文本框 90"/>
          <p:cNvSpPr txBox="1"/>
          <p:nvPr>
            <p:custDataLst>
              <p:tags r:id="rId17"/>
            </p:custDataLst>
          </p:nvPr>
        </p:nvSpPr>
        <p:spPr bwMode="auto">
          <a:xfrm>
            <a:off x="392355" y="2117475"/>
            <a:ext cx="2703457" cy="527363"/>
          </a:xfrm>
          <a:prstGeom prst="rect">
            <a:avLst/>
          </a:prstGeom>
          <a:noFill/>
        </p:spPr>
        <p:txBody>
          <a:bodyPr wrap="square" lIns="90000" tIns="46800" rIns="90000" bIns="0" anchor="b">
            <a:normAutofit/>
          </a:bodyPr>
          <a:lstStyle/>
          <a:p>
            <a:pPr algn="r" latinLnBrk="0">
              <a:lnSpc>
                <a:spcPct val="120000"/>
              </a:lnSpc>
            </a:pPr>
            <a:r>
              <a:rPr lang="zh-CN" altLang="en-US" sz="1900" b="1" spc="300" dirty="0">
                <a:solidFill>
                  <a:srgbClr val="1F74AD">
                    <a:lumMod val="100000"/>
                  </a:srgb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</a:rPr>
              <a:t>云存储</a:t>
            </a:r>
            <a:endParaRPr lang="zh-CN" altLang="en-US" sz="1900" b="1" spc="300" dirty="0">
              <a:solidFill>
                <a:srgbClr val="1F74AD">
                  <a:lumMod val="100000"/>
                </a:srgbClr>
              </a:solidFill>
              <a:effectLst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92" name="文本框 91"/>
          <p:cNvSpPr txBox="1"/>
          <p:nvPr>
            <p:custDataLst>
              <p:tags r:id="rId18"/>
            </p:custDataLst>
          </p:nvPr>
        </p:nvSpPr>
        <p:spPr bwMode="auto">
          <a:xfrm>
            <a:off x="392355" y="2675478"/>
            <a:ext cx="2703456" cy="656827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/>
          <a:p>
            <a:pPr algn="r" latinLnBrk="0">
              <a:lnSpc>
                <a:spcPct val="120000"/>
              </a:lnSpc>
            </a:pPr>
            <a:r>
              <a:rPr lang="zh-CN" altLang="en-US" sz="1200" b="0" spc="150" dirty="0">
                <a:solidFill>
                  <a:srgbClr val="000000">
                    <a:lumMod val="85000"/>
                    <a:lumOff val="15000"/>
                  </a:srgb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单击此处添加文本具体内容，简明扼要的阐述您的观点。</a:t>
            </a:r>
            <a:endParaRPr lang="zh-CN" altLang="en-US" sz="1200" b="0" spc="150" dirty="0">
              <a:solidFill>
                <a:srgbClr val="000000">
                  <a:lumMod val="85000"/>
                  <a:lumOff val="15000"/>
                </a:srgbClr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文本框 92"/>
          <p:cNvSpPr txBox="1"/>
          <p:nvPr>
            <p:custDataLst>
              <p:tags r:id="rId19"/>
            </p:custDataLst>
          </p:nvPr>
        </p:nvSpPr>
        <p:spPr bwMode="auto">
          <a:xfrm>
            <a:off x="421077" y="3528236"/>
            <a:ext cx="2703457" cy="527363"/>
          </a:xfrm>
          <a:prstGeom prst="rect">
            <a:avLst/>
          </a:prstGeom>
          <a:noFill/>
        </p:spPr>
        <p:txBody>
          <a:bodyPr wrap="square" lIns="90000" tIns="46800" rIns="90000" bIns="0" anchor="b">
            <a:normAutofit/>
          </a:bodyPr>
          <a:lstStyle/>
          <a:p>
            <a:pPr algn="r" latinLnBrk="0">
              <a:lnSpc>
                <a:spcPct val="120000"/>
              </a:lnSpc>
            </a:pPr>
            <a:r>
              <a:rPr lang="zh-CN" altLang="en-US" sz="1900" b="1" spc="300" dirty="0">
                <a:solidFill>
                  <a:srgbClr val="69A35B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</a:rPr>
              <a:t>医疗云</a:t>
            </a:r>
            <a:endParaRPr lang="zh-CN" altLang="en-US" sz="1900" b="1" spc="300" dirty="0">
              <a:solidFill>
                <a:srgbClr val="69A35B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94" name="文本框 93"/>
          <p:cNvSpPr txBox="1"/>
          <p:nvPr>
            <p:custDataLst>
              <p:tags r:id="rId20"/>
            </p:custDataLst>
          </p:nvPr>
        </p:nvSpPr>
        <p:spPr bwMode="auto">
          <a:xfrm>
            <a:off x="421077" y="4083699"/>
            <a:ext cx="2703456" cy="656827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/>
          <a:p>
            <a:pPr algn="r" latinLnBrk="0">
              <a:lnSpc>
                <a:spcPct val="120000"/>
              </a:lnSpc>
            </a:pPr>
            <a:r>
              <a:rPr lang="zh-CN" altLang="en-US" sz="1200" b="0" spc="150">
                <a:solidFill>
                  <a:srgbClr val="000000">
                    <a:lumMod val="85000"/>
                    <a:lumOff val="15000"/>
                  </a:srgb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单击此处添加文本具体内容，简明扼要的阐述您的观点。</a:t>
            </a:r>
            <a:endParaRPr lang="zh-CN" altLang="en-US" sz="1200" b="0" spc="150">
              <a:solidFill>
                <a:srgbClr val="000000">
                  <a:lumMod val="85000"/>
                  <a:lumOff val="15000"/>
                </a:srgbClr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7" name="文本框 96"/>
          <p:cNvSpPr txBox="1"/>
          <p:nvPr>
            <p:custDataLst>
              <p:tags r:id="rId21"/>
            </p:custDataLst>
          </p:nvPr>
        </p:nvSpPr>
        <p:spPr bwMode="auto">
          <a:xfrm>
            <a:off x="9033472" y="2117475"/>
            <a:ext cx="2703457" cy="527363"/>
          </a:xfrm>
          <a:prstGeom prst="rect">
            <a:avLst/>
          </a:prstGeom>
          <a:noFill/>
        </p:spPr>
        <p:txBody>
          <a:bodyPr wrap="square" lIns="90000" tIns="46800" rIns="90000" bIns="0" anchor="b">
            <a:normAutofit/>
          </a:bodyPr>
          <a:lstStyle/>
          <a:p>
            <a:pPr latinLnBrk="0">
              <a:lnSpc>
                <a:spcPct val="120000"/>
              </a:lnSpc>
            </a:pPr>
            <a:r>
              <a:rPr lang="zh-CN" altLang="en-US" sz="1900" b="1" spc="300" dirty="0">
                <a:solidFill>
                  <a:srgbClr val="3498DB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</a:rPr>
              <a:t>金融云</a:t>
            </a:r>
            <a:endParaRPr lang="zh-CN" altLang="en-US" sz="1900" b="1" spc="300" dirty="0">
              <a:solidFill>
                <a:srgbClr val="3498DB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98" name="文本框 97"/>
          <p:cNvSpPr txBox="1"/>
          <p:nvPr>
            <p:custDataLst>
              <p:tags r:id="rId22"/>
            </p:custDataLst>
          </p:nvPr>
        </p:nvSpPr>
        <p:spPr bwMode="auto">
          <a:xfrm>
            <a:off x="9033472" y="2675478"/>
            <a:ext cx="2703456" cy="656827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/>
          <a:p>
            <a:pPr latinLnBrk="0">
              <a:lnSpc>
                <a:spcPct val="120000"/>
              </a:lnSpc>
            </a:pPr>
            <a:r>
              <a:rPr lang="zh-CN" altLang="en-US" sz="1200" b="0" spc="150" dirty="0">
                <a:solidFill>
                  <a:srgbClr val="000000">
                    <a:lumMod val="85000"/>
                    <a:lumOff val="15000"/>
                  </a:srgb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单击此处添加文本具体内容，简明扼要的阐述您的观点。</a:t>
            </a:r>
            <a:endParaRPr lang="zh-CN" altLang="en-US" sz="1200" b="0" spc="150" dirty="0">
              <a:solidFill>
                <a:srgbClr val="000000">
                  <a:lumMod val="85000"/>
                  <a:lumOff val="15000"/>
                </a:srgbClr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9" name="文本框 98"/>
          <p:cNvSpPr txBox="1"/>
          <p:nvPr>
            <p:custDataLst>
              <p:tags r:id="rId23"/>
            </p:custDataLst>
          </p:nvPr>
        </p:nvSpPr>
        <p:spPr bwMode="auto">
          <a:xfrm>
            <a:off x="9062194" y="3528236"/>
            <a:ext cx="2703457" cy="527363"/>
          </a:xfrm>
          <a:prstGeom prst="rect">
            <a:avLst/>
          </a:prstGeom>
          <a:noFill/>
        </p:spPr>
        <p:txBody>
          <a:bodyPr wrap="square" lIns="90000" tIns="46800" rIns="90000" bIns="0" anchor="b">
            <a:normAutofit/>
          </a:bodyPr>
          <a:lstStyle/>
          <a:p>
            <a:pPr latinLnBrk="0">
              <a:lnSpc>
                <a:spcPct val="120000"/>
              </a:lnSpc>
            </a:pPr>
            <a:r>
              <a:rPr lang="zh-CN" altLang="en-US" sz="1900" b="1" spc="300" dirty="0">
                <a:solidFill>
                  <a:srgbClr val="1AA3AA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ea"/>
              </a:rPr>
              <a:t>教育云</a:t>
            </a:r>
            <a:endParaRPr lang="zh-CN" altLang="en-US" sz="1900" b="1" spc="300" dirty="0">
              <a:solidFill>
                <a:srgbClr val="1AA3AA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00" name="文本框 99"/>
          <p:cNvSpPr txBox="1"/>
          <p:nvPr>
            <p:custDataLst>
              <p:tags r:id="rId24"/>
            </p:custDataLst>
          </p:nvPr>
        </p:nvSpPr>
        <p:spPr bwMode="auto">
          <a:xfrm>
            <a:off x="9062194" y="4083699"/>
            <a:ext cx="2703456" cy="656827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/>
          <a:p>
            <a:pPr latinLnBrk="0">
              <a:lnSpc>
                <a:spcPct val="120000"/>
              </a:lnSpc>
            </a:pPr>
            <a:r>
              <a:rPr lang="zh-CN" altLang="en-US" sz="1200" b="0" spc="150">
                <a:solidFill>
                  <a:srgbClr val="000000">
                    <a:lumMod val="85000"/>
                    <a:lumOff val="15000"/>
                  </a:srgb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单击此处添加文本具体内容，简明扼要的阐述您的观点。</a:t>
            </a:r>
            <a:endParaRPr lang="zh-CN" altLang="en-US" sz="1200" b="0" spc="150">
              <a:solidFill>
                <a:srgbClr val="000000">
                  <a:lumMod val="85000"/>
                  <a:lumOff val="15000"/>
                </a:srgbClr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42100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云计算技术在软件工程的作用：</a:t>
            </a:r>
            <a:endParaRPr lang="en-US" altLang="zh-CN"/>
          </a:p>
        </p:txBody>
      </p:sp>
    </p:spTree>
    <p:custDataLst>
      <p:tags r:id="rId2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ïśḷiḍè"/>
          <p:cNvSpPr txBox="1"/>
          <p:nvPr>
            <p:custDataLst>
              <p:tags r:id="rId1"/>
            </p:custDataLst>
          </p:nvPr>
        </p:nvSpPr>
        <p:spPr>
          <a:xfrm>
            <a:off x="470728" y="309469"/>
            <a:ext cx="6421120" cy="878951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262626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262626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262626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262626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262626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262626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262626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262626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262626"/>
                </a:solidFill>
              </a:defRPr>
            </a:lvl9pPr>
          </a:lstStyle>
          <a:p>
            <a:pPr>
              <a:buSzPct val="25000"/>
              <a:tabLst>
                <a:tab pos="4210050" algn="l"/>
              </a:tabLst>
            </a:pPr>
            <a:r>
              <a:rPr lang="zh-CN" altLang="en-US" sz="4000" spc="300">
                <a:latin typeface="微软雅黑" panose="020B0503020204020204" charset="-122"/>
                <a:ea typeface="微软雅黑" panose="020B0503020204020204" charset="-122"/>
              </a:rPr>
              <a:t>云计算在中国的发展</a:t>
            </a:r>
            <a:endParaRPr lang="zh-CN" altLang="en-US" sz="4000" spc="3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9460" y="1593215"/>
            <a:ext cx="1154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阿里云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0535" y="2332355"/>
            <a:ext cx="2754630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杭州城市大脑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为</a:t>
            </a:r>
            <a:r>
              <a:rPr lang="en-US" altLang="zh-CN"/>
              <a:t>12306</a:t>
            </a:r>
            <a:r>
              <a:rPr lang="zh-CN" altLang="en-US"/>
              <a:t>接替余票查询</a:t>
            </a:r>
            <a:br>
              <a:rPr lang="zh-CN" altLang="en-US"/>
            </a:b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中国石化的易派客项目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每年的淘宝双十一</a:t>
            </a:r>
            <a:endParaRPr lang="zh-CN" altLang="en-US"/>
          </a:p>
        </p:txBody>
      </p:sp>
      <p:pic>
        <p:nvPicPr>
          <p:cNvPr id="5" name="图片 4" descr="123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710" y="1499235"/>
            <a:ext cx="3449955" cy="2219960"/>
          </a:xfrm>
          <a:prstGeom prst="rect">
            <a:avLst/>
          </a:prstGeom>
        </p:spPr>
      </p:pic>
      <p:pic>
        <p:nvPicPr>
          <p:cNvPr id="9" name="图片 8" descr="杭州数字中心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845" y="1297305"/>
            <a:ext cx="4188460" cy="2356485"/>
          </a:xfrm>
          <a:prstGeom prst="rect">
            <a:avLst/>
          </a:prstGeom>
        </p:spPr>
      </p:pic>
      <p:pic>
        <p:nvPicPr>
          <p:cNvPr id="11" name="图片 10" descr="易派客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4425" y="3856990"/>
            <a:ext cx="4182110" cy="2694940"/>
          </a:xfrm>
          <a:prstGeom prst="rect">
            <a:avLst/>
          </a:prstGeom>
        </p:spPr>
      </p:pic>
      <p:pic>
        <p:nvPicPr>
          <p:cNvPr id="12" name="图片 11" descr="天猫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0710" y="4171315"/>
            <a:ext cx="3705225" cy="206565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云计算应用到软件产品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62660" y="1847850"/>
            <a:ext cx="189865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 </a:t>
            </a:r>
            <a:r>
              <a:rPr lang="zh-CN" altLang="en-US"/>
              <a:t>企业云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2 </a:t>
            </a:r>
            <a:r>
              <a:rPr lang="zh-CN" altLang="en-US"/>
              <a:t>云存储系统</a:t>
            </a:r>
            <a:endParaRPr lang="zh-CN" altLang="en-US"/>
          </a:p>
          <a:p>
            <a:r>
              <a:rPr lang="zh-CN" altLang="en-US"/>
              <a:t>百度云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大规模处理数据</a:t>
            </a:r>
            <a:endParaRPr lang="zh-CN" altLang="en-US"/>
          </a:p>
          <a:p>
            <a:r>
              <a:rPr lang="en-US" altLang="zh-CN"/>
              <a:t>spark  </a:t>
            </a:r>
            <a:r>
              <a:rPr lang="zh-CN" altLang="en-US"/>
              <a:t>和 </a:t>
            </a:r>
            <a:r>
              <a:rPr lang="en-US" altLang="zh-CN"/>
              <a:t>hadoop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企业云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2640" y="887095"/>
            <a:ext cx="4668520" cy="2268855"/>
          </a:xfrm>
          <a:prstGeom prst="rect">
            <a:avLst/>
          </a:prstGeom>
        </p:spPr>
      </p:pic>
      <p:pic>
        <p:nvPicPr>
          <p:cNvPr id="5" name="图片 4" descr="企业云 (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415" y="1325880"/>
            <a:ext cx="3902075" cy="3937000"/>
          </a:xfrm>
          <a:prstGeom prst="rect">
            <a:avLst/>
          </a:prstGeom>
        </p:spPr>
      </p:pic>
      <p:pic>
        <p:nvPicPr>
          <p:cNvPr id="6" name="图片 5" descr="hadoop  更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280" y="3331210"/>
            <a:ext cx="5319395" cy="27959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云计算的开发框架介绍</a:t>
            </a:r>
            <a:endParaRPr lang="zh-CN" altLang="en-US"/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9640" y="1527175"/>
            <a:ext cx="7792720" cy="493966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a"/>
  <p:tag name="KSO_WM_UNIT_INDEX" val="1"/>
  <p:tag name="KSO_WM_UNIT_ID" val="diagram20200584_1*a*1"/>
  <p:tag name="KSO_WM_TEMPLATE_CATEGORY" val="diagram"/>
  <p:tag name="KSO_WM_TEMPLATE_INDEX" val="20200584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1"/>
  <p:tag name="KSO_WM_UNIT_ID" val="crop20194961_1*i*1"/>
  <p:tag name="KSO_WM_TEMPLATE_CATEGORY" val="crop"/>
  <p:tag name="KSO_WM_TEMPLATE_INDEX" val="20194961"/>
  <p:tag name="KSO_WM_UNIT_LAYERLEVEL" val="1"/>
  <p:tag name="KSO_WM_TAG_VERSION" val="1.0"/>
  <p:tag name="KSO_WM_BEAUTIFY_FLAG" val="#wm#"/>
  <p:tag name="KSO_WM_UNIT_USESOURCEFORMAT_APPLY" val="1"/>
</p:tagLst>
</file>

<file path=ppt/tags/tag11.xml><?xml version="1.0" encoding="utf-8"?>
<p:tagLst xmlns:p="http://schemas.openxmlformats.org/presentationml/2006/main">
  <p:tag name="PICTUREFILLRANGE" val="c4b14d25-5049-4c3a-b86f-43bc317505f3"/>
  <p:tag name="KSO_WM_UNIT_DIAGRAM_MODELTYPE" val="creativeCrop"/>
  <p:tag name="KSO_WM_UNIT_VALUE" val="166*483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1"/>
  <p:tag name="KSO_WM_UNIT_ID" val="crop20194961_1*ζ_h_d*1_1_1"/>
  <p:tag name="KSO_WM_TEMPLATE_CATEGORY" val="crop"/>
  <p:tag name="KSO_WM_TEMPLATE_INDEX" val="20194961"/>
  <p:tag name="KSO_WM_UNIT_LAYERLEVEL" val="1_1_1"/>
  <p:tag name="KSO_WM_TAG_VERSION" val="1.0"/>
  <p:tag name="KSO_WM_BEAUTIFY_FLAG" val="#wm#"/>
  <p:tag name="KSO_WM_CREATIVE_CROP_ORG_LEFT" val="93.3"/>
  <p:tag name="KSO_WM_CREATIVE_CROP_ORG_TOP" val="100.4"/>
  <p:tag name="KSO_WM_CREATIVE_CROP_ORG_WIDTH" val="602.25"/>
  <p:tag name="KSO_WM_CREATIVE_CROP_ORG_HEIGHT" val="539.25"/>
  <p:tag name="KSO_WM_CREATIVE_CROP_SHAPE_LEFT" val="231.708"/>
  <p:tag name="KSO_WM_CREATIVE_CROP_SHAPE_TOP" val="106.577"/>
  <p:tag name="KSO_WM_CREATIVE_CROP_SHAPE_WIDTH" val="181.667"/>
  <p:tag name="KSO_WM_CREATIVE_CROP_SHAPE_HEIGHT" val="62.5501"/>
  <p:tag name="KSO_WM_UNIT_TEXT_FILL_FORE_SCHEMECOLOR_INDEX" val="2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PICTUREFILLRANGE" val="c4b14d25-5049-4c3a-b86f-43bc317505f3"/>
  <p:tag name="KSO_WM_UNIT_DIAGRAM_MODELTYPE" val="creativeCrop"/>
  <p:tag name="KSO_WM_UNIT_VALUE" val="704*85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2"/>
  <p:tag name="KSO_WM_UNIT_ID" val="crop20194961_1*ζ_h_d*1_1_2"/>
  <p:tag name="KSO_WM_TEMPLATE_CATEGORY" val="crop"/>
  <p:tag name="KSO_WM_TEMPLATE_INDEX" val="20194961"/>
  <p:tag name="KSO_WM_UNIT_LAYERLEVEL" val="1_1_1"/>
  <p:tag name="KSO_WM_TAG_VERSION" val="1.0"/>
  <p:tag name="KSO_WM_BEAUTIFY_FLAG" val="#wm#"/>
  <p:tag name="KSO_WM_CREATIVE_CROP_ORG_LEFT" val="93.3"/>
  <p:tag name="KSO_WM_CREATIVE_CROP_ORG_TOP" val="100.4"/>
  <p:tag name="KSO_WM_CREATIVE_CROP_ORG_WIDTH" val="602.25"/>
  <p:tag name="KSO_WM_CREATIVE_CROP_ORG_HEIGHT" val="539.25"/>
  <p:tag name="KSO_WM_CREATIVE_CROP_SHAPE_LEFT" val="93.3"/>
  <p:tag name="KSO_WM_CREATIVE_CROP_SHAPE_TOP" val="106.6"/>
  <p:tag name="KSO_WM_CREATIVE_CROP_SHAPE_WIDTH" val="320.049"/>
  <p:tag name="KSO_WM_CREATIVE_CROP_SHAPE_HEIGHT" val="264.663"/>
  <p:tag name="KSO_WM_UNIT_TEXT_FILL_FORE_SCHEMECOLOR_INDEX" val="2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PICTUREFILLRANGE" val="c4b14d25-5049-4c3a-b86f-43bc317505f3"/>
  <p:tag name="KSO_WM_UNIT_DIAGRAM_MODELTYPE" val="creativeCrop"/>
  <p:tag name="KSO_WM_UNIT_VALUE" val="515*287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3"/>
  <p:tag name="KSO_WM_UNIT_ID" val="crop20194961_1*ζ_h_d*1_1_3"/>
  <p:tag name="KSO_WM_TEMPLATE_CATEGORY" val="crop"/>
  <p:tag name="KSO_WM_TEMPLATE_INDEX" val="20194961"/>
  <p:tag name="KSO_WM_UNIT_LAYERLEVEL" val="1_1_1"/>
  <p:tag name="KSO_WM_TAG_VERSION" val="1.0"/>
  <p:tag name="KSO_WM_BEAUTIFY_FLAG" val="#wm#"/>
  <p:tag name="KSO_WM_CREATIVE_CROP_ORG_LEFT" val="93.3"/>
  <p:tag name="KSO_WM_CREATIVE_CROP_ORG_TOP" val="100.4"/>
  <p:tag name="KSO_WM_CREATIVE_CROP_ORG_WIDTH" val="602.25"/>
  <p:tag name="KSO_WM_CREATIVE_CROP_ORG_HEIGHT" val="539.25"/>
  <p:tag name="KSO_WM_CREATIVE_CROP_SHAPE_LEFT" val="95.6982"/>
  <p:tag name="KSO_WM_CREATIVE_CROP_SHAPE_TOP" val="222.678"/>
  <p:tag name="KSO_WM_CREATIVE_CROP_SHAPE_WIDTH" val="107.886"/>
  <p:tag name="KSO_WM_CREATIVE_CROP_SHAPE_HEIGHT" val="193.75"/>
  <p:tag name="KSO_WM_UNIT_TEXT_FILL_FORE_SCHEMECOLOR_INDEX" val="2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PICTUREFILLRANGE" val="c4b14d25-5049-4c3a-b86f-43bc317505f3"/>
  <p:tag name="KSO_WM_UNIT_DIAGRAM_MODELTYPE" val="creativeCrop"/>
  <p:tag name="KSO_WM_UNIT_VALUE" val="713*814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4"/>
  <p:tag name="KSO_WM_UNIT_ID" val="crop20194961_1*ζ_h_d*1_1_4"/>
  <p:tag name="KSO_WM_TEMPLATE_CATEGORY" val="crop"/>
  <p:tag name="KSO_WM_TEMPLATE_INDEX" val="20194961"/>
  <p:tag name="KSO_WM_UNIT_LAYERLEVEL" val="1_1_1"/>
  <p:tag name="KSO_WM_TAG_VERSION" val="1.0"/>
  <p:tag name="KSO_WM_BEAUTIFY_FLAG" val="#wm#"/>
  <p:tag name="KSO_WM_CREATIVE_CROP_ORG_LEFT" val="93.3"/>
  <p:tag name="KSO_WM_CREATIVE_CROP_ORG_TOP" val="100.4"/>
  <p:tag name="KSO_WM_CREATIVE_CROP_ORG_WIDTH" val="602.25"/>
  <p:tag name="KSO_WM_CREATIVE_CROP_ORG_HEIGHT" val="539.25"/>
  <p:tag name="KSO_WM_CREATIVE_CROP_SHAPE_LEFT" val="389.34"/>
  <p:tag name="KSO_WM_CREATIVE_CROP_SHAPE_TOP" val="119.526"/>
  <p:tag name="KSO_WM_CREATIVE_CROP_SHAPE_WIDTH" val="306.21"/>
  <p:tag name="KSO_WM_CREATIVE_CROP_SHAPE_HEIGHT" val="267.835"/>
  <p:tag name="KSO_WM_UNIT_TEXT_FILL_FORE_SCHEMECOLOR_INDEX" val="2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PICTUREFILLRANGE" val="c4b14d25-5049-4c3a-b86f-43bc317505f3"/>
  <p:tag name="KSO_WM_UNIT_DIAGRAM_MODELTYPE" val="creativeCrop"/>
  <p:tag name="KSO_WM_UNIT_VALUE" val="713*814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5"/>
  <p:tag name="KSO_WM_UNIT_ID" val="crop20194961_1*ζ_h_d*1_1_5"/>
  <p:tag name="KSO_WM_TEMPLATE_CATEGORY" val="crop"/>
  <p:tag name="KSO_WM_TEMPLATE_INDEX" val="20194961"/>
  <p:tag name="KSO_WM_UNIT_LAYERLEVEL" val="1_1_1"/>
  <p:tag name="KSO_WM_TAG_VERSION" val="1.0"/>
  <p:tag name="KSO_WM_BEAUTIFY_FLAG" val="#wm#"/>
  <p:tag name="KSO_WM_CREATIVE_CROP_ORG_LEFT" val="93.3"/>
  <p:tag name="KSO_WM_CREATIVE_CROP_ORG_TOP" val="100.4"/>
  <p:tag name="KSO_WM_CREATIVE_CROP_ORG_WIDTH" val="602.25"/>
  <p:tag name="KSO_WM_CREATIVE_CROP_ORG_HEIGHT" val="539.25"/>
  <p:tag name="KSO_WM_CREATIVE_CROP_SHAPE_LEFT" val="384.083"/>
  <p:tag name="KSO_WM_CREATIVE_CROP_SHAPE_TOP" val="316.297"/>
  <p:tag name="KSO_WM_CREATIVE_CROP_SHAPE_WIDTH" val="306.21"/>
  <p:tag name="KSO_WM_CREATIVE_CROP_SHAPE_HEIGHT" val="267.835"/>
  <p:tag name="KSO_WM_UNIT_TEXT_FILL_FORE_SCHEMECOLOR_INDEX" val="2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PICTUREFILLRANGE" val="c4b14d25-5049-4c3a-b86f-43bc317505f3"/>
  <p:tag name="KSO_WM_UNIT_DIAGRAM_MODELTYPE" val="creativeCrop"/>
  <p:tag name="KSO_WM_UNIT_VALUE" val="713*814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6"/>
  <p:tag name="KSO_WM_UNIT_ID" val="crop20194961_1*ζ_h_d*1_1_6"/>
  <p:tag name="KSO_WM_TEMPLATE_CATEGORY" val="crop"/>
  <p:tag name="KSO_WM_TEMPLATE_INDEX" val="20194961"/>
  <p:tag name="KSO_WM_UNIT_LAYERLEVEL" val="1_1_1"/>
  <p:tag name="KSO_WM_TAG_VERSION" val="1.0"/>
  <p:tag name="KSO_WM_BEAUTIFY_FLAG" val="#wm#"/>
  <p:tag name="KSO_WM_CREATIVE_CROP_ORG_LEFT" val="93.3"/>
  <p:tag name="KSO_WM_CREATIVE_CROP_ORG_TOP" val="100.4"/>
  <p:tag name="KSO_WM_CREATIVE_CROP_ORG_WIDTH" val="602.25"/>
  <p:tag name="KSO_WM_CREATIVE_CROP_ORG_HEIGHT" val="539.25"/>
  <p:tag name="KSO_WM_CREATIVE_CROP_SHAPE_LEFT" val="182.771"/>
  <p:tag name="KSO_WM_CREATIVE_CROP_SHAPE_TOP" val="365.638"/>
  <p:tag name="KSO_WM_CREATIVE_CROP_SHAPE_WIDTH" val="306.21"/>
  <p:tag name="KSO_WM_CREATIVE_CROP_SHAPE_HEIGHT" val="267.835"/>
  <p:tag name="KSO_WM_UNIT_TEXT_FILL_FORE_SCHEMECOLOR_INDEX" val="2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SLIDE_ID" val="diagram20200584_1"/>
  <p:tag name="KSO_WM_TEMPLATE_SUBCATEGORY" val="5"/>
  <p:tag name="KSO_WM_SLIDE_TYPE" val="text"/>
  <p:tag name="KSO_WM_SLIDE_SUBTYPE" val="picTxt"/>
  <p:tag name="KSO_WM_SLIDE_ITEM_CNT" val="1"/>
  <p:tag name="KSO_WM_SLIDE_INDEX" val="1"/>
  <p:tag name="KSO_WM_SLIDE_SIZE" val="454.45*397.65"/>
  <p:tag name="KSO_WM_SLIDE_POSITION" val="53.8*71.175"/>
  <p:tag name="KSO_WM_DIAGRAM_GROUP_CODE" val="ζ1-1"/>
  <p:tag name="KSO_WM_SLIDE_DIAGTYPE" val="ζ"/>
  <p:tag name="KSO_WM_TAG_VERSION" val="1.0"/>
  <p:tag name="KSO_WM_BEAUTIFY_FLAG" val="#wm#"/>
  <p:tag name="KSO_WM_TEMPLATE_CATEGORY" val="diagram"/>
  <p:tag name="KSO_WM_TEMPLATE_INDEX" val="20200584"/>
  <p:tag name="KSO_WM_SLIDE_LAYOUT" val="a_f_ζ"/>
  <p:tag name="KSO_WM_SLIDE_LAYOUT_CNT" val="1_1_1"/>
</p:tagLst>
</file>

<file path=ppt/tags/tag18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2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19_1*f*1"/>
  <p:tag name="KSO_WM_TEMPLATE_CATEGORY" val="diagram"/>
  <p:tag name="KSO_WM_TEMPLATE_INDEX" val="20200419"/>
  <p:tag name="KSO_WM_UNIT_LAYERLEVEL" val="1"/>
  <p:tag name="KSO_WM_TAG_VERSION" val="1.0"/>
  <p:tag name="KSO_WM_BEAUTIFY_FLAG" val="#wm#"/>
  <p:tag name="KSO_WM_UNIT_DEFAULT_FONT" val="14;20;2"/>
  <p:tag name="KSO_WM_UNIT_BLOCK" val="0"/>
</p:tagLst>
</file>

<file path=ppt/tags/tag1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19_1*a*1"/>
  <p:tag name="KSO_WM_TEMPLATE_CATEGORY" val="diagram"/>
  <p:tag name="KSO_WM_TEMPLATE_INDEX" val="20200419"/>
  <p:tag name="KSO_WM_UNIT_LAYERLEVEL" val="1"/>
  <p:tag name="KSO_WM_TAG_VERSION" val="1.0"/>
  <p:tag name="KSO_WM_BEAUTIFY_FLAG" val="#wm#"/>
  <p:tag name="KSO_WM_UNIT_DEFAULT_FONT" val="24;44;4"/>
  <p:tag name="KSO_WM_UNIT_BLOCK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2"/>
  <p:tag name="KSO_WM_UNIT_ID" val="diagram20200584_1*i*2"/>
  <p:tag name="KSO_WM_TEMPLATE_CATEGORY" val="diagram"/>
  <p:tag name="KSO_WM_TEMPLATE_INDEX" val="20200584"/>
  <p:tag name="KSO_WM_UNIT_LAYERLEVEL" val="1"/>
  <p:tag name="KSO_WM_TAG_VERSION" val="1.0"/>
  <p:tag name="KSO_WM_BEAUTIFY_FLAG" val="#wm#"/>
  <p:tag name="KSO_WM_UNIT_USESOURCEFORMAT_APPLY" val="1"/>
</p:tagLst>
</file>

<file path=ppt/tags/tag20.xml><?xml version="1.0" encoding="utf-8"?>
<p:tagLst xmlns:p="http://schemas.openxmlformats.org/presentationml/2006/main">
  <p:tag name="KSO_WM_SLIDE_ID" val="diagram20200419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59*444"/>
  <p:tag name="KSO_WM_SLIDE_POSITION" val="52*47"/>
  <p:tag name="KSO_WM_TAG_VERSION" val="1.0"/>
  <p:tag name="KSO_WM_BEAUTIFY_FLAG" val="#wm#"/>
  <p:tag name="KSO_WM_TEMPLATE_CATEGORY" val="diagram"/>
  <p:tag name="KSO_WM_TEMPLATE_INDEX" val="20200419"/>
  <p:tag name="KSO_WM_SLIDE_LAYOUT" val="a_d_f"/>
  <p:tag name="KSO_WM_SLIDE_LAYOUT_CNT" val="1_1_1"/>
  <p:tag name="KSO_WM_SLIDE_LAYOUT_INFO" val="{&quot;direction&quot;:1,&quot;horizontalAlign&quot;:-1,&quot;verticalAlign&quot;:-1,&quot;type&quot;:1,&quot;diagramDirection&quot;:0,&quot;canSetOverLayout&quot;:0,&quot;isOverLayout&quot;:0,&quot;normalSize&quot;:{&quot;size1&quot;:54.4},&quot;minSize&quot;:{&quot;size1&quot;:47.7},&quot;maxSize&quot;:{&quot;size1&quot;:61.2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2,&quot;verticalAlign&quot;:1,&quot;type&quot;:0,&quot;diagramDirection&quot;:1,&quot;canSetOverLayout&quot;:0,&quot;isOverLayout&quot;:0,&quot;margin&quot;:{&quot;left&quot;:1.846,&quot;top&quot;:1.69,&quot;right&quot;:2.583,&quot;bottom&quot;:1.69}},{&quot;direction&quot;:0,&quot;horizontalAlign&quot;:0,&quot;verticalAlign&quot;:1,&quot;type&quot;:1,&quot;diagramDirection&quot;:0,&quot;canSetOverLayout&quot;:1,&quot;isOverLayout&quot;:0,&quot;margin&quot;:{&quot;left&quot;:0.026,&quot;top&quot;:1.69,&quot;right&quot;:1.707,&quot;bottom&quot;:1.69},&quot;marginOverLayout&quot;:{&quot;left&quot;:0.026,&quot;top&quot;:0.0,&quot;right&quot;:0.0,&quot;bottom&quot;:0.0}}]}"/>
  <p:tag name="KSO_WM_SLIDE_CAN_ADD_NAVIGATION" val="1"/>
  <p:tag name="KSO_WM_SLIDE_BACKGROUND" val="[&quot;general&quot;,&quot;frame&quot;]"/>
  <p:tag name="KSO_WM_SLIDE_RATIO" val="1.777778"/>
</p:tagLst>
</file>

<file path=ppt/tags/tag21.xml><?xml version="1.0" encoding="utf-8"?>
<p:tagLst xmlns:p="http://schemas.openxmlformats.org/presentationml/2006/main">
  <p:tag name="KSO_WM_UNIT_COLOR_SCHEME_SHAPE_ID" val="9"/>
  <p:tag name="KSO_WM_UNIT_COLOR_SCHEME_PARENT_PAGE" val="0_2"/>
  <p:tag name="KSO_WM_UNIT_TIMELINE_EMPHASIS_ID" val="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191589_2*m_i*1_1"/>
  <p:tag name="KSO_WM_TEMPLATE_CATEGORY" val="diagram"/>
  <p:tag name="KSO_WM_TEMPLATE_INDEX" val="20191589"/>
  <p:tag name="KSO_WM_UNIT_LAYERLEVEL" val="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TIMELINE_IDINGROUP" val="1"/>
  <p:tag name="KSO_WM_UNIT_COLOR_SCHEME_SHAPE_ID" val="18"/>
  <p:tag name="KSO_WM_UNIT_COLOR_SCHEME_PARENT_PAGE" val="0_2"/>
  <p:tag name="KSO_WM_UNIT_TIMELINE_EMPHASIS_ID" val="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1589_2*m_h_i*1_1_1"/>
  <p:tag name="KSO_WM_TEMPLATE_CATEGORY" val="diagram"/>
  <p:tag name="KSO_WM_TEMPLATE_INDEX" val="20191589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23.xml><?xml version="1.0" encoding="utf-8"?>
<p:tagLst xmlns:p="http://schemas.openxmlformats.org/presentationml/2006/main">
  <p:tag name="KSO_WM_UNIT_TIMELINE_IDINGROUP" val="2"/>
  <p:tag name="KSO_WM_UNIT_COLOR_SCHEME_SHAPE_ID" val="85"/>
  <p:tag name="KSO_WM_UNIT_COLOR_SCHEME_PARENT_PAGE" val="0_2"/>
  <p:tag name="KSO_WM_UNIT_TIMELINE_EMPHASIS_ID" val="2"/>
  <p:tag name="KSO_WM_UNIT_ISCONTENTSTITLE" val="0"/>
  <p:tag name="KSO_WM_UNIT_ISNUMDGM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191589_2*m_h_a*1_1_1"/>
  <p:tag name="KSO_WM_TEMPLATE_CATEGORY" val="diagram"/>
  <p:tag name="KSO_WM_TEMPLATE_INDEX" val="20191589"/>
  <p:tag name="KSO_WM_UNIT_LAYERLEVEL" val="1_1_1"/>
  <p:tag name="KSO_WM_TAG_VERSION" val="1.0"/>
  <p:tag name="KSO_WM_BEAUTIFY_FLAG" val="#wm#"/>
  <p:tag name="KSO_WM_UNIT_PRESET_TEXT" val="2015"/>
  <p:tag name="KSO_WM_UNIT_TEXT_FILL_FORE_SCHEMECOLOR_INDEX" val="5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UNIT_TIMELINE_IDINGROUP" val="3"/>
  <p:tag name="KSO_WM_UNIT_COLOR_SCHEME_SHAPE_ID" val="44"/>
  <p:tag name="KSO_WM_UNIT_COLOR_SCHEME_PARENT_PAGE" val="0_2"/>
  <p:tag name="KSO_WM_UNIT_TIMELINE_EMPHASIS_ID" val="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191589_2*m_h_i*1_1_2"/>
  <p:tag name="KSO_WM_TEMPLATE_CATEGORY" val="diagram"/>
  <p:tag name="KSO_WM_TEMPLATE_INDEX" val="2019158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UNIT_TIMELINE_IDINGROUP" val="4"/>
  <p:tag name="KSO_WM_UNIT_COLOR_SCHEME_SHAPE_ID" val="47"/>
  <p:tag name="KSO_WM_UNIT_COLOR_SCHEME_PARENT_PAGE" val="0_2"/>
  <p:tag name="KSO_WM_UNIT_TIMELINE_EMPHASIS_ID" val="4"/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1_1_1"/>
  <p:tag name="KSO_WM_UNIT_ID" val="diagram20191589_2*m_h_h_f*1_1_1_1"/>
  <p:tag name="KSO_WM_TEMPLATE_CATEGORY" val="diagram"/>
  <p:tag name="KSO_WM_TEMPLATE_INDEX" val="20191589"/>
  <p:tag name="KSO_WM_UNIT_LAYERLEVEL" val="1_1_1_1"/>
  <p:tag name="KSO_WM_TAG_VERSION" val="1.0"/>
  <p:tag name="KSO_WM_BEAUTIFY_FLAG" val="#wm#"/>
  <p:tag name="KSO_WM_UNIT_PRESET_TEXT" val="简单地描述该时间点发生的一些事件"/>
  <p:tag name="KSO_WM_UNIT_TEXT_FILL_FORE_SCHEMECOLOR_INDEX" val="14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UNIT_TIMELINE_IDINGROUP" val="5"/>
  <p:tag name="KSO_WM_UNIT_COLOR_SCHEME_SHAPE_ID" val="48"/>
  <p:tag name="KSO_WM_UNIT_COLOR_SCHEME_PARENT_PAGE" val="0_2"/>
  <p:tag name="KSO_WM_UNIT_TIMELINE_EMPHASIS_ID" val="5"/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1_1_1"/>
  <p:tag name="KSO_WM_UNIT_ID" val="diagram20191589_2*m_h_h_a*1_1_1_1"/>
  <p:tag name="KSO_WM_TEMPLATE_CATEGORY" val="diagram"/>
  <p:tag name="KSO_WM_TEMPLATE_INDEX" val="20191589"/>
  <p:tag name="KSO_WM_UNIT_LAYERLEVEL" val="1_1_1_1"/>
  <p:tag name="KSO_WM_TAG_VERSION" val="1.0"/>
  <p:tag name="KSO_WM_BEAUTIFY_FLAG" val="#wm#"/>
  <p:tag name="KSO_WM_UNIT_PRESET_TEXT" val="事件内容标题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UNIT_TIMELINE_IDINGROUP" val="6"/>
  <p:tag name="KSO_WM_UNIT_COLOR_SCHEME_SHAPE_ID" val="20"/>
  <p:tag name="KSO_WM_UNIT_COLOR_SCHEME_PARENT_PAGE" val="0_2"/>
  <p:tag name="KSO_WM_UNIT_TIMELINE_EMPHASIS_ID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191589_2*m_h_i*1_1_3"/>
  <p:tag name="KSO_WM_TEMPLATE_CATEGORY" val="diagram"/>
  <p:tag name="KSO_WM_TEMPLATE_INDEX" val="2019158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UNIT_COLOR_SCHEME_SHAPE_ID" val="8"/>
  <p:tag name="KSO_WM_UNIT_COLOR_SCHEME_PARENT_PAGE" val="0_2"/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191589_2*a*1"/>
  <p:tag name="KSO_WM_TEMPLATE_CATEGORY" val="diagram"/>
  <p:tag name="KSO_WM_TEMPLATE_INDEX" val="20191589"/>
  <p:tag name="KSO_WM_UNIT_LAYERLEVEL" val="1"/>
  <p:tag name="KSO_WM_TAG_VERSION" val="1.0"/>
  <p:tag name="KSO_WM_BEAUTIFY_FLAG" val="#wm#"/>
  <p:tag name="KSO_WM_UNIT_PRESET_TEXT" val="大事件概括标题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UNIT_TIMELINE_IDINGROUP" val="1"/>
  <p:tag name="KSO_WM_UNIT_COLOR_SCHEME_SHAPE_ID" val="10"/>
  <p:tag name="KSO_WM_UNIT_COLOR_SCHEME_PARENT_PAGE" val="0_2"/>
  <p:tag name="KSO_WM_UNIT_TIMELINE_EMPHASIS_ID" val="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191589_2*m_h_i*1_2_1"/>
  <p:tag name="KSO_WM_TEMPLATE_CATEGORY" val="diagram"/>
  <p:tag name="KSO_WM_TEMPLATE_INDEX" val="20191589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USESOURCEFORMAT_APPLY" val="1"/>
</p:tagLst>
</file>

<file path=ppt/tags/tag3.xml><?xml version="1.0" encoding="utf-8"?>
<p:tagLst xmlns:p="http://schemas.openxmlformats.org/presentationml/2006/main">
  <p:tag name="KSO_WM_UNIT_PRESET_TEXT" val="点击此处添加正文，文字是您思想的提炼，为了最终演示发布的良好效果，请尽量言简意赅的阐述观点；根据需要可酌情增减文字。"/>
  <p:tag name="KSO_WM_UNIT_NOCLEAR" val="0"/>
  <p:tag name="KSO_WM_UNIT_VALUE" val="76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f"/>
  <p:tag name="KSO_WM_UNIT_INDEX" val="1"/>
  <p:tag name="KSO_WM_UNIT_ID" val="diagram20200584_1*f*1"/>
  <p:tag name="KSO_WM_TEMPLATE_CATEGORY" val="diagram"/>
  <p:tag name="KSO_WM_TEMPLATE_INDEX" val="20200584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0.xml><?xml version="1.0" encoding="utf-8"?>
<p:tagLst xmlns:p="http://schemas.openxmlformats.org/presentationml/2006/main">
  <p:tag name="KSO_WM_UNIT_TIMELINE_IDINGROUP" val="2"/>
  <p:tag name="KSO_WM_UNIT_COLOR_SCHEME_SHAPE_ID" val="11"/>
  <p:tag name="KSO_WM_UNIT_COLOR_SCHEME_PARENT_PAGE" val="0_2"/>
  <p:tag name="KSO_WM_UNIT_TIMELINE_EMPHASIS_ID" val="2"/>
  <p:tag name="KSO_WM_UNIT_ISCONTENTSTITLE" val="0"/>
  <p:tag name="KSO_WM_UNIT_ISNUMDGM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191589_2*m_h_a*1_2_1"/>
  <p:tag name="KSO_WM_TEMPLATE_CATEGORY" val="diagram"/>
  <p:tag name="KSO_WM_TEMPLATE_INDEX" val="20191589"/>
  <p:tag name="KSO_WM_UNIT_LAYERLEVEL" val="1_1_1"/>
  <p:tag name="KSO_WM_TAG_VERSION" val="1.0"/>
  <p:tag name="KSO_WM_BEAUTIFY_FLAG" val="#wm#"/>
  <p:tag name="KSO_WM_UNIT_PRESET_TEXT" val="2016"/>
  <p:tag name="KSO_WM_UNIT_TEXT_FILL_FORE_SCHEMECOLOR_INDEX" val="6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UNIT_TIMELINE_IDINGROUP" val="3"/>
  <p:tag name="KSO_WM_UNIT_COLOR_SCHEME_SHAPE_ID" val="12"/>
  <p:tag name="KSO_WM_UNIT_COLOR_SCHEME_PARENT_PAGE" val="0_2"/>
  <p:tag name="KSO_WM_UNIT_TIMELINE_EMPHASIS_ID" val="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191589_2*m_h_i*1_2_2"/>
  <p:tag name="KSO_WM_TEMPLATE_CATEGORY" val="diagram"/>
  <p:tag name="KSO_WM_TEMPLATE_INDEX" val="2019158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UNIT_TIMELINE_IDINGROUP" val="4"/>
  <p:tag name="KSO_WM_UNIT_COLOR_SCHEME_SHAPE_ID" val="13"/>
  <p:tag name="KSO_WM_UNIT_COLOR_SCHEME_PARENT_PAGE" val="0_2"/>
  <p:tag name="KSO_WM_UNIT_TIMELINE_EMPHASIS_ID" val="4"/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2_1_1"/>
  <p:tag name="KSO_WM_UNIT_ID" val="diagram20191589_2*m_h_h_f*1_2_1_1"/>
  <p:tag name="KSO_WM_TEMPLATE_CATEGORY" val="diagram"/>
  <p:tag name="KSO_WM_TEMPLATE_INDEX" val="20191589"/>
  <p:tag name="KSO_WM_UNIT_LAYERLEVEL" val="1_1_1_1"/>
  <p:tag name="KSO_WM_TAG_VERSION" val="1.0"/>
  <p:tag name="KSO_WM_BEAUTIFY_FLAG" val="#wm#"/>
  <p:tag name="KSO_WM_UNIT_PRESET_TEXT" val="简单地描述该时间点发生的一些事件"/>
  <p:tag name="KSO_WM_UNIT_TEXT_FILL_FORE_SCHEMECOLOR_INDEX" val="14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UNIT_TIMELINE_IDINGROUP" val="5"/>
  <p:tag name="KSO_WM_UNIT_COLOR_SCHEME_SHAPE_ID" val="14"/>
  <p:tag name="KSO_WM_UNIT_COLOR_SCHEME_PARENT_PAGE" val="0_2"/>
  <p:tag name="KSO_WM_UNIT_TIMELINE_EMPHASIS_ID" val="5"/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2_1_1"/>
  <p:tag name="KSO_WM_UNIT_ID" val="diagram20191589_2*m_h_h_a*1_2_1_1"/>
  <p:tag name="KSO_WM_TEMPLATE_CATEGORY" val="diagram"/>
  <p:tag name="KSO_WM_TEMPLATE_INDEX" val="20191589"/>
  <p:tag name="KSO_WM_UNIT_LAYERLEVEL" val="1_1_1_1"/>
  <p:tag name="KSO_WM_TAG_VERSION" val="1.0"/>
  <p:tag name="KSO_WM_BEAUTIFY_FLAG" val="#wm#"/>
  <p:tag name="KSO_WM_UNIT_PRESET_TEXT" val="事件内容标题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UNIT_TIMELINE_IDINGROUP" val="6"/>
  <p:tag name="KSO_WM_UNIT_COLOR_SCHEME_SHAPE_ID" val="15"/>
  <p:tag name="KSO_WM_UNIT_COLOR_SCHEME_PARENT_PAGE" val="0_2"/>
  <p:tag name="KSO_WM_UNIT_TIMELINE_EMPHASIS_ID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191589_2*m_h_i*1_2_3"/>
  <p:tag name="KSO_WM_TEMPLATE_CATEGORY" val="diagram"/>
  <p:tag name="KSO_WM_TEMPLATE_INDEX" val="2019158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UNIT_TIMELINE_IDINGROUP" val="1"/>
  <p:tag name="KSO_WM_UNIT_COLOR_SCHEME_SHAPE_ID" val="16"/>
  <p:tag name="KSO_WM_UNIT_COLOR_SCHEME_PARENT_PAGE" val="0_2"/>
  <p:tag name="KSO_WM_UNIT_TIMELINE_EMPHASIS_ID" val="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191589_2*m_h_i*1_3_1"/>
  <p:tag name="KSO_WM_TEMPLATE_CATEGORY" val="diagram"/>
  <p:tag name="KSO_WM_TEMPLATE_INDEX" val="20191589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USESOURCEFORMAT_APPLY" val="1"/>
</p:tagLst>
</file>

<file path=ppt/tags/tag36.xml><?xml version="1.0" encoding="utf-8"?>
<p:tagLst xmlns:p="http://schemas.openxmlformats.org/presentationml/2006/main">
  <p:tag name="KSO_WM_UNIT_TIMELINE_IDINGROUP" val="2"/>
  <p:tag name="KSO_WM_UNIT_COLOR_SCHEME_SHAPE_ID" val="17"/>
  <p:tag name="KSO_WM_UNIT_COLOR_SCHEME_PARENT_PAGE" val="0_2"/>
  <p:tag name="KSO_WM_UNIT_TIMELINE_EMPHASIS_ID" val="2"/>
  <p:tag name="KSO_WM_UNIT_ISCONTENTSTITLE" val="0"/>
  <p:tag name="KSO_WM_UNIT_ISNUMDGM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191589_2*m_h_a*1_3_1"/>
  <p:tag name="KSO_WM_TEMPLATE_CATEGORY" val="diagram"/>
  <p:tag name="KSO_WM_TEMPLATE_INDEX" val="20191589"/>
  <p:tag name="KSO_WM_UNIT_LAYERLEVEL" val="1_1_1"/>
  <p:tag name="KSO_WM_TAG_VERSION" val="1.0"/>
  <p:tag name="KSO_WM_BEAUTIFY_FLAG" val="#wm#"/>
  <p:tag name="KSO_WM_UNIT_PRESET_TEXT" val="2017"/>
  <p:tag name="KSO_WM_UNIT_TEXT_FILL_FORE_SCHEMECOLOR_INDEX" val="7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UNIT_TIMELINE_IDINGROUP" val="3"/>
  <p:tag name="KSO_WM_UNIT_COLOR_SCHEME_SHAPE_ID" val="19"/>
  <p:tag name="KSO_WM_UNIT_COLOR_SCHEME_PARENT_PAGE" val="0_2"/>
  <p:tag name="KSO_WM_UNIT_TIMELINE_EMPHASIS_ID" val="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191589_2*m_h_i*1_3_2"/>
  <p:tag name="KSO_WM_TEMPLATE_CATEGORY" val="diagram"/>
  <p:tag name="KSO_WM_TEMPLATE_INDEX" val="20191589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LINE_FORE_SCHEMECOLOR_INDEX" val="7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UNIT_TIMELINE_IDINGROUP" val="4"/>
  <p:tag name="KSO_WM_UNIT_COLOR_SCHEME_SHAPE_ID" val="21"/>
  <p:tag name="KSO_WM_UNIT_COLOR_SCHEME_PARENT_PAGE" val="0_2"/>
  <p:tag name="KSO_WM_UNIT_TIMELINE_EMPHASIS_ID" val="4"/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3_1_1"/>
  <p:tag name="KSO_WM_UNIT_ID" val="diagram20191589_2*m_h_h_f*1_3_1_1"/>
  <p:tag name="KSO_WM_TEMPLATE_CATEGORY" val="diagram"/>
  <p:tag name="KSO_WM_TEMPLATE_INDEX" val="20191589"/>
  <p:tag name="KSO_WM_UNIT_LAYERLEVEL" val="1_1_1_1"/>
  <p:tag name="KSO_WM_TAG_VERSION" val="1.0"/>
  <p:tag name="KSO_WM_BEAUTIFY_FLAG" val="#wm#"/>
  <p:tag name="KSO_WM_UNIT_PRESET_TEXT" val="简单地描述该时间点发生的一些事件"/>
  <p:tag name="KSO_WM_UNIT_TEXT_FILL_FORE_SCHEMECOLOR_INDEX" val="14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UNIT_TIMELINE_IDINGROUP" val="5"/>
  <p:tag name="KSO_WM_UNIT_COLOR_SCHEME_SHAPE_ID" val="22"/>
  <p:tag name="KSO_WM_UNIT_COLOR_SCHEME_PARENT_PAGE" val="0_2"/>
  <p:tag name="KSO_WM_UNIT_TIMELINE_EMPHASIS_ID" val="5"/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3_1_1"/>
  <p:tag name="KSO_WM_UNIT_ID" val="diagram20191589_2*m_h_h_a*1_3_1_1"/>
  <p:tag name="KSO_WM_TEMPLATE_CATEGORY" val="diagram"/>
  <p:tag name="KSO_WM_TEMPLATE_INDEX" val="20191589"/>
  <p:tag name="KSO_WM_UNIT_LAYERLEVEL" val="1_1_1_1"/>
  <p:tag name="KSO_WM_TAG_VERSION" val="1.0"/>
  <p:tag name="KSO_WM_BEAUTIFY_FLAG" val="#wm#"/>
  <p:tag name="KSO_WM_UNIT_PRESET_TEXT" val="事件内容标题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3"/>
  <p:tag name="KSO_WM_UNIT_ID" val="diagram20200584_1*i*3"/>
  <p:tag name="KSO_WM_TEMPLATE_CATEGORY" val="diagram"/>
  <p:tag name="KSO_WM_TEMPLATE_INDEX" val="20200584"/>
  <p:tag name="KSO_WM_UNIT_LAYERLEVEL" val="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</p:tagLst>
</file>

<file path=ppt/tags/tag40.xml><?xml version="1.0" encoding="utf-8"?>
<p:tagLst xmlns:p="http://schemas.openxmlformats.org/presentationml/2006/main">
  <p:tag name="KSO_WM_UNIT_TIMELINE_IDINGROUP" val="6"/>
  <p:tag name="KSO_WM_UNIT_COLOR_SCHEME_SHAPE_ID" val="23"/>
  <p:tag name="KSO_WM_UNIT_COLOR_SCHEME_PARENT_PAGE" val="0_2"/>
  <p:tag name="KSO_WM_UNIT_TIMELINE_EMPHASIS_ID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191589_2*m_h_i*1_3_3"/>
  <p:tag name="KSO_WM_TEMPLATE_CATEGORY" val="diagram"/>
  <p:tag name="KSO_WM_TEMPLATE_INDEX" val="20191589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UNIT_COLOR_SCHEME_SHAPE_ID" val="24"/>
  <p:tag name="KSO_WM_UNIT_COLOR_SCHEME_PARENT_PAGE" val="0_2"/>
  <p:tag name="KSO_WM_UNIT_TIMELINE_EMPHASIS_ID" val="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diagram20191589_2*m_i*1_2"/>
  <p:tag name="KSO_WM_TEMPLATE_CATEGORY" val="diagram"/>
  <p:tag name="KSO_WM_TEMPLATE_INDEX" val="20191589"/>
  <p:tag name="KSO_WM_UNIT_LAYERLEVEL" val="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UNIT_TIMELINE_IDINGROUP" val="3"/>
  <p:tag name="KSO_WM_UNIT_COLOR_SCHEME_SHAPE_ID" val="44"/>
  <p:tag name="KSO_WM_UNIT_COLOR_SCHEME_PARENT_PAGE" val="0_2"/>
  <p:tag name="KSO_WM_UNIT_TIMELINE_EMPHASIS_ID" val="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191589_2*m_h_i*1_1_2"/>
  <p:tag name="KSO_WM_TEMPLATE_CATEGORY" val="diagram"/>
  <p:tag name="KSO_WM_TEMPLATE_INDEX" val="2019158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UNIT_TIMELINE_IDINGROUP" val="1"/>
  <p:tag name="KSO_WM_UNIT_COLOR_SCHEME_SHAPE_ID" val="18"/>
  <p:tag name="KSO_WM_UNIT_COLOR_SCHEME_PARENT_PAGE" val="0_2"/>
  <p:tag name="KSO_WM_UNIT_TIMELINE_EMPHASIS_ID" val="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1589_2*m_h_i*1_1_1"/>
  <p:tag name="KSO_WM_TEMPLATE_CATEGORY" val="diagram"/>
  <p:tag name="KSO_WM_TEMPLATE_INDEX" val="20191589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44.xml><?xml version="1.0" encoding="utf-8"?>
<p:tagLst xmlns:p="http://schemas.openxmlformats.org/presentationml/2006/main">
  <p:tag name="KSO_WM_UNIT_TIMELINE_IDINGROUP" val="5"/>
  <p:tag name="KSO_WM_UNIT_COLOR_SCHEME_SHAPE_ID" val="48"/>
  <p:tag name="KSO_WM_UNIT_COLOR_SCHEME_PARENT_PAGE" val="0_2"/>
  <p:tag name="KSO_WM_UNIT_TIMELINE_EMPHASIS_ID" val="5"/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1_1_1"/>
  <p:tag name="KSO_WM_UNIT_ID" val="diagram20191589_2*m_h_h_a*1_1_1_1"/>
  <p:tag name="KSO_WM_TEMPLATE_CATEGORY" val="diagram"/>
  <p:tag name="KSO_WM_TEMPLATE_INDEX" val="20191589"/>
  <p:tag name="KSO_WM_UNIT_LAYERLEVEL" val="1_1_1_1"/>
  <p:tag name="KSO_WM_TAG_VERSION" val="1.0"/>
  <p:tag name="KSO_WM_BEAUTIFY_FLAG" val="#wm#"/>
  <p:tag name="KSO_WM_UNIT_PRESET_TEXT" val="事件内容标题"/>
  <p:tag name="KSO_WM_UNIT_TEXT_FILL_FORE_SCHEMECOLOR_INDEX" val="13"/>
  <p:tag name="KSO_WM_UNIT_TEXT_FILL_TYPE" val="1"/>
  <p:tag name="KSO_WM_UNIT_USESOURCEFORMAT_APPLY" val="1"/>
</p:tagLst>
</file>

<file path=ppt/tags/tag45.xml><?xml version="1.0" encoding="utf-8"?>
<p:tagLst xmlns:p="http://schemas.openxmlformats.org/presentationml/2006/main">
  <p:tag name="KSO_WM_UNIT_TIMELINE_IDINGROUP" val="6"/>
  <p:tag name="KSO_WM_UNIT_COLOR_SCHEME_SHAPE_ID" val="20"/>
  <p:tag name="KSO_WM_UNIT_COLOR_SCHEME_PARENT_PAGE" val="0_2"/>
  <p:tag name="KSO_WM_UNIT_TIMELINE_EMPHASIS_ID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191589_2*m_h_i*1_1_3"/>
  <p:tag name="KSO_WM_TEMPLATE_CATEGORY" val="diagram"/>
  <p:tag name="KSO_WM_TEMPLATE_INDEX" val="2019158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UNIT_TIMELINE_IDINGROUP" val="4"/>
  <p:tag name="KSO_WM_UNIT_COLOR_SCHEME_SHAPE_ID" val="13"/>
  <p:tag name="KSO_WM_UNIT_COLOR_SCHEME_PARENT_PAGE" val="0_2"/>
  <p:tag name="KSO_WM_UNIT_TIMELINE_EMPHASIS_ID" val="4"/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2_1_1"/>
  <p:tag name="KSO_WM_UNIT_ID" val="diagram20191589_2*m_h_h_f*1_2_1_1"/>
  <p:tag name="KSO_WM_TEMPLATE_CATEGORY" val="diagram"/>
  <p:tag name="KSO_WM_TEMPLATE_INDEX" val="20191589"/>
  <p:tag name="KSO_WM_UNIT_LAYERLEVEL" val="1_1_1_1"/>
  <p:tag name="KSO_WM_TAG_VERSION" val="1.0"/>
  <p:tag name="KSO_WM_BEAUTIFY_FLAG" val="#wm#"/>
  <p:tag name="KSO_WM_UNIT_PRESET_TEXT" val="简单地描述该时间点发生的一些事件"/>
  <p:tag name="KSO_WM_UNIT_TEXT_FILL_FORE_SCHEMECOLOR_INDEX" val="14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UNIT_TIMELINE_IDINGROUP" val="2"/>
  <p:tag name="KSO_WM_UNIT_COLOR_SCHEME_SHAPE_ID" val="11"/>
  <p:tag name="KSO_WM_UNIT_COLOR_SCHEME_PARENT_PAGE" val="0_2"/>
  <p:tag name="KSO_WM_UNIT_TIMELINE_EMPHASIS_ID" val="2"/>
  <p:tag name="KSO_WM_UNIT_ISCONTENTSTITLE" val="0"/>
  <p:tag name="KSO_WM_UNIT_ISNUMDGM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191589_2*m_h_a*1_2_1"/>
  <p:tag name="KSO_WM_TEMPLATE_CATEGORY" val="diagram"/>
  <p:tag name="KSO_WM_TEMPLATE_INDEX" val="20191589"/>
  <p:tag name="KSO_WM_UNIT_LAYERLEVEL" val="1_1_1"/>
  <p:tag name="KSO_WM_TAG_VERSION" val="1.0"/>
  <p:tag name="KSO_WM_BEAUTIFY_FLAG" val="#wm#"/>
  <p:tag name="KSO_WM_UNIT_PRESET_TEXT" val="2016"/>
  <p:tag name="KSO_WM_UNIT_TEXT_FILL_FORE_SCHEMECOLOR_INDEX" val="6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BEAUTIFY_FLAG" val="#wm#"/>
  <p:tag name="KSO_WM_TEMPLATE_CATEGORY" val="diagram"/>
  <p:tag name="KSO_WM_TEMPLATE_INDEX" val="20191589"/>
  <p:tag name="KSO_WM_SLIDE_COLORSCHEME_VERSION" val="3.2"/>
  <p:tag name="KSO_WM_SLIDE_TIMELINE_TYPE" val="single"/>
  <p:tag name="KSO_WM_SLIDE_MODEL_TYPE" val="timeline"/>
  <p:tag name="KSO_WM_SLIDE_TIMELINE_MINITEMS" val="2"/>
  <p:tag name="KSO_WM_SLIDE_TIMELINE_MAXITEMS" val="3"/>
  <p:tag name="KSO_WM_SLIDE_ID" val="diagram20191589_2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3"/>
  <p:tag name="KSO_WM_SLIDE_INDEX" val="2"/>
  <p:tag name="KSO_WM_SLIDE_SIZE" val="827.984*230.814"/>
  <p:tag name="KSO_WM_SLIDE_POSITION" val="81.3595*182.762"/>
  <p:tag name="KSO_WM_DIAGRAM_GROUP_CODE" val="m1-1"/>
  <p:tag name="KSO_WM_SLIDE_DIAGTYPE" val="m"/>
  <p:tag name="KSO_WM_TAG_VERSION" val="1.0"/>
  <p:tag name="KSO_WM_SLIDE_LAYOUT" val="a_m"/>
  <p:tag name="KSO_WM_SLIDE_LAYOUT_CNT" val="1_1"/>
</p:tagLst>
</file>

<file path=ppt/tags/tag49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19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4"/>
  <p:tag name="KSO_WM_UNIT_ID" val="diagram20200584_1*i*4"/>
  <p:tag name="KSO_WM_TEMPLATE_CATEGORY" val="diagram"/>
  <p:tag name="KSO_WM_TEMPLATE_INDEX" val="20200584"/>
  <p:tag name="KSO_WM_UNIT_LAYERLEVEL" val="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</p:tagLst>
</file>

<file path=ppt/tags/tag50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19"/>
</p:tagLst>
</file>

<file path=ppt/tags/tag51.xml><?xml version="1.0" encoding="utf-8"?>
<p:tagLst xmlns:p="http://schemas.openxmlformats.org/presentationml/2006/main">
  <p:tag name="KSO_WM_TAG_VERSION" val="1.0"/>
  <p:tag name="KSO_WM_TEMPLATE_CATEGORY" val="diagram"/>
  <p:tag name="KSO_WM_TEMPLATE_INDEX" val="20188463"/>
  <p:tag name="KSO_WM_UNIT_ID" val="diagram20188463_2*q_h_i*1_4_1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LOR_SCHEME_SHAPE_ID" val="37"/>
  <p:tag name="KSO_WM_UNIT_COLOR_SCHEME_PARENT_PAGE" val="0_3"/>
  <p:tag name="KSO_WM_DIAGRAM_GROUP_CODE" val="q1-1"/>
  <p:tag name="KSO_WM_UNIT_TYPE" val="q_h_i"/>
  <p:tag name="KSO_WM_UNIT_INDEX" val="1_4_1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TAG_VERSION" val="1.0"/>
  <p:tag name="KSO_WM_TEMPLATE_CATEGORY" val="diagram"/>
  <p:tag name="KSO_WM_TEMPLATE_INDEX" val="20188463"/>
  <p:tag name="KSO_WM_UNIT_ID" val="diagram20188463_2*q_h_i*1_4_2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LOR_SCHEME_SHAPE_ID" val="38"/>
  <p:tag name="KSO_WM_UNIT_COLOR_SCHEME_PARENT_PAGE" val="0_3"/>
  <p:tag name="KSO_WM_DIAGRAM_GROUP_CODE" val="q1-1"/>
  <p:tag name="KSO_WM_UNIT_TYPE" val="q_h_i"/>
  <p:tag name="KSO_WM_UNIT_INDEX" val="1_4_2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3.xml><?xml version="1.0" encoding="utf-8"?>
<p:tagLst xmlns:p="http://schemas.openxmlformats.org/presentationml/2006/main">
  <p:tag name="KSO_WM_TAG_VERSION" val="1.0"/>
  <p:tag name="KSO_WM_TEMPLATE_CATEGORY" val="diagram"/>
  <p:tag name="KSO_WM_TEMPLATE_INDEX" val="20188463"/>
  <p:tag name="KSO_WM_UNIT_ID" val="diagram20188463_2*q_h_i*1_2_1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LOR_SCHEME_SHAPE_ID" val="37"/>
  <p:tag name="KSO_WM_UNIT_COLOR_SCHEME_PARENT_PAGE" val="0_3"/>
  <p:tag name="KSO_WM_DIAGRAM_GROUP_CODE" val="q1-1"/>
  <p:tag name="KSO_WM_UNIT_TYPE" val="q_h_i"/>
  <p:tag name="KSO_WM_UNIT_INDEX" val="1_2_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TAG_VERSION" val="1.0"/>
  <p:tag name="KSO_WM_TEMPLATE_CATEGORY" val="diagram"/>
  <p:tag name="KSO_WM_TEMPLATE_INDEX" val="20188463"/>
  <p:tag name="KSO_WM_UNIT_ID" val="diagram20188463_2*q_h_i*1_2_2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LOR_SCHEME_SHAPE_ID" val="38"/>
  <p:tag name="KSO_WM_UNIT_COLOR_SCHEME_PARENT_PAGE" val="0_3"/>
  <p:tag name="KSO_WM_DIAGRAM_GROUP_CODE" val="q1-1"/>
  <p:tag name="KSO_WM_UNIT_TYPE" val="q_h_i"/>
  <p:tag name="KSO_WM_UNIT_INDEX" val="1_2_2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TAG_VERSION" val="1.0"/>
  <p:tag name="KSO_WM_TEMPLATE_CATEGORY" val="diagram"/>
  <p:tag name="KSO_WM_TEMPLATE_INDEX" val="20188463"/>
  <p:tag name="KSO_WM_UNIT_ID" val="diagram20188463_2*q_h_i*1_3_1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LOR_SCHEME_SHAPE_ID" val="37"/>
  <p:tag name="KSO_WM_UNIT_COLOR_SCHEME_PARENT_PAGE" val="0_3"/>
  <p:tag name="KSO_WM_DIAGRAM_GROUP_CODE" val="q1-1"/>
  <p:tag name="KSO_WM_UNIT_TYPE" val="q_h_i"/>
  <p:tag name="KSO_WM_UNIT_INDEX" val="1_3_1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TAG_VERSION" val="1.0"/>
  <p:tag name="KSO_WM_TEMPLATE_CATEGORY" val="diagram"/>
  <p:tag name="KSO_WM_TEMPLATE_INDEX" val="20188463"/>
  <p:tag name="KSO_WM_UNIT_ID" val="diagram20188463_2*q_h_i*1_3_2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LOR_SCHEME_SHAPE_ID" val="38"/>
  <p:tag name="KSO_WM_UNIT_COLOR_SCHEME_PARENT_PAGE" val="0_3"/>
  <p:tag name="KSO_WM_DIAGRAM_GROUP_CODE" val="q1-1"/>
  <p:tag name="KSO_WM_UNIT_TYPE" val="q_h_i"/>
  <p:tag name="KSO_WM_UNIT_INDEX" val="1_3_2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88463_2*q_h_i*1_1_3"/>
  <p:tag name="KSO_WM_TEMPLATE_CATEGORY" val="diagram"/>
  <p:tag name="KSO_WM_TEMPLATE_INDEX" val="20188463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1_3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88463_2*q_h_i*1_3_3"/>
  <p:tag name="KSO_WM_TEMPLATE_CATEGORY" val="diagram"/>
  <p:tag name="KSO_WM_TEMPLATE_INDEX" val="20188463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3_3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88463_2*q_h_i*1_4_3"/>
  <p:tag name="KSO_WM_TEMPLATE_CATEGORY" val="diagram"/>
  <p:tag name="KSO_WM_TEMPLATE_INDEX" val="20188463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4_3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5"/>
  <p:tag name="KSO_WM_UNIT_ID" val="diagram20200584_1*i*5"/>
  <p:tag name="KSO_WM_TEMPLATE_CATEGORY" val="diagram"/>
  <p:tag name="KSO_WM_TEMPLATE_INDEX" val="20200584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88463_2*q_h_i*1_2_3"/>
  <p:tag name="KSO_WM_TEMPLATE_CATEGORY" val="diagram"/>
  <p:tag name="KSO_WM_TEMPLATE_INDEX" val="20188463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2_3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88463_2*q_h_x*1_4_1"/>
  <p:tag name="KSO_WM_TEMPLATE_CATEGORY" val="diagram"/>
  <p:tag name="KSO_WM_TEMPLATE_INDEX" val="20188463"/>
  <p:tag name="KSO_WM_UNIT_LAYERLEVEL" val="1_1_1"/>
  <p:tag name="KSO_WM_TAG_VERSION" val="1.0"/>
  <p:tag name="KSO_WM_BEAUTIFY_FLAG" val="#wm#"/>
  <p:tag name="KSO_WM_UNIT_COLOR_SCHEME_SHAPE_ID" val="43"/>
  <p:tag name="KSO_WM_UNIT_COLOR_SCHEME_PARENT_PAGE" val="0_3"/>
  <p:tag name="KSO_WM_UNIT_VALUE" val="95*87"/>
  <p:tag name="KSO_WM_DIAGRAM_GROUP_CODE" val="q1-1"/>
  <p:tag name="KSO_WM_UNIT_TYPE" val="q_h_x"/>
  <p:tag name="KSO_WM_UNIT_INDEX" val="1_4_1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88463_2*q_h_x*1_3_1"/>
  <p:tag name="KSO_WM_TEMPLATE_CATEGORY" val="diagram"/>
  <p:tag name="KSO_WM_TEMPLATE_INDEX" val="20188463"/>
  <p:tag name="KSO_WM_UNIT_LAYERLEVEL" val="1_1_1"/>
  <p:tag name="KSO_WM_TAG_VERSION" val="1.0"/>
  <p:tag name="KSO_WM_BEAUTIFY_FLAG" val="#wm#"/>
  <p:tag name="KSO_WM_UNIT_COLOR_SCHEME_SHAPE_ID" val="76"/>
  <p:tag name="KSO_WM_UNIT_COLOR_SCHEME_PARENT_PAGE" val="0_3"/>
  <p:tag name="KSO_WM_UNIT_VALUE" val="103*92"/>
  <p:tag name="KSO_WM_DIAGRAM_GROUP_CODE" val="q1-1"/>
  <p:tag name="KSO_WM_UNIT_TYPE" val="q_h_x"/>
  <p:tag name="KSO_WM_UNIT_INDEX" val="1_3_1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TAG_VERSION" val="1.0"/>
  <p:tag name="KSO_WM_TEMPLATE_CATEGORY" val="diagram"/>
  <p:tag name="KSO_WM_TEMPLATE_INDEX" val="20188463"/>
  <p:tag name="KSO_WM_UNIT_ID" val="diagram20188463_2*q_h_x*1_2_1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LOR_SCHEME_SHAPE_ID" val="12"/>
  <p:tag name="KSO_WM_UNIT_COLOR_SCHEME_PARENT_PAGE" val="0_3"/>
  <p:tag name="KSO_WM_UNIT_VALUE" val="99*92"/>
  <p:tag name="KSO_WM_DIAGRAM_GROUP_CODE" val="q1-1"/>
  <p:tag name="KSO_WM_UNIT_TYPE" val="q_h_x"/>
  <p:tag name="KSO_WM_UNIT_INDEX" val="1_2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TAG_VERSION" val="1.0"/>
  <p:tag name="KSO_WM_TEMPLATE_CATEGORY" val="diagram"/>
  <p:tag name="KSO_WM_TEMPLATE_INDEX" val="20188463"/>
  <p:tag name="KSO_WM_UNIT_ID" val="diagram20188463_2*q_h_i*1_1_1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LOR_SCHEME_SHAPE_ID" val="37"/>
  <p:tag name="KSO_WM_UNIT_COLOR_SCHEME_PARENT_PAGE" val="0_3"/>
  <p:tag name="KSO_WM_DIAGRAM_GROUP_CODE" val="q1-1"/>
  <p:tag name="KSO_WM_UNIT_TYPE" val="q_h_i"/>
  <p:tag name="KSO_WM_UNIT_INDEX" val="1_1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5.xml><?xml version="1.0" encoding="utf-8"?>
<p:tagLst xmlns:p="http://schemas.openxmlformats.org/presentationml/2006/main">
  <p:tag name="KSO_WM_TAG_VERSION" val="1.0"/>
  <p:tag name="KSO_WM_TEMPLATE_CATEGORY" val="diagram"/>
  <p:tag name="KSO_WM_TEMPLATE_INDEX" val="20188463"/>
  <p:tag name="KSO_WM_UNIT_ID" val="diagram20188463_2*q_h_i*1_1_2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LOR_SCHEME_SHAPE_ID" val="38"/>
  <p:tag name="KSO_WM_UNIT_COLOR_SCHEME_PARENT_PAGE" val="0_3"/>
  <p:tag name="KSO_WM_DIAGRAM_GROUP_CODE" val="q1-1"/>
  <p:tag name="KSO_WM_UNIT_TYPE" val="q_h_i"/>
  <p:tag name="KSO_WM_UNIT_INDEX" val="1_1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TAG_VERSION" val="1.0"/>
  <p:tag name="KSO_WM_TEMPLATE_CATEGORY" val="diagram"/>
  <p:tag name="KSO_WM_TEMPLATE_INDEX" val="20188463"/>
  <p:tag name="KSO_WM_UNIT_ID" val="diagram20188463_2*q_h_x*1_1_1"/>
  <p:tag name="KSO_WM_UNIT_LAYERLEVEL" val="1_1_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LOR_SCHEME_SHAPE_ID" val="11"/>
  <p:tag name="KSO_WM_UNIT_COLOR_SCHEME_PARENT_PAGE" val="0_3"/>
  <p:tag name="KSO_WM_UNIT_VALUE" val="110*75"/>
  <p:tag name="KSO_WM_DIAGRAM_GROUP_CODE" val="q1-1"/>
  <p:tag name="KSO_WM_UNIT_TYPE" val="q_h_x"/>
  <p:tag name="KSO_WM_UNIT_INDEX" val="1_1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TAG_VERSION" val="1.0"/>
  <p:tag name="KSO_WM_TEMPLATE_CATEGORY" val="diagram"/>
  <p:tag name="KSO_WM_TEMPLATE_INDEX" val="20188463"/>
  <p:tag name="KSO_WM_UNIT_ID" val="diagram20188463_2*q_h_a*1_1_1"/>
  <p:tag name="KSO_WM_UNIT_LAYERLEVEL" val="1_1_1"/>
  <p:tag name="KSO_WM_UNIT_HIGHLIGHT" val="0"/>
  <p:tag name="KSO_WM_UNIT_COMPATIBLE" val="0"/>
  <p:tag name="KSO_WM_BEAUTIFY_FLAG" val="#wm#"/>
  <p:tag name="KSO_WM_UNIT_ISCONTENTSTITLE" val="0"/>
  <p:tag name="KSO_WM_UNIT_DIAGRAM_ISNUMVISUAL" val="0"/>
  <p:tag name="KSO_WM_UNIT_DIAGRAM_ISREFERUNIT" val="0"/>
  <p:tag name="KSO_WM_UNIT_COLOR_SCHEME_SHAPE_ID" val="27"/>
  <p:tag name="KSO_WM_UNIT_COLOR_SCHEME_PARENT_PAGE" val="0_3"/>
  <p:tag name="KSO_WM_UNIT_NOCLEAR" val="0"/>
  <p:tag name="KSO_WM_UNIT_PRESET_TEXT" val="添加标题"/>
  <p:tag name="KSO_WM_UNIT_VALUE" val="11"/>
  <p:tag name="KSO_WM_DIAGRAM_GROUP_CODE" val="q1-1"/>
  <p:tag name="KSO_WM_UNIT_TYPE" val="q_h_a"/>
  <p:tag name="KSO_WM_UNIT_INDEX" val="1_1_1"/>
  <p:tag name="KSO_WM_UNIT_TEXT_FILL_FORE_SCHEMECOLOR_INDEX" val="5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TAG_VERSION" val="1.0"/>
  <p:tag name="KSO_WM_TEMPLATE_CATEGORY" val="diagram"/>
  <p:tag name="KSO_WM_TEMPLATE_INDEX" val="20188463"/>
  <p:tag name="KSO_WM_UNIT_ID" val="diagram20188463_2*q_h_f*1_1_1"/>
  <p:tag name="KSO_WM_UNIT_LAYERLEVEL" val="1_1_1"/>
  <p:tag name="KSO_WM_UNIT_HIGHLIGHT" val="0"/>
  <p:tag name="KSO_WM_UNIT_COMPATIBLE" val="0"/>
  <p:tag name="KSO_WM_BEAUTIFY_FLAG" val="#wm#"/>
  <p:tag name="KSO_WM_UNIT_DIAGRAM_ISNUMVISUAL" val="0"/>
  <p:tag name="KSO_WM_UNIT_DIAGRAM_ISREFERUNIT" val="0"/>
  <p:tag name="KSO_WM_UNIT_COLOR_SCHEME_SHAPE_ID" val="28"/>
  <p:tag name="KSO_WM_UNIT_COLOR_SCHEME_PARENT_PAGE" val="0_3"/>
  <p:tag name="KSO_WM_UNIT_NOCLEAR" val="0"/>
  <p:tag name="KSO_WM_UNIT_PRESET_TEXT" val="单击此处添加文本具体内容，简明扼要的阐述您的观点。"/>
  <p:tag name="KSO_WM_UNIT_VALUE" val="32"/>
  <p:tag name="KSO_WM_DIAGRAM_GROUP_CODE" val="q1-1"/>
  <p:tag name="KSO_WM_UNIT_TYPE" val="q_h_f"/>
  <p:tag name="KSO_WM_UNIT_INDEX" val="1_1_1"/>
  <p:tag name="KSO_WM_UNIT_TEXT_FILL_FORE_SCHEMECOLOR_INDEX" val="13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TAG_VERSION" val="1.0"/>
  <p:tag name="KSO_WM_TEMPLATE_CATEGORY" val="diagram"/>
  <p:tag name="KSO_WM_TEMPLATE_INDEX" val="20188463"/>
  <p:tag name="KSO_WM_UNIT_ID" val="diagram20188463_2*q_h_a*1_4_1"/>
  <p:tag name="KSO_WM_UNIT_LAYERLEVEL" val="1_1_1"/>
  <p:tag name="KSO_WM_UNIT_HIGHLIGHT" val="0"/>
  <p:tag name="KSO_WM_UNIT_COMPATIBLE" val="0"/>
  <p:tag name="KSO_WM_BEAUTIFY_FLAG" val="#wm#"/>
  <p:tag name="KSO_WM_UNIT_ISCONTENTSTITLE" val="0"/>
  <p:tag name="KSO_WM_UNIT_DIAGRAM_ISNUMVISUAL" val="0"/>
  <p:tag name="KSO_WM_UNIT_DIAGRAM_ISREFERUNIT" val="0"/>
  <p:tag name="KSO_WM_UNIT_COLOR_SCHEME_SHAPE_ID" val="23"/>
  <p:tag name="KSO_WM_UNIT_COLOR_SCHEME_PARENT_PAGE" val="0_3"/>
  <p:tag name="KSO_WM_UNIT_NOCLEAR" val="0"/>
  <p:tag name="KSO_WM_UNIT_PRESET_TEXT" val="添加标题"/>
  <p:tag name="KSO_WM_UNIT_VALUE" val="11"/>
  <p:tag name="KSO_WM_DIAGRAM_GROUP_CODE" val="q1-1"/>
  <p:tag name="KSO_WM_UNIT_TYPE" val="q_h_a"/>
  <p:tag name="KSO_WM_UNIT_INDEX" val="1_4_1"/>
  <p:tag name="KSO_WM_UNIT_TEXT_FILL_FORE_SCHEMECOLOR_INDEX" val="8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6"/>
  <p:tag name="KSO_WM_UNIT_ID" val="diagram20200584_1*i*6"/>
  <p:tag name="KSO_WM_TEMPLATE_CATEGORY" val="diagram"/>
  <p:tag name="KSO_WM_TEMPLATE_INDEX" val="20200584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0.xml><?xml version="1.0" encoding="utf-8"?>
<p:tagLst xmlns:p="http://schemas.openxmlformats.org/presentationml/2006/main">
  <p:tag name="KSO_WM_TAG_VERSION" val="1.0"/>
  <p:tag name="KSO_WM_TEMPLATE_CATEGORY" val="diagram"/>
  <p:tag name="KSO_WM_TEMPLATE_INDEX" val="20188463"/>
  <p:tag name="KSO_WM_UNIT_ID" val="diagram20188463_2*q_h_f*1_4_1"/>
  <p:tag name="KSO_WM_UNIT_LAYERLEVEL" val="1_1_1"/>
  <p:tag name="KSO_WM_UNIT_HIGHLIGHT" val="0"/>
  <p:tag name="KSO_WM_UNIT_COMPATIBLE" val="0"/>
  <p:tag name="KSO_WM_BEAUTIFY_FLAG" val="#wm#"/>
  <p:tag name="KSO_WM_UNIT_DIAGRAM_ISNUMVISUAL" val="0"/>
  <p:tag name="KSO_WM_UNIT_DIAGRAM_ISREFERUNIT" val="0"/>
  <p:tag name="KSO_WM_UNIT_COLOR_SCHEME_SHAPE_ID" val="24"/>
  <p:tag name="KSO_WM_UNIT_COLOR_SCHEME_PARENT_PAGE" val="0_3"/>
  <p:tag name="KSO_WM_UNIT_NOCLEAR" val="0"/>
  <p:tag name="KSO_WM_UNIT_PRESET_TEXT" val="单击此处添加文本具体内容，简明扼要的阐述您的观点。"/>
  <p:tag name="KSO_WM_UNIT_VALUE" val="32"/>
  <p:tag name="KSO_WM_DIAGRAM_GROUP_CODE" val="q1-1"/>
  <p:tag name="KSO_WM_UNIT_TYPE" val="q_h_f"/>
  <p:tag name="KSO_WM_UNIT_INDEX" val="1_4_1"/>
  <p:tag name="KSO_WM_UNIT_TEXT_FILL_FORE_SCHEMECOLOR_INDEX" val="13"/>
  <p:tag name="KSO_WM_UNIT_TEXT_FILL_TYPE" val="1"/>
  <p:tag name="KSO_WM_UNIT_USESOURCEFORMAT_APPLY" val="1"/>
</p:tagLst>
</file>

<file path=ppt/tags/tag71.xml><?xml version="1.0" encoding="utf-8"?>
<p:tagLst xmlns:p="http://schemas.openxmlformats.org/presentationml/2006/main">
  <p:tag name="KSO_WM_TAG_VERSION" val="1.0"/>
  <p:tag name="KSO_WM_TEMPLATE_CATEGORY" val="diagram"/>
  <p:tag name="KSO_WM_TEMPLATE_INDEX" val="20188463"/>
  <p:tag name="KSO_WM_UNIT_ID" val="diagram20188463_2*q_h_a*1_2_1"/>
  <p:tag name="KSO_WM_UNIT_LAYERLEVEL" val="1_1_1"/>
  <p:tag name="KSO_WM_UNIT_HIGHLIGHT" val="0"/>
  <p:tag name="KSO_WM_UNIT_COMPATIBLE" val="0"/>
  <p:tag name="KSO_WM_BEAUTIFY_FLAG" val="#wm#"/>
  <p:tag name="KSO_WM_UNIT_ISCONTENTSTITLE" val="0"/>
  <p:tag name="KSO_WM_UNIT_DIAGRAM_ISNUMVISUAL" val="0"/>
  <p:tag name="KSO_WM_UNIT_DIAGRAM_ISREFERUNIT" val="0"/>
  <p:tag name="KSO_WM_UNIT_COLOR_SCHEME_SHAPE_ID" val="27"/>
  <p:tag name="KSO_WM_UNIT_COLOR_SCHEME_PARENT_PAGE" val="0_3"/>
  <p:tag name="KSO_WM_UNIT_NOCLEAR" val="0"/>
  <p:tag name="KSO_WM_UNIT_PRESET_TEXT" val="添加标题"/>
  <p:tag name="KSO_WM_UNIT_VALUE" val="11"/>
  <p:tag name="KSO_WM_DIAGRAM_GROUP_CODE" val="q1-1"/>
  <p:tag name="KSO_WM_UNIT_TYPE" val="q_h_a"/>
  <p:tag name="KSO_WM_UNIT_INDEX" val="1_2_1"/>
  <p:tag name="KSO_WM_UNIT_TEXT_FILL_FORE_SCHEMECOLOR_INDEX" val="6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TAG_VERSION" val="1.0"/>
  <p:tag name="KSO_WM_TEMPLATE_CATEGORY" val="diagram"/>
  <p:tag name="KSO_WM_TEMPLATE_INDEX" val="20188463"/>
  <p:tag name="KSO_WM_UNIT_ID" val="diagram20188463_2*q_h_f*1_2_1"/>
  <p:tag name="KSO_WM_UNIT_LAYERLEVEL" val="1_1_1"/>
  <p:tag name="KSO_WM_UNIT_HIGHLIGHT" val="0"/>
  <p:tag name="KSO_WM_UNIT_COMPATIBLE" val="0"/>
  <p:tag name="KSO_WM_BEAUTIFY_FLAG" val="#wm#"/>
  <p:tag name="KSO_WM_UNIT_DIAGRAM_ISNUMVISUAL" val="0"/>
  <p:tag name="KSO_WM_UNIT_DIAGRAM_ISREFERUNIT" val="0"/>
  <p:tag name="KSO_WM_UNIT_COLOR_SCHEME_SHAPE_ID" val="28"/>
  <p:tag name="KSO_WM_UNIT_COLOR_SCHEME_PARENT_PAGE" val="0_3"/>
  <p:tag name="KSO_WM_UNIT_NOCLEAR" val="0"/>
  <p:tag name="KSO_WM_UNIT_PRESET_TEXT" val="单击此处添加文本具体内容，简明扼要的阐述您的观点。"/>
  <p:tag name="KSO_WM_UNIT_VALUE" val="32"/>
  <p:tag name="KSO_WM_DIAGRAM_GROUP_CODE" val="q1-1"/>
  <p:tag name="KSO_WM_UNIT_TYPE" val="q_h_f"/>
  <p:tag name="KSO_WM_UNIT_INDEX" val="1_2_1"/>
  <p:tag name="KSO_WM_UNIT_TEXT_FILL_FORE_SCHEMECOLOR_INDEX" val="13"/>
  <p:tag name="KSO_WM_UNIT_TEXT_FILL_TYPE" val="1"/>
  <p:tag name="KSO_WM_UNIT_USESOURCEFORMAT_APPLY" val="1"/>
</p:tagLst>
</file>

<file path=ppt/tags/tag73.xml><?xml version="1.0" encoding="utf-8"?>
<p:tagLst xmlns:p="http://schemas.openxmlformats.org/presentationml/2006/main">
  <p:tag name="KSO_WM_TAG_VERSION" val="1.0"/>
  <p:tag name="KSO_WM_TEMPLATE_CATEGORY" val="diagram"/>
  <p:tag name="KSO_WM_TEMPLATE_INDEX" val="20188463"/>
  <p:tag name="KSO_WM_UNIT_ID" val="diagram20188463_2*q_h_a*1_3_1"/>
  <p:tag name="KSO_WM_UNIT_LAYERLEVEL" val="1_1_1"/>
  <p:tag name="KSO_WM_UNIT_HIGHLIGHT" val="0"/>
  <p:tag name="KSO_WM_UNIT_COMPATIBLE" val="0"/>
  <p:tag name="KSO_WM_BEAUTIFY_FLAG" val="#wm#"/>
  <p:tag name="KSO_WM_UNIT_ISCONTENTSTITLE" val="0"/>
  <p:tag name="KSO_WM_UNIT_DIAGRAM_ISNUMVISUAL" val="0"/>
  <p:tag name="KSO_WM_UNIT_DIAGRAM_ISREFERUNIT" val="0"/>
  <p:tag name="KSO_WM_UNIT_COLOR_SCHEME_SHAPE_ID" val="23"/>
  <p:tag name="KSO_WM_UNIT_COLOR_SCHEME_PARENT_PAGE" val="0_3"/>
  <p:tag name="KSO_WM_UNIT_NOCLEAR" val="0"/>
  <p:tag name="KSO_WM_UNIT_PRESET_TEXT" val="添加标题"/>
  <p:tag name="KSO_WM_UNIT_VALUE" val="11"/>
  <p:tag name="KSO_WM_DIAGRAM_GROUP_CODE" val="q1-1"/>
  <p:tag name="KSO_WM_UNIT_TYPE" val="q_h_a"/>
  <p:tag name="KSO_WM_UNIT_INDEX" val="1_3_1"/>
  <p:tag name="KSO_WM_UNIT_TEXT_FILL_FORE_SCHEMECOLOR_INDEX" val="7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TAG_VERSION" val="1.0"/>
  <p:tag name="KSO_WM_TEMPLATE_CATEGORY" val="diagram"/>
  <p:tag name="KSO_WM_TEMPLATE_INDEX" val="20188463"/>
  <p:tag name="KSO_WM_UNIT_ID" val="diagram20188463_2*q_h_f*1_3_1"/>
  <p:tag name="KSO_WM_UNIT_LAYERLEVEL" val="1_1_1"/>
  <p:tag name="KSO_WM_UNIT_HIGHLIGHT" val="0"/>
  <p:tag name="KSO_WM_UNIT_COMPATIBLE" val="0"/>
  <p:tag name="KSO_WM_BEAUTIFY_FLAG" val="#wm#"/>
  <p:tag name="KSO_WM_UNIT_DIAGRAM_ISNUMVISUAL" val="0"/>
  <p:tag name="KSO_WM_UNIT_DIAGRAM_ISREFERUNIT" val="0"/>
  <p:tag name="KSO_WM_UNIT_COLOR_SCHEME_SHAPE_ID" val="24"/>
  <p:tag name="KSO_WM_UNIT_COLOR_SCHEME_PARENT_PAGE" val="0_3"/>
  <p:tag name="KSO_WM_UNIT_NOCLEAR" val="0"/>
  <p:tag name="KSO_WM_UNIT_PRESET_TEXT" val="单击此处添加文本具体内容，简明扼要的阐述您的观点。"/>
  <p:tag name="KSO_WM_UNIT_VALUE" val="32"/>
  <p:tag name="KSO_WM_DIAGRAM_GROUP_CODE" val="q1-1"/>
  <p:tag name="KSO_WM_UNIT_TYPE" val="q_h_f"/>
  <p:tag name="KSO_WM_UNIT_INDEX" val="1_3_1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BEAUTIFY_FLAG" val="#wm#"/>
  <p:tag name="KSO_WM_TEMPLATE_CATEGORY" val="diagram"/>
  <p:tag name="KSO_WM_TEMPLATE_INDEX" val="20188463"/>
  <p:tag name="KSO_WM_TAG_VERSION" val="1.0"/>
  <p:tag name="KSO_WM_SLIDE_INDEX" val="2"/>
  <p:tag name="KSO_WM_SLIDE_ITEM_CNT" val="4"/>
  <p:tag name="KSO_WM_SLIDE_LAYOUT" val="q"/>
  <p:tag name="KSO_WM_SLIDE_LAYOUT_CNT" val="1"/>
  <p:tag name="KSO_WM_SLIDE_TYPE" val="text"/>
  <p:tag name="KSO_WM_SLIDE_SUBTYPE" val="diag"/>
  <p:tag name="KSO_WM_SLIDE_POSITION" val="30.8941*97.0428"/>
  <p:tag name="KSO_WM_SLIDE_SIZE" val="895.535*353.588"/>
  <p:tag name="KSO_WM_SLIDE_ID" val="diagram20188463_2"/>
  <p:tag name="KSO_WM_SLIDE_COLORSCHEME_VERSION" val="3.2"/>
  <p:tag name="KSO_WM_TEMPLATE_SUBCATEGORY" val="0"/>
  <p:tag name="KSO_WM_DIAGRAM_GROUP_CODE" val="q1-1"/>
  <p:tag name="KSO_WM_SLIDE_DIAGTYPE" val="q"/>
</p:tagLst>
</file>

<file path=ppt/tags/tag76.xml><?xml version="1.0" encoding="utf-8"?>
<p:tagLst xmlns:p="http://schemas.openxmlformats.org/presentationml/2006/main">
  <p:tag name="KSO_WM_UNIT_ADJUSTLAYOUT_ID" val="10"/>
  <p:tag name="KSO_WM_UNIT_ISCONTENTSTITLE" val="0"/>
  <p:tag name="KSO_WM_UNIT_VALUE" val="13"/>
  <p:tag name="KSO_WM_UNIT_HIGHLIGHT" val="0"/>
  <p:tag name="KSO_WM_UNIT_COMPATIBLE" val="0"/>
  <p:tag name="KSO_WM_DIAGRAM_GROUP_CODE" val="m1-2"/>
  <p:tag name="KSO_WM_UNIT_TYPE" val="a"/>
  <p:tag name="KSO_WM_UNIT_INDEX" val="1"/>
  <p:tag name="KSO_WM_UNIT_ID" val="diagram20191587_2*a*1"/>
  <p:tag name="KSO_WM_TEMPLATE_CATEGORY" val="diagram"/>
  <p:tag name="KSO_WM_TEMPLATE_INDEX" val="20191587"/>
  <p:tag name="KSO_WM_UNIT_LAYERLEVEL" val="1"/>
  <p:tag name="KSO_WM_TAG_VERSION" val="1.0"/>
  <p:tag name="KSO_WM_BEAUTIFY_FLAG" val="#wm#"/>
  <p:tag name="KSO_WM_UNIT_PRESET_TEXT" val="大事件概括标题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BEAUTIFY_FLAG" val="#wm#"/>
  <p:tag name="KSO_WM_TEMPLATE_CATEGORY" val="diagram"/>
  <p:tag name="KSO_WM_TEMPLATE_INDEX" val="20191587"/>
  <p:tag name="KSO_WM_SLIDE_TIMELINE_TYPE" val="start"/>
  <p:tag name="KSO_WM_SLIDE_MODEL_TYPE" val="timeline"/>
  <p:tag name="KSO_WM_SLIDE_TIMELINE_MINITEMS" val="2"/>
  <p:tag name="KSO_WM_SLIDE_TIMELINE_MAXITEMS" val="2"/>
  <p:tag name="KSO_WM_SLIDE_CONSTRAINT" val="%7b%22slideConstraint%22%3a%7b%22seriesAreas%22%3a%5b%5d%2c%22singleAreas%22%3a%5b%7b%22shapes%22%3a%5b8%5d%2c%22serialConstraintIndex%22%3a-1%2c%22areatextmark%22%3a0%2c%22pictureprocessmark%22%3a0%7d%5d%7d%7d"/>
  <p:tag name="KSO_WM_SLIDE_ID" val="diagram20191587_2"/>
  <p:tag name="KSO_WM_SLIDE_TYPE" val="text"/>
  <p:tag name="KSO_WM_SLIDE_SUBTYPE" val="diag"/>
  <p:tag name="KSO_WM_SLIDE_ITEM_CNT" val="2"/>
  <p:tag name="KSO_WM_SLIDE_INDEX" val="2"/>
  <p:tag name="KSO_WM_SLIDE_SIZE" val="445.025*391.017"/>
  <p:tag name="KSO_WM_SLIDE_POSITION" val="83.05*152.085"/>
  <p:tag name="KSO_WM_DIAGRAM_GROUP_CODE" val="m1-1"/>
  <p:tag name="KSO_WM_SLIDE_DIAGTYPE" val="m"/>
  <p:tag name="KSO_WM_TAG_VERSION" val="1.0"/>
  <p:tag name="KSO_WM_SLIDE_LAYOUT" val="a_d_m"/>
  <p:tag name="KSO_WM_SLIDE_LAYOUT_CNT" val="1_1_1"/>
</p:tagLst>
</file>

<file path=ppt/tags/tag78.xml><?xml version="1.0" encoding="utf-8"?>
<p:tagLst xmlns:p="http://schemas.openxmlformats.org/presentationml/2006/main">
  <p:tag name="KSO_WM_BEAUTIFY_FLAG" val="#wm#"/>
  <p:tag name="KSO_WM_TEMPLATE_CATEGORY" val="diagram"/>
  <p:tag name="KSO_WM_TEMPLATE_INDEX" val="20191587"/>
</p:tagLst>
</file>

<file path=ppt/tags/tag79.xml><?xml version="1.0" encoding="utf-8"?>
<p:tagLst xmlns:p="http://schemas.openxmlformats.org/presentationml/2006/main">
  <p:tag name="KSO_WM_BEAUTIFY_FLAG" val="#wm#"/>
  <p:tag name="KSO_WM_TEMPLATE_CATEGORY" val="diagram"/>
  <p:tag name="KSO_WM_TEMPLATE_INDEX" val="20191587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7"/>
  <p:tag name="KSO_WM_UNIT_ID" val="diagram20200584_1*i*7"/>
  <p:tag name="KSO_WM_TEMPLATE_CATEGORY" val="diagram"/>
  <p:tag name="KSO_WM_TEMPLATE_INDEX" val="20200584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0.xml><?xml version="1.0" encoding="utf-8"?>
<p:tagLst xmlns:p="http://schemas.openxmlformats.org/presentationml/2006/main">
  <p:tag name="KSO_WM_BEAUTIFY_FLAG" val="#wm#"/>
  <p:tag name="KSO_WM_TEMPLATE_CATEGORY" val="diagram"/>
  <p:tag name="KSO_WM_TEMPLATE_INDEX" val="20191587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8"/>
  <p:tag name="KSO_WM_UNIT_ID" val="diagram20200584_1*i*8"/>
  <p:tag name="KSO_WM_TEMPLATE_CATEGORY" val="diagram"/>
  <p:tag name="KSO_WM_TEMPLATE_INDEX" val="20200584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2069</Words>
  <Application>WPS 演示</Application>
  <PresentationFormat>宽屏</PresentationFormat>
  <Paragraphs>123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Segoe UI</vt:lpstr>
      <vt:lpstr>微软雅黑 Light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hadoop之父  Doug Cutting</vt:lpstr>
      <vt:lpstr>云计算技术在工业和学术界的先进代表</vt:lpstr>
      <vt:lpstr>云计算技术在软件工程的作用：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书恩堂</cp:lastModifiedBy>
  <cp:revision>3</cp:revision>
  <dcterms:created xsi:type="dcterms:W3CDTF">2020-06-05T10:31:00Z</dcterms:created>
  <dcterms:modified xsi:type="dcterms:W3CDTF">2020-06-06T05:53:03Z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