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819" autoAdjust="0"/>
  </p:normalViewPr>
  <p:slideViewPr>
    <p:cSldViewPr snapToGrid="0">
      <p:cViewPr varScale="1">
        <p:scale>
          <a:sx n="156" d="100"/>
          <a:sy n="156" d="100"/>
        </p:scale>
        <p:origin x="274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6EBCA-E969-4351-B3B3-65A7F4365BC4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B878E3-9AA3-4595-8F4D-914CF7D6A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60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DC3D2-723F-4E48-9347-0EE8E9D9A6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9E996D-8E0E-4FF3-AD19-9FE3F8694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DDD79-3E30-4FB0-9F5D-2A60BB8E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789D-B143-4F2A-A272-EE480663A1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6A828-BE05-451B-8800-8995F4D6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7C88-B79C-4E69-9662-58364964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80DF-17CE-4B12-806E-B4CB7346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07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C03A-D991-44CE-885B-7C0E3379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927A0-DF0B-460A-B2DB-9723704F08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4CBBD2-370C-4552-A63F-694F4EEA4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789D-B143-4F2A-A272-EE480663A1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6D180-F197-463A-96AF-3B76F49F1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B9424-1428-46CD-BB6E-77BC5C39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80DF-17CE-4B12-806E-B4CB7346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7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75413-73C6-49CA-AFD8-B861552DA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8B757-714B-4D5B-9B4A-FE0F6869B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9FBB1-4F51-45D3-902E-2661846B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789D-B143-4F2A-A272-EE480663A1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C319F-BFE7-436F-8732-41AC8F08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3FC3F-C74D-4E1B-9E25-1B06A6E35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80DF-17CE-4B12-806E-B4CB7346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2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7575-05A3-495E-891D-9E0EC2CF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ECBE2-A6BB-4029-9D97-6557CE1E3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7C0C7-0684-48AD-99BA-50A465958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789D-B143-4F2A-A272-EE480663A1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806C9-0465-4580-B364-528F6EEA5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F6BFA-6358-40BF-BBFE-263D9DC1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80DF-17CE-4B12-806E-B4CB7346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4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4DA7-D25E-4780-9E2E-E5372B9CA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93BD9-3C7B-498E-BCEB-A63FA3BA1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588C9-2FD3-48F8-9628-B93E2FC1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789D-B143-4F2A-A272-EE480663A1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1EA8-5201-47D7-8E17-1A7895B6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3EDE3-DDDE-431C-AE1D-C2B3578E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80DF-17CE-4B12-806E-B4CB7346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3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DDB8-7FA5-4A49-8247-C028274A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D27A3-0DBE-422B-90B3-1574B4D45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9B960-1024-4849-B0D7-F1B79C9CB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AF308-CDD1-4BCB-B9D1-4FF74620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789D-B143-4F2A-A272-EE480663A1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65ABD-EE21-46B9-AE57-C01714C77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5E117-50A4-483E-82C8-490BE0FE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80DF-17CE-4B12-806E-B4CB7346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4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EE5A-1471-4469-A63E-62F400B8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2FF10-44FC-48E1-8F8A-F4F062E10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F87DF9-B824-457C-BCF2-EA73A9F8A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F7A4D8-DE23-4CBA-9017-CE39D6F9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8BCF70-0760-4F3A-8E3E-748B59596B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85D68D-90A8-4CEC-8184-9AB3A2A74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789D-B143-4F2A-A272-EE480663A1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A822D8-0294-4E33-82F6-193D092B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063F6-C8C1-4DAF-8ADF-721A2607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80DF-17CE-4B12-806E-B4CB7346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64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E98A1-BD3C-46B8-A1A3-39D33B13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BBE8A-8FE8-42C3-97EC-99EE3C33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789D-B143-4F2A-A272-EE480663A1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BEC385-EC29-40D8-954E-53BC51F9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B87453-4785-4FB5-B396-588D9AA6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80DF-17CE-4B12-806E-B4CB7346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0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B6B5AF-1111-462B-9BD0-40FCDBA5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789D-B143-4F2A-A272-EE480663A1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3DDDB-321F-4A04-9441-A5E191BBE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03701-394F-40E6-8B49-7579C447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80DF-17CE-4B12-806E-B4CB7346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3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A9C4-B6C7-40D7-ADEA-30BE3D35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A064E-3F7F-45B1-B6AE-9053A0BB4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D06DF-681A-49DA-A2BB-3C675CC5A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EED63-F673-4490-BD20-D8C31BC3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789D-B143-4F2A-A272-EE480663A1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CD684-A5D7-42B1-BA62-C3F04747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071E5-419F-4B5A-8C92-530116B21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80DF-17CE-4B12-806E-B4CB7346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0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D96C-54AC-4F8D-AAFE-C5B31C773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15229D-043D-419C-B67B-713761237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B3EDC-697E-4AC0-BE11-B472E4680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27582-E8A8-4A2B-9469-0923ADAB5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789D-B143-4F2A-A272-EE480663A1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3CE58-BFE6-4DF3-A4D2-862DC707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2327A-38FB-40FF-8A7E-AABB6837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F80DF-17CE-4B12-806E-B4CB7346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0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9C7E2D-CAA3-4308-9FFB-CDE591C28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BDE2DA-1360-47B3-A1B0-99EDF6187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11DA8-0122-41B9-8BD5-626A41EA2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0789D-B143-4F2A-A272-EE480663A16C}" type="datetimeFigureOut">
              <a:rPr lang="en-US" smtClean="0"/>
              <a:t>2/22/2022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E48AC-8152-48C8-9E96-9E4C89E51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32F36-FD08-4157-8CB3-BC2252F78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F80DF-17CE-4B12-806E-B4CB7346A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936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88D55E0F-BC8F-4C9A-AF35-02161920BA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04" b="-1"/>
          <a:stretch/>
        </p:blipFill>
        <p:spPr>
          <a:xfrm>
            <a:off x="559293" y="308592"/>
            <a:ext cx="10857390" cy="610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12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99547D-D19D-4537-B31C-6FA36D920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75" y="2371725"/>
            <a:ext cx="4572000" cy="381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748DA2-9F01-4F3D-BDF2-5526FDA2D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76200"/>
            <a:ext cx="7537051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83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99547D-D19D-4537-B31C-6FA36D920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75" y="2371725"/>
            <a:ext cx="4572000" cy="381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748DA2-9F01-4F3D-BDF2-5526FDA2D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76200"/>
            <a:ext cx="7537051" cy="3438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F1E5B6-8E81-46A3-A4A4-9E6BDBC755C9}"/>
              </a:ext>
            </a:extLst>
          </p:cNvPr>
          <p:cNvSpPr txBox="1"/>
          <p:nvPr/>
        </p:nvSpPr>
        <p:spPr>
          <a:xfrm>
            <a:off x="9426513" y="61903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FC58C-6DEF-4527-8261-4E76F65CEBF6}"/>
              </a:ext>
            </a:extLst>
          </p:cNvPr>
          <p:cNvSpPr txBox="1"/>
          <p:nvPr/>
        </p:nvSpPr>
        <p:spPr>
          <a:xfrm>
            <a:off x="8857319" y="388049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5BFD0F-9F62-43C7-BC3C-4F58774B6234}"/>
              </a:ext>
            </a:extLst>
          </p:cNvPr>
          <p:cNvSpPr txBox="1"/>
          <p:nvPr/>
        </p:nvSpPr>
        <p:spPr>
          <a:xfrm>
            <a:off x="7760888" y="50377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5886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83AD10-77E2-4863-B021-E464BAB73D95}"/>
              </a:ext>
            </a:extLst>
          </p:cNvPr>
          <p:cNvSpPr txBox="1"/>
          <p:nvPr/>
        </p:nvSpPr>
        <p:spPr>
          <a:xfrm>
            <a:off x="8935417" y="25580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6090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30D41C-2EEE-4912-A913-024A2DBAC656}"/>
              </a:ext>
            </a:extLst>
          </p:cNvPr>
          <p:cNvCxnSpPr>
            <a:cxnSpLocks/>
          </p:cNvCxnSpPr>
          <p:nvPr/>
        </p:nvCxnSpPr>
        <p:spPr>
          <a:xfrm>
            <a:off x="8857319" y="3133820"/>
            <a:ext cx="0" cy="772357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76C4EB-0A2C-4408-A8AC-CBBFB33C9ACE}"/>
              </a:ext>
            </a:extLst>
          </p:cNvPr>
          <p:cNvCxnSpPr>
            <a:cxnSpLocks/>
          </p:cNvCxnSpPr>
          <p:nvPr/>
        </p:nvCxnSpPr>
        <p:spPr>
          <a:xfrm>
            <a:off x="223837" y="2171879"/>
            <a:ext cx="0" cy="7723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4E5E7C-CF92-46A7-AC9A-B1D930AE9362}"/>
              </a:ext>
            </a:extLst>
          </p:cNvPr>
          <p:cNvCxnSpPr>
            <a:cxnSpLocks/>
          </p:cNvCxnSpPr>
          <p:nvPr/>
        </p:nvCxnSpPr>
        <p:spPr>
          <a:xfrm>
            <a:off x="8270322" y="6373943"/>
            <a:ext cx="11227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8056E6-7AF6-4088-95EE-5587D7A92767}"/>
              </a:ext>
            </a:extLst>
          </p:cNvPr>
          <p:cNvSpPr txBox="1"/>
          <p:nvPr/>
        </p:nvSpPr>
        <p:spPr>
          <a:xfrm>
            <a:off x="5817892" y="6179689"/>
            <a:ext cx="2452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Root: Diabetic Therapy</a:t>
            </a:r>
          </a:p>
        </p:txBody>
      </p:sp>
    </p:spTree>
    <p:extLst>
      <p:ext uri="{BB962C8B-B14F-4D97-AF65-F5344CB8AC3E}">
        <p14:creationId xmlns:p14="http://schemas.microsoft.com/office/powerpoint/2010/main" val="1747886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99547D-D19D-4537-B31C-6FA36D920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75" y="2371725"/>
            <a:ext cx="4572000" cy="381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748DA2-9F01-4F3D-BDF2-5526FDA2D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76200"/>
            <a:ext cx="7537051" cy="3438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F1E5B6-8E81-46A3-A4A4-9E6BDBC755C9}"/>
              </a:ext>
            </a:extLst>
          </p:cNvPr>
          <p:cNvSpPr txBox="1"/>
          <p:nvPr/>
        </p:nvSpPr>
        <p:spPr>
          <a:xfrm>
            <a:off x="9426513" y="61903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FC58C-6DEF-4527-8261-4E76F65CEBF6}"/>
              </a:ext>
            </a:extLst>
          </p:cNvPr>
          <p:cNvSpPr txBox="1"/>
          <p:nvPr/>
        </p:nvSpPr>
        <p:spPr>
          <a:xfrm>
            <a:off x="8857319" y="388049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5BFD0F-9F62-43C7-BC3C-4F58774B6234}"/>
              </a:ext>
            </a:extLst>
          </p:cNvPr>
          <p:cNvSpPr txBox="1"/>
          <p:nvPr/>
        </p:nvSpPr>
        <p:spPr>
          <a:xfrm>
            <a:off x="7760888" y="50377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5886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83AD10-77E2-4863-B021-E464BAB73D95}"/>
              </a:ext>
            </a:extLst>
          </p:cNvPr>
          <p:cNvSpPr txBox="1"/>
          <p:nvPr/>
        </p:nvSpPr>
        <p:spPr>
          <a:xfrm>
            <a:off x="8935417" y="25580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6090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30D41C-2EEE-4912-A913-024A2DBAC656}"/>
              </a:ext>
            </a:extLst>
          </p:cNvPr>
          <p:cNvCxnSpPr>
            <a:cxnSpLocks/>
          </p:cNvCxnSpPr>
          <p:nvPr/>
        </p:nvCxnSpPr>
        <p:spPr>
          <a:xfrm>
            <a:off x="8857319" y="3133820"/>
            <a:ext cx="0" cy="772357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76C4EB-0A2C-4408-A8AC-CBBFB33C9ACE}"/>
              </a:ext>
            </a:extLst>
          </p:cNvPr>
          <p:cNvCxnSpPr>
            <a:cxnSpLocks/>
          </p:cNvCxnSpPr>
          <p:nvPr/>
        </p:nvCxnSpPr>
        <p:spPr>
          <a:xfrm>
            <a:off x="223837" y="2171879"/>
            <a:ext cx="0" cy="7723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A0EF40-96D8-4B97-9E33-CB107286EBC9}"/>
              </a:ext>
            </a:extLst>
          </p:cNvPr>
          <p:cNvSpPr txBox="1"/>
          <p:nvPr/>
        </p:nvSpPr>
        <p:spPr>
          <a:xfrm>
            <a:off x="9125181" y="1933425"/>
            <a:ext cx="198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Leaves: Drug group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01A600-4E9C-421E-9A67-7986A5B9501F}"/>
              </a:ext>
            </a:extLst>
          </p:cNvPr>
          <p:cNvCxnSpPr>
            <a:cxnSpLocks/>
          </p:cNvCxnSpPr>
          <p:nvPr/>
        </p:nvCxnSpPr>
        <p:spPr>
          <a:xfrm>
            <a:off x="9914531" y="2360508"/>
            <a:ext cx="0" cy="686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33B18C0-0124-4DB8-8C0A-89900DBF73B1}"/>
              </a:ext>
            </a:extLst>
          </p:cNvPr>
          <p:cNvCxnSpPr>
            <a:cxnSpLocks/>
          </p:cNvCxnSpPr>
          <p:nvPr/>
        </p:nvCxnSpPr>
        <p:spPr>
          <a:xfrm>
            <a:off x="8270322" y="6373943"/>
            <a:ext cx="11227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80EF9C-57D6-457D-9F76-17DF037267CA}"/>
              </a:ext>
            </a:extLst>
          </p:cNvPr>
          <p:cNvSpPr txBox="1"/>
          <p:nvPr/>
        </p:nvSpPr>
        <p:spPr>
          <a:xfrm>
            <a:off x="5817892" y="6179689"/>
            <a:ext cx="2452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Root: Diabetic Therapy</a:t>
            </a:r>
          </a:p>
        </p:txBody>
      </p:sp>
    </p:spTree>
    <p:extLst>
      <p:ext uri="{BB962C8B-B14F-4D97-AF65-F5344CB8AC3E}">
        <p14:creationId xmlns:p14="http://schemas.microsoft.com/office/powerpoint/2010/main" val="4095269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99547D-D19D-4537-B31C-6FA36D920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175" y="2371725"/>
            <a:ext cx="4572000" cy="381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748DA2-9F01-4F3D-BDF2-5526FDA2D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76200"/>
            <a:ext cx="7537051" cy="3438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F1E5B6-8E81-46A3-A4A4-9E6BDBC755C9}"/>
              </a:ext>
            </a:extLst>
          </p:cNvPr>
          <p:cNvSpPr txBox="1"/>
          <p:nvPr/>
        </p:nvSpPr>
        <p:spPr>
          <a:xfrm>
            <a:off x="9426513" y="6190385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FC58C-6DEF-4527-8261-4E76F65CEBF6}"/>
              </a:ext>
            </a:extLst>
          </p:cNvPr>
          <p:cNvSpPr txBox="1"/>
          <p:nvPr/>
        </p:nvSpPr>
        <p:spPr>
          <a:xfrm>
            <a:off x="8857319" y="388049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5BFD0F-9F62-43C7-BC3C-4F58774B6234}"/>
              </a:ext>
            </a:extLst>
          </p:cNvPr>
          <p:cNvSpPr txBox="1"/>
          <p:nvPr/>
        </p:nvSpPr>
        <p:spPr>
          <a:xfrm>
            <a:off x="7760888" y="50377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5886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83AD10-77E2-4863-B021-E464BAB73D95}"/>
              </a:ext>
            </a:extLst>
          </p:cNvPr>
          <p:cNvSpPr txBox="1"/>
          <p:nvPr/>
        </p:nvSpPr>
        <p:spPr>
          <a:xfrm>
            <a:off x="8935417" y="255805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6090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30D41C-2EEE-4912-A913-024A2DBAC656}"/>
              </a:ext>
            </a:extLst>
          </p:cNvPr>
          <p:cNvCxnSpPr>
            <a:cxnSpLocks/>
          </p:cNvCxnSpPr>
          <p:nvPr/>
        </p:nvCxnSpPr>
        <p:spPr>
          <a:xfrm>
            <a:off x="8857319" y="3133820"/>
            <a:ext cx="0" cy="772357"/>
          </a:xfrm>
          <a:prstGeom prst="line">
            <a:avLst/>
          </a:prstGeom>
          <a:ln w="381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DBA2A9-AEE6-4DCA-AC04-04AB8024330B}"/>
              </a:ext>
            </a:extLst>
          </p:cNvPr>
          <p:cNvSpPr txBox="1"/>
          <p:nvPr/>
        </p:nvSpPr>
        <p:spPr>
          <a:xfrm>
            <a:off x="502367" y="4483786"/>
            <a:ext cx="59404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“Roots” included in CKD project: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Diabetic Therapy (34 ETC leaves; 6014 NDC codes)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Cardiovascular Therapy (85 ETC leaves; 40,345 NDC codes)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F76C4EB-0A2C-4408-A8AC-CBBFB33C9ACE}"/>
              </a:ext>
            </a:extLst>
          </p:cNvPr>
          <p:cNvCxnSpPr>
            <a:cxnSpLocks/>
          </p:cNvCxnSpPr>
          <p:nvPr/>
        </p:nvCxnSpPr>
        <p:spPr>
          <a:xfrm>
            <a:off x="223837" y="2171879"/>
            <a:ext cx="0" cy="77235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01A600-4E9C-421E-9A67-7986A5B9501F}"/>
              </a:ext>
            </a:extLst>
          </p:cNvPr>
          <p:cNvCxnSpPr>
            <a:cxnSpLocks/>
          </p:cNvCxnSpPr>
          <p:nvPr/>
        </p:nvCxnSpPr>
        <p:spPr>
          <a:xfrm>
            <a:off x="9914531" y="2360508"/>
            <a:ext cx="0" cy="686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505D663-DF3C-4863-9044-C86E488CF604}"/>
              </a:ext>
            </a:extLst>
          </p:cNvPr>
          <p:cNvSpPr txBox="1"/>
          <p:nvPr/>
        </p:nvSpPr>
        <p:spPr>
          <a:xfrm>
            <a:off x="422468" y="5406098"/>
            <a:ext cx="773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90.7% of NDC codes in the Final Rx Table (135) are found in the ETC crosswalk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9C7D0C-56E3-4232-B5B3-35595338D831}"/>
              </a:ext>
            </a:extLst>
          </p:cNvPr>
          <p:cNvCxnSpPr>
            <a:cxnSpLocks/>
          </p:cNvCxnSpPr>
          <p:nvPr/>
        </p:nvCxnSpPr>
        <p:spPr>
          <a:xfrm>
            <a:off x="8270322" y="6373943"/>
            <a:ext cx="11227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29D3D2-963F-4506-A885-56E460299E90}"/>
              </a:ext>
            </a:extLst>
          </p:cNvPr>
          <p:cNvSpPr txBox="1"/>
          <p:nvPr/>
        </p:nvSpPr>
        <p:spPr>
          <a:xfrm>
            <a:off x="5817892" y="6179689"/>
            <a:ext cx="2452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Root: Diabetic Therapy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C69754-D294-43C5-9230-AAFAC54AF217}"/>
              </a:ext>
            </a:extLst>
          </p:cNvPr>
          <p:cNvSpPr txBox="1"/>
          <p:nvPr/>
        </p:nvSpPr>
        <p:spPr>
          <a:xfrm>
            <a:off x="9125181" y="1933425"/>
            <a:ext cx="198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Leaves: Drug group</a:t>
            </a:r>
          </a:p>
        </p:txBody>
      </p:sp>
    </p:spTree>
    <p:extLst>
      <p:ext uri="{BB962C8B-B14F-4D97-AF65-F5344CB8AC3E}">
        <p14:creationId xmlns:p14="http://schemas.microsoft.com/office/powerpoint/2010/main" val="46539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9742</TotalTime>
  <Words>82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Aurora LePort</dc:creator>
  <cp:lastModifiedBy>Aurora LePort</cp:lastModifiedBy>
  <cp:revision>69</cp:revision>
  <dcterms:created xsi:type="dcterms:W3CDTF">2021-09-22T01:59:31Z</dcterms:created>
  <dcterms:modified xsi:type="dcterms:W3CDTF">2022-02-23T00:14:11Z</dcterms:modified>
</cp:coreProperties>
</file>