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14"/>
  </p:notesMasterIdLst>
  <p:sldIdLst>
    <p:sldId id="256" r:id="rId2"/>
    <p:sldId id="280" r:id="rId3"/>
    <p:sldId id="264" r:id="rId4"/>
    <p:sldId id="285" r:id="rId5"/>
    <p:sldId id="261" r:id="rId6"/>
    <p:sldId id="283" r:id="rId7"/>
    <p:sldId id="266" r:id="rId8"/>
    <p:sldId id="259" r:id="rId9"/>
    <p:sldId id="281" r:id="rId10"/>
    <p:sldId id="282" r:id="rId11"/>
    <p:sldId id="284" r:id="rId12"/>
    <p:sldId id="273" r:id="rId13"/>
  </p:sldIdLst>
  <p:sldSz cx="12192000" cy="6858000"/>
  <p:notesSz cx="6858000" cy="9144000"/>
  <p:embeddedFontLst>
    <p:embeddedFont>
      <p:font typeface="Fira Sans Extra Condensed Medium" panose="020B0604020202020204" charset="0"/>
      <p:regular r:id="rId15"/>
      <p:bold r:id="rId16"/>
      <p:italic r:id="rId17"/>
      <p:boldItalic r:id="rId18"/>
    </p:embeddedFont>
    <p:embeddedFont>
      <p:font typeface="Barlow Condensed" panose="020B0604020202020204" charset="0"/>
      <p:regular r:id="rId19"/>
      <p:bold r:id="rId20"/>
      <p:italic r:id="rId21"/>
      <p:boldItalic r:id="rId22"/>
    </p:embeddedFont>
    <p:embeddedFont>
      <p:font typeface="IBM Plex Mono" panose="020B0604020202020204" charset="0"/>
      <p:regular r:id="rId23"/>
      <p:bold r:id="rId24"/>
      <p:italic r:id="rId25"/>
      <p:boldItalic r:id="rId26"/>
    </p:embeddedFont>
    <p:embeddedFont>
      <p:font typeface="Abril Fatface" panose="020B0604020202020204" charset="0"/>
      <p:regular r:id="rId27"/>
    </p:embeddedFont>
    <p:embeddedFont>
      <p:font typeface="Berlin Sans FB" panose="020E0602020502020306" pitchFamily="34" charset="0"/>
      <p:regular r:id="rId28"/>
      <p:bold r:id="rId29"/>
    </p:embeddedFont>
    <p:embeddedFont>
      <p:font typeface="IBM Plex Mono Medium" panose="020B0604020202020204" charset="0"/>
      <p:regular r:id="rId30"/>
      <p:bold r:id="rId31"/>
      <p:italic r:id="rId32"/>
      <p:boldItalic r:id="rId33"/>
    </p:embeddedFont>
    <p:embeddedFont>
      <p:font typeface="Griffy" panose="020B0604020202020204" charset="0"/>
      <p:regular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44" autoAdjust="0"/>
    <p:restoredTop sz="94660"/>
  </p:normalViewPr>
  <p:slideViewPr>
    <p:cSldViewPr snapToGrid="0">
      <p:cViewPr varScale="1">
        <p:scale>
          <a:sx n="41" d="100"/>
          <a:sy n="41" d="100"/>
        </p:scale>
        <p:origin x="-126" y="5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34" Type="http://schemas.openxmlformats.org/officeDocument/2006/relationships/font" Target="fonts/font2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font" Target="fonts/font19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font" Target="fonts/font18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font" Target="fonts/font1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8305299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a073618e6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a073618e6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7537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a073618e60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ga073618e60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5634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a073618e60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a073618e60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33883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ga073618e60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4" name="Google Shape;774;ga073618e60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45600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a073618e60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a073618e60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01566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ga073618e60_0_7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5" name="Google Shape;925;ga073618e60_0_7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9604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2646325" y="2452800"/>
            <a:ext cx="7683600" cy="194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646325" y="4296900"/>
            <a:ext cx="76836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>
            <a:endParaRPr/>
          </a:p>
        </p:txBody>
      </p:sp>
      <p:grpSp>
        <p:nvGrpSpPr>
          <p:cNvPr id="13" name="Google Shape;13;p2" descr="Power outline"/>
          <p:cNvGrpSpPr/>
          <p:nvPr/>
        </p:nvGrpSpPr>
        <p:grpSpPr>
          <a:xfrm rot="-5400000">
            <a:off x="10180694" y="5030484"/>
            <a:ext cx="1475905" cy="1639441"/>
            <a:chOff x="5753006" y="3038475"/>
            <a:chExt cx="685957" cy="761999"/>
          </a:xfrm>
        </p:grpSpPr>
        <p:sp>
          <p:nvSpPr>
            <p:cNvPr id="14" name="Google Shape;14;p2"/>
            <p:cNvSpPr/>
            <p:nvPr/>
          </p:nvSpPr>
          <p:spPr>
            <a:xfrm>
              <a:off x="5753006" y="3176139"/>
              <a:ext cx="685957" cy="624335"/>
            </a:xfrm>
            <a:custGeom>
              <a:avLst/>
              <a:gdLst/>
              <a:ahLst/>
              <a:cxnLst/>
              <a:rect l="l" t="t" r="r" b="b"/>
              <a:pathLst>
                <a:path w="685957" h="624335" extrusionOk="0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w="666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086475" y="3038475"/>
              <a:ext cx="19050" cy="419100"/>
            </a:xfrm>
            <a:custGeom>
              <a:avLst/>
              <a:gdLst/>
              <a:ahLst/>
              <a:cxnLst/>
              <a:rect l="l" t="t" r="r" b="b"/>
              <a:pathLst>
                <a:path w="19050" h="419100" extrusionOk="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w="666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2"/>
          <p:cNvSpPr/>
          <p:nvPr/>
        </p:nvSpPr>
        <p:spPr>
          <a:xfrm>
            <a:off x="5278448" y="5744007"/>
            <a:ext cx="389400" cy="389400"/>
          </a:xfrm>
          <a:prstGeom prst="ellipse">
            <a:avLst/>
          </a:prstGeom>
          <a:noFill/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1016000" dist="76200" sx="114000" sy="114000" algn="ctr" rotWithShape="0">
              <a:schemeClr val="accent2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2843056" y="1759916"/>
            <a:ext cx="389400" cy="389400"/>
          </a:xfrm>
          <a:prstGeom prst="ellipse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1016000" dist="76200" sx="114000" sy="114000" algn="ctr" rotWithShape="0">
              <a:schemeClr val="accen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"/>
          <p:cNvSpPr/>
          <p:nvPr/>
        </p:nvSpPr>
        <p:spPr>
          <a:xfrm>
            <a:off x="8621416" y="2149333"/>
            <a:ext cx="389400" cy="389400"/>
          </a:xfrm>
          <a:prstGeom prst="ellipse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1016000" dist="76200" sx="114000" sy="114000" algn="ctr" rotWithShape="0">
              <a:schemeClr val="accen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" name="Google Shape;19;p2" descr="Power outline"/>
          <p:cNvGrpSpPr/>
          <p:nvPr/>
        </p:nvGrpSpPr>
        <p:grpSpPr>
          <a:xfrm>
            <a:off x="10639255" y="1831360"/>
            <a:ext cx="1099109" cy="1220951"/>
            <a:chOff x="5753006" y="3038475"/>
            <a:chExt cx="685957" cy="761999"/>
          </a:xfrm>
        </p:grpSpPr>
        <p:sp>
          <p:nvSpPr>
            <p:cNvPr id="20" name="Google Shape;20;p2"/>
            <p:cNvSpPr/>
            <p:nvPr/>
          </p:nvSpPr>
          <p:spPr>
            <a:xfrm>
              <a:off x="5753006" y="3176139"/>
              <a:ext cx="685957" cy="624335"/>
            </a:xfrm>
            <a:custGeom>
              <a:avLst/>
              <a:gdLst/>
              <a:ahLst/>
              <a:cxnLst/>
              <a:rect l="l" t="t" r="r" b="b"/>
              <a:pathLst>
                <a:path w="685957" h="624335" extrusionOk="0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w="666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086475" y="3038475"/>
              <a:ext cx="19050" cy="419100"/>
            </a:xfrm>
            <a:custGeom>
              <a:avLst/>
              <a:gdLst/>
              <a:ahLst/>
              <a:cxnLst/>
              <a:rect l="l" t="t" r="r" b="b"/>
              <a:pathLst>
                <a:path w="19050" h="419100" extrusionOk="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w="666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" name="Google Shape;22;p2" descr="Power outline"/>
          <p:cNvGrpSpPr/>
          <p:nvPr/>
        </p:nvGrpSpPr>
        <p:grpSpPr>
          <a:xfrm>
            <a:off x="556196" y="563359"/>
            <a:ext cx="1099109" cy="1220951"/>
            <a:chOff x="5753006" y="3038475"/>
            <a:chExt cx="685957" cy="761999"/>
          </a:xfrm>
        </p:grpSpPr>
        <p:sp>
          <p:nvSpPr>
            <p:cNvPr id="23" name="Google Shape;23;p2"/>
            <p:cNvSpPr/>
            <p:nvPr/>
          </p:nvSpPr>
          <p:spPr>
            <a:xfrm>
              <a:off x="5753006" y="3176139"/>
              <a:ext cx="685957" cy="624335"/>
            </a:xfrm>
            <a:custGeom>
              <a:avLst/>
              <a:gdLst/>
              <a:ahLst/>
              <a:cxnLst/>
              <a:rect l="l" t="t" r="r" b="b"/>
              <a:pathLst>
                <a:path w="685957" h="624335" extrusionOk="0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solidFill>
              <a:schemeClr val="accent1"/>
            </a:solidFill>
            <a:ln w="666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086475" y="3038475"/>
              <a:ext cx="19050" cy="419100"/>
            </a:xfrm>
            <a:custGeom>
              <a:avLst/>
              <a:gdLst/>
              <a:ahLst/>
              <a:cxnLst/>
              <a:rect l="l" t="t" r="r" b="b"/>
              <a:pathLst>
                <a:path w="19050" h="419100" extrusionOk="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solidFill>
              <a:schemeClr val="accent1"/>
            </a:solidFill>
            <a:ln w="666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" name="Google Shape;25;p2" descr="Power outline"/>
          <p:cNvGrpSpPr/>
          <p:nvPr/>
        </p:nvGrpSpPr>
        <p:grpSpPr>
          <a:xfrm rot="5400000">
            <a:off x="8307382" y="87051"/>
            <a:ext cx="1419862" cy="1577262"/>
            <a:chOff x="5753006" y="3038475"/>
            <a:chExt cx="685957" cy="761999"/>
          </a:xfrm>
        </p:grpSpPr>
        <p:sp>
          <p:nvSpPr>
            <p:cNvPr id="26" name="Google Shape;26;p2"/>
            <p:cNvSpPr/>
            <p:nvPr/>
          </p:nvSpPr>
          <p:spPr>
            <a:xfrm>
              <a:off x="5753006" y="3176139"/>
              <a:ext cx="685957" cy="624335"/>
            </a:xfrm>
            <a:custGeom>
              <a:avLst/>
              <a:gdLst/>
              <a:ahLst/>
              <a:cxnLst/>
              <a:rect l="l" t="t" r="r" b="b"/>
              <a:pathLst>
                <a:path w="685957" h="624335" extrusionOk="0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w="666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086475" y="3038475"/>
              <a:ext cx="19050" cy="419100"/>
            </a:xfrm>
            <a:custGeom>
              <a:avLst/>
              <a:gdLst/>
              <a:ahLst/>
              <a:cxnLst/>
              <a:rect l="l" t="t" r="r" b="b"/>
              <a:pathLst>
                <a:path w="19050" h="419100" extrusionOk="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w="666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" name="Google Shape;28;p2" descr="Power outline"/>
          <p:cNvGrpSpPr/>
          <p:nvPr/>
        </p:nvGrpSpPr>
        <p:grpSpPr>
          <a:xfrm rot="5400000">
            <a:off x="1101287" y="2922863"/>
            <a:ext cx="754073" cy="837666"/>
            <a:chOff x="5753006" y="3038475"/>
            <a:chExt cx="685957" cy="761999"/>
          </a:xfrm>
        </p:grpSpPr>
        <p:sp>
          <p:nvSpPr>
            <p:cNvPr id="29" name="Google Shape;29;p2"/>
            <p:cNvSpPr/>
            <p:nvPr/>
          </p:nvSpPr>
          <p:spPr>
            <a:xfrm>
              <a:off x="5753006" y="3176139"/>
              <a:ext cx="685957" cy="624335"/>
            </a:xfrm>
            <a:custGeom>
              <a:avLst/>
              <a:gdLst/>
              <a:ahLst/>
              <a:cxnLst/>
              <a:rect l="l" t="t" r="r" b="b"/>
              <a:pathLst>
                <a:path w="685957" h="624335" extrusionOk="0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w="666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086475" y="3038475"/>
              <a:ext cx="19050" cy="419100"/>
            </a:xfrm>
            <a:custGeom>
              <a:avLst/>
              <a:gdLst/>
              <a:ahLst/>
              <a:cxnLst/>
              <a:rect l="l" t="t" r="r" b="b"/>
              <a:pathLst>
                <a:path w="19050" h="419100" extrusionOk="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w="666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" name="Google Shape;31;p2"/>
          <p:cNvGrpSpPr/>
          <p:nvPr/>
        </p:nvGrpSpPr>
        <p:grpSpPr>
          <a:xfrm>
            <a:off x="7719482" y="6186206"/>
            <a:ext cx="416899" cy="386303"/>
            <a:chOff x="7467602" y="5857077"/>
            <a:chExt cx="468900" cy="434488"/>
          </a:xfrm>
        </p:grpSpPr>
        <p:sp>
          <p:nvSpPr>
            <p:cNvPr id="32" name="Google Shape;32;p2"/>
            <p:cNvSpPr/>
            <p:nvPr/>
          </p:nvSpPr>
          <p:spPr>
            <a:xfrm>
              <a:off x="7467602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767486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472518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7772402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" name="Google Shape;36;p2"/>
          <p:cNvGrpSpPr/>
          <p:nvPr/>
        </p:nvGrpSpPr>
        <p:grpSpPr>
          <a:xfrm>
            <a:off x="11180437" y="750936"/>
            <a:ext cx="416899" cy="386303"/>
            <a:chOff x="7467602" y="5857077"/>
            <a:chExt cx="468900" cy="434488"/>
          </a:xfrm>
        </p:grpSpPr>
        <p:sp>
          <p:nvSpPr>
            <p:cNvPr id="37" name="Google Shape;37;p2"/>
            <p:cNvSpPr/>
            <p:nvPr/>
          </p:nvSpPr>
          <p:spPr>
            <a:xfrm>
              <a:off x="7467602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7767486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7472518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7772402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" name="Google Shape;41;p2"/>
          <p:cNvGrpSpPr/>
          <p:nvPr/>
        </p:nvGrpSpPr>
        <p:grpSpPr>
          <a:xfrm>
            <a:off x="3082668" y="563350"/>
            <a:ext cx="1098953" cy="258600"/>
            <a:chOff x="4317443" y="530413"/>
            <a:chExt cx="1098953" cy="258600"/>
          </a:xfrm>
        </p:grpSpPr>
        <p:sp>
          <p:nvSpPr>
            <p:cNvPr id="42" name="Google Shape;42;p2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" name="Google Shape;46;p2"/>
          <p:cNvGrpSpPr/>
          <p:nvPr/>
        </p:nvGrpSpPr>
        <p:grpSpPr>
          <a:xfrm>
            <a:off x="3365189" y="6133409"/>
            <a:ext cx="1098953" cy="258600"/>
            <a:chOff x="4317443" y="530413"/>
            <a:chExt cx="1098953" cy="258600"/>
          </a:xfrm>
        </p:grpSpPr>
        <p:sp>
          <p:nvSpPr>
            <p:cNvPr id="47" name="Google Shape;47;p2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" name="Google Shape;51;p2"/>
          <p:cNvGrpSpPr/>
          <p:nvPr/>
        </p:nvGrpSpPr>
        <p:grpSpPr>
          <a:xfrm>
            <a:off x="10520123" y="4066093"/>
            <a:ext cx="1098953" cy="258600"/>
            <a:chOff x="4317443" y="530413"/>
            <a:chExt cx="1098953" cy="258600"/>
          </a:xfrm>
        </p:grpSpPr>
        <p:sp>
          <p:nvSpPr>
            <p:cNvPr id="52" name="Google Shape;52;p2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6" name="Google Shape;56;p2" descr="Power outline"/>
          <p:cNvGrpSpPr/>
          <p:nvPr/>
        </p:nvGrpSpPr>
        <p:grpSpPr>
          <a:xfrm rot="5400000">
            <a:off x="508966" y="5044573"/>
            <a:ext cx="1220935" cy="1356282"/>
            <a:chOff x="5753006" y="3038475"/>
            <a:chExt cx="685957" cy="761999"/>
          </a:xfrm>
        </p:grpSpPr>
        <p:sp>
          <p:nvSpPr>
            <p:cNvPr id="57" name="Google Shape;57;p2"/>
            <p:cNvSpPr/>
            <p:nvPr/>
          </p:nvSpPr>
          <p:spPr>
            <a:xfrm>
              <a:off x="5753006" y="3176139"/>
              <a:ext cx="685957" cy="624335"/>
            </a:xfrm>
            <a:custGeom>
              <a:avLst/>
              <a:gdLst/>
              <a:ahLst/>
              <a:cxnLst/>
              <a:rect l="l" t="t" r="r" b="b"/>
              <a:pathLst>
                <a:path w="685957" h="624335" extrusionOk="0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w="666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6086475" y="3038475"/>
              <a:ext cx="19050" cy="419100"/>
            </a:xfrm>
            <a:custGeom>
              <a:avLst/>
              <a:gdLst/>
              <a:ahLst/>
              <a:cxnLst/>
              <a:rect l="l" t="t" r="r" b="b"/>
              <a:pathLst>
                <a:path w="19050" h="419100" extrusionOk="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w="666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9" name="Google Shape;59;p2"/>
          <p:cNvGrpSpPr/>
          <p:nvPr/>
        </p:nvGrpSpPr>
        <p:grpSpPr>
          <a:xfrm>
            <a:off x="2160544" y="750944"/>
            <a:ext cx="416899" cy="386303"/>
            <a:chOff x="7467602" y="5857077"/>
            <a:chExt cx="468900" cy="434488"/>
          </a:xfrm>
        </p:grpSpPr>
        <p:sp>
          <p:nvSpPr>
            <p:cNvPr id="60" name="Google Shape;60;p2"/>
            <p:cNvSpPr/>
            <p:nvPr/>
          </p:nvSpPr>
          <p:spPr>
            <a:xfrm>
              <a:off x="7467602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7767486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7472518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772402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" name="Google Shape;64;p2"/>
          <p:cNvGrpSpPr/>
          <p:nvPr/>
        </p:nvGrpSpPr>
        <p:grpSpPr>
          <a:xfrm flipH="1">
            <a:off x="6454568" y="630375"/>
            <a:ext cx="1098953" cy="258600"/>
            <a:chOff x="4317443" y="530413"/>
            <a:chExt cx="1098953" cy="258600"/>
          </a:xfrm>
        </p:grpSpPr>
        <p:sp>
          <p:nvSpPr>
            <p:cNvPr id="65" name="Google Shape;65;p2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2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2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2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4 Section Title">
  <p:cSld name="CUSTOM_3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"/>
          <p:cNvSpPr txBox="1">
            <a:spLocks noGrp="1"/>
          </p:cNvSpPr>
          <p:nvPr>
            <p:ph type="body" idx="1"/>
          </p:nvPr>
        </p:nvSpPr>
        <p:spPr>
          <a:xfrm>
            <a:off x="1471050" y="4204525"/>
            <a:ext cx="10305300" cy="1521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52" name="Google Shape;152;p6"/>
          <p:cNvSpPr txBox="1">
            <a:spLocks noGrp="1"/>
          </p:cNvSpPr>
          <p:nvPr>
            <p:ph type="title"/>
          </p:nvPr>
        </p:nvSpPr>
        <p:spPr>
          <a:xfrm>
            <a:off x="1471050" y="2041175"/>
            <a:ext cx="103053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drich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grpSp>
        <p:nvGrpSpPr>
          <p:cNvPr id="153" name="Google Shape;153;p6"/>
          <p:cNvGrpSpPr/>
          <p:nvPr/>
        </p:nvGrpSpPr>
        <p:grpSpPr>
          <a:xfrm>
            <a:off x="436707" y="6133406"/>
            <a:ext cx="416899" cy="386303"/>
            <a:chOff x="7467602" y="5857077"/>
            <a:chExt cx="468900" cy="434488"/>
          </a:xfrm>
        </p:grpSpPr>
        <p:sp>
          <p:nvSpPr>
            <p:cNvPr id="154" name="Google Shape;154;p6"/>
            <p:cNvSpPr/>
            <p:nvPr/>
          </p:nvSpPr>
          <p:spPr>
            <a:xfrm>
              <a:off x="7467602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6"/>
            <p:cNvSpPr/>
            <p:nvPr/>
          </p:nvSpPr>
          <p:spPr>
            <a:xfrm>
              <a:off x="7767486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6"/>
            <p:cNvSpPr/>
            <p:nvPr/>
          </p:nvSpPr>
          <p:spPr>
            <a:xfrm>
              <a:off x="7472518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6"/>
            <p:cNvSpPr/>
            <p:nvPr/>
          </p:nvSpPr>
          <p:spPr>
            <a:xfrm>
              <a:off x="7772402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8" name="Google Shape;158;p6"/>
          <p:cNvGrpSpPr/>
          <p:nvPr/>
        </p:nvGrpSpPr>
        <p:grpSpPr>
          <a:xfrm>
            <a:off x="2755589" y="6133409"/>
            <a:ext cx="1098953" cy="258600"/>
            <a:chOff x="4317443" y="530413"/>
            <a:chExt cx="1098953" cy="258600"/>
          </a:xfrm>
        </p:grpSpPr>
        <p:sp>
          <p:nvSpPr>
            <p:cNvPr id="159" name="Google Shape;159;p6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6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6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6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3" name="Google Shape;163;p6"/>
          <p:cNvGrpSpPr/>
          <p:nvPr/>
        </p:nvGrpSpPr>
        <p:grpSpPr>
          <a:xfrm>
            <a:off x="10764123" y="6313843"/>
            <a:ext cx="1098953" cy="258600"/>
            <a:chOff x="4317443" y="530413"/>
            <a:chExt cx="1098953" cy="258600"/>
          </a:xfrm>
        </p:grpSpPr>
        <p:sp>
          <p:nvSpPr>
            <p:cNvPr id="164" name="Google Shape;164;p6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6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6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6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8" name="Google Shape;168;p6"/>
          <p:cNvGrpSpPr/>
          <p:nvPr/>
        </p:nvGrpSpPr>
        <p:grpSpPr>
          <a:xfrm flipH="1">
            <a:off x="5844968" y="630375"/>
            <a:ext cx="1098953" cy="258600"/>
            <a:chOff x="4317443" y="530413"/>
            <a:chExt cx="1098953" cy="258600"/>
          </a:xfrm>
        </p:grpSpPr>
        <p:sp>
          <p:nvSpPr>
            <p:cNvPr id="169" name="Google Shape;169;p6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6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6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6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3" name="Google Shape;173;p6"/>
          <p:cNvSpPr/>
          <p:nvPr/>
        </p:nvSpPr>
        <p:spPr>
          <a:xfrm flipH="1">
            <a:off x="11005750" y="954366"/>
            <a:ext cx="389400" cy="389400"/>
          </a:xfrm>
          <a:prstGeom prst="ellipse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1016000" dist="76200" sx="114000" sy="114000" algn="ctr" rotWithShape="0">
              <a:schemeClr val="accen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4" name="Google Shape;174;p6" descr="Power outline"/>
          <p:cNvGrpSpPr/>
          <p:nvPr/>
        </p:nvGrpSpPr>
        <p:grpSpPr>
          <a:xfrm flipH="1">
            <a:off x="11395145" y="182605"/>
            <a:ext cx="573391" cy="636955"/>
            <a:chOff x="5753006" y="3038475"/>
            <a:chExt cx="685957" cy="761999"/>
          </a:xfrm>
        </p:grpSpPr>
        <p:sp>
          <p:nvSpPr>
            <p:cNvPr id="175" name="Google Shape;175;p6"/>
            <p:cNvSpPr/>
            <p:nvPr/>
          </p:nvSpPr>
          <p:spPr>
            <a:xfrm>
              <a:off x="5753006" y="3176139"/>
              <a:ext cx="685957" cy="624335"/>
            </a:xfrm>
            <a:custGeom>
              <a:avLst/>
              <a:gdLst/>
              <a:ahLst/>
              <a:cxnLst/>
              <a:rect l="l" t="t" r="r" b="b"/>
              <a:pathLst>
                <a:path w="685957" h="624335" extrusionOk="0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6"/>
            <p:cNvSpPr/>
            <p:nvPr/>
          </p:nvSpPr>
          <p:spPr>
            <a:xfrm>
              <a:off x="6086475" y="3038475"/>
              <a:ext cx="19050" cy="419100"/>
            </a:xfrm>
            <a:custGeom>
              <a:avLst/>
              <a:gdLst/>
              <a:ahLst/>
              <a:cxnLst/>
              <a:rect l="l" t="t" r="r" b="b"/>
              <a:pathLst>
                <a:path w="19050" h="419100" extrusionOk="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7" name="Google Shape;177;p6"/>
          <p:cNvGrpSpPr/>
          <p:nvPr/>
        </p:nvGrpSpPr>
        <p:grpSpPr>
          <a:xfrm flipH="1">
            <a:off x="9993735" y="371775"/>
            <a:ext cx="1098953" cy="258600"/>
            <a:chOff x="4317443" y="530413"/>
            <a:chExt cx="1098953" cy="258600"/>
          </a:xfrm>
        </p:grpSpPr>
        <p:sp>
          <p:nvSpPr>
            <p:cNvPr id="178" name="Google Shape;178;p6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6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6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6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2" name="Google Shape;182;p6"/>
          <p:cNvGrpSpPr/>
          <p:nvPr/>
        </p:nvGrpSpPr>
        <p:grpSpPr>
          <a:xfrm flipH="1">
            <a:off x="11473400" y="1425244"/>
            <a:ext cx="416899" cy="386303"/>
            <a:chOff x="7467602" y="5857077"/>
            <a:chExt cx="468900" cy="434488"/>
          </a:xfrm>
        </p:grpSpPr>
        <p:sp>
          <p:nvSpPr>
            <p:cNvPr id="183" name="Google Shape;183;p6"/>
            <p:cNvSpPr/>
            <p:nvPr/>
          </p:nvSpPr>
          <p:spPr>
            <a:xfrm>
              <a:off x="7467602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6"/>
            <p:cNvSpPr/>
            <p:nvPr/>
          </p:nvSpPr>
          <p:spPr>
            <a:xfrm>
              <a:off x="7767486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6"/>
            <p:cNvSpPr/>
            <p:nvPr/>
          </p:nvSpPr>
          <p:spPr>
            <a:xfrm>
              <a:off x="7472518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7772402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7" name="Google Shape;187;p6"/>
          <p:cNvSpPr/>
          <p:nvPr/>
        </p:nvSpPr>
        <p:spPr>
          <a:xfrm>
            <a:off x="320231" y="1811541"/>
            <a:ext cx="389400" cy="389400"/>
          </a:xfrm>
          <a:prstGeom prst="ellipse">
            <a:avLst/>
          </a:prstGeom>
          <a:noFill/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1016000" dist="76200" sx="114000" sy="114000" algn="ctr" rotWithShape="0">
              <a:schemeClr val="accent2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" name="Google Shape;188;p6" descr="Power outline"/>
          <p:cNvGrpSpPr/>
          <p:nvPr/>
        </p:nvGrpSpPr>
        <p:grpSpPr>
          <a:xfrm>
            <a:off x="320221" y="204309"/>
            <a:ext cx="1099109" cy="1220951"/>
            <a:chOff x="5753006" y="3038475"/>
            <a:chExt cx="685957" cy="761999"/>
          </a:xfrm>
        </p:grpSpPr>
        <p:sp>
          <p:nvSpPr>
            <p:cNvPr id="189" name="Google Shape;189;p6"/>
            <p:cNvSpPr/>
            <p:nvPr/>
          </p:nvSpPr>
          <p:spPr>
            <a:xfrm>
              <a:off x="5753006" y="3176139"/>
              <a:ext cx="685957" cy="624335"/>
            </a:xfrm>
            <a:custGeom>
              <a:avLst/>
              <a:gdLst/>
              <a:ahLst/>
              <a:cxnLst/>
              <a:rect l="l" t="t" r="r" b="b"/>
              <a:pathLst>
                <a:path w="685957" h="624335" extrusionOk="0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solidFill>
              <a:schemeClr val="accent1"/>
            </a:solidFill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6086475" y="3038475"/>
              <a:ext cx="19050" cy="419100"/>
            </a:xfrm>
            <a:custGeom>
              <a:avLst/>
              <a:gdLst/>
              <a:ahLst/>
              <a:cxnLst/>
              <a:rect l="l" t="t" r="r" b="b"/>
              <a:pathLst>
                <a:path w="19050" h="419100" extrusionOk="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solidFill>
              <a:schemeClr val="accent1"/>
            </a:solidFill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1" name="Google Shape;191;p6"/>
          <p:cNvGrpSpPr/>
          <p:nvPr/>
        </p:nvGrpSpPr>
        <p:grpSpPr>
          <a:xfrm>
            <a:off x="2519443" y="307925"/>
            <a:ext cx="1098953" cy="258600"/>
            <a:chOff x="4317443" y="530413"/>
            <a:chExt cx="1098953" cy="258600"/>
          </a:xfrm>
        </p:grpSpPr>
        <p:sp>
          <p:nvSpPr>
            <p:cNvPr id="192" name="Google Shape;192;p6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6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6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6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6" name="Google Shape;196;p6"/>
          <p:cNvGrpSpPr/>
          <p:nvPr/>
        </p:nvGrpSpPr>
        <p:grpSpPr>
          <a:xfrm>
            <a:off x="1696694" y="307919"/>
            <a:ext cx="416899" cy="386303"/>
            <a:chOff x="7467602" y="5857077"/>
            <a:chExt cx="468900" cy="434488"/>
          </a:xfrm>
        </p:grpSpPr>
        <p:sp>
          <p:nvSpPr>
            <p:cNvPr id="197" name="Google Shape;197;p6"/>
            <p:cNvSpPr/>
            <p:nvPr/>
          </p:nvSpPr>
          <p:spPr>
            <a:xfrm>
              <a:off x="7467602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6"/>
            <p:cNvSpPr/>
            <p:nvPr/>
          </p:nvSpPr>
          <p:spPr>
            <a:xfrm>
              <a:off x="7767486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6"/>
            <p:cNvSpPr/>
            <p:nvPr/>
          </p:nvSpPr>
          <p:spPr>
            <a:xfrm>
              <a:off x="7472518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6"/>
            <p:cNvSpPr/>
            <p:nvPr/>
          </p:nvSpPr>
          <p:spPr>
            <a:xfrm>
              <a:off x="7772402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6 Two columns">
  <p:cSld name="CUSTOM_4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7"/>
          <p:cNvSpPr txBox="1">
            <a:spLocks noGrp="1"/>
          </p:cNvSpPr>
          <p:nvPr>
            <p:ph type="title"/>
          </p:nvPr>
        </p:nvSpPr>
        <p:spPr>
          <a:xfrm>
            <a:off x="873350" y="836300"/>
            <a:ext cx="10551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203" name="Google Shape;203;p7"/>
          <p:cNvSpPr/>
          <p:nvPr/>
        </p:nvSpPr>
        <p:spPr>
          <a:xfrm flipH="1">
            <a:off x="822058" y="564982"/>
            <a:ext cx="389400" cy="389400"/>
          </a:xfrm>
          <a:prstGeom prst="ellipse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1016000" dist="76200" sx="114000" sy="114000" algn="ctr" rotWithShape="0">
              <a:schemeClr val="accen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7"/>
          <p:cNvSpPr/>
          <p:nvPr/>
        </p:nvSpPr>
        <p:spPr>
          <a:xfrm flipH="1">
            <a:off x="11005750" y="954366"/>
            <a:ext cx="389400" cy="389400"/>
          </a:xfrm>
          <a:prstGeom prst="ellipse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1016000" dist="76200" sx="114000" sy="114000" algn="ctr" rotWithShape="0">
              <a:schemeClr val="accen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5" name="Google Shape;205;p7" descr="Power outline"/>
          <p:cNvGrpSpPr/>
          <p:nvPr/>
        </p:nvGrpSpPr>
        <p:grpSpPr>
          <a:xfrm flipH="1">
            <a:off x="11395145" y="182605"/>
            <a:ext cx="573391" cy="636955"/>
            <a:chOff x="5753006" y="3038475"/>
            <a:chExt cx="685957" cy="761999"/>
          </a:xfrm>
        </p:grpSpPr>
        <p:sp>
          <p:nvSpPr>
            <p:cNvPr id="206" name="Google Shape;206;p7"/>
            <p:cNvSpPr/>
            <p:nvPr/>
          </p:nvSpPr>
          <p:spPr>
            <a:xfrm>
              <a:off x="5753006" y="3176139"/>
              <a:ext cx="685957" cy="624335"/>
            </a:xfrm>
            <a:custGeom>
              <a:avLst/>
              <a:gdLst/>
              <a:ahLst/>
              <a:cxnLst/>
              <a:rect l="l" t="t" r="r" b="b"/>
              <a:pathLst>
                <a:path w="685957" h="624335" extrusionOk="0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7"/>
            <p:cNvSpPr/>
            <p:nvPr/>
          </p:nvSpPr>
          <p:spPr>
            <a:xfrm>
              <a:off x="6086475" y="3038475"/>
              <a:ext cx="19050" cy="419100"/>
            </a:xfrm>
            <a:custGeom>
              <a:avLst/>
              <a:gdLst/>
              <a:ahLst/>
              <a:cxnLst/>
              <a:rect l="l" t="t" r="r" b="b"/>
              <a:pathLst>
                <a:path w="19050" h="419100" extrusionOk="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8" name="Google Shape;208;p7"/>
          <p:cNvGrpSpPr/>
          <p:nvPr/>
        </p:nvGrpSpPr>
        <p:grpSpPr>
          <a:xfrm flipH="1">
            <a:off x="133995" y="307924"/>
            <a:ext cx="416899" cy="386303"/>
            <a:chOff x="7467602" y="5857077"/>
            <a:chExt cx="468900" cy="434488"/>
          </a:xfrm>
        </p:grpSpPr>
        <p:sp>
          <p:nvSpPr>
            <p:cNvPr id="209" name="Google Shape;209;p7"/>
            <p:cNvSpPr/>
            <p:nvPr/>
          </p:nvSpPr>
          <p:spPr>
            <a:xfrm>
              <a:off x="7467602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7"/>
            <p:cNvSpPr/>
            <p:nvPr/>
          </p:nvSpPr>
          <p:spPr>
            <a:xfrm>
              <a:off x="7767486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7"/>
            <p:cNvSpPr/>
            <p:nvPr/>
          </p:nvSpPr>
          <p:spPr>
            <a:xfrm>
              <a:off x="7472518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7"/>
            <p:cNvSpPr/>
            <p:nvPr/>
          </p:nvSpPr>
          <p:spPr>
            <a:xfrm>
              <a:off x="7772402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3" name="Google Shape;213;p7"/>
          <p:cNvGrpSpPr/>
          <p:nvPr/>
        </p:nvGrpSpPr>
        <p:grpSpPr>
          <a:xfrm>
            <a:off x="210440" y="6353834"/>
            <a:ext cx="1098953" cy="258600"/>
            <a:chOff x="4317443" y="530413"/>
            <a:chExt cx="1098953" cy="258600"/>
          </a:xfrm>
        </p:grpSpPr>
        <p:sp>
          <p:nvSpPr>
            <p:cNvPr id="214" name="Google Shape;214;p7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7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7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7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8" name="Google Shape;218;p7"/>
          <p:cNvSpPr txBox="1">
            <a:spLocks noGrp="1"/>
          </p:cNvSpPr>
          <p:nvPr>
            <p:ph type="subTitle" idx="1"/>
          </p:nvPr>
        </p:nvSpPr>
        <p:spPr>
          <a:xfrm>
            <a:off x="873360" y="1813775"/>
            <a:ext cx="49611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219" name="Google Shape;219;p7"/>
          <p:cNvSpPr txBox="1">
            <a:spLocks noGrp="1"/>
          </p:cNvSpPr>
          <p:nvPr>
            <p:ph type="subTitle" idx="2"/>
          </p:nvPr>
        </p:nvSpPr>
        <p:spPr>
          <a:xfrm>
            <a:off x="6464155" y="1813775"/>
            <a:ext cx="49608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220" name="Google Shape;220;p7"/>
          <p:cNvSpPr txBox="1">
            <a:spLocks noGrp="1"/>
          </p:cNvSpPr>
          <p:nvPr>
            <p:ph type="body" idx="3"/>
          </p:nvPr>
        </p:nvSpPr>
        <p:spPr>
          <a:xfrm>
            <a:off x="873350" y="2750800"/>
            <a:ext cx="4960800" cy="3118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21" name="Google Shape;221;p7"/>
          <p:cNvSpPr txBox="1">
            <a:spLocks noGrp="1"/>
          </p:cNvSpPr>
          <p:nvPr>
            <p:ph type="body" idx="4"/>
          </p:nvPr>
        </p:nvSpPr>
        <p:spPr>
          <a:xfrm>
            <a:off x="6464146" y="2739050"/>
            <a:ext cx="4961100" cy="3118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9 Big Title">
  <p:cSld name="CUSTOM_7"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0"/>
          <p:cNvSpPr/>
          <p:nvPr/>
        </p:nvSpPr>
        <p:spPr>
          <a:xfrm>
            <a:off x="10886023" y="564982"/>
            <a:ext cx="389400" cy="389400"/>
          </a:xfrm>
          <a:prstGeom prst="ellipse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1016000" dist="76200" sx="114000" sy="114000" algn="ctr" rotWithShape="0">
              <a:schemeClr val="accen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10"/>
          <p:cNvSpPr/>
          <p:nvPr/>
        </p:nvSpPr>
        <p:spPr>
          <a:xfrm>
            <a:off x="702331" y="954366"/>
            <a:ext cx="389400" cy="389400"/>
          </a:xfrm>
          <a:prstGeom prst="ellipse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1016000" dist="76200" sx="114000" sy="114000" algn="ctr" rotWithShape="0">
              <a:schemeClr val="accen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8" name="Google Shape;298;p10" descr="Power outline"/>
          <p:cNvGrpSpPr/>
          <p:nvPr/>
        </p:nvGrpSpPr>
        <p:grpSpPr>
          <a:xfrm>
            <a:off x="128945" y="182605"/>
            <a:ext cx="573391" cy="636955"/>
            <a:chOff x="5753006" y="3038475"/>
            <a:chExt cx="685957" cy="761999"/>
          </a:xfrm>
        </p:grpSpPr>
        <p:sp>
          <p:nvSpPr>
            <p:cNvPr id="299" name="Google Shape;299;p10"/>
            <p:cNvSpPr/>
            <p:nvPr/>
          </p:nvSpPr>
          <p:spPr>
            <a:xfrm>
              <a:off x="5753006" y="3176139"/>
              <a:ext cx="685957" cy="624335"/>
            </a:xfrm>
            <a:custGeom>
              <a:avLst/>
              <a:gdLst/>
              <a:ahLst/>
              <a:cxnLst/>
              <a:rect l="l" t="t" r="r" b="b"/>
              <a:pathLst>
                <a:path w="685957" h="624335" extrusionOk="0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10"/>
            <p:cNvSpPr/>
            <p:nvPr/>
          </p:nvSpPr>
          <p:spPr>
            <a:xfrm>
              <a:off x="6086475" y="3038475"/>
              <a:ext cx="19050" cy="419100"/>
            </a:xfrm>
            <a:custGeom>
              <a:avLst/>
              <a:gdLst/>
              <a:ahLst/>
              <a:cxnLst/>
              <a:rect l="l" t="t" r="r" b="b"/>
              <a:pathLst>
                <a:path w="19050" h="419100" extrusionOk="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1" name="Google Shape;301;p10"/>
          <p:cNvGrpSpPr/>
          <p:nvPr/>
        </p:nvGrpSpPr>
        <p:grpSpPr>
          <a:xfrm>
            <a:off x="11546587" y="307924"/>
            <a:ext cx="416899" cy="386303"/>
            <a:chOff x="7467602" y="5857077"/>
            <a:chExt cx="468900" cy="434488"/>
          </a:xfrm>
        </p:grpSpPr>
        <p:sp>
          <p:nvSpPr>
            <p:cNvPr id="302" name="Google Shape;302;p10"/>
            <p:cNvSpPr/>
            <p:nvPr/>
          </p:nvSpPr>
          <p:spPr>
            <a:xfrm>
              <a:off x="7467602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10"/>
            <p:cNvSpPr/>
            <p:nvPr/>
          </p:nvSpPr>
          <p:spPr>
            <a:xfrm>
              <a:off x="7767486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10"/>
            <p:cNvSpPr/>
            <p:nvPr/>
          </p:nvSpPr>
          <p:spPr>
            <a:xfrm>
              <a:off x="7472518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10"/>
            <p:cNvSpPr/>
            <p:nvPr/>
          </p:nvSpPr>
          <p:spPr>
            <a:xfrm>
              <a:off x="7772402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6" name="Google Shape;306;p10"/>
          <p:cNvGrpSpPr/>
          <p:nvPr/>
        </p:nvGrpSpPr>
        <p:grpSpPr>
          <a:xfrm>
            <a:off x="1004793" y="371775"/>
            <a:ext cx="1098953" cy="258600"/>
            <a:chOff x="4317443" y="530413"/>
            <a:chExt cx="1098953" cy="258600"/>
          </a:xfrm>
        </p:grpSpPr>
        <p:sp>
          <p:nvSpPr>
            <p:cNvPr id="307" name="Google Shape;307;p10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10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10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10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1" name="Google Shape;311;p10"/>
          <p:cNvGrpSpPr/>
          <p:nvPr/>
        </p:nvGrpSpPr>
        <p:grpSpPr>
          <a:xfrm>
            <a:off x="10672139" y="6271009"/>
            <a:ext cx="1098953" cy="258600"/>
            <a:chOff x="4317443" y="530413"/>
            <a:chExt cx="1098953" cy="258600"/>
          </a:xfrm>
        </p:grpSpPr>
        <p:sp>
          <p:nvSpPr>
            <p:cNvPr id="312" name="Google Shape;312;p10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10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10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10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6" name="Google Shape;316;p10"/>
          <p:cNvGrpSpPr/>
          <p:nvPr/>
        </p:nvGrpSpPr>
        <p:grpSpPr>
          <a:xfrm>
            <a:off x="207182" y="1425244"/>
            <a:ext cx="416899" cy="386303"/>
            <a:chOff x="7467602" y="5857077"/>
            <a:chExt cx="468900" cy="434488"/>
          </a:xfrm>
        </p:grpSpPr>
        <p:sp>
          <p:nvSpPr>
            <p:cNvPr id="317" name="Google Shape;317;p10"/>
            <p:cNvSpPr/>
            <p:nvPr/>
          </p:nvSpPr>
          <p:spPr>
            <a:xfrm>
              <a:off x="7467602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10"/>
            <p:cNvSpPr/>
            <p:nvPr/>
          </p:nvSpPr>
          <p:spPr>
            <a:xfrm>
              <a:off x="7767486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10"/>
            <p:cNvSpPr/>
            <p:nvPr/>
          </p:nvSpPr>
          <p:spPr>
            <a:xfrm>
              <a:off x="7472518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10"/>
            <p:cNvSpPr/>
            <p:nvPr/>
          </p:nvSpPr>
          <p:spPr>
            <a:xfrm>
              <a:off x="7772402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1" name="Google Shape;321;p10"/>
          <p:cNvGrpSpPr/>
          <p:nvPr/>
        </p:nvGrpSpPr>
        <p:grpSpPr>
          <a:xfrm flipH="1">
            <a:off x="9573193" y="273100"/>
            <a:ext cx="1098953" cy="258600"/>
            <a:chOff x="4317443" y="530413"/>
            <a:chExt cx="1098953" cy="258600"/>
          </a:xfrm>
        </p:grpSpPr>
        <p:sp>
          <p:nvSpPr>
            <p:cNvPr id="322" name="Google Shape;322;p10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10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10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10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6" name="Google Shape;326;p10" descr="Power outline"/>
          <p:cNvGrpSpPr/>
          <p:nvPr/>
        </p:nvGrpSpPr>
        <p:grpSpPr>
          <a:xfrm>
            <a:off x="11395145" y="5376580"/>
            <a:ext cx="573391" cy="636955"/>
            <a:chOff x="5753006" y="3038475"/>
            <a:chExt cx="685957" cy="761999"/>
          </a:xfrm>
        </p:grpSpPr>
        <p:sp>
          <p:nvSpPr>
            <p:cNvPr id="327" name="Google Shape;327;p10"/>
            <p:cNvSpPr/>
            <p:nvPr/>
          </p:nvSpPr>
          <p:spPr>
            <a:xfrm>
              <a:off x="5753006" y="3176139"/>
              <a:ext cx="685957" cy="624335"/>
            </a:xfrm>
            <a:custGeom>
              <a:avLst/>
              <a:gdLst/>
              <a:ahLst/>
              <a:cxnLst/>
              <a:rect l="l" t="t" r="r" b="b"/>
              <a:pathLst>
                <a:path w="685957" h="624335" extrusionOk="0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10"/>
            <p:cNvSpPr/>
            <p:nvPr/>
          </p:nvSpPr>
          <p:spPr>
            <a:xfrm>
              <a:off x="6086475" y="3038475"/>
              <a:ext cx="19050" cy="419100"/>
            </a:xfrm>
            <a:custGeom>
              <a:avLst/>
              <a:gdLst/>
              <a:ahLst/>
              <a:cxnLst/>
              <a:rect l="l" t="t" r="r" b="b"/>
              <a:pathLst>
                <a:path w="19050" h="419100" extrusionOk="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9" name="Google Shape;329;p10"/>
          <p:cNvSpPr txBox="1">
            <a:spLocks noGrp="1"/>
          </p:cNvSpPr>
          <p:nvPr>
            <p:ph type="title"/>
          </p:nvPr>
        </p:nvSpPr>
        <p:spPr>
          <a:xfrm>
            <a:off x="548250" y="1510200"/>
            <a:ext cx="11095500" cy="3837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2 Percentages">
  <p:cSld name="CUSTOM_11"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4"/>
          <p:cNvSpPr txBox="1">
            <a:spLocks noGrp="1"/>
          </p:cNvSpPr>
          <p:nvPr>
            <p:ph type="title" hasCustomPrompt="1"/>
          </p:nvPr>
        </p:nvSpPr>
        <p:spPr>
          <a:xfrm>
            <a:off x="715025" y="2378150"/>
            <a:ext cx="2948400" cy="1188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402" name="Google Shape;402;p14"/>
          <p:cNvSpPr txBox="1">
            <a:spLocks noGrp="1"/>
          </p:cNvSpPr>
          <p:nvPr>
            <p:ph type="title" idx="2"/>
          </p:nvPr>
        </p:nvSpPr>
        <p:spPr>
          <a:xfrm>
            <a:off x="715025" y="898175"/>
            <a:ext cx="107148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9pPr>
          </a:lstStyle>
          <a:p>
            <a:endParaRPr/>
          </a:p>
        </p:txBody>
      </p:sp>
      <p:sp>
        <p:nvSpPr>
          <p:cNvPr id="403" name="Google Shape;403;p14"/>
          <p:cNvSpPr txBox="1">
            <a:spLocks noGrp="1"/>
          </p:cNvSpPr>
          <p:nvPr>
            <p:ph type="title" idx="3" hasCustomPrompt="1"/>
          </p:nvPr>
        </p:nvSpPr>
        <p:spPr>
          <a:xfrm>
            <a:off x="4516336" y="2378150"/>
            <a:ext cx="2948400" cy="1188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404" name="Google Shape;404;p14"/>
          <p:cNvSpPr txBox="1">
            <a:spLocks noGrp="1"/>
          </p:cNvSpPr>
          <p:nvPr>
            <p:ph type="title" idx="4" hasCustomPrompt="1"/>
          </p:nvPr>
        </p:nvSpPr>
        <p:spPr>
          <a:xfrm>
            <a:off x="8481454" y="2378150"/>
            <a:ext cx="2948400" cy="1188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405" name="Google Shape;405;p14"/>
          <p:cNvSpPr txBox="1">
            <a:spLocks noGrp="1"/>
          </p:cNvSpPr>
          <p:nvPr>
            <p:ph type="body" idx="1"/>
          </p:nvPr>
        </p:nvSpPr>
        <p:spPr>
          <a:xfrm>
            <a:off x="8481446" y="3619725"/>
            <a:ext cx="2948400" cy="92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marL="914400" lvl="1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marL="1371600" lvl="2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marL="1828800" lvl="3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marL="2286000" lvl="4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sp>
        <p:nvSpPr>
          <p:cNvPr id="406" name="Google Shape;406;p14"/>
          <p:cNvSpPr txBox="1">
            <a:spLocks noGrp="1"/>
          </p:cNvSpPr>
          <p:nvPr>
            <p:ph type="body" idx="5"/>
          </p:nvPr>
        </p:nvSpPr>
        <p:spPr>
          <a:xfrm>
            <a:off x="4516345" y="3608575"/>
            <a:ext cx="2948400" cy="92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marL="914400" lvl="1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marL="1371600" lvl="2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marL="1828800" lvl="3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marL="2286000" lvl="4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sp>
        <p:nvSpPr>
          <p:cNvPr id="407" name="Google Shape;407;p14"/>
          <p:cNvSpPr txBox="1">
            <a:spLocks noGrp="1"/>
          </p:cNvSpPr>
          <p:nvPr>
            <p:ph type="body" idx="6"/>
          </p:nvPr>
        </p:nvSpPr>
        <p:spPr>
          <a:xfrm>
            <a:off x="715025" y="3608575"/>
            <a:ext cx="2948400" cy="92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marL="914400" lvl="1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marL="1371600" lvl="2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marL="1828800" lvl="3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marL="2286000" lvl="4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sp>
        <p:nvSpPr>
          <p:cNvPr id="408" name="Google Shape;408;p14"/>
          <p:cNvSpPr/>
          <p:nvPr/>
        </p:nvSpPr>
        <p:spPr>
          <a:xfrm flipH="1">
            <a:off x="822058" y="564982"/>
            <a:ext cx="389400" cy="389400"/>
          </a:xfrm>
          <a:prstGeom prst="ellipse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1016000" dist="76200" sx="114000" sy="114000" algn="ctr" rotWithShape="0">
              <a:schemeClr val="accen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14"/>
          <p:cNvSpPr/>
          <p:nvPr/>
        </p:nvSpPr>
        <p:spPr>
          <a:xfrm flipH="1">
            <a:off x="11005750" y="954366"/>
            <a:ext cx="389400" cy="389400"/>
          </a:xfrm>
          <a:prstGeom prst="ellipse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1016000" dist="76200" sx="114000" sy="114000" algn="ctr" rotWithShape="0">
              <a:schemeClr val="accen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0" name="Google Shape;410;p14" descr="Power outline"/>
          <p:cNvGrpSpPr/>
          <p:nvPr/>
        </p:nvGrpSpPr>
        <p:grpSpPr>
          <a:xfrm flipH="1">
            <a:off x="11395145" y="182605"/>
            <a:ext cx="573391" cy="636955"/>
            <a:chOff x="5753006" y="3038475"/>
            <a:chExt cx="685957" cy="761999"/>
          </a:xfrm>
        </p:grpSpPr>
        <p:sp>
          <p:nvSpPr>
            <p:cNvPr id="411" name="Google Shape;411;p14"/>
            <p:cNvSpPr/>
            <p:nvPr/>
          </p:nvSpPr>
          <p:spPr>
            <a:xfrm>
              <a:off x="5753006" y="3176139"/>
              <a:ext cx="685957" cy="624335"/>
            </a:xfrm>
            <a:custGeom>
              <a:avLst/>
              <a:gdLst/>
              <a:ahLst/>
              <a:cxnLst/>
              <a:rect l="l" t="t" r="r" b="b"/>
              <a:pathLst>
                <a:path w="685957" h="624335" extrusionOk="0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14"/>
            <p:cNvSpPr/>
            <p:nvPr/>
          </p:nvSpPr>
          <p:spPr>
            <a:xfrm>
              <a:off x="6086475" y="3038475"/>
              <a:ext cx="19050" cy="419100"/>
            </a:xfrm>
            <a:custGeom>
              <a:avLst/>
              <a:gdLst/>
              <a:ahLst/>
              <a:cxnLst/>
              <a:rect l="l" t="t" r="r" b="b"/>
              <a:pathLst>
                <a:path w="19050" h="419100" extrusionOk="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3" name="Google Shape;413;p14"/>
          <p:cNvGrpSpPr/>
          <p:nvPr/>
        </p:nvGrpSpPr>
        <p:grpSpPr>
          <a:xfrm flipH="1">
            <a:off x="133995" y="307924"/>
            <a:ext cx="416899" cy="386303"/>
            <a:chOff x="7467602" y="5857077"/>
            <a:chExt cx="468900" cy="434488"/>
          </a:xfrm>
        </p:grpSpPr>
        <p:sp>
          <p:nvSpPr>
            <p:cNvPr id="414" name="Google Shape;414;p14"/>
            <p:cNvSpPr/>
            <p:nvPr/>
          </p:nvSpPr>
          <p:spPr>
            <a:xfrm>
              <a:off x="7467602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14"/>
            <p:cNvSpPr/>
            <p:nvPr/>
          </p:nvSpPr>
          <p:spPr>
            <a:xfrm>
              <a:off x="7767486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14"/>
            <p:cNvSpPr/>
            <p:nvPr/>
          </p:nvSpPr>
          <p:spPr>
            <a:xfrm>
              <a:off x="7472518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14"/>
            <p:cNvSpPr/>
            <p:nvPr/>
          </p:nvSpPr>
          <p:spPr>
            <a:xfrm>
              <a:off x="7772402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8" name="Google Shape;418;p14"/>
          <p:cNvGrpSpPr/>
          <p:nvPr/>
        </p:nvGrpSpPr>
        <p:grpSpPr>
          <a:xfrm flipH="1">
            <a:off x="9993735" y="371775"/>
            <a:ext cx="1098953" cy="258600"/>
            <a:chOff x="4317443" y="530413"/>
            <a:chExt cx="1098953" cy="258600"/>
          </a:xfrm>
        </p:grpSpPr>
        <p:sp>
          <p:nvSpPr>
            <p:cNvPr id="419" name="Google Shape;419;p14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14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14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14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3" name="Google Shape;423;p14"/>
          <p:cNvGrpSpPr/>
          <p:nvPr/>
        </p:nvGrpSpPr>
        <p:grpSpPr>
          <a:xfrm flipH="1">
            <a:off x="326389" y="6271009"/>
            <a:ext cx="1098953" cy="258600"/>
            <a:chOff x="4317443" y="530413"/>
            <a:chExt cx="1098953" cy="258600"/>
          </a:xfrm>
        </p:grpSpPr>
        <p:sp>
          <p:nvSpPr>
            <p:cNvPr id="424" name="Google Shape;424;p14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14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14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14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8" name="Google Shape;428;p14"/>
          <p:cNvGrpSpPr/>
          <p:nvPr/>
        </p:nvGrpSpPr>
        <p:grpSpPr>
          <a:xfrm flipH="1">
            <a:off x="11473400" y="1425244"/>
            <a:ext cx="416899" cy="386303"/>
            <a:chOff x="7467602" y="5857077"/>
            <a:chExt cx="468900" cy="434488"/>
          </a:xfrm>
        </p:grpSpPr>
        <p:sp>
          <p:nvSpPr>
            <p:cNvPr id="429" name="Google Shape;429;p14"/>
            <p:cNvSpPr/>
            <p:nvPr/>
          </p:nvSpPr>
          <p:spPr>
            <a:xfrm>
              <a:off x="7467602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14"/>
            <p:cNvSpPr/>
            <p:nvPr/>
          </p:nvSpPr>
          <p:spPr>
            <a:xfrm>
              <a:off x="7767486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14"/>
            <p:cNvSpPr/>
            <p:nvPr/>
          </p:nvSpPr>
          <p:spPr>
            <a:xfrm>
              <a:off x="7472518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14"/>
            <p:cNvSpPr/>
            <p:nvPr/>
          </p:nvSpPr>
          <p:spPr>
            <a:xfrm>
              <a:off x="7772402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3" name="Google Shape;433;p14"/>
          <p:cNvGrpSpPr/>
          <p:nvPr/>
        </p:nvGrpSpPr>
        <p:grpSpPr>
          <a:xfrm>
            <a:off x="1425335" y="273100"/>
            <a:ext cx="1098953" cy="258600"/>
            <a:chOff x="4317443" y="530413"/>
            <a:chExt cx="1098953" cy="258600"/>
          </a:xfrm>
        </p:grpSpPr>
        <p:sp>
          <p:nvSpPr>
            <p:cNvPr id="434" name="Google Shape;434;p14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14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14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14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8" name="Google Shape;438;p14" descr="Power outline"/>
          <p:cNvGrpSpPr/>
          <p:nvPr/>
        </p:nvGrpSpPr>
        <p:grpSpPr>
          <a:xfrm flipH="1">
            <a:off x="128945" y="5376580"/>
            <a:ext cx="573391" cy="636955"/>
            <a:chOff x="5753006" y="3038475"/>
            <a:chExt cx="685957" cy="761999"/>
          </a:xfrm>
        </p:grpSpPr>
        <p:sp>
          <p:nvSpPr>
            <p:cNvPr id="439" name="Google Shape;439;p14"/>
            <p:cNvSpPr/>
            <p:nvPr/>
          </p:nvSpPr>
          <p:spPr>
            <a:xfrm>
              <a:off x="5753006" y="3176139"/>
              <a:ext cx="685957" cy="624335"/>
            </a:xfrm>
            <a:custGeom>
              <a:avLst/>
              <a:gdLst/>
              <a:ahLst/>
              <a:cxnLst/>
              <a:rect l="l" t="t" r="r" b="b"/>
              <a:pathLst>
                <a:path w="685957" h="624335" extrusionOk="0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14"/>
            <p:cNvSpPr/>
            <p:nvPr/>
          </p:nvSpPr>
          <p:spPr>
            <a:xfrm>
              <a:off x="6086475" y="3038475"/>
              <a:ext cx="19050" cy="419100"/>
            </a:xfrm>
            <a:custGeom>
              <a:avLst/>
              <a:gdLst/>
              <a:ahLst/>
              <a:cxnLst/>
              <a:rect l="l" t="t" r="r" b="b"/>
              <a:pathLst>
                <a:path w="19050" h="419100" extrusionOk="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8 Custom Layout 1">
  <p:cSld name="CUSTOM_17"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20"/>
          <p:cNvSpPr txBox="1">
            <a:spLocks noGrp="1"/>
          </p:cNvSpPr>
          <p:nvPr>
            <p:ph type="subTitle" idx="1"/>
          </p:nvPr>
        </p:nvSpPr>
        <p:spPr>
          <a:xfrm>
            <a:off x="1747313" y="3520675"/>
            <a:ext cx="86973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algn="ctr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614" name="Google Shape;614;p20"/>
          <p:cNvSpPr txBox="1">
            <a:spLocks noGrp="1"/>
          </p:cNvSpPr>
          <p:nvPr>
            <p:ph type="title"/>
          </p:nvPr>
        </p:nvSpPr>
        <p:spPr>
          <a:xfrm>
            <a:off x="1747313" y="2587825"/>
            <a:ext cx="8697300" cy="7635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615" name="Google Shape;615;p20"/>
          <p:cNvSpPr txBox="1">
            <a:spLocks noGrp="1"/>
          </p:cNvSpPr>
          <p:nvPr>
            <p:ph type="body" idx="2"/>
          </p:nvPr>
        </p:nvSpPr>
        <p:spPr>
          <a:xfrm>
            <a:off x="1747390" y="4385475"/>
            <a:ext cx="8697300" cy="134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616" name="Google Shape;616;p20"/>
          <p:cNvSpPr/>
          <p:nvPr/>
        </p:nvSpPr>
        <p:spPr>
          <a:xfrm rot="10800000">
            <a:off x="822058" y="5757832"/>
            <a:ext cx="389400" cy="389400"/>
          </a:xfrm>
          <a:prstGeom prst="ellipse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1016000" dist="76200" sx="114000" sy="114000" algn="ctr" rotWithShape="0">
              <a:schemeClr val="accen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p20"/>
          <p:cNvSpPr/>
          <p:nvPr/>
        </p:nvSpPr>
        <p:spPr>
          <a:xfrm rot="10800000">
            <a:off x="11005750" y="5368448"/>
            <a:ext cx="389400" cy="389400"/>
          </a:xfrm>
          <a:prstGeom prst="ellipse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1016000" dist="76200" sx="114000" sy="114000" algn="ctr" rotWithShape="0">
              <a:schemeClr val="accen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18" name="Google Shape;618;p20" descr="Power outline"/>
          <p:cNvGrpSpPr/>
          <p:nvPr/>
        </p:nvGrpSpPr>
        <p:grpSpPr>
          <a:xfrm flipH="1">
            <a:off x="11395145" y="5892654"/>
            <a:ext cx="573391" cy="636955"/>
            <a:chOff x="5753006" y="3038475"/>
            <a:chExt cx="685957" cy="761999"/>
          </a:xfrm>
        </p:grpSpPr>
        <p:sp>
          <p:nvSpPr>
            <p:cNvPr id="619" name="Google Shape;619;p20"/>
            <p:cNvSpPr/>
            <p:nvPr/>
          </p:nvSpPr>
          <p:spPr>
            <a:xfrm>
              <a:off x="5753006" y="3176139"/>
              <a:ext cx="685957" cy="624335"/>
            </a:xfrm>
            <a:custGeom>
              <a:avLst/>
              <a:gdLst/>
              <a:ahLst/>
              <a:cxnLst/>
              <a:rect l="l" t="t" r="r" b="b"/>
              <a:pathLst>
                <a:path w="685957" h="624335" extrusionOk="0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20"/>
            <p:cNvSpPr/>
            <p:nvPr/>
          </p:nvSpPr>
          <p:spPr>
            <a:xfrm>
              <a:off x="6086475" y="3038475"/>
              <a:ext cx="19050" cy="419100"/>
            </a:xfrm>
            <a:custGeom>
              <a:avLst/>
              <a:gdLst/>
              <a:ahLst/>
              <a:cxnLst/>
              <a:rect l="l" t="t" r="r" b="b"/>
              <a:pathLst>
                <a:path w="19050" h="419100" extrusionOk="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1" name="Google Shape;621;p20"/>
          <p:cNvGrpSpPr/>
          <p:nvPr/>
        </p:nvGrpSpPr>
        <p:grpSpPr>
          <a:xfrm rot="10800000">
            <a:off x="133995" y="6017987"/>
            <a:ext cx="416899" cy="386303"/>
            <a:chOff x="7467602" y="5857077"/>
            <a:chExt cx="468900" cy="434488"/>
          </a:xfrm>
        </p:grpSpPr>
        <p:sp>
          <p:nvSpPr>
            <p:cNvPr id="622" name="Google Shape;622;p20"/>
            <p:cNvSpPr/>
            <p:nvPr/>
          </p:nvSpPr>
          <p:spPr>
            <a:xfrm>
              <a:off x="7467602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20"/>
            <p:cNvSpPr/>
            <p:nvPr/>
          </p:nvSpPr>
          <p:spPr>
            <a:xfrm>
              <a:off x="7767486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20"/>
            <p:cNvSpPr/>
            <p:nvPr/>
          </p:nvSpPr>
          <p:spPr>
            <a:xfrm>
              <a:off x="7472518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20"/>
            <p:cNvSpPr/>
            <p:nvPr/>
          </p:nvSpPr>
          <p:spPr>
            <a:xfrm>
              <a:off x="7772402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6" name="Google Shape;626;p20"/>
          <p:cNvGrpSpPr/>
          <p:nvPr/>
        </p:nvGrpSpPr>
        <p:grpSpPr>
          <a:xfrm rot="10800000">
            <a:off x="9993735" y="6081839"/>
            <a:ext cx="1098953" cy="258600"/>
            <a:chOff x="4317443" y="530413"/>
            <a:chExt cx="1098953" cy="258600"/>
          </a:xfrm>
        </p:grpSpPr>
        <p:sp>
          <p:nvSpPr>
            <p:cNvPr id="627" name="Google Shape;627;p20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20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20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20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1" name="Google Shape;631;p20"/>
          <p:cNvGrpSpPr/>
          <p:nvPr/>
        </p:nvGrpSpPr>
        <p:grpSpPr>
          <a:xfrm rot="10800000">
            <a:off x="326389" y="182605"/>
            <a:ext cx="1098953" cy="258600"/>
            <a:chOff x="4317443" y="530413"/>
            <a:chExt cx="1098953" cy="258600"/>
          </a:xfrm>
        </p:grpSpPr>
        <p:sp>
          <p:nvSpPr>
            <p:cNvPr id="632" name="Google Shape;632;p20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20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20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20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6" name="Google Shape;636;p20"/>
          <p:cNvGrpSpPr/>
          <p:nvPr/>
        </p:nvGrpSpPr>
        <p:grpSpPr>
          <a:xfrm rot="10800000">
            <a:off x="11473400" y="4900667"/>
            <a:ext cx="416899" cy="386303"/>
            <a:chOff x="7467602" y="5857077"/>
            <a:chExt cx="468900" cy="434488"/>
          </a:xfrm>
        </p:grpSpPr>
        <p:sp>
          <p:nvSpPr>
            <p:cNvPr id="637" name="Google Shape;637;p20"/>
            <p:cNvSpPr/>
            <p:nvPr/>
          </p:nvSpPr>
          <p:spPr>
            <a:xfrm>
              <a:off x="7467602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20"/>
            <p:cNvSpPr/>
            <p:nvPr/>
          </p:nvSpPr>
          <p:spPr>
            <a:xfrm>
              <a:off x="7767486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20"/>
            <p:cNvSpPr/>
            <p:nvPr/>
          </p:nvSpPr>
          <p:spPr>
            <a:xfrm>
              <a:off x="7472518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20"/>
            <p:cNvSpPr/>
            <p:nvPr/>
          </p:nvSpPr>
          <p:spPr>
            <a:xfrm>
              <a:off x="7772402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1" name="Google Shape;641;p20"/>
          <p:cNvGrpSpPr/>
          <p:nvPr/>
        </p:nvGrpSpPr>
        <p:grpSpPr>
          <a:xfrm rot="10800000" flipH="1">
            <a:off x="1425335" y="6180514"/>
            <a:ext cx="1098953" cy="258600"/>
            <a:chOff x="4317443" y="530413"/>
            <a:chExt cx="1098953" cy="258600"/>
          </a:xfrm>
        </p:grpSpPr>
        <p:sp>
          <p:nvSpPr>
            <p:cNvPr id="642" name="Google Shape;642;p20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20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20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20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6" name="Google Shape;646;p20" descr="Power outline"/>
          <p:cNvGrpSpPr/>
          <p:nvPr/>
        </p:nvGrpSpPr>
        <p:grpSpPr>
          <a:xfrm>
            <a:off x="128945" y="698679"/>
            <a:ext cx="573391" cy="636955"/>
            <a:chOff x="5753006" y="3038475"/>
            <a:chExt cx="685957" cy="761999"/>
          </a:xfrm>
        </p:grpSpPr>
        <p:sp>
          <p:nvSpPr>
            <p:cNvPr id="647" name="Google Shape;647;p20"/>
            <p:cNvSpPr/>
            <p:nvPr/>
          </p:nvSpPr>
          <p:spPr>
            <a:xfrm>
              <a:off x="5753006" y="3176139"/>
              <a:ext cx="685957" cy="624335"/>
            </a:xfrm>
            <a:custGeom>
              <a:avLst/>
              <a:gdLst/>
              <a:ahLst/>
              <a:cxnLst/>
              <a:rect l="l" t="t" r="r" b="b"/>
              <a:pathLst>
                <a:path w="685957" h="624335" extrusionOk="0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20"/>
            <p:cNvSpPr/>
            <p:nvPr/>
          </p:nvSpPr>
          <p:spPr>
            <a:xfrm>
              <a:off x="6086475" y="3038475"/>
              <a:ext cx="19050" cy="419100"/>
            </a:xfrm>
            <a:custGeom>
              <a:avLst/>
              <a:gdLst/>
              <a:ahLst/>
              <a:cxnLst/>
              <a:rect l="l" t="t" r="r" b="b"/>
              <a:pathLst>
                <a:path w="19050" h="419100" extrusionOk="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accent3"/>
            </a:gs>
            <a:gs pos="71000">
              <a:schemeClr val="accent4"/>
            </a:gs>
            <a:gs pos="79000">
              <a:schemeClr val="accent4"/>
            </a:gs>
            <a:gs pos="100000">
              <a:schemeClr val="accent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  <a:effectLst>
            <a:outerShdw blurRad="271463" dist="47625" dir="10500000" algn="bl" rotWithShape="0">
              <a:schemeClr val="accent2"/>
            </a:outerShdw>
          </a:effectLst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BM Plex Mono"/>
              <a:buNone/>
              <a:defRPr sz="4000" b="1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BM Plex Mono"/>
              <a:buNone/>
              <a:defRPr sz="4000" b="1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BM Plex Mono"/>
              <a:buNone/>
              <a:defRPr sz="4000" b="1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BM Plex Mono"/>
              <a:buNone/>
              <a:defRPr sz="4000" b="1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BM Plex Mono"/>
              <a:buNone/>
              <a:defRPr sz="4000" b="1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BM Plex Mono"/>
              <a:buNone/>
              <a:defRPr sz="4000" b="1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BM Plex Mono"/>
              <a:buNone/>
              <a:defRPr sz="4000" b="1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BM Plex Mono"/>
              <a:buNone/>
              <a:defRPr sz="4000" b="1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BM Plex Mono"/>
              <a:buNone/>
              <a:defRPr sz="4000" b="1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BM Plex Mono Medium"/>
              <a:buChar char="●"/>
              <a:defRPr sz="1900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BM Plex Mono Medium"/>
              <a:buChar char="○"/>
              <a:defRPr sz="1900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BM Plex Mono Medium"/>
              <a:buChar char="■"/>
              <a:defRPr sz="1900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BM Plex Mono Medium"/>
              <a:buChar char="●"/>
              <a:defRPr sz="1900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BM Plex Mono Medium"/>
              <a:buChar char="○"/>
              <a:defRPr sz="1900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BM Plex Mono Medium"/>
              <a:buChar char="■"/>
              <a:defRPr sz="1900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BM Plex Mono Medium"/>
              <a:buChar char="●"/>
              <a:defRPr sz="1900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BM Plex Mono Medium"/>
              <a:buChar char="○"/>
              <a:defRPr sz="1900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900"/>
              <a:buFont typeface="IBM Plex Mono Medium"/>
              <a:buChar char="■"/>
              <a:defRPr sz="1900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 rot="5400000">
            <a:off x="-679350" y="63509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6" r:id="rId4"/>
    <p:sldLayoutId id="2147483660" r:id="rId5"/>
    <p:sldLayoutId id="2147483666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linkedin.com/in/aurora-rahyu-fasya-6abb89204" TargetMode="External"/><Relationship Id="rId2" Type="http://schemas.openxmlformats.org/officeDocument/2006/relationships/hyperlink" Target="mailto:Aurorarahyu23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22"/>
          <p:cNvSpPr txBox="1">
            <a:spLocks noGrp="1"/>
          </p:cNvSpPr>
          <p:nvPr>
            <p:ph type="title"/>
          </p:nvPr>
        </p:nvSpPr>
        <p:spPr>
          <a:xfrm>
            <a:off x="2029104" y="2158854"/>
            <a:ext cx="10338156" cy="194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Fundamental </a:t>
            </a:r>
            <a:br>
              <a:rPr lang="en-US" dirty="0" smtClean="0"/>
            </a:br>
            <a:r>
              <a:rPr lang="en-US" dirty="0" smtClean="0"/>
              <a:t>Artificial Intelligence</a:t>
            </a:r>
            <a:endParaRPr dirty="0"/>
          </a:p>
        </p:txBody>
      </p:sp>
      <p:sp>
        <p:nvSpPr>
          <p:cNvPr id="665" name="Google Shape;665;p22"/>
          <p:cNvSpPr txBox="1">
            <a:spLocks noGrp="1"/>
          </p:cNvSpPr>
          <p:nvPr>
            <p:ph type="subTitle" idx="1"/>
          </p:nvPr>
        </p:nvSpPr>
        <p:spPr>
          <a:xfrm>
            <a:off x="2032878" y="4116375"/>
            <a:ext cx="7683600" cy="1093966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/>
            <a:r>
              <a:rPr lang="en" sz="1200" dirty="0" smtClean="0"/>
              <a:t>Crafted By : </a:t>
            </a:r>
            <a:r>
              <a:rPr lang="en-US" sz="1200" dirty="0"/>
              <a:t>		</a:t>
            </a:r>
            <a:r>
              <a:rPr lang="en-US" sz="1200" dirty="0" smtClean="0"/>
              <a:t>Updated : </a:t>
            </a:r>
            <a:endParaRPr lang="en-US" sz="1200" dirty="0"/>
          </a:p>
          <a:p>
            <a:pPr marL="0" lvl="0" indent="0">
              <a:spcBef>
                <a:spcPts val="2100"/>
              </a:spcBef>
              <a:spcAft>
                <a:spcPts val="2100"/>
              </a:spcAft>
            </a:pPr>
            <a:r>
              <a:rPr lang="en-US" sz="1200" dirty="0"/>
              <a:t>Aurora </a:t>
            </a:r>
            <a:r>
              <a:rPr lang="en-US" sz="1200" dirty="0" err="1"/>
              <a:t>Rahyu</a:t>
            </a:r>
            <a:r>
              <a:rPr lang="en-US" sz="1200" dirty="0"/>
              <a:t> </a:t>
            </a:r>
            <a:r>
              <a:rPr lang="en-US" sz="1200" dirty="0" err="1"/>
              <a:t>Fasya</a:t>
            </a:r>
            <a:r>
              <a:rPr lang="en-US" sz="1200" dirty="0"/>
              <a:t>  </a:t>
            </a:r>
            <a:r>
              <a:rPr lang="en-US" sz="1200" dirty="0" smtClean="0"/>
              <a:t>	</a:t>
            </a:r>
            <a:r>
              <a:rPr lang="en" sz="1200" dirty="0" smtClean="0"/>
              <a:t>8 Maret 2022 </a:t>
            </a:r>
            <a:endParaRPr sz="12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011758" y="4223468"/>
            <a:ext cx="464707" cy="8797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2"/>
          </p:nvPr>
        </p:nvSpPr>
        <p:spPr>
          <a:xfrm>
            <a:off x="737885" y="555275"/>
            <a:ext cx="10714800" cy="763500"/>
          </a:xfrm>
        </p:spPr>
        <p:txBody>
          <a:bodyPr/>
          <a:lstStyle/>
          <a:p>
            <a:r>
              <a:rPr lang="en-US" sz="4800" dirty="0" smtClean="0"/>
              <a:t>PERBEDAAN</a:t>
            </a:r>
            <a:endParaRPr lang="en-US" sz="48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752886"/>
              </p:ext>
            </p:extLst>
          </p:nvPr>
        </p:nvGraphicFramePr>
        <p:xfrm>
          <a:off x="737885" y="1620731"/>
          <a:ext cx="10835814" cy="4807705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3611938"/>
                <a:gridCol w="3611938"/>
                <a:gridCol w="3611938"/>
              </a:tblGrid>
              <a:tr h="1669663">
                <a:tc>
                  <a:txBody>
                    <a:bodyPr/>
                    <a:lstStyle/>
                    <a:p>
                      <a:pPr algn="ctr"/>
                      <a:r>
                        <a:rPr lang="en-US" sz="6600" dirty="0" smtClean="0"/>
                        <a:t>AI</a:t>
                      </a:r>
                      <a:endParaRPr lang="en-US" sz="6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6600" u="none" strike="noStrike" kern="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sym typeface="Arial"/>
                        </a:rPr>
                        <a:t>ML</a:t>
                      </a:r>
                      <a:endParaRPr kumimoji="0" lang="en-US" sz="6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6600" u="none" strike="noStrike" kern="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sym typeface="Arial"/>
                        </a:rPr>
                        <a:t>DL</a:t>
                      </a:r>
                      <a:endParaRPr kumimoji="0" lang="en-US" sz="6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sym typeface="Arial"/>
                      </a:endParaRPr>
                    </a:p>
                  </a:txBody>
                  <a:tcPr/>
                </a:tc>
              </a:tr>
              <a:tr h="3138042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2000" u="none" strike="noStrike" cap="none" dirty="0" err="1" smtClean="0">
                          <a:solidFill>
                            <a:schemeClr val="bg1"/>
                          </a:solidFill>
                          <a:sym typeface="Arial"/>
                        </a:rPr>
                        <a:t>Teknik</a:t>
                      </a:r>
                      <a:r>
                        <a:rPr lang="en-US" sz="2000" u="none" strike="noStrike" cap="none" dirty="0" smtClean="0">
                          <a:solidFill>
                            <a:schemeClr val="bg1"/>
                          </a:solidFill>
                          <a:sym typeface="Arial"/>
                        </a:rPr>
                        <a:t> </a:t>
                      </a:r>
                      <a:r>
                        <a:rPr lang="en-US" sz="2000" u="none" strike="noStrike" cap="none" dirty="0" err="1" smtClean="0">
                          <a:solidFill>
                            <a:schemeClr val="bg1"/>
                          </a:solidFill>
                          <a:sym typeface="Arial"/>
                        </a:rPr>
                        <a:t>apa</a:t>
                      </a:r>
                      <a:r>
                        <a:rPr lang="en-US" sz="2000" u="none" strike="noStrike" cap="none" dirty="0" smtClean="0">
                          <a:solidFill>
                            <a:schemeClr val="bg1"/>
                          </a:solidFill>
                          <a:sym typeface="Arial"/>
                        </a:rPr>
                        <a:t> pun yang </a:t>
                      </a:r>
                      <a:r>
                        <a:rPr lang="en-US" sz="2000" u="none" strike="noStrike" cap="none" dirty="0" err="1" smtClean="0">
                          <a:solidFill>
                            <a:schemeClr val="bg1"/>
                          </a:solidFill>
                          <a:sym typeface="Arial"/>
                        </a:rPr>
                        <a:t>memungkinkan</a:t>
                      </a:r>
                      <a:r>
                        <a:rPr lang="en-US" sz="2000" u="none" strike="noStrike" cap="none" dirty="0" smtClean="0">
                          <a:solidFill>
                            <a:schemeClr val="bg1"/>
                          </a:solidFill>
                          <a:sym typeface="Arial"/>
                        </a:rPr>
                        <a:t> </a:t>
                      </a:r>
                      <a:r>
                        <a:rPr lang="en-US" sz="2000" u="none" strike="noStrike" cap="none" dirty="0" err="1" smtClean="0">
                          <a:solidFill>
                            <a:schemeClr val="bg1"/>
                          </a:solidFill>
                          <a:sym typeface="Arial"/>
                        </a:rPr>
                        <a:t>komputer</a:t>
                      </a:r>
                      <a:r>
                        <a:rPr lang="en-US" sz="2000" u="none" strike="noStrike" cap="none" dirty="0" smtClean="0">
                          <a:solidFill>
                            <a:schemeClr val="bg1"/>
                          </a:solidFill>
                          <a:sym typeface="Arial"/>
                        </a:rPr>
                        <a:t> </a:t>
                      </a:r>
                      <a:r>
                        <a:rPr lang="en-US" sz="2000" u="none" strike="noStrike" cap="none" dirty="0" err="1" smtClean="0">
                          <a:solidFill>
                            <a:schemeClr val="bg1"/>
                          </a:solidFill>
                          <a:sym typeface="Arial"/>
                        </a:rPr>
                        <a:t>meniru</a:t>
                      </a:r>
                      <a:r>
                        <a:rPr lang="en-US" sz="2000" u="none" strike="noStrike" cap="none" dirty="0" smtClean="0">
                          <a:solidFill>
                            <a:schemeClr val="bg1"/>
                          </a:solidFill>
                          <a:sym typeface="Arial"/>
                        </a:rPr>
                        <a:t> </a:t>
                      </a:r>
                      <a:r>
                        <a:rPr lang="en-US" sz="2000" u="none" strike="noStrike" cap="none" dirty="0" err="1" smtClean="0">
                          <a:solidFill>
                            <a:schemeClr val="bg1"/>
                          </a:solidFill>
                          <a:sym typeface="Arial"/>
                        </a:rPr>
                        <a:t>kecerdasan</a:t>
                      </a:r>
                      <a:r>
                        <a:rPr lang="en-US" sz="2000" u="none" strike="noStrike" cap="none" dirty="0" smtClean="0">
                          <a:solidFill>
                            <a:schemeClr val="bg1"/>
                          </a:solidFill>
                          <a:sym typeface="Arial"/>
                        </a:rPr>
                        <a:t> </a:t>
                      </a:r>
                      <a:r>
                        <a:rPr lang="en-US" sz="2000" u="none" strike="noStrike" cap="none" dirty="0" err="1" smtClean="0">
                          <a:solidFill>
                            <a:schemeClr val="bg1"/>
                          </a:solidFill>
                          <a:sym typeface="Arial"/>
                        </a:rPr>
                        <a:t>manusia</a:t>
                      </a:r>
                      <a:r>
                        <a:rPr lang="en-US" sz="2800" u="none" strike="noStrike" cap="none" dirty="0" smtClean="0">
                          <a:solidFill>
                            <a:schemeClr val="bg1"/>
                          </a:solidFill>
                          <a:sym typeface="Arial"/>
                        </a:rPr>
                        <a:t>.</a:t>
                      </a:r>
                      <a:endParaRPr lang="en-US" sz="2800" b="0" i="0" u="none" strike="noStrike" cap="none" dirty="0">
                        <a:solidFill>
                          <a:schemeClr val="bg1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2000" u="none" strike="noStrike" cap="none" dirty="0" err="1" smtClean="0">
                          <a:solidFill>
                            <a:schemeClr val="bg1"/>
                          </a:solidFill>
                          <a:sym typeface="Arial"/>
                        </a:rPr>
                        <a:t>Bagian</a:t>
                      </a:r>
                      <a:r>
                        <a:rPr lang="en-US" sz="2000" u="none" strike="noStrike" cap="none" baseline="0" dirty="0" smtClean="0">
                          <a:solidFill>
                            <a:schemeClr val="bg1"/>
                          </a:solidFill>
                          <a:sym typeface="Arial"/>
                        </a:rPr>
                        <a:t> </a:t>
                      </a:r>
                      <a:r>
                        <a:rPr lang="en-US" sz="2000" u="none" strike="noStrike" cap="none" baseline="0" dirty="0" err="1" smtClean="0">
                          <a:solidFill>
                            <a:schemeClr val="bg1"/>
                          </a:solidFill>
                          <a:sym typeface="Arial"/>
                        </a:rPr>
                        <a:t>dari</a:t>
                      </a:r>
                      <a:r>
                        <a:rPr lang="en-US" sz="2000" u="none" strike="noStrike" cap="none" baseline="0" dirty="0" smtClean="0">
                          <a:solidFill>
                            <a:schemeClr val="bg1"/>
                          </a:solidFill>
                          <a:sym typeface="Arial"/>
                        </a:rPr>
                        <a:t> AI yang </a:t>
                      </a:r>
                      <a:r>
                        <a:rPr lang="en-US" sz="2000" u="none" strike="noStrike" cap="none" baseline="0" dirty="0" err="1" smtClean="0">
                          <a:solidFill>
                            <a:schemeClr val="bg1"/>
                          </a:solidFill>
                          <a:sym typeface="Arial"/>
                        </a:rPr>
                        <a:t>menggunakan</a:t>
                      </a:r>
                      <a:r>
                        <a:rPr lang="en-US" sz="2000" u="none" strike="noStrike" cap="none" baseline="0" dirty="0" smtClean="0">
                          <a:solidFill>
                            <a:schemeClr val="bg1"/>
                          </a:solidFill>
                          <a:sym typeface="Arial"/>
                        </a:rPr>
                        <a:t> data </a:t>
                      </a:r>
                      <a:r>
                        <a:rPr lang="en-US" sz="2000" u="none" strike="noStrike" cap="none" baseline="0" dirty="0" err="1" smtClean="0">
                          <a:solidFill>
                            <a:schemeClr val="bg1"/>
                          </a:solidFill>
                          <a:sym typeface="Arial"/>
                        </a:rPr>
                        <a:t>dan</a:t>
                      </a:r>
                      <a:r>
                        <a:rPr lang="en-US" sz="2000" u="none" strike="noStrike" cap="none" baseline="0" dirty="0" smtClean="0">
                          <a:solidFill>
                            <a:schemeClr val="bg1"/>
                          </a:solidFill>
                          <a:sym typeface="Arial"/>
                        </a:rPr>
                        <a:t> </a:t>
                      </a:r>
                      <a:r>
                        <a:rPr lang="en-US" sz="2000" u="none" strike="noStrike" cap="none" baseline="0" dirty="0" err="1" smtClean="0">
                          <a:solidFill>
                            <a:schemeClr val="bg1"/>
                          </a:solidFill>
                          <a:sym typeface="Arial"/>
                        </a:rPr>
                        <a:t>pelatihan</a:t>
                      </a:r>
                      <a:r>
                        <a:rPr lang="en-US" sz="2000" u="none" strike="noStrike" cap="none" baseline="0" dirty="0" smtClean="0">
                          <a:solidFill>
                            <a:schemeClr val="bg1"/>
                          </a:solidFill>
                          <a:sym typeface="Arial"/>
                        </a:rPr>
                        <a:t> </a:t>
                      </a:r>
                      <a:r>
                        <a:rPr lang="en-US" sz="2000" u="none" strike="noStrike" cap="none" baseline="0" dirty="0" err="1" smtClean="0">
                          <a:solidFill>
                            <a:schemeClr val="bg1"/>
                          </a:solidFill>
                          <a:sym typeface="Arial"/>
                        </a:rPr>
                        <a:t>untuk</a:t>
                      </a:r>
                      <a:r>
                        <a:rPr lang="en-US" sz="2000" u="none" strike="noStrike" cap="none" baseline="0" dirty="0" smtClean="0">
                          <a:solidFill>
                            <a:schemeClr val="bg1"/>
                          </a:solidFill>
                          <a:sym typeface="Arial"/>
                        </a:rPr>
                        <a:t> </a:t>
                      </a:r>
                      <a:r>
                        <a:rPr lang="en-US" sz="2000" u="none" strike="noStrike" cap="none" baseline="0" dirty="0" err="1" smtClean="0">
                          <a:solidFill>
                            <a:schemeClr val="bg1"/>
                          </a:solidFill>
                          <a:sym typeface="Arial"/>
                        </a:rPr>
                        <a:t>menemukan</a:t>
                      </a:r>
                      <a:r>
                        <a:rPr lang="en-US" sz="2000" u="none" strike="noStrike" cap="none" baseline="0" dirty="0" smtClean="0">
                          <a:solidFill>
                            <a:schemeClr val="bg1"/>
                          </a:solidFill>
                          <a:sym typeface="Arial"/>
                        </a:rPr>
                        <a:t> </a:t>
                      </a:r>
                      <a:r>
                        <a:rPr lang="en-US" sz="2000" u="none" strike="noStrike" cap="none" baseline="0" dirty="0" err="1" smtClean="0">
                          <a:solidFill>
                            <a:schemeClr val="bg1"/>
                          </a:solidFill>
                          <a:sym typeface="Arial"/>
                        </a:rPr>
                        <a:t>pola</a:t>
                      </a:r>
                      <a:r>
                        <a:rPr lang="en-US" sz="2000" u="none" strike="noStrike" cap="none" baseline="0" dirty="0" smtClean="0">
                          <a:solidFill>
                            <a:schemeClr val="bg1"/>
                          </a:solidFill>
                          <a:sym typeface="Arial"/>
                        </a:rPr>
                        <a:t>/model yang </a:t>
                      </a:r>
                      <a:r>
                        <a:rPr lang="en-US" sz="2000" u="none" strike="noStrike" cap="none" baseline="0" dirty="0" err="1" smtClean="0">
                          <a:solidFill>
                            <a:schemeClr val="bg1"/>
                          </a:solidFill>
                          <a:sym typeface="Arial"/>
                        </a:rPr>
                        <a:t>membantu</a:t>
                      </a:r>
                      <a:r>
                        <a:rPr lang="en-US" sz="2000" u="none" strike="noStrike" cap="none" baseline="0" dirty="0" smtClean="0">
                          <a:solidFill>
                            <a:schemeClr val="bg1"/>
                          </a:solidFill>
                          <a:sym typeface="Arial"/>
                        </a:rPr>
                        <a:t> </a:t>
                      </a:r>
                      <a:r>
                        <a:rPr lang="en-US" sz="2000" u="none" strike="noStrike" cap="none" baseline="0" dirty="0" err="1" smtClean="0">
                          <a:solidFill>
                            <a:schemeClr val="bg1"/>
                          </a:solidFill>
                          <a:sym typeface="Arial"/>
                        </a:rPr>
                        <a:t>mesin</a:t>
                      </a:r>
                      <a:r>
                        <a:rPr lang="en-US" sz="2000" u="none" strike="noStrike" cap="none" baseline="0" dirty="0" smtClean="0">
                          <a:solidFill>
                            <a:schemeClr val="bg1"/>
                          </a:solidFill>
                          <a:sym typeface="Arial"/>
                        </a:rPr>
                        <a:t> </a:t>
                      </a:r>
                      <a:r>
                        <a:rPr lang="en-US" sz="2000" u="none" strike="noStrike" cap="none" baseline="0" dirty="0" err="1" smtClean="0">
                          <a:solidFill>
                            <a:schemeClr val="bg1"/>
                          </a:solidFill>
                          <a:sym typeface="Arial"/>
                        </a:rPr>
                        <a:t>untuk</a:t>
                      </a:r>
                      <a:r>
                        <a:rPr lang="en-US" sz="2000" u="none" strike="noStrike" cap="none" baseline="0" dirty="0" smtClean="0">
                          <a:solidFill>
                            <a:schemeClr val="bg1"/>
                          </a:solidFill>
                          <a:sym typeface="Arial"/>
                        </a:rPr>
                        <a:t> </a:t>
                      </a:r>
                      <a:r>
                        <a:rPr lang="en-US" sz="2000" u="none" strike="noStrike" cap="none" baseline="0" dirty="0" err="1" smtClean="0">
                          <a:solidFill>
                            <a:schemeClr val="bg1"/>
                          </a:solidFill>
                          <a:sym typeface="Arial"/>
                        </a:rPr>
                        <a:t>mengerjakan</a:t>
                      </a:r>
                      <a:r>
                        <a:rPr lang="en-US" sz="2000" u="none" strike="noStrike" cap="none" baseline="0" dirty="0" smtClean="0">
                          <a:solidFill>
                            <a:schemeClr val="bg1"/>
                          </a:solidFill>
                          <a:sym typeface="Arial"/>
                        </a:rPr>
                        <a:t> </a:t>
                      </a:r>
                      <a:r>
                        <a:rPr lang="en-US" sz="2000" u="none" strike="noStrike" cap="none" baseline="0" dirty="0" err="1" smtClean="0">
                          <a:solidFill>
                            <a:schemeClr val="bg1"/>
                          </a:solidFill>
                          <a:sym typeface="Arial"/>
                        </a:rPr>
                        <a:t>tugasnya</a:t>
                      </a:r>
                      <a:r>
                        <a:rPr lang="en-US" sz="2000" u="none" strike="noStrike" cap="none" baseline="0" dirty="0" smtClean="0">
                          <a:solidFill>
                            <a:schemeClr val="bg1"/>
                          </a:solidFill>
                          <a:sym typeface="Arial"/>
                        </a:rPr>
                        <a:t> </a:t>
                      </a:r>
                      <a:r>
                        <a:rPr lang="en-US" sz="2000" u="none" strike="noStrike" cap="none" baseline="0" dirty="0" err="1" smtClean="0">
                          <a:solidFill>
                            <a:schemeClr val="bg1"/>
                          </a:solidFill>
                          <a:sym typeface="Arial"/>
                        </a:rPr>
                        <a:t>lebih</a:t>
                      </a:r>
                      <a:r>
                        <a:rPr lang="en-US" sz="2000" u="none" strike="noStrike" cap="none" baseline="0" dirty="0" smtClean="0">
                          <a:solidFill>
                            <a:schemeClr val="bg1"/>
                          </a:solidFill>
                          <a:sym typeface="Arial"/>
                        </a:rPr>
                        <a:t> </a:t>
                      </a:r>
                      <a:r>
                        <a:rPr lang="en-US" sz="2000" u="none" strike="noStrike" cap="none" baseline="0" dirty="0" err="1" smtClean="0">
                          <a:solidFill>
                            <a:schemeClr val="bg1"/>
                          </a:solidFill>
                          <a:sym typeface="Arial"/>
                        </a:rPr>
                        <a:t>baik</a:t>
                      </a:r>
                      <a:r>
                        <a:rPr lang="en-US" sz="2800" u="none" strike="noStrike" cap="none" dirty="0" smtClean="0">
                          <a:solidFill>
                            <a:schemeClr val="bg1"/>
                          </a:solidFill>
                          <a:sym typeface="Arial"/>
                        </a:rPr>
                        <a:t>.</a:t>
                      </a:r>
                      <a:endParaRPr lang="en-US" sz="2800" b="0" i="0" u="none" strike="noStrike" cap="none" dirty="0">
                        <a:solidFill>
                          <a:schemeClr val="bg1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sym typeface="Arial"/>
                        </a:rPr>
                        <a:t>Bagian</a:t>
                      </a:r>
                      <a:r>
                        <a:rPr kumimoji="0" lang="en-US" sz="20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sym typeface="Arial"/>
                        </a:rPr>
                        <a:t> </a:t>
                      </a:r>
                      <a:r>
                        <a:rPr kumimoji="0" lang="en-US" sz="2000" b="0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sym typeface="Arial"/>
                        </a:rPr>
                        <a:t>dari</a:t>
                      </a:r>
                      <a:r>
                        <a:rPr kumimoji="0" lang="en-US" sz="20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sym typeface="Arial"/>
                        </a:rPr>
                        <a:t> ML yang </a:t>
                      </a:r>
                      <a:r>
                        <a:rPr kumimoji="0" lang="en-US" sz="2000" b="0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sym typeface="Arial"/>
                        </a:rPr>
                        <a:t>menggunakan</a:t>
                      </a:r>
                      <a:r>
                        <a:rPr kumimoji="0" lang="en-US" sz="20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sym typeface="Arial"/>
                        </a:rPr>
                        <a:t> </a:t>
                      </a:r>
                      <a:r>
                        <a:rPr kumimoji="0" lang="en-US" sz="2000" b="0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sym typeface="Arial"/>
                        </a:rPr>
                        <a:t>jaringan</a:t>
                      </a:r>
                      <a:r>
                        <a:rPr kumimoji="0" lang="en-US" sz="20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sym typeface="Arial"/>
                        </a:rPr>
                        <a:t> </a:t>
                      </a:r>
                      <a:r>
                        <a:rPr kumimoji="0" lang="en-US" sz="2000" b="0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sym typeface="Arial"/>
                        </a:rPr>
                        <a:t>saraf</a:t>
                      </a:r>
                      <a:r>
                        <a:rPr kumimoji="0" lang="en-US" sz="20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sym typeface="Arial"/>
                        </a:rPr>
                        <a:t> </a:t>
                      </a:r>
                      <a:r>
                        <a:rPr kumimoji="0" lang="en-US" sz="2000" b="0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sym typeface="Arial"/>
                        </a:rPr>
                        <a:t>tiruan</a:t>
                      </a:r>
                      <a:r>
                        <a:rPr kumimoji="0" lang="en-US" sz="20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sym typeface="Arial"/>
                        </a:rPr>
                        <a:t> </a:t>
                      </a:r>
                      <a:r>
                        <a:rPr kumimoji="0" lang="en-US" sz="2000" b="0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sym typeface="Arial"/>
                        </a:rPr>
                        <a:t>untuk</a:t>
                      </a:r>
                      <a:r>
                        <a:rPr kumimoji="0" lang="en-US" sz="20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sym typeface="Arial"/>
                        </a:rPr>
                        <a:t> </a:t>
                      </a:r>
                      <a:r>
                        <a:rPr kumimoji="0" lang="en-US" sz="2000" b="0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sym typeface="Arial"/>
                        </a:rPr>
                        <a:t>membuat</a:t>
                      </a:r>
                      <a:r>
                        <a:rPr kumimoji="0" lang="en-US" sz="20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sym typeface="Arial"/>
                        </a:rPr>
                        <a:t> </a:t>
                      </a:r>
                      <a:r>
                        <a:rPr kumimoji="0" lang="en-US" sz="2000" b="0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sym typeface="Arial"/>
                        </a:rPr>
                        <a:t>mesin</a:t>
                      </a:r>
                      <a:r>
                        <a:rPr kumimoji="0" lang="en-US" sz="20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sym typeface="Arial"/>
                        </a:rPr>
                        <a:t> </a:t>
                      </a:r>
                      <a:r>
                        <a:rPr kumimoji="0" lang="en-US" sz="2000" b="0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sym typeface="Arial"/>
                        </a:rPr>
                        <a:t>belajar</a:t>
                      </a:r>
                      <a:r>
                        <a:rPr kumimoji="0" lang="en-US" sz="20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sym typeface="Arial"/>
                        </a:rPr>
                        <a:t> </a:t>
                      </a:r>
                      <a:r>
                        <a:rPr kumimoji="0" lang="en-US" sz="2000" b="0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sym typeface="Arial"/>
                        </a:rPr>
                        <a:t>sendiri</a:t>
                      </a:r>
                      <a:r>
                        <a:rPr kumimoji="0" lang="en-US" sz="20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sym typeface="Arial"/>
                        </a:rPr>
                        <a:t> </a:t>
                      </a:r>
                      <a:r>
                        <a:rPr kumimoji="0" lang="en-US" sz="2000" b="0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sym typeface="Arial"/>
                        </a:rPr>
                        <a:t>dalam</a:t>
                      </a:r>
                      <a:r>
                        <a:rPr kumimoji="0" lang="en-US" sz="20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sym typeface="Arial"/>
                        </a:rPr>
                        <a:t> </a:t>
                      </a:r>
                      <a:r>
                        <a:rPr kumimoji="0" lang="en-US" sz="2000" b="0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sym typeface="Arial"/>
                        </a:rPr>
                        <a:t>memilih</a:t>
                      </a:r>
                      <a:r>
                        <a:rPr kumimoji="0" lang="en-US" sz="20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sym typeface="Arial"/>
                        </a:rPr>
                        <a:t> </a:t>
                      </a:r>
                      <a:r>
                        <a:rPr kumimoji="0" lang="en-US" sz="2000" b="0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sym typeface="Arial"/>
                        </a:rPr>
                        <a:t>fitur</a:t>
                      </a:r>
                      <a:r>
                        <a:rPr kumimoji="0" lang="en-US" sz="20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sym typeface="Arial"/>
                        </a:rPr>
                        <a:t> </a:t>
                      </a:r>
                      <a:r>
                        <a:rPr kumimoji="0" lang="en-US" sz="2000" b="0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sym typeface="Arial"/>
                        </a:rPr>
                        <a:t>untuk</a:t>
                      </a:r>
                      <a:r>
                        <a:rPr kumimoji="0" lang="en-US" sz="20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sym typeface="Arial"/>
                        </a:rPr>
                        <a:t> </a:t>
                      </a:r>
                      <a:r>
                        <a:rPr kumimoji="0" lang="en-US" sz="2000" b="0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sym typeface="Arial"/>
                        </a:rPr>
                        <a:t>meningkatkan</a:t>
                      </a:r>
                      <a:r>
                        <a:rPr kumimoji="0" lang="en-US" sz="20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sym typeface="Arial"/>
                        </a:rPr>
                        <a:t> </a:t>
                      </a:r>
                      <a:r>
                        <a:rPr kumimoji="0" lang="en-US" sz="2000" b="0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sym typeface="Arial"/>
                        </a:rPr>
                        <a:t>performannya</a:t>
                      </a:r>
                      <a:r>
                        <a:rPr kumimoji="0" lang="en-US" sz="20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sym typeface="Arial"/>
                        </a:rPr>
                        <a:t>.</a:t>
                      </a:r>
                      <a:endParaRPr kumimoji="0" lang="en-US" sz="2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05418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56177" y="1947391"/>
            <a:ext cx="10305300" cy="763500"/>
          </a:xfrm>
        </p:spPr>
        <p:txBody>
          <a:bodyPr/>
          <a:lstStyle/>
          <a:p>
            <a:r>
              <a:rPr lang="en-US" dirty="0" err="1" smtClean="0"/>
              <a:t>Penerapan</a:t>
            </a:r>
            <a:r>
              <a:rPr lang="en-US" dirty="0"/>
              <a:t> </a:t>
            </a:r>
          </a:p>
        </p:txBody>
      </p:sp>
      <p:sp>
        <p:nvSpPr>
          <p:cNvPr id="4" name="Google Shape;736;p30"/>
          <p:cNvSpPr txBox="1">
            <a:spLocks/>
          </p:cNvSpPr>
          <p:nvPr/>
        </p:nvSpPr>
        <p:spPr>
          <a:xfrm>
            <a:off x="1581900" y="2710891"/>
            <a:ext cx="11095500" cy="1078925"/>
          </a:xfrm>
          <a:prstGeom prst="rect">
            <a:avLst/>
          </a:prstGeom>
          <a:noFill/>
          <a:ln>
            <a:noFill/>
          </a:ln>
          <a:effectLst>
            <a:outerShdw blurRad="271463" dist="47625" dir="10500000" algn="bl" rotWithShape="0">
              <a:schemeClr val="accent2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drich"/>
              <a:buNone/>
              <a:defRPr sz="6000" b="1" i="0" u="none" strike="noStrike" cap="none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800" dirty="0" smtClean="0"/>
              <a:t>Artificial Intelligence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670335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39"/>
          <p:cNvSpPr txBox="1">
            <a:spLocks noGrp="1"/>
          </p:cNvSpPr>
          <p:nvPr>
            <p:ph type="title"/>
          </p:nvPr>
        </p:nvSpPr>
        <p:spPr>
          <a:xfrm>
            <a:off x="1771010" y="3538951"/>
            <a:ext cx="8697300" cy="7635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YOU!</a:t>
            </a:r>
            <a:endParaRPr dirty="0"/>
          </a:p>
        </p:txBody>
      </p:sp>
      <p:sp>
        <p:nvSpPr>
          <p:cNvPr id="935" name="Google Shape;935;p39"/>
          <p:cNvSpPr txBox="1">
            <a:spLocks noGrp="1"/>
          </p:cNvSpPr>
          <p:nvPr>
            <p:ph type="body" idx="2"/>
          </p:nvPr>
        </p:nvSpPr>
        <p:spPr>
          <a:xfrm>
            <a:off x="1593589" y="6376021"/>
            <a:ext cx="8697300" cy="481979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/>
              <a:t>Proprietary document of Aurora, 2022</a:t>
            </a:r>
            <a:endParaRPr sz="14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grpSp>
        <p:nvGrpSpPr>
          <p:cNvPr id="936" name="Google Shape;936;p39" descr="Power outline"/>
          <p:cNvGrpSpPr/>
          <p:nvPr/>
        </p:nvGrpSpPr>
        <p:grpSpPr>
          <a:xfrm>
            <a:off x="5244814" y="747601"/>
            <a:ext cx="1702339" cy="1891053"/>
            <a:chOff x="5753006" y="3038475"/>
            <a:chExt cx="685957" cy="761999"/>
          </a:xfrm>
        </p:grpSpPr>
        <p:sp>
          <p:nvSpPr>
            <p:cNvPr id="937" name="Google Shape;937;p39"/>
            <p:cNvSpPr/>
            <p:nvPr/>
          </p:nvSpPr>
          <p:spPr>
            <a:xfrm>
              <a:off x="5753006" y="3176139"/>
              <a:ext cx="685957" cy="624335"/>
            </a:xfrm>
            <a:custGeom>
              <a:avLst/>
              <a:gdLst/>
              <a:ahLst/>
              <a:cxnLst/>
              <a:rect l="l" t="t" r="r" b="b"/>
              <a:pathLst>
                <a:path w="685957" h="624335" extrusionOk="0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w="666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39"/>
            <p:cNvSpPr/>
            <p:nvPr/>
          </p:nvSpPr>
          <p:spPr>
            <a:xfrm>
              <a:off x="6086475" y="3038475"/>
              <a:ext cx="19050" cy="419100"/>
            </a:xfrm>
            <a:custGeom>
              <a:avLst/>
              <a:gdLst/>
              <a:ahLst/>
              <a:cxnLst/>
              <a:rect l="l" t="t" r="r" b="b"/>
              <a:pathLst>
                <a:path w="19050" h="419100" extrusionOk="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w="666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783080" y="3008531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FFFF"/>
                </a:solidFill>
                <a:latin typeface="IBM Plex Mono"/>
                <a:sym typeface="IBM Plex Mono"/>
              </a:rPr>
              <a:t>AI / </a:t>
            </a:r>
            <a:r>
              <a:rPr lang="en-US" sz="2400" b="1" dirty="0" err="1" smtClean="0">
                <a:solidFill>
                  <a:srgbClr val="FFFFFF"/>
                </a:solidFill>
                <a:latin typeface="IBM Plex Mono"/>
                <a:sym typeface="IBM Plex Mono"/>
              </a:rPr>
              <a:t>Kecerdasan</a:t>
            </a:r>
            <a:r>
              <a:rPr lang="en-US" sz="2400" b="1" dirty="0" smtClean="0">
                <a:solidFill>
                  <a:srgbClr val="FFFFFF"/>
                </a:solidFill>
                <a:latin typeface="IBM Plex Mono"/>
                <a:sym typeface="IBM Plex Mono"/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  <a:latin typeface="IBM Plex Mono"/>
                <a:sym typeface="IBM Plex Mono"/>
              </a:rPr>
              <a:t>Buatan</a:t>
            </a:r>
            <a:r>
              <a:rPr lang="en-US" sz="2400" b="1" dirty="0" smtClean="0">
                <a:solidFill>
                  <a:srgbClr val="FFFFFF"/>
                </a:solidFill>
                <a:latin typeface="IBM Plex Mono"/>
                <a:sym typeface="IBM Plex Mono"/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  <a:latin typeface="IBM Plex Mono"/>
                <a:sym typeface="IBM Plex Mono"/>
              </a:rPr>
              <a:t>adalah</a:t>
            </a:r>
            <a:r>
              <a:rPr lang="en-US" sz="2400" b="1" dirty="0" smtClean="0">
                <a:solidFill>
                  <a:srgbClr val="FFFFFF"/>
                </a:solidFill>
                <a:latin typeface="IBM Plex Mono"/>
                <a:sym typeface="IBM Plex Mono"/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  <a:latin typeface="IBM Plex Mono"/>
                <a:sym typeface="IBM Plex Mono"/>
              </a:rPr>
              <a:t>pengembangan</a:t>
            </a:r>
            <a:r>
              <a:rPr lang="en-US" sz="2400" b="1" dirty="0" smtClean="0">
                <a:solidFill>
                  <a:srgbClr val="FFFFFF"/>
                </a:solidFill>
                <a:latin typeface="IBM Plex Mono"/>
                <a:sym typeface="IBM Plex Mono"/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  <a:latin typeface="IBM Plex Mono"/>
                <a:sym typeface="IBM Plex Mono"/>
              </a:rPr>
              <a:t>dari</a:t>
            </a:r>
            <a:r>
              <a:rPr lang="en-US" sz="2400" b="1" dirty="0" smtClean="0">
                <a:solidFill>
                  <a:srgbClr val="FFFFFF"/>
                </a:solidFill>
                <a:latin typeface="IBM Plex Mono"/>
                <a:sym typeface="IBM Plex Mono"/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  <a:latin typeface="IBM Plex Mono"/>
                <a:sym typeface="IBM Plex Mono"/>
              </a:rPr>
              <a:t>sistem</a:t>
            </a:r>
            <a:r>
              <a:rPr lang="en-US" sz="2400" b="1" dirty="0" smtClean="0">
                <a:solidFill>
                  <a:srgbClr val="FFFFFF"/>
                </a:solidFill>
                <a:latin typeface="IBM Plex Mono"/>
                <a:sym typeface="IBM Plex Mono"/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  <a:latin typeface="IBM Plex Mono"/>
                <a:sym typeface="IBM Plex Mono"/>
              </a:rPr>
              <a:t>komputer</a:t>
            </a:r>
            <a:r>
              <a:rPr lang="en-US" sz="2400" b="1" dirty="0" smtClean="0">
                <a:solidFill>
                  <a:srgbClr val="FFFFFF"/>
                </a:solidFill>
                <a:latin typeface="IBM Plex Mono"/>
                <a:sym typeface="IBM Plex Mono"/>
              </a:rPr>
              <a:t> yang </a:t>
            </a:r>
            <a:r>
              <a:rPr lang="en-US" sz="2400" b="1" dirty="0" err="1" smtClean="0">
                <a:solidFill>
                  <a:srgbClr val="FFFFFF"/>
                </a:solidFill>
                <a:latin typeface="IBM Plex Mono"/>
                <a:sym typeface="IBM Plex Mono"/>
              </a:rPr>
              <a:t>bisa</a:t>
            </a:r>
            <a:r>
              <a:rPr lang="en-US" sz="2400" b="1" dirty="0" smtClean="0">
                <a:solidFill>
                  <a:srgbClr val="FFFFFF"/>
                </a:solidFill>
                <a:latin typeface="IBM Plex Mono"/>
                <a:sym typeface="IBM Plex Mono"/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  <a:latin typeface="IBM Plex Mono"/>
                <a:sym typeface="IBM Plex Mono"/>
              </a:rPr>
              <a:t>melakukan</a:t>
            </a:r>
            <a:r>
              <a:rPr lang="en-US" sz="2400" b="1" dirty="0" smtClean="0">
                <a:solidFill>
                  <a:srgbClr val="FFFFFF"/>
                </a:solidFill>
                <a:latin typeface="IBM Plex Mono"/>
                <a:sym typeface="IBM Plex Mono"/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  <a:latin typeface="IBM Plex Mono"/>
                <a:sym typeface="IBM Plex Mono"/>
              </a:rPr>
              <a:t>tugas</a:t>
            </a:r>
            <a:r>
              <a:rPr lang="en-US" sz="2400" b="1" dirty="0" smtClean="0">
                <a:solidFill>
                  <a:srgbClr val="FFFFFF"/>
                </a:solidFill>
                <a:latin typeface="IBM Plex Mono"/>
                <a:sym typeface="IBM Plex Mono"/>
              </a:rPr>
              <a:t> yang </a:t>
            </a:r>
            <a:r>
              <a:rPr lang="en-US" sz="2400" b="1" dirty="0" err="1" smtClean="0">
                <a:solidFill>
                  <a:srgbClr val="FFFFFF"/>
                </a:solidFill>
                <a:latin typeface="IBM Plex Mono"/>
                <a:sym typeface="IBM Plex Mono"/>
              </a:rPr>
              <a:t>biasanya</a:t>
            </a:r>
            <a:r>
              <a:rPr lang="en-US" sz="2400" b="1" dirty="0" smtClean="0">
                <a:solidFill>
                  <a:srgbClr val="FFFFFF"/>
                </a:solidFill>
                <a:latin typeface="IBM Plex Mono"/>
                <a:sym typeface="IBM Plex Mono"/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  <a:latin typeface="IBM Plex Mono"/>
                <a:sym typeface="IBM Plex Mono"/>
              </a:rPr>
              <a:t>dilakukan</a:t>
            </a:r>
            <a:r>
              <a:rPr lang="en-US" sz="2400" b="1" dirty="0" smtClean="0">
                <a:solidFill>
                  <a:srgbClr val="FFFFFF"/>
                </a:solidFill>
                <a:latin typeface="IBM Plex Mono"/>
                <a:sym typeface="IBM Plex Mono"/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  <a:latin typeface="IBM Plex Mono"/>
                <a:sym typeface="IBM Plex Mono"/>
              </a:rPr>
              <a:t>oleh</a:t>
            </a:r>
            <a:r>
              <a:rPr lang="en-US" sz="2400" b="1" dirty="0" smtClean="0">
                <a:solidFill>
                  <a:srgbClr val="FFFFFF"/>
                </a:solidFill>
                <a:latin typeface="IBM Plex Mono"/>
                <a:sym typeface="IBM Plex Mono"/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  <a:latin typeface="IBM Plex Mono"/>
                <a:sym typeface="IBM Plex Mono"/>
              </a:rPr>
              <a:t>manusia</a:t>
            </a:r>
            <a:r>
              <a:rPr lang="en-US" sz="2400" b="1" dirty="0" smtClean="0">
                <a:solidFill>
                  <a:srgbClr val="FFFFFF"/>
                </a:solidFill>
                <a:latin typeface="IBM Plex Mono"/>
                <a:sym typeface="IBM Plex Mono"/>
              </a:rPr>
              <a:t>.</a:t>
            </a:r>
            <a:endParaRPr lang="en-US" sz="2400" dirty="0"/>
          </a:p>
        </p:txBody>
      </p:sp>
      <p:sp>
        <p:nvSpPr>
          <p:cNvPr id="6" name="Google Shape;736;p30"/>
          <p:cNvSpPr txBox="1">
            <a:spLocks noGrp="1"/>
          </p:cNvSpPr>
          <p:nvPr>
            <p:ph type="title"/>
          </p:nvPr>
        </p:nvSpPr>
        <p:spPr>
          <a:xfrm>
            <a:off x="1783080" y="371260"/>
            <a:ext cx="11095500" cy="3837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 smtClean="0"/>
              <a:t>Definisi </a:t>
            </a:r>
            <a:br>
              <a:rPr lang="en" sz="4800" dirty="0" smtClean="0"/>
            </a:br>
            <a:r>
              <a:rPr lang="en" sz="4800" dirty="0" smtClean="0"/>
              <a:t>Artificial Intelligence</a:t>
            </a:r>
            <a:endParaRPr sz="4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072" y="4053384"/>
            <a:ext cx="3136274" cy="19026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723583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30"/>
          <p:cNvSpPr txBox="1">
            <a:spLocks noGrp="1"/>
          </p:cNvSpPr>
          <p:nvPr>
            <p:ph type="title"/>
          </p:nvPr>
        </p:nvSpPr>
        <p:spPr>
          <a:xfrm>
            <a:off x="781286" y="108841"/>
            <a:ext cx="11095500" cy="3837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 smtClean="0"/>
              <a:t>Artificial Intelligence</a:t>
            </a:r>
            <a:br>
              <a:rPr lang="en" sz="4400" dirty="0" smtClean="0"/>
            </a:br>
            <a:r>
              <a:rPr lang="en" sz="4400" dirty="0" smtClean="0"/>
              <a:t> di sekitar kita</a:t>
            </a:r>
            <a:br>
              <a:rPr lang="en" sz="4400" dirty="0" smtClean="0"/>
            </a:br>
            <a:r>
              <a:rPr lang="en" sz="4400" dirty="0"/>
              <a:t/>
            </a:r>
            <a:br>
              <a:rPr lang="en" sz="4400" dirty="0"/>
            </a:br>
            <a:endParaRPr sz="4400" dirty="0"/>
          </a:p>
        </p:txBody>
      </p:sp>
      <p:sp>
        <p:nvSpPr>
          <p:cNvPr id="3" name="Rectangle 2"/>
          <p:cNvSpPr/>
          <p:nvPr/>
        </p:nvSpPr>
        <p:spPr>
          <a:xfrm>
            <a:off x="1467248" y="2555539"/>
            <a:ext cx="6096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sz="2800" dirty="0" err="1" smtClean="0">
                <a:solidFill>
                  <a:schemeClr val="bg1"/>
                </a:solidFill>
                <a:latin typeface="Berlin Sans FB" panose="020E0602020502020306" pitchFamily="34" charset="0"/>
              </a:rPr>
              <a:t>Asisten</a:t>
            </a:r>
            <a:r>
              <a:rPr lang="en-US" sz="28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 Virtual</a:t>
            </a:r>
          </a:p>
          <a:p>
            <a:pPr lvl="0"/>
            <a:endParaRPr lang="en-US" sz="2800" dirty="0" smtClean="0">
              <a:solidFill>
                <a:schemeClr val="bg1"/>
              </a:solidFill>
              <a:latin typeface="Berlin Sans FB" panose="020E0602020502020306" pitchFamily="34" charset="0"/>
            </a:endParaRP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sz="2800" dirty="0" err="1" smtClean="0">
                <a:solidFill>
                  <a:schemeClr val="bg1"/>
                </a:solidFill>
                <a:latin typeface="Berlin Sans FB" panose="020E0602020502020306" pitchFamily="34" charset="0"/>
              </a:rPr>
              <a:t>Layanan</a:t>
            </a:r>
            <a:r>
              <a:rPr lang="en-US" sz="28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Berlin Sans FB" panose="020E0602020502020306" pitchFamily="34" charset="0"/>
              </a:rPr>
              <a:t>Musik</a:t>
            </a:r>
            <a:r>
              <a:rPr lang="en-US" sz="28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Berlin Sans FB" panose="020E0602020502020306" pitchFamily="34" charset="0"/>
              </a:rPr>
              <a:t>dan</a:t>
            </a:r>
            <a:r>
              <a:rPr lang="en-US" sz="28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 Film Daring</a:t>
            </a:r>
          </a:p>
          <a:p>
            <a:pPr lvl="0"/>
            <a:endParaRPr lang="en-US" sz="2800" dirty="0">
              <a:latin typeface="Berlin Sans FB" panose="020E0602020502020306" pitchFamily="34" charset="0"/>
            </a:endParaRP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sz="2800" dirty="0" err="1" smtClean="0">
                <a:solidFill>
                  <a:schemeClr val="bg1"/>
                </a:solidFill>
                <a:latin typeface="Berlin Sans FB" panose="020E0602020502020306" pitchFamily="34" charset="0"/>
              </a:rPr>
              <a:t>Pelayanan</a:t>
            </a:r>
            <a:r>
              <a:rPr lang="en-US" sz="28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Berlin Sans FB" panose="020E0602020502020306" pitchFamily="34" charset="0"/>
              </a:rPr>
              <a:t>Konsumen</a:t>
            </a:r>
            <a:r>
              <a:rPr lang="en-US" sz="28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 Virtual</a:t>
            </a:r>
          </a:p>
          <a:p>
            <a:pPr lvl="0"/>
            <a:endParaRPr lang="en-US" sz="2800" dirty="0" smtClean="0">
              <a:solidFill>
                <a:schemeClr val="bg1"/>
              </a:solidFill>
              <a:latin typeface="Berlin Sans FB" panose="020E0602020502020306" pitchFamily="34" charset="0"/>
            </a:endParaRP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sz="2800" dirty="0" err="1" smtClean="0">
                <a:solidFill>
                  <a:schemeClr val="bg1"/>
                </a:solidFill>
                <a:latin typeface="Berlin Sans FB" panose="020E0602020502020306" pitchFamily="34" charset="0"/>
              </a:rPr>
              <a:t>Iklan</a:t>
            </a:r>
            <a:r>
              <a:rPr lang="en-US" sz="28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Berlin Sans FB" panose="020E0602020502020306" pitchFamily="34" charset="0"/>
              </a:rPr>
              <a:t>Produk</a:t>
            </a:r>
            <a:r>
              <a:rPr lang="en-US" sz="28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 Daring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4839" y="2555539"/>
            <a:ext cx="4550356" cy="240814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072555" y="1843383"/>
            <a:ext cx="5556738" cy="1258428"/>
          </a:xfrm>
        </p:spPr>
        <p:txBody>
          <a:bodyPr/>
          <a:lstStyle/>
          <a:p>
            <a:pPr marL="107950" indent="0">
              <a:buNone/>
            </a:pPr>
            <a:r>
              <a:rPr lang="en-US" sz="1600" b="1" u="sng" dirty="0"/>
              <a:t>Summary</a:t>
            </a:r>
            <a:br>
              <a:rPr lang="en-US" sz="1600" b="1" u="sng" dirty="0"/>
            </a:br>
            <a:r>
              <a:rPr lang="en-US" sz="1600" dirty="0" err="1"/>
              <a:t>Saya</a:t>
            </a:r>
            <a:r>
              <a:rPr lang="en-US" sz="1600" dirty="0"/>
              <a:t> </a:t>
            </a:r>
            <a:r>
              <a:rPr lang="en-US" sz="1600" dirty="0" err="1"/>
              <a:t>memiliki</a:t>
            </a:r>
            <a:r>
              <a:rPr lang="en-US" sz="1600" dirty="0"/>
              <a:t> </a:t>
            </a:r>
            <a:r>
              <a:rPr lang="en-US" sz="1600" dirty="0" err="1"/>
              <a:t>pengalaman</a:t>
            </a:r>
            <a:r>
              <a:rPr lang="en-US" sz="1600" dirty="0"/>
              <a:t> </a:t>
            </a:r>
            <a:r>
              <a:rPr lang="en-US" sz="1600" dirty="0" err="1"/>
              <a:t>dibidang</a:t>
            </a:r>
            <a:r>
              <a:rPr lang="en-US" sz="1600" dirty="0"/>
              <a:t> </a:t>
            </a:r>
            <a:r>
              <a:rPr lang="en-US" sz="1600" dirty="0" err="1"/>
              <a:t>Ekonomi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Bisnis</a:t>
            </a:r>
            <a:r>
              <a:rPr lang="en-US" sz="1600" dirty="0"/>
              <a:t> </a:t>
            </a:r>
            <a:r>
              <a:rPr lang="en-US" sz="1600" dirty="0" err="1"/>
              <a:t>selama</a:t>
            </a:r>
            <a:r>
              <a:rPr lang="en-US" sz="1600" dirty="0"/>
              <a:t> 3 </a:t>
            </a:r>
            <a:r>
              <a:rPr lang="en-US" sz="1600" dirty="0" err="1"/>
              <a:t>tahun</a:t>
            </a:r>
            <a:r>
              <a:rPr lang="en-US" sz="1600" dirty="0"/>
              <a:t> </a:t>
            </a:r>
            <a:r>
              <a:rPr lang="en-US" sz="1600" dirty="0" err="1"/>
              <a:t>dibidang</a:t>
            </a:r>
            <a:r>
              <a:rPr lang="en-US" sz="1600" dirty="0"/>
              <a:t> Marketing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Perbankan</a:t>
            </a:r>
            <a:r>
              <a:rPr lang="en-US" sz="1600" dirty="0"/>
              <a:t>.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err="1"/>
              <a:t>Berpengalaman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organisasi</a:t>
            </a:r>
            <a:r>
              <a:rPr lang="en-US" sz="1600" dirty="0"/>
              <a:t> </a:t>
            </a:r>
            <a:r>
              <a:rPr lang="en-US" sz="1600" dirty="0" err="1"/>
              <a:t>kampus</a:t>
            </a:r>
            <a:r>
              <a:rPr lang="en-US" sz="1600" dirty="0"/>
              <a:t> </a:t>
            </a:r>
            <a:r>
              <a:rPr lang="en-US" sz="1600" dirty="0" err="1"/>
              <a:t>yaitu</a:t>
            </a:r>
            <a:r>
              <a:rPr lang="en-US" sz="1600" dirty="0"/>
              <a:t> </a:t>
            </a:r>
            <a:r>
              <a:rPr lang="en-US" sz="1600" dirty="0" err="1"/>
              <a:t>Himpunan</a:t>
            </a:r>
            <a:r>
              <a:rPr lang="en-US" sz="1600" dirty="0"/>
              <a:t> </a:t>
            </a:r>
            <a:r>
              <a:rPr lang="en-US" sz="1600" dirty="0" err="1"/>
              <a:t>Mahasiswa</a:t>
            </a:r>
            <a:r>
              <a:rPr lang="en-US" sz="1600" dirty="0"/>
              <a:t> Prodi </a:t>
            </a:r>
            <a:r>
              <a:rPr lang="en-US" sz="1600" dirty="0" err="1"/>
              <a:t>Manajemen</a:t>
            </a:r>
            <a:r>
              <a:rPr lang="en-US" sz="1600" dirty="0"/>
              <a:t> </a:t>
            </a:r>
            <a:r>
              <a:rPr lang="en-US" sz="1600" dirty="0" err="1"/>
              <a:t>selama</a:t>
            </a:r>
            <a:r>
              <a:rPr lang="en-US" sz="1600" dirty="0"/>
              <a:t> 3 </a:t>
            </a:r>
            <a:r>
              <a:rPr lang="en-US" sz="1600" dirty="0" err="1"/>
              <a:t>Tahun</a:t>
            </a:r>
            <a:r>
              <a:rPr lang="en-US" sz="1600" dirty="0"/>
              <a:t>.</a:t>
            </a:r>
            <a:br>
              <a:rPr lang="en-US" sz="1600" dirty="0"/>
            </a:br>
            <a:r>
              <a:rPr lang="en-US" sz="1600" dirty="0" err="1"/>
              <a:t>Latar</a:t>
            </a:r>
            <a:r>
              <a:rPr lang="en-US" sz="1600" dirty="0"/>
              <a:t> </a:t>
            </a:r>
            <a:r>
              <a:rPr lang="en-US" sz="1600" dirty="0" err="1"/>
              <a:t>belakang</a:t>
            </a:r>
            <a:r>
              <a:rPr lang="en-US" sz="1600" dirty="0"/>
              <a:t> </a:t>
            </a:r>
            <a:r>
              <a:rPr lang="en-US" sz="1600" dirty="0" err="1"/>
              <a:t>saya</a:t>
            </a:r>
            <a:r>
              <a:rPr lang="en-US" sz="1600" dirty="0"/>
              <a:t> </a:t>
            </a:r>
            <a:r>
              <a:rPr lang="en-US" sz="1600" dirty="0" err="1"/>
              <a:t>memiliki</a:t>
            </a:r>
            <a:r>
              <a:rPr lang="en-US" sz="1600" dirty="0"/>
              <a:t> </a:t>
            </a:r>
            <a:r>
              <a:rPr lang="en-US" sz="1600" dirty="0" err="1"/>
              <a:t>keahlian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Marketing.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Email : </a:t>
            </a:r>
            <a:r>
              <a:rPr lang="en-US" sz="1600" dirty="0">
                <a:hlinkClick r:id="rId2"/>
              </a:rPr>
              <a:t>Aurorarahyu23@gmail.com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err="1"/>
              <a:t>Linkedin</a:t>
            </a:r>
            <a:r>
              <a:rPr lang="en-US" sz="1600" dirty="0"/>
              <a:t> : </a:t>
            </a:r>
            <a:r>
              <a:rPr lang="en-US" sz="1600" dirty="0">
                <a:hlinkClick r:id="rId3"/>
              </a:rPr>
              <a:t>http://linkedin.com/in/aurora-rahyu-fasya-6abb89204</a:t>
            </a:r>
            <a:r>
              <a:rPr lang="en-US" sz="1600" dirty="0"/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285697" y="1079883"/>
            <a:ext cx="10305300" cy="763500"/>
          </a:xfrm>
        </p:spPr>
        <p:txBody>
          <a:bodyPr/>
          <a:lstStyle/>
          <a:p>
            <a:r>
              <a:rPr lang="en-US" sz="4400" dirty="0" smtClean="0"/>
              <a:t>Profile</a:t>
            </a:r>
            <a:endParaRPr lang="en-US" sz="4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74" b="17212"/>
          <a:stretch/>
        </p:blipFill>
        <p:spPr>
          <a:xfrm>
            <a:off x="2043650" y="2131167"/>
            <a:ext cx="3059430" cy="28387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Google Shape;126;p16"/>
          <p:cNvSpPr txBox="1">
            <a:spLocks/>
          </p:cNvSpPr>
          <p:nvPr/>
        </p:nvSpPr>
        <p:spPr>
          <a:xfrm>
            <a:off x="3123960" y="1750958"/>
            <a:ext cx="2439000" cy="2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-US" sz="2000" b="1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Bio</a:t>
            </a:r>
            <a:endParaRPr lang="en-US" sz="2000" b="1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sp>
        <p:nvSpPr>
          <p:cNvPr id="9" name="Google Shape;126;p16"/>
          <p:cNvSpPr txBox="1">
            <a:spLocks/>
          </p:cNvSpPr>
          <p:nvPr/>
        </p:nvSpPr>
        <p:spPr>
          <a:xfrm>
            <a:off x="3029958" y="5098202"/>
            <a:ext cx="2439000" cy="2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-US" sz="2000" b="1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Aurora</a:t>
            </a:r>
            <a:endParaRPr lang="en-US" sz="2000" b="1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8295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554;p32"/>
          <p:cNvPicPr preferRelativeResize="0"/>
          <p:nvPr/>
        </p:nvPicPr>
        <p:blipFill rotWithShape="1">
          <a:blip r:embed="rId3">
            <a:alphaModFix/>
          </a:blip>
          <a:srcRect l="8851" t="4590" r="9267" b="21846"/>
          <a:stretch/>
        </p:blipFill>
        <p:spPr>
          <a:xfrm>
            <a:off x="1320165" y="1213240"/>
            <a:ext cx="9675495" cy="47303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Rectangle 2"/>
          <p:cNvSpPr/>
          <p:nvPr/>
        </p:nvSpPr>
        <p:spPr>
          <a:xfrm>
            <a:off x="4739640" y="54283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sz="1800" b="1" dirty="0" smtClean="0">
                <a:solidFill>
                  <a:srgbClr val="FFFFFF"/>
                </a:solidFill>
                <a:latin typeface="IBM Plex Mono"/>
                <a:sym typeface="IBM Plex Mono"/>
              </a:rPr>
              <a:t>CONTOH DARI AI</a:t>
            </a:r>
            <a:endParaRPr lang="en-US" sz="1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471050" y="2947225"/>
            <a:ext cx="10305300" cy="1521900"/>
          </a:xfrm>
        </p:spPr>
        <p:txBody>
          <a:bodyPr/>
          <a:lstStyle/>
          <a:p>
            <a:pPr marL="107950" indent="0" algn="just">
              <a:buNone/>
            </a:pPr>
            <a:r>
              <a:rPr lang="en-US" dirty="0" err="1"/>
              <a:t>Pemelajaran</a:t>
            </a:r>
            <a:r>
              <a:rPr lang="en-US" dirty="0"/>
              <a:t> </a:t>
            </a:r>
            <a:r>
              <a:rPr lang="en-US" dirty="0" err="1"/>
              <a:t>mesin</a:t>
            </a:r>
            <a:r>
              <a:rPr lang="en-US" dirty="0"/>
              <a:t>, </a:t>
            </a:r>
            <a:r>
              <a:rPr lang="en-US" dirty="0" err="1"/>
              <a:t>cabang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kecerdasan</a:t>
            </a:r>
            <a:r>
              <a:rPr lang="en-US" dirty="0"/>
              <a:t> </a:t>
            </a:r>
            <a:r>
              <a:rPr lang="en-US" dirty="0" err="1"/>
              <a:t>buatan</a:t>
            </a:r>
            <a:r>
              <a:rPr lang="en-US" dirty="0"/>
              <a:t>,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disiplin</a:t>
            </a:r>
            <a:r>
              <a:rPr lang="en-US" dirty="0"/>
              <a:t> </a:t>
            </a:r>
            <a:r>
              <a:rPr lang="en-US" dirty="0" err="1"/>
              <a:t>ilmu</a:t>
            </a:r>
            <a:r>
              <a:rPr lang="en-US" dirty="0"/>
              <a:t> yang </a:t>
            </a:r>
            <a:r>
              <a:rPr lang="en-US" dirty="0" err="1"/>
              <a:t>mencakup</a:t>
            </a:r>
            <a:r>
              <a:rPr lang="en-US" dirty="0"/>
              <a:t> </a:t>
            </a:r>
            <a:r>
              <a:rPr lang="en-US" dirty="0" err="1"/>
              <a:t>perancangan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algoritme</a:t>
            </a:r>
            <a:r>
              <a:rPr lang="en-US" dirty="0"/>
              <a:t> yang </a:t>
            </a:r>
            <a:r>
              <a:rPr lang="en-US" dirty="0" err="1"/>
              <a:t>memungkinkan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mengembangkan</a:t>
            </a:r>
            <a:r>
              <a:rPr lang="en-US" dirty="0"/>
              <a:t> </a:t>
            </a:r>
            <a:r>
              <a:rPr lang="en-US" dirty="0" err="1"/>
              <a:t>perilaku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data </a:t>
            </a:r>
            <a:r>
              <a:rPr lang="en-US" dirty="0" err="1"/>
              <a:t>empiris</a:t>
            </a:r>
            <a:r>
              <a:rPr lang="en-US" dirty="0"/>
              <a:t>,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sensor data basis </a:t>
            </a:r>
            <a:r>
              <a:rPr lang="en-US" dirty="0" smtClean="0"/>
              <a:t>data.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31070" y="1355375"/>
            <a:ext cx="10305300" cy="763500"/>
          </a:xfrm>
        </p:spPr>
        <p:txBody>
          <a:bodyPr/>
          <a:lstStyle/>
          <a:p>
            <a:r>
              <a:rPr lang="en-US" sz="5400" dirty="0" err="1" smtClean="0"/>
              <a:t>Definisi</a:t>
            </a: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 smtClean="0"/>
              <a:t>Machine </a:t>
            </a:r>
            <a:r>
              <a:rPr lang="en-US" sz="5400" dirty="0"/>
              <a:t>Learning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0494" y="4469125"/>
            <a:ext cx="3791045" cy="21324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014432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1608210" y="2252305"/>
            <a:ext cx="10305300" cy="763500"/>
          </a:xfrm>
        </p:spPr>
        <p:txBody>
          <a:bodyPr/>
          <a:lstStyle/>
          <a:p>
            <a:pPr algn="l"/>
            <a:r>
              <a:rPr lang="en-US" sz="4800" dirty="0" err="1" smtClean="0"/>
              <a:t>Definisi</a:t>
            </a: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800" dirty="0" smtClean="0"/>
              <a:t>Deep Learning</a:t>
            </a:r>
            <a:endParaRPr lang="en-US" sz="4800" dirty="0"/>
          </a:p>
        </p:txBody>
      </p:sp>
      <p:sp>
        <p:nvSpPr>
          <p:cNvPr id="6" name="Text Placeholder 1"/>
          <p:cNvSpPr>
            <a:spLocks noGrp="1"/>
          </p:cNvSpPr>
          <p:nvPr>
            <p:ph type="body" idx="1"/>
          </p:nvPr>
        </p:nvSpPr>
        <p:spPr>
          <a:xfrm>
            <a:off x="1471050" y="2832925"/>
            <a:ext cx="10305300" cy="1521900"/>
          </a:xfrm>
        </p:spPr>
        <p:txBody>
          <a:bodyPr/>
          <a:lstStyle/>
          <a:p>
            <a:pPr marL="107950" indent="0" algn="just">
              <a:buNone/>
            </a:pPr>
            <a:r>
              <a:rPr lang="en-US" dirty="0" err="1"/>
              <a:t>Pemelajaran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dikenal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istilah</a:t>
            </a:r>
            <a:r>
              <a:rPr lang="en-US" dirty="0"/>
              <a:t> </a:t>
            </a:r>
            <a:r>
              <a:rPr lang="en-US" dirty="0" err="1"/>
              <a:t>pemelajaran</a:t>
            </a:r>
            <a:r>
              <a:rPr lang="en-US" dirty="0"/>
              <a:t> </a:t>
            </a:r>
            <a:r>
              <a:rPr lang="en-US" dirty="0" err="1"/>
              <a:t>struktural</a:t>
            </a:r>
            <a:r>
              <a:rPr lang="en-US" dirty="0"/>
              <a:t> </a:t>
            </a:r>
            <a:r>
              <a:rPr lang="en-US" dirty="0" err="1"/>
              <a:t>mendalam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pemelajaran</a:t>
            </a:r>
            <a:r>
              <a:rPr lang="en-US" dirty="0"/>
              <a:t> </a:t>
            </a:r>
            <a:r>
              <a:rPr lang="en-US" dirty="0" err="1"/>
              <a:t>hierarki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salah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cabang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ilmu</a:t>
            </a:r>
            <a:r>
              <a:rPr lang="en-US" dirty="0"/>
              <a:t> </a:t>
            </a:r>
            <a:r>
              <a:rPr lang="en-US" dirty="0" err="1"/>
              <a:t>pemelajaran</a:t>
            </a:r>
            <a:r>
              <a:rPr lang="en-US" dirty="0"/>
              <a:t> </a:t>
            </a:r>
            <a:r>
              <a:rPr lang="en-US" dirty="0" err="1"/>
              <a:t>mesin</a:t>
            </a:r>
            <a:r>
              <a:rPr lang="en-US" dirty="0"/>
              <a:t> yang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algoritme</a:t>
            </a:r>
            <a:r>
              <a:rPr lang="en-US" dirty="0"/>
              <a:t> </a:t>
            </a:r>
            <a:r>
              <a:rPr lang="en-US" dirty="0" err="1" smtClean="0"/>
              <a:t>pemodelan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564" y="4354825"/>
            <a:ext cx="3531115" cy="185668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32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05770" y="1544315"/>
            <a:ext cx="7744070" cy="389636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736;p30"/>
          <p:cNvSpPr txBox="1">
            <a:spLocks noGrp="1"/>
          </p:cNvSpPr>
          <p:nvPr>
            <p:ph type="title"/>
          </p:nvPr>
        </p:nvSpPr>
        <p:spPr>
          <a:xfrm>
            <a:off x="845820" y="1091821"/>
            <a:ext cx="11095500" cy="3837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 smtClean="0"/>
              <a:t>Perbedaan</a:t>
            </a:r>
            <a:br>
              <a:rPr lang="en" sz="4400" dirty="0" smtClean="0"/>
            </a:br>
            <a:r>
              <a:rPr lang="en" sz="4400" dirty="0" smtClean="0"/>
              <a:t>Artificial Intelligence</a:t>
            </a:r>
            <a:r>
              <a:rPr lang="en-US" sz="4400" dirty="0" smtClean="0"/>
              <a:t>, Machine Learning &amp; Deep Learning</a:t>
            </a:r>
            <a:endParaRPr sz="4400" dirty="0"/>
          </a:p>
        </p:txBody>
      </p:sp>
    </p:spTree>
    <p:extLst>
      <p:ext uri="{BB962C8B-B14F-4D97-AF65-F5344CB8AC3E}">
        <p14:creationId xmlns:p14="http://schemas.microsoft.com/office/powerpoint/2010/main" val="210838118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desMania">
  <a:themeElements>
    <a:clrScheme name="Simple Light">
      <a:dk1>
        <a:srgbClr val="000000"/>
      </a:dk1>
      <a:lt1>
        <a:srgbClr val="FFFFFF"/>
      </a:lt1>
      <a:dk2>
        <a:srgbClr val="434343"/>
      </a:dk2>
      <a:lt2>
        <a:srgbClr val="EEEEEE"/>
      </a:lt2>
      <a:accent1>
        <a:srgbClr val="E653BA"/>
      </a:accent1>
      <a:accent2>
        <a:srgbClr val="15D5FA"/>
      </a:accent2>
      <a:accent3>
        <a:srgbClr val="001B65"/>
      </a:accent3>
      <a:accent4>
        <a:srgbClr val="00092D"/>
      </a:accent4>
      <a:accent5>
        <a:srgbClr val="444444"/>
      </a:accent5>
      <a:accent6>
        <a:srgbClr val="0000FF"/>
      </a:accent6>
      <a:hlink>
        <a:srgbClr val="15D5F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173</Words>
  <Application>Microsoft Office PowerPoint</Application>
  <PresentationFormat>Widescreen</PresentationFormat>
  <Paragraphs>34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Fira Sans Extra Condensed Medium</vt:lpstr>
      <vt:lpstr>Barlow Condensed</vt:lpstr>
      <vt:lpstr>IBM Plex Mono</vt:lpstr>
      <vt:lpstr>Abril Fatface</vt:lpstr>
      <vt:lpstr>Aldrich</vt:lpstr>
      <vt:lpstr>Arial</vt:lpstr>
      <vt:lpstr>Wingdings</vt:lpstr>
      <vt:lpstr>Berlin Sans FB</vt:lpstr>
      <vt:lpstr>IBM Plex Mono Medium</vt:lpstr>
      <vt:lpstr>Griffy</vt:lpstr>
      <vt:lpstr>SlidesMania</vt:lpstr>
      <vt:lpstr>Fundamental  Artificial Intelligence</vt:lpstr>
      <vt:lpstr>Definisi  Artificial Intelligence</vt:lpstr>
      <vt:lpstr>Artificial Intelligence  di sekitar kita  </vt:lpstr>
      <vt:lpstr>Profile</vt:lpstr>
      <vt:lpstr>PowerPoint Presentation</vt:lpstr>
      <vt:lpstr>Definisi Machine Learning</vt:lpstr>
      <vt:lpstr>Definisi Deep Learning</vt:lpstr>
      <vt:lpstr>PowerPoint Presentation</vt:lpstr>
      <vt:lpstr>Perbedaan Artificial Intelligence, Machine Learning &amp; Deep Learning</vt:lpstr>
      <vt:lpstr>PERBEDAAN</vt:lpstr>
      <vt:lpstr>Penerapan 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Installation Anaconda</dc:title>
  <dc:creator>ASUS</dc:creator>
  <cp:lastModifiedBy>Microsoft account</cp:lastModifiedBy>
  <cp:revision>26</cp:revision>
  <dcterms:modified xsi:type="dcterms:W3CDTF">2022-04-03T06:41:12Z</dcterms:modified>
</cp:coreProperties>
</file>