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7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8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6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6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0CB1-70CB-4AD6-AD5F-C60A029C270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1140-AFA4-401D-9E67-37E06DDC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Population Calculation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Rya</a:t>
            </a:r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6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3-level Bloch Equation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104" y="1825625"/>
            <a:ext cx="7811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3-level Bloch Equation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690688"/>
            <a:ext cx="7429667" cy="3411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175" y="2650692"/>
            <a:ext cx="3905250" cy="16859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7265266" y="3183804"/>
            <a:ext cx="738909" cy="316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0473" y="2401455"/>
            <a:ext cx="138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Rotation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6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3854"/>
            <a:ext cx="10587182" cy="18358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Include decay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528" y="2057832"/>
            <a:ext cx="3667125" cy="180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825625"/>
            <a:ext cx="497205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32" y="4272396"/>
            <a:ext cx="2105025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909" y="3858057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Compared with 2-level system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t="11152"/>
          <a:stretch/>
        </p:blipFill>
        <p:spPr>
          <a:xfrm>
            <a:off x="3633066" y="4969164"/>
            <a:ext cx="2276475" cy="8462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t="8730"/>
          <a:stretch/>
        </p:blipFill>
        <p:spPr>
          <a:xfrm>
            <a:off x="6217950" y="4257963"/>
            <a:ext cx="5734050" cy="2190751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809673" y="5218545"/>
            <a:ext cx="674254" cy="28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In 3-level system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2454997" y="2475345"/>
            <a:ext cx="7511040" cy="38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3-level 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0" y="2035452"/>
            <a:ext cx="5454360" cy="3616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9491" y="5996336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, M.S. </a:t>
            </a:r>
            <a:r>
              <a:rPr lang="en-US" altLang="zh-CN" dirty="0" err="1" smtClean="0"/>
              <a:t>Shahriar</a:t>
            </a:r>
            <a:r>
              <a:rPr lang="en-US" altLang="zh-CN" dirty="0" smtClean="0"/>
              <a:t>, 2014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160"/>
          <a:stretch/>
        </p:blipFill>
        <p:spPr>
          <a:xfrm>
            <a:off x="6437744" y="1828876"/>
            <a:ext cx="4916055" cy="37303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52692" y="5996336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Python, Ours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2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5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Population Calculation</vt:lpstr>
      <vt:lpstr>3-level Bloch Equation</vt:lpstr>
      <vt:lpstr>3-level Bloch Equation</vt:lpstr>
      <vt:lpstr>PowerPoint 演示文稿</vt:lpstr>
      <vt:lpstr>PowerPoint 演示文稿</vt:lpstr>
      <vt:lpstr>3-level 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Calculation</dc:title>
  <dc:creator>Windows 用户</dc:creator>
  <cp:lastModifiedBy>Windows 用户</cp:lastModifiedBy>
  <cp:revision>16</cp:revision>
  <dcterms:created xsi:type="dcterms:W3CDTF">2024-02-17T17:48:29Z</dcterms:created>
  <dcterms:modified xsi:type="dcterms:W3CDTF">2024-02-17T18:03:34Z</dcterms:modified>
</cp:coreProperties>
</file>