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57" r:id="rId7"/>
    <p:sldId id="267" r:id="rId8"/>
    <p:sldId id="273" r:id="rId9"/>
    <p:sldId id="258" r:id="rId10"/>
    <p:sldId id="270" r:id="rId11"/>
    <p:sldId id="259" r:id="rId12"/>
    <p:sldId id="261" r:id="rId13"/>
    <p:sldId id="260" r:id="rId14"/>
    <p:sldId id="262" r:id="rId15"/>
    <p:sldId id="264" r:id="rId16"/>
    <p:sldId id="265" r:id="rId17"/>
    <p:sldId id="266" r:id="rId18"/>
    <p:sldId id="268" r:id="rId19"/>
    <p:sldId id="272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DBDBDB"/>
    <a:srgbClr val="0DCAE3"/>
    <a:srgbClr val="01EFE4"/>
    <a:srgbClr val="5D51CF"/>
    <a:srgbClr val="8C83DD"/>
    <a:srgbClr val="4134BA"/>
    <a:srgbClr val="2C3EC2"/>
    <a:srgbClr val="6B5FD2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DAC5C-9F51-452E-AFFA-F8D497ACB860}" v="38" dt="2022-03-27T01:05:43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ysoftbeta@hiflysoft.onmicrosoft.com" userId="dbe9736a-04ee-4904-8d34-c3f46a5ec0bf" providerId="ADAL" clId="{0BEDAC5C-9F51-452E-AFFA-F8D497ACB860}"/>
    <pc:docChg chg="undo redo custSel addSld delSld modSld">
      <pc:chgData name="flysoftbeta@hiflysoft.onmicrosoft.com" userId="dbe9736a-04ee-4904-8d34-c3f46a5ec0bf" providerId="ADAL" clId="{0BEDAC5C-9F51-452E-AFFA-F8D497ACB860}" dt="2022-03-27T01:05:43.212" v="322" actId="962"/>
      <pc:docMkLst>
        <pc:docMk/>
      </pc:docMkLst>
      <pc:sldChg chg="addSp delSp modSp mod">
        <pc:chgData name="flysoftbeta@hiflysoft.onmicrosoft.com" userId="dbe9736a-04ee-4904-8d34-c3f46a5ec0bf" providerId="ADAL" clId="{0BEDAC5C-9F51-452E-AFFA-F8D497ACB860}" dt="2022-03-19T00:35:02.740" v="239" actId="34135"/>
        <pc:sldMkLst>
          <pc:docMk/>
          <pc:sldMk cId="475659549" sldId="256"/>
        </pc:sldMkLst>
        <pc:spChg chg="add del mod ord">
          <ac:chgData name="flysoftbeta@hiflysoft.onmicrosoft.com" userId="dbe9736a-04ee-4904-8d34-c3f46a5ec0bf" providerId="ADAL" clId="{0BEDAC5C-9F51-452E-AFFA-F8D497ACB860}" dt="2022-03-18T15:40:05.662" v="85" actId="11529"/>
          <ac:spMkLst>
            <pc:docMk/>
            <pc:sldMk cId="475659549" sldId="256"/>
            <ac:spMk id="2" creationId="{C410A434-1BB3-134F-10B6-08E6D4DAFA67}"/>
          </ac:spMkLst>
        </pc:spChg>
        <pc:spChg chg="mod">
          <ac:chgData name="flysoftbeta@hiflysoft.onmicrosoft.com" userId="dbe9736a-04ee-4904-8d34-c3f46a5ec0bf" providerId="ADAL" clId="{0BEDAC5C-9F51-452E-AFFA-F8D497ACB860}" dt="2022-03-19T00:35:02.740" v="239" actId="34135"/>
          <ac:spMkLst>
            <pc:docMk/>
            <pc:sldMk cId="475659549" sldId="256"/>
            <ac:spMk id="13" creationId="{ED4E501F-9511-4516-BC77-84E586F2E844}"/>
          </ac:spMkLst>
        </pc:spChg>
        <pc:spChg chg="mod">
          <ac:chgData name="flysoftbeta@hiflysoft.onmicrosoft.com" userId="dbe9736a-04ee-4904-8d34-c3f46a5ec0bf" providerId="ADAL" clId="{0BEDAC5C-9F51-452E-AFFA-F8D497ACB860}" dt="2022-03-19T00:35:02.740" v="239" actId="34135"/>
          <ac:spMkLst>
            <pc:docMk/>
            <pc:sldMk cId="475659549" sldId="256"/>
            <ac:spMk id="14" creationId="{FC32ED88-FFBC-4ED2-B9D6-DF2AC59F0080}"/>
          </ac:spMkLst>
        </pc:spChg>
        <pc:spChg chg="mod">
          <ac:chgData name="flysoftbeta@hiflysoft.onmicrosoft.com" userId="dbe9736a-04ee-4904-8d34-c3f46a5ec0bf" providerId="ADAL" clId="{0BEDAC5C-9F51-452E-AFFA-F8D497ACB860}" dt="2022-03-19T00:35:02.740" v="239" actId="34135"/>
          <ac:spMkLst>
            <pc:docMk/>
            <pc:sldMk cId="475659549" sldId="256"/>
            <ac:spMk id="15" creationId="{BD57FE45-3B3F-48E9-9F6A-2E887A3B73D6}"/>
          </ac:spMkLst>
        </pc:spChg>
        <pc:spChg chg="mod">
          <ac:chgData name="flysoftbeta@hiflysoft.onmicrosoft.com" userId="dbe9736a-04ee-4904-8d34-c3f46a5ec0bf" providerId="ADAL" clId="{0BEDAC5C-9F51-452E-AFFA-F8D497ACB860}" dt="2022-03-19T00:35:02.740" v="239" actId="34135"/>
          <ac:spMkLst>
            <pc:docMk/>
            <pc:sldMk cId="475659549" sldId="256"/>
            <ac:spMk id="18" creationId="{EDC3AAF1-82F1-4428-9E01-B6DCE5B4E26E}"/>
          </ac:spMkLst>
        </pc:spChg>
        <pc:spChg chg="mod">
          <ac:chgData name="flysoftbeta@hiflysoft.onmicrosoft.com" userId="dbe9736a-04ee-4904-8d34-c3f46a5ec0bf" providerId="ADAL" clId="{0BEDAC5C-9F51-452E-AFFA-F8D497ACB860}" dt="2022-03-19T00:35:02.740" v="239" actId="34135"/>
          <ac:spMkLst>
            <pc:docMk/>
            <pc:sldMk cId="475659549" sldId="256"/>
            <ac:spMk id="23" creationId="{9F9A926D-72AC-485F-A4C2-629641D99ED6}"/>
          </ac:spMkLst>
        </pc:spChg>
        <pc:grpChg chg="add mod">
          <ac:chgData name="flysoftbeta@hiflysoft.onmicrosoft.com" userId="dbe9736a-04ee-4904-8d34-c3f46a5ec0bf" providerId="ADAL" clId="{0BEDAC5C-9F51-452E-AFFA-F8D497ACB860}" dt="2022-03-19T00:35:02.740" v="239" actId="34135"/>
          <ac:grpSpMkLst>
            <pc:docMk/>
            <pc:sldMk cId="475659549" sldId="256"/>
            <ac:grpSpMk id="2" creationId="{69ACC741-016E-5FC1-A15B-6A34E4E85C0A}"/>
          </ac:grpSpMkLst>
        </pc:grpChg>
        <pc:grpChg chg="mod">
          <ac:chgData name="flysoftbeta@hiflysoft.onmicrosoft.com" userId="dbe9736a-04ee-4904-8d34-c3f46a5ec0bf" providerId="ADAL" clId="{0BEDAC5C-9F51-452E-AFFA-F8D497ACB860}" dt="2022-03-19T00:35:02.740" v="239" actId="34135"/>
          <ac:grpSpMkLst>
            <pc:docMk/>
            <pc:sldMk cId="475659549" sldId="256"/>
            <ac:grpSpMk id="19" creationId="{50008229-9B8A-4DE3-91C4-1ADADAFD45C2}"/>
          </ac:grpSpMkLst>
        </pc:grpChg>
      </pc:sldChg>
      <pc:sldChg chg="addSp delSp modSp add mod setBg">
        <pc:chgData name="flysoftbeta@hiflysoft.onmicrosoft.com" userId="dbe9736a-04ee-4904-8d34-c3f46a5ec0bf" providerId="ADAL" clId="{0BEDAC5C-9F51-452E-AFFA-F8D497ACB860}" dt="2022-03-19T00:34:55.905" v="238" actId="34135"/>
        <pc:sldMkLst>
          <pc:docMk/>
          <pc:sldMk cId="3071438879" sldId="257"/>
        </pc:sldMkLst>
        <pc:spChg chg="add del mod topLvl">
          <ac:chgData name="flysoftbeta@hiflysoft.onmicrosoft.com" userId="dbe9736a-04ee-4904-8d34-c3f46a5ec0bf" providerId="ADAL" clId="{0BEDAC5C-9F51-452E-AFFA-F8D497ACB860}" dt="2022-03-19T00:34:55.905" v="238" actId="34135"/>
          <ac:spMkLst>
            <pc:docMk/>
            <pc:sldMk cId="3071438879" sldId="257"/>
            <ac:spMk id="2" creationId="{48D2AE42-8F41-29F9-324C-8F8586D6C41E}"/>
          </ac:spMkLst>
        </pc:spChg>
        <pc:spChg chg="add del mod">
          <ac:chgData name="flysoftbeta@hiflysoft.onmicrosoft.com" userId="dbe9736a-04ee-4904-8d34-c3f46a5ec0bf" providerId="ADAL" clId="{0BEDAC5C-9F51-452E-AFFA-F8D497ACB860}" dt="2022-03-19T00:15:02.425" v="111" actId="11529"/>
          <ac:spMkLst>
            <pc:docMk/>
            <pc:sldMk cId="3071438879" sldId="257"/>
            <ac:spMk id="3" creationId="{721BB5A7-4F24-A4C9-4A55-1E5678CCA4C4}"/>
          </ac:spMkLst>
        </pc:spChg>
        <pc:spChg chg="add del mod topLvl">
          <ac:chgData name="flysoftbeta@hiflysoft.onmicrosoft.com" userId="dbe9736a-04ee-4904-8d34-c3f46a5ec0bf" providerId="ADAL" clId="{0BEDAC5C-9F51-452E-AFFA-F8D497ACB860}" dt="2022-03-19T00:23:13.874" v="154" actId="21"/>
          <ac:spMkLst>
            <pc:docMk/>
            <pc:sldMk cId="3071438879" sldId="257"/>
            <ac:spMk id="4" creationId="{48729825-3609-5C77-CDB7-610BA8F4A87E}"/>
          </ac:spMkLst>
        </pc:spChg>
        <pc:spChg chg="add del mod topLvl">
          <ac:chgData name="flysoftbeta@hiflysoft.onmicrosoft.com" userId="dbe9736a-04ee-4904-8d34-c3f46a5ec0bf" providerId="ADAL" clId="{0BEDAC5C-9F51-452E-AFFA-F8D497ACB860}" dt="2022-03-18T15:40:05.286" v="76"/>
          <ac:spMkLst>
            <pc:docMk/>
            <pc:sldMk cId="3071438879" sldId="257"/>
            <ac:spMk id="10" creationId="{D50AA050-0CF7-DEB2-68C2-AB0716CB98AB}"/>
          </ac:spMkLst>
        </pc:spChg>
        <pc:spChg chg="mod">
          <ac:chgData name="flysoftbeta@hiflysoft.onmicrosoft.com" userId="dbe9736a-04ee-4904-8d34-c3f46a5ec0bf" providerId="ADAL" clId="{0BEDAC5C-9F51-452E-AFFA-F8D497ACB860}" dt="2022-03-19T00:34:55.905" v="238" actId="34135"/>
          <ac:spMkLst>
            <pc:docMk/>
            <pc:sldMk cId="3071438879" sldId="257"/>
            <ac:spMk id="22" creationId="{D0331F1D-44CB-4631-4053-27025B951FED}"/>
          </ac:spMkLst>
        </pc:spChg>
        <pc:spChg chg="ord topLvl">
          <ac:chgData name="flysoftbeta@hiflysoft.onmicrosoft.com" userId="dbe9736a-04ee-4904-8d34-c3f46a5ec0bf" providerId="ADAL" clId="{0BEDAC5C-9F51-452E-AFFA-F8D497ACB860}" dt="2022-03-19T00:31:42.051" v="216" actId="13244"/>
          <ac:spMkLst>
            <pc:docMk/>
            <pc:sldMk cId="3071438879" sldId="257"/>
            <ac:spMk id="23" creationId="{9F9A926D-72AC-485F-A4C2-629641D99ED6}"/>
          </ac:spMkLst>
        </pc:spChg>
        <pc:spChg chg="mod">
          <ac:chgData name="flysoftbeta@hiflysoft.onmicrosoft.com" userId="dbe9736a-04ee-4904-8d34-c3f46a5ec0bf" providerId="ADAL" clId="{0BEDAC5C-9F51-452E-AFFA-F8D497ACB860}" dt="2022-03-19T00:34:55.905" v="238" actId="34135"/>
          <ac:spMkLst>
            <pc:docMk/>
            <pc:sldMk cId="3071438879" sldId="257"/>
            <ac:spMk id="25" creationId="{30FC06FE-10BC-7B6E-E5C8-74AFA922D211}"/>
          </ac:spMkLst>
        </pc:spChg>
        <pc:spChg chg="mod">
          <ac:chgData name="flysoftbeta@hiflysoft.onmicrosoft.com" userId="dbe9736a-04ee-4904-8d34-c3f46a5ec0bf" providerId="ADAL" clId="{0BEDAC5C-9F51-452E-AFFA-F8D497ACB860}" dt="2022-03-19T00:34:55.905" v="238" actId="34135"/>
          <ac:spMkLst>
            <pc:docMk/>
            <pc:sldMk cId="3071438879" sldId="257"/>
            <ac:spMk id="26" creationId="{AA34BCEB-CD94-734E-7B2D-4DD018D00E09}"/>
          </ac:spMkLst>
        </pc:spChg>
        <pc:spChg chg="mod">
          <ac:chgData name="flysoftbeta@hiflysoft.onmicrosoft.com" userId="dbe9736a-04ee-4904-8d34-c3f46a5ec0bf" providerId="ADAL" clId="{0BEDAC5C-9F51-452E-AFFA-F8D497ACB860}" dt="2022-03-19T00:34:55.905" v="238" actId="34135"/>
          <ac:spMkLst>
            <pc:docMk/>
            <pc:sldMk cId="3071438879" sldId="257"/>
            <ac:spMk id="27" creationId="{0F788B84-9A4E-8DB6-80DD-25C3C13B3D31}"/>
          </ac:spMkLst>
        </pc:spChg>
        <pc:spChg chg="mod">
          <ac:chgData name="flysoftbeta@hiflysoft.onmicrosoft.com" userId="dbe9736a-04ee-4904-8d34-c3f46a5ec0bf" providerId="ADAL" clId="{0BEDAC5C-9F51-452E-AFFA-F8D497ACB860}" dt="2022-03-19T00:34:55.905" v="238" actId="34135"/>
          <ac:spMkLst>
            <pc:docMk/>
            <pc:sldMk cId="3071438879" sldId="257"/>
            <ac:spMk id="28" creationId="{B18B04A1-D10B-F889-3416-4248978E21D6}"/>
          </ac:spMkLst>
        </pc:spChg>
        <pc:grpChg chg="add del mod topLvl">
          <ac:chgData name="flysoftbeta@hiflysoft.onmicrosoft.com" userId="dbe9736a-04ee-4904-8d34-c3f46a5ec0bf" providerId="ADAL" clId="{0BEDAC5C-9F51-452E-AFFA-F8D497ACB860}" dt="2022-03-18T15:40:06.276" v="90" actId="164"/>
          <ac:grpSpMkLst>
            <pc:docMk/>
            <pc:sldMk cId="3071438879" sldId="257"/>
            <ac:grpSpMk id="3" creationId="{BB04FC44-5264-513C-E452-6518E8A5DC35}"/>
          </ac:grpSpMkLst>
        </pc:grpChg>
        <pc:grpChg chg="add del mod">
          <ac:chgData name="flysoftbeta@hiflysoft.onmicrosoft.com" userId="dbe9736a-04ee-4904-8d34-c3f46a5ec0bf" providerId="ADAL" clId="{0BEDAC5C-9F51-452E-AFFA-F8D497ACB860}" dt="2022-03-18T15:40:05.245" v="75" actId="164"/>
          <ac:grpSpMkLst>
            <pc:docMk/>
            <pc:sldMk cId="3071438879" sldId="257"/>
            <ac:grpSpMk id="4" creationId="{50A2EC45-1520-648D-10E1-C7F75C4A0BF9}"/>
          </ac:grpSpMkLst>
        </pc:grpChg>
        <pc:grpChg chg="add del mod topLvl">
          <ac:chgData name="flysoftbeta@hiflysoft.onmicrosoft.com" userId="dbe9736a-04ee-4904-8d34-c3f46a5ec0bf" providerId="ADAL" clId="{0BEDAC5C-9F51-452E-AFFA-F8D497ACB860}" dt="2022-03-19T00:20:34.081" v="142" actId="165"/>
          <ac:grpSpMkLst>
            <pc:docMk/>
            <pc:sldMk cId="3071438879" sldId="257"/>
            <ac:grpSpMk id="5" creationId="{6168E060-D5B2-83F0-00F0-92F0727A69B1}"/>
          </ac:grpSpMkLst>
        </pc:grpChg>
        <pc:grpChg chg="add del">
          <ac:chgData name="flysoftbeta@hiflysoft.onmicrosoft.com" userId="dbe9736a-04ee-4904-8d34-c3f46a5ec0bf" providerId="ADAL" clId="{0BEDAC5C-9F51-452E-AFFA-F8D497ACB860}" dt="2022-03-19T00:20:22.090" v="141" actId="165"/>
          <ac:grpSpMkLst>
            <pc:docMk/>
            <pc:sldMk cId="3071438879" sldId="257"/>
            <ac:grpSpMk id="6" creationId="{9015CD95-27C0-F4FF-3F1F-F550FD8B5A9D}"/>
          </ac:grpSpMkLst>
        </pc:grpChg>
        <pc:grpChg chg="add del mod ord topLvl">
          <ac:chgData name="flysoftbeta@hiflysoft.onmicrosoft.com" userId="dbe9736a-04ee-4904-8d34-c3f46a5ec0bf" providerId="ADAL" clId="{0BEDAC5C-9F51-452E-AFFA-F8D497ACB860}" dt="2022-03-19T00:34:55.905" v="238" actId="34135"/>
          <ac:grpSpMkLst>
            <pc:docMk/>
            <pc:sldMk cId="3071438879" sldId="257"/>
            <ac:grpSpMk id="11" creationId="{E39DBFD2-D642-B6AB-BD54-7004BEF56D98}"/>
          </ac:grpSpMkLst>
        </pc:grpChg>
        <pc:grpChg chg="add del">
          <ac:chgData name="flysoftbeta@hiflysoft.onmicrosoft.com" userId="dbe9736a-04ee-4904-8d34-c3f46a5ec0bf" providerId="ADAL" clId="{0BEDAC5C-9F51-452E-AFFA-F8D497ACB860}" dt="2022-03-19T00:31:38.621" v="215" actId="165"/>
          <ac:grpSpMkLst>
            <pc:docMk/>
            <pc:sldMk cId="3071438879" sldId="257"/>
            <ac:grpSpMk id="12" creationId="{D32B6365-7F4A-2C2B-776D-40DC4E86AD12}"/>
          </ac:grpSpMkLst>
        </pc:grpChg>
        <pc:grpChg chg="add del topLvl">
          <ac:chgData name="flysoftbeta@hiflysoft.onmicrosoft.com" userId="dbe9736a-04ee-4904-8d34-c3f46a5ec0bf" providerId="ADAL" clId="{0BEDAC5C-9F51-452E-AFFA-F8D497ACB860}" dt="2022-03-19T00:33:35.245" v="229" actId="478"/>
          <ac:grpSpMkLst>
            <pc:docMk/>
            <pc:sldMk cId="3071438879" sldId="257"/>
            <ac:grpSpMk id="16" creationId="{EF7B6465-5979-ACE7-CDAE-BAC4404E8DBA}"/>
          </ac:grpSpMkLst>
        </pc:grpChg>
        <pc:grpChg chg="add del">
          <ac:chgData name="flysoftbeta@hiflysoft.onmicrosoft.com" userId="dbe9736a-04ee-4904-8d34-c3f46a5ec0bf" providerId="ADAL" clId="{0BEDAC5C-9F51-452E-AFFA-F8D497ACB860}" dt="2022-03-19T00:33:32.053" v="228" actId="165"/>
          <ac:grpSpMkLst>
            <pc:docMk/>
            <pc:sldMk cId="3071438879" sldId="257"/>
            <ac:grpSpMk id="17" creationId="{7DB3FEF4-8145-6A69-1D3B-F91FE6842203}"/>
          </ac:grpSpMkLst>
        </pc:grpChg>
        <pc:grpChg chg="mod ord topLvl">
          <ac:chgData name="flysoftbeta@hiflysoft.onmicrosoft.com" userId="dbe9736a-04ee-4904-8d34-c3f46a5ec0bf" providerId="ADAL" clId="{0BEDAC5C-9F51-452E-AFFA-F8D497ACB860}" dt="2022-03-19T00:31:31.529" v="214" actId="13244"/>
          <ac:grpSpMkLst>
            <pc:docMk/>
            <pc:sldMk cId="3071438879" sldId="257"/>
            <ac:grpSpMk id="19" creationId="{50008229-9B8A-4DE3-91C4-1ADADAFD45C2}"/>
          </ac:grpSpMkLst>
        </pc:grpChg>
        <pc:grpChg chg="add mod">
          <ac:chgData name="flysoftbeta@hiflysoft.onmicrosoft.com" userId="dbe9736a-04ee-4904-8d34-c3f46a5ec0bf" providerId="ADAL" clId="{0BEDAC5C-9F51-452E-AFFA-F8D497ACB860}" dt="2022-03-19T00:34:55.905" v="238" actId="34135"/>
          <ac:grpSpMkLst>
            <pc:docMk/>
            <pc:sldMk cId="3071438879" sldId="257"/>
            <ac:grpSpMk id="20" creationId="{E0FA907A-AC65-9644-939C-7041AE9BEB21}"/>
          </ac:grpSpMkLst>
        </pc:grpChg>
        <pc:grpChg chg="add mod">
          <ac:chgData name="flysoftbeta@hiflysoft.onmicrosoft.com" userId="dbe9736a-04ee-4904-8d34-c3f46a5ec0bf" providerId="ADAL" clId="{0BEDAC5C-9F51-452E-AFFA-F8D497ACB860}" dt="2022-03-19T00:34:55.905" v="238" actId="34135"/>
          <ac:grpSpMkLst>
            <pc:docMk/>
            <pc:sldMk cId="3071438879" sldId="257"/>
            <ac:grpSpMk id="21" creationId="{0CA39362-1143-7BAB-FBAB-4BDEF323E5AB}"/>
          </ac:grpSpMkLst>
        </pc:grpChg>
        <pc:grpChg chg="mod">
          <ac:chgData name="flysoftbeta@hiflysoft.onmicrosoft.com" userId="dbe9736a-04ee-4904-8d34-c3f46a5ec0bf" providerId="ADAL" clId="{0BEDAC5C-9F51-452E-AFFA-F8D497ACB860}" dt="2022-03-19T00:34:55.905" v="238" actId="34135"/>
          <ac:grpSpMkLst>
            <pc:docMk/>
            <pc:sldMk cId="3071438879" sldId="257"/>
            <ac:grpSpMk id="24" creationId="{E6572615-DA4C-8F33-9993-B76D4FA38583}"/>
          </ac:grpSpMkLst>
        </pc:grpChg>
        <pc:picChg chg="add del mod modCrop">
          <ac:chgData name="flysoftbeta@hiflysoft.onmicrosoft.com" userId="dbe9736a-04ee-4904-8d34-c3f46a5ec0bf" providerId="ADAL" clId="{0BEDAC5C-9F51-452E-AFFA-F8D497ACB860}" dt="2022-03-19T00:28:02.495" v="174" actId="478"/>
          <ac:picMkLst>
            <pc:docMk/>
            <pc:sldMk cId="3071438879" sldId="257"/>
            <ac:picMk id="8" creationId="{0740CB12-FA45-9119-E853-0070F4AEA601}"/>
          </ac:picMkLst>
        </pc:picChg>
        <pc:picChg chg="add mod topLvl modCrop">
          <ac:chgData name="flysoftbeta@hiflysoft.onmicrosoft.com" userId="dbe9736a-04ee-4904-8d34-c3f46a5ec0bf" providerId="ADAL" clId="{0BEDAC5C-9F51-452E-AFFA-F8D497ACB860}" dt="2022-03-19T00:34:55.905" v="238" actId="34135"/>
          <ac:picMkLst>
            <pc:docMk/>
            <pc:sldMk cId="3071438879" sldId="257"/>
            <ac:picMk id="10" creationId="{E88A37A5-199A-FB0E-9406-1DDC4588A52D}"/>
          </ac:picMkLst>
        </pc:picChg>
      </pc:sldChg>
      <pc:sldChg chg="addSp delSp modSp new mod">
        <pc:chgData name="flysoftbeta@hiflysoft.onmicrosoft.com" userId="dbe9736a-04ee-4904-8d34-c3f46a5ec0bf" providerId="ADAL" clId="{0BEDAC5C-9F51-452E-AFFA-F8D497ACB860}" dt="2022-03-19T00:35:10.387" v="240" actId="34135"/>
        <pc:sldMkLst>
          <pc:docMk/>
          <pc:sldMk cId="3609413397" sldId="258"/>
        </pc:sldMkLst>
        <pc:spChg chg="del">
          <ac:chgData name="flysoftbeta@hiflysoft.onmicrosoft.com" userId="dbe9736a-04ee-4904-8d34-c3f46a5ec0bf" providerId="ADAL" clId="{0BEDAC5C-9F51-452E-AFFA-F8D497ACB860}" dt="2022-03-19T00:23:19.697" v="156" actId="478"/>
          <ac:spMkLst>
            <pc:docMk/>
            <pc:sldMk cId="3609413397" sldId="258"/>
            <ac:spMk id="2" creationId="{A43B1F61-BC9E-523B-A228-580120635696}"/>
          </ac:spMkLst>
        </pc:spChg>
        <pc:spChg chg="del">
          <ac:chgData name="flysoftbeta@hiflysoft.onmicrosoft.com" userId="dbe9736a-04ee-4904-8d34-c3f46a5ec0bf" providerId="ADAL" clId="{0BEDAC5C-9F51-452E-AFFA-F8D497ACB860}" dt="2022-03-19T00:23:19.697" v="156" actId="478"/>
          <ac:spMkLst>
            <pc:docMk/>
            <pc:sldMk cId="3609413397" sldId="258"/>
            <ac:spMk id="3" creationId="{F347C83F-5A8E-0582-88D5-55C7032DD208}"/>
          </ac:spMkLst>
        </pc:spChg>
        <pc:spChg chg="add mod">
          <ac:chgData name="flysoftbeta@hiflysoft.onmicrosoft.com" userId="dbe9736a-04ee-4904-8d34-c3f46a5ec0bf" providerId="ADAL" clId="{0BEDAC5C-9F51-452E-AFFA-F8D497ACB860}" dt="2022-03-19T00:35:10.387" v="240" actId="34135"/>
          <ac:spMkLst>
            <pc:docMk/>
            <pc:sldMk cId="3609413397" sldId="258"/>
            <ac:spMk id="4" creationId="{8263200F-1B31-4139-BB95-081700F2AACD}"/>
          </ac:spMkLst>
        </pc:spChg>
      </pc:sldChg>
      <pc:sldChg chg="addSp delSp modSp new mod setBg">
        <pc:chgData name="flysoftbeta@hiflysoft.onmicrosoft.com" userId="dbe9736a-04ee-4904-8d34-c3f46a5ec0bf" providerId="ADAL" clId="{0BEDAC5C-9F51-452E-AFFA-F8D497ACB860}" dt="2022-03-27T01:05:29.741" v="320" actId="962"/>
        <pc:sldMkLst>
          <pc:docMk/>
          <pc:sldMk cId="2158787497" sldId="259"/>
        </pc:sldMkLst>
        <pc:spChg chg="del">
          <ac:chgData name="flysoftbeta@hiflysoft.onmicrosoft.com" userId="dbe9736a-04ee-4904-8d34-c3f46a5ec0bf" providerId="ADAL" clId="{0BEDAC5C-9F51-452E-AFFA-F8D497ACB860}" dt="2022-03-26T05:36:48.824" v="268" actId="478"/>
          <ac:spMkLst>
            <pc:docMk/>
            <pc:sldMk cId="2158787497" sldId="259"/>
            <ac:spMk id="2" creationId="{4FBFD4B0-6417-D9AE-222C-F55D8D2E30AC}"/>
          </ac:spMkLst>
        </pc:spChg>
        <pc:spChg chg="del">
          <ac:chgData name="flysoftbeta@hiflysoft.onmicrosoft.com" userId="dbe9736a-04ee-4904-8d34-c3f46a5ec0bf" providerId="ADAL" clId="{0BEDAC5C-9F51-452E-AFFA-F8D497ACB860}" dt="2022-03-26T05:36:48.824" v="268" actId="478"/>
          <ac:spMkLst>
            <pc:docMk/>
            <pc:sldMk cId="2158787497" sldId="259"/>
            <ac:spMk id="3" creationId="{0EF05FAD-2B1E-8635-1CE6-16C058FD6D85}"/>
          </ac:spMkLst>
        </pc:spChg>
        <pc:spChg chg="add mod">
          <ac:chgData name="flysoftbeta@hiflysoft.onmicrosoft.com" userId="dbe9736a-04ee-4904-8d34-c3f46a5ec0bf" providerId="ADAL" clId="{0BEDAC5C-9F51-452E-AFFA-F8D497ACB860}" dt="2022-03-27T01:05:29.741" v="320" actId="962"/>
          <ac:spMkLst>
            <pc:docMk/>
            <pc:sldMk cId="2158787497" sldId="259"/>
            <ac:spMk id="4" creationId="{73DE7F27-5AB2-8C1A-9607-C4F321A0E419}"/>
          </ac:spMkLst>
        </pc:spChg>
        <pc:spChg chg="add mod modVis">
          <ac:chgData name="flysoftbeta@hiflysoft.onmicrosoft.com" userId="dbe9736a-04ee-4904-8d34-c3f46a5ec0bf" providerId="ADAL" clId="{0BEDAC5C-9F51-452E-AFFA-F8D497ACB860}" dt="2022-03-27T01:05:25.013" v="319" actId="962"/>
          <ac:spMkLst>
            <pc:docMk/>
            <pc:sldMk cId="2158787497" sldId="259"/>
            <ac:spMk id="5" creationId="{CF6A60D1-FC88-27AB-6652-4396A6B363F8}"/>
          </ac:spMkLst>
        </pc:spChg>
        <pc:grpChg chg="add mod">
          <ac:chgData name="flysoftbeta@hiflysoft.onmicrosoft.com" userId="dbe9736a-04ee-4904-8d34-c3f46a5ec0bf" providerId="ADAL" clId="{0BEDAC5C-9F51-452E-AFFA-F8D497ACB860}" dt="2022-03-27T01:05:07.693" v="315" actId="962"/>
          <ac:grpSpMkLst>
            <pc:docMk/>
            <pc:sldMk cId="2158787497" sldId="259"/>
            <ac:grpSpMk id="6" creationId="{29FE4D65-9D1C-9AB0-A1B8-5BF6D86C38A4}"/>
          </ac:grpSpMkLst>
        </pc:grpChg>
      </pc:sldChg>
      <pc:sldChg chg="addSp delSp modSp add del mod setBg">
        <pc:chgData name="flysoftbeta@hiflysoft.onmicrosoft.com" userId="dbe9736a-04ee-4904-8d34-c3f46a5ec0bf" providerId="ADAL" clId="{0BEDAC5C-9F51-452E-AFFA-F8D497ACB860}" dt="2022-03-22T14:00:52.070" v="266"/>
        <pc:sldMkLst>
          <pc:docMk/>
          <pc:sldMk cId="3388211556" sldId="259"/>
        </pc:sldMkLst>
        <pc:spChg chg="add del mod">
          <ac:chgData name="flysoftbeta@hiflysoft.onmicrosoft.com" userId="dbe9736a-04ee-4904-8d34-c3f46a5ec0bf" providerId="ADAL" clId="{0BEDAC5C-9F51-452E-AFFA-F8D497ACB860}" dt="2022-03-22T14:00:21.024" v="251"/>
          <ac:spMkLst>
            <pc:docMk/>
            <pc:sldMk cId="3388211556" sldId="259"/>
            <ac:spMk id="9" creationId="{F5D1FE0F-BE23-7308-9C99-394421EA1D05}"/>
          </ac:spMkLst>
        </pc:spChg>
        <pc:spChg chg="mod">
          <ac:chgData name="flysoftbeta@hiflysoft.onmicrosoft.com" userId="dbe9736a-04ee-4904-8d34-c3f46a5ec0bf" providerId="ADAL" clId="{0BEDAC5C-9F51-452E-AFFA-F8D497ACB860}" dt="2022-03-22T14:00:20.558" v="250"/>
          <ac:spMkLst>
            <pc:docMk/>
            <pc:sldMk cId="3388211556" sldId="259"/>
            <ac:spMk id="10" creationId="{EECDBF81-495F-2273-FCDD-6211919B21FE}"/>
          </ac:spMkLst>
        </pc:spChg>
        <pc:spChg chg="add del mod topLvl">
          <ac:chgData name="flysoftbeta@hiflysoft.onmicrosoft.com" userId="dbe9736a-04ee-4904-8d34-c3f46a5ec0bf" providerId="ADAL" clId="{0BEDAC5C-9F51-452E-AFFA-F8D497ACB860}" dt="2022-03-22T14:00:51.720" v="265" actId="34136"/>
          <ac:spMkLst>
            <pc:docMk/>
            <pc:sldMk cId="3388211556" sldId="259"/>
            <ac:spMk id="13" creationId="{ED4E501F-9511-4516-BC77-84E586F2E844}"/>
          </ac:spMkLst>
        </pc:spChg>
        <pc:spChg chg="add del mod topLvl">
          <ac:chgData name="flysoftbeta@hiflysoft.onmicrosoft.com" userId="dbe9736a-04ee-4904-8d34-c3f46a5ec0bf" providerId="ADAL" clId="{0BEDAC5C-9F51-452E-AFFA-F8D497ACB860}" dt="2022-03-22T14:00:51.720" v="265" actId="34136"/>
          <ac:spMkLst>
            <pc:docMk/>
            <pc:sldMk cId="3388211556" sldId="259"/>
            <ac:spMk id="14" creationId="{FC32ED88-FFBC-4ED2-B9D6-DF2AC59F0080}"/>
          </ac:spMkLst>
        </pc:spChg>
        <pc:spChg chg="add del mod topLvl">
          <ac:chgData name="flysoftbeta@hiflysoft.onmicrosoft.com" userId="dbe9736a-04ee-4904-8d34-c3f46a5ec0bf" providerId="ADAL" clId="{0BEDAC5C-9F51-452E-AFFA-F8D497ACB860}" dt="2022-03-22T14:00:51.720" v="265" actId="34136"/>
          <ac:spMkLst>
            <pc:docMk/>
            <pc:sldMk cId="3388211556" sldId="259"/>
            <ac:spMk id="15" creationId="{BD57FE45-3B3F-48E9-9F6A-2E887A3B73D6}"/>
          </ac:spMkLst>
        </pc:spChg>
        <pc:spChg chg="add del mod topLvl">
          <ac:chgData name="flysoftbeta@hiflysoft.onmicrosoft.com" userId="dbe9736a-04ee-4904-8d34-c3f46a5ec0bf" providerId="ADAL" clId="{0BEDAC5C-9F51-452E-AFFA-F8D497ACB860}" dt="2022-03-22T14:00:51.720" v="265" actId="34136"/>
          <ac:spMkLst>
            <pc:docMk/>
            <pc:sldMk cId="3388211556" sldId="259"/>
            <ac:spMk id="18" creationId="{EDC3AAF1-82F1-4428-9E01-B6DCE5B4E26E}"/>
          </ac:spMkLst>
        </pc:spChg>
        <pc:spChg chg="add del mod topLvl">
          <ac:chgData name="flysoftbeta@hiflysoft.onmicrosoft.com" userId="dbe9736a-04ee-4904-8d34-c3f46a5ec0bf" providerId="ADAL" clId="{0BEDAC5C-9F51-452E-AFFA-F8D497ACB860}" dt="2022-03-22T14:00:51.720" v="265" actId="34136"/>
          <ac:spMkLst>
            <pc:docMk/>
            <pc:sldMk cId="3388211556" sldId="259"/>
            <ac:spMk id="23" creationId="{9F9A926D-72AC-485F-A4C2-629641D99ED6}"/>
          </ac:spMkLst>
        </pc:spChg>
        <pc:grpChg chg="add del mod">
          <ac:chgData name="flysoftbeta@hiflysoft.onmicrosoft.com" userId="dbe9736a-04ee-4904-8d34-c3f46a5ec0bf" providerId="ADAL" clId="{0BEDAC5C-9F51-452E-AFFA-F8D497ACB860}" dt="2022-03-22T14:00:51.720" v="265" actId="34136"/>
          <ac:grpSpMkLst>
            <pc:docMk/>
            <pc:sldMk cId="3388211556" sldId="259"/>
            <ac:grpSpMk id="2" creationId="{69ACC741-016E-5FC1-A15B-6A34E4E85C0A}"/>
          </ac:grpSpMkLst>
        </pc:grpChg>
        <pc:grpChg chg="add del mod topLvl">
          <ac:chgData name="flysoftbeta@hiflysoft.onmicrosoft.com" userId="dbe9736a-04ee-4904-8d34-c3f46a5ec0bf" providerId="ADAL" clId="{0BEDAC5C-9F51-452E-AFFA-F8D497ACB860}" dt="2022-03-22T14:00:51.720" v="265" actId="34136"/>
          <ac:grpSpMkLst>
            <pc:docMk/>
            <pc:sldMk cId="3388211556" sldId="259"/>
            <ac:grpSpMk id="19" creationId="{50008229-9B8A-4DE3-91C4-1ADADAFD45C2}"/>
          </ac:grpSpMkLst>
        </pc:grpChg>
      </pc:sldChg>
      <pc:sldChg chg="addSp delSp modSp mod">
        <pc:chgData name="flysoftbeta@hiflysoft.onmicrosoft.com" userId="dbe9736a-04ee-4904-8d34-c3f46a5ec0bf" providerId="ADAL" clId="{0BEDAC5C-9F51-452E-AFFA-F8D497ACB860}" dt="2022-03-27T01:05:43.212" v="322" actId="962"/>
        <pc:sldMkLst>
          <pc:docMk/>
          <pc:sldMk cId="1236854343" sldId="260"/>
        </pc:sldMkLst>
        <pc:spChg chg="add mod">
          <ac:chgData name="flysoftbeta@hiflysoft.onmicrosoft.com" userId="dbe9736a-04ee-4904-8d34-c3f46a5ec0bf" providerId="ADAL" clId="{0BEDAC5C-9F51-452E-AFFA-F8D497ACB860}" dt="2022-03-27T01:05:43.212" v="322" actId="962"/>
          <ac:spMkLst>
            <pc:docMk/>
            <pc:sldMk cId="1236854343" sldId="260"/>
            <ac:spMk id="2" creationId="{6C2B4AE4-E6B9-7E75-34A0-B1AAC8F8C5FC}"/>
          </ac:spMkLst>
        </pc:spChg>
        <pc:grpChg chg="del">
          <ac:chgData name="flysoftbeta@hiflysoft.onmicrosoft.com" userId="dbe9736a-04ee-4904-8d34-c3f46a5ec0bf" providerId="ADAL" clId="{0BEDAC5C-9F51-452E-AFFA-F8D497ACB860}" dt="2022-03-26T06:06:06.020" v="299" actId="478"/>
          <ac:grpSpMkLst>
            <pc:docMk/>
            <pc:sldMk cId="1236854343" sldId="260"/>
            <ac:grpSpMk id="6" creationId="{29FE4D65-9D1C-9AB0-A1B8-5BF6D86C38A4}"/>
          </ac:grpSpMkLst>
        </pc:grpChg>
      </pc:sldChg>
      <pc:sldChg chg="modSp add mod">
        <pc:chgData name="flysoftbeta@hiflysoft.onmicrosoft.com" userId="dbe9736a-04ee-4904-8d34-c3f46a5ec0bf" providerId="ADAL" clId="{0BEDAC5C-9F51-452E-AFFA-F8D497ACB860}" dt="2022-03-27T01:05:35.343" v="321" actId="962"/>
        <pc:sldMkLst>
          <pc:docMk/>
          <pc:sldMk cId="3931980461" sldId="261"/>
        </pc:sldMkLst>
        <pc:spChg chg="mod">
          <ac:chgData name="flysoftbeta@hiflysoft.onmicrosoft.com" userId="dbe9736a-04ee-4904-8d34-c3f46a5ec0bf" providerId="ADAL" clId="{0BEDAC5C-9F51-452E-AFFA-F8D497ACB860}" dt="2022-03-27T01:05:35.343" v="321" actId="962"/>
          <ac:spMkLst>
            <pc:docMk/>
            <pc:sldMk cId="3931980461" sldId="261"/>
            <ac:spMk id="2" creationId="{6C2B4AE4-E6B9-7E75-34A0-B1AAC8F8C5FC}"/>
          </ac:spMkLst>
        </pc:spChg>
      </pc:sldChg>
    </pc:docChg>
  </pc:docChgLst>
  <pc:docChgLst>
    <pc:chgData name="FlysoftBeta" userId="dbe9736a-04ee-4904-8d34-c3f46a5ec0bf" providerId="ADAL" clId="{0BEDAC5C-9F51-452E-AFFA-F8D497ACB860}"/>
    <pc:docChg chg="undo custSel modSld">
      <pc:chgData name="FlysoftBeta" userId="dbe9736a-04ee-4904-8d34-c3f46a5ec0bf" providerId="ADAL" clId="{0BEDAC5C-9F51-452E-AFFA-F8D497ACB860}" dt="2022-05-02T09:01:56.100" v="3" actId="34136"/>
      <pc:docMkLst>
        <pc:docMk/>
      </pc:docMkLst>
      <pc:sldChg chg="modSp mod">
        <pc:chgData name="FlysoftBeta" userId="dbe9736a-04ee-4904-8d34-c3f46a5ec0bf" providerId="ADAL" clId="{0BEDAC5C-9F51-452E-AFFA-F8D497ACB860}" dt="2022-05-02T09:01:56.100" v="3" actId="34136"/>
        <pc:sldMkLst>
          <pc:docMk/>
          <pc:sldMk cId="3071438879" sldId="257"/>
        </pc:sldMkLst>
        <pc:spChg chg="mod">
          <ac:chgData name="FlysoftBeta" userId="dbe9736a-04ee-4904-8d34-c3f46a5ec0bf" providerId="ADAL" clId="{0BEDAC5C-9F51-452E-AFFA-F8D497ACB860}" dt="2022-05-02T09:01:56.100" v="3" actId="34136"/>
          <ac:spMkLst>
            <pc:docMk/>
            <pc:sldMk cId="3071438879" sldId="257"/>
            <ac:spMk id="2" creationId="{48D2AE42-8F41-29F9-324C-8F8586D6C41E}"/>
          </ac:spMkLst>
        </pc:spChg>
        <pc:spChg chg="mod">
          <ac:chgData name="FlysoftBeta" userId="dbe9736a-04ee-4904-8d34-c3f46a5ec0bf" providerId="ADAL" clId="{0BEDAC5C-9F51-452E-AFFA-F8D497ACB860}" dt="2022-05-02T09:01:56.100" v="3" actId="34136"/>
          <ac:spMkLst>
            <pc:docMk/>
            <pc:sldMk cId="3071438879" sldId="257"/>
            <ac:spMk id="22" creationId="{D0331F1D-44CB-4631-4053-27025B951FED}"/>
          </ac:spMkLst>
        </pc:spChg>
        <pc:spChg chg="mod">
          <ac:chgData name="FlysoftBeta" userId="dbe9736a-04ee-4904-8d34-c3f46a5ec0bf" providerId="ADAL" clId="{0BEDAC5C-9F51-452E-AFFA-F8D497ACB860}" dt="2022-05-02T09:01:56.100" v="3" actId="34136"/>
          <ac:spMkLst>
            <pc:docMk/>
            <pc:sldMk cId="3071438879" sldId="257"/>
            <ac:spMk id="25" creationId="{30FC06FE-10BC-7B6E-E5C8-74AFA922D211}"/>
          </ac:spMkLst>
        </pc:spChg>
        <pc:spChg chg="mod">
          <ac:chgData name="FlysoftBeta" userId="dbe9736a-04ee-4904-8d34-c3f46a5ec0bf" providerId="ADAL" clId="{0BEDAC5C-9F51-452E-AFFA-F8D497ACB860}" dt="2022-05-02T09:01:56.100" v="3" actId="34136"/>
          <ac:spMkLst>
            <pc:docMk/>
            <pc:sldMk cId="3071438879" sldId="257"/>
            <ac:spMk id="26" creationId="{AA34BCEB-CD94-734E-7B2D-4DD018D00E09}"/>
          </ac:spMkLst>
        </pc:spChg>
        <pc:spChg chg="mod">
          <ac:chgData name="FlysoftBeta" userId="dbe9736a-04ee-4904-8d34-c3f46a5ec0bf" providerId="ADAL" clId="{0BEDAC5C-9F51-452E-AFFA-F8D497ACB860}" dt="2022-05-02T09:01:56.100" v="3" actId="34136"/>
          <ac:spMkLst>
            <pc:docMk/>
            <pc:sldMk cId="3071438879" sldId="257"/>
            <ac:spMk id="27" creationId="{0F788B84-9A4E-8DB6-80DD-25C3C13B3D31}"/>
          </ac:spMkLst>
        </pc:spChg>
        <pc:spChg chg="mod">
          <ac:chgData name="FlysoftBeta" userId="dbe9736a-04ee-4904-8d34-c3f46a5ec0bf" providerId="ADAL" clId="{0BEDAC5C-9F51-452E-AFFA-F8D497ACB860}" dt="2022-05-02T09:01:56.100" v="3" actId="34136"/>
          <ac:spMkLst>
            <pc:docMk/>
            <pc:sldMk cId="3071438879" sldId="257"/>
            <ac:spMk id="28" creationId="{B18B04A1-D10B-F889-3416-4248978E21D6}"/>
          </ac:spMkLst>
        </pc:spChg>
        <pc:grpChg chg="mod">
          <ac:chgData name="FlysoftBeta" userId="dbe9736a-04ee-4904-8d34-c3f46a5ec0bf" providerId="ADAL" clId="{0BEDAC5C-9F51-452E-AFFA-F8D497ACB860}" dt="2022-05-02T09:01:56.100" v="3" actId="34136"/>
          <ac:grpSpMkLst>
            <pc:docMk/>
            <pc:sldMk cId="3071438879" sldId="257"/>
            <ac:grpSpMk id="11" creationId="{E39DBFD2-D642-B6AB-BD54-7004BEF56D98}"/>
          </ac:grpSpMkLst>
        </pc:grpChg>
        <pc:grpChg chg="mod">
          <ac:chgData name="FlysoftBeta" userId="dbe9736a-04ee-4904-8d34-c3f46a5ec0bf" providerId="ADAL" clId="{0BEDAC5C-9F51-452E-AFFA-F8D497ACB860}" dt="2022-05-02T09:01:56.100" v="3" actId="34136"/>
          <ac:grpSpMkLst>
            <pc:docMk/>
            <pc:sldMk cId="3071438879" sldId="257"/>
            <ac:grpSpMk id="20" creationId="{E0FA907A-AC65-9644-939C-7041AE9BEB21}"/>
          </ac:grpSpMkLst>
        </pc:grpChg>
        <pc:grpChg chg="mod">
          <ac:chgData name="FlysoftBeta" userId="dbe9736a-04ee-4904-8d34-c3f46a5ec0bf" providerId="ADAL" clId="{0BEDAC5C-9F51-452E-AFFA-F8D497ACB860}" dt="2022-05-02T09:01:56.100" v="3" actId="34136"/>
          <ac:grpSpMkLst>
            <pc:docMk/>
            <pc:sldMk cId="3071438879" sldId="257"/>
            <ac:grpSpMk id="21" creationId="{0CA39362-1143-7BAB-FBAB-4BDEF323E5AB}"/>
          </ac:grpSpMkLst>
        </pc:grpChg>
        <pc:grpChg chg="mod">
          <ac:chgData name="FlysoftBeta" userId="dbe9736a-04ee-4904-8d34-c3f46a5ec0bf" providerId="ADAL" clId="{0BEDAC5C-9F51-452E-AFFA-F8D497ACB860}" dt="2022-05-02T09:01:56.100" v="3" actId="34136"/>
          <ac:grpSpMkLst>
            <pc:docMk/>
            <pc:sldMk cId="3071438879" sldId="257"/>
            <ac:grpSpMk id="24" creationId="{E6572615-DA4C-8F33-9993-B76D4FA38583}"/>
          </ac:grpSpMkLst>
        </pc:grpChg>
        <pc:picChg chg="mod">
          <ac:chgData name="FlysoftBeta" userId="dbe9736a-04ee-4904-8d34-c3f46a5ec0bf" providerId="ADAL" clId="{0BEDAC5C-9F51-452E-AFFA-F8D497ACB860}" dt="2022-05-02T09:01:56.100" v="3" actId="34136"/>
          <ac:picMkLst>
            <pc:docMk/>
            <pc:sldMk cId="3071438879" sldId="257"/>
            <ac:picMk id="10" creationId="{E88A37A5-199A-FB0E-9406-1DDC4588A5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211F-D0D1-4903-A8CB-8AD06AE31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7BDE6-DCA3-4F82-AF17-C4849C9B6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8BBA6-6E42-403A-A2B0-D2BEDDE9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5626D-2F6F-409E-8E03-F2CC10F0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9612F-B9F2-4397-AFB9-DCEF686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7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73FA7-5F2A-4A3E-AA2B-09D8DDB1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3CCCA-450D-444A-A88B-B5566E4B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F3C05-2C0D-4396-A33B-83241D8B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3914A-BA03-4072-9E7D-D61B84A2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CEEB2-9CDA-4D54-B5AF-AA62586E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1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32C4CD-174A-4E95-AE99-85D218E80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8EA4B-C8D8-4355-A55C-020E87906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04EF5-638D-4D85-9AC2-29E74E3F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3F3CA-1325-4301-B358-8F566A1D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0F3D1-36C2-4511-8F21-2B33381A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6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E598A-95CA-488C-BA5B-89548EFD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ED7F3-7348-4473-B79B-95693624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86D19-FC61-41E4-BFF2-5F6174C4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113DB-9A96-42F1-8E10-2CB11273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CBB0E-6732-4CF0-B7A2-0B056104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9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F12E5-4575-4DBE-B798-1963BD24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B25B5-6A9B-4100-BA5F-B323452AD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B05A4-C63C-4639-B76A-0CD0FB53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925B-6D2F-4663-84D9-0452F4FC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AF59D-492D-48B4-9D28-E415F5D5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6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160D1-2F77-4A3B-A46B-EF8D34E7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0A47C-B57C-46AB-A97A-A852E7699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F6B03-2376-4557-86DE-847EF4BC0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3EC88-50F5-46ED-A9E7-AE734E89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38BE0-544D-4776-B306-DA6C7CC0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56B5F-A346-44FB-A392-9E550FB2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8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2135A-767D-42DF-B38E-FF043F3B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79330-6D26-4D00-BB5B-445004C6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DCD45-BDEE-4254-9808-C8C0A15D1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DFD1C-0A29-42B5-8614-78AA9F969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05101-0C17-4BD2-B95A-B7893EFF3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F865D9-63B3-4D83-A94E-9FA3A360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A2CC82-4D1F-4D09-8B04-00DBC93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93DC24-7966-4FA8-ABA5-E237F070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8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046FD-8893-47D1-8BF1-98F9A312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E4D02F-9186-435B-BF33-A2E46271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922BE-85E1-4A30-BFBD-E755296E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EE3A59-EDE5-4069-B0D6-0C218866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CB0F94-4AF1-410D-9708-3E830F7B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7F22CC-19C0-47A1-8709-58B68E45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443EF7-F145-41E6-8E0C-0089CA25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2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76AD-26CA-4AF1-B11C-58C068C1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C23D8-506E-4FC8-8361-1B046142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0FE109-C235-4227-BC31-F3DDC8D72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6B850-F552-452F-B9DD-EF8693CA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2BFE0-BD15-4A18-B5A4-85298C88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3F2B9-77DB-4F4E-8884-75FE7C3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E8F5-749B-45C7-9086-54E9A250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520623-A0BA-4300-B21E-BA4FAE7A1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C224C-2199-4DDD-A18C-17A8C9F7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17BF2-C9D9-4629-AE82-8400AB1C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4A5B2-C7A8-4A7F-9606-CD8C3E18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D8267-3836-47B5-9D82-9E50E6A7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5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C1F4E3-1E46-4C40-AF15-DDBFF62A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B0DC1-B12F-4FE8-AF9A-DF1DAED58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C7EC5-5D18-4CB1-9F81-54F8D9976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DCDA-5D09-4108-A0E8-7FDF249C094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58B5C-A65A-4896-A6A4-8188168FA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44C3C-6511-4B8C-9D88-092307C6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496A-932C-448F-B74C-F6FB21C24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logo">
            <a:extLst>
              <a:ext uri="{FF2B5EF4-FFF2-40B4-BE49-F238E27FC236}">
                <a16:creationId xmlns:a16="http://schemas.microsoft.com/office/drawing/2014/main" id="{69ACC741-016E-5FC1-A15B-6A34E4E85C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71312" y="-95688"/>
            <a:ext cx="7049376" cy="7049376"/>
            <a:chOff x="2571312" y="-95688"/>
            <a:chExt cx="7049376" cy="7049376"/>
          </a:xfrm>
        </p:grpSpPr>
        <p:sp>
          <p:nvSpPr>
            <p:cNvPr id="23" name="bg">
              <a:extLst>
                <a:ext uri="{FF2B5EF4-FFF2-40B4-BE49-F238E27FC236}">
                  <a16:creationId xmlns:a16="http://schemas.microsoft.com/office/drawing/2014/main" id="{9F9A926D-72AC-485F-A4C2-629641D99ED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71312" y="-95688"/>
              <a:ext cx="7049376" cy="7049376"/>
            </a:xfrm>
            <a:custGeom>
              <a:avLst/>
              <a:gdLst>
                <a:gd name="connsiteX0" fmla="*/ 25 w 1428750"/>
                <a:gd name="connsiteY0" fmla="*/ 714400 h 1428750"/>
                <a:gd name="connsiteX1" fmla="*/ 714400 w 1428750"/>
                <a:gd name="connsiteY1" fmla="*/ 25 h 1428750"/>
                <a:gd name="connsiteX2" fmla="*/ 1428775 w 1428750"/>
                <a:gd name="connsiteY2" fmla="*/ 714400 h 1428750"/>
                <a:gd name="connsiteX3" fmla="*/ 714400 w 1428750"/>
                <a:gd name="connsiteY3" fmla="*/ 1428775 h 1428750"/>
                <a:gd name="connsiteX4" fmla="*/ 25 w 1428750"/>
                <a:gd name="connsiteY4" fmla="*/ 71440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0" h="1428750">
                  <a:moveTo>
                    <a:pt x="25" y="714400"/>
                  </a:moveTo>
                  <a:cubicBezTo>
                    <a:pt x="25" y="178619"/>
                    <a:pt x="178619" y="25"/>
                    <a:pt x="714400" y="25"/>
                  </a:cubicBezTo>
                  <a:cubicBezTo>
                    <a:pt x="1250181" y="25"/>
                    <a:pt x="1428775" y="178619"/>
                    <a:pt x="1428775" y="714400"/>
                  </a:cubicBezTo>
                  <a:cubicBezTo>
                    <a:pt x="1428775" y="1250181"/>
                    <a:pt x="1250181" y="1428775"/>
                    <a:pt x="714400" y="1428775"/>
                  </a:cubicBezTo>
                  <a:cubicBezTo>
                    <a:pt x="178619" y="1428775"/>
                    <a:pt x="25" y="1250181"/>
                    <a:pt x="25" y="714400"/>
                  </a:cubicBezTo>
                </a:path>
              </a:pathLst>
            </a:custGeom>
            <a:gradFill>
              <a:gsLst>
                <a:gs pos="0">
                  <a:srgbClr val="6D9BE5"/>
                </a:gs>
                <a:gs pos="100000">
                  <a:srgbClr val="6A2DC3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9" name="planet">
              <a:extLst>
                <a:ext uri="{FF2B5EF4-FFF2-40B4-BE49-F238E27FC236}">
                  <a16:creationId xmlns:a16="http://schemas.microsoft.com/office/drawing/2014/main" id="{50008229-9B8A-4DE3-91C4-1ADADAFD45C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76131" y="1168948"/>
              <a:ext cx="5822618" cy="4520104"/>
              <a:chOff x="3278357" y="1168946"/>
              <a:chExt cx="5822618" cy="4520104"/>
            </a:xfrm>
          </p:grpSpPr>
          <p:sp>
            <p:nvSpPr>
              <p:cNvPr id="18" name="front">
                <a:extLst>
                  <a:ext uri="{FF2B5EF4-FFF2-40B4-BE49-F238E27FC236}">
                    <a16:creationId xmlns:a16="http://schemas.microsoft.com/office/drawing/2014/main" id="{EDC3AAF1-82F1-4428-9E01-B6DCE5B4E2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3446828" y="1256451"/>
                <a:ext cx="4568453" cy="3264186"/>
              </a:xfrm>
              <a:custGeom>
                <a:avLst/>
                <a:gdLst>
                  <a:gd name="connsiteX0" fmla="*/ 3562394 w 4568453"/>
                  <a:gd name="connsiteY0" fmla="*/ 391365 h 3264186"/>
                  <a:gd name="connsiteX1" fmla="*/ 4402420 w 4568453"/>
                  <a:gd name="connsiteY1" fmla="*/ 1429272 h 3264186"/>
                  <a:gd name="connsiteX2" fmla="*/ 4443425 w 4568453"/>
                  <a:gd name="connsiteY2" fmla="*/ 1547142 h 3264186"/>
                  <a:gd name="connsiteX3" fmla="*/ 4443426 w 4568453"/>
                  <a:gd name="connsiteY3" fmla="*/ 1547142 h 3264186"/>
                  <a:gd name="connsiteX4" fmla="*/ 4474559 w 4568453"/>
                  <a:gd name="connsiteY4" fmla="*/ 1636634 h 3264186"/>
                  <a:gd name="connsiteX5" fmla="*/ 4472077 w 4568453"/>
                  <a:gd name="connsiteY5" fmla="*/ 2942050 h 3264186"/>
                  <a:gd name="connsiteX6" fmla="*/ 4443886 w 4568453"/>
                  <a:gd name="connsiteY6" fmla="*/ 3021178 h 3264186"/>
                  <a:gd name="connsiteX7" fmla="*/ 4372980 w 4568453"/>
                  <a:gd name="connsiteY7" fmla="*/ 3040410 h 3264186"/>
                  <a:gd name="connsiteX8" fmla="*/ 2284226 w 4568453"/>
                  <a:gd name="connsiteY8" fmla="*/ 3264186 h 3264186"/>
                  <a:gd name="connsiteX9" fmla="*/ 195472 w 4568453"/>
                  <a:gd name="connsiteY9" fmla="*/ 3040410 h 3264186"/>
                  <a:gd name="connsiteX10" fmla="*/ 125027 w 4568453"/>
                  <a:gd name="connsiteY10" fmla="*/ 3021303 h 3264186"/>
                  <a:gd name="connsiteX11" fmla="*/ 93896 w 4568453"/>
                  <a:gd name="connsiteY11" fmla="*/ 2931816 h 3264186"/>
                  <a:gd name="connsiteX12" fmla="*/ 96377 w 4568453"/>
                  <a:gd name="connsiteY12" fmla="*/ 1626401 h 3264186"/>
                  <a:gd name="connsiteX13" fmla="*/ 124571 w 4568453"/>
                  <a:gd name="connsiteY13" fmla="*/ 1547266 h 3264186"/>
                  <a:gd name="connsiteX14" fmla="*/ 124570 w 4568453"/>
                  <a:gd name="connsiteY14" fmla="*/ 1547266 h 3264186"/>
                  <a:gd name="connsiteX15" fmla="*/ 172227 w 4568453"/>
                  <a:gd name="connsiteY15" fmla="*/ 1413505 h 3264186"/>
                  <a:gd name="connsiteX16" fmla="*/ 391366 w 4568453"/>
                  <a:gd name="connsiteY16" fmla="*/ 1006059 h 3264186"/>
                  <a:gd name="connsiteX17" fmla="*/ 3562394 w 4568453"/>
                  <a:gd name="connsiteY17" fmla="*/ 391365 h 326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68453" h="3264186">
                    <a:moveTo>
                      <a:pt x="3562394" y="391365"/>
                    </a:moveTo>
                    <a:cubicBezTo>
                      <a:pt x="3954419" y="656082"/>
                      <a:pt x="4238136" y="1021178"/>
                      <a:pt x="4402420" y="1429272"/>
                    </a:cubicBezTo>
                    <a:lnTo>
                      <a:pt x="4443425" y="1547142"/>
                    </a:lnTo>
                    <a:lnTo>
                      <a:pt x="4443426" y="1547142"/>
                    </a:lnTo>
                    <a:lnTo>
                      <a:pt x="4474559" y="1636634"/>
                    </a:lnTo>
                    <a:cubicBezTo>
                      <a:pt x="4598725" y="2057466"/>
                      <a:pt x="4601606" y="2511732"/>
                      <a:pt x="4472077" y="2942050"/>
                    </a:cubicBezTo>
                    <a:lnTo>
                      <a:pt x="4443886" y="3021178"/>
                    </a:lnTo>
                    <a:lnTo>
                      <a:pt x="4372980" y="3040410"/>
                    </a:lnTo>
                    <a:cubicBezTo>
                      <a:pt x="3805359" y="3180207"/>
                      <a:pt x="3077655" y="3264185"/>
                      <a:pt x="2284226" y="3264186"/>
                    </a:cubicBezTo>
                    <a:cubicBezTo>
                      <a:pt x="1490797" y="3264185"/>
                      <a:pt x="763094" y="3180207"/>
                      <a:pt x="195472" y="3040410"/>
                    </a:cubicBezTo>
                    <a:lnTo>
                      <a:pt x="125027" y="3021303"/>
                    </a:lnTo>
                    <a:lnTo>
                      <a:pt x="93896" y="2931816"/>
                    </a:lnTo>
                    <a:cubicBezTo>
                      <a:pt x="-30271" y="2510984"/>
                      <a:pt x="-33151" y="2056719"/>
                      <a:pt x="96377" y="1626401"/>
                    </a:cubicBezTo>
                    <a:lnTo>
                      <a:pt x="124571" y="1547266"/>
                    </a:lnTo>
                    <a:lnTo>
                      <a:pt x="124570" y="1547266"/>
                    </a:lnTo>
                    <a:lnTo>
                      <a:pt x="172227" y="1413505"/>
                    </a:lnTo>
                    <a:cubicBezTo>
                      <a:pt x="230216" y="1273257"/>
                      <a:pt x="303126" y="1136734"/>
                      <a:pt x="391366" y="1006059"/>
                    </a:cubicBezTo>
                    <a:cubicBezTo>
                      <a:pt x="1097277" y="-39340"/>
                      <a:pt x="2516996" y="-314548"/>
                      <a:pt x="3562394" y="3913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side2">
                <a:extLst>
                  <a:ext uri="{FF2B5EF4-FFF2-40B4-BE49-F238E27FC236}">
                    <a16:creationId xmlns:a16="http://schemas.microsoft.com/office/drawing/2014/main" id="{BD57FE45-3B3F-48E9-9F6A-2E887A3B73D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7789113" y="1168946"/>
                <a:ext cx="1124525" cy="1474036"/>
              </a:xfrm>
              <a:custGeom>
                <a:avLst/>
                <a:gdLst>
                  <a:gd name="connsiteX0" fmla="*/ 866474 w 1124525"/>
                  <a:gd name="connsiteY0" fmla="*/ 355634 h 1474036"/>
                  <a:gd name="connsiteX1" fmla="*/ 1124525 w 1124525"/>
                  <a:gd name="connsiteY1" fmla="*/ 737080 h 1474036"/>
                  <a:gd name="connsiteX2" fmla="*/ 162744 w 1124525"/>
                  <a:gd name="connsiteY2" fmla="*/ 1430019 h 1474036"/>
                  <a:gd name="connsiteX3" fmla="*/ 460 w 1124525"/>
                  <a:gd name="connsiteY3" fmla="*/ 1474036 h 1474036"/>
                  <a:gd name="connsiteX4" fmla="*/ 28651 w 1124525"/>
                  <a:gd name="connsiteY4" fmla="*/ 1394908 h 1474036"/>
                  <a:gd name="connsiteX5" fmla="*/ 31133 w 1124525"/>
                  <a:gd name="connsiteY5" fmla="*/ 89492 h 1474036"/>
                  <a:gd name="connsiteX6" fmla="*/ 0 w 1124525"/>
                  <a:gd name="connsiteY6" fmla="*/ 0 h 1474036"/>
                  <a:gd name="connsiteX7" fmla="*/ 162744 w 1124525"/>
                  <a:gd name="connsiteY7" fmla="*/ 44141 h 1474036"/>
                  <a:gd name="connsiteX8" fmla="*/ 866474 w 1124525"/>
                  <a:gd name="connsiteY8" fmla="*/ 355634 h 147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525" h="1474036">
                    <a:moveTo>
                      <a:pt x="866474" y="355634"/>
                    </a:moveTo>
                    <a:cubicBezTo>
                      <a:pt x="1032639" y="472875"/>
                      <a:pt x="1124525" y="601775"/>
                      <a:pt x="1124525" y="737080"/>
                    </a:cubicBezTo>
                    <a:cubicBezTo>
                      <a:pt x="1124525" y="1007689"/>
                      <a:pt x="756981" y="1252680"/>
                      <a:pt x="162744" y="1430019"/>
                    </a:cubicBezTo>
                    <a:lnTo>
                      <a:pt x="460" y="1474036"/>
                    </a:lnTo>
                    <a:lnTo>
                      <a:pt x="28651" y="1394908"/>
                    </a:lnTo>
                    <a:cubicBezTo>
                      <a:pt x="158180" y="964590"/>
                      <a:pt x="155299" y="510324"/>
                      <a:pt x="31133" y="89492"/>
                    </a:cubicBezTo>
                    <a:lnTo>
                      <a:pt x="0" y="0"/>
                    </a:lnTo>
                    <a:lnTo>
                      <a:pt x="162744" y="44141"/>
                    </a:lnTo>
                    <a:cubicBezTo>
                      <a:pt x="459863" y="132811"/>
                      <a:pt x="700308" y="238393"/>
                      <a:pt x="866474" y="355634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shadow">
                <a:extLst>
                  <a:ext uri="{FF2B5EF4-FFF2-40B4-BE49-F238E27FC236}">
                    <a16:creationId xmlns:a16="http://schemas.microsoft.com/office/drawing/2014/main" id="{FC32ED88-FFBC-4ED2-B9D6-DF2AC59F008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4782116" y="3907137"/>
                <a:ext cx="4318859" cy="1547273"/>
              </a:xfrm>
              <a:custGeom>
                <a:avLst/>
                <a:gdLst>
                  <a:gd name="connsiteX0" fmla="*/ 4318859 w 4318859"/>
                  <a:gd name="connsiteY0" fmla="*/ 0 h 1547273"/>
                  <a:gd name="connsiteX1" fmla="*/ 4271201 w 4318859"/>
                  <a:gd name="connsiteY1" fmla="*/ 133769 h 1547273"/>
                  <a:gd name="connsiteX2" fmla="*/ 4052062 w 4318859"/>
                  <a:gd name="connsiteY2" fmla="*/ 541215 h 1547273"/>
                  <a:gd name="connsiteX3" fmla="*/ 881033 w 4318859"/>
                  <a:gd name="connsiteY3" fmla="*/ 1155909 h 1547273"/>
                  <a:gd name="connsiteX4" fmla="*/ 41007 w 4318859"/>
                  <a:gd name="connsiteY4" fmla="*/ 118002 h 1547273"/>
                  <a:gd name="connsiteX5" fmla="*/ 0 w 4318859"/>
                  <a:gd name="connsiteY5" fmla="*/ 125 h 1547273"/>
                  <a:gd name="connsiteX6" fmla="*/ 70445 w 4318859"/>
                  <a:gd name="connsiteY6" fmla="*/ 19232 h 1547273"/>
                  <a:gd name="connsiteX7" fmla="*/ 2159199 w 4318859"/>
                  <a:gd name="connsiteY7" fmla="*/ 243008 h 1547273"/>
                  <a:gd name="connsiteX8" fmla="*/ 4247953 w 4318859"/>
                  <a:gd name="connsiteY8" fmla="*/ 19232 h 1547273"/>
                  <a:gd name="connsiteX9" fmla="*/ 4318859 w 4318859"/>
                  <a:gd name="connsiteY9" fmla="*/ 0 h 154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18859" h="1547273">
                    <a:moveTo>
                      <a:pt x="4318859" y="0"/>
                    </a:moveTo>
                    <a:lnTo>
                      <a:pt x="4271201" y="133769"/>
                    </a:lnTo>
                    <a:cubicBezTo>
                      <a:pt x="4213210" y="274016"/>
                      <a:pt x="4140301" y="410540"/>
                      <a:pt x="4052062" y="541215"/>
                    </a:cubicBezTo>
                    <a:cubicBezTo>
                      <a:pt x="3346150" y="1586613"/>
                      <a:pt x="1926431" y="1861821"/>
                      <a:pt x="881033" y="1155909"/>
                    </a:cubicBezTo>
                    <a:cubicBezTo>
                      <a:pt x="489008" y="891192"/>
                      <a:pt x="205292" y="526096"/>
                      <a:pt x="41007" y="118002"/>
                    </a:cubicBezTo>
                    <a:lnTo>
                      <a:pt x="0" y="125"/>
                    </a:lnTo>
                    <a:lnTo>
                      <a:pt x="70445" y="19232"/>
                    </a:lnTo>
                    <a:cubicBezTo>
                      <a:pt x="638067" y="159029"/>
                      <a:pt x="1365770" y="243007"/>
                      <a:pt x="2159199" y="243008"/>
                    </a:cubicBezTo>
                    <a:cubicBezTo>
                      <a:pt x="2952628" y="243007"/>
                      <a:pt x="3680332" y="159029"/>
                      <a:pt x="4247953" y="19232"/>
                    </a:cubicBezTo>
                    <a:lnTo>
                      <a:pt x="431885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736600" dir="13500000">
                  <a:srgbClr val="6D9BE5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side1">
                <a:extLst>
                  <a:ext uri="{FF2B5EF4-FFF2-40B4-BE49-F238E27FC236}">
                    <a16:creationId xmlns:a16="http://schemas.microsoft.com/office/drawing/2014/main" id="{ED4E501F-9511-4516-BC77-84E586F2E84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3278357" y="4215012"/>
                <a:ext cx="1124526" cy="1474038"/>
              </a:xfrm>
              <a:custGeom>
                <a:avLst/>
                <a:gdLst>
                  <a:gd name="connsiteX0" fmla="*/ 1124070 w 1124526"/>
                  <a:gd name="connsiteY0" fmla="*/ 0 h 1474038"/>
                  <a:gd name="connsiteX1" fmla="*/ 1095876 w 1124526"/>
                  <a:gd name="connsiteY1" fmla="*/ 79136 h 1474038"/>
                  <a:gd name="connsiteX2" fmla="*/ 1093395 w 1124526"/>
                  <a:gd name="connsiteY2" fmla="*/ 1384551 h 1474038"/>
                  <a:gd name="connsiteX3" fmla="*/ 1124526 w 1124526"/>
                  <a:gd name="connsiteY3" fmla="*/ 1474038 h 1474038"/>
                  <a:gd name="connsiteX4" fmla="*/ 961781 w 1124526"/>
                  <a:gd name="connsiteY4" fmla="*/ 1429896 h 1474038"/>
                  <a:gd name="connsiteX5" fmla="*/ 0 w 1124526"/>
                  <a:gd name="connsiteY5" fmla="*/ 736957 h 1474038"/>
                  <a:gd name="connsiteX6" fmla="*/ 961781 w 1124526"/>
                  <a:gd name="connsiteY6" fmla="*/ 44018 h 1474038"/>
                  <a:gd name="connsiteX7" fmla="*/ 1124070 w 1124526"/>
                  <a:gd name="connsiteY7" fmla="*/ 0 h 1474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4526" h="1474038">
                    <a:moveTo>
                      <a:pt x="1124070" y="0"/>
                    </a:moveTo>
                    <a:lnTo>
                      <a:pt x="1095876" y="79136"/>
                    </a:lnTo>
                    <a:cubicBezTo>
                      <a:pt x="966348" y="509454"/>
                      <a:pt x="969228" y="963719"/>
                      <a:pt x="1093395" y="1384551"/>
                    </a:cubicBezTo>
                    <a:lnTo>
                      <a:pt x="1124526" y="1474038"/>
                    </a:lnTo>
                    <a:lnTo>
                      <a:pt x="961781" y="1429896"/>
                    </a:lnTo>
                    <a:cubicBezTo>
                      <a:pt x="367544" y="1252557"/>
                      <a:pt x="0" y="1007567"/>
                      <a:pt x="0" y="736957"/>
                    </a:cubicBezTo>
                    <a:cubicBezTo>
                      <a:pt x="0" y="466348"/>
                      <a:pt x="367543" y="221357"/>
                      <a:pt x="961781" y="44018"/>
                    </a:cubicBezTo>
                    <a:lnTo>
                      <a:pt x="1124070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565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dark">
            <a:extLst>
              <a:ext uri="{FF2B5EF4-FFF2-40B4-BE49-F238E27FC236}">
                <a16:creationId xmlns:a16="http://schemas.microsoft.com/office/drawing/2014/main" id="{2091062C-0791-D55D-34D0-01207925B9CD}"/>
              </a:ext>
            </a:extLst>
          </p:cNvPr>
          <p:cNvGrpSpPr/>
          <p:nvPr/>
        </p:nvGrpSpPr>
        <p:grpSpPr>
          <a:xfrm>
            <a:off x="3576000" y="1629000"/>
            <a:ext cx="5040000" cy="3600000"/>
            <a:chOff x="3576000" y="1629000"/>
            <a:chExt cx="5040000" cy="3600000"/>
          </a:xfrm>
        </p:grpSpPr>
        <p:sp>
          <p:nvSpPr>
            <p:cNvPr id="2" name="outer">
              <a:extLst>
                <a:ext uri="{FF2B5EF4-FFF2-40B4-BE49-F238E27FC236}">
                  <a16:creationId xmlns:a16="http://schemas.microsoft.com/office/drawing/2014/main" id="{6C2B4AE4-E6B9-7E75-34A0-B1AAC8F8C5FC}"/>
                </a:ext>
              </a:extLst>
            </p:cNvPr>
            <p:cNvSpPr/>
            <p:nvPr/>
          </p:nvSpPr>
          <p:spPr>
            <a:xfrm>
              <a:off x="3576000" y="1629000"/>
              <a:ext cx="5040000" cy="360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inner">
              <a:extLst>
                <a:ext uri="{FF2B5EF4-FFF2-40B4-BE49-F238E27FC236}">
                  <a16:creationId xmlns:a16="http://schemas.microsoft.com/office/drawing/2014/main" id="{623895CB-BD27-B3C7-FA22-C3FED3F72694}"/>
                </a:ext>
              </a:extLst>
            </p:cNvPr>
            <p:cNvSpPr/>
            <p:nvPr/>
          </p:nvSpPr>
          <p:spPr>
            <a:xfrm>
              <a:off x="3723773" y="2432115"/>
              <a:ext cx="4744453" cy="2621147"/>
            </a:xfrm>
            <a:prstGeom prst="roundRect">
              <a:avLst>
                <a:gd name="adj" fmla="val 668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inner">
              <a:extLst>
                <a:ext uri="{FF2B5EF4-FFF2-40B4-BE49-F238E27FC236}">
                  <a16:creationId xmlns:a16="http://schemas.microsoft.com/office/drawing/2014/main" id="{845BD076-FCEF-4312-AA23-96EE33572A1D}"/>
                </a:ext>
              </a:extLst>
            </p:cNvPr>
            <p:cNvSpPr/>
            <p:nvPr/>
          </p:nvSpPr>
          <p:spPr>
            <a:xfrm>
              <a:off x="3723772" y="1795673"/>
              <a:ext cx="4744453" cy="469769"/>
            </a:xfrm>
            <a:prstGeom prst="roundRect">
              <a:avLst>
                <a:gd name="adj" fmla="val 2016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685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ge">
            <a:extLst>
              <a:ext uri="{FF2B5EF4-FFF2-40B4-BE49-F238E27FC236}">
                <a16:creationId xmlns:a16="http://schemas.microsoft.com/office/drawing/2014/main" id="{6F26BF95-E78F-45BB-A28C-7FFCB2F96774}"/>
              </a:ext>
            </a:extLst>
          </p:cNvPr>
          <p:cNvGrpSpPr/>
          <p:nvPr/>
        </p:nvGrpSpPr>
        <p:grpSpPr>
          <a:xfrm>
            <a:off x="4327357" y="1660358"/>
            <a:ext cx="3537284" cy="3537284"/>
            <a:chOff x="4327357" y="1660358"/>
            <a:chExt cx="3537284" cy="3537284"/>
          </a:xfrm>
        </p:grpSpPr>
        <p:sp>
          <p:nvSpPr>
            <p:cNvPr id="6" name="page_bg">
              <a:extLst>
                <a:ext uri="{FF2B5EF4-FFF2-40B4-BE49-F238E27FC236}">
                  <a16:creationId xmlns:a16="http://schemas.microsoft.com/office/drawing/2014/main" id="{301A3F74-9B3F-4E0B-A342-8B6096F2C442}"/>
                </a:ext>
              </a:extLst>
            </p:cNvPr>
            <p:cNvSpPr/>
            <p:nvPr/>
          </p:nvSpPr>
          <p:spPr>
            <a:xfrm>
              <a:off x="4327357" y="1660358"/>
              <a:ext cx="3537284" cy="353728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page_icon">
              <a:extLst>
                <a:ext uri="{FF2B5EF4-FFF2-40B4-BE49-F238E27FC236}">
                  <a16:creationId xmlns:a16="http://schemas.microsoft.com/office/drawing/2014/main" id="{85A4694C-CB3A-46EC-8A28-0661C9A0CD3E}"/>
                </a:ext>
              </a:extLst>
            </p:cNvPr>
            <p:cNvSpPr/>
            <p:nvPr/>
          </p:nvSpPr>
          <p:spPr>
            <a:xfrm rot="10800000">
              <a:off x="5139178" y="2080967"/>
              <a:ext cx="1913641" cy="2696066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0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_arrow">
            <a:extLst>
              <a:ext uri="{FF2B5EF4-FFF2-40B4-BE49-F238E27FC236}">
                <a16:creationId xmlns:a16="http://schemas.microsoft.com/office/drawing/2014/main" id="{141CB1E4-F097-0D70-C0BB-8BE00FF0E543}"/>
              </a:ext>
            </a:extLst>
          </p:cNvPr>
          <p:cNvSpPr/>
          <p:nvPr/>
        </p:nvSpPr>
        <p:spPr>
          <a:xfrm>
            <a:off x="5153152" y="2616200"/>
            <a:ext cx="1885696" cy="1625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0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_arrow">
            <a:extLst>
              <a:ext uri="{FF2B5EF4-FFF2-40B4-BE49-F238E27FC236}">
                <a16:creationId xmlns:a16="http://schemas.microsoft.com/office/drawing/2014/main" id="{141CB1E4-F097-0D70-C0BB-8BE00FF0E543}"/>
              </a:ext>
            </a:extLst>
          </p:cNvPr>
          <p:cNvSpPr/>
          <p:nvPr/>
        </p:nvSpPr>
        <p:spPr>
          <a:xfrm rot="10800000">
            <a:off x="5153152" y="2616200"/>
            <a:ext cx="1885696" cy="1625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7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folder">
            <a:extLst>
              <a:ext uri="{FF2B5EF4-FFF2-40B4-BE49-F238E27FC236}">
                <a16:creationId xmlns:a16="http://schemas.microsoft.com/office/drawing/2014/main" id="{FEE6D7BB-DE08-860C-08D3-DD5B9A1C6DCC}"/>
              </a:ext>
            </a:extLst>
          </p:cNvPr>
          <p:cNvGrpSpPr/>
          <p:nvPr/>
        </p:nvGrpSpPr>
        <p:grpSpPr>
          <a:xfrm>
            <a:off x="3756000" y="1659476"/>
            <a:ext cx="4680000" cy="4109524"/>
            <a:chOff x="3740727" y="1327237"/>
            <a:chExt cx="4710546" cy="4203526"/>
          </a:xfrm>
        </p:grpSpPr>
        <p:sp>
          <p:nvSpPr>
            <p:cNvPr id="10" name="opener">
              <a:extLst>
                <a:ext uri="{FF2B5EF4-FFF2-40B4-BE49-F238E27FC236}">
                  <a16:creationId xmlns:a16="http://schemas.microsoft.com/office/drawing/2014/main" id="{8D4C10D5-1A6D-BBE3-11D2-1ADE92AD9B81}"/>
                </a:ext>
              </a:extLst>
            </p:cNvPr>
            <p:cNvSpPr/>
            <p:nvPr/>
          </p:nvSpPr>
          <p:spPr>
            <a:xfrm>
              <a:off x="3740728" y="1327237"/>
              <a:ext cx="2308981" cy="997527"/>
            </a:xfrm>
            <a:custGeom>
              <a:avLst/>
              <a:gdLst>
                <a:gd name="connsiteX0" fmla="*/ 1787384 w 2308981"/>
                <a:gd name="connsiteY0" fmla="*/ 0 h 997527"/>
                <a:gd name="connsiteX1" fmla="*/ 2308981 w 2308981"/>
                <a:gd name="connsiteY1" fmla="*/ 598516 h 997527"/>
                <a:gd name="connsiteX2" fmla="*/ 1787384 w 2308981"/>
                <a:gd name="connsiteY2" fmla="*/ 598516 h 997527"/>
                <a:gd name="connsiteX3" fmla="*/ 1787384 w 2308981"/>
                <a:gd name="connsiteY3" fmla="*/ 997527 h 997527"/>
                <a:gd name="connsiteX4" fmla="*/ 1444614 w 2308981"/>
                <a:gd name="connsiteY4" fmla="*/ 997527 h 997527"/>
                <a:gd name="connsiteX5" fmla="*/ 1265787 w 2308981"/>
                <a:gd name="connsiteY5" fmla="*/ 997527 h 997527"/>
                <a:gd name="connsiteX6" fmla="*/ 166258 w 2308981"/>
                <a:gd name="connsiteY6" fmla="*/ 997527 h 997527"/>
                <a:gd name="connsiteX7" fmla="*/ 0 w 2308981"/>
                <a:gd name="connsiteY7" fmla="*/ 831269 h 997527"/>
                <a:gd name="connsiteX8" fmla="*/ 0 w 2308981"/>
                <a:gd name="connsiteY8" fmla="*/ 166259 h 997527"/>
                <a:gd name="connsiteX9" fmla="*/ 166258 w 2308981"/>
                <a:gd name="connsiteY9" fmla="*/ 1 h 997527"/>
                <a:gd name="connsiteX10" fmla="*/ 1444614 w 2308981"/>
                <a:gd name="connsiteY10" fmla="*/ 1 h 997527"/>
                <a:gd name="connsiteX11" fmla="*/ 1444619 w 2308981"/>
                <a:gd name="connsiteY11" fmla="*/ 2 h 997527"/>
                <a:gd name="connsiteX12" fmla="*/ 1787384 w 2308981"/>
                <a:gd name="connsiteY12" fmla="*/ 2 h 99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8981" h="997527">
                  <a:moveTo>
                    <a:pt x="1787384" y="0"/>
                  </a:moveTo>
                  <a:lnTo>
                    <a:pt x="2308981" y="598516"/>
                  </a:lnTo>
                  <a:lnTo>
                    <a:pt x="1787384" y="598516"/>
                  </a:lnTo>
                  <a:lnTo>
                    <a:pt x="1787384" y="997527"/>
                  </a:lnTo>
                  <a:lnTo>
                    <a:pt x="1444614" y="997527"/>
                  </a:lnTo>
                  <a:lnTo>
                    <a:pt x="1265787" y="997527"/>
                  </a:lnTo>
                  <a:lnTo>
                    <a:pt x="166258" y="997527"/>
                  </a:lnTo>
                  <a:cubicBezTo>
                    <a:pt x="74436" y="997527"/>
                    <a:pt x="0" y="923091"/>
                    <a:pt x="0" y="831269"/>
                  </a:cubicBezTo>
                  <a:lnTo>
                    <a:pt x="0" y="166259"/>
                  </a:lnTo>
                  <a:cubicBezTo>
                    <a:pt x="0" y="74437"/>
                    <a:pt x="74436" y="1"/>
                    <a:pt x="166258" y="1"/>
                  </a:cubicBezTo>
                  <a:lnTo>
                    <a:pt x="1444614" y="1"/>
                  </a:lnTo>
                  <a:lnTo>
                    <a:pt x="1444619" y="2"/>
                  </a:lnTo>
                  <a:lnTo>
                    <a:pt x="1787384" y="2"/>
                  </a:lnTo>
                  <a:close/>
                </a:path>
              </a:pathLst>
            </a:custGeom>
            <a:solidFill>
              <a:srgbClr val="C0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main">
              <a:extLst>
                <a:ext uri="{FF2B5EF4-FFF2-40B4-BE49-F238E27FC236}">
                  <a16:creationId xmlns:a16="http://schemas.microsoft.com/office/drawing/2014/main" id="{B7557FA5-CA48-28E7-BCC6-5966C487C9A7}"/>
                </a:ext>
              </a:extLst>
            </p:cNvPr>
            <p:cNvSpPr/>
            <p:nvPr/>
          </p:nvSpPr>
          <p:spPr>
            <a:xfrm>
              <a:off x="3740727" y="1925753"/>
              <a:ext cx="4710546" cy="3605010"/>
            </a:xfrm>
            <a:prstGeom prst="roundRect">
              <a:avLst>
                <a:gd name="adj" fmla="val 1128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86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error_page">
            <a:extLst>
              <a:ext uri="{FF2B5EF4-FFF2-40B4-BE49-F238E27FC236}">
                <a16:creationId xmlns:a16="http://schemas.microsoft.com/office/drawing/2014/main" id="{094B1F8C-FA02-A793-59D3-DAFAFF0964BC}"/>
              </a:ext>
            </a:extLst>
          </p:cNvPr>
          <p:cNvGrpSpPr/>
          <p:nvPr/>
        </p:nvGrpSpPr>
        <p:grpSpPr>
          <a:xfrm>
            <a:off x="4774276" y="1720735"/>
            <a:ext cx="2643448" cy="3427845"/>
            <a:chOff x="4774276" y="1720735"/>
            <a:chExt cx="2643448" cy="3427845"/>
          </a:xfrm>
        </p:grpSpPr>
        <p:sp>
          <p:nvSpPr>
            <p:cNvPr id="11" name="page">
              <a:extLst>
                <a:ext uri="{FF2B5EF4-FFF2-40B4-BE49-F238E27FC236}">
                  <a16:creationId xmlns:a16="http://schemas.microsoft.com/office/drawing/2014/main" id="{6350C2BE-FB77-C02D-65C9-1E39CEFFED49}"/>
                </a:ext>
              </a:extLst>
            </p:cNvPr>
            <p:cNvSpPr/>
            <p:nvPr/>
          </p:nvSpPr>
          <p:spPr>
            <a:xfrm>
              <a:off x="4774276" y="1720735"/>
              <a:ext cx="2643448" cy="3427845"/>
            </a:xfrm>
            <a:custGeom>
              <a:avLst/>
              <a:gdLst>
                <a:gd name="connsiteX0" fmla="*/ 0 w 2643448"/>
                <a:gd name="connsiteY0" fmla="*/ 0 h 3424843"/>
                <a:gd name="connsiteX1" fmla="*/ 1604361 w 2643448"/>
                <a:gd name="connsiteY1" fmla="*/ 0 h 3424843"/>
                <a:gd name="connsiteX2" fmla="*/ 2643448 w 2643448"/>
                <a:gd name="connsiteY2" fmla="*/ 1039087 h 3424843"/>
                <a:gd name="connsiteX3" fmla="*/ 2643448 w 2643448"/>
                <a:gd name="connsiteY3" fmla="*/ 3424843 h 3424843"/>
                <a:gd name="connsiteX4" fmla="*/ 0 w 2643448"/>
                <a:gd name="connsiteY4" fmla="*/ 3424843 h 3424843"/>
                <a:gd name="connsiteX5" fmla="*/ 0 w 2643448"/>
                <a:gd name="connsiteY5" fmla="*/ 0 h 3424843"/>
                <a:gd name="connsiteX0" fmla="*/ 0 w 2643448"/>
                <a:gd name="connsiteY0" fmla="*/ 0 h 3424843"/>
                <a:gd name="connsiteX1" fmla="*/ 1604361 w 2643448"/>
                <a:gd name="connsiteY1" fmla="*/ 0 h 3424843"/>
                <a:gd name="connsiteX2" fmla="*/ 2643448 w 2643448"/>
                <a:gd name="connsiteY2" fmla="*/ 1039087 h 3424843"/>
                <a:gd name="connsiteX3" fmla="*/ 2643448 w 2643448"/>
                <a:gd name="connsiteY3" fmla="*/ 3424843 h 3424843"/>
                <a:gd name="connsiteX4" fmla="*/ 2617124 w 2643448"/>
                <a:gd name="connsiteY4" fmla="*/ 3399905 h 3424843"/>
                <a:gd name="connsiteX5" fmla="*/ 0 w 2643448"/>
                <a:gd name="connsiteY5" fmla="*/ 3424843 h 3424843"/>
                <a:gd name="connsiteX6" fmla="*/ 0 w 2643448"/>
                <a:gd name="connsiteY6" fmla="*/ 0 h 3424843"/>
                <a:gd name="connsiteX0" fmla="*/ 0 w 2643448"/>
                <a:gd name="connsiteY0" fmla="*/ 0 h 3424843"/>
                <a:gd name="connsiteX1" fmla="*/ 1604361 w 2643448"/>
                <a:gd name="connsiteY1" fmla="*/ 0 h 3424843"/>
                <a:gd name="connsiteX2" fmla="*/ 2643448 w 2643448"/>
                <a:gd name="connsiteY2" fmla="*/ 1039087 h 3424843"/>
                <a:gd name="connsiteX3" fmla="*/ 2643448 w 2643448"/>
                <a:gd name="connsiteY3" fmla="*/ 3424843 h 3424843"/>
                <a:gd name="connsiteX4" fmla="*/ 1093124 w 2643448"/>
                <a:gd name="connsiteY4" fmla="*/ 3415145 h 3424843"/>
                <a:gd name="connsiteX5" fmla="*/ 0 w 2643448"/>
                <a:gd name="connsiteY5" fmla="*/ 3424843 h 3424843"/>
                <a:gd name="connsiteX6" fmla="*/ 0 w 2643448"/>
                <a:gd name="connsiteY6" fmla="*/ 0 h 3424843"/>
                <a:gd name="connsiteX0" fmla="*/ 0 w 2643448"/>
                <a:gd name="connsiteY0" fmla="*/ 0 h 3424843"/>
                <a:gd name="connsiteX1" fmla="*/ 1604361 w 2643448"/>
                <a:gd name="connsiteY1" fmla="*/ 0 h 3424843"/>
                <a:gd name="connsiteX2" fmla="*/ 2643448 w 2643448"/>
                <a:gd name="connsiteY2" fmla="*/ 1039087 h 3424843"/>
                <a:gd name="connsiteX3" fmla="*/ 2643448 w 2643448"/>
                <a:gd name="connsiteY3" fmla="*/ 3424843 h 3424843"/>
                <a:gd name="connsiteX4" fmla="*/ 1143924 w 2643448"/>
                <a:gd name="connsiteY4" fmla="*/ 3420225 h 3424843"/>
                <a:gd name="connsiteX5" fmla="*/ 0 w 2643448"/>
                <a:gd name="connsiteY5" fmla="*/ 3424843 h 3424843"/>
                <a:gd name="connsiteX6" fmla="*/ 0 w 2643448"/>
                <a:gd name="connsiteY6" fmla="*/ 0 h 3424843"/>
                <a:gd name="connsiteX0" fmla="*/ 0 w 2643448"/>
                <a:gd name="connsiteY0" fmla="*/ 0 h 3424843"/>
                <a:gd name="connsiteX1" fmla="*/ 1604361 w 2643448"/>
                <a:gd name="connsiteY1" fmla="*/ 0 h 3424843"/>
                <a:gd name="connsiteX2" fmla="*/ 2643448 w 2643448"/>
                <a:gd name="connsiteY2" fmla="*/ 1039087 h 3424843"/>
                <a:gd name="connsiteX3" fmla="*/ 2642524 w 2643448"/>
                <a:gd name="connsiteY3" fmla="*/ 2683625 h 3424843"/>
                <a:gd name="connsiteX4" fmla="*/ 2643448 w 2643448"/>
                <a:gd name="connsiteY4" fmla="*/ 3424843 h 3424843"/>
                <a:gd name="connsiteX5" fmla="*/ 1143924 w 2643448"/>
                <a:gd name="connsiteY5" fmla="*/ 3420225 h 3424843"/>
                <a:gd name="connsiteX6" fmla="*/ 0 w 2643448"/>
                <a:gd name="connsiteY6" fmla="*/ 3424843 h 3424843"/>
                <a:gd name="connsiteX7" fmla="*/ 0 w 2643448"/>
                <a:gd name="connsiteY7" fmla="*/ 0 h 3424843"/>
                <a:gd name="connsiteX0" fmla="*/ 0 w 2643448"/>
                <a:gd name="connsiteY0" fmla="*/ 0 h 3424843"/>
                <a:gd name="connsiteX1" fmla="*/ 1604361 w 2643448"/>
                <a:gd name="connsiteY1" fmla="*/ 0 h 3424843"/>
                <a:gd name="connsiteX2" fmla="*/ 2643448 w 2643448"/>
                <a:gd name="connsiteY2" fmla="*/ 1039087 h 3424843"/>
                <a:gd name="connsiteX3" fmla="*/ 2642524 w 2643448"/>
                <a:gd name="connsiteY3" fmla="*/ 2048625 h 3424843"/>
                <a:gd name="connsiteX4" fmla="*/ 2643448 w 2643448"/>
                <a:gd name="connsiteY4" fmla="*/ 3424843 h 3424843"/>
                <a:gd name="connsiteX5" fmla="*/ 1143924 w 2643448"/>
                <a:gd name="connsiteY5" fmla="*/ 3420225 h 3424843"/>
                <a:gd name="connsiteX6" fmla="*/ 0 w 2643448"/>
                <a:gd name="connsiteY6" fmla="*/ 3424843 h 3424843"/>
                <a:gd name="connsiteX7" fmla="*/ 0 w 2643448"/>
                <a:gd name="connsiteY7" fmla="*/ 0 h 3424843"/>
                <a:gd name="connsiteX0" fmla="*/ 0 w 2643448"/>
                <a:gd name="connsiteY0" fmla="*/ 0 h 3424843"/>
                <a:gd name="connsiteX1" fmla="*/ 1604361 w 2643448"/>
                <a:gd name="connsiteY1" fmla="*/ 0 h 3424843"/>
                <a:gd name="connsiteX2" fmla="*/ 2643448 w 2643448"/>
                <a:gd name="connsiteY2" fmla="*/ 1039087 h 3424843"/>
                <a:gd name="connsiteX3" fmla="*/ 2642524 w 2643448"/>
                <a:gd name="connsiteY3" fmla="*/ 2048625 h 3424843"/>
                <a:gd name="connsiteX4" fmla="*/ 1143924 w 2643448"/>
                <a:gd name="connsiteY4" fmla="*/ 3420225 h 3424843"/>
                <a:gd name="connsiteX5" fmla="*/ 0 w 2643448"/>
                <a:gd name="connsiteY5" fmla="*/ 3424843 h 3424843"/>
                <a:gd name="connsiteX6" fmla="*/ 0 w 2643448"/>
                <a:gd name="connsiteY6" fmla="*/ 0 h 3424843"/>
                <a:gd name="connsiteX0" fmla="*/ 1143924 w 2733964"/>
                <a:gd name="connsiteY0" fmla="*/ 3420225 h 3424843"/>
                <a:gd name="connsiteX1" fmla="*/ 0 w 2733964"/>
                <a:gd name="connsiteY1" fmla="*/ 3424843 h 3424843"/>
                <a:gd name="connsiteX2" fmla="*/ 0 w 2733964"/>
                <a:gd name="connsiteY2" fmla="*/ 0 h 3424843"/>
                <a:gd name="connsiteX3" fmla="*/ 1604361 w 2733964"/>
                <a:gd name="connsiteY3" fmla="*/ 0 h 3424843"/>
                <a:gd name="connsiteX4" fmla="*/ 2643448 w 2733964"/>
                <a:gd name="connsiteY4" fmla="*/ 1039087 h 3424843"/>
                <a:gd name="connsiteX5" fmla="*/ 2733964 w 2733964"/>
                <a:gd name="connsiteY5" fmla="*/ 2140065 h 3424843"/>
                <a:gd name="connsiteX0" fmla="*/ 1143924 w 2643448"/>
                <a:gd name="connsiteY0" fmla="*/ 3420225 h 3424843"/>
                <a:gd name="connsiteX1" fmla="*/ 0 w 2643448"/>
                <a:gd name="connsiteY1" fmla="*/ 3424843 h 3424843"/>
                <a:gd name="connsiteX2" fmla="*/ 0 w 2643448"/>
                <a:gd name="connsiteY2" fmla="*/ 0 h 3424843"/>
                <a:gd name="connsiteX3" fmla="*/ 1604361 w 2643448"/>
                <a:gd name="connsiteY3" fmla="*/ 0 h 3424843"/>
                <a:gd name="connsiteX4" fmla="*/ 2643448 w 2643448"/>
                <a:gd name="connsiteY4" fmla="*/ 1039087 h 3424843"/>
                <a:gd name="connsiteX5" fmla="*/ 2642524 w 2643448"/>
                <a:gd name="connsiteY5" fmla="*/ 2272145 h 3424843"/>
                <a:gd name="connsiteX0" fmla="*/ 1265844 w 2643448"/>
                <a:gd name="connsiteY0" fmla="*/ 3435465 h 3435465"/>
                <a:gd name="connsiteX1" fmla="*/ 0 w 2643448"/>
                <a:gd name="connsiteY1" fmla="*/ 3424843 h 3435465"/>
                <a:gd name="connsiteX2" fmla="*/ 0 w 2643448"/>
                <a:gd name="connsiteY2" fmla="*/ 0 h 3435465"/>
                <a:gd name="connsiteX3" fmla="*/ 1604361 w 2643448"/>
                <a:gd name="connsiteY3" fmla="*/ 0 h 3435465"/>
                <a:gd name="connsiteX4" fmla="*/ 2643448 w 2643448"/>
                <a:gd name="connsiteY4" fmla="*/ 1039087 h 3435465"/>
                <a:gd name="connsiteX5" fmla="*/ 2642524 w 2643448"/>
                <a:gd name="connsiteY5" fmla="*/ 2272145 h 3435465"/>
                <a:gd name="connsiteX0" fmla="*/ 1319184 w 2643448"/>
                <a:gd name="connsiteY0" fmla="*/ 3435465 h 3435465"/>
                <a:gd name="connsiteX1" fmla="*/ 0 w 2643448"/>
                <a:gd name="connsiteY1" fmla="*/ 3424843 h 3435465"/>
                <a:gd name="connsiteX2" fmla="*/ 0 w 2643448"/>
                <a:gd name="connsiteY2" fmla="*/ 0 h 3435465"/>
                <a:gd name="connsiteX3" fmla="*/ 1604361 w 2643448"/>
                <a:gd name="connsiteY3" fmla="*/ 0 h 3435465"/>
                <a:gd name="connsiteX4" fmla="*/ 2643448 w 2643448"/>
                <a:gd name="connsiteY4" fmla="*/ 1039087 h 3435465"/>
                <a:gd name="connsiteX5" fmla="*/ 2642524 w 2643448"/>
                <a:gd name="connsiteY5" fmla="*/ 2272145 h 3435465"/>
                <a:gd name="connsiteX0" fmla="*/ 1425864 w 2643448"/>
                <a:gd name="connsiteY0" fmla="*/ 3427845 h 3427845"/>
                <a:gd name="connsiteX1" fmla="*/ 0 w 2643448"/>
                <a:gd name="connsiteY1" fmla="*/ 3424843 h 3427845"/>
                <a:gd name="connsiteX2" fmla="*/ 0 w 2643448"/>
                <a:gd name="connsiteY2" fmla="*/ 0 h 3427845"/>
                <a:gd name="connsiteX3" fmla="*/ 1604361 w 2643448"/>
                <a:gd name="connsiteY3" fmla="*/ 0 h 3427845"/>
                <a:gd name="connsiteX4" fmla="*/ 2643448 w 2643448"/>
                <a:gd name="connsiteY4" fmla="*/ 1039087 h 3427845"/>
                <a:gd name="connsiteX5" fmla="*/ 2642524 w 2643448"/>
                <a:gd name="connsiteY5" fmla="*/ 2272145 h 3427845"/>
                <a:gd name="connsiteX0" fmla="*/ 1425864 w 2643448"/>
                <a:gd name="connsiteY0" fmla="*/ 3427845 h 3427845"/>
                <a:gd name="connsiteX1" fmla="*/ 0 w 2643448"/>
                <a:gd name="connsiteY1" fmla="*/ 3424843 h 3427845"/>
                <a:gd name="connsiteX2" fmla="*/ 0 w 2643448"/>
                <a:gd name="connsiteY2" fmla="*/ 0 h 3427845"/>
                <a:gd name="connsiteX3" fmla="*/ 1604361 w 2643448"/>
                <a:gd name="connsiteY3" fmla="*/ 0 h 3427845"/>
                <a:gd name="connsiteX4" fmla="*/ 2643448 w 2643448"/>
                <a:gd name="connsiteY4" fmla="*/ 1039087 h 3427845"/>
                <a:gd name="connsiteX5" fmla="*/ 2642524 w 2643448"/>
                <a:gd name="connsiteY5" fmla="*/ 1784465 h 3427845"/>
                <a:gd name="connsiteX0" fmla="*/ 1075344 w 2643448"/>
                <a:gd name="connsiteY0" fmla="*/ 3420225 h 3424843"/>
                <a:gd name="connsiteX1" fmla="*/ 0 w 2643448"/>
                <a:gd name="connsiteY1" fmla="*/ 3424843 h 3424843"/>
                <a:gd name="connsiteX2" fmla="*/ 0 w 2643448"/>
                <a:gd name="connsiteY2" fmla="*/ 0 h 3424843"/>
                <a:gd name="connsiteX3" fmla="*/ 1604361 w 2643448"/>
                <a:gd name="connsiteY3" fmla="*/ 0 h 3424843"/>
                <a:gd name="connsiteX4" fmla="*/ 2643448 w 2643448"/>
                <a:gd name="connsiteY4" fmla="*/ 1039087 h 3424843"/>
                <a:gd name="connsiteX5" fmla="*/ 2642524 w 2643448"/>
                <a:gd name="connsiteY5" fmla="*/ 1784465 h 3424843"/>
                <a:gd name="connsiteX0" fmla="*/ 1075344 w 2643448"/>
                <a:gd name="connsiteY0" fmla="*/ 3427845 h 3427845"/>
                <a:gd name="connsiteX1" fmla="*/ 0 w 2643448"/>
                <a:gd name="connsiteY1" fmla="*/ 3424843 h 3427845"/>
                <a:gd name="connsiteX2" fmla="*/ 0 w 2643448"/>
                <a:gd name="connsiteY2" fmla="*/ 0 h 3427845"/>
                <a:gd name="connsiteX3" fmla="*/ 1604361 w 2643448"/>
                <a:gd name="connsiteY3" fmla="*/ 0 h 3427845"/>
                <a:gd name="connsiteX4" fmla="*/ 2643448 w 2643448"/>
                <a:gd name="connsiteY4" fmla="*/ 1039087 h 3427845"/>
                <a:gd name="connsiteX5" fmla="*/ 2642524 w 2643448"/>
                <a:gd name="connsiteY5" fmla="*/ 1784465 h 34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3448" h="3427845">
                  <a:moveTo>
                    <a:pt x="1075344" y="3427845"/>
                  </a:moveTo>
                  <a:lnTo>
                    <a:pt x="0" y="3424843"/>
                  </a:lnTo>
                  <a:lnTo>
                    <a:pt x="0" y="0"/>
                  </a:lnTo>
                  <a:lnTo>
                    <a:pt x="1604361" y="0"/>
                  </a:lnTo>
                  <a:lnTo>
                    <a:pt x="2643448" y="1039087"/>
                  </a:lnTo>
                  <a:cubicBezTo>
                    <a:pt x="2643140" y="1375600"/>
                    <a:pt x="2642524" y="1784465"/>
                    <a:pt x="2642524" y="1784465"/>
                  </a:cubicBezTo>
                </a:path>
              </a:pathLst>
            </a:custGeom>
            <a:noFill/>
            <a:ln w="190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error">
              <a:extLst>
                <a:ext uri="{FF2B5EF4-FFF2-40B4-BE49-F238E27FC236}">
                  <a16:creationId xmlns:a16="http://schemas.microsoft.com/office/drawing/2014/main" id="{16DD2CC4-3F39-71B5-2EAE-2F8F542D48DD}"/>
                </a:ext>
              </a:extLst>
            </p:cNvPr>
            <p:cNvGrpSpPr/>
            <p:nvPr/>
          </p:nvGrpSpPr>
          <p:grpSpPr>
            <a:xfrm>
              <a:off x="6264461" y="3995317"/>
              <a:ext cx="1153263" cy="1153263"/>
              <a:chOff x="6797803" y="4644580"/>
              <a:chExt cx="1008000" cy="1008000"/>
            </a:xfrm>
          </p:grpSpPr>
          <p:cxnSp>
            <p:nvCxnSpPr>
              <p:cNvPr id="16" name="error2">
                <a:extLst>
                  <a:ext uri="{FF2B5EF4-FFF2-40B4-BE49-F238E27FC236}">
                    <a16:creationId xmlns:a16="http://schemas.microsoft.com/office/drawing/2014/main" id="{10B3B475-7323-FB6B-B5F8-A66E26A75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803" y="4644580"/>
                <a:ext cx="1008000" cy="1008000"/>
              </a:xfrm>
              <a:prstGeom prst="line">
                <a:avLst/>
              </a:prstGeom>
              <a:ln w="1905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rror1">
                <a:extLst>
                  <a:ext uri="{FF2B5EF4-FFF2-40B4-BE49-F238E27FC236}">
                    <a16:creationId xmlns:a16="http://schemas.microsoft.com/office/drawing/2014/main" id="{588D0DBE-FE00-612C-ACE9-06F99C85525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797803" y="4644580"/>
                <a:ext cx="1008000" cy="1008000"/>
              </a:xfrm>
              <a:prstGeom prst="line">
                <a:avLst/>
              </a:prstGeom>
              <a:ln w="1905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045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user">
            <a:extLst>
              <a:ext uri="{FF2B5EF4-FFF2-40B4-BE49-F238E27FC236}">
                <a16:creationId xmlns:a16="http://schemas.microsoft.com/office/drawing/2014/main" id="{E8E74DD4-FFD6-C43B-ECF5-6487EA646AB1}"/>
              </a:ext>
            </a:extLst>
          </p:cNvPr>
          <p:cNvGrpSpPr/>
          <p:nvPr/>
        </p:nvGrpSpPr>
        <p:grpSpPr>
          <a:xfrm>
            <a:off x="2799080" y="132080"/>
            <a:ext cx="6593840" cy="6593840"/>
            <a:chOff x="2799080" y="132080"/>
            <a:chExt cx="6593840" cy="6593840"/>
          </a:xfrm>
        </p:grpSpPr>
        <p:sp>
          <p:nvSpPr>
            <p:cNvPr id="2" name="user_bg">
              <a:extLst>
                <a:ext uri="{FF2B5EF4-FFF2-40B4-BE49-F238E27FC236}">
                  <a16:creationId xmlns:a16="http://schemas.microsoft.com/office/drawing/2014/main" id="{77B40FB0-C134-C740-BEED-3A014C3A05C0}"/>
                </a:ext>
              </a:extLst>
            </p:cNvPr>
            <p:cNvSpPr/>
            <p:nvPr/>
          </p:nvSpPr>
          <p:spPr>
            <a:xfrm>
              <a:off x="2799080" y="132080"/>
              <a:ext cx="6593840" cy="65938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user_main">
              <a:extLst>
                <a:ext uri="{FF2B5EF4-FFF2-40B4-BE49-F238E27FC236}">
                  <a16:creationId xmlns:a16="http://schemas.microsoft.com/office/drawing/2014/main" id="{2D3E72C8-25A4-067F-A2A8-397AA44B3EB4}"/>
                </a:ext>
              </a:extLst>
            </p:cNvPr>
            <p:cNvGrpSpPr/>
            <p:nvPr/>
          </p:nvGrpSpPr>
          <p:grpSpPr>
            <a:xfrm>
              <a:off x="4353646" y="1642013"/>
              <a:ext cx="3484708" cy="4918118"/>
              <a:chOff x="3936000" y="1061720"/>
              <a:chExt cx="4320000" cy="6097001"/>
            </a:xfrm>
          </p:grpSpPr>
          <p:sp>
            <p:nvSpPr>
              <p:cNvPr id="3" name="user_head">
                <a:extLst>
                  <a:ext uri="{FF2B5EF4-FFF2-40B4-BE49-F238E27FC236}">
                    <a16:creationId xmlns:a16="http://schemas.microsoft.com/office/drawing/2014/main" id="{CCFB1191-F636-9FF5-6CCF-E10075D2EE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03800" y="1061720"/>
                <a:ext cx="2160000" cy="216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user_body">
                <a:extLst>
                  <a:ext uri="{FF2B5EF4-FFF2-40B4-BE49-F238E27FC236}">
                    <a16:creationId xmlns:a16="http://schemas.microsoft.com/office/drawing/2014/main" id="{5560E5DA-4F82-9A7F-52F0-C74AAE7436D2}"/>
                  </a:ext>
                </a:extLst>
              </p:cNvPr>
              <p:cNvSpPr/>
              <p:nvPr/>
            </p:nvSpPr>
            <p:spPr>
              <a:xfrm rot="10800000">
                <a:off x="3936000" y="3453401"/>
                <a:ext cx="4320000" cy="3705320"/>
              </a:xfrm>
              <a:prstGeom prst="pie">
                <a:avLst>
                  <a:gd name="adj1" fmla="val 0"/>
                  <a:gd name="adj2" fmla="val 1079889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80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con" descr="徽标&#10;&#10;描述已自动生成">
            <a:extLst>
              <a:ext uri="{FF2B5EF4-FFF2-40B4-BE49-F238E27FC236}">
                <a16:creationId xmlns:a16="http://schemas.microsoft.com/office/drawing/2014/main" id="{01F8058C-11F6-0B45-4D26-867551EFA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47" y="0"/>
            <a:ext cx="6855306" cy="6858000"/>
          </a:xfrm>
          <a:prstGeom prst="rect">
            <a:avLst/>
          </a:prstGeom>
        </p:spPr>
      </p:pic>
      <p:pic>
        <p:nvPicPr>
          <p:cNvPr id="9" name="profile" descr="文本&#10;&#10;低可信度描述已自动生成">
            <a:extLst>
              <a:ext uri="{FF2B5EF4-FFF2-40B4-BE49-F238E27FC236}">
                <a16:creationId xmlns:a16="http://schemas.microsoft.com/office/drawing/2014/main" id="{00492FF6-5793-ADB5-1E59-694DCDCA2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46" y="2621281"/>
            <a:ext cx="4236720" cy="42367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9211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logo">
            <a:extLst>
              <a:ext uri="{FF2B5EF4-FFF2-40B4-BE49-F238E27FC236}">
                <a16:creationId xmlns:a16="http://schemas.microsoft.com/office/drawing/2014/main" id="{69ACC741-016E-5FC1-A15B-6A34E4E85C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71312" y="-95688"/>
            <a:ext cx="7049376" cy="7049376"/>
            <a:chOff x="2571312" y="-95688"/>
            <a:chExt cx="7049376" cy="7049376"/>
          </a:xfrm>
        </p:grpSpPr>
        <p:sp>
          <p:nvSpPr>
            <p:cNvPr id="23" name="bg">
              <a:extLst>
                <a:ext uri="{FF2B5EF4-FFF2-40B4-BE49-F238E27FC236}">
                  <a16:creationId xmlns:a16="http://schemas.microsoft.com/office/drawing/2014/main" id="{9F9A926D-72AC-485F-A4C2-629641D99ED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71312" y="-95688"/>
              <a:ext cx="7049376" cy="7049376"/>
            </a:xfrm>
            <a:custGeom>
              <a:avLst/>
              <a:gdLst>
                <a:gd name="connsiteX0" fmla="*/ 25 w 1428750"/>
                <a:gd name="connsiteY0" fmla="*/ 714400 h 1428750"/>
                <a:gd name="connsiteX1" fmla="*/ 714400 w 1428750"/>
                <a:gd name="connsiteY1" fmla="*/ 25 h 1428750"/>
                <a:gd name="connsiteX2" fmla="*/ 1428775 w 1428750"/>
                <a:gd name="connsiteY2" fmla="*/ 714400 h 1428750"/>
                <a:gd name="connsiteX3" fmla="*/ 714400 w 1428750"/>
                <a:gd name="connsiteY3" fmla="*/ 1428775 h 1428750"/>
                <a:gd name="connsiteX4" fmla="*/ 25 w 1428750"/>
                <a:gd name="connsiteY4" fmla="*/ 71440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0" h="1428750">
                  <a:moveTo>
                    <a:pt x="25" y="714400"/>
                  </a:moveTo>
                  <a:cubicBezTo>
                    <a:pt x="25" y="178619"/>
                    <a:pt x="178619" y="25"/>
                    <a:pt x="714400" y="25"/>
                  </a:cubicBezTo>
                  <a:cubicBezTo>
                    <a:pt x="1250181" y="25"/>
                    <a:pt x="1428775" y="178619"/>
                    <a:pt x="1428775" y="714400"/>
                  </a:cubicBezTo>
                  <a:cubicBezTo>
                    <a:pt x="1428775" y="1250181"/>
                    <a:pt x="1250181" y="1428775"/>
                    <a:pt x="714400" y="1428775"/>
                  </a:cubicBezTo>
                  <a:cubicBezTo>
                    <a:pt x="178619" y="1428775"/>
                    <a:pt x="25" y="1250181"/>
                    <a:pt x="25" y="714400"/>
                  </a:cubicBezTo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1EFE4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9" name="planet">
              <a:extLst>
                <a:ext uri="{FF2B5EF4-FFF2-40B4-BE49-F238E27FC236}">
                  <a16:creationId xmlns:a16="http://schemas.microsoft.com/office/drawing/2014/main" id="{50008229-9B8A-4DE3-91C4-1ADADAFD45C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76131" y="1168948"/>
              <a:ext cx="5822618" cy="4520104"/>
              <a:chOff x="3278357" y="1168946"/>
              <a:chExt cx="5822618" cy="4520104"/>
            </a:xfrm>
          </p:grpSpPr>
          <p:sp>
            <p:nvSpPr>
              <p:cNvPr id="18" name="front">
                <a:extLst>
                  <a:ext uri="{FF2B5EF4-FFF2-40B4-BE49-F238E27FC236}">
                    <a16:creationId xmlns:a16="http://schemas.microsoft.com/office/drawing/2014/main" id="{EDC3AAF1-82F1-4428-9E01-B6DCE5B4E2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3446828" y="1256451"/>
                <a:ext cx="4568453" cy="3264186"/>
              </a:xfrm>
              <a:custGeom>
                <a:avLst/>
                <a:gdLst>
                  <a:gd name="connsiteX0" fmla="*/ 3562394 w 4568453"/>
                  <a:gd name="connsiteY0" fmla="*/ 391365 h 3264186"/>
                  <a:gd name="connsiteX1" fmla="*/ 4402420 w 4568453"/>
                  <a:gd name="connsiteY1" fmla="*/ 1429272 h 3264186"/>
                  <a:gd name="connsiteX2" fmla="*/ 4443425 w 4568453"/>
                  <a:gd name="connsiteY2" fmla="*/ 1547142 h 3264186"/>
                  <a:gd name="connsiteX3" fmla="*/ 4443426 w 4568453"/>
                  <a:gd name="connsiteY3" fmla="*/ 1547142 h 3264186"/>
                  <a:gd name="connsiteX4" fmla="*/ 4474559 w 4568453"/>
                  <a:gd name="connsiteY4" fmla="*/ 1636634 h 3264186"/>
                  <a:gd name="connsiteX5" fmla="*/ 4472077 w 4568453"/>
                  <a:gd name="connsiteY5" fmla="*/ 2942050 h 3264186"/>
                  <a:gd name="connsiteX6" fmla="*/ 4443886 w 4568453"/>
                  <a:gd name="connsiteY6" fmla="*/ 3021178 h 3264186"/>
                  <a:gd name="connsiteX7" fmla="*/ 4372980 w 4568453"/>
                  <a:gd name="connsiteY7" fmla="*/ 3040410 h 3264186"/>
                  <a:gd name="connsiteX8" fmla="*/ 2284226 w 4568453"/>
                  <a:gd name="connsiteY8" fmla="*/ 3264186 h 3264186"/>
                  <a:gd name="connsiteX9" fmla="*/ 195472 w 4568453"/>
                  <a:gd name="connsiteY9" fmla="*/ 3040410 h 3264186"/>
                  <a:gd name="connsiteX10" fmla="*/ 125027 w 4568453"/>
                  <a:gd name="connsiteY10" fmla="*/ 3021303 h 3264186"/>
                  <a:gd name="connsiteX11" fmla="*/ 93896 w 4568453"/>
                  <a:gd name="connsiteY11" fmla="*/ 2931816 h 3264186"/>
                  <a:gd name="connsiteX12" fmla="*/ 96377 w 4568453"/>
                  <a:gd name="connsiteY12" fmla="*/ 1626401 h 3264186"/>
                  <a:gd name="connsiteX13" fmla="*/ 124571 w 4568453"/>
                  <a:gd name="connsiteY13" fmla="*/ 1547266 h 3264186"/>
                  <a:gd name="connsiteX14" fmla="*/ 124570 w 4568453"/>
                  <a:gd name="connsiteY14" fmla="*/ 1547266 h 3264186"/>
                  <a:gd name="connsiteX15" fmla="*/ 172227 w 4568453"/>
                  <a:gd name="connsiteY15" fmla="*/ 1413505 h 3264186"/>
                  <a:gd name="connsiteX16" fmla="*/ 391366 w 4568453"/>
                  <a:gd name="connsiteY16" fmla="*/ 1006059 h 3264186"/>
                  <a:gd name="connsiteX17" fmla="*/ 3562394 w 4568453"/>
                  <a:gd name="connsiteY17" fmla="*/ 391365 h 326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68453" h="3264186">
                    <a:moveTo>
                      <a:pt x="3562394" y="391365"/>
                    </a:moveTo>
                    <a:cubicBezTo>
                      <a:pt x="3954419" y="656082"/>
                      <a:pt x="4238136" y="1021178"/>
                      <a:pt x="4402420" y="1429272"/>
                    </a:cubicBezTo>
                    <a:lnTo>
                      <a:pt x="4443425" y="1547142"/>
                    </a:lnTo>
                    <a:lnTo>
                      <a:pt x="4443426" y="1547142"/>
                    </a:lnTo>
                    <a:lnTo>
                      <a:pt x="4474559" y="1636634"/>
                    </a:lnTo>
                    <a:cubicBezTo>
                      <a:pt x="4598725" y="2057466"/>
                      <a:pt x="4601606" y="2511732"/>
                      <a:pt x="4472077" y="2942050"/>
                    </a:cubicBezTo>
                    <a:lnTo>
                      <a:pt x="4443886" y="3021178"/>
                    </a:lnTo>
                    <a:lnTo>
                      <a:pt x="4372980" y="3040410"/>
                    </a:lnTo>
                    <a:cubicBezTo>
                      <a:pt x="3805359" y="3180207"/>
                      <a:pt x="3077655" y="3264185"/>
                      <a:pt x="2284226" y="3264186"/>
                    </a:cubicBezTo>
                    <a:cubicBezTo>
                      <a:pt x="1490797" y="3264185"/>
                      <a:pt x="763094" y="3180207"/>
                      <a:pt x="195472" y="3040410"/>
                    </a:cubicBezTo>
                    <a:lnTo>
                      <a:pt x="125027" y="3021303"/>
                    </a:lnTo>
                    <a:lnTo>
                      <a:pt x="93896" y="2931816"/>
                    </a:lnTo>
                    <a:cubicBezTo>
                      <a:pt x="-30271" y="2510984"/>
                      <a:pt x="-33151" y="2056719"/>
                      <a:pt x="96377" y="1626401"/>
                    </a:cubicBezTo>
                    <a:lnTo>
                      <a:pt x="124571" y="1547266"/>
                    </a:lnTo>
                    <a:lnTo>
                      <a:pt x="124570" y="1547266"/>
                    </a:lnTo>
                    <a:lnTo>
                      <a:pt x="172227" y="1413505"/>
                    </a:lnTo>
                    <a:cubicBezTo>
                      <a:pt x="230216" y="1273257"/>
                      <a:pt x="303126" y="1136734"/>
                      <a:pt x="391366" y="1006059"/>
                    </a:cubicBezTo>
                    <a:cubicBezTo>
                      <a:pt x="1097277" y="-39340"/>
                      <a:pt x="2516996" y="-314548"/>
                      <a:pt x="3562394" y="3913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side2">
                <a:extLst>
                  <a:ext uri="{FF2B5EF4-FFF2-40B4-BE49-F238E27FC236}">
                    <a16:creationId xmlns:a16="http://schemas.microsoft.com/office/drawing/2014/main" id="{BD57FE45-3B3F-48E9-9F6A-2E887A3B73D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7789113" y="1168946"/>
                <a:ext cx="1124525" cy="1474036"/>
              </a:xfrm>
              <a:custGeom>
                <a:avLst/>
                <a:gdLst>
                  <a:gd name="connsiteX0" fmla="*/ 866474 w 1124525"/>
                  <a:gd name="connsiteY0" fmla="*/ 355634 h 1474036"/>
                  <a:gd name="connsiteX1" fmla="*/ 1124525 w 1124525"/>
                  <a:gd name="connsiteY1" fmla="*/ 737080 h 1474036"/>
                  <a:gd name="connsiteX2" fmla="*/ 162744 w 1124525"/>
                  <a:gd name="connsiteY2" fmla="*/ 1430019 h 1474036"/>
                  <a:gd name="connsiteX3" fmla="*/ 460 w 1124525"/>
                  <a:gd name="connsiteY3" fmla="*/ 1474036 h 1474036"/>
                  <a:gd name="connsiteX4" fmla="*/ 28651 w 1124525"/>
                  <a:gd name="connsiteY4" fmla="*/ 1394908 h 1474036"/>
                  <a:gd name="connsiteX5" fmla="*/ 31133 w 1124525"/>
                  <a:gd name="connsiteY5" fmla="*/ 89492 h 1474036"/>
                  <a:gd name="connsiteX6" fmla="*/ 0 w 1124525"/>
                  <a:gd name="connsiteY6" fmla="*/ 0 h 1474036"/>
                  <a:gd name="connsiteX7" fmla="*/ 162744 w 1124525"/>
                  <a:gd name="connsiteY7" fmla="*/ 44141 h 1474036"/>
                  <a:gd name="connsiteX8" fmla="*/ 866474 w 1124525"/>
                  <a:gd name="connsiteY8" fmla="*/ 355634 h 147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525" h="1474036">
                    <a:moveTo>
                      <a:pt x="866474" y="355634"/>
                    </a:moveTo>
                    <a:cubicBezTo>
                      <a:pt x="1032639" y="472875"/>
                      <a:pt x="1124525" y="601775"/>
                      <a:pt x="1124525" y="737080"/>
                    </a:cubicBezTo>
                    <a:cubicBezTo>
                      <a:pt x="1124525" y="1007689"/>
                      <a:pt x="756981" y="1252680"/>
                      <a:pt x="162744" y="1430019"/>
                    </a:cubicBezTo>
                    <a:lnTo>
                      <a:pt x="460" y="1474036"/>
                    </a:lnTo>
                    <a:lnTo>
                      <a:pt x="28651" y="1394908"/>
                    </a:lnTo>
                    <a:cubicBezTo>
                      <a:pt x="158180" y="964590"/>
                      <a:pt x="155299" y="510324"/>
                      <a:pt x="31133" y="89492"/>
                    </a:cubicBezTo>
                    <a:lnTo>
                      <a:pt x="0" y="0"/>
                    </a:lnTo>
                    <a:lnTo>
                      <a:pt x="162744" y="44141"/>
                    </a:lnTo>
                    <a:cubicBezTo>
                      <a:pt x="459863" y="132811"/>
                      <a:pt x="700308" y="238393"/>
                      <a:pt x="866474" y="355634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shadow">
                <a:extLst>
                  <a:ext uri="{FF2B5EF4-FFF2-40B4-BE49-F238E27FC236}">
                    <a16:creationId xmlns:a16="http://schemas.microsoft.com/office/drawing/2014/main" id="{FC32ED88-FFBC-4ED2-B9D6-DF2AC59F008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4782116" y="3907137"/>
                <a:ext cx="4318859" cy="1547273"/>
              </a:xfrm>
              <a:custGeom>
                <a:avLst/>
                <a:gdLst>
                  <a:gd name="connsiteX0" fmla="*/ 4318859 w 4318859"/>
                  <a:gd name="connsiteY0" fmla="*/ 0 h 1547273"/>
                  <a:gd name="connsiteX1" fmla="*/ 4271201 w 4318859"/>
                  <a:gd name="connsiteY1" fmla="*/ 133769 h 1547273"/>
                  <a:gd name="connsiteX2" fmla="*/ 4052062 w 4318859"/>
                  <a:gd name="connsiteY2" fmla="*/ 541215 h 1547273"/>
                  <a:gd name="connsiteX3" fmla="*/ 881033 w 4318859"/>
                  <a:gd name="connsiteY3" fmla="*/ 1155909 h 1547273"/>
                  <a:gd name="connsiteX4" fmla="*/ 41007 w 4318859"/>
                  <a:gd name="connsiteY4" fmla="*/ 118002 h 1547273"/>
                  <a:gd name="connsiteX5" fmla="*/ 0 w 4318859"/>
                  <a:gd name="connsiteY5" fmla="*/ 125 h 1547273"/>
                  <a:gd name="connsiteX6" fmla="*/ 70445 w 4318859"/>
                  <a:gd name="connsiteY6" fmla="*/ 19232 h 1547273"/>
                  <a:gd name="connsiteX7" fmla="*/ 2159199 w 4318859"/>
                  <a:gd name="connsiteY7" fmla="*/ 243008 h 1547273"/>
                  <a:gd name="connsiteX8" fmla="*/ 4247953 w 4318859"/>
                  <a:gd name="connsiteY8" fmla="*/ 19232 h 1547273"/>
                  <a:gd name="connsiteX9" fmla="*/ 4318859 w 4318859"/>
                  <a:gd name="connsiteY9" fmla="*/ 0 h 154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18859" h="1547273">
                    <a:moveTo>
                      <a:pt x="4318859" y="0"/>
                    </a:moveTo>
                    <a:lnTo>
                      <a:pt x="4271201" y="133769"/>
                    </a:lnTo>
                    <a:cubicBezTo>
                      <a:pt x="4213210" y="274016"/>
                      <a:pt x="4140301" y="410540"/>
                      <a:pt x="4052062" y="541215"/>
                    </a:cubicBezTo>
                    <a:cubicBezTo>
                      <a:pt x="3346150" y="1586613"/>
                      <a:pt x="1926431" y="1861821"/>
                      <a:pt x="881033" y="1155909"/>
                    </a:cubicBezTo>
                    <a:cubicBezTo>
                      <a:pt x="489008" y="891192"/>
                      <a:pt x="205292" y="526096"/>
                      <a:pt x="41007" y="118002"/>
                    </a:cubicBezTo>
                    <a:lnTo>
                      <a:pt x="0" y="125"/>
                    </a:lnTo>
                    <a:lnTo>
                      <a:pt x="70445" y="19232"/>
                    </a:lnTo>
                    <a:cubicBezTo>
                      <a:pt x="638067" y="159029"/>
                      <a:pt x="1365770" y="243007"/>
                      <a:pt x="2159199" y="243008"/>
                    </a:cubicBezTo>
                    <a:cubicBezTo>
                      <a:pt x="2952628" y="243007"/>
                      <a:pt x="3680332" y="159029"/>
                      <a:pt x="4247953" y="19232"/>
                    </a:cubicBezTo>
                    <a:lnTo>
                      <a:pt x="431885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736600" dir="13500000">
                  <a:srgbClr val="0DCAE3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side1">
                <a:extLst>
                  <a:ext uri="{FF2B5EF4-FFF2-40B4-BE49-F238E27FC236}">
                    <a16:creationId xmlns:a16="http://schemas.microsoft.com/office/drawing/2014/main" id="{ED4E501F-9511-4516-BC77-84E586F2E84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3278357" y="4215012"/>
                <a:ext cx="1124526" cy="1474038"/>
              </a:xfrm>
              <a:custGeom>
                <a:avLst/>
                <a:gdLst>
                  <a:gd name="connsiteX0" fmla="*/ 1124070 w 1124526"/>
                  <a:gd name="connsiteY0" fmla="*/ 0 h 1474038"/>
                  <a:gd name="connsiteX1" fmla="*/ 1095876 w 1124526"/>
                  <a:gd name="connsiteY1" fmla="*/ 79136 h 1474038"/>
                  <a:gd name="connsiteX2" fmla="*/ 1093395 w 1124526"/>
                  <a:gd name="connsiteY2" fmla="*/ 1384551 h 1474038"/>
                  <a:gd name="connsiteX3" fmla="*/ 1124526 w 1124526"/>
                  <a:gd name="connsiteY3" fmla="*/ 1474038 h 1474038"/>
                  <a:gd name="connsiteX4" fmla="*/ 961781 w 1124526"/>
                  <a:gd name="connsiteY4" fmla="*/ 1429896 h 1474038"/>
                  <a:gd name="connsiteX5" fmla="*/ 0 w 1124526"/>
                  <a:gd name="connsiteY5" fmla="*/ 736957 h 1474038"/>
                  <a:gd name="connsiteX6" fmla="*/ 961781 w 1124526"/>
                  <a:gd name="connsiteY6" fmla="*/ 44018 h 1474038"/>
                  <a:gd name="connsiteX7" fmla="*/ 1124070 w 1124526"/>
                  <a:gd name="connsiteY7" fmla="*/ 0 h 1474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4526" h="1474038">
                    <a:moveTo>
                      <a:pt x="1124070" y="0"/>
                    </a:moveTo>
                    <a:lnTo>
                      <a:pt x="1095876" y="79136"/>
                    </a:lnTo>
                    <a:cubicBezTo>
                      <a:pt x="966348" y="509454"/>
                      <a:pt x="969228" y="963719"/>
                      <a:pt x="1093395" y="1384551"/>
                    </a:cubicBezTo>
                    <a:lnTo>
                      <a:pt x="1124526" y="1474038"/>
                    </a:lnTo>
                    <a:lnTo>
                      <a:pt x="961781" y="1429896"/>
                    </a:lnTo>
                    <a:cubicBezTo>
                      <a:pt x="367544" y="1252557"/>
                      <a:pt x="0" y="1007567"/>
                      <a:pt x="0" y="736957"/>
                    </a:cubicBezTo>
                    <a:cubicBezTo>
                      <a:pt x="0" y="466348"/>
                      <a:pt x="367543" y="221357"/>
                      <a:pt x="961781" y="44018"/>
                    </a:cubicBezTo>
                    <a:lnTo>
                      <a:pt x="1124070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31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preview_logo">
            <a:extLst>
              <a:ext uri="{FF2B5EF4-FFF2-40B4-BE49-F238E27FC236}">
                <a16:creationId xmlns:a16="http://schemas.microsoft.com/office/drawing/2014/main" id="{E0FA907A-AC65-9644-939C-7041AE9BEB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71312" y="-95688"/>
            <a:ext cx="7049376" cy="7049377"/>
            <a:chOff x="2571312" y="-95688"/>
            <a:chExt cx="7049376" cy="7049377"/>
          </a:xfrm>
        </p:grpSpPr>
        <p:grpSp>
          <p:nvGrpSpPr>
            <p:cNvPr id="21" name="logo">
              <a:extLst>
                <a:ext uri="{FF2B5EF4-FFF2-40B4-BE49-F238E27FC236}">
                  <a16:creationId xmlns:a16="http://schemas.microsoft.com/office/drawing/2014/main" id="{0CA39362-1143-7BAB-FBAB-4BDEF323E5A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571312" y="-95688"/>
              <a:ext cx="7049376" cy="7049376"/>
              <a:chOff x="2571312" y="-95688"/>
              <a:chExt cx="7049376" cy="7049376"/>
            </a:xfrm>
          </p:grpSpPr>
          <p:sp>
            <p:nvSpPr>
              <p:cNvPr id="22" name="bg">
                <a:extLst>
                  <a:ext uri="{FF2B5EF4-FFF2-40B4-BE49-F238E27FC236}">
                    <a16:creationId xmlns:a16="http://schemas.microsoft.com/office/drawing/2014/main" id="{D0331F1D-44CB-4631-4053-27025B951FE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71312" y="-95688"/>
                <a:ext cx="7049376" cy="7049376"/>
              </a:xfrm>
              <a:custGeom>
                <a:avLst/>
                <a:gdLst>
                  <a:gd name="connsiteX0" fmla="*/ 25 w 1428750"/>
                  <a:gd name="connsiteY0" fmla="*/ 714400 h 1428750"/>
                  <a:gd name="connsiteX1" fmla="*/ 714400 w 1428750"/>
                  <a:gd name="connsiteY1" fmla="*/ 25 h 1428750"/>
                  <a:gd name="connsiteX2" fmla="*/ 1428775 w 1428750"/>
                  <a:gd name="connsiteY2" fmla="*/ 714400 h 1428750"/>
                  <a:gd name="connsiteX3" fmla="*/ 714400 w 1428750"/>
                  <a:gd name="connsiteY3" fmla="*/ 1428775 h 1428750"/>
                  <a:gd name="connsiteX4" fmla="*/ 25 w 1428750"/>
                  <a:gd name="connsiteY4" fmla="*/ 71440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0" h="1428750">
                    <a:moveTo>
                      <a:pt x="25" y="714400"/>
                    </a:moveTo>
                    <a:cubicBezTo>
                      <a:pt x="25" y="178619"/>
                      <a:pt x="178619" y="25"/>
                      <a:pt x="714400" y="25"/>
                    </a:cubicBezTo>
                    <a:cubicBezTo>
                      <a:pt x="1250181" y="25"/>
                      <a:pt x="1428775" y="178619"/>
                      <a:pt x="1428775" y="714400"/>
                    </a:cubicBezTo>
                    <a:cubicBezTo>
                      <a:pt x="1428775" y="1250181"/>
                      <a:pt x="1250181" y="1428775"/>
                      <a:pt x="714400" y="1428775"/>
                    </a:cubicBezTo>
                    <a:cubicBezTo>
                      <a:pt x="178619" y="1428775"/>
                      <a:pt x="25" y="1250181"/>
                      <a:pt x="25" y="714400"/>
                    </a:cubicBezTo>
                  </a:path>
                </a:pathLst>
              </a:custGeom>
              <a:gradFill>
                <a:gsLst>
                  <a:gs pos="0">
                    <a:srgbClr val="6D9BE5"/>
                  </a:gs>
                  <a:gs pos="100000">
                    <a:srgbClr val="6A2DC3"/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4" name="planet">
                <a:extLst>
                  <a:ext uri="{FF2B5EF4-FFF2-40B4-BE49-F238E27FC236}">
                    <a16:creationId xmlns:a16="http://schemas.microsoft.com/office/drawing/2014/main" id="{E6572615-DA4C-8F33-9993-B76D4FA3858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76131" y="1168948"/>
                <a:ext cx="5822618" cy="4520104"/>
                <a:chOff x="3278357" y="1168946"/>
                <a:chExt cx="5822618" cy="4520104"/>
              </a:xfrm>
            </p:grpSpPr>
            <p:sp>
              <p:nvSpPr>
                <p:cNvPr id="25" name="front">
                  <a:extLst>
                    <a:ext uri="{FF2B5EF4-FFF2-40B4-BE49-F238E27FC236}">
                      <a16:creationId xmlns:a16="http://schemas.microsoft.com/office/drawing/2014/main" id="{30FC06FE-10BC-7B6E-E5C8-74AFA922D21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9558233">
                  <a:off x="3446828" y="1256451"/>
                  <a:ext cx="4568453" cy="3264186"/>
                </a:xfrm>
                <a:custGeom>
                  <a:avLst/>
                  <a:gdLst>
                    <a:gd name="connsiteX0" fmla="*/ 3562394 w 4568453"/>
                    <a:gd name="connsiteY0" fmla="*/ 391365 h 3264186"/>
                    <a:gd name="connsiteX1" fmla="*/ 4402420 w 4568453"/>
                    <a:gd name="connsiteY1" fmla="*/ 1429272 h 3264186"/>
                    <a:gd name="connsiteX2" fmla="*/ 4443425 w 4568453"/>
                    <a:gd name="connsiteY2" fmla="*/ 1547142 h 3264186"/>
                    <a:gd name="connsiteX3" fmla="*/ 4443426 w 4568453"/>
                    <a:gd name="connsiteY3" fmla="*/ 1547142 h 3264186"/>
                    <a:gd name="connsiteX4" fmla="*/ 4474559 w 4568453"/>
                    <a:gd name="connsiteY4" fmla="*/ 1636634 h 3264186"/>
                    <a:gd name="connsiteX5" fmla="*/ 4472077 w 4568453"/>
                    <a:gd name="connsiteY5" fmla="*/ 2942050 h 3264186"/>
                    <a:gd name="connsiteX6" fmla="*/ 4443886 w 4568453"/>
                    <a:gd name="connsiteY6" fmla="*/ 3021178 h 3264186"/>
                    <a:gd name="connsiteX7" fmla="*/ 4372980 w 4568453"/>
                    <a:gd name="connsiteY7" fmla="*/ 3040410 h 3264186"/>
                    <a:gd name="connsiteX8" fmla="*/ 2284226 w 4568453"/>
                    <a:gd name="connsiteY8" fmla="*/ 3264186 h 3264186"/>
                    <a:gd name="connsiteX9" fmla="*/ 195472 w 4568453"/>
                    <a:gd name="connsiteY9" fmla="*/ 3040410 h 3264186"/>
                    <a:gd name="connsiteX10" fmla="*/ 125027 w 4568453"/>
                    <a:gd name="connsiteY10" fmla="*/ 3021303 h 3264186"/>
                    <a:gd name="connsiteX11" fmla="*/ 93896 w 4568453"/>
                    <a:gd name="connsiteY11" fmla="*/ 2931816 h 3264186"/>
                    <a:gd name="connsiteX12" fmla="*/ 96377 w 4568453"/>
                    <a:gd name="connsiteY12" fmla="*/ 1626401 h 3264186"/>
                    <a:gd name="connsiteX13" fmla="*/ 124571 w 4568453"/>
                    <a:gd name="connsiteY13" fmla="*/ 1547266 h 3264186"/>
                    <a:gd name="connsiteX14" fmla="*/ 124570 w 4568453"/>
                    <a:gd name="connsiteY14" fmla="*/ 1547266 h 3264186"/>
                    <a:gd name="connsiteX15" fmla="*/ 172227 w 4568453"/>
                    <a:gd name="connsiteY15" fmla="*/ 1413505 h 3264186"/>
                    <a:gd name="connsiteX16" fmla="*/ 391366 w 4568453"/>
                    <a:gd name="connsiteY16" fmla="*/ 1006059 h 3264186"/>
                    <a:gd name="connsiteX17" fmla="*/ 3562394 w 4568453"/>
                    <a:gd name="connsiteY17" fmla="*/ 391365 h 3264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568453" h="3264186">
                      <a:moveTo>
                        <a:pt x="3562394" y="391365"/>
                      </a:moveTo>
                      <a:cubicBezTo>
                        <a:pt x="3954419" y="656082"/>
                        <a:pt x="4238136" y="1021178"/>
                        <a:pt x="4402420" y="1429272"/>
                      </a:cubicBezTo>
                      <a:lnTo>
                        <a:pt x="4443425" y="1547142"/>
                      </a:lnTo>
                      <a:lnTo>
                        <a:pt x="4443426" y="1547142"/>
                      </a:lnTo>
                      <a:lnTo>
                        <a:pt x="4474559" y="1636634"/>
                      </a:lnTo>
                      <a:cubicBezTo>
                        <a:pt x="4598725" y="2057466"/>
                        <a:pt x="4601606" y="2511732"/>
                        <a:pt x="4472077" y="2942050"/>
                      </a:cubicBezTo>
                      <a:lnTo>
                        <a:pt x="4443886" y="3021178"/>
                      </a:lnTo>
                      <a:lnTo>
                        <a:pt x="4372980" y="3040410"/>
                      </a:lnTo>
                      <a:cubicBezTo>
                        <a:pt x="3805359" y="3180207"/>
                        <a:pt x="3077655" y="3264185"/>
                        <a:pt x="2284226" y="3264186"/>
                      </a:cubicBezTo>
                      <a:cubicBezTo>
                        <a:pt x="1490797" y="3264185"/>
                        <a:pt x="763094" y="3180207"/>
                        <a:pt x="195472" y="3040410"/>
                      </a:cubicBezTo>
                      <a:lnTo>
                        <a:pt x="125027" y="3021303"/>
                      </a:lnTo>
                      <a:lnTo>
                        <a:pt x="93896" y="2931816"/>
                      </a:lnTo>
                      <a:cubicBezTo>
                        <a:pt x="-30271" y="2510984"/>
                        <a:pt x="-33151" y="2056719"/>
                        <a:pt x="96377" y="1626401"/>
                      </a:cubicBezTo>
                      <a:lnTo>
                        <a:pt x="124571" y="1547266"/>
                      </a:lnTo>
                      <a:lnTo>
                        <a:pt x="124570" y="1547266"/>
                      </a:lnTo>
                      <a:lnTo>
                        <a:pt x="172227" y="1413505"/>
                      </a:lnTo>
                      <a:cubicBezTo>
                        <a:pt x="230216" y="1273257"/>
                        <a:pt x="303126" y="1136734"/>
                        <a:pt x="391366" y="1006059"/>
                      </a:cubicBezTo>
                      <a:cubicBezTo>
                        <a:pt x="1097277" y="-39340"/>
                        <a:pt x="2516996" y="-314548"/>
                        <a:pt x="3562394" y="3913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side2">
                  <a:extLst>
                    <a:ext uri="{FF2B5EF4-FFF2-40B4-BE49-F238E27FC236}">
                      <a16:creationId xmlns:a16="http://schemas.microsoft.com/office/drawing/2014/main" id="{AA34BCEB-CD94-734E-7B2D-4DD018D00E0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9558233">
                  <a:off x="7789113" y="1168946"/>
                  <a:ext cx="1124525" cy="1474036"/>
                </a:xfrm>
                <a:custGeom>
                  <a:avLst/>
                  <a:gdLst>
                    <a:gd name="connsiteX0" fmla="*/ 866474 w 1124525"/>
                    <a:gd name="connsiteY0" fmla="*/ 355634 h 1474036"/>
                    <a:gd name="connsiteX1" fmla="*/ 1124525 w 1124525"/>
                    <a:gd name="connsiteY1" fmla="*/ 737080 h 1474036"/>
                    <a:gd name="connsiteX2" fmla="*/ 162744 w 1124525"/>
                    <a:gd name="connsiteY2" fmla="*/ 1430019 h 1474036"/>
                    <a:gd name="connsiteX3" fmla="*/ 460 w 1124525"/>
                    <a:gd name="connsiteY3" fmla="*/ 1474036 h 1474036"/>
                    <a:gd name="connsiteX4" fmla="*/ 28651 w 1124525"/>
                    <a:gd name="connsiteY4" fmla="*/ 1394908 h 1474036"/>
                    <a:gd name="connsiteX5" fmla="*/ 31133 w 1124525"/>
                    <a:gd name="connsiteY5" fmla="*/ 89492 h 1474036"/>
                    <a:gd name="connsiteX6" fmla="*/ 0 w 1124525"/>
                    <a:gd name="connsiteY6" fmla="*/ 0 h 1474036"/>
                    <a:gd name="connsiteX7" fmla="*/ 162744 w 1124525"/>
                    <a:gd name="connsiteY7" fmla="*/ 44141 h 1474036"/>
                    <a:gd name="connsiteX8" fmla="*/ 866474 w 1124525"/>
                    <a:gd name="connsiteY8" fmla="*/ 355634 h 147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525" h="1474036">
                      <a:moveTo>
                        <a:pt x="866474" y="355634"/>
                      </a:moveTo>
                      <a:cubicBezTo>
                        <a:pt x="1032639" y="472875"/>
                        <a:pt x="1124525" y="601775"/>
                        <a:pt x="1124525" y="737080"/>
                      </a:cubicBezTo>
                      <a:cubicBezTo>
                        <a:pt x="1124525" y="1007689"/>
                        <a:pt x="756981" y="1252680"/>
                        <a:pt x="162744" y="1430019"/>
                      </a:cubicBezTo>
                      <a:lnTo>
                        <a:pt x="460" y="1474036"/>
                      </a:lnTo>
                      <a:lnTo>
                        <a:pt x="28651" y="1394908"/>
                      </a:lnTo>
                      <a:cubicBezTo>
                        <a:pt x="158180" y="964590"/>
                        <a:pt x="155299" y="510324"/>
                        <a:pt x="31133" y="89492"/>
                      </a:cubicBezTo>
                      <a:lnTo>
                        <a:pt x="0" y="0"/>
                      </a:lnTo>
                      <a:lnTo>
                        <a:pt x="162744" y="44141"/>
                      </a:lnTo>
                      <a:cubicBezTo>
                        <a:pt x="459863" y="132811"/>
                        <a:pt x="700308" y="238393"/>
                        <a:pt x="866474" y="355634"/>
                      </a:cubicBez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shadow">
                  <a:extLst>
                    <a:ext uri="{FF2B5EF4-FFF2-40B4-BE49-F238E27FC236}">
                      <a16:creationId xmlns:a16="http://schemas.microsoft.com/office/drawing/2014/main" id="{0F788B84-9A4E-8DB6-80DD-25C3C13B3D3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9558233">
                  <a:off x="4782116" y="3907137"/>
                  <a:ext cx="4318859" cy="1547273"/>
                </a:xfrm>
                <a:custGeom>
                  <a:avLst/>
                  <a:gdLst>
                    <a:gd name="connsiteX0" fmla="*/ 4318859 w 4318859"/>
                    <a:gd name="connsiteY0" fmla="*/ 0 h 1547273"/>
                    <a:gd name="connsiteX1" fmla="*/ 4271201 w 4318859"/>
                    <a:gd name="connsiteY1" fmla="*/ 133769 h 1547273"/>
                    <a:gd name="connsiteX2" fmla="*/ 4052062 w 4318859"/>
                    <a:gd name="connsiteY2" fmla="*/ 541215 h 1547273"/>
                    <a:gd name="connsiteX3" fmla="*/ 881033 w 4318859"/>
                    <a:gd name="connsiteY3" fmla="*/ 1155909 h 1547273"/>
                    <a:gd name="connsiteX4" fmla="*/ 41007 w 4318859"/>
                    <a:gd name="connsiteY4" fmla="*/ 118002 h 1547273"/>
                    <a:gd name="connsiteX5" fmla="*/ 0 w 4318859"/>
                    <a:gd name="connsiteY5" fmla="*/ 125 h 1547273"/>
                    <a:gd name="connsiteX6" fmla="*/ 70445 w 4318859"/>
                    <a:gd name="connsiteY6" fmla="*/ 19232 h 1547273"/>
                    <a:gd name="connsiteX7" fmla="*/ 2159199 w 4318859"/>
                    <a:gd name="connsiteY7" fmla="*/ 243008 h 1547273"/>
                    <a:gd name="connsiteX8" fmla="*/ 4247953 w 4318859"/>
                    <a:gd name="connsiteY8" fmla="*/ 19232 h 1547273"/>
                    <a:gd name="connsiteX9" fmla="*/ 4318859 w 4318859"/>
                    <a:gd name="connsiteY9" fmla="*/ 0 h 154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18859" h="1547273">
                      <a:moveTo>
                        <a:pt x="4318859" y="0"/>
                      </a:moveTo>
                      <a:lnTo>
                        <a:pt x="4271201" y="133769"/>
                      </a:lnTo>
                      <a:cubicBezTo>
                        <a:pt x="4213210" y="274016"/>
                        <a:pt x="4140301" y="410540"/>
                        <a:pt x="4052062" y="541215"/>
                      </a:cubicBezTo>
                      <a:cubicBezTo>
                        <a:pt x="3346150" y="1586613"/>
                        <a:pt x="1926431" y="1861821"/>
                        <a:pt x="881033" y="1155909"/>
                      </a:cubicBezTo>
                      <a:cubicBezTo>
                        <a:pt x="489008" y="891192"/>
                        <a:pt x="205292" y="526096"/>
                        <a:pt x="41007" y="118002"/>
                      </a:cubicBezTo>
                      <a:lnTo>
                        <a:pt x="0" y="125"/>
                      </a:lnTo>
                      <a:lnTo>
                        <a:pt x="70445" y="19232"/>
                      </a:lnTo>
                      <a:cubicBezTo>
                        <a:pt x="638067" y="159029"/>
                        <a:pt x="1365770" y="243007"/>
                        <a:pt x="2159199" y="243008"/>
                      </a:cubicBezTo>
                      <a:cubicBezTo>
                        <a:pt x="2952628" y="243007"/>
                        <a:pt x="3680332" y="159029"/>
                        <a:pt x="4247953" y="19232"/>
                      </a:cubicBezTo>
                      <a:lnTo>
                        <a:pt x="431885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innerShdw blurRad="736600" dir="13500000">
                    <a:srgbClr val="6D9BE5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side1">
                  <a:extLst>
                    <a:ext uri="{FF2B5EF4-FFF2-40B4-BE49-F238E27FC236}">
                      <a16:creationId xmlns:a16="http://schemas.microsoft.com/office/drawing/2014/main" id="{B18B04A1-D10B-F889-3416-4248978E21D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9558233">
                  <a:off x="3278357" y="4215012"/>
                  <a:ext cx="1124526" cy="1474038"/>
                </a:xfrm>
                <a:custGeom>
                  <a:avLst/>
                  <a:gdLst>
                    <a:gd name="connsiteX0" fmla="*/ 1124070 w 1124526"/>
                    <a:gd name="connsiteY0" fmla="*/ 0 h 1474038"/>
                    <a:gd name="connsiteX1" fmla="*/ 1095876 w 1124526"/>
                    <a:gd name="connsiteY1" fmla="*/ 79136 h 1474038"/>
                    <a:gd name="connsiteX2" fmla="*/ 1093395 w 1124526"/>
                    <a:gd name="connsiteY2" fmla="*/ 1384551 h 1474038"/>
                    <a:gd name="connsiteX3" fmla="*/ 1124526 w 1124526"/>
                    <a:gd name="connsiteY3" fmla="*/ 1474038 h 1474038"/>
                    <a:gd name="connsiteX4" fmla="*/ 961781 w 1124526"/>
                    <a:gd name="connsiteY4" fmla="*/ 1429896 h 1474038"/>
                    <a:gd name="connsiteX5" fmla="*/ 0 w 1124526"/>
                    <a:gd name="connsiteY5" fmla="*/ 736957 h 1474038"/>
                    <a:gd name="connsiteX6" fmla="*/ 961781 w 1124526"/>
                    <a:gd name="connsiteY6" fmla="*/ 44018 h 1474038"/>
                    <a:gd name="connsiteX7" fmla="*/ 1124070 w 1124526"/>
                    <a:gd name="connsiteY7" fmla="*/ 0 h 1474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4526" h="1474038">
                      <a:moveTo>
                        <a:pt x="1124070" y="0"/>
                      </a:moveTo>
                      <a:lnTo>
                        <a:pt x="1095876" y="79136"/>
                      </a:lnTo>
                      <a:cubicBezTo>
                        <a:pt x="966348" y="509454"/>
                        <a:pt x="969228" y="963719"/>
                        <a:pt x="1093395" y="1384551"/>
                      </a:cubicBezTo>
                      <a:lnTo>
                        <a:pt x="1124526" y="1474038"/>
                      </a:lnTo>
                      <a:lnTo>
                        <a:pt x="961781" y="1429896"/>
                      </a:lnTo>
                      <a:cubicBezTo>
                        <a:pt x="367544" y="1252557"/>
                        <a:pt x="0" y="1007567"/>
                        <a:pt x="0" y="736957"/>
                      </a:cubicBezTo>
                      <a:cubicBezTo>
                        <a:pt x="0" y="466348"/>
                        <a:pt x="367543" y="221357"/>
                        <a:pt x="961781" y="44018"/>
                      </a:cubicBezTo>
                      <a:lnTo>
                        <a:pt x="1124070" y="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" name="preview">
              <a:extLst>
                <a:ext uri="{FF2B5EF4-FFF2-40B4-BE49-F238E27FC236}">
                  <a16:creationId xmlns:a16="http://schemas.microsoft.com/office/drawing/2014/main" id="{E39DBFD2-D642-B6AB-BD54-7004BEF56D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454575" y="3907620"/>
              <a:ext cx="5166113" cy="3046069"/>
              <a:chOff x="4454575" y="3907620"/>
              <a:chExt cx="5166113" cy="3046069"/>
            </a:xfrm>
          </p:grpSpPr>
          <p:sp>
            <p:nvSpPr>
              <p:cNvPr id="2" name="preview_bg">
                <a:extLst>
                  <a:ext uri="{FF2B5EF4-FFF2-40B4-BE49-F238E27FC236}">
                    <a16:creationId xmlns:a16="http://schemas.microsoft.com/office/drawing/2014/main" id="{48D2AE42-8F41-29F9-324C-8F8586D6C41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54575" y="3907621"/>
                <a:ext cx="5166113" cy="3046068"/>
              </a:xfrm>
              <a:prstGeom prst="roundRect">
                <a:avLst/>
              </a:prstGeom>
              <a:solidFill>
                <a:srgbClr val="FFCE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preview_text">
                <a:extLst>
                  <a:ext uri="{FF2B5EF4-FFF2-40B4-BE49-F238E27FC236}">
                    <a16:creationId xmlns:a16="http://schemas.microsoft.com/office/drawing/2014/main" id="{E88A37A5-199A-FB0E-9406-1DDC4588A5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058" t="10018" r="9056" b="24493"/>
              <a:stretch/>
            </p:blipFill>
            <p:spPr>
              <a:xfrm>
                <a:off x="4454575" y="3907620"/>
                <a:ext cx="5166113" cy="30460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7143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ownload_logo">
            <a:extLst>
              <a:ext uri="{FF2B5EF4-FFF2-40B4-BE49-F238E27FC236}">
                <a16:creationId xmlns:a16="http://schemas.microsoft.com/office/drawing/2014/main" id="{0D2C7BF0-8C49-3C78-9838-78DDE45EDC70}"/>
              </a:ext>
            </a:extLst>
          </p:cNvPr>
          <p:cNvGrpSpPr/>
          <p:nvPr/>
        </p:nvGrpSpPr>
        <p:grpSpPr>
          <a:xfrm>
            <a:off x="2571312" y="-95688"/>
            <a:ext cx="7049376" cy="7049376"/>
            <a:chOff x="2571312" y="-95688"/>
            <a:chExt cx="7049376" cy="7049376"/>
          </a:xfrm>
        </p:grpSpPr>
        <p:grpSp>
          <p:nvGrpSpPr>
            <p:cNvPr id="2" name="logo">
              <a:extLst>
                <a:ext uri="{FF2B5EF4-FFF2-40B4-BE49-F238E27FC236}">
                  <a16:creationId xmlns:a16="http://schemas.microsoft.com/office/drawing/2014/main" id="{69ACC741-016E-5FC1-A15B-6A34E4E85C0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571312" y="-95688"/>
              <a:ext cx="7049376" cy="7049376"/>
              <a:chOff x="2571312" y="-95688"/>
              <a:chExt cx="7049376" cy="7049376"/>
            </a:xfrm>
          </p:grpSpPr>
          <p:sp>
            <p:nvSpPr>
              <p:cNvPr id="23" name="bg">
                <a:extLst>
                  <a:ext uri="{FF2B5EF4-FFF2-40B4-BE49-F238E27FC236}">
                    <a16:creationId xmlns:a16="http://schemas.microsoft.com/office/drawing/2014/main" id="{9F9A926D-72AC-485F-A4C2-629641D99E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71312" y="-95688"/>
                <a:ext cx="7049376" cy="7049376"/>
              </a:xfrm>
              <a:custGeom>
                <a:avLst/>
                <a:gdLst>
                  <a:gd name="connsiteX0" fmla="*/ 25 w 1428750"/>
                  <a:gd name="connsiteY0" fmla="*/ 714400 h 1428750"/>
                  <a:gd name="connsiteX1" fmla="*/ 714400 w 1428750"/>
                  <a:gd name="connsiteY1" fmla="*/ 25 h 1428750"/>
                  <a:gd name="connsiteX2" fmla="*/ 1428775 w 1428750"/>
                  <a:gd name="connsiteY2" fmla="*/ 714400 h 1428750"/>
                  <a:gd name="connsiteX3" fmla="*/ 714400 w 1428750"/>
                  <a:gd name="connsiteY3" fmla="*/ 1428775 h 1428750"/>
                  <a:gd name="connsiteX4" fmla="*/ 25 w 1428750"/>
                  <a:gd name="connsiteY4" fmla="*/ 71440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0" h="1428750">
                    <a:moveTo>
                      <a:pt x="25" y="714400"/>
                    </a:moveTo>
                    <a:cubicBezTo>
                      <a:pt x="25" y="178619"/>
                      <a:pt x="178619" y="25"/>
                      <a:pt x="714400" y="25"/>
                    </a:cubicBezTo>
                    <a:cubicBezTo>
                      <a:pt x="1250181" y="25"/>
                      <a:pt x="1428775" y="178619"/>
                      <a:pt x="1428775" y="714400"/>
                    </a:cubicBezTo>
                    <a:cubicBezTo>
                      <a:pt x="1428775" y="1250181"/>
                      <a:pt x="1250181" y="1428775"/>
                      <a:pt x="714400" y="1428775"/>
                    </a:cubicBezTo>
                    <a:cubicBezTo>
                      <a:pt x="178619" y="1428775"/>
                      <a:pt x="25" y="1250181"/>
                      <a:pt x="25" y="714400"/>
                    </a:cubicBezTo>
                  </a:path>
                </a:pathLst>
              </a:custGeom>
              <a:gradFill>
                <a:gsLst>
                  <a:gs pos="0">
                    <a:srgbClr val="6D9BE5"/>
                  </a:gs>
                  <a:gs pos="100000">
                    <a:srgbClr val="6A2DC3"/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9" name="planet">
                <a:extLst>
                  <a:ext uri="{FF2B5EF4-FFF2-40B4-BE49-F238E27FC236}">
                    <a16:creationId xmlns:a16="http://schemas.microsoft.com/office/drawing/2014/main" id="{50008229-9B8A-4DE3-91C4-1ADADAFD45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76131" y="1168948"/>
                <a:ext cx="5822618" cy="4520104"/>
                <a:chOff x="3278357" y="1168946"/>
                <a:chExt cx="5822618" cy="4520104"/>
              </a:xfrm>
            </p:grpSpPr>
            <p:sp>
              <p:nvSpPr>
                <p:cNvPr id="18" name="front">
                  <a:extLst>
                    <a:ext uri="{FF2B5EF4-FFF2-40B4-BE49-F238E27FC236}">
                      <a16:creationId xmlns:a16="http://schemas.microsoft.com/office/drawing/2014/main" id="{EDC3AAF1-82F1-4428-9E01-B6DCE5B4E26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558233">
                  <a:off x="3446828" y="1256451"/>
                  <a:ext cx="4568453" cy="3264186"/>
                </a:xfrm>
                <a:custGeom>
                  <a:avLst/>
                  <a:gdLst>
                    <a:gd name="connsiteX0" fmla="*/ 3562394 w 4568453"/>
                    <a:gd name="connsiteY0" fmla="*/ 391365 h 3264186"/>
                    <a:gd name="connsiteX1" fmla="*/ 4402420 w 4568453"/>
                    <a:gd name="connsiteY1" fmla="*/ 1429272 h 3264186"/>
                    <a:gd name="connsiteX2" fmla="*/ 4443425 w 4568453"/>
                    <a:gd name="connsiteY2" fmla="*/ 1547142 h 3264186"/>
                    <a:gd name="connsiteX3" fmla="*/ 4443426 w 4568453"/>
                    <a:gd name="connsiteY3" fmla="*/ 1547142 h 3264186"/>
                    <a:gd name="connsiteX4" fmla="*/ 4474559 w 4568453"/>
                    <a:gd name="connsiteY4" fmla="*/ 1636634 h 3264186"/>
                    <a:gd name="connsiteX5" fmla="*/ 4472077 w 4568453"/>
                    <a:gd name="connsiteY5" fmla="*/ 2942050 h 3264186"/>
                    <a:gd name="connsiteX6" fmla="*/ 4443886 w 4568453"/>
                    <a:gd name="connsiteY6" fmla="*/ 3021178 h 3264186"/>
                    <a:gd name="connsiteX7" fmla="*/ 4372980 w 4568453"/>
                    <a:gd name="connsiteY7" fmla="*/ 3040410 h 3264186"/>
                    <a:gd name="connsiteX8" fmla="*/ 2284226 w 4568453"/>
                    <a:gd name="connsiteY8" fmla="*/ 3264186 h 3264186"/>
                    <a:gd name="connsiteX9" fmla="*/ 195472 w 4568453"/>
                    <a:gd name="connsiteY9" fmla="*/ 3040410 h 3264186"/>
                    <a:gd name="connsiteX10" fmla="*/ 125027 w 4568453"/>
                    <a:gd name="connsiteY10" fmla="*/ 3021303 h 3264186"/>
                    <a:gd name="connsiteX11" fmla="*/ 93896 w 4568453"/>
                    <a:gd name="connsiteY11" fmla="*/ 2931816 h 3264186"/>
                    <a:gd name="connsiteX12" fmla="*/ 96377 w 4568453"/>
                    <a:gd name="connsiteY12" fmla="*/ 1626401 h 3264186"/>
                    <a:gd name="connsiteX13" fmla="*/ 124571 w 4568453"/>
                    <a:gd name="connsiteY13" fmla="*/ 1547266 h 3264186"/>
                    <a:gd name="connsiteX14" fmla="*/ 124570 w 4568453"/>
                    <a:gd name="connsiteY14" fmla="*/ 1547266 h 3264186"/>
                    <a:gd name="connsiteX15" fmla="*/ 172227 w 4568453"/>
                    <a:gd name="connsiteY15" fmla="*/ 1413505 h 3264186"/>
                    <a:gd name="connsiteX16" fmla="*/ 391366 w 4568453"/>
                    <a:gd name="connsiteY16" fmla="*/ 1006059 h 3264186"/>
                    <a:gd name="connsiteX17" fmla="*/ 3562394 w 4568453"/>
                    <a:gd name="connsiteY17" fmla="*/ 391365 h 3264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568453" h="3264186">
                      <a:moveTo>
                        <a:pt x="3562394" y="391365"/>
                      </a:moveTo>
                      <a:cubicBezTo>
                        <a:pt x="3954419" y="656082"/>
                        <a:pt x="4238136" y="1021178"/>
                        <a:pt x="4402420" y="1429272"/>
                      </a:cubicBezTo>
                      <a:lnTo>
                        <a:pt x="4443425" y="1547142"/>
                      </a:lnTo>
                      <a:lnTo>
                        <a:pt x="4443426" y="1547142"/>
                      </a:lnTo>
                      <a:lnTo>
                        <a:pt x="4474559" y="1636634"/>
                      </a:lnTo>
                      <a:cubicBezTo>
                        <a:pt x="4598725" y="2057466"/>
                        <a:pt x="4601606" y="2511732"/>
                        <a:pt x="4472077" y="2942050"/>
                      </a:cubicBezTo>
                      <a:lnTo>
                        <a:pt x="4443886" y="3021178"/>
                      </a:lnTo>
                      <a:lnTo>
                        <a:pt x="4372980" y="3040410"/>
                      </a:lnTo>
                      <a:cubicBezTo>
                        <a:pt x="3805359" y="3180207"/>
                        <a:pt x="3077655" y="3264185"/>
                        <a:pt x="2284226" y="3264186"/>
                      </a:cubicBezTo>
                      <a:cubicBezTo>
                        <a:pt x="1490797" y="3264185"/>
                        <a:pt x="763094" y="3180207"/>
                        <a:pt x="195472" y="3040410"/>
                      </a:cubicBezTo>
                      <a:lnTo>
                        <a:pt x="125027" y="3021303"/>
                      </a:lnTo>
                      <a:lnTo>
                        <a:pt x="93896" y="2931816"/>
                      </a:lnTo>
                      <a:cubicBezTo>
                        <a:pt x="-30271" y="2510984"/>
                        <a:pt x="-33151" y="2056719"/>
                        <a:pt x="96377" y="1626401"/>
                      </a:cubicBezTo>
                      <a:lnTo>
                        <a:pt x="124571" y="1547266"/>
                      </a:lnTo>
                      <a:lnTo>
                        <a:pt x="124570" y="1547266"/>
                      </a:lnTo>
                      <a:lnTo>
                        <a:pt x="172227" y="1413505"/>
                      </a:lnTo>
                      <a:cubicBezTo>
                        <a:pt x="230216" y="1273257"/>
                        <a:pt x="303126" y="1136734"/>
                        <a:pt x="391366" y="1006059"/>
                      </a:cubicBezTo>
                      <a:cubicBezTo>
                        <a:pt x="1097277" y="-39340"/>
                        <a:pt x="2516996" y="-314548"/>
                        <a:pt x="3562394" y="3913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side2">
                  <a:extLst>
                    <a:ext uri="{FF2B5EF4-FFF2-40B4-BE49-F238E27FC236}">
                      <a16:creationId xmlns:a16="http://schemas.microsoft.com/office/drawing/2014/main" id="{BD57FE45-3B3F-48E9-9F6A-2E887A3B73D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558233">
                  <a:off x="7789113" y="1168946"/>
                  <a:ext cx="1124525" cy="1474036"/>
                </a:xfrm>
                <a:custGeom>
                  <a:avLst/>
                  <a:gdLst>
                    <a:gd name="connsiteX0" fmla="*/ 866474 w 1124525"/>
                    <a:gd name="connsiteY0" fmla="*/ 355634 h 1474036"/>
                    <a:gd name="connsiteX1" fmla="*/ 1124525 w 1124525"/>
                    <a:gd name="connsiteY1" fmla="*/ 737080 h 1474036"/>
                    <a:gd name="connsiteX2" fmla="*/ 162744 w 1124525"/>
                    <a:gd name="connsiteY2" fmla="*/ 1430019 h 1474036"/>
                    <a:gd name="connsiteX3" fmla="*/ 460 w 1124525"/>
                    <a:gd name="connsiteY3" fmla="*/ 1474036 h 1474036"/>
                    <a:gd name="connsiteX4" fmla="*/ 28651 w 1124525"/>
                    <a:gd name="connsiteY4" fmla="*/ 1394908 h 1474036"/>
                    <a:gd name="connsiteX5" fmla="*/ 31133 w 1124525"/>
                    <a:gd name="connsiteY5" fmla="*/ 89492 h 1474036"/>
                    <a:gd name="connsiteX6" fmla="*/ 0 w 1124525"/>
                    <a:gd name="connsiteY6" fmla="*/ 0 h 1474036"/>
                    <a:gd name="connsiteX7" fmla="*/ 162744 w 1124525"/>
                    <a:gd name="connsiteY7" fmla="*/ 44141 h 1474036"/>
                    <a:gd name="connsiteX8" fmla="*/ 866474 w 1124525"/>
                    <a:gd name="connsiteY8" fmla="*/ 355634 h 147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525" h="1474036">
                      <a:moveTo>
                        <a:pt x="866474" y="355634"/>
                      </a:moveTo>
                      <a:cubicBezTo>
                        <a:pt x="1032639" y="472875"/>
                        <a:pt x="1124525" y="601775"/>
                        <a:pt x="1124525" y="737080"/>
                      </a:cubicBezTo>
                      <a:cubicBezTo>
                        <a:pt x="1124525" y="1007689"/>
                        <a:pt x="756981" y="1252680"/>
                        <a:pt x="162744" y="1430019"/>
                      </a:cubicBezTo>
                      <a:lnTo>
                        <a:pt x="460" y="1474036"/>
                      </a:lnTo>
                      <a:lnTo>
                        <a:pt x="28651" y="1394908"/>
                      </a:lnTo>
                      <a:cubicBezTo>
                        <a:pt x="158180" y="964590"/>
                        <a:pt x="155299" y="510324"/>
                        <a:pt x="31133" y="89492"/>
                      </a:cubicBezTo>
                      <a:lnTo>
                        <a:pt x="0" y="0"/>
                      </a:lnTo>
                      <a:lnTo>
                        <a:pt x="162744" y="44141"/>
                      </a:lnTo>
                      <a:cubicBezTo>
                        <a:pt x="459863" y="132811"/>
                        <a:pt x="700308" y="238393"/>
                        <a:pt x="866474" y="355634"/>
                      </a:cubicBez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shadow">
                  <a:extLst>
                    <a:ext uri="{FF2B5EF4-FFF2-40B4-BE49-F238E27FC236}">
                      <a16:creationId xmlns:a16="http://schemas.microsoft.com/office/drawing/2014/main" id="{FC32ED88-FFBC-4ED2-B9D6-DF2AC59F008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558233">
                  <a:off x="4782116" y="3907137"/>
                  <a:ext cx="4318859" cy="1547273"/>
                </a:xfrm>
                <a:custGeom>
                  <a:avLst/>
                  <a:gdLst>
                    <a:gd name="connsiteX0" fmla="*/ 4318859 w 4318859"/>
                    <a:gd name="connsiteY0" fmla="*/ 0 h 1547273"/>
                    <a:gd name="connsiteX1" fmla="*/ 4271201 w 4318859"/>
                    <a:gd name="connsiteY1" fmla="*/ 133769 h 1547273"/>
                    <a:gd name="connsiteX2" fmla="*/ 4052062 w 4318859"/>
                    <a:gd name="connsiteY2" fmla="*/ 541215 h 1547273"/>
                    <a:gd name="connsiteX3" fmla="*/ 881033 w 4318859"/>
                    <a:gd name="connsiteY3" fmla="*/ 1155909 h 1547273"/>
                    <a:gd name="connsiteX4" fmla="*/ 41007 w 4318859"/>
                    <a:gd name="connsiteY4" fmla="*/ 118002 h 1547273"/>
                    <a:gd name="connsiteX5" fmla="*/ 0 w 4318859"/>
                    <a:gd name="connsiteY5" fmla="*/ 125 h 1547273"/>
                    <a:gd name="connsiteX6" fmla="*/ 70445 w 4318859"/>
                    <a:gd name="connsiteY6" fmla="*/ 19232 h 1547273"/>
                    <a:gd name="connsiteX7" fmla="*/ 2159199 w 4318859"/>
                    <a:gd name="connsiteY7" fmla="*/ 243008 h 1547273"/>
                    <a:gd name="connsiteX8" fmla="*/ 4247953 w 4318859"/>
                    <a:gd name="connsiteY8" fmla="*/ 19232 h 1547273"/>
                    <a:gd name="connsiteX9" fmla="*/ 4318859 w 4318859"/>
                    <a:gd name="connsiteY9" fmla="*/ 0 h 154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18859" h="1547273">
                      <a:moveTo>
                        <a:pt x="4318859" y="0"/>
                      </a:moveTo>
                      <a:lnTo>
                        <a:pt x="4271201" y="133769"/>
                      </a:lnTo>
                      <a:cubicBezTo>
                        <a:pt x="4213210" y="274016"/>
                        <a:pt x="4140301" y="410540"/>
                        <a:pt x="4052062" y="541215"/>
                      </a:cubicBezTo>
                      <a:cubicBezTo>
                        <a:pt x="3346150" y="1586613"/>
                        <a:pt x="1926431" y="1861821"/>
                        <a:pt x="881033" y="1155909"/>
                      </a:cubicBezTo>
                      <a:cubicBezTo>
                        <a:pt x="489008" y="891192"/>
                        <a:pt x="205292" y="526096"/>
                        <a:pt x="41007" y="118002"/>
                      </a:cubicBezTo>
                      <a:lnTo>
                        <a:pt x="0" y="125"/>
                      </a:lnTo>
                      <a:lnTo>
                        <a:pt x="70445" y="19232"/>
                      </a:lnTo>
                      <a:cubicBezTo>
                        <a:pt x="638067" y="159029"/>
                        <a:pt x="1365770" y="243007"/>
                        <a:pt x="2159199" y="243008"/>
                      </a:cubicBezTo>
                      <a:cubicBezTo>
                        <a:pt x="2952628" y="243007"/>
                        <a:pt x="3680332" y="159029"/>
                        <a:pt x="4247953" y="19232"/>
                      </a:cubicBezTo>
                      <a:lnTo>
                        <a:pt x="431885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innerShdw blurRad="736600" dir="13500000">
                    <a:srgbClr val="6D9BE5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side1">
                  <a:extLst>
                    <a:ext uri="{FF2B5EF4-FFF2-40B4-BE49-F238E27FC236}">
                      <a16:creationId xmlns:a16="http://schemas.microsoft.com/office/drawing/2014/main" id="{ED4E501F-9511-4516-BC77-84E586F2E84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558233">
                  <a:off x="3278357" y="4215012"/>
                  <a:ext cx="1124526" cy="1474038"/>
                </a:xfrm>
                <a:custGeom>
                  <a:avLst/>
                  <a:gdLst>
                    <a:gd name="connsiteX0" fmla="*/ 1124070 w 1124526"/>
                    <a:gd name="connsiteY0" fmla="*/ 0 h 1474038"/>
                    <a:gd name="connsiteX1" fmla="*/ 1095876 w 1124526"/>
                    <a:gd name="connsiteY1" fmla="*/ 79136 h 1474038"/>
                    <a:gd name="connsiteX2" fmla="*/ 1093395 w 1124526"/>
                    <a:gd name="connsiteY2" fmla="*/ 1384551 h 1474038"/>
                    <a:gd name="connsiteX3" fmla="*/ 1124526 w 1124526"/>
                    <a:gd name="connsiteY3" fmla="*/ 1474038 h 1474038"/>
                    <a:gd name="connsiteX4" fmla="*/ 961781 w 1124526"/>
                    <a:gd name="connsiteY4" fmla="*/ 1429896 h 1474038"/>
                    <a:gd name="connsiteX5" fmla="*/ 0 w 1124526"/>
                    <a:gd name="connsiteY5" fmla="*/ 736957 h 1474038"/>
                    <a:gd name="connsiteX6" fmla="*/ 961781 w 1124526"/>
                    <a:gd name="connsiteY6" fmla="*/ 44018 h 1474038"/>
                    <a:gd name="connsiteX7" fmla="*/ 1124070 w 1124526"/>
                    <a:gd name="connsiteY7" fmla="*/ 0 h 1474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4526" h="1474038">
                      <a:moveTo>
                        <a:pt x="1124070" y="0"/>
                      </a:moveTo>
                      <a:lnTo>
                        <a:pt x="1095876" y="79136"/>
                      </a:lnTo>
                      <a:cubicBezTo>
                        <a:pt x="966348" y="509454"/>
                        <a:pt x="969228" y="963719"/>
                        <a:pt x="1093395" y="1384551"/>
                      </a:cubicBezTo>
                      <a:lnTo>
                        <a:pt x="1124526" y="1474038"/>
                      </a:lnTo>
                      <a:lnTo>
                        <a:pt x="961781" y="1429896"/>
                      </a:lnTo>
                      <a:cubicBezTo>
                        <a:pt x="367544" y="1252557"/>
                        <a:pt x="0" y="1007567"/>
                        <a:pt x="0" y="736957"/>
                      </a:cubicBezTo>
                      <a:cubicBezTo>
                        <a:pt x="0" y="466348"/>
                        <a:pt x="367543" y="221357"/>
                        <a:pt x="961781" y="44018"/>
                      </a:cubicBezTo>
                      <a:lnTo>
                        <a:pt x="1124070" y="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" name="download">
              <a:extLst>
                <a:ext uri="{FF2B5EF4-FFF2-40B4-BE49-F238E27FC236}">
                  <a16:creationId xmlns:a16="http://schemas.microsoft.com/office/drawing/2014/main" id="{B43AF3E5-D57D-2419-4C3B-C91710650673}"/>
                </a:ext>
              </a:extLst>
            </p:cNvPr>
            <p:cNvGrpSpPr/>
            <p:nvPr/>
          </p:nvGrpSpPr>
          <p:grpSpPr>
            <a:xfrm>
              <a:off x="5963851" y="4680775"/>
              <a:ext cx="3427437" cy="2127015"/>
              <a:chOff x="5963851" y="4680775"/>
              <a:chExt cx="3427437" cy="2127015"/>
            </a:xfrm>
          </p:grpSpPr>
          <p:sp>
            <p:nvSpPr>
              <p:cNvPr id="3" name="download_bg">
                <a:extLst>
                  <a:ext uri="{FF2B5EF4-FFF2-40B4-BE49-F238E27FC236}">
                    <a16:creationId xmlns:a16="http://schemas.microsoft.com/office/drawing/2014/main" id="{89A5E8E9-1C65-5693-C5E0-B49009014E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63851" y="4680775"/>
                <a:ext cx="3427437" cy="2127015"/>
              </a:xfrm>
              <a:prstGeom prst="roundRect">
                <a:avLst/>
              </a:prstGeom>
              <a:solidFill>
                <a:srgbClr val="5D51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download_arrow">
                <a:extLst>
                  <a:ext uri="{FF2B5EF4-FFF2-40B4-BE49-F238E27FC236}">
                    <a16:creationId xmlns:a16="http://schemas.microsoft.com/office/drawing/2014/main" id="{FC04CF40-AD2D-D034-C3F6-D1CF0F2A14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198678" y="5208135"/>
                <a:ext cx="957782" cy="1070526"/>
                <a:chOff x="6885350" y="5165559"/>
                <a:chExt cx="957782" cy="1070526"/>
              </a:xfrm>
            </p:grpSpPr>
            <p:cxnSp>
              <p:nvCxnSpPr>
                <p:cNvPr id="9" name="arrow_right">
                  <a:extLst>
                    <a:ext uri="{FF2B5EF4-FFF2-40B4-BE49-F238E27FC236}">
                      <a16:creationId xmlns:a16="http://schemas.microsoft.com/office/drawing/2014/main" id="{B7670778-3FC6-E3F3-79AA-35CEBF6C0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5350" y="5813740"/>
                  <a:ext cx="478891" cy="422345"/>
                </a:xfrm>
                <a:prstGeom prst="line">
                  <a:avLst/>
                </a:prstGeom>
                <a:ln w="1936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arrow_left">
                  <a:extLst>
                    <a:ext uri="{FF2B5EF4-FFF2-40B4-BE49-F238E27FC236}">
                      <a16:creationId xmlns:a16="http://schemas.microsoft.com/office/drawing/2014/main" id="{5572F7B7-B8B8-93DF-EB4D-97FA62596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64332" y="5813740"/>
                  <a:ext cx="478800" cy="421200"/>
                </a:xfrm>
                <a:prstGeom prst="line">
                  <a:avLst/>
                </a:prstGeom>
                <a:ln w="1936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arrow_down">
                  <a:extLst>
                    <a:ext uri="{FF2B5EF4-FFF2-40B4-BE49-F238E27FC236}">
                      <a16:creationId xmlns:a16="http://schemas.microsoft.com/office/drawing/2014/main" id="{04F7DC57-6FC7-C0B0-0EBD-5D06600F5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4241" y="5165559"/>
                  <a:ext cx="0" cy="1059221"/>
                </a:xfrm>
                <a:prstGeom prst="line">
                  <a:avLst/>
                </a:prstGeom>
                <a:ln w="1936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32982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logo">
            <a:extLst>
              <a:ext uri="{FF2B5EF4-FFF2-40B4-BE49-F238E27FC236}">
                <a16:creationId xmlns:a16="http://schemas.microsoft.com/office/drawing/2014/main" id="{69ACC741-016E-5FC1-A15B-6A34E4E85C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71312" y="-95688"/>
            <a:ext cx="7049376" cy="7049376"/>
            <a:chOff x="2571312" y="-95688"/>
            <a:chExt cx="7049376" cy="7049376"/>
          </a:xfrm>
        </p:grpSpPr>
        <p:sp>
          <p:nvSpPr>
            <p:cNvPr id="23" name="bg">
              <a:extLst>
                <a:ext uri="{FF2B5EF4-FFF2-40B4-BE49-F238E27FC236}">
                  <a16:creationId xmlns:a16="http://schemas.microsoft.com/office/drawing/2014/main" id="{9F9A926D-72AC-485F-A4C2-629641D99ED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71312" y="-95688"/>
              <a:ext cx="7049376" cy="7049376"/>
            </a:xfrm>
            <a:prstGeom prst="rect">
              <a:avLst/>
            </a:prstGeom>
            <a:gradFill>
              <a:gsLst>
                <a:gs pos="0">
                  <a:srgbClr val="6D9BE5"/>
                </a:gs>
                <a:gs pos="100000">
                  <a:srgbClr val="6A2DC3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9" name="planet">
              <a:extLst>
                <a:ext uri="{FF2B5EF4-FFF2-40B4-BE49-F238E27FC236}">
                  <a16:creationId xmlns:a16="http://schemas.microsoft.com/office/drawing/2014/main" id="{50008229-9B8A-4DE3-91C4-1ADADAFD45C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76131" y="1168948"/>
              <a:ext cx="5822618" cy="4520104"/>
              <a:chOff x="3278357" y="1168946"/>
              <a:chExt cx="5822618" cy="4520104"/>
            </a:xfrm>
          </p:grpSpPr>
          <p:sp>
            <p:nvSpPr>
              <p:cNvPr id="18" name="front">
                <a:extLst>
                  <a:ext uri="{FF2B5EF4-FFF2-40B4-BE49-F238E27FC236}">
                    <a16:creationId xmlns:a16="http://schemas.microsoft.com/office/drawing/2014/main" id="{EDC3AAF1-82F1-4428-9E01-B6DCE5B4E2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3446828" y="1256451"/>
                <a:ext cx="4568453" cy="3264186"/>
              </a:xfrm>
              <a:custGeom>
                <a:avLst/>
                <a:gdLst>
                  <a:gd name="connsiteX0" fmla="*/ 3562394 w 4568453"/>
                  <a:gd name="connsiteY0" fmla="*/ 391365 h 3264186"/>
                  <a:gd name="connsiteX1" fmla="*/ 4402420 w 4568453"/>
                  <a:gd name="connsiteY1" fmla="*/ 1429272 h 3264186"/>
                  <a:gd name="connsiteX2" fmla="*/ 4443425 w 4568453"/>
                  <a:gd name="connsiteY2" fmla="*/ 1547142 h 3264186"/>
                  <a:gd name="connsiteX3" fmla="*/ 4443426 w 4568453"/>
                  <a:gd name="connsiteY3" fmla="*/ 1547142 h 3264186"/>
                  <a:gd name="connsiteX4" fmla="*/ 4474559 w 4568453"/>
                  <a:gd name="connsiteY4" fmla="*/ 1636634 h 3264186"/>
                  <a:gd name="connsiteX5" fmla="*/ 4472077 w 4568453"/>
                  <a:gd name="connsiteY5" fmla="*/ 2942050 h 3264186"/>
                  <a:gd name="connsiteX6" fmla="*/ 4443886 w 4568453"/>
                  <a:gd name="connsiteY6" fmla="*/ 3021178 h 3264186"/>
                  <a:gd name="connsiteX7" fmla="*/ 4372980 w 4568453"/>
                  <a:gd name="connsiteY7" fmla="*/ 3040410 h 3264186"/>
                  <a:gd name="connsiteX8" fmla="*/ 2284226 w 4568453"/>
                  <a:gd name="connsiteY8" fmla="*/ 3264186 h 3264186"/>
                  <a:gd name="connsiteX9" fmla="*/ 195472 w 4568453"/>
                  <a:gd name="connsiteY9" fmla="*/ 3040410 h 3264186"/>
                  <a:gd name="connsiteX10" fmla="*/ 125027 w 4568453"/>
                  <a:gd name="connsiteY10" fmla="*/ 3021303 h 3264186"/>
                  <a:gd name="connsiteX11" fmla="*/ 93896 w 4568453"/>
                  <a:gd name="connsiteY11" fmla="*/ 2931816 h 3264186"/>
                  <a:gd name="connsiteX12" fmla="*/ 96377 w 4568453"/>
                  <a:gd name="connsiteY12" fmla="*/ 1626401 h 3264186"/>
                  <a:gd name="connsiteX13" fmla="*/ 124571 w 4568453"/>
                  <a:gd name="connsiteY13" fmla="*/ 1547266 h 3264186"/>
                  <a:gd name="connsiteX14" fmla="*/ 124570 w 4568453"/>
                  <a:gd name="connsiteY14" fmla="*/ 1547266 h 3264186"/>
                  <a:gd name="connsiteX15" fmla="*/ 172227 w 4568453"/>
                  <a:gd name="connsiteY15" fmla="*/ 1413505 h 3264186"/>
                  <a:gd name="connsiteX16" fmla="*/ 391366 w 4568453"/>
                  <a:gd name="connsiteY16" fmla="*/ 1006059 h 3264186"/>
                  <a:gd name="connsiteX17" fmla="*/ 3562394 w 4568453"/>
                  <a:gd name="connsiteY17" fmla="*/ 391365 h 326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68453" h="3264186">
                    <a:moveTo>
                      <a:pt x="3562394" y="391365"/>
                    </a:moveTo>
                    <a:cubicBezTo>
                      <a:pt x="3954419" y="656082"/>
                      <a:pt x="4238136" y="1021178"/>
                      <a:pt x="4402420" y="1429272"/>
                    </a:cubicBezTo>
                    <a:lnTo>
                      <a:pt x="4443425" y="1547142"/>
                    </a:lnTo>
                    <a:lnTo>
                      <a:pt x="4443426" y="1547142"/>
                    </a:lnTo>
                    <a:lnTo>
                      <a:pt x="4474559" y="1636634"/>
                    </a:lnTo>
                    <a:cubicBezTo>
                      <a:pt x="4598725" y="2057466"/>
                      <a:pt x="4601606" y="2511732"/>
                      <a:pt x="4472077" y="2942050"/>
                    </a:cubicBezTo>
                    <a:lnTo>
                      <a:pt x="4443886" y="3021178"/>
                    </a:lnTo>
                    <a:lnTo>
                      <a:pt x="4372980" y="3040410"/>
                    </a:lnTo>
                    <a:cubicBezTo>
                      <a:pt x="3805359" y="3180207"/>
                      <a:pt x="3077655" y="3264185"/>
                      <a:pt x="2284226" y="3264186"/>
                    </a:cubicBezTo>
                    <a:cubicBezTo>
                      <a:pt x="1490797" y="3264185"/>
                      <a:pt x="763094" y="3180207"/>
                      <a:pt x="195472" y="3040410"/>
                    </a:cubicBezTo>
                    <a:lnTo>
                      <a:pt x="125027" y="3021303"/>
                    </a:lnTo>
                    <a:lnTo>
                      <a:pt x="93896" y="2931816"/>
                    </a:lnTo>
                    <a:cubicBezTo>
                      <a:pt x="-30271" y="2510984"/>
                      <a:pt x="-33151" y="2056719"/>
                      <a:pt x="96377" y="1626401"/>
                    </a:cubicBezTo>
                    <a:lnTo>
                      <a:pt x="124571" y="1547266"/>
                    </a:lnTo>
                    <a:lnTo>
                      <a:pt x="124570" y="1547266"/>
                    </a:lnTo>
                    <a:lnTo>
                      <a:pt x="172227" y="1413505"/>
                    </a:lnTo>
                    <a:cubicBezTo>
                      <a:pt x="230216" y="1273257"/>
                      <a:pt x="303126" y="1136734"/>
                      <a:pt x="391366" y="1006059"/>
                    </a:cubicBezTo>
                    <a:cubicBezTo>
                      <a:pt x="1097277" y="-39340"/>
                      <a:pt x="2516996" y="-314548"/>
                      <a:pt x="3562394" y="3913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side2">
                <a:extLst>
                  <a:ext uri="{FF2B5EF4-FFF2-40B4-BE49-F238E27FC236}">
                    <a16:creationId xmlns:a16="http://schemas.microsoft.com/office/drawing/2014/main" id="{BD57FE45-3B3F-48E9-9F6A-2E887A3B73D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7789113" y="1168946"/>
                <a:ext cx="1124525" cy="1474036"/>
              </a:xfrm>
              <a:custGeom>
                <a:avLst/>
                <a:gdLst>
                  <a:gd name="connsiteX0" fmla="*/ 866474 w 1124525"/>
                  <a:gd name="connsiteY0" fmla="*/ 355634 h 1474036"/>
                  <a:gd name="connsiteX1" fmla="*/ 1124525 w 1124525"/>
                  <a:gd name="connsiteY1" fmla="*/ 737080 h 1474036"/>
                  <a:gd name="connsiteX2" fmla="*/ 162744 w 1124525"/>
                  <a:gd name="connsiteY2" fmla="*/ 1430019 h 1474036"/>
                  <a:gd name="connsiteX3" fmla="*/ 460 w 1124525"/>
                  <a:gd name="connsiteY3" fmla="*/ 1474036 h 1474036"/>
                  <a:gd name="connsiteX4" fmla="*/ 28651 w 1124525"/>
                  <a:gd name="connsiteY4" fmla="*/ 1394908 h 1474036"/>
                  <a:gd name="connsiteX5" fmla="*/ 31133 w 1124525"/>
                  <a:gd name="connsiteY5" fmla="*/ 89492 h 1474036"/>
                  <a:gd name="connsiteX6" fmla="*/ 0 w 1124525"/>
                  <a:gd name="connsiteY6" fmla="*/ 0 h 1474036"/>
                  <a:gd name="connsiteX7" fmla="*/ 162744 w 1124525"/>
                  <a:gd name="connsiteY7" fmla="*/ 44141 h 1474036"/>
                  <a:gd name="connsiteX8" fmla="*/ 866474 w 1124525"/>
                  <a:gd name="connsiteY8" fmla="*/ 355634 h 147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525" h="1474036">
                    <a:moveTo>
                      <a:pt x="866474" y="355634"/>
                    </a:moveTo>
                    <a:cubicBezTo>
                      <a:pt x="1032639" y="472875"/>
                      <a:pt x="1124525" y="601775"/>
                      <a:pt x="1124525" y="737080"/>
                    </a:cubicBezTo>
                    <a:cubicBezTo>
                      <a:pt x="1124525" y="1007689"/>
                      <a:pt x="756981" y="1252680"/>
                      <a:pt x="162744" y="1430019"/>
                    </a:cubicBezTo>
                    <a:lnTo>
                      <a:pt x="460" y="1474036"/>
                    </a:lnTo>
                    <a:lnTo>
                      <a:pt x="28651" y="1394908"/>
                    </a:lnTo>
                    <a:cubicBezTo>
                      <a:pt x="158180" y="964590"/>
                      <a:pt x="155299" y="510324"/>
                      <a:pt x="31133" y="89492"/>
                    </a:cubicBezTo>
                    <a:lnTo>
                      <a:pt x="0" y="0"/>
                    </a:lnTo>
                    <a:lnTo>
                      <a:pt x="162744" y="44141"/>
                    </a:lnTo>
                    <a:cubicBezTo>
                      <a:pt x="459863" y="132811"/>
                      <a:pt x="700308" y="238393"/>
                      <a:pt x="866474" y="355634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shadow">
                <a:extLst>
                  <a:ext uri="{FF2B5EF4-FFF2-40B4-BE49-F238E27FC236}">
                    <a16:creationId xmlns:a16="http://schemas.microsoft.com/office/drawing/2014/main" id="{FC32ED88-FFBC-4ED2-B9D6-DF2AC59F008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4782116" y="3907137"/>
                <a:ext cx="4318859" cy="1547273"/>
              </a:xfrm>
              <a:custGeom>
                <a:avLst/>
                <a:gdLst>
                  <a:gd name="connsiteX0" fmla="*/ 4318859 w 4318859"/>
                  <a:gd name="connsiteY0" fmla="*/ 0 h 1547273"/>
                  <a:gd name="connsiteX1" fmla="*/ 4271201 w 4318859"/>
                  <a:gd name="connsiteY1" fmla="*/ 133769 h 1547273"/>
                  <a:gd name="connsiteX2" fmla="*/ 4052062 w 4318859"/>
                  <a:gd name="connsiteY2" fmla="*/ 541215 h 1547273"/>
                  <a:gd name="connsiteX3" fmla="*/ 881033 w 4318859"/>
                  <a:gd name="connsiteY3" fmla="*/ 1155909 h 1547273"/>
                  <a:gd name="connsiteX4" fmla="*/ 41007 w 4318859"/>
                  <a:gd name="connsiteY4" fmla="*/ 118002 h 1547273"/>
                  <a:gd name="connsiteX5" fmla="*/ 0 w 4318859"/>
                  <a:gd name="connsiteY5" fmla="*/ 125 h 1547273"/>
                  <a:gd name="connsiteX6" fmla="*/ 70445 w 4318859"/>
                  <a:gd name="connsiteY6" fmla="*/ 19232 h 1547273"/>
                  <a:gd name="connsiteX7" fmla="*/ 2159199 w 4318859"/>
                  <a:gd name="connsiteY7" fmla="*/ 243008 h 1547273"/>
                  <a:gd name="connsiteX8" fmla="*/ 4247953 w 4318859"/>
                  <a:gd name="connsiteY8" fmla="*/ 19232 h 1547273"/>
                  <a:gd name="connsiteX9" fmla="*/ 4318859 w 4318859"/>
                  <a:gd name="connsiteY9" fmla="*/ 0 h 154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18859" h="1547273">
                    <a:moveTo>
                      <a:pt x="4318859" y="0"/>
                    </a:moveTo>
                    <a:lnTo>
                      <a:pt x="4271201" y="133769"/>
                    </a:lnTo>
                    <a:cubicBezTo>
                      <a:pt x="4213210" y="274016"/>
                      <a:pt x="4140301" y="410540"/>
                      <a:pt x="4052062" y="541215"/>
                    </a:cubicBezTo>
                    <a:cubicBezTo>
                      <a:pt x="3346150" y="1586613"/>
                      <a:pt x="1926431" y="1861821"/>
                      <a:pt x="881033" y="1155909"/>
                    </a:cubicBezTo>
                    <a:cubicBezTo>
                      <a:pt x="489008" y="891192"/>
                      <a:pt x="205292" y="526096"/>
                      <a:pt x="41007" y="118002"/>
                    </a:cubicBezTo>
                    <a:lnTo>
                      <a:pt x="0" y="125"/>
                    </a:lnTo>
                    <a:lnTo>
                      <a:pt x="70445" y="19232"/>
                    </a:lnTo>
                    <a:cubicBezTo>
                      <a:pt x="638067" y="159029"/>
                      <a:pt x="1365770" y="243007"/>
                      <a:pt x="2159199" y="243008"/>
                    </a:cubicBezTo>
                    <a:cubicBezTo>
                      <a:pt x="2952628" y="243007"/>
                      <a:pt x="3680332" y="159029"/>
                      <a:pt x="4247953" y="19232"/>
                    </a:cubicBezTo>
                    <a:lnTo>
                      <a:pt x="431885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736600" dir="13500000">
                  <a:srgbClr val="6D9BE5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side1">
                <a:extLst>
                  <a:ext uri="{FF2B5EF4-FFF2-40B4-BE49-F238E27FC236}">
                    <a16:creationId xmlns:a16="http://schemas.microsoft.com/office/drawing/2014/main" id="{ED4E501F-9511-4516-BC77-84E586F2E84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9558233">
                <a:off x="3278357" y="4215012"/>
                <a:ext cx="1124526" cy="1474038"/>
              </a:xfrm>
              <a:custGeom>
                <a:avLst/>
                <a:gdLst>
                  <a:gd name="connsiteX0" fmla="*/ 1124070 w 1124526"/>
                  <a:gd name="connsiteY0" fmla="*/ 0 h 1474038"/>
                  <a:gd name="connsiteX1" fmla="*/ 1095876 w 1124526"/>
                  <a:gd name="connsiteY1" fmla="*/ 79136 h 1474038"/>
                  <a:gd name="connsiteX2" fmla="*/ 1093395 w 1124526"/>
                  <a:gd name="connsiteY2" fmla="*/ 1384551 h 1474038"/>
                  <a:gd name="connsiteX3" fmla="*/ 1124526 w 1124526"/>
                  <a:gd name="connsiteY3" fmla="*/ 1474038 h 1474038"/>
                  <a:gd name="connsiteX4" fmla="*/ 961781 w 1124526"/>
                  <a:gd name="connsiteY4" fmla="*/ 1429896 h 1474038"/>
                  <a:gd name="connsiteX5" fmla="*/ 0 w 1124526"/>
                  <a:gd name="connsiteY5" fmla="*/ 736957 h 1474038"/>
                  <a:gd name="connsiteX6" fmla="*/ 961781 w 1124526"/>
                  <a:gd name="connsiteY6" fmla="*/ 44018 h 1474038"/>
                  <a:gd name="connsiteX7" fmla="*/ 1124070 w 1124526"/>
                  <a:gd name="connsiteY7" fmla="*/ 0 h 1474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4526" h="1474038">
                    <a:moveTo>
                      <a:pt x="1124070" y="0"/>
                    </a:moveTo>
                    <a:lnTo>
                      <a:pt x="1095876" y="79136"/>
                    </a:lnTo>
                    <a:cubicBezTo>
                      <a:pt x="966348" y="509454"/>
                      <a:pt x="969228" y="963719"/>
                      <a:pt x="1093395" y="1384551"/>
                    </a:cubicBezTo>
                    <a:lnTo>
                      <a:pt x="1124526" y="1474038"/>
                    </a:lnTo>
                    <a:lnTo>
                      <a:pt x="961781" y="1429896"/>
                    </a:lnTo>
                    <a:cubicBezTo>
                      <a:pt x="367544" y="1252557"/>
                      <a:pt x="0" y="1007567"/>
                      <a:pt x="0" y="736957"/>
                    </a:cubicBezTo>
                    <a:cubicBezTo>
                      <a:pt x="0" y="466348"/>
                      <a:pt x="367543" y="221357"/>
                      <a:pt x="961781" y="44018"/>
                    </a:cubicBezTo>
                    <a:lnTo>
                      <a:pt x="1124070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533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view_text">
            <a:extLst>
              <a:ext uri="{FF2B5EF4-FFF2-40B4-BE49-F238E27FC236}">
                <a16:creationId xmlns:a16="http://schemas.microsoft.com/office/drawing/2014/main" id="{8263200F-1B31-4139-BB95-081700F2AA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6552462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0" b="1" dirty="0">
                <a:solidFill>
                  <a:schemeClr val="tx1"/>
                </a:solidFill>
                <a:latin typeface="Source Sans Pro" panose="020B0604020202020204" pitchFamily="34" charset="0"/>
              </a:rPr>
              <a:t>PRE</a:t>
            </a:r>
            <a:endParaRPr lang="zh-CN" altLang="en-US" sz="100000" b="1" dirty="0">
              <a:solidFill>
                <a:schemeClr val="tx1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1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latinum">
            <a:extLst>
              <a:ext uri="{FF2B5EF4-FFF2-40B4-BE49-F238E27FC236}">
                <a16:creationId xmlns:a16="http://schemas.microsoft.com/office/drawing/2014/main" id="{E2621133-37AC-C5A2-3074-0D0202BB949D}"/>
              </a:ext>
            </a:extLst>
          </p:cNvPr>
          <p:cNvGrpSpPr/>
          <p:nvPr/>
        </p:nvGrpSpPr>
        <p:grpSpPr>
          <a:xfrm>
            <a:off x="3401035" y="2946777"/>
            <a:ext cx="5389930" cy="964445"/>
            <a:chOff x="3399831" y="2885153"/>
            <a:chExt cx="5389930" cy="964445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4" name="1">
              <a:extLst>
                <a:ext uri="{FF2B5EF4-FFF2-40B4-BE49-F238E27FC236}">
                  <a16:creationId xmlns:a16="http://schemas.microsoft.com/office/drawing/2014/main" id="{E3E3BD84-0474-6082-363C-B6E4B89FEF98}"/>
                </a:ext>
              </a:extLst>
            </p:cNvPr>
            <p:cNvSpPr txBox="1"/>
            <p:nvPr/>
          </p:nvSpPr>
          <p:spPr>
            <a:xfrm>
              <a:off x="3399831" y="2885153"/>
              <a:ext cx="611639" cy="957262"/>
            </a:xfrm>
            <a:custGeom>
              <a:avLst/>
              <a:gdLst/>
              <a:ahLst/>
              <a:cxnLst/>
              <a:rect l="l" t="t" r="r" b="b"/>
              <a:pathLst>
                <a:path w="611639" h="957262">
                  <a:moveTo>
                    <a:pt x="58846" y="0"/>
                  </a:moveTo>
                  <a:lnTo>
                    <a:pt x="298056" y="0"/>
                  </a:lnTo>
                  <a:cubicBezTo>
                    <a:pt x="358381" y="0"/>
                    <a:pt x="412477" y="13528"/>
                    <a:pt x="460343" y="40586"/>
                  </a:cubicBezTo>
                  <a:cubicBezTo>
                    <a:pt x="508210" y="67643"/>
                    <a:pt x="545392" y="104981"/>
                    <a:pt x="571891" y="152600"/>
                  </a:cubicBezTo>
                  <a:cubicBezTo>
                    <a:pt x="598389" y="200218"/>
                    <a:pt x="611639" y="254273"/>
                    <a:pt x="611639" y="314763"/>
                  </a:cubicBezTo>
                  <a:cubicBezTo>
                    <a:pt x="611639" y="374999"/>
                    <a:pt x="598319" y="428841"/>
                    <a:pt x="571681" y="476288"/>
                  </a:cubicBezTo>
                  <a:cubicBezTo>
                    <a:pt x="545043" y="523735"/>
                    <a:pt x="507860" y="560743"/>
                    <a:pt x="460134" y="587311"/>
                  </a:cubicBezTo>
                  <a:cubicBezTo>
                    <a:pt x="412407" y="613880"/>
                    <a:pt x="358381" y="627164"/>
                    <a:pt x="298056" y="627164"/>
                  </a:cubicBezTo>
                  <a:lnTo>
                    <a:pt x="117691" y="627164"/>
                  </a:lnTo>
                  <a:lnTo>
                    <a:pt x="117691" y="898417"/>
                  </a:lnTo>
                  <a:cubicBezTo>
                    <a:pt x="117691" y="915409"/>
                    <a:pt x="112128" y="929465"/>
                    <a:pt x="101003" y="940584"/>
                  </a:cubicBezTo>
                  <a:cubicBezTo>
                    <a:pt x="89878" y="951703"/>
                    <a:pt x="75825" y="957262"/>
                    <a:pt x="58846" y="957262"/>
                  </a:cubicBezTo>
                  <a:cubicBezTo>
                    <a:pt x="41739" y="957262"/>
                    <a:pt x="27654" y="951735"/>
                    <a:pt x="16593" y="940679"/>
                  </a:cubicBezTo>
                  <a:cubicBezTo>
                    <a:pt x="5531" y="929624"/>
                    <a:pt x="0" y="915536"/>
                    <a:pt x="0" y="898417"/>
                  </a:cubicBezTo>
                  <a:lnTo>
                    <a:pt x="0" y="57607"/>
                  </a:lnTo>
                  <a:cubicBezTo>
                    <a:pt x="0" y="41198"/>
                    <a:pt x="5502" y="27495"/>
                    <a:pt x="16507" y="16497"/>
                  </a:cubicBezTo>
                  <a:cubicBezTo>
                    <a:pt x="27511" y="5499"/>
                    <a:pt x="41624" y="0"/>
                    <a:pt x="58846" y="0"/>
                  </a:cubicBezTo>
                  <a:close/>
                  <a:moveTo>
                    <a:pt x="117691" y="112852"/>
                  </a:moveTo>
                  <a:lnTo>
                    <a:pt x="117691" y="514292"/>
                  </a:lnTo>
                  <a:lnTo>
                    <a:pt x="298056" y="514292"/>
                  </a:lnTo>
                  <a:cubicBezTo>
                    <a:pt x="336487" y="514292"/>
                    <a:pt x="370640" y="505888"/>
                    <a:pt x="400517" y="489080"/>
                  </a:cubicBezTo>
                  <a:cubicBezTo>
                    <a:pt x="430394" y="472271"/>
                    <a:pt x="453838" y="448748"/>
                    <a:pt x="470849" y="418509"/>
                  </a:cubicBezTo>
                  <a:cubicBezTo>
                    <a:pt x="487861" y="388270"/>
                    <a:pt x="496367" y="353688"/>
                    <a:pt x="496367" y="314763"/>
                  </a:cubicBezTo>
                  <a:cubicBezTo>
                    <a:pt x="496367" y="275533"/>
                    <a:pt x="487912" y="240706"/>
                    <a:pt x="471002" y="210283"/>
                  </a:cubicBezTo>
                  <a:cubicBezTo>
                    <a:pt x="454092" y="179860"/>
                    <a:pt x="430632" y="156016"/>
                    <a:pt x="400622" y="138750"/>
                  </a:cubicBezTo>
                  <a:cubicBezTo>
                    <a:pt x="370612" y="121485"/>
                    <a:pt x="336423" y="112852"/>
                    <a:pt x="298056" y="112852"/>
                  </a:cubicBezTo>
                  <a:lnTo>
                    <a:pt x="117691" y="11285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>
                <a:latin typeface="Comfortaa Regular" panose="00000500000000000000" pitchFamily="2" charset="0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F45FA9B6-FF70-561F-9843-EB5CFD997274}"/>
                </a:ext>
              </a:extLst>
            </p:cNvPr>
            <p:cNvSpPr txBox="1"/>
            <p:nvPr/>
          </p:nvSpPr>
          <p:spPr>
            <a:xfrm>
              <a:off x="4116435" y="2885153"/>
              <a:ext cx="258813" cy="957262"/>
            </a:xfrm>
            <a:custGeom>
              <a:avLst/>
              <a:gdLst/>
              <a:ahLst/>
              <a:cxnLst/>
              <a:rect l="l" t="t" r="r" b="b"/>
              <a:pathLst>
                <a:path w="258813" h="957262">
                  <a:moveTo>
                    <a:pt x="57645" y="0"/>
                  </a:moveTo>
                  <a:cubicBezTo>
                    <a:pt x="74739" y="0"/>
                    <a:pt x="88617" y="5330"/>
                    <a:pt x="99279" y="15992"/>
                  </a:cubicBezTo>
                  <a:cubicBezTo>
                    <a:pt x="109941" y="26654"/>
                    <a:pt x="115272" y="40125"/>
                    <a:pt x="115272" y="56407"/>
                  </a:cubicBezTo>
                  <a:lnTo>
                    <a:pt x="115272" y="738149"/>
                  </a:lnTo>
                  <a:cubicBezTo>
                    <a:pt x="115272" y="770712"/>
                    <a:pt x="121345" y="796360"/>
                    <a:pt x="133493" y="815092"/>
                  </a:cubicBezTo>
                  <a:cubicBezTo>
                    <a:pt x="145640" y="833825"/>
                    <a:pt x="160223" y="843191"/>
                    <a:pt x="177241" y="843191"/>
                  </a:cubicBezTo>
                  <a:lnTo>
                    <a:pt x="207150" y="843191"/>
                  </a:lnTo>
                  <a:cubicBezTo>
                    <a:pt x="222948" y="843191"/>
                    <a:pt x="235509" y="848630"/>
                    <a:pt x="244831" y="859507"/>
                  </a:cubicBezTo>
                  <a:cubicBezTo>
                    <a:pt x="254152" y="870385"/>
                    <a:pt x="258813" y="883755"/>
                    <a:pt x="258813" y="899617"/>
                  </a:cubicBezTo>
                  <a:cubicBezTo>
                    <a:pt x="258813" y="917079"/>
                    <a:pt x="252568" y="931053"/>
                    <a:pt x="240078" y="941536"/>
                  </a:cubicBezTo>
                  <a:cubicBezTo>
                    <a:pt x="227587" y="952020"/>
                    <a:pt x="211823" y="957262"/>
                    <a:pt x="192786" y="957262"/>
                  </a:cubicBezTo>
                  <a:lnTo>
                    <a:pt x="177241" y="957262"/>
                  </a:lnTo>
                  <a:cubicBezTo>
                    <a:pt x="124549" y="957262"/>
                    <a:pt x="81836" y="936647"/>
                    <a:pt x="49101" y="895416"/>
                  </a:cubicBezTo>
                  <a:cubicBezTo>
                    <a:pt x="16367" y="854186"/>
                    <a:pt x="0" y="801763"/>
                    <a:pt x="0" y="738149"/>
                  </a:cubicBezTo>
                  <a:lnTo>
                    <a:pt x="0" y="56407"/>
                  </a:lnTo>
                  <a:cubicBezTo>
                    <a:pt x="0" y="39897"/>
                    <a:pt x="5528" y="26368"/>
                    <a:pt x="16583" y="15821"/>
                  </a:cubicBezTo>
                  <a:cubicBezTo>
                    <a:pt x="27638" y="5273"/>
                    <a:pt x="41326" y="0"/>
                    <a:pt x="5764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>
                <a:latin typeface="Comfortaa Regular" panose="00000500000000000000" pitchFamily="2" charset="0"/>
              </a:endParaRPr>
            </a:p>
          </p:txBody>
        </p:sp>
        <p:sp>
          <p:nvSpPr>
            <p:cNvPr id="12" name="5">
              <a:extLst>
                <a:ext uri="{FF2B5EF4-FFF2-40B4-BE49-F238E27FC236}">
                  <a16:creationId xmlns:a16="http://schemas.microsoft.com/office/drawing/2014/main" id="{35A93E0E-91FF-30A2-AF5F-0E07188D9A15}"/>
                </a:ext>
              </a:extLst>
            </p:cNvPr>
            <p:cNvSpPr txBox="1"/>
            <p:nvPr/>
          </p:nvSpPr>
          <p:spPr>
            <a:xfrm>
              <a:off x="5826287" y="2910262"/>
              <a:ext cx="154743" cy="153543"/>
            </a:xfrm>
            <a:custGeom>
              <a:avLst/>
              <a:gdLst/>
              <a:ahLst/>
              <a:cxnLst/>
              <a:rect l="l" t="t" r="r" b="b"/>
              <a:pathLst>
                <a:path w="154743" h="153543">
                  <a:moveTo>
                    <a:pt x="77971" y="0"/>
                  </a:moveTo>
                  <a:cubicBezTo>
                    <a:pt x="98774" y="0"/>
                    <a:pt x="116770" y="7121"/>
                    <a:pt x="131959" y="21364"/>
                  </a:cubicBezTo>
                  <a:cubicBezTo>
                    <a:pt x="147148" y="35607"/>
                    <a:pt x="154743" y="53670"/>
                    <a:pt x="154743" y="75552"/>
                  </a:cubicBezTo>
                  <a:cubicBezTo>
                    <a:pt x="154743" y="97332"/>
                    <a:pt x="147190" y="115776"/>
                    <a:pt x="132083" y="130883"/>
                  </a:cubicBezTo>
                  <a:cubicBezTo>
                    <a:pt x="116976" y="145989"/>
                    <a:pt x="98539" y="153543"/>
                    <a:pt x="76771" y="153543"/>
                  </a:cubicBezTo>
                  <a:cubicBezTo>
                    <a:pt x="54927" y="153543"/>
                    <a:pt x="36671" y="145970"/>
                    <a:pt x="22002" y="130825"/>
                  </a:cubicBezTo>
                  <a:cubicBezTo>
                    <a:pt x="7334" y="115681"/>
                    <a:pt x="0" y="97256"/>
                    <a:pt x="0" y="75552"/>
                  </a:cubicBezTo>
                  <a:cubicBezTo>
                    <a:pt x="0" y="53555"/>
                    <a:pt x="7559" y="35464"/>
                    <a:pt x="22679" y="21278"/>
                  </a:cubicBezTo>
                  <a:cubicBezTo>
                    <a:pt x="37798" y="7092"/>
                    <a:pt x="56229" y="0"/>
                    <a:pt x="7797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>
                <a:latin typeface="Comfortaa Regular" panose="00000500000000000000" pitchFamily="2" charset="0"/>
              </a:endParaRPr>
            </a:p>
          </p:txBody>
        </p:sp>
        <p:sp>
          <p:nvSpPr>
            <p:cNvPr id="11" name="4">
              <a:extLst>
                <a:ext uri="{FF2B5EF4-FFF2-40B4-BE49-F238E27FC236}">
                  <a16:creationId xmlns:a16="http://schemas.microsoft.com/office/drawing/2014/main" id="{521901B5-A694-A97F-FC7A-97F54665B1CA}"/>
                </a:ext>
              </a:extLst>
            </p:cNvPr>
            <p:cNvSpPr txBox="1"/>
            <p:nvPr/>
          </p:nvSpPr>
          <p:spPr>
            <a:xfrm>
              <a:off x="5247262" y="2956915"/>
              <a:ext cx="439407" cy="885501"/>
            </a:xfrm>
            <a:custGeom>
              <a:avLst/>
              <a:gdLst/>
              <a:ahLst/>
              <a:cxnLst/>
              <a:rect l="l" t="t" r="r" b="b"/>
              <a:pathLst>
                <a:path w="439407" h="885501">
                  <a:moveTo>
                    <a:pt x="177241" y="0"/>
                  </a:moveTo>
                  <a:cubicBezTo>
                    <a:pt x="194336" y="0"/>
                    <a:pt x="208414" y="5531"/>
                    <a:pt x="219475" y="16593"/>
                  </a:cubicBezTo>
                  <a:cubicBezTo>
                    <a:pt x="230537" y="27654"/>
                    <a:pt x="236068" y="41326"/>
                    <a:pt x="236068" y="57607"/>
                  </a:cubicBezTo>
                  <a:lnTo>
                    <a:pt x="236068" y="232029"/>
                  </a:lnTo>
                  <a:lnTo>
                    <a:pt x="359035" y="232029"/>
                  </a:lnTo>
                  <a:cubicBezTo>
                    <a:pt x="375342" y="232029"/>
                    <a:pt x="388427" y="236963"/>
                    <a:pt x="398288" y="246831"/>
                  </a:cubicBezTo>
                  <a:cubicBezTo>
                    <a:pt x="408149" y="256699"/>
                    <a:pt x="413080" y="268973"/>
                    <a:pt x="413080" y="283654"/>
                  </a:cubicBezTo>
                  <a:cubicBezTo>
                    <a:pt x="413080" y="298247"/>
                    <a:pt x="408121" y="310506"/>
                    <a:pt x="398202" y="320431"/>
                  </a:cubicBezTo>
                  <a:cubicBezTo>
                    <a:pt x="388283" y="330356"/>
                    <a:pt x="375228" y="335318"/>
                    <a:pt x="359035" y="335318"/>
                  </a:cubicBezTo>
                  <a:lnTo>
                    <a:pt x="236068" y="335318"/>
                  </a:lnTo>
                  <a:lnTo>
                    <a:pt x="236068" y="642480"/>
                  </a:lnTo>
                  <a:cubicBezTo>
                    <a:pt x="236068" y="680568"/>
                    <a:pt x="246936" y="711384"/>
                    <a:pt x="268672" y="734930"/>
                  </a:cubicBezTo>
                  <a:cubicBezTo>
                    <a:pt x="290408" y="758476"/>
                    <a:pt x="318135" y="770249"/>
                    <a:pt x="351853" y="770249"/>
                  </a:cubicBezTo>
                  <a:lnTo>
                    <a:pt x="384162" y="770249"/>
                  </a:lnTo>
                  <a:cubicBezTo>
                    <a:pt x="400698" y="770249"/>
                    <a:pt x="414039" y="775827"/>
                    <a:pt x="424187" y="786984"/>
                  </a:cubicBezTo>
                  <a:cubicBezTo>
                    <a:pt x="434334" y="798141"/>
                    <a:pt x="439407" y="811765"/>
                    <a:pt x="439407" y="827856"/>
                  </a:cubicBezTo>
                  <a:cubicBezTo>
                    <a:pt x="439407" y="844277"/>
                    <a:pt x="433400" y="857990"/>
                    <a:pt x="421386" y="868994"/>
                  </a:cubicBezTo>
                  <a:cubicBezTo>
                    <a:pt x="409372" y="879999"/>
                    <a:pt x="394570" y="885501"/>
                    <a:pt x="376981" y="885501"/>
                  </a:cubicBezTo>
                  <a:lnTo>
                    <a:pt x="351853" y="885501"/>
                  </a:lnTo>
                  <a:cubicBezTo>
                    <a:pt x="307162" y="885501"/>
                    <a:pt x="267126" y="874760"/>
                    <a:pt x="231743" y="853278"/>
                  </a:cubicBezTo>
                  <a:cubicBezTo>
                    <a:pt x="196361" y="831796"/>
                    <a:pt x="168824" y="802824"/>
                    <a:pt x="149133" y="766362"/>
                  </a:cubicBezTo>
                  <a:cubicBezTo>
                    <a:pt x="129442" y="729901"/>
                    <a:pt x="119596" y="688607"/>
                    <a:pt x="119596" y="642480"/>
                  </a:cubicBezTo>
                  <a:lnTo>
                    <a:pt x="119596" y="335318"/>
                  </a:lnTo>
                  <a:lnTo>
                    <a:pt x="54045" y="335318"/>
                  </a:lnTo>
                  <a:cubicBezTo>
                    <a:pt x="37738" y="335318"/>
                    <a:pt x="24654" y="330387"/>
                    <a:pt x="14793" y="320526"/>
                  </a:cubicBezTo>
                  <a:cubicBezTo>
                    <a:pt x="4931" y="310664"/>
                    <a:pt x="0" y="298374"/>
                    <a:pt x="0" y="283654"/>
                  </a:cubicBezTo>
                  <a:cubicBezTo>
                    <a:pt x="0" y="268846"/>
                    <a:pt x="4902" y="256540"/>
                    <a:pt x="14707" y="246736"/>
                  </a:cubicBezTo>
                  <a:cubicBezTo>
                    <a:pt x="24511" y="236931"/>
                    <a:pt x="37624" y="232029"/>
                    <a:pt x="54045" y="232029"/>
                  </a:cubicBezTo>
                  <a:lnTo>
                    <a:pt x="119596" y="232029"/>
                  </a:lnTo>
                  <a:lnTo>
                    <a:pt x="119596" y="57607"/>
                  </a:lnTo>
                  <a:cubicBezTo>
                    <a:pt x="119596" y="41288"/>
                    <a:pt x="124870" y="27607"/>
                    <a:pt x="135417" y="16564"/>
                  </a:cubicBezTo>
                  <a:cubicBezTo>
                    <a:pt x="145964" y="5521"/>
                    <a:pt x="159906" y="0"/>
                    <a:pt x="1772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>
                <a:latin typeface="Comfortaa Regular" panose="00000500000000000000" pitchFamily="2" charset="0"/>
              </a:endParaRPr>
            </a:p>
          </p:txBody>
        </p:sp>
        <p:sp>
          <p:nvSpPr>
            <p:cNvPr id="10" name="7">
              <a:extLst>
                <a:ext uri="{FF2B5EF4-FFF2-40B4-BE49-F238E27FC236}">
                  <a16:creationId xmlns:a16="http://schemas.microsoft.com/office/drawing/2014/main" id="{ADF2F6FA-C4D2-64B3-6CF2-21FE00968C10}"/>
                </a:ext>
              </a:extLst>
            </p:cNvPr>
            <p:cNvSpPr txBox="1"/>
            <p:nvPr/>
          </p:nvSpPr>
          <p:spPr>
            <a:xfrm>
              <a:off x="6178711" y="3157835"/>
              <a:ext cx="630764" cy="684581"/>
            </a:xfrm>
            <a:custGeom>
              <a:avLst/>
              <a:gdLst/>
              <a:ahLst/>
              <a:cxnLst/>
              <a:rect l="l" t="t" r="r" b="b"/>
              <a:pathLst>
                <a:path w="630764" h="684581">
                  <a:moveTo>
                    <a:pt x="321964" y="0"/>
                  </a:moveTo>
                  <a:cubicBezTo>
                    <a:pt x="380651" y="0"/>
                    <a:pt x="433514" y="12488"/>
                    <a:pt x="480555" y="37462"/>
                  </a:cubicBezTo>
                  <a:cubicBezTo>
                    <a:pt x="527596" y="62437"/>
                    <a:pt x="564391" y="98781"/>
                    <a:pt x="590940" y="146495"/>
                  </a:cubicBezTo>
                  <a:cubicBezTo>
                    <a:pt x="617490" y="194209"/>
                    <a:pt x="630764" y="250698"/>
                    <a:pt x="630764" y="315964"/>
                  </a:cubicBezTo>
                  <a:lnTo>
                    <a:pt x="630764" y="626936"/>
                  </a:lnTo>
                  <a:cubicBezTo>
                    <a:pt x="630764" y="643128"/>
                    <a:pt x="625205" y="656784"/>
                    <a:pt x="614086" y="667903"/>
                  </a:cubicBezTo>
                  <a:cubicBezTo>
                    <a:pt x="602967" y="679022"/>
                    <a:pt x="589311" y="684581"/>
                    <a:pt x="573119" y="684581"/>
                  </a:cubicBezTo>
                  <a:cubicBezTo>
                    <a:pt x="556012" y="684581"/>
                    <a:pt x="541931" y="679054"/>
                    <a:pt x="530875" y="667998"/>
                  </a:cubicBezTo>
                  <a:cubicBezTo>
                    <a:pt x="519820" y="656943"/>
                    <a:pt x="514292" y="643255"/>
                    <a:pt x="514292" y="626936"/>
                  </a:cubicBezTo>
                  <a:lnTo>
                    <a:pt x="514292" y="315964"/>
                  </a:lnTo>
                  <a:cubicBezTo>
                    <a:pt x="514292" y="248590"/>
                    <a:pt x="495767" y="197501"/>
                    <a:pt x="458714" y="162697"/>
                  </a:cubicBezTo>
                  <a:cubicBezTo>
                    <a:pt x="421662" y="127893"/>
                    <a:pt x="372885" y="110490"/>
                    <a:pt x="312382" y="110490"/>
                  </a:cubicBezTo>
                  <a:cubicBezTo>
                    <a:pt x="275158" y="110490"/>
                    <a:pt x="241697" y="117631"/>
                    <a:pt x="211998" y="131912"/>
                  </a:cubicBezTo>
                  <a:cubicBezTo>
                    <a:pt x="182299" y="146193"/>
                    <a:pt x="158953" y="165710"/>
                    <a:pt x="141960" y="190462"/>
                  </a:cubicBezTo>
                  <a:cubicBezTo>
                    <a:pt x="124968" y="215215"/>
                    <a:pt x="116471" y="242697"/>
                    <a:pt x="116471" y="272911"/>
                  </a:cubicBezTo>
                  <a:lnTo>
                    <a:pt x="116471" y="626936"/>
                  </a:lnTo>
                  <a:cubicBezTo>
                    <a:pt x="116471" y="643928"/>
                    <a:pt x="111109" y="657784"/>
                    <a:pt x="100384" y="668503"/>
                  </a:cubicBezTo>
                  <a:cubicBezTo>
                    <a:pt x="89659" y="679222"/>
                    <a:pt x="75806" y="684581"/>
                    <a:pt x="58826" y="684581"/>
                  </a:cubicBezTo>
                  <a:cubicBezTo>
                    <a:pt x="41821" y="684581"/>
                    <a:pt x="27765" y="679282"/>
                    <a:pt x="16659" y="668684"/>
                  </a:cubicBezTo>
                  <a:cubicBezTo>
                    <a:pt x="5553" y="658086"/>
                    <a:pt x="0" y="644170"/>
                    <a:pt x="0" y="626936"/>
                  </a:cubicBezTo>
                  <a:lnTo>
                    <a:pt x="0" y="64808"/>
                  </a:lnTo>
                  <a:cubicBezTo>
                    <a:pt x="0" y="48387"/>
                    <a:pt x="5499" y="34678"/>
                    <a:pt x="16497" y="23679"/>
                  </a:cubicBezTo>
                  <a:cubicBezTo>
                    <a:pt x="27495" y="12681"/>
                    <a:pt x="41605" y="7182"/>
                    <a:pt x="58826" y="7182"/>
                  </a:cubicBezTo>
                  <a:cubicBezTo>
                    <a:pt x="76035" y="7182"/>
                    <a:pt x="89944" y="12739"/>
                    <a:pt x="100555" y="23851"/>
                  </a:cubicBezTo>
                  <a:cubicBezTo>
                    <a:pt x="111166" y="34963"/>
                    <a:pt x="116471" y="48616"/>
                    <a:pt x="116471" y="64808"/>
                  </a:cubicBezTo>
                  <a:lnTo>
                    <a:pt x="116471" y="93269"/>
                  </a:lnTo>
                  <a:cubicBezTo>
                    <a:pt x="129502" y="66040"/>
                    <a:pt x="155565" y="43688"/>
                    <a:pt x="194662" y="26213"/>
                  </a:cubicBezTo>
                  <a:cubicBezTo>
                    <a:pt x="233759" y="8738"/>
                    <a:pt x="276193" y="0"/>
                    <a:pt x="32196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>
                <a:latin typeface="Comfortaa Regular" panose="00000500000000000000" pitchFamily="2" charset="0"/>
              </a:endParaRPr>
            </a:p>
          </p:txBody>
        </p:sp>
        <p:sp>
          <p:nvSpPr>
            <p:cNvPr id="9" name="9">
              <a:extLst>
                <a:ext uri="{FF2B5EF4-FFF2-40B4-BE49-F238E27FC236}">
                  <a16:creationId xmlns:a16="http://schemas.microsoft.com/office/drawing/2014/main" id="{38136FBE-9C04-97DD-5D15-DCB58949C39E}"/>
                </a:ext>
              </a:extLst>
            </p:cNvPr>
            <p:cNvSpPr txBox="1"/>
            <p:nvPr/>
          </p:nvSpPr>
          <p:spPr>
            <a:xfrm>
              <a:off x="7836062" y="3157835"/>
              <a:ext cx="953699" cy="684581"/>
            </a:xfrm>
            <a:custGeom>
              <a:avLst/>
              <a:gdLst/>
              <a:ahLst/>
              <a:cxnLst/>
              <a:rect l="l" t="t" r="r" b="b"/>
              <a:pathLst>
                <a:path w="953699" h="684581">
                  <a:moveTo>
                    <a:pt x="283692" y="0"/>
                  </a:moveTo>
                  <a:cubicBezTo>
                    <a:pt x="329666" y="0"/>
                    <a:pt x="371218" y="10548"/>
                    <a:pt x="408346" y="31642"/>
                  </a:cubicBezTo>
                  <a:cubicBezTo>
                    <a:pt x="445474" y="52737"/>
                    <a:pt x="471487" y="79661"/>
                    <a:pt x="486384" y="112414"/>
                  </a:cubicBezTo>
                  <a:cubicBezTo>
                    <a:pt x="503212" y="79331"/>
                    <a:pt x="531082" y="52324"/>
                    <a:pt x="569994" y="31395"/>
                  </a:cubicBezTo>
                  <a:cubicBezTo>
                    <a:pt x="608907" y="10465"/>
                    <a:pt x="652608" y="0"/>
                    <a:pt x="701097" y="0"/>
                  </a:cubicBezTo>
                  <a:cubicBezTo>
                    <a:pt x="750474" y="0"/>
                    <a:pt x="794337" y="11799"/>
                    <a:pt x="832685" y="35395"/>
                  </a:cubicBezTo>
                  <a:cubicBezTo>
                    <a:pt x="871032" y="58992"/>
                    <a:pt x="900788" y="92164"/>
                    <a:pt x="921953" y="134912"/>
                  </a:cubicBezTo>
                  <a:cubicBezTo>
                    <a:pt x="943117" y="177661"/>
                    <a:pt x="953699" y="226848"/>
                    <a:pt x="953699" y="282474"/>
                  </a:cubicBezTo>
                  <a:lnTo>
                    <a:pt x="953699" y="626936"/>
                  </a:lnTo>
                  <a:cubicBezTo>
                    <a:pt x="953699" y="643928"/>
                    <a:pt x="948337" y="657784"/>
                    <a:pt x="937612" y="668503"/>
                  </a:cubicBezTo>
                  <a:cubicBezTo>
                    <a:pt x="926887" y="679222"/>
                    <a:pt x="913035" y="684581"/>
                    <a:pt x="896054" y="684581"/>
                  </a:cubicBezTo>
                  <a:cubicBezTo>
                    <a:pt x="879049" y="684581"/>
                    <a:pt x="864990" y="679282"/>
                    <a:pt x="853877" y="668684"/>
                  </a:cubicBezTo>
                  <a:cubicBezTo>
                    <a:pt x="842765" y="658086"/>
                    <a:pt x="837209" y="644170"/>
                    <a:pt x="837209" y="626936"/>
                  </a:cubicBezTo>
                  <a:lnTo>
                    <a:pt x="837209" y="282474"/>
                  </a:lnTo>
                  <a:cubicBezTo>
                    <a:pt x="837209" y="229159"/>
                    <a:pt x="823721" y="187167"/>
                    <a:pt x="796747" y="156496"/>
                  </a:cubicBezTo>
                  <a:cubicBezTo>
                    <a:pt x="769771" y="125826"/>
                    <a:pt x="734701" y="110490"/>
                    <a:pt x="691533" y="110490"/>
                  </a:cubicBezTo>
                  <a:cubicBezTo>
                    <a:pt x="644772" y="110490"/>
                    <a:pt x="606987" y="126007"/>
                    <a:pt x="578177" y="157039"/>
                  </a:cubicBezTo>
                  <a:cubicBezTo>
                    <a:pt x="549367" y="188072"/>
                    <a:pt x="535368" y="229089"/>
                    <a:pt x="536181" y="280093"/>
                  </a:cubicBezTo>
                  <a:lnTo>
                    <a:pt x="536276" y="282474"/>
                  </a:lnTo>
                  <a:lnTo>
                    <a:pt x="536276" y="626936"/>
                  </a:lnTo>
                  <a:cubicBezTo>
                    <a:pt x="536276" y="643928"/>
                    <a:pt x="530917" y="657784"/>
                    <a:pt x="520198" y="668503"/>
                  </a:cubicBezTo>
                  <a:cubicBezTo>
                    <a:pt x="509480" y="679222"/>
                    <a:pt x="495623" y="684581"/>
                    <a:pt x="478631" y="684581"/>
                  </a:cubicBezTo>
                  <a:cubicBezTo>
                    <a:pt x="461625" y="684581"/>
                    <a:pt x="447570" y="679282"/>
                    <a:pt x="436464" y="668684"/>
                  </a:cubicBezTo>
                  <a:cubicBezTo>
                    <a:pt x="425357" y="658086"/>
                    <a:pt x="419804" y="644170"/>
                    <a:pt x="419804" y="626936"/>
                  </a:cubicBezTo>
                  <a:lnTo>
                    <a:pt x="419804" y="282474"/>
                  </a:lnTo>
                  <a:cubicBezTo>
                    <a:pt x="419804" y="229159"/>
                    <a:pt x="406317" y="187167"/>
                    <a:pt x="379342" y="156496"/>
                  </a:cubicBezTo>
                  <a:cubicBezTo>
                    <a:pt x="352368" y="125826"/>
                    <a:pt x="317290" y="110490"/>
                    <a:pt x="274110" y="110490"/>
                  </a:cubicBezTo>
                  <a:cubicBezTo>
                    <a:pt x="228047" y="110490"/>
                    <a:pt x="190258" y="125613"/>
                    <a:pt x="160744" y="155858"/>
                  </a:cubicBezTo>
                  <a:cubicBezTo>
                    <a:pt x="131229" y="186103"/>
                    <a:pt x="116472" y="225121"/>
                    <a:pt x="116472" y="272911"/>
                  </a:cubicBezTo>
                  <a:lnTo>
                    <a:pt x="116472" y="626936"/>
                  </a:lnTo>
                  <a:cubicBezTo>
                    <a:pt x="116472" y="643928"/>
                    <a:pt x="111109" y="657784"/>
                    <a:pt x="100384" y="668503"/>
                  </a:cubicBezTo>
                  <a:cubicBezTo>
                    <a:pt x="89659" y="679222"/>
                    <a:pt x="75806" y="684581"/>
                    <a:pt x="58826" y="684581"/>
                  </a:cubicBezTo>
                  <a:cubicBezTo>
                    <a:pt x="41821" y="684581"/>
                    <a:pt x="27765" y="679282"/>
                    <a:pt x="16659" y="668684"/>
                  </a:cubicBezTo>
                  <a:cubicBezTo>
                    <a:pt x="5553" y="658086"/>
                    <a:pt x="0" y="644170"/>
                    <a:pt x="0" y="626936"/>
                  </a:cubicBezTo>
                  <a:lnTo>
                    <a:pt x="0" y="64808"/>
                  </a:lnTo>
                  <a:cubicBezTo>
                    <a:pt x="0" y="48387"/>
                    <a:pt x="5499" y="34678"/>
                    <a:pt x="16497" y="23679"/>
                  </a:cubicBezTo>
                  <a:cubicBezTo>
                    <a:pt x="27495" y="12681"/>
                    <a:pt x="41605" y="7182"/>
                    <a:pt x="58826" y="7182"/>
                  </a:cubicBezTo>
                  <a:cubicBezTo>
                    <a:pt x="76035" y="7182"/>
                    <a:pt x="89944" y="12739"/>
                    <a:pt x="100555" y="23851"/>
                  </a:cubicBezTo>
                  <a:cubicBezTo>
                    <a:pt x="111166" y="34963"/>
                    <a:pt x="116472" y="48616"/>
                    <a:pt x="116472" y="64808"/>
                  </a:cubicBezTo>
                  <a:lnTo>
                    <a:pt x="116472" y="78925"/>
                  </a:lnTo>
                  <a:cubicBezTo>
                    <a:pt x="125260" y="55811"/>
                    <a:pt x="145872" y="36878"/>
                    <a:pt x="178308" y="22127"/>
                  </a:cubicBezTo>
                  <a:cubicBezTo>
                    <a:pt x="210744" y="7376"/>
                    <a:pt x="245872" y="0"/>
                    <a:pt x="28369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>
                <a:latin typeface="Comfortaa Regular" panose="00000500000000000000" pitchFamily="2" charset="0"/>
              </a:endParaRPr>
            </a:p>
          </p:txBody>
        </p:sp>
        <p:sp>
          <p:nvSpPr>
            <p:cNvPr id="8" name="3">
              <a:extLst>
                <a:ext uri="{FF2B5EF4-FFF2-40B4-BE49-F238E27FC236}">
                  <a16:creationId xmlns:a16="http://schemas.microsoft.com/office/drawing/2014/main" id="{C115D5D0-46CC-8501-1743-BD551983AD6D}"/>
                </a:ext>
              </a:extLst>
            </p:cNvPr>
            <p:cNvSpPr txBox="1"/>
            <p:nvPr/>
          </p:nvSpPr>
          <p:spPr>
            <a:xfrm>
              <a:off x="4458097" y="3159035"/>
              <a:ext cx="689381" cy="689363"/>
            </a:xfrm>
            <a:custGeom>
              <a:avLst/>
              <a:gdLst/>
              <a:ahLst/>
              <a:cxnLst/>
              <a:rect l="l" t="t" r="r" b="b"/>
              <a:pathLst>
                <a:path w="689381" h="689363">
                  <a:moveTo>
                    <a:pt x="344691" y="0"/>
                  </a:moveTo>
                  <a:cubicBezTo>
                    <a:pt x="409029" y="0"/>
                    <a:pt x="467512" y="15126"/>
                    <a:pt x="520141" y="45378"/>
                  </a:cubicBezTo>
                  <a:cubicBezTo>
                    <a:pt x="572770" y="75629"/>
                    <a:pt x="614134" y="117142"/>
                    <a:pt x="644233" y="169917"/>
                  </a:cubicBezTo>
                  <a:cubicBezTo>
                    <a:pt x="674332" y="222692"/>
                    <a:pt x="689381" y="280944"/>
                    <a:pt x="689381" y="344672"/>
                  </a:cubicBezTo>
                  <a:lnTo>
                    <a:pt x="689381" y="625736"/>
                  </a:lnTo>
                  <a:cubicBezTo>
                    <a:pt x="689381" y="641928"/>
                    <a:pt x="683819" y="655584"/>
                    <a:pt x="672693" y="666703"/>
                  </a:cubicBezTo>
                  <a:cubicBezTo>
                    <a:pt x="661568" y="677822"/>
                    <a:pt x="647516" y="683381"/>
                    <a:pt x="630536" y="683381"/>
                  </a:cubicBezTo>
                  <a:cubicBezTo>
                    <a:pt x="613531" y="683381"/>
                    <a:pt x="599475" y="678082"/>
                    <a:pt x="588369" y="667484"/>
                  </a:cubicBezTo>
                  <a:cubicBezTo>
                    <a:pt x="577263" y="656886"/>
                    <a:pt x="571710" y="642970"/>
                    <a:pt x="571710" y="625736"/>
                  </a:cubicBezTo>
                  <a:lnTo>
                    <a:pt x="571710" y="566166"/>
                  </a:lnTo>
                  <a:cubicBezTo>
                    <a:pt x="557104" y="602920"/>
                    <a:pt x="527526" y="632642"/>
                    <a:pt x="482975" y="655330"/>
                  </a:cubicBezTo>
                  <a:cubicBezTo>
                    <a:pt x="438423" y="678019"/>
                    <a:pt x="389141" y="689363"/>
                    <a:pt x="335127" y="689363"/>
                  </a:cubicBezTo>
                  <a:cubicBezTo>
                    <a:pt x="272047" y="689363"/>
                    <a:pt x="215103" y="674291"/>
                    <a:pt x="164296" y="644148"/>
                  </a:cubicBezTo>
                  <a:cubicBezTo>
                    <a:pt x="113490" y="614004"/>
                    <a:pt x="73406" y="572666"/>
                    <a:pt x="44043" y="520132"/>
                  </a:cubicBezTo>
                  <a:cubicBezTo>
                    <a:pt x="14681" y="467599"/>
                    <a:pt x="0" y="409112"/>
                    <a:pt x="0" y="344672"/>
                  </a:cubicBezTo>
                  <a:cubicBezTo>
                    <a:pt x="0" y="280715"/>
                    <a:pt x="15014" y="222406"/>
                    <a:pt x="45044" y="169746"/>
                  </a:cubicBezTo>
                  <a:cubicBezTo>
                    <a:pt x="75073" y="117085"/>
                    <a:pt x="116405" y="75629"/>
                    <a:pt x="169040" y="45378"/>
                  </a:cubicBezTo>
                  <a:cubicBezTo>
                    <a:pt x="221675" y="15126"/>
                    <a:pt x="280225" y="0"/>
                    <a:pt x="344691" y="0"/>
                  </a:cubicBezTo>
                  <a:close/>
                  <a:moveTo>
                    <a:pt x="344691" y="106890"/>
                  </a:moveTo>
                  <a:cubicBezTo>
                    <a:pt x="301587" y="106890"/>
                    <a:pt x="262379" y="117329"/>
                    <a:pt x="227066" y="138208"/>
                  </a:cubicBezTo>
                  <a:cubicBezTo>
                    <a:pt x="191754" y="159087"/>
                    <a:pt x="164096" y="187459"/>
                    <a:pt x="144094" y="223324"/>
                  </a:cubicBezTo>
                  <a:cubicBezTo>
                    <a:pt x="124092" y="259188"/>
                    <a:pt x="114090" y="299638"/>
                    <a:pt x="114090" y="344672"/>
                  </a:cubicBezTo>
                  <a:cubicBezTo>
                    <a:pt x="114090" y="390214"/>
                    <a:pt x="124155" y="431026"/>
                    <a:pt x="144284" y="467107"/>
                  </a:cubicBezTo>
                  <a:cubicBezTo>
                    <a:pt x="164414" y="503187"/>
                    <a:pt x="192059" y="531435"/>
                    <a:pt x="227219" y="551850"/>
                  </a:cubicBezTo>
                  <a:cubicBezTo>
                    <a:pt x="262379" y="572266"/>
                    <a:pt x="301536" y="582473"/>
                    <a:pt x="344691" y="582473"/>
                  </a:cubicBezTo>
                  <a:cubicBezTo>
                    <a:pt x="387693" y="582473"/>
                    <a:pt x="426580" y="572272"/>
                    <a:pt x="461353" y="551869"/>
                  </a:cubicBezTo>
                  <a:cubicBezTo>
                    <a:pt x="496125" y="531467"/>
                    <a:pt x="523608" y="503162"/>
                    <a:pt x="543801" y="466954"/>
                  </a:cubicBezTo>
                  <a:cubicBezTo>
                    <a:pt x="563994" y="430746"/>
                    <a:pt x="574091" y="389986"/>
                    <a:pt x="574091" y="344672"/>
                  </a:cubicBezTo>
                  <a:cubicBezTo>
                    <a:pt x="574091" y="299879"/>
                    <a:pt x="564026" y="259439"/>
                    <a:pt x="543896" y="223352"/>
                  </a:cubicBezTo>
                  <a:cubicBezTo>
                    <a:pt x="523767" y="187265"/>
                    <a:pt x="496325" y="158833"/>
                    <a:pt x="461572" y="138056"/>
                  </a:cubicBezTo>
                  <a:cubicBezTo>
                    <a:pt x="426818" y="117279"/>
                    <a:pt x="387858" y="106890"/>
                    <a:pt x="344691" y="10689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>
                <a:latin typeface="Comfortaa Regular" panose="00000500000000000000" pitchFamily="2" charset="0"/>
              </a:endParaRPr>
            </a:p>
          </p:txBody>
        </p:sp>
        <p:sp>
          <p:nvSpPr>
            <p:cNvPr id="7" name="6">
              <a:extLst>
                <a:ext uri="{FF2B5EF4-FFF2-40B4-BE49-F238E27FC236}">
                  <a16:creationId xmlns:a16="http://schemas.microsoft.com/office/drawing/2014/main" id="{63BD3B74-3A12-994B-62E8-79DADE4F45A9}"/>
                </a:ext>
              </a:extLst>
            </p:cNvPr>
            <p:cNvSpPr txBox="1"/>
            <p:nvPr/>
          </p:nvSpPr>
          <p:spPr>
            <a:xfrm>
              <a:off x="5845412" y="3165017"/>
              <a:ext cx="116472" cy="677399"/>
            </a:xfrm>
            <a:custGeom>
              <a:avLst/>
              <a:gdLst/>
              <a:ahLst/>
              <a:cxnLst/>
              <a:rect l="l" t="t" r="r" b="b"/>
              <a:pathLst>
                <a:path w="116472" h="677399">
                  <a:moveTo>
                    <a:pt x="58845" y="0"/>
                  </a:moveTo>
                  <a:cubicBezTo>
                    <a:pt x="76054" y="0"/>
                    <a:pt x="89960" y="5553"/>
                    <a:pt x="100565" y="16659"/>
                  </a:cubicBezTo>
                  <a:cubicBezTo>
                    <a:pt x="111170" y="27766"/>
                    <a:pt x="116472" y="41421"/>
                    <a:pt x="116472" y="57626"/>
                  </a:cubicBezTo>
                  <a:lnTo>
                    <a:pt x="116472" y="618554"/>
                  </a:lnTo>
                  <a:cubicBezTo>
                    <a:pt x="116472" y="635432"/>
                    <a:pt x="111141" y="649459"/>
                    <a:pt x="100479" y="660635"/>
                  </a:cubicBezTo>
                  <a:cubicBezTo>
                    <a:pt x="89817" y="671811"/>
                    <a:pt x="75939" y="677399"/>
                    <a:pt x="58845" y="677399"/>
                  </a:cubicBezTo>
                  <a:cubicBezTo>
                    <a:pt x="41726" y="677399"/>
                    <a:pt x="27638" y="671872"/>
                    <a:pt x="16583" y="660816"/>
                  </a:cubicBezTo>
                  <a:cubicBezTo>
                    <a:pt x="5528" y="649761"/>
                    <a:pt x="0" y="635673"/>
                    <a:pt x="0" y="618554"/>
                  </a:cubicBezTo>
                  <a:lnTo>
                    <a:pt x="0" y="57626"/>
                  </a:lnTo>
                  <a:cubicBezTo>
                    <a:pt x="0" y="41205"/>
                    <a:pt x="5499" y="27496"/>
                    <a:pt x="16497" y="16497"/>
                  </a:cubicBezTo>
                  <a:cubicBezTo>
                    <a:pt x="27495" y="5499"/>
                    <a:pt x="41611" y="0"/>
                    <a:pt x="5884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>
                <a:latin typeface="Comfortaa Regular" panose="00000500000000000000" pitchFamily="2" charset="0"/>
              </a:endParaRPr>
            </a:p>
          </p:txBody>
        </p:sp>
        <p:sp>
          <p:nvSpPr>
            <p:cNvPr id="6" name="8">
              <a:extLst>
                <a:ext uri="{FF2B5EF4-FFF2-40B4-BE49-F238E27FC236}">
                  <a16:creationId xmlns:a16="http://schemas.microsoft.com/office/drawing/2014/main" id="{403E5A59-BB64-5AC6-5053-1F8CA2984475}"/>
                </a:ext>
              </a:extLst>
            </p:cNvPr>
            <p:cNvSpPr txBox="1"/>
            <p:nvPr/>
          </p:nvSpPr>
          <p:spPr>
            <a:xfrm>
              <a:off x="6995423" y="3165017"/>
              <a:ext cx="630765" cy="684581"/>
            </a:xfrm>
            <a:custGeom>
              <a:avLst/>
              <a:gdLst/>
              <a:ahLst/>
              <a:cxnLst/>
              <a:rect l="l" t="t" r="r" b="b"/>
              <a:pathLst>
                <a:path w="630765" h="684581">
                  <a:moveTo>
                    <a:pt x="57646" y="0"/>
                  </a:moveTo>
                  <a:cubicBezTo>
                    <a:pt x="74740" y="0"/>
                    <a:pt x="88818" y="5531"/>
                    <a:pt x="99880" y="16593"/>
                  </a:cubicBezTo>
                  <a:cubicBezTo>
                    <a:pt x="110941" y="27655"/>
                    <a:pt x="116472" y="40932"/>
                    <a:pt x="116472" y="56426"/>
                  </a:cubicBezTo>
                  <a:lnTo>
                    <a:pt x="116472" y="367398"/>
                  </a:lnTo>
                  <a:cubicBezTo>
                    <a:pt x="116472" y="435610"/>
                    <a:pt x="134995" y="487112"/>
                    <a:pt x="172041" y="521904"/>
                  </a:cubicBezTo>
                  <a:cubicBezTo>
                    <a:pt x="209087" y="556695"/>
                    <a:pt x="257861" y="574091"/>
                    <a:pt x="318364" y="574091"/>
                  </a:cubicBezTo>
                  <a:cubicBezTo>
                    <a:pt x="355549" y="574091"/>
                    <a:pt x="388906" y="566992"/>
                    <a:pt x="418434" y="552793"/>
                  </a:cubicBezTo>
                  <a:cubicBezTo>
                    <a:pt x="447961" y="538595"/>
                    <a:pt x="471320" y="518976"/>
                    <a:pt x="488509" y="493938"/>
                  </a:cubicBezTo>
                  <a:cubicBezTo>
                    <a:pt x="505699" y="468900"/>
                    <a:pt x="514293" y="441071"/>
                    <a:pt x="514293" y="410452"/>
                  </a:cubicBezTo>
                  <a:lnTo>
                    <a:pt x="514293" y="56426"/>
                  </a:lnTo>
                  <a:cubicBezTo>
                    <a:pt x="514293" y="40018"/>
                    <a:pt x="519592" y="26511"/>
                    <a:pt x="530191" y="15907"/>
                  </a:cubicBezTo>
                  <a:cubicBezTo>
                    <a:pt x="540789" y="5302"/>
                    <a:pt x="554705" y="0"/>
                    <a:pt x="571939" y="0"/>
                  </a:cubicBezTo>
                  <a:cubicBezTo>
                    <a:pt x="588918" y="0"/>
                    <a:pt x="602968" y="5309"/>
                    <a:pt x="614087" y="15926"/>
                  </a:cubicBezTo>
                  <a:cubicBezTo>
                    <a:pt x="625206" y="26543"/>
                    <a:pt x="630765" y="40043"/>
                    <a:pt x="630765" y="56426"/>
                  </a:cubicBezTo>
                  <a:lnTo>
                    <a:pt x="630765" y="618554"/>
                  </a:lnTo>
                  <a:cubicBezTo>
                    <a:pt x="630765" y="635546"/>
                    <a:pt x="625206" y="649602"/>
                    <a:pt x="614087" y="660721"/>
                  </a:cubicBezTo>
                  <a:cubicBezTo>
                    <a:pt x="602968" y="671840"/>
                    <a:pt x="588918" y="677399"/>
                    <a:pt x="571939" y="677399"/>
                  </a:cubicBezTo>
                  <a:cubicBezTo>
                    <a:pt x="554705" y="677399"/>
                    <a:pt x="540789" y="671843"/>
                    <a:pt x="530191" y="660730"/>
                  </a:cubicBezTo>
                  <a:cubicBezTo>
                    <a:pt x="519592" y="649618"/>
                    <a:pt x="514293" y="635559"/>
                    <a:pt x="514293" y="618554"/>
                  </a:cubicBezTo>
                  <a:lnTo>
                    <a:pt x="514293" y="590093"/>
                  </a:lnTo>
                  <a:cubicBezTo>
                    <a:pt x="500819" y="618325"/>
                    <a:pt x="474634" y="641131"/>
                    <a:pt x="435741" y="658511"/>
                  </a:cubicBezTo>
                  <a:cubicBezTo>
                    <a:pt x="396847" y="675891"/>
                    <a:pt x="354534" y="684581"/>
                    <a:pt x="308801" y="684581"/>
                  </a:cubicBezTo>
                  <a:cubicBezTo>
                    <a:pt x="249924" y="684581"/>
                    <a:pt x="197041" y="672132"/>
                    <a:pt x="150152" y="647234"/>
                  </a:cubicBezTo>
                  <a:cubicBezTo>
                    <a:pt x="103264" y="622335"/>
                    <a:pt x="66517" y="585978"/>
                    <a:pt x="39910" y="538163"/>
                  </a:cubicBezTo>
                  <a:cubicBezTo>
                    <a:pt x="13303" y="490347"/>
                    <a:pt x="0" y="433426"/>
                    <a:pt x="0" y="367398"/>
                  </a:cubicBezTo>
                  <a:lnTo>
                    <a:pt x="0" y="56426"/>
                  </a:lnTo>
                  <a:cubicBezTo>
                    <a:pt x="0" y="40805"/>
                    <a:pt x="5500" y="27496"/>
                    <a:pt x="16498" y="16497"/>
                  </a:cubicBezTo>
                  <a:cubicBezTo>
                    <a:pt x="27496" y="5499"/>
                    <a:pt x="41212" y="0"/>
                    <a:pt x="5764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>
                <a:latin typeface="Comfortaa Regular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20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dark">
            <a:extLst>
              <a:ext uri="{FF2B5EF4-FFF2-40B4-BE49-F238E27FC236}">
                <a16:creationId xmlns:a16="http://schemas.microsoft.com/office/drawing/2014/main" id="{F46533FE-B998-7952-1290-C679ECFD84C0}"/>
              </a:ext>
            </a:extLst>
          </p:cNvPr>
          <p:cNvGrpSpPr/>
          <p:nvPr/>
        </p:nvGrpSpPr>
        <p:grpSpPr>
          <a:xfrm>
            <a:off x="3576000" y="1629000"/>
            <a:ext cx="5040000" cy="3600000"/>
            <a:chOff x="3576000" y="1629000"/>
            <a:chExt cx="5040000" cy="3600000"/>
          </a:xfrm>
        </p:grpSpPr>
        <p:sp>
          <p:nvSpPr>
            <p:cNvPr id="38" name="outer">
              <a:extLst>
                <a:ext uri="{FF2B5EF4-FFF2-40B4-BE49-F238E27FC236}">
                  <a16:creationId xmlns:a16="http://schemas.microsoft.com/office/drawing/2014/main" id="{C29D830B-926F-49C5-7D12-95E49363936B}"/>
                </a:ext>
              </a:extLst>
            </p:cNvPr>
            <p:cNvSpPr/>
            <p:nvPr/>
          </p:nvSpPr>
          <p:spPr>
            <a:xfrm>
              <a:off x="3576000" y="1629000"/>
              <a:ext cx="5040000" cy="360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inner">
              <a:extLst>
                <a:ext uri="{FF2B5EF4-FFF2-40B4-BE49-F238E27FC236}">
                  <a16:creationId xmlns:a16="http://schemas.microsoft.com/office/drawing/2014/main" id="{A36137C3-6BFD-8411-6D1B-68403A44501F}"/>
                </a:ext>
              </a:extLst>
            </p:cNvPr>
            <p:cNvSpPr/>
            <p:nvPr/>
          </p:nvSpPr>
          <p:spPr>
            <a:xfrm>
              <a:off x="3723773" y="2432115"/>
              <a:ext cx="4744453" cy="2621147"/>
            </a:xfrm>
            <a:prstGeom prst="roundRect">
              <a:avLst>
                <a:gd name="adj" fmla="val 668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inner">
              <a:extLst>
                <a:ext uri="{FF2B5EF4-FFF2-40B4-BE49-F238E27FC236}">
                  <a16:creationId xmlns:a16="http://schemas.microsoft.com/office/drawing/2014/main" id="{F14714EF-9F6D-9455-041E-3A56CB20F6ED}"/>
                </a:ext>
              </a:extLst>
            </p:cNvPr>
            <p:cNvSpPr/>
            <p:nvPr/>
          </p:nvSpPr>
          <p:spPr>
            <a:xfrm>
              <a:off x="3723772" y="1795673"/>
              <a:ext cx="4744453" cy="469769"/>
            </a:xfrm>
            <a:prstGeom prst="roundRect">
              <a:avLst>
                <a:gd name="adj" fmla="val 2016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light">
            <a:extLst>
              <a:ext uri="{FF2B5EF4-FFF2-40B4-BE49-F238E27FC236}">
                <a16:creationId xmlns:a16="http://schemas.microsoft.com/office/drawing/2014/main" id="{F8E998CA-64B3-A1D5-7411-67D5A0B0D450}"/>
              </a:ext>
            </a:extLst>
          </p:cNvPr>
          <p:cNvGrpSpPr/>
          <p:nvPr/>
        </p:nvGrpSpPr>
        <p:grpSpPr>
          <a:xfrm>
            <a:off x="3576000" y="1629000"/>
            <a:ext cx="5040000" cy="3600000"/>
            <a:chOff x="3576000" y="1629000"/>
            <a:chExt cx="5040000" cy="3600000"/>
          </a:xfrm>
        </p:grpSpPr>
        <p:sp>
          <p:nvSpPr>
            <p:cNvPr id="48" name="outer">
              <a:extLst>
                <a:ext uri="{FF2B5EF4-FFF2-40B4-BE49-F238E27FC236}">
                  <a16:creationId xmlns:a16="http://schemas.microsoft.com/office/drawing/2014/main" id="{558B37E6-F349-77DE-9549-1A325A84703F}"/>
                </a:ext>
              </a:extLst>
            </p:cNvPr>
            <p:cNvSpPr/>
            <p:nvPr/>
          </p:nvSpPr>
          <p:spPr>
            <a:xfrm>
              <a:off x="3576000" y="1629000"/>
              <a:ext cx="5040000" cy="3600000"/>
            </a:xfrm>
            <a:custGeom>
              <a:avLst/>
              <a:gdLst>
                <a:gd name="connsiteX0" fmla="*/ 0 w 5040000"/>
                <a:gd name="connsiteY0" fmla="*/ 0 h 3600000"/>
                <a:gd name="connsiteX1" fmla="*/ 5040000 w 5040000"/>
                <a:gd name="connsiteY1" fmla="*/ 0 h 3600000"/>
                <a:gd name="connsiteX2" fmla="*/ 5040000 w 5040000"/>
                <a:gd name="connsiteY2" fmla="*/ 3600000 h 3600000"/>
                <a:gd name="connsiteX3" fmla="*/ 5039997 w 5040000"/>
                <a:gd name="connsiteY3" fmla="*/ 3600000 h 3600000"/>
                <a:gd name="connsiteX4" fmla="*/ 0 w 5040000"/>
                <a:gd name="connsiteY4" fmla="*/ 2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0" h="3600000">
                  <a:moveTo>
                    <a:pt x="0" y="0"/>
                  </a:moveTo>
                  <a:lnTo>
                    <a:pt x="5040000" y="0"/>
                  </a:lnTo>
                  <a:lnTo>
                    <a:pt x="5040000" y="3600000"/>
                  </a:lnTo>
                  <a:lnTo>
                    <a:pt x="5039997" y="360000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inner">
              <a:extLst>
                <a:ext uri="{FF2B5EF4-FFF2-40B4-BE49-F238E27FC236}">
                  <a16:creationId xmlns:a16="http://schemas.microsoft.com/office/drawing/2014/main" id="{CB7B4CE4-D2B0-06CC-A129-621744BA3C5C}"/>
                </a:ext>
              </a:extLst>
            </p:cNvPr>
            <p:cNvSpPr/>
            <p:nvPr/>
          </p:nvSpPr>
          <p:spPr>
            <a:xfrm>
              <a:off x="4700358" y="2432115"/>
              <a:ext cx="3767868" cy="2609038"/>
            </a:xfrm>
            <a:custGeom>
              <a:avLst/>
              <a:gdLst>
                <a:gd name="connsiteX0" fmla="*/ 0 w 3767868"/>
                <a:gd name="connsiteY0" fmla="*/ 0 h 2609038"/>
                <a:gd name="connsiteX1" fmla="*/ 3592671 w 3767868"/>
                <a:gd name="connsiteY1" fmla="*/ 0 h 2609038"/>
                <a:gd name="connsiteX2" fmla="*/ 3767868 w 3767868"/>
                <a:gd name="connsiteY2" fmla="*/ 175197 h 2609038"/>
                <a:gd name="connsiteX3" fmla="*/ 3767868 w 3767868"/>
                <a:gd name="connsiteY3" fmla="*/ 2445950 h 2609038"/>
                <a:gd name="connsiteX4" fmla="*/ 3660866 w 3767868"/>
                <a:gd name="connsiteY4" fmla="*/ 2607379 h 2609038"/>
                <a:gd name="connsiteX5" fmla="*/ 3652653 w 3767868"/>
                <a:gd name="connsiteY5" fmla="*/ 2609038 h 260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7868" h="2609038">
                  <a:moveTo>
                    <a:pt x="0" y="0"/>
                  </a:moveTo>
                  <a:lnTo>
                    <a:pt x="3592671" y="0"/>
                  </a:lnTo>
                  <a:cubicBezTo>
                    <a:pt x="3689430" y="0"/>
                    <a:pt x="3767868" y="78438"/>
                    <a:pt x="3767868" y="175197"/>
                  </a:cubicBezTo>
                  <a:lnTo>
                    <a:pt x="3767868" y="2445950"/>
                  </a:lnTo>
                  <a:cubicBezTo>
                    <a:pt x="3767868" y="2518519"/>
                    <a:pt x="3723747" y="2580783"/>
                    <a:pt x="3660866" y="2607379"/>
                  </a:cubicBezTo>
                  <a:lnTo>
                    <a:pt x="3652653" y="26090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inner">
              <a:extLst>
                <a:ext uri="{FF2B5EF4-FFF2-40B4-BE49-F238E27FC236}">
                  <a16:creationId xmlns:a16="http://schemas.microsoft.com/office/drawing/2014/main" id="{A7592F10-5369-D4E0-9D70-A1E2D033473C}"/>
                </a:ext>
              </a:extLst>
            </p:cNvPr>
            <p:cNvSpPr/>
            <p:nvPr/>
          </p:nvSpPr>
          <p:spPr>
            <a:xfrm>
              <a:off x="3811356" y="1795673"/>
              <a:ext cx="4656869" cy="469769"/>
            </a:xfrm>
            <a:custGeom>
              <a:avLst/>
              <a:gdLst>
                <a:gd name="connsiteX0" fmla="*/ 7136 w 4656869"/>
                <a:gd name="connsiteY0" fmla="*/ 0 h 469769"/>
                <a:gd name="connsiteX1" fmla="*/ 4562149 w 4656869"/>
                <a:gd name="connsiteY1" fmla="*/ 0 h 469769"/>
                <a:gd name="connsiteX2" fmla="*/ 4656869 w 4656869"/>
                <a:gd name="connsiteY2" fmla="*/ 94720 h 469769"/>
                <a:gd name="connsiteX3" fmla="*/ 4656869 w 4656869"/>
                <a:gd name="connsiteY3" fmla="*/ 375049 h 469769"/>
                <a:gd name="connsiteX4" fmla="*/ 4562149 w 4656869"/>
                <a:gd name="connsiteY4" fmla="*/ 469769 h 469769"/>
                <a:gd name="connsiteX5" fmla="*/ 655660 w 4656869"/>
                <a:gd name="connsiteY5" fmla="*/ 469769 h 469769"/>
                <a:gd name="connsiteX6" fmla="*/ 0 w 4656869"/>
                <a:gd name="connsiteY6" fmla="*/ 1441 h 46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56869" h="469769">
                  <a:moveTo>
                    <a:pt x="7136" y="0"/>
                  </a:moveTo>
                  <a:lnTo>
                    <a:pt x="4562149" y="0"/>
                  </a:lnTo>
                  <a:cubicBezTo>
                    <a:pt x="4614461" y="0"/>
                    <a:pt x="4656869" y="42408"/>
                    <a:pt x="4656869" y="94720"/>
                  </a:cubicBezTo>
                  <a:lnTo>
                    <a:pt x="4656869" y="375049"/>
                  </a:lnTo>
                  <a:cubicBezTo>
                    <a:pt x="4656869" y="427361"/>
                    <a:pt x="4614461" y="469769"/>
                    <a:pt x="4562149" y="469769"/>
                  </a:cubicBezTo>
                  <a:lnTo>
                    <a:pt x="655660" y="469769"/>
                  </a:lnTo>
                  <a:lnTo>
                    <a:pt x="0" y="14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78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ight">
            <a:extLst>
              <a:ext uri="{FF2B5EF4-FFF2-40B4-BE49-F238E27FC236}">
                <a16:creationId xmlns:a16="http://schemas.microsoft.com/office/drawing/2014/main" id="{64321863-E581-3712-2698-D2F4DC7DC2A9}"/>
              </a:ext>
            </a:extLst>
          </p:cNvPr>
          <p:cNvGrpSpPr/>
          <p:nvPr/>
        </p:nvGrpSpPr>
        <p:grpSpPr>
          <a:xfrm>
            <a:off x="3576000" y="1629000"/>
            <a:ext cx="5040000" cy="3600000"/>
            <a:chOff x="3576000" y="1629000"/>
            <a:chExt cx="5040000" cy="3600000"/>
          </a:xfrm>
        </p:grpSpPr>
        <p:sp>
          <p:nvSpPr>
            <p:cNvPr id="19" name="outer">
              <a:extLst>
                <a:ext uri="{FF2B5EF4-FFF2-40B4-BE49-F238E27FC236}">
                  <a16:creationId xmlns:a16="http://schemas.microsoft.com/office/drawing/2014/main" id="{ED35C570-C5D7-D944-71BA-6F54125B00A3}"/>
                </a:ext>
              </a:extLst>
            </p:cNvPr>
            <p:cNvSpPr/>
            <p:nvPr/>
          </p:nvSpPr>
          <p:spPr>
            <a:xfrm>
              <a:off x="3576000" y="1629000"/>
              <a:ext cx="5040000" cy="3600000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inner">
              <a:extLst>
                <a:ext uri="{FF2B5EF4-FFF2-40B4-BE49-F238E27FC236}">
                  <a16:creationId xmlns:a16="http://schemas.microsoft.com/office/drawing/2014/main" id="{9D6651A2-90D1-49A6-4AF9-804DA26FF52B}"/>
                </a:ext>
              </a:extLst>
            </p:cNvPr>
            <p:cNvSpPr/>
            <p:nvPr/>
          </p:nvSpPr>
          <p:spPr>
            <a:xfrm>
              <a:off x="3723773" y="2432115"/>
              <a:ext cx="4744453" cy="2621147"/>
            </a:xfrm>
            <a:prstGeom prst="roundRect">
              <a:avLst>
                <a:gd name="adj" fmla="val 66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inner">
              <a:extLst>
                <a:ext uri="{FF2B5EF4-FFF2-40B4-BE49-F238E27FC236}">
                  <a16:creationId xmlns:a16="http://schemas.microsoft.com/office/drawing/2014/main" id="{1418941A-0074-C221-E958-204D2B1221D2}"/>
                </a:ext>
              </a:extLst>
            </p:cNvPr>
            <p:cNvSpPr/>
            <p:nvPr/>
          </p:nvSpPr>
          <p:spPr>
            <a:xfrm>
              <a:off x="3723772" y="1795673"/>
              <a:ext cx="4744453" cy="469769"/>
            </a:xfrm>
            <a:prstGeom prst="roundRect">
              <a:avLst>
                <a:gd name="adj" fmla="val 201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98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BF59944599B43A5B3D3188A6C5F5B" ma:contentTypeVersion="2" ma:contentTypeDescription="Create a new document." ma:contentTypeScope="" ma:versionID="75b66bfbcf47e14bd685a443553f50b1">
  <xsd:schema xmlns:xsd="http://www.w3.org/2001/XMLSchema" xmlns:xs="http://www.w3.org/2001/XMLSchema" xmlns:p="http://schemas.microsoft.com/office/2006/metadata/properties" xmlns:ns3="2cd79979-9a6e-4dca-9d53-e4d271a95650" targetNamespace="http://schemas.microsoft.com/office/2006/metadata/properties" ma:root="true" ma:fieldsID="4fb8e713167e7352a1f94cf8cfa56ab0" ns3:_="">
    <xsd:import namespace="2cd79979-9a6e-4dca-9d53-e4d271a956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79979-9a6e-4dca-9d53-e4d271a956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3C4D8-E012-405E-B99C-EB373D6852BD}">
  <ds:schemaRefs>
    <ds:schemaRef ds:uri="http://schemas.openxmlformats.org/package/2006/metadata/core-properties"/>
    <ds:schemaRef ds:uri="2cd79979-9a6e-4dca-9d53-e4d271a95650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E0DF2E-DCF6-41C4-A89D-B984265B1C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2042B0-3E9F-4E1F-9922-741AF5EB8E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d79979-9a6e-4dca-9d53-e4d271a956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</Words>
  <Application>Microsoft Office PowerPoint</Application>
  <PresentationFormat>宽屏</PresentationFormat>
  <Paragraphs>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Comfortaa Regular</vt:lpstr>
      <vt:lpstr>Source Sans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Platinum Icon Design</dc:title>
  <dc:creator>Flysoft</dc:creator>
  <cp:lastModifiedBy>Flysoft</cp:lastModifiedBy>
  <cp:revision>18</cp:revision>
  <dcterms:created xsi:type="dcterms:W3CDTF">2022-03-04T13:17:06Z</dcterms:created>
  <dcterms:modified xsi:type="dcterms:W3CDTF">2022-08-28T14:32:12Z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0x010100A6FBF59944599B43A5B3D3188A6C5F5B</vt:lpwstr>
  </property>
</Properties>
</file>