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82828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3627-836B-2028-8218-9D34A827B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2670E-013E-FBEA-C62F-90AA4E69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FD71-6DEC-7C11-9937-9142F9B9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AC62B-DA9B-1D75-1CB7-51B40013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1471C-96AE-21FC-C081-AC5BA24A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5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F721D-E03D-355E-2FF1-39F354E1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D01F7-7504-AC14-290F-580FFA95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8D23B-7F4A-D567-7189-FF65AADB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F92DA-74D3-3164-4318-82C894C6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7B585-044D-0232-6671-A8FD67F9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9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721D46-BAC5-BDB2-2030-DA50BAFF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11BF7-5BD3-168E-6E00-3BF09995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DDB0E-3373-459A-2CDE-ACD50995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E56F7-A458-703C-EF61-38BA9E14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2B4C1-6908-F3A0-4F25-F0F0CEF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2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7C3F4-DEE3-3C52-32E1-0D3A10C1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43E50-3E32-2FB8-B0CC-1E0B8FE6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DC0D4-3B88-75CA-5320-961334C6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30EA6-CAAC-C7CF-2D07-C2E2D8DC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2B3B6-A835-33DF-35CF-18943233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8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53567-4A5B-3767-8708-05D90F1D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DF332-437C-A0AD-5957-8FA88001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3EB2F-EF25-1B6B-A487-DA4EEFFC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14043-6F6A-A6A1-0C8E-F8DE81B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7C172-C8BB-48EF-E03A-A95C78A2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7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14C77-71D6-B36F-B83D-31AEC467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30D93-5729-B703-3A58-1EBA709A9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B526B-5417-EA69-D89B-B1A40A5D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CC3CE-F5DB-4A10-8A27-327941CC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13635-7027-09AA-ECA3-7DAD53B1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A3F71-7AD1-3CA3-1C7B-A06BB7F3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96F71-2F12-C396-47F5-A262D0C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69DF5-4F15-55F4-3A29-E6C1918B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F73B8B-076E-5621-6B20-930442FAD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6A070-BD9E-A6B9-DDC3-4E76FDE4C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6E32F-E65A-37BF-89AE-80AC179F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B95827-8210-0AB0-3666-14BA6EFF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FD7CCD-A1A1-2DB6-FECD-E0ABE356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329893-ABEA-7746-726D-271D464D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3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6D312-6D8D-224E-BF07-3973964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D1440-5AE6-56F3-2206-A913D29C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630C1-53A2-454F-1109-DADAD7A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CE2B9-432D-581D-ADF4-A026084E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2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2AA05-47BA-34B4-BB99-EC8BF7CA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2C365-5970-C346-5AAD-E4F57D6A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CC97F-0F77-8FE7-35E5-2ED4D1C3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3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A37B-F0F3-D947-361A-64E9B5C5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114E7-3310-1197-CE2F-882418FB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003D3-422C-CD2D-4780-2BBF40988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C45A6-1B58-A40D-7FB5-63324ECB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E0F6A-DE5D-D0A5-FD58-416030FA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899D4-CB55-3B25-815B-8B67ED1F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3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2E71F-3649-9497-4EE7-82DA3F47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9439F-176B-5AD3-88D4-177B56BE0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94FCB-B200-E8D6-8AB8-4F606C0AE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D9E89-1149-9297-8ED7-4CA0C1D3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D9A5D-942C-3803-A29C-4C3E73CB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E4050-23EB-AEF7-6B88-F903A60B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1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95D76D-56A4-BBCF-A277-197E3CE8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2C60F-BB3B-801C-D3EF-4984CDD9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4707F-A2CE-EF43-A61F-41EE4BE6A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E97A-EE11-4527-873E-51F44B9E254D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D665D-B713-2583-F108-798ED01E5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69C43-D524-1455-A43C-7C46E7F0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4EE2-6B97-4D6F-ADD2-05B2818DF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1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AEDFC1-C1EC-AEAB-7A12-FCAD8326CB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1484819-ABA3-4C33-2911-321A813C9A5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282828"/>
                </a:gs>
                <a:gs pos="100000">
                  <a:schemeClr val="tx1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logo">
              <a:extLst>
                <a:ext uri="{FF2B5EF4-FFF2-40B4-BE49-F238E27FC236}">
                  <a16:creationId xmlns:a16="http://schemas.microsoft.com/office/drawing/2014/main" id="{61B8E0F8-63CF-7CFF-E257-8858EB7BCE40}"/>
                </a:ext>
              </a:extLst>
            </p:cNvPr>
            <p:cNvGrpSpPr/>
            <p:nvPr/>
          </p:nvGrpSpPr>
          <p:grpSpPr>
            <a:xfrm>
              <a:off x="4625366" y="1958366"/>
              <a:ext cx="2941268" cy="2941268"/>
              <a:chOff x="2571312" y="-95688"/>
              <a:chExt cx="7049376" cy="7049376"/>
            </a:xfrm>
            <a:effectLst>
              <a:outerShdw blurRad="1270000" sx="104000" sy="104000" algn="ctr" rotWithShape="0">
                <a:prstClr val="black">
                  <a:alpha val="41000"/>
                </a:prstClr>
              </a:outerShdw>
              <a:reflection blurRad="1270000" stA="84000" endPos="67000" dir="5400000" sy="-100000" algn="bl" rotWithShape="0"/>
            </a:effectLst>
          </p:grpSpPr>
          <p:sp>
            <p:nvSpPr>
              <p:cNvPr id="5" name="bg">
                <a:extLst>
                  <a:ext uri="{FF2B5EF4-FFF2-40B4-BE49-F238E27FC236}">
                    <a16:creationId xmlns:a16="http://schemas.microsoft.com/office/drawing/2014/main" id="{F24733AD-2DBF-23BB-03B0-49E21C454B10}"/>
                  </a:ext>
                </a:extLst>
              </p:cNvPr>
              <p:cNvSpPr/>
              <p:nvPr/>
            </p:nvSpPr>
            <p:spPr>
              <a:xfrm>
                <a:off x="2571312" y="-95688"/>
                <a:ext cx="7049376" cy="7049376"/>
              </a:xfrm>
              <a:custGeom>
                <a:avLst/>
                <a:gdLst>
                  <a:gd name="connsiteX0" fmla="*/ 25 w 1428750"/>
                  <a:gd name="connsiteY0" fmla="*/ 714400 h 1428750"/>
                  <a:gd name="connsiteX1" fmla="*/ 714400 w 1428750"/>
                  <a:gd name="connsiteY1" fmla="*/ 25 h 1428750"/>
                  <a:gd name="connsiteX2" fmla="*/ 1428775 w 1428750"/>
                  <a:gd name="connsiteY2" fmla="*/ 714400 h 1428750"/>
                  <a:gd name="connsiteX3" fmla="*/ 714400 w 1428750"/>
                  <a:gd name="connsiteY3" fmla="*/ 1428775 h 1428750"/>
                  <a:gd name="connsiteX4" fmla="*/ 25 w 1428750"/>
                  <a:gd name="connsiteY4" fmla="*/ 71440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428750">
                    <a:moveTo>
                      <a:pt x="25" y="714400"/>
                    </a:moveTo>
                    <a:cubicBezTo>
                      <a:pt x="25" y="178619"/>
                      <a:pt x="178619" y="25"/>
                      <a:pt x="714400" y="25"/>
                    </a:cubicBezTo>
                    <a:cubicBezTo>
                      <a:pt x="1250181" y="25"/>
                      <a:pt x="1428775" y="178619"/>
                      <a:pt x="1428775" y="714400"/>
                    </a:cubicBezTo>
                    <a:cubicBezTo>
                      <a:pt x="1428775" y="1250181"/>
                      <a:pt x="1250181" y="1428775"/>
                      <a:pt x="714400" y="1428775"/>
                    </a:cubicBezTo>
                    <a:cubicBezTo>
                      <a:pt x="178619" y="1428775"/>
                      <a:pt x="25" y="1250181"/>
                      <a:pt x="25" y="714400"/>
                    </a:cubicBezTo>
                  </a:path>
                </a:pathLst>
              </a:custGeom>
              <a:gradFill>
                <a:gsLst>
                  <a:gs pos="0">
                    <a:srgbClr val="6D9BE5"/>
                  </a:gs>
                  <a:gs pos="100000">
                    <a:srgbClr val="6A2DC3"/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6" name="planet">
                <a:extLst>
                  <a:ext uri="{FF2B5EF4-FFF2-40B4-BE49-F238E27FC236}">
                    <a16:creationId xmlns:a16="http://schemas.microsoft.com/office/drawing/2014/main" id="{8E01420A-C9F2-D537-C185-5BA006E39799}"/>
                  </a:ext>
                </a:extLst>
              </p:cNvPr>
              <p:cNvGrpSpPr/>
              <p:nvPr/>
            </p:nvGrpSpPr>
            <p:grpSpPr>
              <a:xfrm>
                <a:off x="3276131" y="1168948"/>
                <a:ext cx="5822618" cy="4520104"/>
                <a:chOff x="3278357" y="1168946"/>
                <a:chExt cx="5822618" cy="4520104"/>
              </a:xfrm>
            </p:grpSpPr>
            <p:sp>
              <p:nvSpPr>
                <p:cNvPr id="7" name="front">
                  <a:extLst>
                    <a:ext uri="{FF2B5EF4-FFF2-40B4-BE49-F238E27FC236}">
                      <a16:creationId xmlns:a16="http://schemas.microsoft.com/office/drawing/2014/main" id="{104540CE-498D-CB7F-1581-D5F074E7BD14}"/>
                    </a:ext>
                  </a:extLst>
                </p:cNvPr>
                <p:cNvSpPr/>
                <p:nvPr/>
              </p:nvSpPr>
              <p:spPr>
                <a:xfrm rot="19558233">
                  <a:off x="3446828" y="1256451"/>
                  <a:ext cx="4568453" cy="3264186"/>
                </a:xfrm>
                <a:custGeom>
                  <a:avLst/>
                  <a:gdLst>
                    <a:gd name="connsiteX0" fmla="*/ 3562394 w 4568453"/>
                    <a:gd name="connsiteY0" fmla="*/ 391365 h 3264186"/>
                    <a:gd name="connsiteX1" fmla="*/ 4402420 w 4568453"/>
                    <a:gd name="connsiteY1" fmla="*/ 1429272 h 3264186"/>
                    <a:gd name="connsiteX2" fmla="*/ 4443425 w 4568453"/>
                    <a:gd name="connsiteY2" fmla="*/ 1547142 h 3264186"/>
                    <a:gd name="connsiteX3" fmla="*/ 4443426 w 4568453"/>
                    <a:gd name="connsiteY3" fmla="*/ 1547142 h 3264186"/>
                    <a:gd name="connsiteX4" fmla="*/ 4474559 w 4568453"/>
                    <a:gd name="connsiteY4" fmla="*/ 1636634 h 3264186"/>
                    <a:gd name="connsiteX5" fmla="*/ 4472077 w 4568453"/>
                    <a:gd name="connsiteY5" fmla="*/ 2942050 h 3264186"/>
                    <a:gd name="connsiteX6" fmla="*/ 4443886 w 4568453"/>
                    <a:gd name="connsiteY6" fmla="*/ 3021178 h 3264186"/>
                    <a:gd name="connsiteX7" fmla="*/ 4372980 w 4568453"/>
                    <a:gd name="connsiteY7" fmla="*/ 3040410 h 3264186"/>
                    <a:gd name="connsiteX8" fmla="*/ 2284226 w 4568453"/>
                    <a:gd name="connsiteY8" fmla="*/ 3264186 h 3264186"/>
                    <a:gd name="connsiteX9" fmla="*/ 195472 w 4568453"/>
                    <a:gd name="connsiteY9" fmla="*/ 3040410 h 3264186"/>
                    <a:gd name="connsiteX10" fmla="*/ 125027 w 4568453"/>
                    <a:gd name="connsiteY10" fmla="*/ 3021303 h 3264186"/>
                    <a:gd name="connsiteX11" fmla="*/ 93896 w 4568453"/>
                    <a:gd name="connsiteY11" fmla="*/ 2931816 h 3264186"/>
                    <a:gd name="connsiteX12" fmla="*/ 96377 w 4568453"/>
                    <a:gd name="connsiteY12" fmla="*/ 1626401 h 3264186"/>
                    <a:gd name="connsiteX13" fmla="*/ 124571 w 4568453"/>
                    <a:gd name="connsiteY13" fmla="*/ 1547266 h 3264186"/>
                    <a:gd name="connsiteX14" fmla="*/ 124570 w 4568453"/>
                    <a:gd name="connsiteY14" fmla="*/ 1547266 h 3264186"/>
                    <a:gd name="connsiteX15" fmla="*/ 172227 w 4568453"/>
                    <a:gd name="connsiteY15" fmla="*/ 1413505 h 3264186"/>
                    <a:gd name="connsiteX16" fmla="*/ 391366 w 4568453"/>
                    <a:gd name="connsiteY16" fmla="*/ 1006059 h 3264186"/>
                    <a:gd name="connsiteX17" fmla="*/ 3562394 w 4568453"/>
                    <a:gd name="connsiteY17" fmla="*/ 391365 h 3264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568453" h="3264186">
                      <a:moveTo>
                        <a:pt x="3562394" y="391365"/>
                      </a:moveTo>
                      <a:cubicBezTo>
                        <a:pt x="3954419" y="656082"/>
                        <a:pt x="4238136" y="1021178"/>
                        <a:pt x="4402420" y="1429272"/>
                      </a:cubicBezTo>
                      <a:lnTo>
                        <a:pt x="4443425" y="1547142"/>
                      </a:lnTo>
                      <a:lnTo>
                        <a:pt x="4443426" y="1547142"/>
                      </a:lnTo>
                      <a:lnTo>
                        <a:pt x="4474559" y="1636634"/>
                      </a:lnTo>
                      <a:cubicBezTo>
                        <a:pt x="4598725" y="2057466"/>
                        <a:pt x="4601606" y="2511732"/>
                        <a:pt x="4472077" y="2942050"/>
                      </a:cubicBezTo>
                      <a:lnTo>
                        <a:pt x="4443886" y="3021178"/>
                      </a:lnTo>
                      <a:lnTo>
                        <a:pt x="4372980" y="3040410"/>
                      </a:lnTo>
                      <a:cubicBezTo>
                        <a:pt x="3805359" y="3180207"/>
                        <a:pt x="3077655" y="3264185"/>
                        <a:pt x="2284226" y="3264186"/>
                      </a:cubicBezTo>
                      <a:cubicBezTo>
                        <a:pt x="1490797" y="3264185"/>
                        <a:pt x="763094" y="3180207"/>
                        <a:pt x="195472" y="3040410"/>
                      </a:cubicBezTo>
                      <a:lnTo>
                        <a:pt x="125027" y="3021303"/>
                      </a:lnTo>
                      <a:lnTo>
                        <a:pt x="93896" y="2931816"/>
                      </a:lnTo>
                      <a:cubicBezTo>
                        <a:pt x="-30271" y="2510984"/>
                        <a:pt x="-33151" y="2056719"/>
                        <a:pt x="96377" y="1626401"/>
                      </a:cubicBezTo>
                      <a:lnTo>
                        <a:pt x="124571" y="1547266"/>
                      </a:lnTo>
                      <a:lnTo>
                        <a:pt x="124570" y="1547266"/>
                      </a:lnTo>
                      <a:lnTo>
                        <a:pt x="172227" y="1413505"/>
                      </a:lnTo>
                      <a:cubicBezTo>
                        <a:pt x="230216" y="1273257"/>
                        <a:pt x="303126" y="1136734"/>
                        <a:pt x="391366" y="1006059"/>
                      </a:cubicBezTo>
                      <a:cubicBezTo>
                        <a:pt x="1097277" y="-39340"/>
                        <a:pt x="2516996" y="-314548"/>
                        <a:pt x="3562394" y="3913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side2">
                  <a:extLst>
                    <a:ext uri="{FF2B5EF4-FFF2-40B4-BE49-F238E27FC236}">
                      <a16:creationId xmlns:a16="http://schemas.microsoft.com/office/drawing/2014/main" id="{5D9B87A2-AE66-423B-114A-4D1A1C1B874C}"/>
                    </a:ext>
                  </a:extLst>
                </p:cNvPr>
                <p:cNvSpPr/>
                <p:nvPr/>
              </p:nvSpPr>
              <p:spPr>
                <a:xfrm rot="19558233">
                  <a:off x="7789113" y="1168946"/>
                  <a:ext cx="1124525" cy="1474036"/>
                </a:xfrm>
                <a:custGeom>
                  <a:avLst/>
                  <a:gdLst>
                    <a:gd name="connsiteX0" fmla="*/ 866474 w 1124525"/>
                    <a:gd name="connsiteY0" fmla="*/ 355634 h 1474036"/>
                    <a:gd name="connsiteX1" fmla="*/ 1124525 w 1124525"/>
                    <a:gd name="connsiteY1" fmla="*/ 737080 h 1474036"/>
                    <a:gd name="connsiteX2" fmla="*/ 162744 w 1124525"/>
                    <a:gd name="connsiteY2" fmla="*/ 1430019 h 1474036"/>
                    <a:gd name="connsiteX3" fmla="*/ 460 w 1124525"/>
                    <a:gd name="connsiteY3" fmla="*/ 1474036 h 1474036"/>
                    <a:gd name="connsiteX4" fmla="*/ 28651 w 1124525"/>
                    <a:gd name="connsiteY4" fmla="*/ 1394908 h 1474036"/>
                    <a:gd name="connsiteX5" fmla="*/ 31133 w 1124525"/>
                    <a:gd name="connsiteY5" fmla="*/ 89492 h 1474036"/>
                    <a:gd name="connsiteX6" fmla="*/ 0 w 1124525"/>
                    <a:gd name="connsiteY6" fmla="*/ 0 h 1474036"/>
                    <a:gd name="connsiteX7" fmla="*/ 162744 w 1124525"/>
                    <a:gd name="connsiteY7" fmla="*/ 44141 h 1474036"/>
                    <a:gd name="connsiteX8" fmla="*/ 866474 w 1124525"/>
                    <a:gd name="connsiteY8" fmla="*/ 355634 h 147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525" h="1474036">
                      <a:moveTo>
                        <a:pt x="866474" y="355634"/>
                      </a:moveTo>
                      <a:cubicBezTo>
                        <a:pt x="1032639" y="472875"/>
                        <a:pt x="1124525" y="601775"/>
                        <a:pt x="1124525" y="737080"/>
                      </a:cubicBezTo>
                      <a:cubicBezTo>
                        <a:pt x="1124525" y="1007689"/>
                        <a:pt x="756981" y="1252680"/>
                        <a:pt x="162744" y="1430019"/>
                      </a:cubicBezTo>
                      <a:lnTo>
                        <a:pt x="460" y="1474036"/>
                      </a:lnTo>
                      <a:lnTo>
                        <a:pt x="28651" y="1394908"/>
                      </a:lnTo>
                      <a:cubicBezTo>
                        <a:pt x="158180" y="964590"/>
                        <a:pt x="155299" y="510324"/>
                        <a:pt x="31133" y="89492"/>
                      </a:cubicBezTo>
                      <a:lnTo>
                        <a:pt x="0" y="0"/>
                      </a:lnTo>
                      <a:lnTo>
                        <a:pt x="162744" y="44141"/>
                      </a:lnTo>
                      <a:cubicBezTo>
                        <a:pt x="459863" y="132811"/>
                        <a:pt x="700308" y="238393"/>
                        <a:pt x="866474" y="355634"/>
                      </a:cubicBez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shadow">
                  <a:extLst>
                    <a:ext uri="{FF2B5EF4-FFF2-40B4-BE49-F238E27FC236}">
                      <a16:creationId xmlns:a16="http://schemas.microsoft.com/office/drawing/2014/main" id="{3622191D-1286-4FE2-86FE-5584968249C9}"/>
                    </a:ext>
                  </a:extLst>
                </p:cNvPr>
                <p:cNvSpPr/>
                <p:nvPr/>
              </p:nvSpPr>
              <p:spPr>
                <a:xfrm rot="19558233">
                  <a:off x="4782116" y="3907137"/>
                  <a:ext cx="4318859" cy="1547273"/>
                </a:xfrm>
                <a:custGeom>
                  <a:avLst/>
                  <a:gdLst>
                    <a:gd name="connsiteX0" fmla="*/ 4318859 w 4318859"/>
                    <a:gd name="connsiteY0" fmla="*/ 0 h 1547273"/>
                    <a:gd name="connsiteX1" fmla="*/ 4271201 w 4318859"/>
                    <a:gd name="connsiteY1" fmla="*/ 133769 h 1547273"/>
                    <a:gd name="connsiteX2" fmla="*/ 4052062 w 4318859"/>
                    <a:gd name="connsiteY2" fmla="*/ 541215 h 1547273"/>
                    <a:gd name="connsiteX3" fmla="*/ 881033 w 4318859"/>
                    <a:gd name="connsiteY3" fmla="*/ 1155909 h 1547273"/>
                    <a:gd name="connsiteX4" fmla="*/ 41007 w 4318859"/>
                    <a:gd name="connsiteY4" fmla="*/ 118002 h 1547273"/>
                    <a:gd name="connsiteX5" fmla="*/ 0 w 4318859"/>
                    <a:gd name="connsiteY5" fmla="*/ 125 h 1547273"/>
                    <a:gd name="connsiteX6" fmla="*/ 70445 w 4318859"/>
                    <a:gd name="connsiteY6" fmla="*/ 19232 h 1547273"/>
                    <a:gd name="connsiteX7" fmla="*/ 2159199 w 4318859"/>
                    <a:gd name="connsiteY7" fmla="*/ 243008 h 1547273"/>
                    <a:gd name="connsiteX8" fmla="*/ 4247953 w 4318859"/>
                    <a:gd name="connsiteY8" fmla="*/ 19232 h 1547273"/>
                    <a:gd name="connsiteX9" fmla="*/ 4318859 w 4318859"/>
                    <a:gd name="connsiteY9" fmla="*/ 0 h 154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18859" h="1547273">
                      <a:moveTo>
                        <a:pt x="4318859" y="0"/>
                      </a:moveTo>
                      <a:lnTo>
                        <a:pt x="4271201" y="133769"/>
                      </a:lnTo>
                      <a:cubicBezTo>
                        <a:pt x="4213210" y="274016"/>
                        <a:pt x="4140301" y="410540"/>
                        <a:pt x="4052062" y="541215"/>
                      </a:cubicBezTo>
                      <a:cubicBezTo>
                        <a:pt x="3346150" y="1586613"/>
                        <a:pt x="1926431" y="1861821"/>
                        <a:pt x="881033" y="1155909"/>
                      </a:cubicBezTo>
                      <a:cubicBezTo>
                        <a:pt x="489008" y="891192"/>
                        <a:pt x="205292" y="526096"/>
                        <a:pt x="41007" y="118002"/>
                      </a:cubicBezTo>
                      <a:lnTo>
                        <a:pt x="0" y="125"/>
                      </a:lnTo>
                      <a:lnTo>
                        <a:pt x="70445" y="19232"/>
                      </a:lnTo>
                      <a:cubicBezTo>
                        <a:pt x="638067" y="159029"/>
                        <a:pt x="1365770" y="243007"/>
                        <a:pt x="2159199" y="243008"/>
                      </a:cubicBezTo>
                      <a:cubicBezTo>
                        <a:pt x="2952628" y="243007"/>
                        <a:pt x="3680332" y="159029"/>
                        <a:pt x="4247953" y="19232"/>
                      </a:cubicBezTo>
                      <a:lnTo>
                        <a:pt x="43188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innerShdw blurRad="736600" dir="13500000">
                    <a:srgbClr val="6D9BE5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side1">
                  <a:extLst>
                    <a:ext uri="{FF2B5EF4-FFF2-40B4-BE49-F238E27FC236}">
                      <a16:creationId xmlns:a16="http://schemas.microsoft.com/office/drawing/2014/main" id="{32DD53C6-1309-C241-A7EF-98E8AA24627B}"/>
                    </a:ext>
                  </a:extLst>
                </p:cNvPr>
                <p:cNvSpPr/>
                <p:nvPr/>
              </p:nvSpPr>
              <p:spPr>
                <a:xfrm rot="19558233">
                  <a:off x="3278357" y="4215012"/>
                  <a:ext cx="1124526" cy="1474038"/>
                </a:xfrm>
                <a:custGeom>
                  <a:avLst/>
                  <a:gdLst>
                    <a:gd name="connsiteX0" fmla="*/ 1124070 w 1124526"/>
                    <a:gd name="connsiteY0" fmla="*/ 0 h 1474038"/>
                    <a:gd name="connsiteX1" fmla="*/ 1095876 w 1124526"/>
                    <a:gd name="connsiteY1" fmla="*/ 79136 h 1474038"/>
                    <a:gd name="connsiteX2" fmla="*/ 1093395 w 1124526"/>
                    <a:gd name="connsiteY2" fmla="*/ 1384551 h 1474038"/>
                    <a:gd name="connsiteX3" fmla="*/ 1124526 w 1124526"/>
                    <a:gd name="connsiteY3" fmla="*/ 1474038 h 1474038"/>
                    <a:gd name="connsiteX4" fmla="*/ 961781 w 1124526"/>
                    <a:gd name="connsiteY4" fmla="*/ 1429896 h 1474038"/>
                    <a:gd name="connsiteX5" fmla="*/ 0 w 1124526"/>
                    <a:gd name="connsiteY5" fmla="*/ 736957 h 1474038"/>
                    <a:gd name="connsiteX6" fmla="*/ 961781 w 1124526"/>
                    <a:gd name="connsiteY6" fmla="*/ 44018 h 1474038"/>
                    <a:gd name="connsiteX7" fmla="*/ 1124070 w 1124526"/>
                    <a:gd name="connsiteY7" fmla="*/ 0 h 147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4526" h="1474038">
                      <a:moveTo>
                        <a:pt x="1124070" y="0"/>
                      </a:moveTo>
                      <a:lnTo>
                        <a:pt x="1095876" y="79136"/>
                      </a:lnTo>
                      <a:cubicBezTo>
                        <a:pt x="966348" y="509454"/>
                        <a:pt x="969228" y="963719"/>
                        <a:pt x="1093395" y="1384551"/>
                      </a:cubicBezTo>
                      <a:lnTo>
                        <a:pt x="1124526" y="1474038"/>
                      </a:lnTo>
                      <a:lnTo>
                        <a:pt x="961781" y="1429896"/>
                      </a:lnTo>
                      <a:cubicBezTo>
                        <a:pt x="367544" y="1252557"/>
                        <a:pt x="0" y="1007567"/>
                        <a:pt x="0" y="736957"/>
                      </a:cubicBezTo>
                      <a:cubicBezTo>
                        <a:pt x="0" y="466348"/>
                        <a:pt x="367543" y="221357"/>
                        <a:pt x="961781" y="44018"/>
                      </a:cubicBezTo>
                      <a:lnTo>
                        <a:pt x="1124070" y="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EDB4D54-57F2-1C71-85C1-4025DDD287C4}"/>
                </a:ext>
              </a:extLst>
            </p:cNvPr>
            <p:cNvSpPr/>
            <p:nvPr/>
          </p:nvSpPr>
          <p:spPr>
            <a:xfrm>
              <a:off x="2957127" y="2879672"/>
              <a:ext cx="3264881" cy="3264881"/>
            </a:xfrm>
            <a:prstGeom prst="ellipse">
              <a:avLst/>
            </a:prstGeom>
            <a:solidFill>
              <a:schemeClr val="tx1">
                <a:alpha val="1000"/>
              </a:schemeClr>
            </a:solidFill>
            <a:ln>
              <a:noFill/>
            </a:ln>
            <a:effectLst>
              <a:glow rad="1905000">
                <a:schemeClr val="tx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31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7DA787-469F-C207-14D3-D7944869FA6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1484819-ABA3-4C33-2911-321A813C9A5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282828"/>
                </a:gs>
                <a:gs pos="100000">
                  <a:schemeClr val="tx1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" name="logo">
              <a:extLst>
                <a:ext uri="{FF2B5EF4-FFF2-40B4-BE49-F238E27FC236}">
                  <a16:creationId xmlns:a16="http://schemas.microsoft.com/office/drawing/2014/main" id="{61B8E0F8-63CF-7CFF-E257-8858EB7BCE40}"/>
                </a:ext>
              </a:extLst>
            </p:cNvPr>
            <p:cNvGrpSpPr/>
            <p:nvPr/>
          </p:nvGrpSpPr>
          <p:grpSpPr>
            <a:xfrm>
              <a:off x="4987303" y="2320303"/>
              <a:ext cx="2217394" cy="2217394"/>
              <a:chOff x="2571312" y="-95688"/>
              <a:chExt cx="7049376" cy="7049376"/>
            </a:xfrm>
            <a:effectLst>
              <a:outerShdw blurRad="1270000" sx="104000" sy="104000" algn="ctr" rotWithShape="0">
                <a:prstClr val="black">
                  <a:alpha val="41000"/>
                </a:prstClr>
              </a:outerShdw>
              <a:reflection blurRad="1270000" stA="84000" endPos="67000" dir="5400000" sy="-100000" algn="bl" rotWithShape="0"/>
            </a:effectLst>
          </p:grpSpPr>
          <p:sp>
            <p:nvSpPr>
              <p:cNvPr id="5" name="bg">
                <a:extLst>
                  <a:ext uri="{FF2B5EF4-FFF2-40B4-BE49-F238E27FC236}">
                    <a16:creationId xmlns:a16="http://schemas.microsoft.com/office/drawing/2014/main" id="{F24733AD-2DBF-23BB-03B0-49E21C454B10}"/>
                  </a:ext>
                </a:extLst>
              </p:cNvPr>
              <p:cNvSpPr/>
              <p:nvPr/>
            </p:nvSpPr>
            <p:spPr>
              <a:xfrm>
                <a:off x="2571312" y="-95688"/>
                <a:ext cx="7049376" cy="7049376"/>
              </a:xfrm>
              <a:custGeom>
                <a:avLst/>
                <a:gdLst>
                  <a:gd name="connsiteX0" fmla="*/ 25 w 1428750"/>
                  <a:gd name="connsiteY0" fmla="*/ 714400 h 1428750"/>
                  <a:gd name="connsiteX1" fmla="*/ 714400 w 1428750"/>
                  <a:gd name="connsiteY1" fmla="*/ 25 h 1428750"/>
                  <a:gd name="connsiteX2" fmla="*/ 1428775 w 1428750"/>
                  <a:gd name="connsiteY2" fmla="*/ 714400 h 1428750"/>
                  <a:gd name="connsiteX3" fmla="*/ 714400 w 1428750"/>
                  <a:gd name="connsiteY3" fmla="*/ 1428775 h 1428750"/>
                  <a:gd name="connsiteX4" fmla="*/ 25 w 1428750"/>
                  <a:gd name="connsiteY4" fmla="*/ 71440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50" h="1428750">
                    <a:moveTo>
                      <a:pt x="25" y="714400"/>
                    </a:moveTo>
                    <a:cubicBezTo>
                      <a:pt x="25" y="178619"/>
                      <a:pt x="178619" y="25"/>
                      <a:pt x="714400" y="25"/>
                    </a:cubicBezTo>
                    <a:cubicBezTo>
                      <a:pt x="1250181" y="25"/>
                      <a:pt x="1428775" y="178619"/>
                      <a:pt x="1428775" y="714400"/>
                    </a:cubicBezTo>
                    <a:cubicBezTo>
                      <a:pt x="1428775" y="1250181"/>
                      <a:pt x="1250181" y="1428775"/>
                      <a:pt x="714400" y="1428775"/>
                    </a:cubicBezTo>
                    <a:cubicBezTo>
                      <a:pt x="178619" y="1428775"/>
                      <a:pt x="25" y="1250181"/>
                      <a:pt x="25" y="714400"/>
                    </a:cubicBezTo>
                  </a:path>
                </a:pathLst>
              </a:custGeom>
              <a:gradFill>
                <a:gsLst>
                  <a:gs pos="0">
                    <a:srgbClr val="6D9BE5"/>
                  </a:gs>
                  <a:gs pos="100000">
                    <a:srgbClr val="6A2DC3"/>
                  </a:gs>
                </a:gsLst>
                <a:lin ang="270000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6" name="planet">
                <a:extLst>
                  <a:ext uri="{FF2B5EF4-FFF2-40B4-BE49-F238E27FC236}">
                    <a16:creationId xmlns:a16="http://schemas.microsoft.com/office/drawing/2014/main" id="{8E01420A-C9F2-D537-C185-5BA006E39799}"/>
                  </a:ext>
                </a:extLst>
              </p:cNvPr>
              <p:cNvGrpSpPr/>
              <p:nvPr/>
            </p:nvGrpSpPr>
            <p:grpSpPr>
              <a:xfrm>
                <a:off x="3276131" y="1168948"/>
                <a:ext cx="5822618" cy="4520104"/>
                <a:chOff x="3278357" y="1168946"/>
                <a:chExt cx="5822618" cy="4520104"/>
              </a:xfrm>
            </p:grpSpPr>
            <p:sp>
              <p:nvSpPr>
                <p:cNvPr id="7" name="front">
                  <a:extLst>
                    <a:ext uri="{FF2B5EF4-FFF2-40B4-BE49-F238E27FC236}">
                      <a16:creationId xmlns:a16="http://schemas.microsoft.com/office/drawing/2014/main" id="{104540CE-498D-CB7F-1581-D5F074E7BD14}"/>
                    </a:ext>
                  </a:extLst>
                </p:cNvPr>
                <p:cNvSpPr/>
                <p:nvPr/>
              </p:nvSpPr>
              <p:spPr>
                <a:xfrm rot="19558233">
                  <a:off x="3446828" y="1256451"/>
                  <a:ext cx="4568453" cy="3264186"/>
                </a:xfrm>
                <a:custGeom>
                  <a:avLst/>
                  <a:gdLst>
                    <a:gd name="connsiteX0" fmla="*/ 3562394 w 4568453"/>
                    <a:gd name="connsiteY0" fmla="*/ 391365 h 3264186"/>
                    <a:gd name="connsiteX1" fmla="*/ 4402420 w 4568453"/>
                    <a:gd name="connsiteY1" fmla="*/ 1429272 h 3264186"/>
                    <a:gd name="connsiteX2" fmla="*/ 4443425 w 4568453"/>
                    <a:gd name="connsiteY2" fmla="*/ 1547142 h 3264186"/>
                    <a:gd name="connsiteX3" fmla="*/ 4443426 w 4568453"/>
                    <a:gd name="connsiteY3" fmla="*/ 1547142 h 3264186"/>
                    <a:gd name="connsiteX4" fmla="*/ 4474559 w 4568453"/>
                    <a:gd name="connsiteY4" fmla="*/ 1636634 h 3264186"/>
                    <a:gd name="connsiteX5" fmla="*/ 4472077 w 4568453"/>
                    <a:gd name="connsiteY5" fmla="*/ 2942050 h 3264186"/>
                    <a:gd name="connsiteX6" fmla="*/ 4443886 w 4568453"/>
                    <a:gd name="connsiteY6" fmla="*/ 3021178 h 3264186"/>
                    <a:gd name="connsiteX7" fmla="*/ 4372980 w 4568453"/>
                    <a:gd name="connsiteY7" fmla="*/ 3040410 h 3264186"/>
                    <a:gd name="connsiteX8" fmla="*/ 2284226 w 4568453"/>
                    <a:gd name="connsiteY8" fmla="*/ 3264186 h 3264186"/>
                    <a:gd name="connsiteX9" fmla="*/ 195472 w 4568453"/>
                    <a:gd name="connsiteY9" fmla="*/ 3040410 h 3264186"/>
                    <a:gd name="connsiteX10" fmla="*/ 125027 w 4568453"/>
                    <a:gd name="connsiteY10" fmla="*/ 3021303 h 3264186"/>
                    <a:gd name="connsiteX11" fmla="*/ 93896 w 4568453"/>
                    <a:gd name="connsiteY11" fmla="*/ 2931816 h 3264186"/>
                    <a:gd name="connsiteX12" fmla="*/ 96377 w 4568453"/>
                    <a:gd name="connsiteY12" fmla="*/ 1626401 h 3264186"/>
                    <a:gd name="connsiteX13" fmla="*/ 124571 w 4568453"/>
                    <a:gd name="connsiteY13" fmla="*/ 1547266 h 3264186"/>
                    <a:gd name="connsiteX14" fmla="*/ 124570 w 4568453"/>
                    <a:gd name="connsiteY14" fmla="*/ 1547266 h 3264186"/>
                    <a:gd name="connsiteX15" fmla="*/ 172227 w 4568453"/>
                    <a:gd name="connsiteY15" fmla="*/ 1413505 h 3264186"/>
                    <a:gd name="connsiteX16" fmla="*/ 391366 w 4568453"/>
                    <a:gd name="connsiteY16" fmla="*/ 1006059 h 3264186"/>
                    <a:gd name="connsiteX17" fmla="*/ 3562394 w 4568453"/>
                    <a:gd name="connsiteY17" fmla="*/ 391365 h 3264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568453" h="3264186">
                      <a:moveTo>
                        <a:pt x="3562394" y="391365"/>
                      </a:moveTo>
                      <a:cubicBezTo>
                        <a:pt x="3954419" y="656082"/>
                        <a:pt x="4238136" y="1021178"/>
                        <a:pt x="4402420" y="1429272"/>
                      </a:cubicBezTo>
                      <a:lnTo>
                        <a:pt x="4443425" y="1547142"/>
                      </a:lnTo>
                      <a:lnTo>
                        <a:pt x="4443426" y="1547142"/>
                      </a:lnTo>
                      <a:lnTo>
                        <a:pt x="4474559" y="1636634"/>
                      </a:lnTo>
                      <a:cubicBezTo>
                        <a:pt x="4598725" y="2057466"/>
                        <a:pt x="4601606" y="2511732"/>
                        <a:pt x="4472077" y="2942050"/>
                      </a:cubicBezTo>
                      <a:lnTo>
                        <a:pt x="4443886" y="3021178"/>
                      </a:lnTo>
                      <a:lnTo>
                        <a:pt x="4372980" y="3040410"/>
                      </a:lnTo>
                      <a:cubicBezTo>
                        <a:pt x="3805359" y="3180207"/>
                        <a:pt x="3077655" y="3264185"/>
                        <a:pt x="2284226" y="3264186"/>
                      </a:cubicBezTo>
                      <a:cubicBezTo>
                        <a:pt x="1490797" y="3264185"/>
                        <a:pt x="763094" y="3180207"/>
                        <a:pt x="195472" y="3040410"/>
                      </a:cubicBezTo>
                      <a:lnTo>
                        <a:pt x="125027" y="3021303"/>
                      </a:lnTo>
                      <a:lnTo>
                        <a:pt x="93896" y="2931816"/>
                      </a:lnTo>
                      <a:cubicBezTo>
                        <a:pt x="-30271" y="2510984"/>
                        <a:pt x="-33151" y="2056719"/>
                        <a:pt x="96377" y="1626401"/>
                      </a:cubicBezTo>
                      <a:lnTo>
                        <a:pt x="124571" y="1547266"/>
                      </a:lnTo>
                      <a:lnTo>
                        <a:pt x="124570" y="1547266"/>
                      </a:lnTo>
                      <a:lnTo>
                        <a:pt x="172227" y="1413505"/>
                      </a:lnTo>
                      <a:cubicBezTo>
                        <a:pt x="230216" y="1273257"/>
                        <a:pt x="303126" y="1136734"/>
                        <a:pt x="391366" y="1006059"/>
                      </a:cubicBezTo>
                      <a:cubicBezTo>
                        <a:pt x="1097277" y="-39340"/>
                        <a:pt x="2516996" y="-314548"/>
                        <a:pt x="3562394" y="3913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side2">
                  <a:extLst>
                    <a:ext uri="{FF2B5EF4-FFF2-40B4-BE49-F238E27FC236}">
                      <a16:creationId xmlns:a16="http://schemas.microsoft.com/office/drawing/2014/main" id="{5D9B87A2-AE66-423B-114A-4D1A1C1B874C}"/>
                    </a:ext>
                  </a:extLst>
                </p:cNvPr>
                <p:cNvSpPr/>
                <p:nvPr/>
              </p:nvSpPr>
              <p:spPr>
                <a:xfrm rot="19558233">
                  <a:off x="7789113" y="1168946"/>
                  <a:ext cx="1124525" cy="1474036"/>
                </a:xfrm>
                <a:custGeom>
                  <a:avLst/>
                  <a:gdLst>
                    <a:gd name="connsiteX0" fmla="*/ 866474 w 1124525"/>
                    <a:gd name="connsiteY0" fmla="*/ 355634 h 1474036"/>
                    <a:gd name="connsiteX1" fmla="*/ 1124525 w 1124525"/>
                    <a:gd name="connsiteY1" fmla="*/ 737080 h 1474036"/>
                    <a:gd name="connsiteX2" fmla="*/ 162744 w 1124525"/>
                    <a:gd name="connsiteY2" fmla="*/ 1430019 h 1474036"/>
                    <a:gd name="connsiteX3" fmla="*/ 460 w 1124525"/>
                    <a:gd name="connsiteY3" fmla="*/ 1474036 h 1474036"/>
                    <a:gd name="connsiteX4" fmla="*/ 28651 w 1124525"/>
                    <a:gd name="connsiteY4" fmla="*/ 1394908 h 1474036"/>
                    <a:gd name="connsiteX5" fmla="*/ 31133 w 1124525"/>
                    <a:gd name="connsiteY5" fmla="*/ 89492 h 1474036"/>
                    <a:gd name="connsiteX6" fmla="*/ 0 w 1124525"/>
                    <a:gd name="connsiteY6" fmla="*/ 0 h 1474036"/>
                    <a:gd name="connsiteX7" fmla="*/ 162744 w 1124525"/>
                    <a:gd name="connsiteY7" fmla="*/ 44141 h 1474036"/>
                    <a:gd name="connsiteX8" fmla="*/ 866474 w 1124525"/>
                    <a:gd name="connsiteY8" fmla="*/ 355634 h 1474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4525" h="1474036">
                      <a:moveTo>
                        <a:pt x="866474" y="355634"/>
                      </a:moveTo>
                      <a:cubicBezTo>
                        <a:pt x="1032639" y="472875"/>
                        <a:pt x="1124525" y="601775"/>
                        <a:pt x="1124525" y="737080"/>
                      </a:cubicBezTo>
                      <a:cubicBezTo>
                        <a:pt x="1124525" y="1007689"/>
                        <a:pt x="756981" y="1252680"/>
                        <a:pt x="162744" y="1430019"/>
                      </a:cubicBezTo>
                      <a:lnTo>
                        <a:pt x="460" y="1474036"/>
                      </a:lnTo>
                      <a:lnTo>
                        <a:pt x="28651" y="1394908"/>
                      </a:lnTo>
                      <a:cubicBezTo>
                        <a:pt x="158180" y="964590"/>
                        <a:pt x="155299" y="510324"/>
                        <a:pt x="31133" y="89492"/>
                      </a:cubicBezTo>
                      <a:lnTo>
                        <a:pt x="0" y="0"/>
                      </a:lnTo>
                      <a:lnTo>
                        <a:pt x="162744" y="44141"/>
                      </a:lnTo>
                      <a:cubicBezTo>
                        <a:pt x="459863" y="132811"/>
                        <a:pt x="700308" y="238393"/>
                        <a:pt x="866474" y="355634"/>
                      </a:cubicBez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shadow">
                  <a:extLst>
                    <a:ext uri="{FF2B5EF4-FFF2-40B4-BE49-F238E27FC236}">
                      <a16:creationId xmlns:a16="http://schemas.microsoft.com/office/drawing/2014/main" id="{3622191D-1286-4FE2-86FE-5584968249C9}"/>
                    </a:ext>
                  </a:extLst>
                </p:cNvPr>
                <p:cNvSpPr/>
                <p:nvPr/>
              </p:nvSpPr>
              <p:spPr>
                <a:xfrm rot="19558233">
                  <a:off x="4782116" y="3907137"/>
                  <a:ext cx="4318859" cy="1547273"/>
                </a:xfrm>
                <a:custGeom>
                  <a:avLst/>
                  <a:gdLst>
                    <a:gd name="connsiteX0" fmla="*/ 4318859 w 4318859"/>
                    <a:gd name="connsiteY0" fmla="*/ 0 h 1547273"/>
                    <a:gd name="connsiteX1" fmla="*/ 4271201 w 4318859"/>
                    <a:gd name="connsiteY1" fmla="*/ 133769 h 1547273"/>
                    <a:gd name="connsiteX2" fmla="*/ 4052062 w 4318859"/>
                    <a:gd name="connsiteY2" fmla="*/ 541215 h 1547273"/>
                    <a:gd name="connsiteX3" fmla="*/ 881033 w 4318859"/>
                    <a:gd name="connsiteY3" fmla="*/ 1155909 h 1547273"/>
                    <a:gd name="connsiteX4" fmla="*/ 41007 w 4318859"/>
                    <a:gd name="connsiteY4" fmla="*/ 118002 h 1547273"/>
                    <a:gd name="connsiteX5" fmla="*/ 0 w 4318859"/>
                    <a:gd name="connsiteY5" fmla="*/ 125 h 1547273"/>
                    <a:gd name="connsiteX6" fmla="*/ 70445 w 4318859"/>
                    <a:gd name="connsiteY6" fmla="*/ 19232 h 1547273"/>
                    <a:gd name="connsiteX7" fmla="*/ 2159199 w 4318859"/>
                    <a:gd name="connsiteY7" fmla="*/ 243008 h 1547273"/>
                    <a:gd name="connsiteX8" fmla="*/ 4247953 w 4318859"/>
                    <a:gd name="connsiteY8" fmla="*/ 19232 h 1547273"/>
                    <a:gd name="connsiteX9" fmla="*/ 4318859 w 4318859"/>
                    <a:gd name="connsiteY9" fmla="*/ 0 h 15472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18859" h="1547273">
                      <a:moveTo>
                        <a:pt x="4318859" y="0"/>
                      </a:moveTo>
                      <a:lnTo>
                        <a:pt x="4271201" y="133769"/>
                      </a:lnTo>
                      <a:cubicBezTo>
                        <a:pt x="4213210" y="274016"/>
                        <a:pt x="4140301" y="410540"/>
                        <a:pt x="4052062" y="541215"/>
                      </a:cubicBezTo>
                      <a:cubicBezTo>
                        <a:pt x="3346150" y="1586613"/>
                        <a:pt x="1926431" y="1861821"/>
                        <a:pt x="881033" y="1155909"/>
                      </a:cubicBezTo>
                      <a:cubicBezTo>
                        <a:pt x="489008" y="891192"/>
                        <a:pt x="205292" y="526096"/>
                        <a:pt x="41007" y="118002"/>
                      </a:cubicBezTo>
                      <a:lnTo>
                        <a:pt x="0" y="125"/>
                      </a:lnTo>
                      <a:lnTo>
                        <a:pt x="70445" y="19232"/>
                      </a:lnTo>
                      <a:cubicBezTo>
                        <a:pt x="638067" y="159029"/>
                        <a:pt x="1365770" y="243007"/>
                        <a:pt x="2159199" y="243008"/>
                      </a:cubicBezTo>
                      <a:cubicBezTo>
                        <a:pt x="2952628" y="243007"/>
                        <a:pt x="3680332" y="159029"/>
                        <a:pt x="4247953" y="19232"/>
                      </a:cubicBezTo>
                      <a:lnTo>
                        <a:pt x="43188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innerShdw blurRad="736600" dir="13500000">
                    <a:srgbClr val="6D9BE5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side1">
                  <a:extLst>
                    <a:ext uri="{FF2B5EF4-FFF2-40B4-BE49-F238E27FC236}">
                      <a16:creationId xmlns:a16="http://schemas.microsoft.com/office/drawing/2014/main" id="{32DD53C6-1309-C241-A7EF-98E8AA24627B}"/>
                    </a:ext>
                  </a:extLst>
                </p:cNvPr>
                <p:cNvSpPr/>
                <p:nvPr/>
              </p:nvSpPr>
              <p:spPr>
                <a:xfrm rot="19558233">
                  <a:off x="3278357" y="4215012"/>
                  <a:ext cx="1124526" cy="1474038"/>
                </a:xfrm>
                <a:custGeom>
                  <a:avLst/>
                  <a:gdLst>
                    <a:gd name="connsiteX0" fmla="*/ 1124070 w 1124526"/>
                    <a:gd name="connsiteY0" fmla="*/ 0 h 1474038"/>
                    <a:gd name="connsiteX1" fmla="*/ 1095876 w 1124526"/>
                    <a:gd name="connsiteY1" fmla="*/ 79136 h 1474038"/>
                    <a:gd name="connsiteX2" fmla="*/ 1093395 w 1124526"/>
                    <a:gd name="connsiteY2" fmla="*/ 1384551 h 1474038"/>
                    <a:gd name="connsiteX3" fmla="*/ 1124526 w 1124526"/>
                    <a:gd name="connsiteY3" fmla="*/ 1474038 h 1474038"/>
                    <a:gd name="connsiteX4" fmla="*/ 961781 w 1124526"/>
                    <a:gd name="connsiteY4" fmla="*/ 1429896 h 1474038"/>
                    <a:gd name="connsiteX5" fmla="*/ 0 w 1124526"/>
                    <a:gd name="connsiteY5" fmla="*/ 736957 h 1474038"/>
                    <a:gd name="connsiteX6" fmla="*/ 961781 w 1124526"/>
                    <a:gd name="connsiteY6" fmla="*/ 44018 h 1474038"/>
                    <a:gd name="connsiteX7" fmla="*/ 1124070 w 1124526"/>
                    <a:gd name="connsiteY7" fmla="*/ 0 h 147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4526" h="1474038">
                      <a:moveTo>
                        <a:pt x="1124070" y="0"/>
                      </a:moveTo>
                      <a:lnTo>
                        <a:pt x="1095876" y="79136"/>
                      </a:lnTo>
                      <a:cubicBezTo>
                        <a:pt x="966348" y="509454"/>
                        <a:pt x="969228" y="963719"/>
                        <a:pt x="1093395" y="1384551"/>
                      </a:cubicBezTo>
                      <a:lnTo>
                        <a:pt x="1124526" y="1474038"/>
                      </a:lnTo>
                      <a:lnTo>
                        <a:pt x="961781" y="1429896"/>
                      </a:lnTo>
                      <a:cubicBezTo>
                        <a:pt x="367544" y="1252557"/>
                        <a:pt x="0" y="1007567"/>
                        <a:pt x="0" y="736957"/>
                      </a:cubicBezTo>
                      <a:cubicBezTo>
                        <a:pt x="0" y="466348"/>
                        <a:pt x="367543" y="221357"/>
                        <a:pt x="961781" y="44018"/>
                      </a:cubicBezTo>
                      <a:lnTo>
                        <a:pt x="1124070" y="0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EDB4D54-57F2-1C71-85C1-4025DDD287C4}"/>
                </a:ext>
              </a:extLst>
            </p:cNvPr>
            <p:cNvSpPr/>
            <p:nvPr/>
          </p:nvSpPr>
          <p:spPr>
            <a:xfrm>
              <a:off x="3600710" y="3142662"/>
              <a:ext cx="2383780" cy="2383780"/>
            </a:xfrm>
            <a:prstGeom prst="ellipse">
              <a:avLst/>
            </a:prstGeom>
            <a:solidFill>
              <a:schemeClr val="tx1">
                <a:alpha val="1000"/>
              </a:schemeClr>
            </a:solidFill>
            <a:ln>
              <a:noFill/>
            </a:ln>
            <a:effectLst>
              <a:glow rad="1905000">
                <a:schemeClr val="tx1">
                  <a:alpha val="1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65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Platinum Poster Design</dc:title>
  <dc:creator>Flysoft</dc:creator>
  <cp:lastModifiedBy>Flysoft</cp:lastModifiedBy>
  <cp:revision>4</cp:revision>
  <dcterms:created xsi:type="dcterms:W3CDTF">2022-05-26T14:26:32Z</dcterms:created>
  <dcterms:modified xsi:type="dcterms:W3CDTF">2022-06-11T13:28:42Z</dcterms:modified>
</cp:coreProperties>
</file>