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4"/>
    <a:srgbClr val="0C79B0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782B7-D4EC-40BF-B7ED-5F1067559A5B}" v="227" dt="2022-05-02T09:10:0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829" y="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ysoftBeta" userId="dbe9736a-04ee-4904-8d34-c3f46a5ec0bf" providerId="ADAL" clId="{768782B7-D4EC-40BF-B7ED-5F1067559A5B}"/>
    <pc:docChg chg="undo redo custSel addSld delSld modSld sldOrd modShowInfo">
      <pc:chgData name="FlysoftBeta" userId="dbe9736a-04ee-4904-8d34-c3f46a5ec0bf" providerId="ADAL" clId="{768782B7-D4EC-40BF-B7ED-5F1067559A5B}" dt="2022-05-02T09:23:07.816" v="769" actId="2744"/>
      <pc:docMkLst>
        <pc:docMk/>
      </pc:docMkLst>
      <pc:sldChg chg="addSp delSp modSp mod ord modTransition setBg modAnim">
        <pc:chgData name="FlysoftBeta" userId="dbe9736a-04ee-4904-8d34-c3f46a5ec0bf" providerId="ADAL" clId="{768782B7-D4EC-40BF-B7ED-5F1067559A5B}" dt="2022-05-02T08:59:23.983" v="520" actId="207"/>
        <pc:sldMkLst>
          <pc:docMk/>
          <pc:sldMk cId="2826679440" sldId="256"/>
        </pc:sldMkLst>
        <pc:spChg chg="add del mod">
          <ac:chgData name="FlysoftBeta" userId="dbe9736a-04ee-4904-8d34-c3f46a5ec0bf" providerId="ADAL" clId="{768782B7-D4EC-40BF-B7ED-5F1067559A5B}" dt="2022-05-02T08:55:11.111" v="491" actId="478"/>
          <ac:spMkLst>
            <pc:docMk/>
            <pc:sldMk cId="2826679440" sldId="256"/>
            <ac:spMk id="2" creationId="{46C706D3-8042-0719-79E2-71D56AD7D0D8}"/>
          </ac:spMkLst>
        </pc:spChg>
        <pc:spChg chg="del mod">
          <ac:chgData name="FlysoftBeta" userId="dbe9736a-04ee-4904-8d34-c3f46a5ec0bf" providerId="ADAL" clId="{768782B7-D4EC-40BF-B7ED-5F1067559A5B}" dt="2022-05-02T08:55:21.922" v="494" actId="478"/>
          <ac:spMkLst>
            <pc:docMk/>
            <pc:sldMk cId="2826679440" sldId="256"/>
            <ac:spMk id="6" creationId="{9427254F-4CBE-D9A1-BADE-DFB7BD08B42D}"/>
          </ac:spMkLst>
        </pc:spChg>
        <pc:spChg chg="mod">
          <ac:chgData name="FlysoftBeta" userId="dbe9736a-04ee-4904-8d34-c3f46a5ec0bf" providerId="ADAL" clId="{768782B7-D4EC-40BF-B7ED-5F1067559A5B}" dt="2022-05-02T08:59:23.983" v="520" actId="207"/>
          <ac:spMkLst>
            <pc:docMk/>
            <pc:sldMk cId="2826679440" sldId="256"/>
            <ac:spMk id="7" creationId="{9AAB39C9-8684-52DB-832D-078591AFAA50}"/>
          </ac:spMkLst>
        </pc:spChg>
      </pc:sldChg>
      <pc:sldChg chg="add del setBg">
        <pc:chgData name="FlysoftBeta" userId="dbe9736a-04ee-4904-8d34-c3f46a5ec0bf" providerId="ADAL" clId="{768782B7-D4EC-40BF-B7ED-5F1067559A5B}" dt="2022-04-30T10:54:07.049" v="7" actId="47"/>
        <pc:sldMkLst>
          <pc:docMk/>
          <pc:sldMk cId="556756104" sldId="257"/>
        </pc:sldMkLst>
      </pc:sldChg>
      <pc:sldChg chg="addSp delSp modSp del mod delAnim">
        <pc:chgData name="FlysoftBeta" userId="dbe9736a-04ee-4904-8d34-c3f46a5ec0bf" providerId="ADAL" clId="{768782B7-D4EC-40BF-B7ED-5F1067559A5B}" dt="2022-04-30T11:03:05.210" v="161" actId="47"/>
        <pc:sldMkLst>
          <pc:docMk/>
          <pc:sldMk cId="1193210202" sldId="257"/>
        </pc:sldMkLst>
        <pc:spChg chg="add mod">
          <ac:chgData name="FlysoftBeta" userId="dbe9736a-04ee-4904-8d34-c3f46a5ec0bf" providerId="ADAL" clId="{768782B7-D4EC-40BF-B7ED-5F1067559A5B}" dt="2022-04-30T10:55:11.594" v="21" actId="1076"/>
          <ac:spMkLst>
            <pc:docMk/>
            <pc:sldMk cId="1193210202" sldId="257"/>
            <ac:spMk id="2" creationId="{681988B1-A29A-EE0C-7F0C-3EDF278C311E}"/>
          </ac:spMkLst>
        </pc:spChg>
        <pc:spChg chg="del">
          <ac:chgData name="FlysoftBeta" userId="dbe9736a-04ee-4904-8d34-c3f46a5ec0bf" providerId="ADAL" clId="{768782B7-D4EC-40BF-B7ED-5F1067559A5B}" dt="2022-04-30T10:54:14.953" v="8" actId="478"/>
          <ac:spMkLst>
            <pc:docMk/>
            <pc:sldMk cId="1193210202" sldId="257"/>
            <ac:spMk id="6" creationId="{9427254F-4CBE-D9A1-BADE-DFB7BD08B42D}"/>
          </ac:spMkLst>
        </pc:spChg>
        <pc:spChg chg="del">
          <ac:chgData name="FlysoftBeta" userId="dbe9736a-04ee-4904-8d34-c3f46a5ec0bf" providerId="ADAL" clId="{768782B7-D4EC-40BF-B7ED-5F1067559A5B}" dt="2022-04-30T10:54:14.953" v="8" actId="478"/>
          <ac:spMkLst>
            <pc:docMk/>
            <pc:sldMk cId="1193210202" sldId="257"/>
            <ac:spMk id="7" creationId="{9AAB39C9-8684-52DB-832D-078591AFAA50}"/>
          </ac:spMkLst>
        </pc:spChg>
      </pc:sldChg>
      <pc:sldChg chg="modSp del mod">
        <pc:chgData name="FlysoftBeta" userId="dbe9736a-04ee-4904-8d34-c3f46a5ec0bf" providerId="ADAL" clId="{768782B7-D4EC-40BF-B7ED-5F1067559A5B}" dt="2022-04-30T11:03:04.436" v="160" actId="47"/>
        <pc:sldMkLst>
          <pc:docMk/>
          <pc:sldMk cId="3212989122" sldId="258"/>
        </pc:sldMkLst>
        <pc:spChg chg="mod">
          <ac:chgData name="FlysoftBeta" userId="dbe9736a-04ee-4904-8d34-c3f46a5ec0bf" providerId="ADAL" clId="{768782B7-D4EC-40BF-B7ED-5F1067559A5B}" dt="2022-04-30T10:55:19.956" v="26" actId="20577"/>
          <ac:spMkLst>
            <pc:docMk/>
            <pc:sldMk cId="3212989122" sldId="258"/>
            <ac:spMk id="2" creationId="{681988B1-A29A-EE0C-7F0C-3EDF278C311E}"/>
          </ac:spMkLst>
        </pc:spChg>
      </pc:sldChg>
      <pc:sldChg chg="addSp delSp modSp mod ord modTransition setBg delAnim modAnim">
        <pc:chgData name="FlysoftBeta" userId="dbe9736a-04ee-4904-8d34-c3f46a5ec0bf" providerId="ADAL" clId="{768782B7-D4EC-40BF-B7ED-5F1067559A5B}" dt="2022-05-02T09:10:32.943" v="767" actId="1076"/>
        <pc:sldMkLst>
          <pc:docMk/>
          <pc:sldMk cId="1310817365" sldId="259"/>
        </pc:sldMkLst>
        <pc:spChg chg="mod">
          <ac:chgData name="FlysoftBeta" userId="dbe9736a-04ee-4904-8d34-c3f46a5ec0bf" providerId="ADAL" clId="{768782B7-D4EC-40BF-B7ED-5F1067559A5B}" dt="2022-05-02T09:00:13.832" v="582" actId="207"/>
          <ac:spMkLst>
            <pc:docMk/>
            <pc:sldMk cId="1310817365" sldId="259"/>
            <ac:spMk id="2" creationId="{681988B1-A29A-EE0C-7F0C-3EDF278C311E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3" creationId="{034D9E59-BC92-40F8-0441-796A84244720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4" creationId="{1505B421-9088-5FEA-8248-23449A2D530C}"/>
          </ac:spMkLst>
        </pc:spChg>
        <pc:spChg chg="add del mod">
          <ac:chgData name="FlysoftBeta" userId="dbe9736a-04ee-4904-8d34-c3f46a5ec0bf" providerId="ADAL" clId="{768782B7-D4EC-40BF-B7ED-5F1067559A5B}" dt="2022-04-30T10:58:43.007" v="89" actId="478"/>
          <ac:spMkLst>
            <pc:docMk/>
            <pc:sldMk cId="1310817365" sldId="259"/>
            <ac:spMk id="5" creationId="{ABBBD9E3-CDEC-4F77-EED2-ED06910A8519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6" creationId="{47DB570C-D26F-1D6E-05C7-8142EF9FAA4D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7" creationId="{43D426F4-874E-09B0-0870-F7AB76ED3063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8" creationId="{469ED72F-F362-35D9-7A6F-3D6983931009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9" creationId="{EE767F6A-B130-BB44-D3E4-82FABDDD89E2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10" creationId="{168654A5-4193-9AEC-3B07-39B110845329}"/>
          </ac:spMkLst>
        </pc:spChg>
        <pc:spChg chg="add mod topLvl">
          <ac:chgData name="FlysoftBeta" userId="dbe9736a-04ee-4904-8d34-c3f46a5ec0bf" providerId="ADAL" clId="{768782B7-D4EC-40BF-B7ED-5F1067559A5B}" dt="2022-05-02T09:00:05.948" v="581" actId="207"/>
          <ac:spMkLst>
            <pc:docMk/>
            <pc:sldMk cId="1310817365" sldId="259"/>
            <ac:spMk id="11" creationId="{9BD3EAE5-7245-C1DC-C0F3-1BDF148BAC08}"/>
          </ac:spMkLst>
        </pc:spChg>
        <pc:spChg chg="add mod">
          <ac:chgData name="FlysoftBeta" userId="dbe9736a-04ee-4904-8d34-c3f46a5ec0bf" providerId="ADAL" clId="{768782B7-D4EC-40BF-B7ED-5F1067559A5B}" dt="2022-05-02T09:06:57.605" v="734" actId="1036"/>
          <ac:spMkLst>
            <pc:docMk/>
            <pc:sldMk cId="1310817365" sldId="259"/>
            <ac:spMk id="12" creationId="{A1F09E79-0A5F-875D-637D-BE7F010096FE}"/>
          </ac:spMkLst>
        </pc:spChg>
        <pc:spChg chg="mod">
          <ac:chgData name="FlysoftBeta" userId="dbe9736a-04ee-4904-8d34-c3f46a5ec0bf" providerId="ADAL" clId="{768782B7-D4EC-40BF-B7ED-5F1067559A5B}" dt="2022-05-02T09:06:01.760" v="657"/>
          <ac:spMkLst>
            <pc:docMk/>
            <pc:sldMk cId="1310817365" sldId="259"/>
            <ac:spMk id="14" creationId="{723F6367-B714-68F8-6763-1C44A1BA23BF}"/>
          </ac:spMkLst>
        </pc:spChg>
        <pc:spChg chg="mod">
          <ac:chgData name="FlysoftBeta" userId="dbe9736a-04ee-4904-8d34-c3f46a5ec0bf" providerId="ADAL" clId="{768782B7-D4EC-40BF-B7ED-5F1067559A5B}" dt="2022-05-02T09:06:01.760" v="657"/>
          <ac:spMkLst>
            <pc:docMk/>
            <pc:sldMk cId="1310817365" sldId="259"/>
            <ac:spMk id="17" creationId="{D1E316F3-62E2-3CEC-366E-69F75955BAB4}"/>
          </ac:spMkLst>
        </pc:spChg>
        <pc:spChg chg="mod">
          <ac:chgData name="FlysoftBeta" userId="dbe9736a-04ee-4904-8d34-c3f46a5ec0bf" providerId="ADAL" clId="{768782B7-D4EC-40BF-B7ED-5F1067559A5B}" dt="2022-05-02T09:06:01.760" v="657"/>
          <ac:spMkLst>
            <pc:docMk/>
            <pc:sldMk cId="1310817365" sldId="259"/>
            <ac:spMk id="19" creationId="{E6E3725B-A3F6-D598-C6E7-E4DD79FB803B}"/>
          </ac:spMkLst>
        </pc:spChg>
        <pc:spChg chg="mod">
          <ac:chgData name="FlysoftBeta" userId="dbe9736a-04ee-4904-8d34-c3f46a5ec0bf" providerId="ADAL" clId="{768782B7-D4EC-40BF-B7ED-5F1067559A5B}" dt="2022-05-02T09:06:01.760" v="657"/>
          <ac:spMkLst>
            <pc:docMk/>
            <pc:sldMk cId="1310817365" sldId="259"/>
            <ac:spMk id="20" creationId="{82027CB4-D878-8D11-D1F6-9E60E0E2AAD3}"/>
          </ac:spMkLst>
        </pc:spChg>
        <pc:spChg chg="mod">
          <ac:chgData name="FlysoftBeta" userId="dbe9736a-04ee-4904-8d34-c3f46a5ec0bf" providerId="ADAL" clId="{768782B7-D4EC-40BF-B7ED-5F1067559A5B}" dt="2022-05-02T09:06:01.760" v="657"/>
          <ac:spMkLst>
            <pc:docMk/>
            <pc:sldMk cId="1310817365" sldId="259"/>
            <ac:spMk id="21" creationId="{5BA043DD-4C73-2036-53BC-5EA97CA79CCC}"/>
          </ac:spMkLst>
        </pc:spChg>
        <pc:spChg chg="mod">
          <ac:chgData name="FlysoftBeta" userId="dbe9736a-04ee-4904-8d34-c3f46a5ec0bf" providerId="ADAL" clId="{768782B7-D4EC-40BF-B7ED-5F1067559A5B}" dt="2022-05-02T09:06:01.760" v="657"/>
          <ac:spMkLst>
            <pc:docMk/>
            <pc:sldMk cId="1310817365" sldId="259"/>
            <ac:spMk id="22" creationId="{9B4A263F-AB71-1C01-FD71-8A413C67AA9A}"/>
          </ac:spMkLst>
        </pc:spChg>
        <pc:spChg chg="mod">
          <ac:chgData name="FlysoftBeta" userId="dbe9736a-04ee-4904-8d34-c3f46a5ec0bf" providerId="ADAL" clId="{768782B7-D4EC-40BF-B7ED-5F1067559A5B}" dt="2022-05-02T09:10:02.070" v="756"/>
          <ac:spMkLst>
            <pc:docMk/>
            <pc:sldMk cId="1310817365" sldId="259"/>
            <ac:spMk id="24" creationId="{32BA9FEE-D3AF-DDCE-5637-DFEFB468E478}"/>
          </ac:spMkLst>
        </pc:spChg>
        <pc:spChg chg="mod">
          <ac:chgData name="FlysoftBeta" userId="dbe9736a-04ee-4904-8d34-c3f46a5ec0bf" providerId="ADAL" clId="{768782B7-D4EC-40BF-B7ED-5F1067559A5B}" dt="2022-05-02T09:10:02.070" v="756"/>
          <ac:spMkLst>
            <pc:docMk/>
            <pc:sldMk cId="1310817365" sldId="259"/>
            <ac:spMk id="26" creationId="{57487873-6614-B362-9B4D-0865B19ADCA2}"/>
          </ac:spMkLst>
        </pc:spChg>
        <pc:spChg chg="mod">
          <ac:chgData name="FlysoftBeta" userId="dbe9736a-04ee-4904-8d34-c3f46a5ec0bf" providerId="ADAL" clId="{768782B7-D4EC-40BF-B7ED-5F1067559A5B}" dt="2022-05-02T09:10:02.070" v="756"/>
          <ac:spMkLst>
            <pc:docMk/>
            <pc:sldMk cId="1310817365" sldId="259"/>
            <ac:spMk id="27" creationId="{7684E335-86A8-214D-21FD-C036E7BC3E9A}"/>
          </ac:spMkLst>
        </pc:spChg>
        <pc:spChg chg="mod">
          <ac:chgData name="FlysoftBeta" userId="dbe9736a-04ee-4904-8d34-c3f46a5ec0bf" providerId="ADAL" clId="{768782B7-D4EC-40BF-B7ED-5F1067559A5B}" dt="2022-05-02T09:10:02.070" v="756"/>
          <ac:spMkLst>
            <pc:docMk/>
            <pc:sldMk cId="1310817365" sldId="259"/>
            <ac:spMk id="28" creationId="{0F03854E-B2FA-CC81-5CD0-B31B0CD4388B}"/>
          </ac:spMkLst>
        </pc:spChg>
        <pc:spChg chg="mod">
          <ac:chgData name="FlysoftBeta" userId="dbe9736a-04ee-4904-8d34-c3f46a5ec0bf" providerId="ADAL" clId="{768782B7-D4EC-40BF-B7ED-5F1067559A5B}" dt="2022-05-02T09:10:02.070" v="756"/>
          <ac:spMkLst>
            <pc:docMk/>
            <pc:sldMk cId="1310817365" sldId="259"/>
            <ac:spMk id="29" creationId="{3CC2E1B0-262B-12F5-924A-67562FA443F6}"/>
          </ac:spMkLst>
        </pc:spChg>
        <pc:spChg chg="mod">
          <ac:chgData name="FlysoftBeta" userId="dbe9736a-04ee-4904-8d34-c3f46a5ec0bf" providerId="ADAL" clId="{768782B7-D4EC-40BF-B7ED-5F1067559A5B}" dt="2022-05-02T09:10:02.070" v="756"/>
          <ac:spMkLst>
            <pc:docMk/>
            <pc:sldMk cId="1310817365" sldId="259"/>
            <ac:spMk id="31" creationId="{DE0E45A0-B460-8135-2E8F-C1F9EBD88E45}"/>
          </ac:spMkLst>
        </pc:spChg>
        <pc:spChg chg="mod">
          <ac:chgData name="FlysoftBeta" userId="dbe9736a-04ee-4904-8d34-c3f46a5ec0bf" providerId="ADAL" clId="{768782B7-D4EC-40BF-B7ED-5F1067559A5B}" dt="2022-05-02T09:10:02.070" v="756"/>
          <ac:spMkLst>
            <pc:docMk/>
            <pc:sldMk cId="1310817365" sldId="259"/>
            <ac:spMk id="33" creationId="{75A7FFA7-DFE8-4D5A-639C-D3377B3C742B}"/>
          </ac:spMkLst>
        </pc:spChg>
        <pc:grpChg chg="add del mod">
          <ac:chgData name="FlysoftBeta" userId="dbe9736a-04ee-4904-8d34-c3f46a5ec0bf" providerId="ADAL" clId="{768782B7-D4EC-40BF-B7ED-5F1067559A5B}" dt="2022-05-02T09:10:01.601" v="755" actId="478"/>
          <ac:grpSpMkLst>
            <pc:docMk/>
            <pc:sldMk cId="1310817365" sldId="259"/>
            <ac:grpSpMk id="5" creationId="{DF6B9674-D2F6-B971-E28D-D13FF77FF312}"/>
          </ac:grpSpMkLst>
        </pc:grpChg>
        <pc:grpChg chg="add del mod">
          <ac:chgData name="FlysoftBeta" userId="dbe9736a-04ee-4904-8d34-c3f46a5ec0bf" providerId="ADAL" clId="{768782B7-D4EC-40BF-B7ED-5F1067559A5B}" dt="2022-04-30T11:18:32.240" v="347" actId="165"/>
          <ac:grpSpMkLst>
            <pc:docMk/>
            <pc:sldMk cId="1310817365" sldId="259"/>
            <ac:grpSpMk id="12" creationId="{DD16CB17-4C03-B51D-45EE-A74C44F5B1F0}"/>
          </ac:grpSpMkLst>
        </pc:grpChg>
        <pc:grpChg chg="add mod">
          <ac:chgData name="FlysoftBeta" userId="dbe9736a-04ee-4904-8d34-c3f46a5ec0bf" providerId="ADAL" clId="{768782B7-D4EC-40BF-B7ED-5F1067559A5B}" dt="2022-05-02T09:07:58.212" v="737" actId="962"/>
          <ac:grpSpMkLst>
            <pc:docMk/>
            <pc:sldMk cId="1310817365" sldId="259"/>
            <ac:grpSpMk id="13" creationId="{01769813-A1E4-4BB5-22E6-D3455F775612}"/>
          </ac:grpSpMkLst>
        </pc:grpChg>
        <pc:grpChg chg="add mod">
          <ac:chgData name="FlysoftBeta" userId="dbe9736a-04ee-4904-8d34-c3f46a5ec0bf" providerId="ADAL" clId="{768782B7-D4EC-40BF-B7ED-5F1067559A5B}" dt="2022-05-02T09:06:57.605" v="734" actId="1036"/>
          <ac:grpSpMkLst>
            <pc:docMk/>
            <pc:sldMk cId="1310817365" sldId="259"/>
            <ac:grpSpMk id="16" creationId="{5FD64E94-5AD3-EA1F-3973-E3A24C03A3E5}"/>
          </ac:grpSpMkLst>
        </pc:grpChg>
        <pc:grpChg chg="mod">
          <ac:chgData name="FlysoftBeta" userId="dbe9736a-04ee-4904-8d34-c3f46a5ec0bf" providerId="ADAL" clId="{768782B7-D4EC-40BF-B7ED-5F1067559A5B}" dt="2022-05-02T09:06:01.760" v="657"/>
          <ac:grpSpMkLst>
            <pc:docMk/>
            <pc:sldMk cId="1310817365" sldId="259"/>
            <ac:grpSpMk id="18" creationId="{10849DE0-761B-3432-2B26-E3E27F6EF70B}"/>
          </ac:grpSpMkLst>
        </pc:grpChg>
        <pc:grpChg chg="add mod">
          <ac:chgData name="FlysoftBeta" userId="dbe9736a-04ee-4904-8d34-c3f46a5ec0bf" providerId="ADAL" clId="{768782B7-D4EC-40BF-B7ED-5F1067559A5B}" dt="2022-05-02T09:10:30.670" v="766" actId="1076"/>
          <ac:grpSpMkLst>
            <pc:docMk/>
            <pc:sldMk cId="1310817365" sldId="259"/>
            <ac:grpSpMk id="23" creationId="{94CF03F0-8B2C-F4CD-F38E-47CA2113DB62}"/>
          </ac:grpSpMkLst>
        </pc:grpChg>
        <pc:grpChg chg="mod">
          <ac:chgData name="FlysoftBeta" userId="dbe9736a-04ee-4904-8d34-c3f46a5ec0bf" providerId="ADAL" clId="{768782B7-D4EC-40BF-B7ED-5F1067559A5B}" dt="2022-05-02T09:10:02.070" v="756"/>
          <ac:grpSpMkLst>
            <pc:docMk/>
            <pc:sldMk cId="1310817365" sldId="259"/>
            <ac:grpSpMk id="25" creationId="{6128EE51-5E52-B9D1-896E-B8E9757DA9F6}"/>
          </ac:grpSpMkLst>
        </pc:grpChg>
        <pc:grpChg chg="add mod">
          <ac:chgData name="FlysoftBeta" userId="dbe9736a-04ee-4904-8d34-c3f46a5ec0bf" providerId="ADAL" clId="{768782B7-D4EC-40BF-B7ED-5F1067559A5B}" dt="2022-05-02T09:10:32.943" v="767" actId="1076"/>
          <ac:grpSpMkLst>
            <pc:docMk/>
            <pc:sldMk cId="1310817365" sldId="259"/>
            <ac:grpSpMk id="30" creationId="{D3BE9C2D-BD6B-E973-0972-3ED3C33C7742}"/>
          </ac:grpSpMkLst>
        </pc:grpChg>
        <pc:grpChg chg="mod">
          <ac:chgData name="FlysoftBeta" userId="dbe9736a-04ee-4904-8d34-c3f46a5ec0bf" providerId="ADAL" clId="{768782B7-D4EC-40BF-B7ED-5F1067559A5B}" dt="2022-05-02T09:10:02.070" v="756"/>
          <ac:grpSpMkLst>
            <pc:docMk/>
            <pc:sldMk cId="1310817365" sldId="259"/>
            <ac:grpSpMk id="32" creationId="{95844805-E54A-9EDA-08EC-937EC5AD5DB5}"/>
          </ac:grpSpMkLst>
        </pc:grpChg>
        <pc:picChg chg="mod">
          <ac:chgData name="FlysoftBeta" userId="dbe9736a-04ee-4904-8d34-c3f46a5ec0bf" providerId="ADAL" clId="{768782B7-D4EC-40BF-B7ED-5F1067559A5B}" dt="2022-05-02T09:06:01.760" v="657"/>
          <ac:picMkLst>
            <pc:docMk/>
            <pc:sldMk cId="1310817365" sldId="259"/>
            <ac:picMk id="15" creationId="{65540127-6C68-A967-0DC1-F989FC9C366B}"/>
          </ac:picMkLst>
        </pc:picChg>
        <pc:picChg chg="mod">
          <ac:chgData name="FlysoftBeta" userId="dbe9736a-04ee-4904-8d34-c3f46a5ec0bf" providerId="ADAL" clId="{768782B7-D4EC-40BF-B7ED-5F1067559A5B}" dt="2022-05-02T09:10:02.070" v="756"/>
          <ac:picMkLst>
            <pc:docMk/>
            <pc:sldMk cId="1310817365" sldId="259"/>
            <ac:picMk id="34" creationId="{65F895D5-8FF5-8EFA-98C2-264C4B6A1F2B}"/>
          </ac:picMkLst>
        </pc:picChg>
      </pc:sldChg>
      <pc:sldChg chg="addSp delSp modSp del mod modTransition delAnim modAnim">
        <pc:chgData name="FlysoftBeta" userId="dbe9736a-04ee-4904-8d34-c3f46a5ec0bf" providerId="ADAL" clId="{768782B7-D4EC-40BF-B7ED-5F1067559A5B}" dt="2022-04-30T11:19:54.924" v="354" actId="47"/>
        <pc:sldMkLst>
          <pc:docMk/>
          <pc:sldMk cId="898458660" sldId="260"/>
        </pc:sldMkLst>
        <pc:spChg chg="del">
          <ac:chgData name="FlysoftBeta" userId="dbe9736a-04ee-4904-8d34-c3f46a5ec0bf" providerId="ADAL" clId="{768782B7-D4EC-40BF-B7ED-5F1067559A5B}" dt="2022-04-30T11:11:00.783" v="228" actId="478"/>
          <ac:spMkLst>
            <pc:docMk/>
            <pc:sldMk cId="898458660" sldId="260"/>
            <ac:spMk id="2" creationId="{681988B1-A29A-EE0C-7F0C-3EDF278C311E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13" creationId="{CE530023-CFBD-FF41-ED5D-ED60CBF0D6A0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14" creationId="{13044E2E-F26E-A210-D7F6-3B0D2958A29A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15" creationId="{55B1B570-05F7-4623-4444-340D20B131D7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16" creationId="{91FDE236-E693-4B66-1CCC-19FF8021C191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17" creationId="{11F9DCDE-0040-111B-D717-9FE94F48AD88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18" creationId="{457AA0CB-D806-E54B-11B3-D4508415FE96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19" creationId="{4C433146-1D1F-5C08-57B4-F2C480331F65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20" creationId="{24F8C4E8-2FA3-C782-8E5D-3ABFEF7277C1}"/>
          </ac:spMkLst>
        </pc:spChg>
        <pc:spChg chg="add del mod">
          <ac:chgData name="FlysoftBeta" userId="dbe9736a-04ee-4904-8d34-c3f46a5ec0bf" providerId="ADAL" clId="{768782B7-D4EC-40BF-B7ED-5F1067559A5B}" dt="2022-04-30T11:19:52.833" v="353" actId="478"/>
          <ac:spMkLst>
            <pc:docMk/>
            <pc:sldMk cId="898458660" sldId="260"/>
            <ac:spMk id="21" creationId="{23A550F6-3539-D767-BD14-6624D54D2D19}"/>
          </ac:spMkLst>
        </pc:spChg>
        <pc:grpChg chg="del mod">
          <ac:chgData name="FlysoftBeta" userId="dbe9736a-04ee-4904-8d34-c3f46a5ec0bf" providerId="ADAL" clId="{768782B7-D4EC-40BF-B7ED-5F1067559A5B}" dt="2022-04-30T11:19:33.304" v="350" actId="478"/>
          <ac:grpSpMkLst>
            <pc:docMk/>
            <pc:sldMk cId="898458660" sldId="260"/>
            <ac:grpSpMk id="12" creationId="{DD16CB17-4C03-B51D-45EE-A74C44F5B1F0}"/>
          </ac:grpSpMkLst>
        </pc:grpChg>
      </pc:sldChg>
      <pc:sldChg chg="new del">
        <pc:chgData name="FlysoftBeta" userId="dbe9736a-04ee-4904-8d34-c3f46a5ec0bf" providerId="ADAL" clId="{768782B7-D4EC-40BF-B7ED-5F1067559A5B}" dt="2022-04-30T11:09:56.146" v="222" actId="47"/>
        <pc:sldMkLst>
          <pc:docMk/>
          <pc:sldMk cId="2232283322" sldId="260"/>
        </pc:sldMkLst>
      </pc:sldChg>
      <pc:sldChg chg="addSp delSp modSp mod modTransition setBg modAnim">
        <pc:chgData name="FlysoftBeta" userId="dbe9736a-04ee-4904-8d34-c3f46a5ec0bf" providerId="ADAL" clId="{768782B7-D4EC-40BF-B7ED-5F1067559A5B}" dt="2022-05-02T09:09:12.132" v="745" actId="962"/>
        <pc:sldMkLst>
          <pc:docMk/>
          <pc:sldMk cId="3281722486" sldId="260"/>
        </pc:sldMkLst>
        <pc:spChg chg="add mod">
          <ac:chgData name="FlysoftBeta" userId="dbe9736a-04ee-4904-8d34-c3f46a5ec0bf" providerId="ADAL" clId="{768782B7-D4EC-40BF-B7ED-5F1067559A5B}" dt="2022-05-02T08:57:23.701" v="505" actId="14100"/>
          <ac:spMkLst>
            <pc:docMk/>
            <pc:sldMk cId="3281722486" sldId="260"/>
            <ac:spMk id="4" creationId="{9CA0D4A8-AC4D-B5B8-0DDE-13798514C6C1}"/>
          </ac:spMkLst>
        </pc:spChg>
        <pc:spChg chg="mod">
          <ac:chgData name="FlysoftBeta" userId="dbe9736a-04ee-4904-8d34-c3f46a5ec0bf" providerId="ADAL" clId="{768782B7-D4EC-40BF-B7ED-5F1067559A5B}" dt="2022-05-02T09:03:35.092" v="647" actId="12789"/>
          <ac:spMkLst>
            <pc:docMk/>
            <pc:sldMk cId="3281722486" sldId="260"/>
            <ac:spMk id="6" creationId="{9427254F-4CBE-D9A1-BADE-DFB7BD08B42D}"/>
          </ac:spMkLst>
        </pc:spChg>
        <pc:spChg chg="del">
          <ac:chgData name="FlysoftBeta" userId="dbe9736a-04ee-4904-8d34-c3f46a5ec0bf" providerId="ADAL" clId="{768782B7-D4EC-40BF-B7ED-5F1067559A5B}" dt="2022-05-02T08:55:37.861" v="496" actId="478"/>
          <ac:spMkLst>
            <pc:docMk/>
            <pc:sldMk cId="3281722486" sldId="260"/>
            <ac:spMk id="7" creationId="{9AAB39C9-8684-52DB-832D-078591AFAA50}"/>
          </ac:spMkLst>
        </pc:spChg>
        <pc:spChg chg="mod">
          <ac:chgData name="FlysoftBeta" userId="dbe9736a-04ee-4904-8d34-c3f46a5ec0bf" providerId="ADAL" clId="{768782B7-D4EC-40BF-B7ED-5F1067559A5B}" dt="2022-05-02T09:03:23.920" v="609"/>
          <ac:spMkLst>
            <pc:docMk/>
            <pc:sldMk cId="3281722486" sldId="260"/>
            <ac:spMk id="9" creationId="{A7DB8657-D217-A68D-A91B-50DA3330F323}"/>
          </ac:spMkLst>
        </pc:spChg>
        <pc:spChg chg="mod">
          <ac:chgData name="FlysoftBeta" userId="dbe9736a-04ee-4904-8d34-c3f46a5ec0bf" providerId="ADAL" clId="{768782B7-D4EC-40BF-B7ED-5F1067559A5B}" dt="2022-05-02T09:03:23.920" v="609"/>
          <ac:spMkLst>
            <pc:docMk/>
            <pc:sldMk cId="3281722486" sldId="260"/>
            <ac:spMk id="11" creationId="{CB493721-A075-347F-673C-A046262C3580}"/>
          </ac:spMkLst>
        </pc:spChg>
        <pc:spChg chg="mod">
          <ac:chgData name="FlysoftBeta" userId="dbe9736a-04ee-4904-8d34-c3f46a5ec0bf" providerId="ADAL" clId="{768782B7-D4EC-40BF-B7ED-5F1067559A5B}" dt="2022-05-02T09:03:23.920" v="609"/>
          <ac:spMkLst>
            <pc:docMk/>
            <pc:sldMk cId="3281722486" sldId="260"/>
            <ac:spMk id="12" creationId="{50B780B9-A60A-F5F0-7C9C-2A99586425F5}"/>
          </ac:spMkLst>
        </pc:spChg>
        <pc:spChg chg="mod">
          <ac:chgData name="FlysoftBeta" userId="dbe9736a-04ee-4904-8d34-c3f46a5ec0bf" providerId="ADAL" clId="{768782B7-D4EC-40BF-B7ED-5F1067559A5B}" dt="2022-05-02T09:03:23.920" v="609"/>
          <ac:spMkLst>
            <pc:docMk/>
            <pc:sldMk cId="3281722486" sldId="260"/>
            <ac:spMk id="13" creationId="{51759833-C412-7468-4A2B-403A340C54AC}"/>
          </ac:spMkLst>
        </pc:spChg>
        <pc:spChg chg="mod">
          <ac:chgData name="FlysoftBeta" userId="dbe9736a-04ee-4904-8d34-c3f46a5ec0bf" providerId="ADAL" clId="{768782B7-D4EC-40BF-B7ED-5F1067559A5B}" dt="2022-05-02T09:03:23.920" v="609"/>
          <ac:spMkLst>
            <pc:docMk/>
            <pc:sldMk cId="3281722486" sldId="260"/>
            <ac:spMk id="14" creationId="{FD23B73F-BBAB-0180-69BD-86A6054BF903}"/>
          </ac:spMkLst>
        </pc:spChg>
        <pc:grpChg chg="add mod">
          <ac:chgData name="FlysoftBeta" userId="dbe9736a-04ee-4904-8d34-c3f46a5ec0bf" providerId="ADAL" clId="{768782B7-D4EC-40BF-B7ED-5F1067559A5B}" dt="2022-05-02T09:07:38.764" v="735" actId="962"/>
          <ac:grpSpMkLst>
            <pc:docMk/>
            <pc:sldMk cId="3281722486" sldId="260"/>
            <ac:grpSpMk id="2" creationId="{2F9DB7F9-FC5C-4C52-C978-D3D3BCDAA064}"/>
          </ac:grpSpMkLst>
        </pc:grpChg>
        <pc:grpChg chg="add mod">
          <ac:chgData name="FlysoftBeta" userId="dbe9736a-04ee-4904-8d34-c3f46a5ec0bf" providerId="ADAL" clId="{768782B7-D4EC-40BF-B7ED-5F1067559A5B}" dt="2022-05-02T09:09:12.132" v="745" actId="962"/>
          <ac:grpSpMkLst>
            <pc:docMk/>
            <pc:sldMk cId="3281722486" sldId="260"/>
            <ac:grpSpMk id="3" creationId="{AA51E464-D991-80FA-AE88-5F64F01D35AE}"/>
          </ac:grpSpMkLst>
        </pc:grpChg>
        <pc:grpChg chg="add mod">
          <ac:chgData name="FlysoftBeta" userId="dbe9736a-04ee-4904-8d34-c3f46a5ec0bf" providerId="ADAL" clId="{768782B7-D4EC-40BF-B7ED-5F1067559A5B}" dt="2022-05-02T09:03:28.773" v="645" actId="1038"/>
          <ac:grpSpMkLst>
            <pc:docMk/>
            <pc:sldMk cId="3281722486" sldId="260"/>
            <ac:grpSpMk id="8" creationId="{CB602C7B-8C00-F316-4E14-017C5FB8A95B}"/>
          </ac:grpSpMkLst>
        </pc:grpChg>
        <pc:grpChg chg="mod">
          <ac:chgData name="FlysoftBeta" userId="dbe9736a-04ee-4904-8d34-c3f46a5ec0bf" providerId="ADAL" clId="{768782B7-D4EC-40BF-B7ED-5F1067559A5B}" dt="2022-05-02T09:03:23.920" v="609"/>
          <ac:grpSpMkLst>
            <pc:docMk/>
            <pc:sldMk cId="3281722486" sldId="260"/>
            <ac:grpSpMk id="10" creationId="{1EFDC355-1D09-6CDE-558A-ECABED435D26}"/>
          </ac:grpSpMkLst>
        </pc:grpChg>
        <pc:picChg chg="add mod">
          <ac:chgData name="FlysoftBeta" userId="dbe9736a-04ee-4904-8d34-c3f46a5ec0bf" providerId="ADAL" clId="{768782B7-D4EC-40BF-B7ED-5F1067559A5B}" dt="2022-05-02T08:57:49.006" v="512" actId="1076"/>
          <ac:picMkLst>
            <pc:docMk/>
            <pc:sldMk cId="3281722486" sldId="260"/>
            <ac:picMk id="5" creationId="{94FB2CB2-3372-9F7B-6CF5-AA7F590B395A}"/>
          </ac:picMkLst>
        </pc:picChg>
      </pc:sldChg>
      <pc:sldChg chg="addSp delSp del mod delAnim">
        <pc:chgData name="FlysoftBeta" userId="dbe9736a-04ee-4904-8d34-c3f46a5ec0bf" providerId="ADAL" clId="{768782B7-D4EC-40BF-B7ED-5F1067559A5B}" dt="2022-04-30T11:10:25.879" v="225" actId="47"/>
        <pc:sldMkLst>
          <pc:docMk/>
          <pc:sldMk cId="4282109335" sldId="260"/>
        </pc:sldMkLst>
        <pc:spChg chg="del">
          <ac:chgData name="FlysoftBeta" userId="dbe9736a-04ee-4904-8d34-c3f46a5ec0bf" providerId="ADAL" clId="{768782B7-D4EC-40BF-B7ED-5F1067559A5B}" dt="2022-04-30T11:10:10.487" v="223" actId="478"/>
          <ac:spMkLst>
            <pc:docMk/>
            <pc:sldMk cId="4282109335" sldId="260"/>
            <ac:spMk id="2" creationId="{681988B1-A29A-EE0C-7F0C-3EDF278C311E}"/>
          </ac:spMkLst>
        </pc:spChg>
        <pc:grpChg chg="add">
          <ac:chgData name="FlysoftBeta" userId="dbe9736a-04ee-4904-8d34-c3f46a5ec0bf" providerId="ADAL" clId="{768782B7-D4EC-40BF-B7ED-5F1067559A5B}" dt="2022-04-30T11:10:17.910" v="224" actId="164"/>
          <ac:grpSpMkLst>
            <pc:docMk/>
            <pc:sldMk cId="4282109335" sldId="260"/>
            <ac:grpSpMk id="5" creationId="{C453E73A-D813-A135-CD1D-AD331FEA3FAE}"/>
          </ac:grpSpMkLst>
        </pc:grpChg>
      </pc:sldChg>
      <pc:sldChg chg="add del setBg">
        <pc:chgData name="FlysoftBeta" userId="dbe9736a-04ee-4904-8d34-c3f46a5ec0bf" providerId="ADAL" clId="{768782B7-D4EC-40BF-B7ED-5F1067559A5B}" dt="2022-05-02T09:01:41.485" v="588" actId="47"/>
        <pc:sldMkLst>
          <pc:docMk/>
          <pc:sldMk cId="627278521" sldId="261"/>
        </pc:sldMkLst>
      </pc:sldChg>
      <pc:sldChg chg="modSp del mod modTransition">
        <pc:chgData name="FlysoftBeta" userId="dbe9736a-04ee-4904-8d34-c3f46a5ec0bf" providerId="ADAL" clId="{768782B7-D4EC-40BF-B7ED-5F1067559A5B}" dt="2022-04-30T11:17:19.200" v="344" actId="47"/>
        <pc:sldMkLst>
          <pc:docMk/>
          <pc:sldMk cId="646553883" sldId="261"/>
        </pc:sldMkLst>
        <pc:spChg chg="mod">
          <ac:chgData name="FlysoftBeta" userId="dbe9736a-04ee-4904-8d34-c3f46a5ec0bf" providerId="ADAL" clId="{768782B7-D4EC-40BF-B7ED-5F1067559A5B}" dt="2022-04-30T11:17:09.081" v="342" actId="12789"/>
          <ac:spMkLst>
            <pc:docMk/>
            <pc:sldMk cId="646553883" sldId="261"/>
            <ac:spMk id="2" creationId="{681988B1-A29A-EE0C-7F0C-3EDF278C311E}"/>
          </ac:spMkLst>
        </pc:spChg>
        <pc:grpChg chg="mod">
          <ac:chgData name="FlysoftBeta" userId="dbe9736a-04ee-4904-8d34-c3f46a5ec0bf" providerId="ADAL" clId="{768782B7-D4EC-40BF-B7ED-5F1067559A5B}" dt="2022-04-30T11:17:08.871" v="335" actId="12789"/>
          <ac:grpSpMkLst>
            <pc:docMk/>
            <pc:sldMk cId="646553883" sldId="261"/>
            <ac:grpSpMk id="12" creationId="{DD16CB17-4C03-B51D-45EE-A74C44F5B1F0}"/>
          </ac:grpSpMkLst>
        </pc:grpChg>
      </pc:sldChg>
      <pc:sldChg chg="addSp delSp modSp mod modTransition">
        <pc:chgData name="FlysoftBeta" userId="dbe9736a-04ee-4904-8d34-c3f46a5ec0bf" providerId="ADAL" clId="{768782B7-D4EC-40BF-B7ED-5F1067559A5B}" dt="2022-05-02T09:10:54.532" v="768"/>
        <pc:sldMkLst>
          <pc:docMk/>
          <pc:sldMk cId="1850756082" sldId="261"/>
        </pc:sldMkLst>
        <pc:spChg chg="del mod topLvl">
          <ac:chgData name="FlysoftBeta" userId="dbe9736a-04ee-4904-8d34-c3f46a5ec0bf" providerId="ADAL" clId="{768782B7-D4EC-40BF-B7ED-5F1067559A5B}" dt="2022-05-02T09:09:36.347" v="750" actId="478"/>
          <ac:spMkLst>
            <pc:docMk/>
            <pc:sldMk cId="1850756082" sldId="261"/>
            <ac:spMk id="6" creationId="{9427254F-4CBE-D9A1-BADE-DFB7BD08B42D}"/>
          </ac:spMkLst>
        </pc:spChg>
        <pc:spChg chg="mod">
          <ac:chgData name="FlysoftBeta" userId="dbe9736a-04ee-4904-8d34-c3f46a5ec0bf" providerId="ADAL" clId="{768782B7-D4EC-40BF-B7ED-5F1067559A5B}" dt="2022-05-02T09:02:01.220" v="590"/>
          <ac:spMkLst>
            <pc:docMk/>
            <pc:sldMk cId="1850756082" sldId="261"/>
            <ac:spMk id="8" creationId="{51A95007-6410-383C-0B6F-1BE76AB1EEF8}"/>
          </ac:spMkLst>
        </pc:spChg>
        <pc:spChg chg="mod">
          <ac:chgData name="FlysoftBeta" userId="dbe9736a-04ee-4904-8d34-c3f46a5ec0bf" providerId="ADAL" clId="{768782B7-D4EC-40BF-B7ED-5F1067559A5B}" dt="2022-05-02T09:02:01.220" v="590"/>
          <ac:spMkLst>
            <pc:docMk/>
            <pc:sldMk cId="1850756082" sldId="261"/>
            <ac:spMk id="10" creationId="{E0D879C4-4992-0779-12A5-E036D7364187}"/>
          </ac:spMkLst>
        </pc:spChg>
        <pc:spChg chg="mod">
          <ac:chgData name="FlysoftBeta" userId="dbe9736a-04ee-4904-8d34-c3f46a5ec0bf" providerId="ADAL" clId="{768782B7-D4EC-40BF-B7ED-5F1067559A5B}" dt="2022-05-02T09:02:01.220" v="590"/>
          <ac:spMkLst>
            <pc:docMk/>
            <pc:sldMk cId="1850756082" sldId="261"/>
            <ac:spMk id="11" creationId="{85D1B30B-27D7-9A44-B143-8C9F7EAEAE27}"/>
          </ac:spMkLst>
        </pc:spChg>
        <pc:spChg chg="mod">
          <ac:chgData name="FlysoftBeta" userId="dbe9736a-04ee-4904-8d34-c3f46a5ec0bf" providerId="ADAL" clId="{768782B7-D4EC-40BF-B7ED-5F1067559A5B}" dt="2022-05-02T09:02:01.220" v="590"/>
          <ac:spMkLst>
            <pc:docMk/>
            <pc:sldMk cId="1850756082" sldId="261"/>
            <ac:spMk id="12" creationId="{C140CBCE-BCB1-B79B-E8EE-548F49F4F2CE}"/>
          </ac:spMkLst>
        </pc:spChg>
        <pc:spChg chg="mod">
          <ac:chgData name="FlysoftBeta" userId="dbe9736a-04ee-4904-8d34-c3f46a5ec0bf" providerId="ADAL" clId="{768782B7-D4EC-40BF-B7ED-5F1067559A5B}" dt="2022-05-02T09:02:01.220" v="590"/>
          <ac:spMkLst>
            <pc:docMk/>
            <pc:sldMk cId="1850756082" sldId="261"/>
            <ac:spMk id="13" creationId="{3FA04DB5-543F-6A24-8C94-0DA1AB3D7A6E}"/>
          </ac:spMkLst>
        </pc:spChg>
        <pc:spChg chg="mod">
          <ac:chgData name="FlysoftBeta" userId="dbe9736a-04ee-4904-8d34-c3f46a5ec0bf" providerId="ADAL" clId="{768782B7-D4EC-40BF-B7ED-5F1067559A5B}" dt="2022-05-02T09:09:23.288" v="746"/>
          <ac:spMkLst>
            <pc:docMk/>
            <pc:sldMk cId="1850756082" sldId="261"/>
            <ac:spMk id="15" creationId="{31E6C07C-1EE8-5252-D86B-AE25EC47D563}"/>
          </ac:spMkLst>
        </pc:spChg>
        <pc:spChg chg="mod">
          <ac:chgData name="FlysoftBeta" userId="dbe9736a-04ee-4904-8d34-c3f46a5ec0bf" providerId="ADAL" clId="{768782B7-D4EC-40BF-B7ED-5F1067559A5B}" dt="2022-05-02T09:09:23.288" v="746"/>
          <ac:spMkLst>
            <pc:docMk/>
            <pc:sldMk cId="1850756082" sldId="261"/>
            <ac:spMk id="17" creationId="{F833A84B-3D16-00A5-5555-C050FC641EA0}"/>
          </ac:spMkLst>
        </pc:spChg>
        <pc:grpChg chg="del mod topLvl">
          <ac:chgData name="FlysoftBeta" userId="dbe9736a-04ee-4904-8d34-c3f46a5ec0bf" providerId="ADAL" clId="{768782B7-D4EC-40BF-B7ED-5F1067559A5B}" dt="2022-05-02T09:09:34.920" v="749" actId="478"/>
          <ac:grpSpMkLst>
            <pc:docMk/>
            <pc:sldMk cId="1850756082" sldId="261"/>
            <ac:grpSpMk id="2" creationId="{2F9DB7F9-FC5C-4C52-C978-D3D3BCDAA064}"/>
          </ac:grpSpMkLst>
        </pc:grpChg>
        <pc:grpChg chg="add del mod">
          <ac:chgData name="FlysoftBeta" userId="dbe9736a-04ee-4904-8d34-c3f46a5ec0bf" providerId="ADAL" clId="{768782B7-D4EC-40BF-B7ED-5F1067559A5B}" dt="2022-05-02T09:09:30.665" v="748" actId="165"/>
          <ac:grpSpMkLst>
            <pc:docMk/>
            <pc:sldMk cId="1850756082" sldId="261"/>
            <ac:grpSpMk id="3" creationId="{8D3A0C94-1CF4-560D-6FEC-22E35257924B}"/>
          </ac:grpSpMkLst>
        </pc:grpChg>
        <pc:grpChg chg="add mod topLvl">
          <ac:chgData name="FlysoftBeta" userId="dbe9736a-04ee-4904-8d34-c3f46a5ec0bf" providerId="ADAL" clId="{768782B7-D4EC-40BF-B7ED-5F1067559A5B}" dt="2022-05-02T09:09:51.654" v="754" actId="1076"/>
          <ac:grpSpMkLst>
            <pc:docMk/>
            <pc:sldMk cId="1850756082" sldId="261"/>
            <ac:grpSpMk id="7" creationId="{7E45F959-011F-33EF-3565-B3A5A9F50FEE}"/>
          </ac:grpSpMkLst>
        </pc:grpChg>
        <pc:grpChg chg="mod">
          <ac:chgData name="FlysoftBeta" userId="dbe9736a-04ee-4904-8d34-c3f46a5ec0bf" providerId="ADAL" clId="{768782B7-D4EC-40BF-B7ED-5F1067559A5B}" dt="2022-05-02T09:02:01.220" v="590"/>
          <ac:grpSpMkLst>
            <pc:docMk/>
            <pc:sldMk cId="1850756082" sldId="261"/>
            <ac:grpSpMk id="9" creationId="{7AA95AA3-19BF-6CEB-A15D-62520F9C9F3E}"/>
          </ac:grpSpMkLst>
        </pc:grpChg>
        <pc:grpChg chg="add mod">
          <ac:chgData name="FlysoftBeta" userId="dbe9736a-04ee-4904-8d34-c3f46a5ec0bf" providerId="ADAL" clId="{768782B7-D4EC-40BF-B7ED-5F1067559A5B}" dt="2022-05-02T09:09:47.006" v="753" actId="1076"/>
          <ac:grpSpMkLst>
            <pc:docMk/>
            <pc:sldMk cId="1850756082" sldId="261"/>
            <ac:grpSpMk id="14" creationId="{FD3B3591-4D9C-A1E0-BE52-16FC338C4A8A}"/>
          </ac:grpSpMkLst>
        </pc:grpChg>
        <pc:grpChg chg="mod">
          <ac:chgData name="FlysoftBeta" userId="dbe9736a-04ee-4904-8d34-c3f46a5ec0bf" providerId="ADAL" clId="{768782B7-D4EC-40BF-B7ED-5F1067559A5B}" dt="2022-05-02T09:09:23.288" v="746"/>
          <ac:grpSpMkLst>
            <pc:docMk/>
            <pc:sldMk cId="1850756082" sldId="261"/>
            <ac:grpSpMk id="16" creationId="{8370BF6D-4218-FFB7-D414-6D2D6C67C630}"/>
          </ac:grpSpMkLst>
        </pc:grpChg>
        <pc:picChg chg="mod">
          <ac:chgData name="FlysoftBeta" userId="dbe9736a-04ee-4904-8d34-c3f46a5ec0bf" providerId="ADAL" clId="{768782B7-D4EC-40BF-B7ED-5F1067559A5B}" dt="2022-05-02T09:09:23.288" v="746"/>
          <ac:picMkLst>
            <pc:docMk/>
            <pc:sldMk cId="1850756082" sldId="261"/>
            <ac:picMk id="18" creationId="{0BBCFFDE-1793-C80A-6BEF-4F245F2575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67E2-14D3-3F94-4C9B-F9BD2DE2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789BE7-2534-73E8-10F4-735E0AF49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338E4-9564-E2F6-41BA-30F54316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F5B30-9B77-FD1B-9723-F3507DCD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9F52E-AC26-F872-EF3D-CB1A311C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4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2BED4-AEE9-C277-D23F-9BD49B16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B207B-BB9A-7CFF-A787-2C86070A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283F0-F6F2-336A-2885-4A0F3E70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05623-B44B-E4C4-C857-13995E6D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9EFCF-F51C-F19C-9284-011FA31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557083-44B3-5A9F-5D02-F5328A6E9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F4F9F-D659-8AF2-A952-24096DB7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03BAA-0DB4-0F3B-1B65-03065DD5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271AA-8389-A7CF-B224-25CD6A9D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26D30-09E3-EFF1-7623-8F03B829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E7CD1-B3B8-4AD7-9989-92E865B0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20F4-4C26-D699-A8D4-72BBD5E8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D9F7E-4C50-7935-09E0-59FCBC1A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17773-7563-4141-5319-AD7A39D6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9E84D-0084-8912-6637-E85133A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B8C75-E1B5-0B23-AA54-A2210E04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AB986-47D1-671C-B391-C6B7BE73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C69E-36D7-B884-61ED-9DC8939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C6CFE-21EF-7A66-B3B4-C3985B36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4F1C3-513D-35EE-F5A4-9AF1420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1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03384-6594-5F27-54A0-E95838B7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DBDD8-B6E3-E687-91B2-3F34AEED5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84E10-6FDF-437D-D7D2-1858BFC70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31D70-9090-12F5-4A89-0E912C60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2F22F-C3DE-354B-895C-683068E8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B5BC4-340D-C8B1-C0C7-201A5EEF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8F8A9-C0FA-1551-F960-6672ED6E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0F62B-5B9E-50A2-7B19-B6448FA4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A896C-18FC-07B6-7C29-4AF2619D5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0992FD-933A-F013-8C24-15021EE0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E98D4-0FB8-499D-75E6-C0ECEC20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DAD074-76A9-225D-B500-0BF07D49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8C387-3A8C-DC5F-89AC-B38CB4BA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841C6-A79C-A1F9-D528-BB860CA8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AC29-37F6-BBFF-4676-44AB4BB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76868-50B3-CD04-904F-282EA79C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8F1167-EE43-45D1-43CD-D645DF26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F2DFC-0396-DBDB-3F34-D2B72C53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5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5FCEE-48B7-C03D-F2B4-CCB9432C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0E4268-44FA-C338-2499-19A9777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71579-1370-991B-C514-7AECA2B9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3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AA557-C8DA-7215-6853-BBC2CA67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17561-B1A4-D9D5-7AD1-7A8FAF49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40FC0D-87C2-5FDF-7D00-853B871E9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655AD-E6A6-56EE-3F17-37565526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6470E-B519-A90D-D2E6-501DE4FB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55BF1-2BEE-5A7D-584C-AB4AD2C0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20BAF-883E-631A-1BF9-0D5AE2E5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EB0F10-90FE-D634-3E5B-1BC5ED280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A72C9-D559-B224-22FD-78F5E13A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1E9A8-C0B4-15EE-7F16-72B8F8A5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44A3C8-3D6A-5A69-F2DC-5AC2750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6C648-5DF4-7FAF-69F0-1417387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809218-3231-3CE6-9D21-E15C24A7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EF50F-87E7-B5F4-41F5-F2BE8ECF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31189-A122-EE02-0512-21158B4C0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B446-320C-433A-A2A9-878E23A541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81905-552A-E4C9-E8D1-26DF22624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92680-06E8-6703-33F5-B2CDF26E2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9B40-D5BA-4A51-8074-1FF1DBF95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4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inumTextAnimation">
            <a:extLst>
              <a:ext uri="{FF2B5EF4-FFF2-40B4-BE49-F238E27FC236}">
                <a16:creationId xmlns:a16="http://schemas.microsoft.com/office/drawing/2014/main" id="{9AAB39C9-8684-52DB-832D-078591AFAA50}"/>
              </a:ext>
            </a:extLst>
          </p:cNvPr>
          <p:cNvSpPr txBox="1"/>
          <p:nvPr/>
        </p:nvSpPr>
        <p:spPr>
          <a:xfrm>
            <a:off x="2520561" y="4073706"/>
            <a:ext cx="390279" cy="14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●●●●●●●●●●●●●●●●●●●●●●</a:t>
            </a:r>
          </a:p>
          <a:p>
            <a:pPr>
              <a:lnSpc>
                <a:spcPts val="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"/>
                                  </p:iterate>
                                  <p:childTnLst>
                                    <p:animMotion origin="layout" path="M -0.00039 -1.11111E-6 C -0.00235 -0.08333 -0.00769 -0.18518 0.00273 -0.20023 C 0.01328 -0.21505 0.03685 -0.19143 0.04596 -0.18125 C 0.05507 -0.17176 0.04948 -0.12685 0.04635 -0.1118 C 0.04284 -0.0963 0.0263 -0.09421 0.01797 -0.08912 C 0.00963 -0.08403 -0.00677 -0.08912 -0.00339 -0.08102 C 0.00013 -0.07245 0.02747 0.00093 0.0388 -0.02153 C 0.05091 -0.04028 0.07317 -0.20208 0.07747 -0.20116 C 0.08268 -0.20046 0.07409 -0.05602 0.07604 -0.02731 C 0.07773 0.00556 0.08828 -0.01389 0.0901 -0.02014 C 0.08971 -0.02893 0.17539 -0.07014 0.17578 -0.09352 C 0.18333 -0.11551 0.1483 -0.15347 0.13737 -0.14907 C 0.12643 -0.14467 0.10911 -0.09653 0.11041 -0.0669 C 0.11172 -0.03704 0.12435 -0.01805 0.14739 -0.01944 C 0.17044 -0.02014 0.17747 -0.0831 0.18177 -0.08171 C 0.18619 -0.08009 0.17005 0.00903 0.17343 -0.01018 C 0.17734 -0.02893 0.18698 -0.13125 0.19479 -0.13565 C 0.21015 -0.15301 0.22643 -0.12778 0.22773 -0.13842 C 0.22643 -0.14884 0.21172 -0.19213 0.20807 -0.1919 C 0.20534 -0.19143 0.21041 -0.15116 0.21015 -0.12986 C 0.20976 -0.10903 0.21159 -0.11667 0.21067 -0.06319 C 0.20976 -0.00926 0.22695 -0.00162 0.23489 -0.01505 C 0.24049 -0.03472 0.25507 -0.13079 0.25859 -0.13009 C 0.26224 -0.12986 0.25846 0.00208 0.25885 -0.01018 C 0.25937 -0.01805 0.25364 -0.16134 0.25833 -0.18032 C 0.26289 -0.1993 0.28294 -0.15903 0.2875 -0.13264 C 0.29192 -0.10625 0.28841 -0.01875 0.28958 -0.01643 C 0.29062 -0.0125 0.28489 -0.09074 0.29192 -0.10926 C 0.29909 -0.12847 0.31601 -0.1368 0.32539 -0.13287 C 0.33489 -0.1287 0.34505 -0.1044 0.34856 -0.08518 C 0.35208 -0.06759 0.34544 0.00208 0.34922 -0.00764 C 0.35299 -0.01805 0.36666 -0.12963 0.37044 -0.13403 C 0.37409 -0.13866 0.36627 -0.05764 0.37252 -0.03889 C 0.3789 -0.01875 0.39531 -0.00764 0.40534 -0.01088 C 0.41549 -0.01389 0.42721 -0.03403 0.43099 -0.05278 C 0.43463 -0.0713 0.43099 -0.13241 0.43034 -0.12639 C 0.42968 -0.12037 0.42916 -0.01042 0.43229 -0.01018 C 0.43554 -0.00926 0.44778 -0.1294 0.45065 -0.12963 C 0.45351 -0.13009 0.44909 -0.0125 0.45026 -0.01227 C 0.45156 -0.01111 0.45182 -0.09838 0.45755 -0.11713 C 0.46458 -0.13426 0.48724 -0.13657 0.49388 -0.12384 C 0.50182 -0.10741 0.49909 -0.01389 0.50117 -0.01319 C 0.50234 -0.02477 0.50442 -0.08819 0.5082 -0.10671 C 0.51367 -0.1243 0.52708 -0.12963 0.53463 -0.12685 C 0.54218 -0.12407 0.55091 -0.11018 0.55325 -0.09143 C 0.55573 -0.07245 0.55612 -0.02778 0.55534 -0.00764 " pathEditMode="relative" rAng="0" ptsTypes="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-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SL">
            <a:extLst>
              <a:ext uri="{FF2B5EF4-FFF2-40B4-BE49-F238E27FC236}">
                <a16:creationId xmlns:a16="http://schemas.microsoft.com/office/drawing/2014/main" id="{AA51E464-D991-80FA-AE88-5F64F01D35AE}"/>
              </a:ext>
            </a:extLst>
          </p:cNvPr>
          <p:cNvGrpSpPr/>
          <p:nvPr/>
        </p:nvGrpSpPr>
        <p:grpSpPr>
          <a:xfrm>
            <a:off x="2649039" y="2739805"/>
            <a:ext cx="7888965" cy="2318203"/>
            <a:chOff x="2649039" y="2739805"/>
            <a:chExt cx="7888965" cy="2318203"/>
          </a:xfrm>
        </p:grpSpPr>
        <p:sp>
          <p:nvSpPr>
            <p:cNvPr id="6" name="PlatinumText">
              <a:extLst>
                <a:ext uri="{FF2B5EF4-FFF2-40B4-BE49-F238E27FC236}">
                  <a16:creationId xmlns:a16="http://schemas.microsoft.com/office/drawing/2014/main" id="{9427254F-4CBE-D9A1-BADE-DFB7BD08B42D}"/>
                </a:ext>
              </a:extLst>
            </p:cNvPr>
            <p:cNvSpPr/>
            <p:nvPr/>
          </p:nvSpPr>
          <p:spPr>
            <a:xfrm>
              <a:off x="2649039" y="2739805"/>
              <a:ext cx="6893923" cy="1378391"/>
            </a:xfrm>
            <a:custGeom>
              <a:avLst/>
              <a:gdLst/>
              <a:ahLst/>
              <a:cxnLst/>
              <a:rect l="l" t="t" r="r" b="b"/>
              <a:pathLst>
                <a:path w="6893923" h="1378391">
                  <a:moveTo>
                    <a:pt x="1810957" y="542700"/>
                  </a:moveTo>
                  <a:cubicBezTo>
                    <a:pt x="1715486" y="542700"/>
                    <a:pt x="1633556" y="576895"/>
                    <a:pt x="1565166" y="645284"/>
                  </a:cubicBezTo>
                  <a:cubicBezTo>
                    <a:pt x="1497124" y="713326"/>
                    <a:pt x="1463103" y="795368"/>
                    <a:pt x="1463103" y="891409"/>
                  </a:cubicBezTo>
                  <a:cubicBezTo>
                    <a:pt x="1463103" y="987629"/>
                    <a:pt x="1497124" y="1069760"/>
                    <a:pt x="1565166" y="1137802"/>
                  </a:cubicBezTo>
                  <a:cubicBezTo>
                    <a:pt x="1633378" y="1206013"/>
                    <a:pt x="1715308" y="1240119"/>
                    <a:pt x="1810957" y="1240119"/>
                  </a:cubicBezTo>
                  <a:cubicBezTo>
                    <a:pt x="1906829" y="1240119"/>
                    <a:pt x="1988871" y="1206013"/>
                    <a:pt x="2057082" y="1137802"/>
                  </a:cubicBezTo>
                  <a:cubicBezTo>
                    <a:pt x="2124910" y="1069974"/>
                    <a:pt x="2158824" y="987843"/>
                    <a:pt x="2158824" y="891409"/>
                  </a:cubicBezTo>
                  <a:cubicBezTo>
                    <a:pt x="2158824" y="795154"/>
                    <a:pt x="2124910" y="713112"/>
                    <a:pt x="2057082" y="645284"/>
                  </a:cubicBezTo>
                  <a:cubicBezTo>
                    <a:pt x="1988693" y="576895"/>
                    <a:pt x="1906651" y="542700"/>
                    <a:pt x="1810957" y="542700"/>
                  </a:cubicBezTo>
                  <a:close/>
                  <a:moveTo>
                    <a:pt x="5571237" y="404427"/>
                  </a:moveTo>
                  <a:cubicBezTo>
                    <a:pt x="5590812" y="404427"/>
                    <a:pt x="5607370" y="411198"/>
                    <a:pt x="5620911" y="424738"/>
                  </a:cubicBezTo>
                  <a:cubicBezTo>
                    <a:pt x="5634452" y="438279"/>
                    <a:pt x="5641222" y="454552"/>
                    <a:pt x="5641222" y="473557"/>
                  </a:cubicBezTo>
                  <a:lnTo>
                    <a:pt x="5641222" y="512668"/>
                  </a:lnTo>
                  <a:cubicBezTo>
                    <a:pt x="5710137" y="440508"/>
                    <a:pt x="5791127" y="404427"/>
                    <a:pt x="5884191" y="404427"/>
                  </a:cubicBezTo>
                  <a:cubicBezTo>
                    <a:pt x="5989914" y="404427"/>
                    <a:pt x="6077468" y="440227"/>
                    <a:pt x="6146856" y="511825"/>
                  </a:cubicBezTo>
                  <a:cubicBezTo>
                    <a:pt x="6171210" y="534744"/>
                    <a:pt x="6188049" y="556557"/>
                    <a:pt x="6197373" y="577265"/>
                  </a:cubicBezTo>
                  <a:cubicBezTo>
                    <a:pt x="6207508" y="555469"/>
                    <a:pt x="6221798" y="535350"/>
                    <a:pt x="6240242" y="516907"/>
                  </a:cubicBezTo>
                  <a:cubicBezTo>
                    <a:pt x="6315228" y="441920"/>
                    <a:pt x="6405470" y="404427"/>
                    <a:pt x="6510970" y="404427"/>
                  </a:cubicBezTo>
                  <a:cubicBezTo>
                    <a:pt x="6616692" y="404427"/>
                    <a:pt x="6707046" y="441920"/>
                    <a:pt x="6782032" y="516907"/>
                  </a:cubicBezTo>
                  <a:cubicBezTo>
                    <a:pt x="6856626" y="591500"/>
                    <a:pt x="6893923" y="681654"/>
                    <a:pt x="6893923" y="787367"/>
                  </a:cubicBezTo>
                  <a:lnTo>
                    <a:pt x="6893923" y="1309248"/>
                  </a:lnTo>
                  <a:cubicBezTo>
                    <a:pt x="6893923" y="1328440"/>
                    <a:pt x="6887197" y="1344762"/>
                    <a:pt x="6873746" y="1358214"/>
                  </a:cubicBezTo>
                  <a:cubicBezTo>
                    <a:pt x="6860294" y="1371665"/>
                    <a:pt x="6843687" y="1378391"/>
                    <a:pt x="6823924" y="1378391"/>
                  </a:cubicBezTo>
                  <a:cubicBezTo>
                    <a:pt x="6804394" y="1378391"/>
                    <a:pt x="6787988" y="1371752"/>
                    <a:pt x="6774711" y="1358475"/>
                  </a:cubicBezTo>
                  <a:cubicBezTo>
                    <a:pt x="6761434" y="1345197"/>
                    <a:pt x="6754795" y="1328788"/>
                    <a:pt x="6754795" y="1309248"/>
                  </a:cubicBezTo>
                  <a:lnTo>
                    <a:pt x="6754795" y="787367"/>
                  </a:lnTo>
                  <a:cubicBezTo>
                    <a:pt x="6754795" y="720235"/>
                    <a:pt x="6730669" y="662805"/>
                    <a:pt x="6682416" y="615078"/>
                  </a:cubicBezTo>
                  <a:cubicBezTo>
                    <a:pt x="6634164" y="566826"/>
                    <a:pt x="6577015" y="542700"/>
                    <a:pt x="6510970" y="542700"/>
                  </a:cubicBezTo>
                  <a:cubicBezTo>
                    <a:pt x="6444586" y="542700"/>
                    <a:pt x="6387268" y="566826"/>
                    <a:pt x="6339015" y="615078"/>
                  </a:cubicBezTo>
                  <a:cubicBezTo>
                    <a:pt x="6291663" y="662422"/>
                    <a:pt x="6267987" y="719851"/>
                    <a:pt x="6267987" y="787367"/>
                  </a:cubicBezTo>
                  <a:lnTo>
                    <a:pt x="6267987" y="1309248"/>
                  </a:lnTo>
                  <a:cubicBezTo>
                    <a:pt x="6267987" y="1328351"/>
                    <a:pt x="6261054" y="1344651"/>
                    <a:pt x="6247188" y="1358147"/>
                  </a:cubicBezTo>
                  <a:cubicBezTo>
                    <a:pt x="6233322" y="1371643"/>
                    <a:pt x="6216646" y="1378391"/>
                    <a:pt x="6197159" y="1378391"/>
                  </a:cubicBezTo>
                  <a:cubicBezTo>
                    <a:pt x="6177628" y="1378391"/>
                    <a:pt x="6161224" y="1371752"/>
                    <a:pt x="6147946" y="1358475"/>
                  </a:cubicBezTo>
                  <a:cubicBezTo>
                    <a:pt x="6134668" y="1345197"/>
                    <a:pt x="6128030" y="1328788"/>
                    <a:pt x="6128030" y="1309248"/>
                  </a:cubicBezTo>
                  <a:lnTo>
                    <a:pt x="6128030" y="787367"/>
                  </a:lnTo>
                  <a:cubicBezTo>
                    <a:pt x="6128030" y="720199"/>
                    <a:pt x="6104180" y="662769"/>
                    <a:pt x="6056480" y="615078"/>
                  </a:cubicBezTo>
                  <a:cubicBezTo>
                    <a:pt x="6008228" y="566826"/>
                    <a:pt x="5950798" y="542700"/>
                    <a:pt x="5884191" y="542700"/>
                  </a:cubicBezTo>
                  <a:cubicBezTo>
                    <a:pt x="5817808" y="542700"/>
                    <a:pt x="5760489" y="566826"/>
                    <a:pt x="5712237" y="615078"/>
                  </a:cubicBezTo>
                  <a:cubicBezTo>
                    <a:pt x="5664894" y="662422"/>
                    <a:pt x="5641222" y="719851"/>
                    <a:pt x="5641222" y="787367"/>
                  </a:cubicBezTo>
                  <a:lnTo>
                    <a:pt x="5641222" y="1309248"/>
                  </a:lnTo>
                  <a:cubicBezTo>
                    <a:pt x="5641222" y="1328440"/>
                    <a:pt x="5634496" y="1344762"/>
                    <a:pt x="5621045" y="1358214"/>
                  </a:cubicBezTo>
                  <a:cubicBezTo>
                    <a:pt x="5607593" y="1371665"/>
                    <a:pt x="5590991" y="1378391"/>
                    <a:pt x="5571237" y="1378391"/>
                  </a:cubicBezTo>
                  <a:cubicBezTo>
                    <a:pt x="5551964" y="1378391"/>
                    <a:pt x="5535482" y="1371730"/>
                    <a:pt x="5521790" y="1358408"/>
                  </a:cubicBezTo>
                  <a:cubicBezTo>
                    <a:pt x="5508097" y="1345086"/>
                    <a:pt x="5501251" y="1328699"/>
                    <a:pt x="5501251" y="1309248"/>
                  </a:cubicBezTo>
                  <a:lnTo>
                    <a:pt x="5501251" y="473557"/>
                  </a:lnTo>
                  <a:cubicBezTo>
                    <a:pt x="5501251" y="454293"/>
                    <a:pt x="5508142" y="437956"/>
                    <a:pt x="5521923" y="424544"/>
                  </a:cubicBezTo>
                  <a:cubicBezTo>
                    <a:pt x="5535705" y="411133"/>
                    <a:pt x="5552142" y="404427"/>
                    <a:pt x="5571237" y="404427"/>
                  </a:cubicBezTo>
                  <a:close/>
                  <a:moveTo>
                    <a:pt x="4565772" y="404427"/>
                  </a:moveTo>
                  <a:cubicBezTo>
                    <a:pt x="4585357" y="404427"/>
                    <a:pt x="4601919" y="411198"/>
                    <a:pt x="4615460" y="424738"/>
                  </a:cubicBezTo>
                  <a:cubicBezTo>
                    <a:pt x="4629000" y="438279"/>
                    <a:pt x="4635771" y="454552"/>
                    <a:pt x="4635771" y="473557"/>
                  </a:cubicBezTo>
                  <a:lnTo>
                    <a:pt x="4635771" y="925814"/>
                  </a:lnTo>
                  <a:cubicBezTo>
                    <a:pt x="4635771" y="1013083"/>
                    <a:pt x="4667933" y="1090726"/>
                    <a:pt x="4732258" y="1158741"/>
                  </a:cubicBezTo>
                  <a:cubicBezTo>
                    <a:pt x="4791600" y="1212993"/>
                    <a:pt x="4863639" y="1240119"/>
                    <a:pt x="4948377" y="1240119"/>
                  </a:cubicBezTo>
                  <a:cubicBezTo>
                    <a:pt x="5034186" y="1240119"/>
                    <a:pt x="5107839" y="1209369"/>
                    <a:pt x="5169338" y="1147870"/>
                  </a:cubicBezTo>
                  <a:cubicBezTo>
                    <a:pt x="5231015" y="1086728"/>
                    <a:pt x="5261854" y="1012709"/>
                    <a:pt x="5261854" y="925814"/>
                  </a:cubicBezTo>
                  <a:lnTo>
                    <a:pt x="5261854" y="473557"/>
                  </a:lnTo>
                  <a:cubicBezTo>
                    <a:pt x="5261854" y="454204"/>
                    <a:pt x="5268537" y="437844"/>
                    <a:pt x="5281904" y="424478"/>
                  </a:cubicBezTo>
                  <a:cubicBezTo>
                    <a:pt x="5295271" y="411111"/>
                    <a:pt x="5311630" y="404427"/>
                    <a:pt x="5330983" y="404427"/>
                  </a:cubicBezTo>
                  <a:cubicBezTo>
                    <a:pt x="5350283" y="404427"/>
                    <a:pt x="5366914" y="411220"/>
                    <a:pt x="5380878" y="424805"/>
                  </a:cubicBezTo>
                  <a:cubicBezTo>
                    <a:pt x="5394842" y="438390"/>
                    <a:pt x="5401824" y="454641"/>
                    <a:pt x="5401824" y="473557"/>
                  </a:cubicBezTo>
                  <a:lnTo>
                    <a:pt x="5401824" y="1309248"/>
                  </a:lnTo>
                  <a:cubicBezTo>
                    <a:pt x="5401824" y="1328351"/>
                    <a:pt x="5394889" y="1344651"/>
                    <a:pt x="5381018" y="1358147"/>
                  </a:cubicBezTo>
                  <a:cubicBezTo>
                    <a:pt x="5367148" y="1371643"/>
                    <a:pt x="5350470" y="1378391"/>
                    <a:pt x="5330983" y="1378391"/>
                  </a:cubicBezTo>
                  <a:cubicBezTo>
                    <a:pt x="5311452" y="1378391"/>
                    <a:pt x="5295048" y="1371752"/>
                    <a:pt x="5281770" y="1358475"/>
                  </a:cubicBezTo>
                  <a:cubicBezTo>
                    <a:pt x="5268493" y="1345197"/>
                    <a:pt x="5261854" y="1328788"/>
                    <a:pt x="5261854" y="1309248"/>
                  </a:cubicBezTo>
                  <a:lnTo>
                    <a:pt x="5261854" y="1229034"/>
                  </a:lnTo>
                  <a:cubicBezTo>
                    <a:pt x="5175261" y="1328605"/>
                    <a:pt x="5070769" y="1378391"/>
                    <a:pt x="4948377" y="1378391"/>
                  </a:cubicBezTo>
                  <a:cubicBezTo>
                    <a:pt x="4824488" y="1378391"/>
                    <a:pt x="4716141" y="1331128"/>
                    <a:pt x="4623336" y="1236602"/>
                  </a:cubicBezTo>
                  <a:cubicBezTo>
                    <a:pt x="4538873" y="1155207"/>
                    <a:pt x="4496643" y="1051611"/>
                    <a:pt x="4496643" y="925814"/>
                  </a:cubicBezTo>
                  <a:lnTo>
                    <a:pt x="4496643" y="473557"/>
                  </a:lnTo>
                  <a:cubicBezTo>
                    <a:pt x="4496643" y="454204"/>
                    <a:pt x="4503326" y="437844"/>
                    <a:pt x="4516693" y="424478"/>
                  </a:cubicBezTo>
                  <a:cubicBezTo>
                    <a:pt x="4530060" y="411111"/>
                    <a:pt x="4546419" y="404427"/>
                    <a:pt x="4565772" y="404427"/>
                  </a:cubicBezTo>
                  <a:close/>
                  <a:moveTo>
                    <a:pt x="3556122" y="404427"/>
                  </a:moveTo>
                  <a:cubicBezTo>
                    <a:pt x="3575706" y="404427"/>
                    <a:pt x="3592269" y="411198"/>
                    <a:pt x="3605810" y="424738"/>
                  </a:cubicBezTo>
                  <a:cubicBezTo>
                    <a:pt x="3619350" y="438279"/>
                    <a:pt x="3626121" y="454552"/>
                    <a:pt x="3626121" y="473557"/>
                  </a:cubicBezTo>
                  <a:lnTo>
                    <a:pt x="3626121" y="553771"/>
                  </a:lnTo>
                  <a:cubicBezTo>
                    <a:pt x="3712356" y="454209"/>
                    <a:pt x="3816559" y="404427"/>
                    <a:pt x="3938728" y="404427"/>
                  </a:cubicBezTo>
                  <a:cubicBezTo>
                    <a:pt x="4064453" y="404427"/>
                    <a:pt x="4166481" y="446939"/>
                    <a:pt x="4244810" y="531963"/>
                  </a:cubicBezTo>
                  <a:cubicBezTo>
                    <a:pt x="4343053" y="623904"/>
                    <a:pt x="4392174" y="732251"/>
                    <a:pt x="4392174" y="857005"/>
                  </a:cubicBezTo>
                  <a:lnTo>
                    <a:pt x="4392174" y="1309248"/>
                  </a:lnTo>
                  <a:cubicBezTo>
                    <a:pt x="4392174" y="1328351"/>
                    <a:pt x="4385239" y="1344651"/>
                    <a:pt x="4371369" y="1358147"/>
                  </a:cubicBezTo>
                  <a:cubicBezTo>
                    <a:pt x="4357498" y="1371643"/>
                    <a:pt x="4340820" y="1378391"/>
                    <a:pt x="4321333" y="1378391"/>
                  </a:cubicBezTo>
                  <a:cubicBezTo>
                    <a:pt x="4301802" y="1378391"/>
                    <a:pt x="4285398" y="1371752"/>
                    <a:pt x="4272120" y="1358475"/>
                  </a:cubicBezTo>
                  <a:cubicBezTo>
                    <a:pt x="4258843" y="1345197"/>
                    <a:pt x="4252204" y="1328788"/>
                    <a:pt x="4252204" y="1309248"/>
                  </a:cubicBezTo>
                  <a:lnTo>
                    <a:pt x="4252204" y="857005"/>
                  </a:lnTo>
                  <a:cubicBezTo>
                    <a:pt x="4252204" y="769610"/>
                    <a:pt x="4219761" y="693492"/>
                    <a:pt x="4154874" y="628650"/>
                  </a:cubicBezTo>
                  <a:cubicBezTo>
                    <a:pt x="4096379" y="571350"/>
                    <a:pt x="4024331" y="542700"/>
                    <a:pt x="3938728" y="542700"/>
                  </a:cubicBezTo>
                  <a:cubicBezTo>
                    <a:pt x="3853330" y="542700"/>
                    <a:pt x="3779511" y="573819"/>
                    <a:pt x="3717273" y="636058"/>
                  </a:cubicBezTo>
                  <a:cubicBezTo>
                    <a:pt x="3656504" y="696291"/>
                    <a:pt x="3626121" y="769940"/>
                    <a:pt x="3626121" y="857005"/>
                  </a:cubicBezTo>
                  <a:lnTo>
                    <a:pt x="3626121" y="1309248"/>
                  </a:lnTo>
                  <a:cubicBezTo>
                    <a:pt x="3626121" y="1328440"/>
                    <a:pt x="3619395" y="1344762"/>
                    <a:pt x="3605943" y="1358214"/>
                  </a:cubicBezTo>
                  <a:cubicBezTo>
                    <a:pt x="3592492" y="1371665"/>
                    <a:pt x="3575885" y="1378391"/>
                    <a:pt x="3556122" y="1378391"/>
                  </a:cubicBezTo>
                  <a:cubicBezTo>
                    <a:pt x="3536591" y="1378391"/>
                    <a:pt x="3520187" y="1371752"/>
                    <a:pt x="3506909" y="1358475"/>
                  </a:cubicBezTo>
                  <a:cubicBezTo>
                    <a:pt x="3493631" y="1345197"/>
                    <a:pt x="3486992" y="1328788"/>
                    <a:pt x="3486992" y="1309248"/>
                  </a:cubicBezTo>
                  <a:lnTo>
                    <a:pt x="3486992" y="473557"/>
                  </a:lnTo>
                  <a:cubicBezTo>
                    <a:pt x="3486992" y="454204"/>
                    <a:pt x="3493676" y="437844"/>
                    <a:pt x="3507043" y="424478"/>
                  </a:cubicBezTo>
                  <a:cubicBezTo>
                    <a:pt x="3520410" y="411111"/>
                    <a:pt x="3536769" y="404427"/>
                    <a:pt x="3556122" y="404427"/>
                  </a:cubicBezTo>
                  <a:close/>
                  <a:moveTo>
                    <a:pt x="3230750" y="404427"/>
                  </a:moveTo>
                  <a:cubicBezTo>
                    <a:pt x="3250059" y="404427"/>
                    <a:pt x="3266690" y="411220"/>
                    <a:pt x="3280645" y="424805"/>
                  </a:cubicBezTo>
                  <a:cubicBezTo>
                    <a:pt x="3294601" y="438390"/>
                    <a:pt x="3301578" y="454641"/>
                    <a:pt x="3301578" y="473557"/>
                  </a:cubicBezTo>
                  <a:lnTo>
                    <a:pt x="3301578" y="1309248"/>
                  </a:lnTo>
                  <a:cubicBezTo>
                    <a:pt x="3301578" y="1328351"/>
                    <a:pt x="3294645" y="1344651"/>
                    <a:pt x="3280779" y="1358147"/>
                  </a:cubicBezTo>
                  <a:cubicBezTo>
                    <a:pt x="3266913" y="1371643"/>
                    <a:pt x="3250237" y="1378391"/>
                    <a:pt x="3230750" y="1378391"/>
                  </a:cubicBezTo>
                  <a:cubicBezTo>
                    <a:pt x="3211219" y="1378391"/>
                    <a:pt x="3194815" y="1371752"/>
                    <a:pt x="3181537" y="1358475"/>
                  </a:cubicBezTo>
                  <a:cubicBezTo>
                    <a:pt x="3168260" y="1345197"/>
                    <a:pt x="3161621" y="1328788"/>
                    <a:pt x="3161621" y="1309248"/>
                  </a:cubicBezTo>
                  <a:lnTo>
                    <a:pt x="3161621" y="473557"/>
                  </a:lnTo>
                  <a:cubicBezTo>
                    <a:pt x="3161621" y="454204"/>
                    <a:pt x="3168304" y="437844"/>
                    <a:pt x="3181671" y="424478"/>
                  </a:cubicBezTo>
                  <a:cubicBezTo>
                    <a:pt x="3195038" y="411111"/>
                    <a:pt x="3211398" y="404427"/>
                    <a:pt x="3230750" y="404427"/>
                  </a:cubicBezTo>
                  <a:close/>
                  <a:moveTo>
                    <a:pt x="1810957" y="404427"/>
                  </a:moveTo>
                  <a:cubicBezTo>
                    <a:pt x="1945766" y="404427"/>
                    <a:pt x="2060732" y="451989"/>
                    <a:pt x="2155856" y="547112"/>
                  </a:cubicBezTo>
                  <a:cubicBezTo>
                    <a:pt x="2251148" y="642405"/>
                    <a:pt x="2298795" y="757171"/>
                    <a:pt x="2298795" y="891409"/>
                  </a:cubicBezTo>
                  <a:lnTo>
                    <a:pt x="2298795" y="1309248"/>
                  </a:lnTo>
                  <a:cubicBezTo>
                    <a:pt x="2298795" y="1328440"/>
                    <a:pt x="2292069" y="1344762"/>
                    <a:pt x="2278617" y="1358214"/>
                  </a:cubicBezTo>
                  <a:cubicBezTo>
                    <a:pt x="2265166" y="1371665"/>
                    <a:pt x="2248563" y="1378391"/>
                    <a:pt x="2228809" y="1378391"/>
                  </a:cubicBezTo>
                  <a:cubicBezTo>
                    <a:pt x="2209537" y="1378391"/>
                    <a:pt x="2193055" y="1371730"/>
                    <a:pt x="2179362" y="1358408"/>
                  </a:cubicBezTo>
                  <a:cubicBezTo>
                    <a:pt x="2165670" y="1345086"/>
                    <a:pt x="2158824" y="1328699"/>
                    <a:pt x="2158824" y="1309248"/>
                  </a:cubicBezTo>
                  <a:lnTo>
                    <a:pt x="2158824" y="1208068"/>
                  </a:lnTo>
                  <a:cubicBezTo>
                    <a:pt x="2062480" y="1321617"/>
                    <a:pt x="1946524" y="1378391"/>
                    <a:pt x="1810957" y="1378391"/>
                  </a:cubicBezTo>
                  <a:cubicBezTo>
                    <a:pt x="1676192" y="1378391"/>
                    <a:pt x="1561338" y="1330919"/>
                    <a:pt x="1466393" y="1235974"/>
                  </a:cubicBezTo>
                  <a:cubicBezTo>
                    <a:pt x="1371448" y="1141029"/>
                    <a:pt x="1323975" y="1026174"/>
                    <a:pt x="1323975" y="891409"/>
                  </a:cubicBezTo>
                  <a:cubicBezTo>
                    <a:pt x="1323975" y="756823"/>
                    <a:pt x="1371448" y="642057"/>
                    <a:pt x="1466393" y="547112"/>
                  </a:cubicBezTo>
                  <a:cubicBezTo>
                    <a:pt x="1561516" y="451989"/>
                    <a:pt x="1676371" y="404427"/>
                    <a:pt x="1810957" y="404427"/>
                  </a:cubicBezTo>
                  <a:close/>
                  <a:moveTo>
                    <a:pt x="138286" y="139114"/>
                  </a:moveTo>
                  <a:lnTo>
                    <a:pt x="138286" y="759341"/>
                  </a:lnTo>
                  <a:lnTo>
                    <a:pt x="343508" y="759341"/>
                  </a:lnTo>
                  <a:cubicBezTo>
                    <a:pt x="428755" y="759341"/>
                    <a:pt x="501566" y="729153"/>
                    <a:pt x="561941" y="668778"/>
                  </a:cubicBezTo>
                  <a:cubicBezTo>
                    <a:pt x="623057" y="607653"/>
                    <a:pt x="653615" y="534472"/>
                    <a:pt x="653615" y="449235"/>
                  </a:cubicBezTo>
                  <a:cubicBezTo>
                    <a:pt x="653615" y="364193"/>
                    <a:pt x="623057" y="291378"/>
                    <a:pt x="561941" y="230788"/>
                  </a:cubicBezTo>
                  <a:cubicBezTo>
                    <a:pt x="501360" y="169672"/>
                    <a:pt x="428550" y="139114"/>
                    <a:pt x="343508" y="139114"/>
                  </a:cubicBezTo>
                  <a:close/>
                  <a:moveTo>
                    <a:pt x="3230750" y="108240"/>
                  </a:moveTo>
                  <a:cubicBezTo>
                    <a:pt x="3255256" y="108240"/>
                    <a:pt x="3275983" y="116891"/>
                    <a:pt x="3292934" y="134194"/>
                  </a:cubicBezTo>
                  <a:cubicBezTo>
                    <a:pt x="3309884" y="151496"/>
                    <a:pt x="3318359" y="171763"/>
                    <a:pt x="3318359" y="194993"/>
                  </a:cubicBezTo>
                  <a:cubicBezTo>
                    <a:pt x="3318359" y="219222"/>
                    <a:pt x="3309955" y="239740"/>
                    <a:pt x="3293148" y="256548"/>
                  </a:cubicBezTo>
                  <a:cubicBezTo>
                    <a:pt x="3276340" y="273355"/>
                    <a:pt x="3255541" y="281759"/>
                    <a:pt x="3230750" y="281759"/>
                  </a:cubicBezTo>
                  <a:cubicBezTo>
                    <a:pt x="3206994" y="281759"/>
                    <a:pt x="3186596" y="273416"/>
                    <a:pt x="3169557" y="256728"/>
                  </a:cubicBezTo>
                  <a:cubicBezTo>
                    <a:pt x="3152517" y="240041"/>
                    <a:pt x="3143998" y="219462"/>
                    <a:pt x="3143998" y="194993"/>
                  </a:cubicBezTo>
                  <a:cubicBezTo>
                    <a:pt x="3143998" y="171165"/>
                    <a:pt x="3152499" y="150750"/>
                    <a:pt x="3169503" y="133746"/>
                  </a:cubicBezTo>
                  <a:cubicBezTo>
                    <a:pt x="3186507" y="116742"/>
                    <a:pt x="3206923" y="108240"/>
                    <a:pt x="3230750" y="108240"/>
                  </a:cubicBezTo>
                  <a:close/>
                  <a:moveTo>
                    <a:pt x="68301" y="1684"/>
                  </a:moveTo>
                  <a:lnTo>
                    <a:pt x="343508" y="1684"/>
                  </a:lnTo>
                  <a:cubicBezTo>
                    <a:pt x="468138" y="1684"/>
                    <a:pt x="573610" y="45721"/>
                    <a:pt x="659926" y="133793"/>
                  </a:cubicBezTo>
                  <a:cubicBezTo>
                    <a:pt x="747918" y="220029"/>
                    <a:pt x="791914" y="325176"/>
                    <a:pt x="791914" y="449235"/>
                  </a:cubicBezTo>
                  <a:cubicBezTo>
                    <a:pt x="791914" y="572464"/>
                    <a:pt x="747900" y="678088"/>
                    <a:pt x="659873" y="766107"/>
                  </a:cubicBezTo>
                  <a:cubicBezTo>
                    <a:pt x="572763" y="853216"/>
                    <a:pt x="467309" y="896771"/>
                    <a:pt x="343508" y="896771"/>
                  </a:cubicBezTo>
                  <a:lnTo>
                    <a:pt x="138286" y="896771"/>
                  </a:lnTo>
                  <a:lnTo>
                    <a:pt x="138286" y="1309248"/>
                  </a:lnTo>
                  <a:cubicBezTo>
                    <a:pt x="138286" y="1328440"/>
                    <a:pt x="131560" y="1344762"/>
                    <a:pt x="118109" y="1358214"/>
                  </a:cubicBezTo>
                  <a:cubicBezTo>
                    <a:pt x="104657" y="1371665"/>
                    <a:pt x="88055" y="1378391"/>
                    <a:pt x="68301" y="1378391"/>
                  </a:cubicBezTo>
                  <a:cubicBezTo>
                    <a:pt x="48841" y="1378391"/>
                    <a:pt x="32593" y="1371686"/>
                    <a:pt x="19556" y="1358274"/>
                  </a:cubicBezTo>
                  <a:cubicBezTo>
                    <a:pt x="6519" y="1344863"/>
                    <a:pt x="0" y="1328521"/>
                    <a:pt x="0" y="1309248"/>
                  </a:cubicBezTo>
                  <a:lnTo>
                    <a:pt x="0" y="70814"/>
                  </a:lnTo>
                  <a:cubicBezTo>
                    <a:pt x="0" y="51729"/>
                    <a:pt x="6563" y="35436"/>
                    <a:pt x="19689" y="21935"/>
                  </a:cubicBezTo>
                  <a:cubicBezTo>
                    <a:pt x="32816" y="8435"/>
                    <a:pt x="49019" y="1684"/>
                    <a:pt x="68301" y="1684"/>
                  </a:cubicBezTo>
                  <a:close/>
                  <a:moveTo>
                    <a:pt x="2621599" y="842"/>
                  </a:moveTo>
                  <a:cubicBezTo>
                    <a:pt x="2640907" y="842"/>
                    <a:pt x="2657539" y="7635"/>
                    <a:pt x="2671494" y="21220"/>
                  </a:cubicBezTo>
                  <a:cubicBezTo>
                    <a:pt x="2685449" y="34805"/>
                    <a:pt x="2692427" y="51060"/>
                    <a:pt x="2692427" y="69985"/>
                  </a:cubicBezTo>
                  <a:lnTo>
                    <a:pt x="2692427" y="404427"/>
                  </a:lnTo>
                  <a:lnTo>
                    <a:pt x="2831368" y="404427"/>
                  </a:lnTo>
                  <a:cubicBezTo>
                    <a:pt x="2850659" y="404427"/>
                    <a:pt x="2867285" y="411220"/>
                    <a:pt x="2881249" y="424805"/>
                  </a:cubicBezTo>
                  <a:cubicBezTo>
                    <a:pt x="2895213" y="438390"/>
                    <a:pt x="2902196" y="454641"/>
                    <a:pt x="2902196" y="473557"/>
                  </a:cubicBezTo>
                  <a:cubicBezTo>
                    <a:pt x="2902196" y="492660"/>
                    <a:pt x="2895260" y="508960"/>
                    <a:pt x="2881390" y="522456"/>
                  </a:cubicBezTo>
                  <a:cubicBezTo>
                    <a:pt x="2867519" y="535952"/>
                    <a:pt x="2850845" y="542700"/>
                    <a:pt x="2831368" y="542700"/>
                  </a:cubicBezTo>
                  <a:lnTo>
                    <a:pt x="2692427" y="542700"/>
                  </a:lnTo>
                  <a:lnTo>
                    <a:pt x="2692427" y="1030685"/>
                  </a:lnTo>
                  <a:cubicBezTo>
                    <a:pt x="2692427" y="1170307"/>
                    <a:pt x="2761672" y="1240119"/>
                    <a:pt x="2900163" y="1240119"/>
                  </a:cubicBezTo>
                  <a:cubicBezTo>
                    <a:pt x="2919471" y="1240119"/>
                    <a:pt x="2936103" y="1246911"/>
                    <a:pt x="2950058" y="1260497"/>
                  </a:cubicBezTo>
                  <a:cubicBezTo>
                    <a:pt x="2964013" y="1274082"/>
                    <a:pt x="2970991" y="1290332"/>
                    <a:pt x="2970991" y="1309248"/>
                  </a:cubicBezTo>
                  <a:cubicBezTo>
                    <a:pt x="2970991" y="1328351"/>
                    <a:pt x="2964058" y="1344651"/>
                    <a:pt x="2950192" y="1358147"/>
                  </a:cubicBezTo>
                  <a:cubicBezTo>
                    <a:pt x="2936326" y="1371643"/>
                    <a:pt x="2919649" y="1378391"/>
                    <a:pt x="2900163" y="1378391"/>
                  </a:cubicBezTo>
                  <a:cubicBezTo>
                    <a:pt x="2668368" y="1378391"/>
                    <a:pt x="2552470" y="1262489"/>
                    <a:pt x="2552470" y="1030685"/>
                  </a:cubicBezTo>
                  <a:lnTo>
                    <a:pt x="2552470" y="542700"/>
                  </a:lnTo>
                  <a:lnTo>
                    <a:pt x="2483153" y="542700"/>
                  </a:lnTo>
                  <a:cubicBezTo>
                    <a:pt x="2463889" y="542700"/>
                    <a:pt x="2447412" y="536039"/>
                    <a:pt x="2433719" y="522716"/>
                  </a:cubicBezTo>
                  <a:cubicBezTo>
                    <a:pt x="2420027" y="509394"/>
                    <a:pt x="2413181" y="493008"/>
                    <a:pt x="2413181" y="473557"/>
                  </a:cubicBezTo>
                  <a:cubicBezTo>
                    <a:pt x="2413181" y="454293"/>
                    <a:pt x="2420072" y="437956"/>
                    <a:pt x="2433853" y="424544"/>
                  </a:cubicBezTo>
                  <a:cubicBezTo>
                    <a:pt x="2447635" y="411133"/>
                    <a:pt x="2464068" y="404427"/>
                    <a:pt x="2483153" y="404427"/>
                  </a:cubicBezTo>
                  <a:lnTo>
                    <a:pt x="2552470" y="404427"/>
                  </a:lnTo>
                  <a:lnTo>
                    <a:pt x="2552470" y="69985"/>
                  </a:lnTo>
                  <a:cubicBezTo>
                    <a:pt x="2552470" y="50623"/>
                    <a:pt x="2559153" y="34259"/>
                    <a:pt x="2572520" y="20892"/>
                  </a:cubicBezTo>
                  <a:cubicBezTo>
                    <a:pt x="2585887" y="7526"/>
                    <a:pt x="2602247" y="842"/>
                    <a:pt x="2621599" y="842"/>
                  </a:cubicBezTo>
                  <a:close/>
                  <a:moveTo>
                    <a:pt x="989413" y="0"/>
                  </a:moveTo>
                  <a:cubicBezTo>
                    <a:pt x="1008703" y="0"/>
                    <a:pt x="1025330" y="6792"/>
                    <a:pt x="1039295" y="20378"/>
                  </a:cubicBezTo>
                  <a:cubicBezTo>
                    <a:pt x="1053259" y="33963"/>
                    <a:pt x="1060241" y="50218"/>
                    <a:pt x="1060241" y="69143"/>
                  </a:cubicBezTo>
                  <a:lnTo>
                    <a:pt x="1060241" y="1240119"/>
                  </a:lnTo>
                  <a:lnTo>
                    <a:pt x="1128688" y="1240119"/>
                  </a:lnTo>
                  <a:cubicBezTo>
                    <a:pt x="1147988" y="1240119"/>
                    <a:pt x="1164619" y="1246911"/>
                    <a:pt x="1178583" y="1260497"/>
                  </a:cubicBezTo>
                  <a:cubicBezTo>
                    <a:pt x="1192547" y="1274082"/>
                    <a:pt x="1199529" y="1290332"/>
                    <a:pt x="1199529" y="1309248"/>
                  </a:cubicBezTo>
                  <a:cubicBezTo>
                    <a:pt x="1199529" y="1328351"/>
                    <a:pt x="1192594" y="1344651"/>
                    <a:pt x="1178724" y="1358147"/>
                  </a:cubicBezTo>
                  <a:cubicBezTo>
                    <a:pt x="1164853" y="1371643"/>
                    <a:pt x="1148175" y="1378391"/>
                    <a:pt x="1128688" y="1378391"/>
                  </a:cubicBezTo>
                  <a:lnTo>
                    <a:pt x="989413" y="1378391"/>
                  </a:lnTo>
                  <a:cubicBezTo>
                    <a:pt x="969873" y="1378391"/>
                    <a:pt x="953464" y="1371752"/>
                    <a:pt x="940187" y="1358475"/>
                  </a:cubicBezTo>
                  <a:cubicBezTo>
                    <a:pt x="926909" y="1345197"/>
                    <a:pt x="920270" y="1328788"/>
                    <a:pt x="920270" y="1309248"/>
                  </a:cubicBezTo>
                  <a:lnTo>
                    <a:pt x="920270" y="69143"/>
                  </a:lnTo>
                  <a:cubicBezTo>
                    <a:pt x="920270" y="49781"/>
                    <a:pt x="926954" y="33417"/>
                    <a:pt x="940320" y="20050"/>
                  </a:cubicBezTo>
                  <a:cubicBezTo>
                    <a:pt x="953687" y="6683"/>
                    <a:pt x="970052" y="0"/>
                    <a:pt x="989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100000">
                  <a:srgbClr val="0C79B0"/>
                </a:gs>
                <a:gs pos="90000">
                  <a:srgbClr val="00B0F0"/>
                </a:gs>
              </a:gsLst>
              <a:lin ang="2700000" scaled="1"/>
              <a:tileRect/>
            </a:gradFill>
            <a:ln>
              <a:noFill/>
            </a:ln>
            <a:effectLst>
              <a:glow rad="63500">
                <a:schemeClr val="bg1">
                  <a:alpha val="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" name="preview">
              <a:extLst>
                <a:ext uri="{FF2B5EF4-FFF2-40B4-BE49-F238E27FC236}">
                  <a16:creationId xmlns:a16="http://schemas.microsoft.com/office/drawing/2014/main" id="{2F9DB7F9-FC5C-4C52-C978-D3D3BCDAA064}"/>
                </a:ext>
              </a:extLst>
            </p:cNvPr>
            <p:cNvGrpSpPr/>
            <p:nvPr/>
          </p:nvGrpSpPr>
          <p:grpSpPr>
            <a:xfrm>
              <a:off x="9238908" y="4292028"/>
              <a:ext cx="1299096" cy="765980"/>
              <a:chOff x="8914816" y="4222580"/>
              <a:chExt cx="1299096" cy="765980"/>
            </a:xfrm>
          </p:grpSpPr>
          <p:sp>
            <p:nvSpPr>
              <p:cNvPr id="4" name="preview_bg">
                <a:extLst>
                  <a:ext uri="{FF2B5EF4-FFF2-40B4-BE49-F238E27FC236}">
                    <a16:creationId xmlns:a16="http://schemas.microsoft.com/office/drawing/2014/main" id="{9CA0D4A8-AC4D-B5B8-0DDE-13798514C6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4816" y="4222581"/>
                <a:ext cx="1299096" cy="765979"/>
              </a:xfrm>
              <a:prstGeom prst="roundRect">
                <a:avLst/>
              </a:prstGeom>
              <a:solidFill>
                <a:srgbClr val="FFC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review_text">
                <a:extLst>
                  <a:ext uri="{FF2B5EF4-FFF2-40B4-BE49-F238E27FC236}">
                    <a16:creationId xmlns:a16="http://schemas.microsoft.com/office/drawing/2014/main" id="{94FB2CB2-3372-9F7B-6CF5-AA7F590B3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058" t="10018" r="9056" b="24493"/>
              <a:stretch/>
            </p:blipFill>
            <p:spPr>
              <a:xfrm>
                <a:off x="8914816" y="4222580"/>
                <a:ext cx="1299096" cy="765979"/>
              </a:xfrm>
              <a:prstGeom prst="rect">
                <a:avLst/>
              </a:prstGeom>
            </p:spPr>
          </p:pic>
        </p:grpSp>
      </p:grpSp>
      <p:grpSp>
        <p:nvGrpSpPr>
          <p:cNvPr id="8" name="logo">
            <a:extLst>
              <a:ext uri="{FF2B5EF4-FFF2-40B4-BE49-F238E27FC236}">
                <a16:creationId xmlns:a16="http://schemas.microsoft.com/office/drawing/2014/main" id="{CB602C7B-8C00-F316-4E14-017C5FB8A95B}"/>
              </a:ext>
            </a:extLst>
          </p:cNvPr>
          <p:cNvGrpSpPr/>
          <p:nvPr/>
        </p:nvGrpSpPr>
        <p:grpSpPr>
          <a:xfrm>
            <a:off x="-3459692" y="1972643"/>
            <a:ext cx="2912714" cy="2912714"/>
            <a:chOff x="2571312" y="-95688"/>
            <a:chExt cx="7049376" cy="7049376"/>
          </a:xfrm>
        </p:grpSpPr>
        <p:sp>
          <p:nvSpPr>
            <p:cNvPr id="9" name="bg">
              <a:extLst>
                <a:ext uri="{FF2B5EF4-FFF2-40B4-BE49-F238E27FC236}">
                  <a16:creationId xmlns:a16="http://schemas.microsoft.com/office/drawing/2014/main" id="{A7DB8657-D217-A68D-A91B-50DA3330F323}"/>
                </a:ext>
              </a:extLst>
            </p:cNvPr>
            <p:cNvSpPr/>
            <p:nvPr/>
          </p:nvSpPr>
          <p:spPr>
            <a:xfrm>
              <a:off x="2571312" y="-95688"/>
              <a:ext cx="7049376" cy="7049376"/>
            </a:xfrm>
            <a:custGeom>
              <a:avLst/>
              <a:gdLst>
                <a:gd name="connsiteX0" fmla="*/ 25 w 1428750"/>
                <a:gd name="connsiteY0" fmla="*/ 714400 h 1428750"/>
                <a:gd name="connsiteX1" fmla="*/ 714400 w 1428750"/>
                <a:gd name="connsiteY1" fmla="*/ 25 h 1428750"/>
                <a:gd name="connsiteX2" fmla="*/ 1428775 w 1428750"/>
                <a:gd name="connsiteY2" fmla="*/ 714400 h 1428750"/>
                <a:gd name="connsiteX3" fmla="*/ 714400 w 1428750"/>
                <a:gd name="connsiteY3" fmla="*/ 1428775 h 1428750"/>
                <a:gd name="connsiteX4" fmla="*/ 25 w 1428750"/>
                <a:gd name="connsiteY4" fmla="*/ 71440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0" h="1428750">
                  <a:moveTo>
                    <a:pt x="25" y="714400"/>
                  </a:moveTo>
                  <a:cubicBezTo>
                    <a:pt x="25" y="178619"/>
                    <a:pt x="178619" y="25"/>
                    <a:pt x="714400" y="25"/>
                  </a:cubicBezTo>
                  <a:cubicBezTo>
                    <a:pt x="1250181" y="25"/>
                    <a:pt x="1428775" y="178619"/>
                    <a:pt x="1428775" y="714400"/>
                  </a:cubicBezTo>
                  <a:cubicBezTo>
                    <a:pt x="1428775" y="1250181"/>
                    <a:pt x="1250181" y="1428775"/>
                    <a:pt x="714400" y="1428775"/>
                  </a:cubicBezTo>
                  <a:cubicBezTo>
                    <a:pt x="178619" y="1428775"/>
                    <a:pt x="25" y="1250181"/>
                    <a:pt x="25" y="714400"/>
                  </a:cubicBezTo>
                </a:path>
              </a:pathLst>
            </a:custGeom>
            <a:gradFill>
              <a:gsLst>
                <a:gs pos="0">
                  <a:srgbClr val="6D9BE5"/>
                </a:gs>
                <a:gs pos="100000">
                  <a:srgbClr val="6A2DC3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0" name="planet">
              <a:extLst>
                <a:ext uri="{FF2B5EF4-FFF2-40B4-BE49-F238E27FC236}">
                  <a16:creationId xmlns:a16="http://schemas.microsoft.com/office/drawing/2014/main" id="{1EFDC355-1D09-6CDE-558A-ECABED435D26}"/>
                </a:ext>
              </a:extLst>
            </p:cNvPr>
            <p:cNvGrpSpPr/>
            <p:nvPr/>
          </p:nvGrpSpPr>
          <p:grpSpPr>
            <a:xfrm>
              <a:off x="3276131" y="1168948"/>
              <a:ext cx="5822618" cy="4520104"/>
              <a:chOff x="3278357" y="1168946"/>
              <a:chExt cx="5822618" cy="4520104"/>
            </a:xfrm>
          </p:grpSpPr>
          <p:sp>
            <p:nvSpPr>
              <p:cNvPr id="11" name="front">
                <a:extLst>
                  <a:ext uri="{FF2B5EF4-FFF2-40B4-BE49-F238E27FC236}">
                    <a16:creationId xmlns:a16="http://schemas.microsoft.com/office/drawing/2014/main" id="{CB493721-A075-347F-673C-A046262C3580}"/>
                  </a:ext>
                </a:extLst>
              </p:cNvPr>
              <p:cNvSpPr/>
              <p:nvPr/>
            </p:nvSpPr>
            <p:spPr>
              <a:xfrm rot="19558233">
                <a:off x="3446828" y="1256451"/>
                <a:ext cx="4568453" cy="3264186"/>
              </a:xfrm>
              <a:custGeom>
                <a:avLst/>
                <a:gdLst>
                  <a:gd name="connsiteX0" fmla="*/ 3562394 w 4568453"/>
                  <a:gd name="connsiteY0" fmla="*/ 391365 h 3264186"/>
                  <a:gd name="connsiteX1" fmla="*/ 4402420 w 4568453"/>
                  <a:gd name="connsiteY1" fmla="*/ 1429272 h 3264186"/>
                  <a:gd name="connsiteX2" fmla="*/ 4443425 w 4568453"/>
                  <a:gd name="connsiteY2" fmla="*/ 1547142 h 3264186"/>
                  <a:gd name="connsiteX3" fmla="*/ 4443426 w 4568453"/>
                  <a:gd name="connsiteY3" fmla="*/ 1547142 h 3264186"/>
                  <a:gd name="connsiteX4" fmla="*/ 4474559 w 4568453"/>
                  <a:gd name="connsiteY4" fmla="*/ 1636634 h 3264186"/>
                  <a:gd name="connsiteX5" fmla="*/ 4472077 w 4568453"/>
                  <a:gd name="connsiteY5" fmla="*/ 2942050 h 3264186"/>
                  <a:gd name="connsiteX6" fmla="*/ 4443886 w 4568453"/>
                  <a:gd name="connsiteY6" fmla="*/ 3021178 h 3264186"/>
                  <a:gd name="connsiteX7" fmla="*/ 4372980 w 4568453"/>
                  <a:gd name="connsiteY7" fmla="*/ 3040410 h 3264186"/>
                  <a:gd name="connsiteX8" fmla="*/ 2284226 w 4568453"/>
                  <a:gd name="connsiteY8" fmla="*/ 3264186 h 3264186"/>
                  <a:gd name="connsiteX9" fmla="*/ 195472 w 4568453"/>
                  <a:gd name="connsiteY9" fmla="*/ 3040410 h 3264186"/>
                  <a:gd name="connsiteX10" fmla="*/ 125027 w 4568453"/>
                  <a:gd name="connsiteY10" fmla="*/ 3021303 h 3264186"/>
                  <a:gd name="connsiteX11" fmla="*/ 93896 w 4568453"/>
                  <a:gd name="connsiteY11" fmla="*/ 2931816 h 3264186"/>
                  <a:gd name="connsiteX12" fmla="*/ 96377 w 4568453"/>
                  <a:gd name="connsiteY12" fmla="*/ 1626401 h 3264186"/>
                  <a:gd name="connsiteX13" fmla="*/ 124571 w 4568453"/>
                  <a:gd name="connsiteY13" fmla="*/ 1547266 h 3264186"/>
                  <a:gd name="connsiteX14" fmla="*/ 124570 w 4568453"/>
                  <a:gd name="connsiteY14" fmla="*/ 1547266 h 3264186"/>
                  <a:gd name="connsiteX15" fmla="*/ 172227 w 4568453"/>
                  <a:gd name="connsiteY15" fmla="*/ 1413505 h 3264186"/>
                  <a:gd name="connsiteX16" fmla="*/ 391366 w 4568453"/>
                  <a:gd name="connsiteY16" fmla="*/ 1006059 h 3264186"/>
                  <a:gd name="connsiteX17" fmla="*/ 3562394 w 4568453"/>
                  <a:gd name="connsiteY17" fmla="*/ 391365 h 326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8453" h="3264186">
                    <a:moveTo>
                      <a:pt x="3562394" y="391365"/>
                    </a:moveTo>
                    <a:cubicBezTo>
                      <a:pt x="3954419" y="656082"/>
                      <a:pt x="4238136" y="1021178"/>
                      <a:pt x="4402420" y="1429272"/>
                    </a:cubicBezTo>
                    <a:lnTo>
                      <a:pt x="4443425" y="1547142"/>
                    </a:lnTo>
                    <a:lnTo>
                      <a:pt x="4443426" y="1547142"/>
                    </a:lnTo>
                    <a:lnTo>
                      <a:pt x="4474559" y="1636634"/>
                    </a:lnTo>
                    <a:cubicBezTo>
                      <a:pt x="4598725" y="2057466"/>
                      <a:pt x="4601606" y="2511732"/>
                      <a:pt x="4472077" y="2942050"/>
                    </a:cubicBezTo>
                    <a:lnTo>
                      <a:pt x="4443886" y="3021178"/>
                    </a:lnTo>
                    <a:lnTo>
                      <a:pt x="4372980" y="3040410"/>
                    </a:lnTo>
                    <a:cubicBezTo>
                      <a:pt x="3805359" y="3180207"/>
                      <a:pt x="3077655" y="3264185"/>
                      <a:pt x="2284226" y="3264186"/>
                    </a:cubicBezTo>
                    <a:cubicBezTo>
                      <a:pt x="1490797" y="3264185"/>
                      <a:pt x="763094" y="3180207"/>
                      <a:pt x="195472" y="3040410"/>
                    </a:cubicBezTo>
                    <a:lnTo>
                      <a:pt x="125027" y="3021303"/>
                    </a:lnTo>
                    <a:lnTo>
                      <a:pt x="93896" y="2931816"/>
                    </a:lnTo>
                    <a:cubicBezTo>
                      <a:pt x="-30271" y="2510984"/>
                      <a:pt x="-33151" y="2056719"/>
                      <a:pt x="96377" y="1626401"/>
                    </a:cubicBezTo>
                    <a:lnTo>
                      <a:pt x="124571" y="1547266"/>
                    </a:lnTo>
                    <a:lnTo>
                      <a:pt x="124570" y="1547266"/>
                    </a:lnTo>
                    <a:lnTo>
                      <a:pt x="172227" y="1413505"/>
                    </a:lnTo>
                    <a:cubicBezTo>
                      <a:pt x="230216" y="1273257"/>
                      <a:pt x="303126" y="1136734"/>
                      <a:pt x="391366" y="1006059"/>
                    </a:cubicBezTo>
                    <a:cubicBezTo>
                      <a:pt x="1097277" y="-39340"/>
                      <a:pt x="2516996" y="-314548"/>
                      <a:pt x="3562394" y="3913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side2">
                <a:extLst>
                  <a:ext uri="{FF2B5EF4-FFF2-40B4-BE49-F238E27FC236}">
                    <a16:creationId xmlns:a16="http://schemas.microsoft.com/office/drawing/2014/main" id="{50B780B9-A60A-F5F0-7C9C-2A99586425F5}"/>
                  </a:ext>
                </a:extLst>
              </p:cNvPr>
              <p:cNvSpPr/>
              <p:nvPr/>
            </p:nvSpPr>
            <p:spPr>
              <a:xfrm rot="19558233">
                <a:off x="7789113" y="1168946"/>
                <a:ext cx="1124525" cy="1474036"/>
              </a:xfrm>
              <a:custGeom>
                <a:avLst/>
                <a:gdLst>
                  <a:gd name="connsiteX0" fmla="*/ 866474 w 1124525"/>
                  <a:gd name="connsiteY0" fmla="*/ 355634 h 1474036"/>
                  <a:gd name="connsiteX1" fmla="*/ 1124525 w 1124525"/>
                  <a:gd name="connsiteY1" fmla="*/ 737080 h 1474036"/>
                  <a:gd name="connsiteX2" fmla="*/ 162744 w 1124525"/>
                  <a:gd name="connsiteY2" fmla="*/ 1430019 h 1474036"/>
                  <a:gd name="connsiteX3" fmla="*/ 460 w 1124525"/>
                  <a:gd name="connsiteY3" fmla="*/ 1474036 h 1474036"/>
                  <a:gd name="connsiteX4" fmla="*/ 28651 w 1124525"/>
                  <a:gd name="connsiteY4" fmla="*/ 1394908 h 1474036"/>
                  <a:gd name="connsiteX5" fmla="*/ 31133 w 1124525"/>
                  <a:gd name="connsiteY5" fmla="*/ 89492 h 1474036"/>
                  <a:gd name="connsiteX6" fmla="*/ 0 w 1124525"/>
                  <a:gd name="connsiteY6" fmla="*/ 0 h 1474036"/>
                  <a:gd name="connsiteX7" fmla="*/ 162744 w 1124525"/>
                  <a:gd name="connsiteY7" fmla="*/ 44141 h 1474036"/>
                  <a:gd name="connsiteX8" fmla="*/ 866474 w 1124525"/>
                  <a:gd name="connsiteY8" fmla="*/ 355634 h 147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525" h="1474036">
                    <a:moveTo>
                      <a:pt x="866474" y="355634"/>
                    </a:moveTo>
                    <a:cubicBezTo>
                      <a:pt x="1032639" y="472875"/>
                      <a:pt x="1124525" y="601775"/>
                      <a:pt x="1124525" y="737080"/>
                    </a:cubicBezTo>
                    <a:cubicBezTo>
                      <a:pt x="1124525" y="1007689"/>
                      <a:pt x="756981" y="1252680"/>
                      <a:pt x="162744" y="1430019"/>
                    </a:cubicBezTo>
                    <a:lnTo>
                      <a:pt x="460" y="1474036"/>
                    </a:lnTo>
                    <a:lnTo>
                      <a:pt x="28651" y="1394908"/>
                    </a:lnTo>
                    <a:cubicBezTo>
                      <a:pt x="158180" y="964590"/>
                      <a:pt x="155299" y="510324"/>
                      <a:pt x="31133" y="89492"/>
                    </a:cubicBezTo>
                    <a:lnTo>
                      <a:pt x="0" y="0"/>
                    </a:lnTo>
                    <a:lnTo>
                      <a:pt x="162744" y="44141"/>
                    </a:lnTo>
                    <a:cubicBezTo>
                      <a:pt x="459863" y="132811"/>
                      <a:pt x="700308" y="238393"/>
                      <a:pt x="866474" y="35563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shadow">
                <a:extLst>
                  <a:ext uri="{FF2B5EF4-FFF2-40B4-BE49-F238E27FC236}">
                    <a16:creationId xmlns:a16="http://schemas.microsoft.com/office/drawing/2014/main" id="{51759833-C412-7468-4A2B-403A340C54AC}"/>
                  </a:ext>
                </a:extLst>
              </p:cNvPr>
              <p:cNvSpPr/>
              <p:nvPr/>
            </p:nvSpPr>
            <p:spPr>
              <a:xfrm rot="19558233">
                <a:off x="4782116" y="3907137"/>
                <a:ext cx="4318859" cy="1547273"/>
              </a:xfrm>
              <a:custGeom>
                <a:avLst/>
                <a:gdLst>
                  <a:gd name="connsiteX0" fmla="*/ 4318859 w 4318859"/>
                  <a:gd name="connsiteY0" fmla="*/ 0 h 1547273"/>
                  <a:gd name="connsiteX1" fmla="*/ 4271201 w 4318859"/>
                  <a:gd name="connsiteY1" fmla="*/ 133769 h 1547273"/>
                  <a:gd name="connsiteX2" fmla="*/ 4052062 w 4318859"/>
                  <a:gd name="connsiteY2" fmla="*/ 541215 h 1547273"/>
                  <a:gd name="connsiteX3" fmla="*/ 881033 w 4318859"/>
                  <a:gd name="connsiteY3" fmla="*/ 1155909 h 1547273"/>
                  <a:gd name="connsiteX4" fmla="*/ 41007 w 4318859"/>
                  <a:gd name="connsiteY4" fmla="*/ 118002 h 1547273"/>
                  <a:gd name="connsiteX5" fmla="*/ 0 w 4318859"/>
                  <a:gd name="connsiteY5" fmla="*/ 125 h 1547273"/>
                  <a:gd name="connsiteX6" fmla="*/ 70445 w 4318859"/>
                  <a:gd name="connsiteY6" fmla="*/ 19232 h 1547273"/>
                  <a:gd name="connsiteX7" fmla="*/ 2159199 w 4318859"/>
                  <a:gd name="connsiteY7" fmla="*/ 243008 h 1547273"/>
                  <a:gd name="connsiteX8" fmla="*/ 4247953 w 4318859"/>
                  <a:gd name="connsiteY8" fmla="*/ 19232 h 1547273"/>
                  <a:gd name="connsiteX9" fmla="*/ 4318859 w 4318859"/>
                  <a:gd name="connsiteY9" fmla="*/ 0 h 154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8859" h="1547273">
                    <a:moveTo>
                      <a:pt x="4318859" y="0"/>
                    </a:moveTo>
                    <a:lnTo>
                      <a:pt x="4271201" y="133769"/>
                    </a:lnTo>
                    <a:cubicBezTo>
                      <a:pt x="4213210" y="274016"/>
                      <a:pt x="4140301" y="410540"/>
                      <a:pt x="4052062" y="541215"/>
                    </a:cubicBezTo>
                    <a:cubicBezTo>
                      <a:pt x="3346150" y="1586613"/>
                      <a:pt x="1926431" y="1861821"/>
                      <a:pt x="881033" y="1155909"/>
                    </a:cubicBezTo>
                    <a:cubicBezTo>
                      <a:pt x="489008" y="891192"/>
                      <a:pt x="205292" y="526096"/>
                      <a:pt x="41007" y="118002"/>
                    </a:cubicBezTo>
                    <a:lnTo>
                      <a:pt x="0" y="125"/>
                    </a:lnTo>
                    <a:lnTo>
                      <a:pt x="70445" y="19232"/>
                    </a:lnTo>
                    <a:cubicBezTo>
                      <a:pt x="638067" y="159029"/>
                      <a:pt x="1365770" y="243007"/>
                      <a:pt x="2159199" y="243008"/>
                    </a:cubicBezTo>
                    <a:cubicBezTo>
                      <a:pt x="2952628" y="243007"/>
                      <a:pt x="3680332" y="159029"/>
                      <a:pt x="4247953" y="19232"/>
                    </a:cubicBezTo>
                    <a:lnTo>
                      <a:pt x="431885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736600" dir="13500000">
                  <a:srgbClr val="6D9BE5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side1">
                <a:extLst>
                  <a:ext uri="{FF2B5EF4-FFF2-40B4-BE49-F238E27FC236}">
                    <a16:creationId xmlns:a16="http://schemas.microsoft.com/office/drawing/2014/main" id="{FD23B73F-BBAB-0180-69BD-86A6054BF903}"/>
                  </a:ext>
                </a:extLst>
              </p:cNvPr>
              <p:cNvSpPr/>
              <p:nvPr/>
            </p:nvSpPr>
            <p:spPr>
              <a:xfrm rot="19558233">
                <a:off x="3278357" y="4215012"/>
                <a:ext cx="1124526" cy="1474038"/>
              </a:xfrm>
              <a:custGeom>
                <a:avLst/>
                <a:gdLst>
                  <a:gd name="connsiteX0" fmla="*/ 1124070 w 1124526"/>
                  <a:gd name="connsiteY0" fmla="*/ 0 h 1474038"/>
                  <a:gd name="connsiteX1" fmla="*/ 1095876 w 1124526"/>
                  <a:gd name="connsiteY1" fmla="*/ 79136 h 1474038"/>
                  <a:gd name="connsiteX2" fmla="*/ 1093395 w 1124526"/>
                  <a:gd name="connsiteY2" fmla="*/ 1384551 h 1474038"/>
                  <a:gd name="connsiteX3" fmla="*/ 1124526 w 1124526"/>
                  <a:gd name="connsiteY3" fmla="*/ 1474038 h 1474038"/>
                  <a:gd name="connsiteX4" fmla="*/ 961781 w 1124526"/>
                  <a:gd name="connsiteY4" fmla="*/ 1429896 h 1474038"/>
                  <a:gd name="connsiteX5" fmla="*/ 0 w 1124526"/>
                  <a:gd name="connsiteY5" fmla="*/ 736957 h 1474038"/>
                  <a:gd name="connsiteX6" fmla="*/ 961781 w 1124526"/>
                  <a:gd name="connsiteY6" fmla="*/ 44018 h 1474038"/>
                  <a:gd name="connsiteX7" fmla="*/ 1124070 w 1124526"/>
                  <a:gd name="connsiteY7" fmla="*/ 0 h 1474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4526" h="1474038">
                    <a:moveTo>
                      <a:pt x="1124070" y="0"/>
                    </a:moveTo>
                    <a:lnTo>
                      <a:pt x="1095876" y="79136"/>
                    </a:lnTo>
                    <a:cubicBezTo>
                      <a:pt x="966348" y="509454"/>
                      <a:pt x="969228" y="963719"/>
                      <a:pt x="1093395" y="1384551"/>
                    </a:cubicBezTo>
                    <a:lnTo>
                      <a:pt x="1124526" y="1474038"/>
                    </a:lnTo>
                    <a:lnTo>
                      <a:pt x="961781" y="1429896"/>
                    </a:lnTo>
                    <a:cubicBezTo>
                      <a:pt x="367544" y="1252557"/>
                      <a:pt x="0" y="1007567"/>
                      <a:pt x="0" y="736957"/>
                    </a:cubicBezTo>
                    <a:cubicBezTo>
                      <a:pt x="0" y="466348"/>
                      <a:pt x="367543" y="221357"/>
                      <a:pt x="961781" y="44018"/>
                    </a:cubicBezTo>
                    <a:lnTo>
                      <a:pt x="1124070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72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Click="0" advTm="0">
        <p:fade/>
      </p:transition>
    </mc:Choice>
    <mc:Fallback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ogo">
            <a:extLst>
              <a:ext uri="{FF2B5EF4-FFF2-40B4-BE49-F238E27FC236}">
                <a16:creationId xmlns:a16="http://schemas.microsoft.com/office/drawing/2014/main" id="{7E45F959-011F-33EF-3565-B3A5A9F50FEE}"/>
              </a:ext>
            </a:extLst>
          </p:cNvPr>
          <p:cNvGrpSpPr/>
          <p:nvPr/>
        </p:nvGrpSpPr>
        <p:grpSpPr>
          <a:xfrm>
            <a:off x="901293" y="1972643"/>
            <a:ext cx="2912714" cy="2912714"/>
            <a:chOff x="2571312" y="-95688"/>
            <a:chExt cx="7049376" cy="7049376"/>
          </a:xfrm>
        </p:grpSpPr>
        <p:sp>
          <p:nvSpPr>
            <p:cNvPr id="8" name="bg">
              <a:extLst>
                <a:ext uri="{FF2B5EF4-FFF2-40B4-BE49-F238E27FC236}">
                  <a16:creationId xmlns:a16="http://schemas.microsoft.com/office/drawing/2014/main" id="{51A95007-6410-383C-0B6F-1BE76AB1EEF8}"/>
                </a:ext>
              </a:extLst>
            </p:cNvPr>
            <p:cNvSpPr/>
            <p:nvPr/>
          </p:nvSpPr>
          <p:spPr>
            <a:xfrm>
              <a:off x="2571312" y="-95688"/>
              <a:ext cx="7049376" cy="7049376"/>
            </a:xfrm>
            <a:custGeom>
              <a:avLst/>
              <a:gdLst>
                <a:gd name="connsiteX0" fmla="*/ 25 w 1428750"/>
                <a:gd name="connsiteY0" fmla="*/ 714400 h 1428750"/>
                <a:gd name="connsiteX1" fmla="*/ 714400 w 1428750"/>
                <a:gd name="connsiteY1" fmla="*/ 25 h 1428750"/>
                <a:gd name="connsiteX2" fmla="*/ 1428775 w 1428750"/>
                <a:gd name="connsiteY2" fmla="*/ 714400 h 1428750"/>
                <a:gd name="connsiteX3" fmla="*/ 714400 w 1428750"/>
                <a:gd name="connsiteY3" fmla="*/ 1428775 h 1428750"/>
                <a:gd name="connsiteX4" fmla="*/ 25 w 1428750"/>
                <a:gd name="connsiteY4" fmla="*/ 71440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0" h="1428750">
                  <a:moveTo>
                    <a:pt x="25" y="714400"/>
                  </a:moveTo>
                  <a:cubicBezTo>
                    <a:pt x="25" y="178619"/>
                    <a:pt x="178619" y="25"/>
                    <a:pt x="714400" y="25"/>
                  </a:cubicBezTo>
                  <a:cubicBezTo>
                    <a:pt x="1250181" y="25"/>
                    <a:pt x="1428775" y="178619"/>
                    <a:pt x="1428775" y="714400"/>
                  </a:cubicBezTo>
                  <a:cubicBezTo>
                    <a:pt x="1428775" y="1250181"/>
                    <a:pt x="1250181" y="1428775"/>
                    <a:pt x="714400" y="1428775"/>
                  </a:cubicBezTo>
                  <a:cubicBezTo>
                    <a:pt x="178619" y="1428775"/>
                    <a:pt x="25" y="1250181"/>
                    <a:pt x="25" y="714400"/>
                  </a:cubicBezTo>
                </a:path>
              </a:pathLst>
            </a:custGeom>
            <a:gradFill>
              <a:gsLst>
                <a:gs pos="0">
                  <a:srgbClr val="6D9BE5"/>
                </a:gs>
                <a:gs pos="100000">
                  <a:srgbClr val="6A2DC3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" name="planet">
              <a:extLst>
                <a:ext uri="{FF2B5EF4-FFF2-40B4-BE49-F238E27FC236}">
                  <a16:creationId xmlns:a16="http://schemas.microsoft.com/office/drawing/2014/main" id="{7AA95AA3-19BF-6CEB-A15D-62520F9C9F3E}"/>
                </a:ext>
              </a:extLst>
            </p:cNvPr>
            <p:cNvGrpSpPr/>
            <p:nvPr/>
          </p:nvGrpSpPr>
          <p:grpSpPr>
            <a:xfrm>
              <a:off x="3276131" y="1168948"/>
              <a:ext cx="5822618" cy="4520104"/>
              <a:chOff x="3278357" y="1168946"/>
              <a:chExt cx="5822618" cy="4520104"/>
            </a:xfrm>
          </p:grpSpPr>
          <p:sp>
            <p:nvSpPr>
              <p:cNvPr id="10" name="front">
                <a:extLst>
                  <a:ext uri="{FF2B5EF4-FFF2-40B4-BE49-F238E27FC236}">
                    <a16:creationId xmlns:a16="http://schemas.microsoft.com/office/drawing/2014/main" id="{E0D879C4-4992-0779-12A5-E036D7364187}"/>
                  </a:ext>
                </a:extLst>
              </p:cNvPr>
              <p:cNvSpPr/>
              <p:nvPr/>
            </p:nvSpPr>
            <p:spPr>
              <a:xfrm rot="19558233">
                <a:off x="3446828" y="1256451"/>
                <a:ext cx="4568453" cy="3264186"/>
              </a:xfrm>
              <a:custGeom>
                <a:avLst/>
                <a:gdLst>
                  <a:gd name="connsiteX0" fmla="*/ 3562394 w 4568453"/>
                  <a:gd name="connsiteY0" fmla="*/ 391365 h 3264186"/>
                  <a:gd name="connsiteX1" fmla="*/ 4402420 w 4568453"/>
                  <a:gd name="connsiteY1" fmla="*/ 1429272 h 3264186"/>
                  <a:gd name="connsiteX2" fmla="*/ 4443425 w 4568453"/>
                  <a:gd name="connsiteY2" fmla="*/ 1547142 h 3264186"/>
                  <a:gd name="connsiteX3" fmla="*/ 4443426 w 4568453"/>
                  <a:gd name="connsiteY3" fmla="*/ 1547142 h 3264186"/>
                  <a:gd name="connsiteX4" fmla="*/ 4474559 w 4568453"/>
                  <a:gd name="connsiteY4" fmla="*/ 1636634 h 3264186"/>
                  <a:gd name="connsiteX5" fmla="*/ 4472077 w 4568453"/>
                  <a:gd name="connsiteY5" fmla="*/ 2942050 h 3264186"/>
                  <a:gd name="connsiteX6" fmla="*/ 4443886 w 4568453"/>
                  <a:gd name="connsiteY6" fmla="*/ 3021178 h 3264186"/>
                  <a:gd name="connsiteX7" fmla="*/ 4372980 w 4568453"/>
                  <a:gd name="connsiteY7" fmla="*/ 3040410 h 3264186"/>
                  <a:gd name="connsiteX8" fmla="*/ 2284226 w 4568453"/>
                  <a:gd name="connsiteY8" fmla="*/ 3264186 h 3264186"/>
                  <a:gd name="connsiteX9" fmla="*/ 195472 w 4568453"/>
                  <a:gd name="connsiteY9" fmla="*/ 3040410 h 3264186"/>
                  <a:gd name="connsiteX10" fmla="*/ 125027 w 4568453"/>
                  <a:gd name="connsiteY10" fmla="*/ 3021303 h 3264186"/>
                  <a:gd name="connsiteX11" fmla="*/ 93896 w 4568453"/>
                  <a:gd name="connsiteY11" fmla="*/ 2931816 h 3264186"/>
                  <a:gd name="connsiteX12" fmla="*/ 96377 w 4568453"/>
                  <a:gd name="connsiteY12" fmla="*/ 1626401 h 3264186"/>
                  <a:gd name="connsiteX13" fmla="*/ 124571 w 4568453"/>
                  <a:gd name="connsiteY13" fmla="*/ 1547266 h 3264186"/>
                  <a:gd name="connsiteX14" fmla="*/ 124570 w 4568453"/>
                  <a:gd name="connsiteY14" fmla="*/ 1547266 h 3264186"/>
                  <a:gd name="connsiteX15" fmla="*/ 172227 w 4568453"/>
                  <a:gd name="connsiteY15" fmla="*/ 1413505 h 3264186"/>
                  <a:gd name="connsiteX16" fmla="*/ 391366 w 4568453"/>
                  <a:gd name="connsiteY16" fmla="*/ 1006059 h 3264186"/>
                  <a:gd name="connsiteX17" fmla="*/ 3562394 w 4568453"/>
                  <a:gd name="connsiteY17" fmla="*/ 391365 h 326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8453" h="3264186">
                    <a:moveTo>
                      <a:pt x="3562394" y="391365"/>
                    </a:moveTo>
                    <a:cubicBezTo>
                      <a:pt x="3954419" y="656082"/>
                      <a:pt x="4238136" y="1021178"/>
                      <a:pt x="4402420" y="1429272"/>
                    </a:cubicBezTo>
                    <a:lnTo>
                      <a:pt x="4443425" y="1547142"/>
                    </a:lnTo>
                    <a:lnTo>
                      <a:pt x="4443426" y="1547142"/>
                    </a:lnTo>
                    <a:lnTo>
                      <a:pt x="4474559" y="1636634"/>
                    </a:lnTo>
                    <a:cubicBezTo>
                      <a:pt x="4598725" y="2057466"/>
                      <a:pt x="4601606" y="2511732"/>
                      <a:pt x="4472077" y="2942050"/>
                    </a:cubicBezTo>
                    <a:lnTo>
                      <a:pt x="4443886" y="3021178"/>
                    </a:lnTo>
                    <a:lnTo>
                      <a:pt x="4372980" y="3040410"/>
                    </a:lnTo>
                    <a:cubicBezTo>
                      <a:pt x="3805359" y="3180207"/>
                      <a:pt x="3077655" y="3264185"/>
                      <a:pt x="2284226" y="3264186"/>
                    </a:cubicBezTo>
                    <a:cubicBezTo>
                      <a:pt x="1490797" y="3264185"/>
                      <a:pt x="763094" y="3180207"/>
                      <a:pt x="195472" y="3040410"/>
                    </a:cubicBezTo>
                    <a:lnTo>
                      <a:pt x="125027" y="3021303"/>
                    </a:lnTo>
                    <a:lnTo>
                      <a:pt x="93896" y="2931816"/>
                    </a:lnTo>
                    <a:cubicBezTo>
                      <a:pt x="-30271" y="2510984"/>
                      <a:pt x="-33151" y="2056719"/>
                      <a:pt x="96377" y="1626401"/>
                    </a:cubicBezTo>
                    <a:lnTo>
                      <a:pt x="124571" y="1547266"/>
                    </a:lnTo>
                    <a:lnTo>
                      <a:pt x="124570" y="1547266"/>
                    </a:lnTo>
                    <a:lnTo>
                      <a:pt x="172227" y="1413505"/>
                    </a:lnTo>
                    <a:cubicBezTo>
                      <a:pt x="230216" y="1273257"/>
                      <a:pt x="303126" y="1136734"/>
                      <a:pt x="391366" y="1006059"/>
                    </a:cubicBezTo>
                    <a:cubicBezTo>
                      <a:pt x="1097277" y="-39340"/>
                      <a:pt x="2516996" y="-314548"/>
                      <a:pt x="3562394" y="3913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side2">
                <a:extLst>
                  <a:ext uri="{FF2B5EF4-FFF2-40B4-BE49-F238E27FC236}">
                    <a16:creationId xmlns:a16="http://schemas.microsoft.com/office/drawing/2014/main" id="{85D1B30B-27D7-9A44-B143-8C9F7EAEAE27}"/>
                  </a:ext>
                </a:extLst>
              </p:cNvPr>
              <p:cNvSpPr/>
              <p:nvPr/>
            </p:nvSpPr>
            <p:spPr>
              <a:xfrm rot="19558233">
                <a:off x="7789113" y="1168946"/>
                <a:ext cx="1124525" cy="1474036"/>
              </a:xfrm>
              <a:custGeom>
                <a:avLst/>
                <a:gdLst>
                  <a:gd name="connsiteX0" fmla="*/ 866474 w 1124525"/>
                  <a:gd name="connsiteY0" fmla="*/ 355634 h 1474036"/>
                  <a:gd name="connsiteX1" fmla="*/ 1124525 w 1124525"/>
                  <a:gd name="connsiteY1" fmla="*/ 737080 h 1474036"/>
                  <a:gd name="connsiteX2" fmla="*/ 162744 w 1124525"/>
                  <a:gd name="connsiteY2" fmla="*/ 1430019 h 1474036"/>
                  <a:gd name="connsiteX3" fmla="*/ 460 w 1124525"/>
                  <a:gd name="connsiteY3" fmla="*/ 1474036 h 1474036"/>
                  <a:gd name="connsiteX4" fmla="*/ 28651 w 1124525"/>
                  <a:gd name="connsiteY4" fmla="*/ 1394908 h 1474036"/>
                  <a:gd name="connsiteX5" fmla="*/ 31133 w 1124525"/>
                  <a:gd name="connsiteY5" fmla="*/ 89492 h 1474036"/>
                  <a:gd name="connsiteX6" fmla="*/ 0 w 1124525"/>
                  <a:gd name="connsiteY6" fmla="*/ 0 h 1474036"/>
                  <a:gd name="connsiteX7" fmla="*/ 162744 w 1124525"/>
                  <a:gd name="connsiteY7" fmla="*/ 44141 h 1474036"/>
                  <a:gd name="connsiteX8" fmla="*/ 866474 w 1124525"/>
                  <a:gd name="connsiteY8" fmla="*/ 355634 h 147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525" h="1474036">
                    <a:moveTo>
                      <a:pt x="866474" y="355634"/>
                    </a:moveTo>
                    <a:cubicBezTo>
                      <a:pt x="1032639" y="472875"/>
                      <a:pt x="1124525" y="601775"/>
                      <a:pt x="1124525" y="737080"/>
                    </a:cubicBezTo>
                    <a:cubicBezTo>
                      <a:pt x="1124525" y="1007689"/>
                      <a:pt x="756981" y="1252680"/>
                      <a:pt x="162744" y="1430019"/>
                    </a:cubicBezTo>
                    <a:lnTo>
                      <a:pt x="460" y="1474036"/>
                    </a:lnTo>
                    <a:lnTo>
                      <a:pt x="28651" y="1394908"/>
                    </a:lnTo>
                    <a:cubicBezTo>
                      <a:pt x="158180" y="964590"/>
                      <a:pt x="155299" y="510324"/>
                      <a:pt x="31133" y="89492"/>
                    </a:cubicBezTo>
                    <a:lnTo>
                      <a:pt x="0" y="0"/>
                    </a:lnTo>
                    <a:lnTo>
                      <a:pt x="162744" y="44141"/>
                    </a:lnTo>
                    <a:cubicBezTo>
                      <a:pt x="459863" y="132811"/>
                      <a:pt x="700308" y="238393"/>
                      <a:pt x="866474" y="35563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shadow">
                <a:extLst>
                  <a:ext uri="{FF2B5EF4-FFF2-40B4-BE49-F238E27FC236}">
                    <a16:creationId xmlns:a16="http://schemas.microsoft.com/office/drawing/2014/main" id="{C140CBCE-BCB1-B79B-E8EE-548F49F4F2CE}"/>
                  </a:ext>
                </a:extLst>
              </p:cNvPr>
              <p:cNvSpPr/>
              <p:nvPr/>
            </p:nvSpPr>
            <p:spPr>
              <a:xfrm rot="19558233">
                <a:off x="4782116" y="3907137"/>
                <a:ext cx="4318859" cy="1547273"/>
              </a:xfrm>
              <a:custGeom>
                <a:avLst/>
                <a:gdLst>
                  <a:gd name="connsiteX0" fmla="*/ 4318859 w 4318859"/>
                  <a:gd name="connsiteY0" fmla="*/ 0 h 1547273"/>
                  <a:gd name="connsiteX1" fmla="*/ 4271201 w 4318859"/>
                  <a:gd name="connsiteY1" fmla="*/ 133769 h 1547273"/>
                  <a:gd name="connsiteX2" fmla="*/ 4052062 w 4318859"/>
                  <a:gd name="connsiteY2" fmla="*/ 541215 h 1547273"/>
                  <a:gd name="connsiteX3" fmla="*/ 881033 w 4318859"/>
                  <a:gd name="connsiteY3" fmla="*/ 1155909 h 1547273"/>
                  <a:gd name="connsiteX4" fmla="*/ 41007 w 4318859"/>
                  <a:gd name="connsiteY4" fmla="*/ 118002 h 1547273"/>
                  <a:gd name="connsiteX5" fmla="*/ 0 w 4318859"/>
                  <a:gd name="connsiteY5" fmla="*/ 125 h 1547273"/>
                  <a:gd name="connsiteX6" fmla="*/ 70445 w 4318859"/>
                  <a:gd name="connsiteY6" fmla="*/ 19232 h 1547273"/>
                  <a:gd name="connsiteX7" fmla="*/ 2159199 w 4318859"/>
                  <a:gd name="connsiteY7" fmla="*/ 243008 h 1547273"/>
                  <a:gd name="connsiteX8" fmla="*/ 4247953 w 4318859"/>
                  <a:gd name="connsiteY8" fmla="*/ 19232 h 1547273"/>
                  <a:gd name="connsiteX9" fmla="*/ 4318859 w 4318859"/>
                  <a:gd name="connsiteY9" fmla="*/ 0 h 154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8859" h="1547273">
                    <a:moveTo>
                      <a:pt x="4318859" y="0"/>
                    </a:moveTo>
                    <a:lnTo>
                      <a:pt x="4271201" y="133769"/>
                    </a:lnTo>
                    <a:cubicBezTo>
                      <a:pt x="4213210" y="274016"/>
                      <a:pt x="4140301" y="410540"/>
                      <a:pt x="4052062" y="541215"/>
                    </a:cubicBezTo>
                    <a:cubicBezTo>
                      <a:pt x="3346150" y="1586613"/>
                      <a:pt x="1926431" y="1861821"/>
                      <a:pt x="881033" y="1155909"/>
                    </a:cubicBezTo>
                    <a:cubicBezTo>
                      <a:pt x="489008" y="891192"/>
                      <a:pt x="205292" y="526096"/>
                      <a:pt x="41007" y="118002"/>
                    </a:cubicBezTo>
                    <a:lnTo>
                      <a:pt x="0" y="125"/>
                    </a:lnTo>
                    <a:lnTo>
                      <a:pt x="70445" y="19232"/>
                    </a:lnTo>
                    <a:cubicBezTo>
                      <a:pt x="638067" y="159029"/>
                      <a:pt x="1365770" y="243007"/>
                      <a:pt x="2159199" y="243008"/>
                    </a:cubicBezTo>
                    <a:cubicBezTo>
                      <a:pt x="2952628" y="243007"/>
                      <a:pt x="3680332" y="159029"/>
                      <a:pt x="4247953" y="19232"/>
                    </a:cubicBezTo>
                    <a:lnTo>
                      <a:pt x="431885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736600" dir="13500000">
                  <a:srgbClr val="6D9BE5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side1">
                <a:extLst>
                  <a:ext uri="{FF2B5EF4-FFF2-40B4-BE49-F238E27FC236}">
                    <a16:creationId xmlns:a16="http://schemas.microsoft.com/office/drawing/2014/main" id="{3FA04DB5-543F-6A24-8C94-0DA1AB3D7A6E}"/>
                  </a:ext>
                </a:extLst>
              </p:cNvPr>
              <p:cNvSpPr/>
              <p:nvPr/>
            </p:nvSpPr>
            <p:spPr>
              <a:xfrm rot="19558233">
                <a:off x="3278357" y="4215012"/>
                <a:ext cx="1124526" cy="1474038"/>
              </a:xfrm>
              <a:custGeom>
                <a:avLst/>
                <a:gdLst>
                  <a:gd name="connsiteX0" fmla="*/ 1124070 w 1124526"/>
                  <a:gd name="connsiteY0" fmla="*/ 0 h 1474038"/>
                  <a:gd name="connsiteX1" fmla="*/ 1095876 w 1124526"/>
                  <a:gd name="connsiteY1" fmla="*/ 79136 h 1474038"/>
                  <a:gd name="connsiteX2" fmla="*/ 1093395 w 1124526"/>
                  <a:gd name="connsiteY2" fmla="*/ 1384551 h 1474038"/>
                  <a:gd name="connsiteX3" fmla="*/ 1124526 w 1124526"/>
                  <a:gd name="connsiteY3" fmla="*/ 1474038 h 1474038"/>
                  <a:gd name="connsiteX4" fmla="*/ 961781 w 1124526"/>
                  <a:gd name="connsiteY4" fmla="*/ 1429896 h 1474038"/>
                  <a:gd name="connsiteX5" fmla="*/ 0 w 1124526"/>
                  <a:gd name="connsiteY5" fmla="*/ 736957 h 1474038"/>
                  <a:gd name="connsiteX6" fmla="*/ 961781 w 1124526"/>
                  <a:gd name="connsiteY6" fmla="*/ 44018 h 1474038"/>
                  <a:gd name="connsiteX7" fmla="*/ 1124070 w 1124526"/>
                  <a:gd name="connsiteY7" fmla="*/ 0 h 1474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4526" h="1474038">
                    <a:moveTo>
                      <a:pt x="1124070" y="0"/>
                    </a:moveTo>
                    <a:lnTo>
                      <a:pt x="1095876" y="79136"/>
                    </a:lnTo>
                    <a:cubicBezTo>
                      <a:pt x="966348" y="509454"/>
                      <a:pt x="969228" y="963719"/>
                      <a:pt x="1093395" y="1384551"/>
                    </a:cubicBezTo>
                    <a:lnTo>
                      <a:pt x="1124526" y="1474038"/>
                    </a:lnTo>
                    <a:lnTo>
                      <a:pt x="961781" y="1429896"/>
                    </a:lnTo>
                    <a:cubicBezTo>
                      <a:pt x="367544" y="1252557"/>
                      <a:pt x="0" y="1007567"/>
                      <a:pt x="0" y="736957"/>
                    </a:cubicBezTo>
                    <a:cubicBezTo>
                      <a:pt x="0" y="466348"/>
                      <a:pt x="367543" y="221357"/>
                      <a:pt x="961781" y="44018"/>
                    </a:cubicBezTo>
                    <a:lnTo>
                      <a:pt x="1124070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FSL">
            <a:extLst>
              <a:ext uri="{FF2B5EF4-FFF2-40B4-BE49-F238E27FC236}">
                <a16:creationId xmlns:a16="http://schemas.microsoft.com/office/drawing/2014/main" id="{FD3B3591-4D9C-A1E0-BE52-16FC338C4A8A}"/>
              </a:ext>
            </a:extLst>
          </p:cNvPr>
          <p:cNvGrpSpPr/>
          <p:nvPr/>
        </p:nvGrpSpPr>
        <p:grpSpPr>
          <a:xfrm>
            <a:off x="4420071" y="2699358"/>
            <a:ext cx="6646514" cy="1953104"/>
            <a:chOff x="2649039" y="2739805"/>
            <a:chExt cx="7888965" cy="2318203"/>
          </a:xfrm>
        </p:grpSpPr>
        <p:sp>
          <p:nvSpPr>
            <p:cNvPr id="15" name="PlatinumText">
              <a:extLst>
                <a:ext uri="{FF2B5EF4-FFF2-40B4-BE49-F238E27FC236}">
                  <a16:creationId xmlns:a16="http://schemas.microsoft.com/office/drawing/2014/main" id="{31E6C07C-1EE8-5252-D86B-AE25EC47D563}"/>
                </a:ext>
              </a:extLst>
            </p:cNvPr>
            <p:cNvSpPr/>
            <p:nvPr/>
          </p:nvSpPr>
          <p:spPr>
            <a:xfrm>
              <a:off x="2649039" y="2739805"/>
              <a:ext cx="6893923" cy="1378391"/>
            </a:xfrm>
            <a:custGeom>
              <a:avLst/>
              <a:gdLst/>
              <a:ahLst/>
              <a:cxnLst/>
              <a:rect l="l" t="t" r="r" b="b"/>
              <a:pathLst>
                <a:path w="6893923" h="1378391">
                  <a:moveTo>
                    <a:pt x="1810957" y="542700"/>
                  </a:moveTo>
                  <a:cubicBezTo>
                    <a:pt x="1715486" y="542700"/>
                    <a:pt x="1633556" y="576895"/>
                    <a:pt x="1565166" y="645284"/>
                  </a:cubicBezTo>
                  <a:cubicBezTo>
                    <a:pt x="1497124" y="713326"/>
                    <a:pt x="1463103" y="795368"/>
                    <a:pt x="1463103" y="891409"/>
                  </a:cubicBezTo>
                  <a:cubicBezTo>
                    <a:pt x="1463103" y="987629"/>
                    <a:pt x="1497124" y="1069760"/>
                    <a:pt x="1565166" y="1137802"/>
                  </a:cubicBezTo>
                  <a:cubicBezTo>
                    <a:pt x="1633378" y="1206013"/>
                    <a:pt x="1715308" y="1240119"/>
                    <a:pt x="1810957" y="1240119"/>
                  </a:cubicBezTo>
                  <a:cubicBezTo>
                    <a:pt x="1906829" y="1240119"/>
                    <a:pt x="1988871" y="1206013"/>
                    <a:pt x="2057082" y="1137802"/>
                  </a:cubicBezTo>
                  <a:cubicBezTo>
                    <a:pt x="2124910" y="1069974"/>
                    <a:pt x="2158824" y="987843"/>
                    <a:pt x="2158824" y="891409"/>
                  </a:cubicBezTo>
                  <a:cubicBezTo>
                    <a:pt x="2158824" y="795154"/>
                    <a:pt x="2124910" y="713112"/>
                    <a:pt x="2057082" y="645284"/>
                  </a:cubicBezTo>
                  <a:cubicBezTo>
                    <a:pt x="1988693" y="576895"/>
                    <a:pt x="1906651" y="542700"/>
                    <a:pt x="1810957" y="542700"/>
                  </a:cubicBezTo>
                  <a:close/>
                  <a:moveTo>
                    <a:pt x="5571237" y="404427"/>
                  </a:moveTo>
                  <a:cubicBezTo>
                    <a:pt x="5590812" y="404427"/>
                    <a:pt x="5607370" y="411198"/>
                    <a:pt x="5620911" y="424738"/>
                  </a:cubicBezTo>
                  <a:cubicBezTo>
                    <a:pt x="5634452" y="438279"/>
                    <a:pt x="5641222" y="454552"/>
                    <a:pt x="5641222" y="473557"/>
                  </a:cubicBezTo>
                  <a:lnTo>
                    <a:pt x="5641222" y="512668"/>
                  </a:lnTo>
                  <a:cubicBezTo>
                    <a:pt x="5710137" y="440508"/>
                    <a:pt x="5791127" y="404427"/>
                    <a:pt x="5884191" y="404427"/>
                  </a:cubicBezTo>
                  <a:cubicBezTo>
                    <a:pt x="5989914" y="404427"/>
                    <a:pt x="6077468" y="440227"/>
                    <a:pt x="6146856" y="511825"/>
                  </a:cubicBezTo>
                  <a:cubicBezTo>
                    <a:pt x="6171210" y="534744"/>
                    <a:pt x="6188049" y="556557"/>
                    <a:pt x="6197373" y="577265"/>
                  </a:cubicBezTo>
                  <a:cubicBezTo>
                    <a:pt x="6207508" y="555469"/>
                    <a:pt x="6221798" y="535350"/>
                    <a:pt x="6240242" y="516907"/>
                  </a:cubicBezTo>
                  <a:cubicBezTo>
                    <a:pt x="6315228" y="441920"/>
                    <a:pt x="6405470" y="404427"/>
                    <a:pt x="6510970" y="404427"/>
                  </a:cubicBezTo>
                  <a:cubicBezTo>
                    <a:pt x="6616692" y="404427"/>
                    <a:pt x="6707046" y="441920"/>
                    <a:pt x="6782032" y="516907"/>
                  </a:cubicBezTo>
                  <a:cubicBezTo>
                    <a:pt x="6856626" y="591500"/>
                    <a:pt x="6893923" y="681654"/>
                    <a:pt x="6893923" y="787367"/>
                  </a:cubicBezTo>
                  <a:lnTo>
                    <a:pt x="6893923" y="1309248"/>
                  </a:lnTo>
                  <a:cubicBezTo>
                    <a:pt x="6893923" y="1328440"/>
                    <a:pt x="6887197" y="1344762"/>
                    <a:pt x="6873746" y="1358214"/>
                  </a:cubicBezTo>
                  <a:cubicBezTo>
                    <a:pt x="6860294" y="1371665"/>
                    <a:pt x="6843687" y="1378391"/>
                    <a:pt x="6823924" y="1378391"/>
                  </a:cubicBezTo>
                  <a:cubicBezTo>
                    <a:pt x="6804394" y="1378391"/>
                    <a:pt x="6787988" y="1371752"/>
                    <a:pt x="6774711" y="1358475"/>
                  </a:cubicBezTo>
                  <a:cubicBezTo>
                    <a:pt x="6761434" y="1345197"/>
                    <a:pt x="6754795" y="1328788"/>
                    <a:pt x="6754795" y="1309248"/>
                  </a:cubicBezTo>
                  <a:lnTo>
                    <a:pt x="6754795" y="787367"/>
                  </a:lnTo>
                  <a:cubicBezTo>
                    <a:pt x="6754795" y="720235"/>
                    <a:pt x="6730669" y="662805"/>
                    <a:pt x="6682416" y="615078"/>
                  </a:cubicBezTo>
                  <a:cubicBezTo>
                    <a:pt x="6634164" y="566826"/>
                    <a:pt x="6577015" y="542700"/>
                    <a:pt x="6510970" y="542700"/>
                  </a:cubicBezTo>
                  <a:cubicBezTo>
                    <a:pt x="6444586" y="542700"/>
                    <a:pt x="6387268" y="566826"/>
                    <a:pt x="6339015" y="615078"/>
                  </a:cubicBezTo>
                  <a:cubicBezTo>
                    <a:pt x="6291663" y="662422"/>
                    <a:pt x="6267987" y="719851"/>
                    <a:pt x="6267987" y="787367"/>
                  </a:cubicBezTo>
                  <a:lnTo>
                    <a:pt x="6267987" y="1309248"/>
                  </a:lnTo>
                  <a:cubicBezTo>
                    <a:pt x="6267987" y="1328351"/>
                    <a:pt x="6261054" y="1344651"/>
                    <a:pt x="6247188" y="1358147"/>
                  </a:cubicBezTo>
                  <a:cubicBezTo>
                    <a:pt x="6233322" y="1371643"/>
                    <a:pt x="6216646" y="1378391"/>
                    <a:pt x="6197159" y="1378391"/>
                  </a:cubicBezTo>
                  <a:cubicBezTo>
                    <a:pt x="6177628" y="1378391"/>
                    <a:pt x="6161224" y="1371752"/>
                    <a:pt x="6147946" y="1358475"/>
                  </a:cubicBezTo>
                  <a:cubicBezTo>
                    <a:pt x="6134668" y="1345197"/>
                    <a:pt x="6128030" y="1328788"/>
                    <a:pt x="6128030" y="1309248"/>
                  </a:cubicBezTo>
                  <a:lnTo>
                    <a:pt x="6128030" y="787367"/>
                  </a:lnTo>
                  <a:cubicBezTo>
                    <a:pt x="6128030" y="720199"/>
                    <a:pt x="6104180" y="662769"/>
                    <a:pt x="6056480" y="615078"/>
                  </a:cubicBezTo>
                  <a:cubicBezTo>
                    <a:pt x="6008228" y="566826"/>
                    <a:pt x="5950798" y="542700"/>
                    <a:pt x="5884191" y="542700"/>
                  </a:cubicBezTo>
                  <a:cubicBezTo>
                    <a:pt x="5817808" y="542700"/>
                    <a:pt x="5760489" y="566826"/>
                    <a:pt x="5712237" y="615078"/>
                  </a:cubicBezTo>
                  <a:cubicBezTo>
                    <a:pt x="5664894" y="662422"/>
                    <a:pt x="5641222" y="719851"/>
                    <a:pt x="5641222" y="787367"/>
                  </a:cubicBezTo>
                  <a:lnTo>
                    <a:pt x="5641222" y="1309248"/>
                  </a:lnTo>
                  <a:cubicBezTo>
                    <a:pt x="5641222" y="1328440"/>
                    <a:pt x="5634496" y="1344762"/>
                    <a:pt x="5621045" y="1358214"/>
                  </a:cubicBezTo>
                  <a:cubicBezTo>
                    <a:pt x="5607593" y="1371665"/>
                    <a:pt x="5590991" y="1378391"/>
                    <a:pt x="5571237" y="1378391"/>
                  </a:cubicBezTo>
                  <a:cubicBezTo>
                    <a:pt x="5551964" y="1378391"/>
                    <a:pt x="5535482" y="1371730"/>
                    <a:pt x="5521790" y="1358408"/>
                  </a:cubicBezTo>
                  <a:cubicBezTo>
                    <a:pt x="5508097" y="1345086"/>
                    <a:pt x="5501251" y="1328699"/>
                    <a:pt x="5501251" y="1309248"/>
                  </a:cubicBezTo>
                  <a:lnTo>
                    <a:pt x="5501251" y="473557"/>
                  </a:lnTo>
                  <a:cubicBezTo>
                    <a:pt x="5501251" y="454293"/>
                    <a:pt x="5508142" y="437956"/>
                    <a:pt x="5521923" y="424544"/>
                  </a:cubicBezTo>
                  <a:cubicBezTo>
                    <a:pt x="5535705" y="411133"/>
                    <a:pt x="5552142" y="404427"/>
                    <a:pt x="5571237" y="404427"/>
                  </a:cubicBezTo>
                  <a:close/>
                  <a:moveTo>
                    <a:pt x="4565772" y="404427"/>
                  </a:moveTo>
                  <a:cubicBezTo>
                    <a:pt x="4585357" y="404427"/>
                    <a:pt x="4601919" y="411198"/>
                    <a:pt x="4615460" y="424738"/>
                  </a:cubicBezTo>
                  <a:cubicBezTo>
                    <a:pt x="4629000" y="438279"/>
                    <a:pt x="4635771" y="454552"/>
                    <a:pt x="4635771" y="473557"/>
                  </a:cubicBezTo>
                  <a:lnTo>
                    <a:pt x="4635771" y="925814"/>
                  </a:lnTo>
                  <a:cubicBezTo>
                    <a:pt x="4635771" y="1013083"/>
                    <a:pt x="4667933" y="1090726"/>
                    <a:pt x="4732258" y="1158741"/>
                  </a:cubicBezTo>
                  <a:cubicBezTo>
                    <a:pt x="4791600" y="1212993"/>
                    <a:pt x="4863639" y="1240119"/>
                    <a:pt x="4948377" y="1240119"/>
                  </a:cubicBezTo>
                  <a:cubicBezTo>
                    <a:pt x="5034186" y="1240119"/>
                    <a:pt x="5107839" y="1209369"/>
                    <a:pt x="5169338" y="1147870"/>
                  </a:cubicBezTo>
                  <a:cubicBezTo>
                    <a:pt x="5231015" y="1086728"/>
                    <a:pt x="5261854" y="1012709"/>
                    <a:pt x="5261854" y="925814"/>
                  </a:cubicBezTo>
                  <a:lnTo>
                    <a:pt x="5261854" y="473557"/>
                  </a:lnTo>
                  <a:cubicBezTo>
                    <a:pt x="5261854" y="454204"/>
                    <a:pt x="5268537" y="437844"/>
                    <a:pt x="5281904" y="424478"/>
                  </a:cubicBezTo>
                  <a:cubicBezTo>
                    <a:pt x="5295271" y="411111"/>
                    <a:pt x="5311630" y="404427"/>
                    <a:pt x="5330983" y="404427"/>
                  </a:cubicBezTo>
                  <a:cubicBezTo>
                    <a:pt x="5350283" y="404427"/>
                    <a:pt x="5366914" y="411220"/>
                    <a:pt x="5380878" y="424805"/>
                  </a:cubicBezTo>
                  <a:cubicBezTo>
                    <a:pt x="5394842" y="438390"/>
                    <a:pt x="5401824" y="454641"/>
                    <a:pt x="5401824" y="473557"/>
                  </a:cubicBezTo>
                  <a:lnTo>
                    <a:pt x="5401824" y="1309248"/>
                  </a:lnTo>
                  <a:cubicBezTo>
                    <a:pt x="5401824" y="1328351"/>
                    <a:pt x="5394889" y="1344651"/>
                    <a:pt x="5381018" y="1358147"/>
                  </a:cubicBezTo>
                  <a:cubicBezTo>
                    <a:pt x="5367148" y="1371643"/>
                    <a:pt x="5350470" y="1378391"/>
                    <a:pt x="5330983" y="1378391"/>
                  </a:cubicBezTo>
                  <a:cubicBezTo>
                    <a:pt x="5311452" y="1378391"/>
                    <a:pt x="5295048" y="1371752"/>
                    <a:pt x="5281770" y="1358475"/>
                  </a:cubicBezTo>
                  <a:cubicBezTo>
                    <a:pt x="5268493" y="1345197"/>
                    <a:pt x="5261854" y="1328788"/>
                    <a:pt x="5261854" y="1309248"/>
                  </a:cubicBezTo>
                  <a:lnTo>
                    <a:pt x="5261854" y="1229034"/>
                  </a:lnTo>
                  <a:cubicBezTo>
                    <a:pt x="5175261" y="1328605"/>
                    <a:pt x="5070769" y="1378391"/>
                    <a:pt x="4948377" y="1378391"/>
                  </a:cubicBezTo>
                  <a:cubicBezTo>
                    <a:pt x="4824488" y="1378391"/>
                    <a:pt x="4716141" y="1331128"/>
                    <a:pt x="4623336" y="1236602"/>
                  </a:cubicBezTo>
                  <a:cubicBezTo>
                    <a:pt x="4538873" y="1155207"/>
                    <a:pt x="4496643" y="1051611"/>
                    <a:pt x="4496643" y="925814"/>
                  </a:cubicBezTo>
                  <a:lnTo>
                    <a:pt x="4496643" y="473557"/>
                  </a:lnTo>
                  <a:cubicBezTo>
                    <a:pt x="4496643" y="454204"/>
                    <a:pt x="4503326" y="437844"/>
                    <a:pt x="4516693" y="424478"/>
                  </a:cubicBezTo>
                  <a:cubicBezTo>
                    <a:pt x="4530060" y="411111"/>
                    <a:pt x="4546419" y="404427"/>
                    <a:pt x="4565772" y="404427"/>
                  </a:cubicBezTo>
                  <a:close/>
                  <a:moveTo>
                    <a:pt x="3556122" y="404427"/>
                  </a:moveTo>
                  <a:cubicBezTo>
                    <a:pt x="3575706" y="404427"/>
                    <a:pt x="3592269" y="411198"/>
                    <a:pt x="3605810" y="424738"/>
                  </a:cubicBezTo>
                  <a:cubicBezTo>
                    <a:pt x="3619350" y="438279"/>
                    <a:pt x="3626121" y="454552"/>
                    <a:pt x="3626121" y="473557"/>
                  </a:cubicBezTo>
                  <a:lnTo>
                    <a:pt x="3626121" y="553771"/>
                  </a:lnTo>
                  <a:cubicBezTo>
                    <a:pt x="3712356" y="454209"/>
                    <a:pt x="3816559" y="404427"/>
                    <a:pt x="3938728" y="404427"/>
                  </a:cubicBezTo>
                  <a:cubicBezTo>
                    <a:pt x="4064453" y="404427"/>
                    <a:pt x="4166481" y="446939"/>
                    <a:pt x="4244810" y="531963"/>
                  </a:cubicBezTo>
                  <a:cubicBezTo>
                    <a:pt x="4343053" y="623904"/>
                    <a:pt x="4392174" y="732251"/>
                    <a:pt x="4392174" y="857005"/>
                  </a:cubicBezTo>
                  <a:lnTo>
                    <a:pt x="4392174" y="1309248"/>
                  </a:lnTo>
                  <a:cubicBezTo>
                    <a:pt x="4392174" y="1328351"/>
                    <a:pt x="4385239" y="1344651"/>
                    <a:pt x="4371369" y="1358147"/>
                  </a:cubicBezTo>
                  <a:cubicBezTo>
                    <a:pt x="4357498" y="1371643"/>
                    <a:pt x="4340820" y="1378391"/>
                    <a:pt x="4321333" y="1378391"/>
                  </a:cubicBezTo>
                  <a:cubicBezTo>
                    <a:pt x="4301802" y="1378391"/>
                    <a:pt x="4285398" y="1371752"/>
                    <a:pt x="4272120" y="1358475"/>
                  </a:cubicBezTo>
                  <a:cubicBezTo>
                    <a:pt x="4258843" y="1345197"/>
                    <a:pt x="4252204" y="1328788"/>
                    <a:pt x="4252204" y="1309248"/>
                  </a:cubicBezTo>
                  <a:lnTo>
                    <a:pt x="4252204" y="857005"/>
                  </a:lnTo>
                  <a:cubicBezTo>
                    <a:pt x="4252204" y="769610"/>
                    <a:pt x="4219761" y="693492"/>
                    <a:pt x="4154874" y="628650"/>
                  </a:cubicBezTo>
                  <a:cubicBezTo>
                    <a:pt x="4096379" y="571350"/>
                    <a:pt x="4024331" y="542700"/>
                    <a:pt x="3938728" y="542700"/>
                  </a:cubicBezTo>
                  <a:cubicBezTo>
                    <a:pt x="3853330" y="542700"/>
                    <a:pt x="3779511" y="573819"/>
                    <a:pt x="3717273" y="636058"/>
                  </a:cubicBezTo>
                  <a:cubicBezTo>
                    <a:pt x="3656504" y="696291"/>
                    <a:pt x="3626121" y="769940"/>
                    <a:pt x="3626121" y="857005"/>
                  </a:cubicBezTo>
                  <a:lnTo>
                    <a:pt x="3626121" y="1309248"/>
                  </a:lnTo>
                  <a:cubicBezTo>
                    <a:pt x="3626121" y="1328440"/>
                    <a:pt x="3619395" y="1344762"/>
                    <a:pt x="3605943" y="1358214"/>
                  </a:cubicBezTo>
                  <a:cubicBezTo>
                    <a:pt x="3592492" y="1371665"/>
                    <a:pt x="3575885" y="1378391"/>
                    <a:pt x="3556122" y="1378391"/>
                  </a:cubicBezTo>
                  <a:cubicBezTo>
                    <a:pt x="3536591" y="1378391"/>
                    <a:pt x="3520187" y="1371752"/>
                    <a:pt x="3506909" y="1358475"/>
                  </a:cubicBezTo>
                  <a:cubicBezTo>
                    <a:pt x="3493631" y="1345197"/>
                    <a:pt x="3486992" y="1328788"/>
                    <a:pt x="3486992" y="1309248"/>
                  </a:cubicBezTo>
                  <a:lnTo>
                    <a:pt x="3486992" y="473557"/>
                  </a:lnTo>
                  <a:cubicBezTo>
                    <a:pt x="3486992" y="454204"/>
                    <a:pt x="3493676" y="437844"/>
                    <a:pt x="3507043" y="424478"/>
                  </a:cubicBezTo>
                  <a:cubicBezTo>
                    <a:pt x="3520410" y="411111"/>
                    <a:pt x="3536769" y="404427"/>
                    <a:pt x="3556122" y="404427"/>
                  </a:cubicBezTo>
                  <a:close/>
                  <a:moveTo>
                    <a:pt x="3230750" y="404427"/>
                  </a:moveTo>
                  <a:cubicBezTo>
                    <a:pt x="3250059" y="404427"/>
                    <a:pt x="3266690" y="411220"/>
                    <a:pt x="3280645" y="424805"/>
                  </a:cubicBezTo>
                  <a:cubicBezTo>
                    <a:pt x="3294601" y="438390"/>
                    <a:pt x="3301578" y="454641"/>
                    <a:pt x="3301578" y="473557"/>
                  </a:cubicBezTo>
                  <a:lnTo>
                    <a:pt x="3301578" y="1309248"/>
                  </a:lnTo>
                  <a:cubicBezTo>
                    <a:pt x="3301578" y="1328351"/>
                    <a:pt x="3294645" y="1344651"/>
                    <a:pt x="3280779" y="1358147"/>
                  </a:cubicBezTo>
                  <a:cubicBezTo>
                    <a:pt x="3266913" y="1371643"/>
                    <a:pt x="3250237" y="1378391"/>
                    <a:pt x="3230750" y="1378391"/>
                  </a:cubicBezTo>
                  <a:cubicBezTo>
                    <a:pt x="3211219" y="1378391"/>
                    <a:pt x="3194815" y="1371752"/>
                    <a:pt x="3181537" y="1358475"/>
                  </a:cubicBezTo>
                  <a:cubicBezTo>
                    <a:pt x="3168260" y="1345197"/>
                    <a:pt x="3161621" y="1328788"/>
                    <a:pt x="3161621" y="1309248"/>
                  </a:cubicBezTo>
                  <a:lnTo>
                    <a:pt x="3161621" y="473557"/>
                  </a:lnTo>
                  <a:cubicBezTo>
                    <a:pt x="3161621" y="454204"/>
                    <a:pt x="3168304" y="437844"/>
                    <a:pt x="3181671" y="424478"/>
                  </a:cubicBezTo>
                  <a:cubicBezTo>
                    <a:pt x="3195038" y="411111"/>
                    <a:pt x="3211398" y="404427"/>
                    <a:pt x="3230750" y="404427"/>
                  </a:cubicBezTo>
                  <a:close/>
                  <a:moveTo>
                    <a:pt x="1810957" y="404427"/>
                  </a:moveTo>
                  <a:cubicBezTo>
                    <a:pt x="1945766" y="404427"/>
                    <a:pt x="2060732" y="451989"/>
                    <a:pt x="2155856" y="547112"/>
                  </a:cubicBezTo>
                  <a:cubicBezTo>
                    <a:pt x="2251148" y="642405"/>
                    <a:pt x="2298795" y="757171"/>
                    <a:pt x="2298795" y="891409"/>
                  </a:cubicBezTo>
                  <a:lnTo>
                    <a:pt x="2298795" y="1309248"/>
                  </a:lnTo>
                  <a:cubicBezTo>
                    <a:pt x="2298795" y="1328440"/>
                    <a:pt x="2292069" y="1344762"/>
                    <a:pt x="2278617" y="1358214"/>
                  </a:cubicBezTo>
                  <a:cubicBezTo>
                    <a:pt x="2265166" y="1371665"/>
                    <a:pt x="2248563" y="1378391"/>
                    <a:pt x="2228809" y="1378391"/>
                  </a:cubicBezTo>
                  <a:cubicBezTo>
                    <a:pt x="2209537" y="1378391"/>
                    <a:pt x="2193055" y="1371730"/>
                    <a:pt x="2179362" y="1358408"/>
                  </a:cubicBezTo>
                  <a:cubicBezTo>
                    <a:pt x="2165670" y="1345086"/>
                    <a:pt x="2158824" y="1328699"/>
                    <a:pt x="2158824" y="1309248"/>
                  </a:cubicBezTo>
                  <a:lnTo>
                    <a:pt x="2158824" y="1208068"/>
                  </a:lnTo>
                  <a:cubicBezTo>
                    <a:pt x="2062480" y="1321617"/>
                    <a:pt x="1946524" y="1378391"/>
                    <a:pt x="1810957" y="1378391"/>
                  </a:cubicBezTo>
                  <a:cubicBezTo>
                    <a:pt x="1676192" y="1378391"/>
                    <a:pt x="1561338" y="1330919"/>
                    <a:pt x="1466393" y="1235974"/>
                  </a:cubicBezTo>
                  <a:cubicBezTo>
                    <a:pt x="1371448" y="1141029"/>
                    <a:pt x="1323975" y="1026174"/>
                    <a:pt x="1323975" y="891409"/>
                  </a:cubicBezTo>
                  <a:cubicBezTo>
                    <a:pt x="1323975" y="756823"/>
                    <a:pt x="1371448" y="642057"/>
                    <a:pt x="1466393" y="547112"/>
                  </a:cubicBezTo>
                  <a:cubicBezTo>
                    <a:pt x="1561516" y="451989"/>
                    <a:pt x="1676371" y="404427"/>
                    <a:pt x="1810957" y="404427"/>
                  </a:cubicBezTo>
                  <a:close/>
                  <a:moveTo>
                    <a:pt x="138286" y="139114"/>
                  </a:moveTo>
                  <a:lnTo>
                    <a:pt x="138286" y="759341"/>
                  </a:lnTo>
                  <a:lnTo>
                    <a:pt x="343508" y="759341"/>
                  </a:lnTo>
                  <a:cubicBezTo>
                    <a:pt x="428755" y="759341"/>
                    <a:pt x="501566" y="729153"/>
                    <a:pt x="561941" y="668778"/>
                  </a:cubicBezTo>
                  <a:cubicBezTo>
                    <a:pt x="623057" y="607653"/>
                    <a:pt x="653615" y="534472"/>
                    <a:pt x="653615" y="449235"/>
                  </a:cubicBezTo>
                  <a:cubicBezTo>
                    <a:pt x="653615" y="364193"/>
                    <a:pt x="623057" y="291378"/>
                    <a:pt x="561941" y="230788"/>
                  </a:cubicBezTo>
                  <a:cubicBezTo>
                    <a:pt x="501360" y="169672"/>
                    <a:pt x="428550" y="139114"/>
                    <a:pt x="343508" y="139114"/>
                  </a:cubicBezTo>
                  <a:close/>
                  <a:moveTo>
                    <a:pt x="3230750" y="108240"/>
                  </a:moveTo>
                  <a:cubicBezTo>
                    <a:pt x="3255256" y="108240"/>
                    <a:pt x="3275983" y="116891"/>
                    <a:pt x="3292934" y="134194"/>
                  </a:cubicBezTo>
                  <a:cubicBezTo>
                    <a:pt x="3309884" y="151496"/>
                    <a:pt x="3318359" y="171763"/>
                    <a:pt x="3318359" y="194993"/>
                  </a:cubicBezTo>
                  <a:cubicBezTo>
                    <a:pt x="3318359" y="219222"/>
                    <a:pt x="3309955" y="239740"/>
                    <a:pt x="3293148" y="256548"/>
                  </a:cubicBezTo>
                  <a:cubicBezTo>
                    <a:pt x="3276340" y="273355"/>
                    <a:pt x="3255541" y="281759"/>
                    <a:pt x="3230750" y="281759"/>
                  </a:cubicBezTo>
                  <a:cubicBezTo>
                    <a:pt x="3206994" y="281759"/>
                    <a:pt x="3186596" y="273416"/>
                    <a:pt x="3169557" y="256728"/>
                  </a:cubicBezTo>
                  <a:cubicBezTo>
                    <a:pt x="3152517" y="240041"/>
                    <a:pt x="3143998" y="219462"/>
                    <a:pt x="3143998" y="194993"/>
                  </a:cubicBezTo>
                  <a:cubicBezTo>
                    <a:pt x="3143998" y="171165"/>
                    <a:pt x="3152499" y="150750"/>
                    <a:pt x="3169503" y="133746"/>
                  </a:cubicBezTo>
                  <a:cubicBezTo>
                    <a:pt x="3186507" y="116742"/>
                    <a:pt x="3206923" y="108240"/>
                    <a:pt x="3230750" y="108240"/>
                  </a:cubicBezTo>
                  <a:close/>
                  <a:moveTo>
                    <a:pt x="68301" y="1684"/>
                  </a:moveTo>
                  <a:lnTo>
                    <a:pt x="343508" y="1684"/>
                  </a:lnTo>
                  <a:cubicBezTo>
                    <a:pt x="468138" y="1684"/>
                    <a:pt x="573610" y="45721"/>
                    <a:pt x="659926" y="133793"/>
                  </a:cubicBezTo>
                  <a:cubicBezTo>
                    <a:pt x="747918" y="220029"/>
                    <a:pt x="791914" y="325176"/>
                    <a:pt x="791914" y="449235"/>
                  </a:cubicBezTo>
                  <a:cubicBezTo>
                    <a:pt x="791914" y="572464"/>
                    <a:pt x="747900" y="678088"/>
                    <a:pt x="659873" y="766107"/>
                  </a:cubicBezTo>
                  <a:cubicBezTo>
                    <a:pt x="572763" y="853216"/>
                    <a:pt x="467309" y="896771"/>
                    <a:pt x="343508" y="896771"/>
                  </a:cubicBezTo>
                  <a:lnTo>
                    <a:pt x="138286" y="896771"/>
                  </a:lnTo>
                  <a:lnTo>
                    <a:pt x="138286" y="1309248"/>
                  </a:lnTo>
                  <a:cubicBezTo>
                    <a:pt x="138286" y="1328440"/>
                    <a:pt x="131560" y="1344762"/>
                    <a:pt x="118109" y="1358214"/>
                  </a:cubicBezTo>
                  <a:cubicBezTo>
                    <a:pt x="104657" y="1371665"/>
                    <a:pt x="88055" y="1378391"/>
                    <a:pt x="68301" y="1378391"/>
                  </a:cubicBezTo>
                  <a:cubicBezTo>
                    <a:pt x="48841" y="1378391"/>
                    <a:pt x="32593" y="1371686"/>
                    <a:pt x="19556" y="1358274"/>
                  </a:cubicBezTo>
                  <a:cubicBezTo>
                    <a:pt x="6519" y="1344863"/>
                    <a:pt x="0" y="1328521"/>
                    <a:pt x="0" y="1309248"/>
                  </a:cubicBezTo>
                  <a:lnTo>
                    <a:pt x="0" y="70814"/>
                  </a:lnTo>
                  <a:cubicBezTo>
                    <a:pt x="0" y="51729"/>
                    <a:pt x="6563" y="35436"/>
                    <a:pt x="19689" y="21935"/>
                  </a:cubicBezTo>
                  <a:cubicBezTo>
                    <a:pt x="32816" y="8435"/>
                    <a:pt x="49019" y="1684"/>
                    <a:pt x="68301" y="1684"/>
                  </a:cubicBezTo>
                  <a:close/>
                  <a:moveTo>
                    <a:pt x="2621599" y="842"/>
                  </a:moveTo>
                  <a:cubicBezTo>
                    <a:pt x="2640907" y="842"/>
                    <a:pt x="2657539" y="7635"/>
                    <a:pt x="2671494" y="21220"/>
                  </a:cubicBezTo>
                  <a:cubicBezTo>
                    <a:pt x="2685449" y="34805"/>
                    <a:pt x="2692427" y="51060"/>
                    <a:pt x="2692427" y="69985"/>
                  </a:cubicBezTo>
                  <a:lnTo>
                    <a:pt x="2692427" y="404427"/>
                  </a:lnTo>
                  <a:lnTo>
                    <a:pt x="2831368" y="404427"/>
                  </a:lnTo>
                  <a:cubicBezTo>
                    <a:pt x="2850659" y="404427"/>
                    <a:pt x="2867285" y="411220"/>
                    <a:pt x="2881249" y="424805"/>
                  </a:cubicBezTo>
                  <a:cubicBezTo>
                    <a:pt x="2895213" y="438390"/>
                    <a:pt x="2902196" y="454641"/>
                    <a:pt x="2902196" y="473557"/>
                  </a:cubicBezTo>
                  <a:cubicBezTo>
                    <a:pt x="2902196" y="492660"/>
                    <a:pt x="2895260" y="508960"/>
                    <a:pt x="2881390" y="522456"/>
                  </a:cubicBezTo>
                  <a:cubicBezTo>
                    <a:pt x="2867519" y="535952"/>
                    <a:pt x="2850845" y="542700"/>
                    <a:pt x="2831368" y="542700"/>
                  </a:cubicBezTo>
                  <a:lnTo>
                    <a:pt x="2692427" y="542700"/>
                  </a:lnTo>
                  <a:lnTo>
                    <a:pt x="2692427" y="1030685"/>
                  </a:lnTo>
                  <a:cubicBezTo>
                    <a:pt x="2692427" y="1170307"/>
                    <a:pt x="2761672" y="1240119"/>
                    <a:pt x="2900163" y="1240119"/>
                  </a:cubicBezTo>
                  <a:cubicBezTo>
                    <a:pt x="2919471" y="1240119"/>
                    <a:pt x="2936103" y="1246911"/>
                    <a:pt x="2950058" y="1260497"/>
                  </a:cubicBezTo>
                  <a:cubicBezTo>
                    <a:pt x="2964013" y="1274082"/>
                    <a:pt x="2970991" y="1290332"/>
                    <a:pt x="2970991" y="1309248"/>
                  </a:cubicBezTo>
                  <a:cubicBezTo>
                    <a:pt x="2970991" y="1328351"/>
                    <a:pt x="2964058" y="1344651"/>
                    <a:pt x="2950192" y="1358147"/>
                  </a:cubicBezTo>
                  <a:cubicBezTo>
                    <a:pt x="2936326" y="1371643"/>
                    <a:pt x="2919649" y="1378391"/>
                    <a:pt x="2900163" y="1378391"/>
                  </a:cubicBezTo>
                  <a:cubicBezTo>
                    <a:pt x="2668368" y="1378391"/>
                    <a:pt x="2552470" y="1262489"/>
                    <a:pt x="2552470" y="1030685"/>
                  </a:cubicBezTo>
                  <a:lnTo>
                    <a:pt x="2552470" y="542700"/>
                  </a:lnTo>
                  <a:lnTo>
                    <a:pt x="2483153" y="542700"/>
                  </a:lnTo>
                  <a:cubicBezTo>
                    <a:pt x="2463889" y="542700"/>
                    <a:pt x="2447412" y="536039"/>
                    <a:pt x="2433719" y="522716"/>
                  </a:cubicBezTo>
                  <a:cubicBezTo>
                    <a:pt x="2420027" y="509394"/>
                    <a:pt x="2413181" y="493008"/>
                    <a:pt x="2413181" y="473557"/>
                  </a:cubicBezTo>
                  <a:cubicBezTo>
                    <a:pt x="2413181" y="454293"/>
                    <a:pt x="2420072" y="437956"/>
                    <a:pt x="2433853" y="424544"/>
                  </a:cubicBezTo>
                  <a:cubicBezTo>
                    <a:pt x="2447635" y="411133"/>
                    <a:pt x="2464068" y="404427"/>
                    <a:pt x="2483153" y="404427"/>
                  </a:cubicBezTo>
                  <a:lnTo>
                    <a:pt x="2552470" y="404427"/>
                  </a:lnTo>
                  <a:lnTo>
                    <a:pt x="2552470" y="69985"/>
                  </a:lnTo>
                  <a:cubicBezTo>
                    <a:pt x="2552470" y="50623"/>
                    <a:pt x="2559153" y="34259"/>
                    <a:pt x="2572520" y="20892"/>
                  </a:cubicBezTo>
                  <a:cubicBezTo>
                    <a:pt x="2585887" y="7526"/>
                    <a:pt x="2602247" y="842"/>
                    <a:pt x="2621599" y="842"/>
                  </a:cubicBezTo>
                  <a:close/>
                  <a:moveTo>
                    <a:pt x="989413" y="0"/>
                  </a:moveTo>
                  <a:cubicBezTo>
                    <a:pt x="1008703" y="0"/>
                    <a:pt x="1025330" y="6792"/>
                    <a:pt x="1039295" y="20378"/>
                  </a:cubicBezTo>
                  <a:cubicBezTo>
                    <a:pt x="1053259" y="33963"/>
                    <a:pt x="1060241" y="50218"/>
                    <a:pt x="1060241" y="69143"/>
                  </a:cubicBezTo>
                  <a:lnTo>
                    <a:pt x="1060241" y="1240119"/>
                  </a:lnTo>
                  <a:lnTo>
                    <a:pt x="1128688" y="1240119"/>
                  </a:lnTo>
                  <a:cubicBezTo>
                    <a:pt x="1147988" y="1240119"/>
                    <a:pt x="1164619" y="1246911"/>
                    <a:pt x="1178583" y="1260497"/>
                  </a:cubicBezTo>
                  <a:cubicBezTo>
                    <a:pt x="1192547" y="1274082"/>
                    <a:pt x="1199529" y="1290332"/>
                    <a:pt x="1199529" y="1309248"/>
                  </a:cubicBezTo>
                  <a:cubicBezTo>
                    <a:pt x="1199529" y="1328351"/>
                    <a:pt x="1192594" y="1344651"/>
                    <a:pt x="1178724" y="1358147"/>
                  </a:cubicBezTo>
                  <a:cubicBezTo>
                    <a:pt x="1164853" y="1371643"/>
                    <a:pt x="1148175" y="1378391"/>
                    <a:pt x="1128688" y="1378391"/>
                  </a:cubicBezTo>
                  <a:lnTo>
                    <a:pt x="989413" y="1378391"/>
                  </a:lnTo>
                  <a:cubicBezTo>
                    <a:pt x="969873" y="1378391"/>
                    <a:pt x="953464" y="1371752"/>
                    <a:pt x="940187" y="1358475"/>
                  </a:cubicBezTo>
                  <a:cubicBezTo>
                    <a:pt x="926909" y="1345197"/>
                    <a:pt x="920270" y="1328788"/>
                    <a:pt x="920270" y="1309248"/>
                  </a:cubicBezTo>
                  <a:lnTo>
                    <a:pt x="920270" y="69143"/>
                  </a:lnTo>
                  <a:cubicBezTo>
                    <a:pt x="920270" y="49781"/>
                    <a:pt x="926954" y="33417"/>
                    <a:pt x="940320" y="20050"/>
                  </a:cubicBezTo>
                  <a:cubicBezTo>
                    <a:pt x="953687" y="6683"/>
                    <a:pt x="970052" y="0"/>
                    <a:pt x="989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100000">
                  <a:srgbClr val="0C79B0"/>
                </a:gs>
                <a:gs pos="90000">
                  <a:srgbClr val="00B0F0"/>
                </a:gs>
              </a:gsLst>
              <a:lin ang="2700000" scaled="1"/>
              <a:tileRect/>
            </a:gradFill>
            <a:ln>
              <a:noFill/>
            </a:ln>
            <a:effectLst>
              <a:glow rad="63500">
                <a:schemeClr val="bg1">
                  <a:alpha val="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6" name="preview">
              <a:extLst>
                <a:ext uri="{FF2B5EF4-FFF2-40B4-BE49-F238E27FC236}">
                  <a16:creationId xmlns:a16="http://schemas.microsoft.com/office/drawing/2014/main" id="{8370BF6D-4218-FFB7-D414-6D2D6C67C630}"/>
                </a:ext>
              </a:extLst>
            </p:cNvPr>
            <p:cNvGrpSpPr/>
            <p:nvPr/>
          </p:nvGrpSpPr>
          <p:grpSpPr>
            <a:xfrm>
              <a:off x="9238908" y="4292028"/>
              <a:ext cx="1299096" cy="765980"/>
              <a:chOff x="8914816" y="4222580"/>
              <a:chExt cx="1299096" cy="765980"/>
            </a:xfrm>
          </p:grpSpPr>
          <p:sp>
            <p:nvSpPr>
              <p:cNvPr id="17" name="preview_bg">
                <a:extLst>
                  <a:ext uri="{FF2B5EF4-FFF2-40B4-BE49-F238E27FC236}">
                    <a16:creationId xmlns:a16="http://schemas.microsoft.com/office/drawing/2014/main" id="{F833A84B-3D16-00A5-5555-C050FC641E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4816" y="4222581"/>
                <a:ext cx="1299096" cy="765979"/>
              </a:xfrm>
              <a:prstGeom prst="roundRect">
                <a:avLst/>
              </a:prstGeom>
              <a:solidFill>
                <a:srgbClr val="FFC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review_text">
                <a:extLst>
                  <a:ext uri="{FF2B5EF4-FFF2-40B4-BE49-F238E27FC236}">
                    <a16:creationId xmlns:a16="http://schemas.microsoft.com/office/drawing/2014/main" id="{0BBCFFDE-1793-C80A-6BEF-4F245F2575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058" t="10018" r="9056" b="24493"/>
              <a:stretch/>
            </p:blipFill>
            <p:spPr>
              <a:xfrm>
                <a:off x="8914816" y="4222580"/>
                <a:ext cx="1299096" cy="765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50756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900">
        <p159:morph option="byObject"/>
      </p:transition>
    </mc:Choice>
    <mc:Fallback>
      <p:transition advClick="0" advTm="9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81988B1-A29A-EE0C-7F0C-3EDF278C311E}"/>
              </a:ext>
            </a:extLst>
          </p:cNvPr>
          <p:cNvSpPr txBox="1"/>
          <p:nvPr/>
        </p:nvSpPr>
        <p:spPr>
          <a:xfrm>
            <a:off x="3951824" y="2767281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等线" panose="02010600030101010101" pitchFamily="2" charset="-122"/>
              </a:rPr>
              <a:t>现已推出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ource Sans Pro" panose="020B0503030403020204" pitchFamily="34" charset="0"/>
              <a:ea typeface="等线" panose="02010600030101010101" pitchFamily="2" charset="-122"/>
            </a:endParaRPr>
          </a:p>
        </p:txBody>
      </p:sp>
      <p:sp>
        <p:nvSpPr>
          <p:cNvPr id="3" name="TriangleA">
            <a:extLst>
              <a:ext uri="{FF2B5EF4-FFF2-40B4-BE49-F238E27FC236}">
                <a16:creationId xmlns:a16="http://schemas.microsoft.com/office/drawing/2014/main" id="{034D9E59-BC92-40F8-0441-796A84244720}"/>
              </a:ext>
            </a:extLst>
          </p:cNvPr>
          <p:cNvSpPr/>
          <p:nvPr/>
        </p:nvSpPr>
        <p:spPr>
          <a:xfrm rot="20098800">
            <a:off x="4144525" y="429860"/>
            <a:ext cx="1579225" cy="1329232"/>
          </a:xfrm>
          <a:prstGeom prst="triangl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ircleB">
            <a:extLst>
              <a:ext uri="{FF2B5EF4-FFF2-40B4-BE49-F238E27FC236}">
                <a16:creationId xmlns:a16="http://schemas.microsoft.com/office/drawing/2014/main" id="{1505B421-9088-5FEA-8248-23449A2D530C}"/>
              </a:ext>
            </a:extLst>
          </p:cNvPr>
          <p:cNvSpPr/>
          <p:nvPr/>
        </p:nvSpPr>
        <p:spPr>
          <a:xfrm>
            <a:off x="2718116" y="2828043"/>
            <a:ext cx="1045825" cy="1045825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CircleA">
            <a:extLst>
              <a:ext uri="{FF2B5EF4-FFF2-40B4-BE49-F238E27FC236}">
                <a16:creationId xmlns:a16="http://schemas.microsoft.com/office/drawing/2014/main" id="{47DB570C-D26F-1D6E-05C7-8142EF9FAA4D}"/>
              </a:ext>
            </a:extLst>
          </p:cNvPr>
          <p:cNvSpPr/>
          <p:nvPr/>
        </p:nvSpPr>
        <p:spPr>
          <a:xfrm>
            <a:off x="8144505" y="4624851"/>
            <a:ext cx="1526788" cy="1526788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B">
            <a:extLst>
              <a:ext uri="{FF2B5EF4-FFF2-40B4-BE49-F238E27FC236}">
                <a16:creationId xmlns:a16="http://schemas.microsoft.com/office/drawing/2014/main" id="{43D426F4-874E-09B0-0870-F7AB76ED3063}"/>
              </a:ext>
            </a:extLst>
          </p:cNvPr>
          <p:cNvSpPr/>
          <p:nvPr/>
        </p:nvSpPr>
        <p:spPr>
          <a:xfrm>
            <a:off x="8804442" y="1926468"/>
            <a:ext cx="1045825" cy="1045825"/>
          </a:xfrm>
          <a:prstGeom prst="round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">
            <a:extLst>
              <a:ext uri="{FF2B5EF4-FFF2-40B4-BE49-F238E27FC236}">
                <a16:creationId xmlns:a16="http://schemas.microsoft.com/office/drawing/2014/main" id="{469ED72F-F362-35D9-7A6F-3D6983931009}"/>
              </a:ext>
            </a:extLst>
          </p:cNvPr>
          <p:cNvSpPr/>
          <p:nvPr/>
        </p:nvSpPr>
        <p:spPr>
          <a:xfrm>
            <a:off x="2891708" y="5105814"/>
            <a:ext cx="1045825" cy="1045825"/>
          </a:xfrm>
          <a:prstGeom prst="round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riangleB">
            <a:extLst>
              <a:ext uri="{FF2B5EF4-FFF2-40B4-BE49-F238E27FC236}">
                <a16:creationId xmlns:a16="http://schemas.microsoft.com/office/drawing/2014/main" id="{EE767F6A-B130-BB44-D3E4-82FABDDD89E2}"/>
              </a:ext>
            </a:extLst>
          </p:cNvPr>
          <p:cNvSpPr/>
          <p:nvPr/>
        </p:nvSpPr>
        <p:spPr>
          <a:xfrm>
            <a:off x="10585932" y="3677550"/>
            <a:ext cx="932362" cy="784768"/>
          </a:xfrm>
          <a:prstGeom prst="triangl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ircleB">
            <a:extLst>
              <a:ext uri="{FF2B5EF4-FFF2-40B4-BE49-F238E27FC236}">
                <a16:creationId xmlns:a16="http://schemas.microsoft.com/office/drawing/2014/main" id="{168654A5-4193-9AEC-3B07-39B110845329}"/>
              </a:ext>
            </a:extLst>
          </p:cNvPr>
          <p:cNvSpPr/>
          <p:nvPr/>
        </p:nvSpPr>
        <p:spPr>
          <a:xfrm>
            <a:off x="10595210" y="723380"/>
            <a:ext cx="1045825" cy="1045825"/>
          </a:xfrm>
          <a:prstGeom prst="ellips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riangleC">
            <a:extLst>
              <a:ext uri="{FF2B5EF4-FFF2-40B4-BE49-F238E27FC236}">
                <a16:creationId xmlns:a16="http://schemas.microsoft.com/office/drawing/2014/main" id="{9BD3EAE5-7245-C1DC-C0F3-1BDF148BAC08}"/>
              </a:ext>
            </a:extLst>
          </p:cNvPr>
          <p:cNvSpPr/>
          <p:nvPr/>
        </p:nvSpPr>
        <p:spPr>
          <a:xfrm rot="824614">
            <a:off x="550966" y="3328998"/>
            <a:ext cx="1128297" cy="949686"/>
          </a:xfrm>
          <a:prstGeom prst="triangle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logo">
            <a:extLst>
              <a:ext uri="{FF2B5EF4-FFF2-40B4-BE49-F238E27FC236}">
                <a16:creationId xmlns:a16="http://schemas.microsoft.com/office/drawing/2014/main" id="{94CF03F0-8B2C-F4CD-F38E-47CA2113DB62}"/>
              </a:ext>
            </a:extLst>
          </p:cNvPr>
          <p:cNvGrpSpPr/>
          <p:nvPr/>
        </p:nvGrpSpPr>
        <p:grpSpPr>
          <a:xfrm>
            <a:off x="3052244" y="7309556"/>
            <a:ext cx="1770576" cy="1770576"/>
            <a:chOff x="2571312" y="-95688"/>
            <a:chExt cx="7049376" cy="7049376"/>
          </a:xfrm>
        </p:grpSpPr>
        <p:sp>
          <p:nvSpPr>
            <p:cNvPr id="24" name="bg">
              <a:extLst>
                <a:ext uri="{FF2B5EF4-FFF2-40B4-BE49-F238E27FC236}">
                  <a16:creationId xmlns:a16="http://schemas.microsoft.com/office/drawing/2014/main" id="{32BA9FEE-D3AF-DDCE-5637-DFEFB468E478}"/>
                </a:ext>
              </a:extLst>
            </p:cNvPr>
            <p:cNvSpPr/>
            <p:nvPr/>
          </p:nvSpPr>
          <p:spPr>
            <a:xfrm>
              <a:off x="2571312" y="-95688"/>
              <a:ext cx="7049376" cy="7049376"/>
            </a:xfrm>
            <a:custGeom>
              <a:avLst/>
              <a:gdLst>
                <a:gd name="connsiteX0" fmla="*/ 25 w 1428750"/>
                <a:gd name="connsiteY0" fmla="*/ 714400 h 1428750"/>
                <a:gd name="connsiteX1" fmla="*/ 714400 w 1428750"/>
                <a:gd name="connsiteY1" fmla="*/ 25 h 1428750"/>
                <a:gd name="connsiteX2" fmla="*/ 1428775 w 1428750"/>
                <a:gd name="connsiteY2" fmla="*/ 714400 h 1428750"/>
                <a:gd name="connsiteX3" fmla="*/ 714400 w 1428750"/>
                <a:gd name="connsiteY3" fmla="*/ 1428775 h 1428750"/>
                <a:gd name="connsiteX4" fmla="*/ 25 w 1428750"/>
                <a:gd name="connsiteY4" fmla="*/ 71440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0" h="1428750">
                  <a:moveTo>
                    <a:pt x="25" y="714400"/>
                  </a:moveTo>
                  <a:cubicBezTo>
                    <a:pt x="25" y="178619"/>
                    <a:pt x="178619" y="25"/>
                    <a:pt x="714400" y="25"/>
                  </a:cubicBezTo>
                  <a:cubicBezTo>
                    <a:pt x="1250181" y="25"/>
                    <a:pt x="1428775" y="178619"/>
                    <a:pt x="1428775" y="714400"/>
                  </a:cubicBezTo>
                  <a:cubicBezTo>
                    <a:pt x="1428775" y="1250181"/>
                    <a:pt x="1250181" y="1428775"/>
                    <a:pt x="714400" y="1428775"/>
                  </a:cubicBezTo>
                  <a:cubicBezTo>
                    <a:pt x="178619" y="1428775"/>
                    <a:pt x="25" y="1250181"/>
                    <a:pt x="25" y="714400"/>
                  </a:cubicBezTo>
                </a:path>
              </a:pathLst>
            </a:custGeom>
            <a:gradFill>
              <a:gsLst>
                <a:gs pos="0">
                  <a:srgbClr val="6D9BE5"/>
                </a:gs>
                <a:gs pos="100000">
                  <a:srgbClr val="6A2DC3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5" name="planet">
              <a:extLst>
                <a:ext uri="{FF2B5EF4-FFF2-40B4-BE49-F238E27FC236}">
                  <a16:creationId xmlns:a16="http://schemas.microsoft.com/office/drawing/2014/main" id="{6128EE51-5E52-B9D1-896E-B8E9757DA9F6}"/>
                </a:ext>
              </a:extLst>
            </p:cNvPr>
            <p:cNvGrpSpPr/>
            <p:nvPr/>
          </p:nvGrpSpPr>
          <p:grpSpPr>
            <a:xfrm>
              <a:off x="3276131" y="1168948"/>
              <a:ext cx="5822618" cy="4520104"/>
              <a:chOff x="3278357" y="1168946"/>
              <a:chExt cx="5822618" cy="4520104"/>
            </a:xfrm>
          </p:grpSpPr>
          <p:sp>
            <p:nvSpPr>
              <p:cNvPr id="26" name="front">
                <a:extLst>
                  <a:ext uri="{FF2B5EF4-FFF2-40B4-BE49-F238E27FC236}">
                    <a16:creationId xmlns:a16="http://schemas.microsoft.com/office/drawing/2014/main" id="{57487873-6614-B362-9B4D-0865B19ADCA2}"/>
                  </a:ext>
                </a:extLst>
              </p:cNvPr>
              <p:cNvSpPr/>
              <p:nvPr/>
            </p:nvSpPr>
            <p:spPr>
              <a:xfrm rot="19558233">
                <a:off x="3446828" y="1256451"/>
                <a:ext cx="4568453" cy="3264186"/>
              </a:xfrm>
              <a:custGeom>
                <a:avLst/>
                <a:gdLst>
                  <a:gd name="connsiteX0" fmla="*/ 3562394 w 4568453"/>
                  <a:gd name="connsiteY0" fmla="*/ 391365 h 3264186"/>
                  <a:gd name="connsiteX1" fmla="*/ 4402420 w 4568453"/>
                  <a:gd name="connsiteY1" fmla="*/ 1429272 h 3264186"/>
                  <a:gd name="connsiteX2" fmla="*/ 4443425 w 4568453"/>
                  <a:gd name="connsiteY2" fmla="*/ 1547142 h 3264186"/>
                  <a:gd name="connsiteX3" fmla="*/ 4443426 w 4568453"/>
                  <a:gd name="connsiteY3" fmla="*/ 1547142 h 3264186"/>
                  <a:gd name="connsiteX4" fmla="*/ 4474559 w 4568453"/>
                  <a:gd name="connsiteY4" fmla="*/ 1636634 h 3264186"/>
                  <a:gd name="connsiteX5" fmla="*/ 4472077 w 4568453"/>
                  <a:gd name="connsiteY5" fmla="*/ 2942050 h 3264186"/>
                  <a:gd name="connsiteX6" fmla="*/ 4443886 w 4568453"/>
                  <a:gd name="connsiteY6" fmla="*/ 3021178 h 3264186"/>
                  <a:gd name="connsiteX7" fmla="*/ 4372980 w 4568453"/>
                  <a:gd name="connsiteY7" fmla="*/ 3040410 h 3264186"/>
                  <a:gd name="connsiteX8" fmla="*/ 2284226 w 4568453"/>
                  <a:gd name="connsiteY8" fmla="*/ 3264186 h 3264186"/>
                  <a:gd name="connsiteX9" fmla="*/ 195472 w 4568453"/>
                  <a:gd name="connsiteY9" fmla="*/ 3040410 h 3264186"/>
                  <a:gd name="connsiteX10" fmla="*/ 125027 w 4568453"/>
                  <a:gd name="connsiteY10" fmla="*/ 3021303 h 3264186"/>
                  <a:gd name="connsiteX11" fmla="*/ 93896 w 4568453"/>
                  <a:gd name="connsiteY11" fmla="*/ 2931816 h 3264186"/>
                  <a:gd name="connsiteX12" fmla="*/ 96377 w 4568453"/>
                  <a:gd name="connsiteY12" fmla="*/ 1626401 h 3264186"/>
                  <a:gd name="connsiteX13" fmla="*/ 124571 w 4568453"/>
                  <a:gd name="connsiteY13" fmla="*/ 1547266 h 3264186"/>
                  <a:gd name="connsiteX14" fmla="*/ 124570 w 4568453"/>
                  <a:gd name="connsiteY14" fmla="*/ 1547266 h 3264186"/>
                  <a:gd name="connsiteX15" fmla="*/ 172227 w 4568453"/>
                  <a:gd name="connsiteY15" fmla="*/ 1413505 h 3264186"/>
                  <a:gd name="connsiteX16" fmla="*/ 391366 w 4568453"/>
                  <a:gd name="connsiteY16" fmla="*/ 1006059 h 3264186"/>
                  <a:gd name="connsiteX17" fmla="*/ 3562394 w 4568453"/>
                  <a:gd name="connsiteY17" fmla="*/ 391365 h 326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68453" h="3264186">
                    <a:moveTo>
                      <a:pt x="3562394" y="391365"/>
                    </a:moveTo>
                    <a:cubicBezTo>
                      <a:pt x="3954419" y="656082"/>
                      <a:pt x="4238136" y="1021178"/>
                      <a:pt x="4402420" y="1429272"/>
                    </a:cubicBezTo>
                    <a:lnTo>
                      <a:pt x="4443425" y="1547142"/>
                    </a:lnTo>
                    <a:lnTo>
                      <a:pt x="4443426" y="1547142"/>
                    </a:lnTo>
                    <a:lnTo>
                      <a:pt x="4474559" y="1636634"/>
                    </a:lnTo>
                    <a:cubicBezTo>
                      <a:pt x="4598725" y="2057466"/>
                      <a:pt x="4601606" y="2511732"/>
                      <a:pt x="4472077" y="2942050"/>
                    </a:cubicBezTo>
                    <a:lnTo>
                      <a:pt x="4443886" y="3021178"/>
                    </a:lnTo>
                    <a:lnTo>
                      <a:pt x="4372980" y="3040410"/>
                    </a:lnTo>
                    <a:cubicBezTo>
                      <a:pt x="3805359" y="3180207"/>
                      <a:pt x="3077655" y="3264185"/>
                      <a:pt x="2284226" y="3264186"/>
                    </a:cubicBezTo>
                    <a:cubicBezTo>
                      <a:pt x="1490797" y="3264185"/>
                      <a:pt x="763094" y="3180207"/>
                      <a:pt x="195472" y="3040410"/>
                    </a:cubicBezTo>
                    <a:lnTo>
                      <a:pt x="125027" y="3021303"/>
                    </a:lnTo>
                    <a:lnTo>
                      <a:pt x="93896" y="2931816"/>
                    </a:lnTo>
                    <a:cubicBezTo>
                      <a:pt x="-30271" y="2510984"/>
                      <a:pt x="-33151" y="2056719"/>
                      <a:pt x="96377" y="1626401"/>
                    </a:cubicBezTo>
                    <a:lnTo>
                      <a:pt x="124571" y="1547266"/>
                    </a:lnTo>
                    <a:lnTo>
                      <a:pt x="124570" y="1547266"/>
                    </a:lnTo>
                    <a:lnTo>
                      <a:pt x="172227" y="1413505"/>
                    </a:lnTo>
                    <a:cubicBezTo>
                      <a:pt x="230216" y="1273257"/>
                      <a:pt x="303126" y="1136734"/>
                      <a:pt x="391366" y="1006059"/>
                    </a:cubicBezTo>
                    <a:cubicBezTo>
                      <a:pt x="1097277" y="-39340"/>
                      <a:pt x="2516996" y="-314548"/>
                      <a:pt x="3562394" y="3913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side2">
                <a:extLst>
                  <a:ext uri="{FF2B5EF4-FFF2-40B4-BE49-F238E27FC236}">
                    <a16:creationId xmlns:a16="http://schemas.microsoft.com/office/drawing/2014/main" id="{7684E335-86A8-214D-21FD-C036E7BC3E9A}"/>
                  </a:ext>
                </a:extLst>
              </p:cNvPr>
              <p:cNvSpPr/>
              <p:nvPr/>
            </p:nvSpPr>
            <p:spPr>
              <a:xfrm rot="19558233">
                <a:off x="7789113" y="1168946"/>
                <a:ext cx="1124525" cy="1474036"/>
              </a:xfrm>
              <a:custGeom>
                <a:avLst/>
                <a:gdLst>
                  <a:gd name="connsiteX0" fmla="*/ 866474 w 1124525"/>
                  <a:gd name="connsiteY0" fmla="*/ 355634 h 1474036"/>
                  <a:gd name="connsiteX1" fmla="*/ 1124525 w 1124525"/>
                  <a:gd name="connsiteY1" fmla="*/ 737080 h 1474036"/>
                  <a:gd name="connsiteX2" fmla="*/ 162744 w 1124525"/>
                  <a:gd name="connsiteY2" fmla="*/ 1430019 h 1474036"/>
                  <a:gd name="connsiteX3" fmla="*/ 460 w 1124525"/>
                  <a:gd name="connsiteY3" fmla="*/ 1474036 h 1474036"/>
                  <a:gd name="connsiteX4" fmla="*/ 28651 w 1124525"/>
                  <a:gd name="connsiteY4" fmla="*/ 1394908 h 1474036"/>
                  <a:gd name="connsiteX5" fmla="*/ 31133 w 1124525"/>
                  <a:gd name="connsiteY5" fmla="*/ 89492 h 1474036"/>
                  <a:gd name="connsiteX6" fmla="*/ 0 w 1124525"/>
                  <a:gd name="connsiteY6" fmla="*/ 0 h 1474036"/>
                  <a:gd name="connsiteX7" fmla="*/ 162744 w 1124525"/>
                  <a:gd name="connsiteY7" fmla="*/ 44141 h 1474036"/>
                  <a:gd name="connsiteX8" fmla="*/ 866474 w 1124525"/>
                  <a:gd name="connsiteY8" fmla="*/ 355634 h 147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525" h="1474036">
                    <a:moveTo>
                      <a:pt x="866474" y="355634"/>
                    </a:moveTo>
                    <a:cubicBezTo>
                      <a:pt x="1032639" y="472875"/>
                      <a:pt x="1124525" y="601775"/>
                      <a:pt x="1124525" y="737080"/>
                    </a:cubicBezTo>
                    <a:cubicBezTo>
                      <a:pt x="1124525" y="1007689"/>
                      <a:pt x="756981" y="1252680"/>
                      <a:pt x="162744" y="1430019"/>
                    </a:cubicBezTo>
                    <a:lnTo>
                      <a:pt x="460" y="1474036"/>
                    </a:lnTo>
                    <a:lnTo>
                      <a:pt x="28651" y="1394908"/>
                    </a:lnTo>
                    <a:cubicBezTo>
                      <a:pt x="158180" y="964590"/>
                      <a:pt x="155299" y="510324"/>
                      <a:pt x="31133" y="89492"/>
                    </a:cubicBezTo>
                    <a:lnTo>
                      <a:pt x="0" y="0"/>
                    </a:lnTo>
                    <a:lnTo>
                      <a:pt x="162744" y="44141"/>
                    </a:lnTo>
                    <a:cubicBezTo>
                      <a:pt x="459863" y="132811"/>
                      <a:pt x="700308" y="238393"/>
                      <a:pt x="866474" y="355634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shadow">
                <a:extLst>
                  <a:ext uri="{FF2B5EF4-FFF2-40B4-BE49-F238E27FC236}">
                    <a16:creationId xmlns:a16="http://schemas.microsoft.com/office/drawing/2014/main" id="{0F03854E-B2FA-CC81-5CD0-B31B0CD4388B}"/>
                  </a:ext>
                </a:extLst>
              </p:cNvPr>
              <p:cNvSpPr/>
              <p:nvPr/>
            </p:nvSpPr>
            <p:spPr>
              <a:xfrm rot="19558233">
                <a:off x="4782116" y="3907137"/>
                <a:ext cx="4318859" cy="1547273"/>
              </a:xfrm>
              <a:custGeom>
                <a:avLst/>
                <a:gdLst>
                  <a:gd name="connsiteX0" fmla="*/ 4318859 w 4318859"/>
                  <a:gd name="connsiteY0" fmla="*/ 0 h 1547273"/>
                  <a:gd name="connsiteX1" fmla="*/ 4271201 w 4318859"/>
                  <a:gd name="connsiteY1" fmla="*/ 133769 h 1547273"/>
                  <a:gd name="connsiteX2" fmla="*/ 4052062 w 4318859"/>
                  <a:gd name="connsiteY2" fmla="*/ 541215 h 1547273"/>
                  <a:gd name="connsiteX3" fmla="*/ 881033 w 4318859"/>
                  <a:gd name="connsiteY3" fmla="*/ 1155909 h 1547273"/>
                  <a:gd name="connsiteX4" fmla="*/ 41007 w 4318859"/>
                  <a:gd name="connsiteY4" fmla="*/ 118002 h 1547273"/>
                  <a:gd name="connsiteX5" fmla="*/ 0 w 4318859"/>
                  <a:gd name="connsiteY5" fmla="*/ 125 h 1547273"/>
                  <a:gd name="connsiteX6" fmla="*/ 70445 w 4318859"/>
                  <a:gd name="connsiteY6" fmla="*/ 19232 h 1547273"/>
                  <a:gd name="connsiteX7" fmla="*/ 2159199 w 4318859"/>
                  <a:gd name="connsiteY7" fmla="*/ 243008 h 1547273"/>
                  <a:gd name="connsiteX8" fmla="*/ 4247953 w 4318859"/>
                  <a:gd name="connsiteY8" fmla="*/ 19232 h 1547273"/>
                  <a:gd name="connsiteX9" fmla="*/ 4318859 w 4318859"/>
                  <a:gd name="connsiteY9" fmla="*/ 0 h 1547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8859" h="1547273">
                    <a:moveTo>
                      <a:pt x="4318859" y="0"/>
                    </a:moveTo>
                    <a:lnTo>
                      <a:pt x="4271201" y="133769"/>
                    </a:lnTo>
                    <a:cubicBezTo>
                      <a:pt x="4213210" y="274016"/>
                      <a:pt x="4140301" y="410540"/>
                      <a:pt x="4052062" y="541215"/>
                    </a:cubicBezTo>
                    <a:cubicBezTo>
                      <a:pt x="3346150" y="1586613"/>
                      <a:pt x="1926431" y="1861821"/>
                      <a:pt x="881033" y="1155909"/>
                    </a:cubicBezTo>
                    <a:cubicBezTo>
                      <a:pt x="489008" y="891192"/>
                      <a:pt x="205292" y="526096"/>
                      <a:pt x="41007" y="118002"/>
                    </a:cubicBezTo>
                    <a:lnTo>
                      <a:pt x="0" y="125"/>
                    </a:lnTo>
                    <a:lnTo>
                      <a:pt x="70445" y="19232"/>
                    </a:lnTo>
                    <a:cubicBezTo>
                      <a:pt x="638067" y="159029"/>
                      <a:pt x="1365770" y="243007"/>
                      <a:pt x="2159199" y="243008"/>
                    </a:cubicBezTo>
                    <a:cubicBezTo>
                      <a:pt x="2952628" y="243007"/>
                      <a:pt x="3680332" y="159029"/>
                      <a:pt x="4247953" y="19232"/>
                    </a:cubicBezTo>
                    <a:lnTo>
                      <a:pt x="431885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blurRad="736600" dir="13500000">
                  <a:srgbClr val="6D9BE5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side1">
                <a:extLst>
                  <a:ext uri="{FF2B5EF4-FFF2-40B4-BE49-F238E27FC236}">
                    <a16:creationId xmlns:a16="http://schemas.microsoft.com/office/drawing/2014/main" id="{3CC2E1B0-262B-12F5-924A-67562FA443F6}"/>
                  </a:ext>
                </a:extLst>
              </p:cNvPr>
              <p:cNvSpPr/>
              <p:nvPr/>
            </p:nvSpPr>
            <p:spPr>
              <a:xfrm rot="19558233">
                <a:off x="3278357" y="4215012"/>
                <a:ext cx="1124526" cy="1474038"/>
              </a:xfrm>
              <a:custGeom>
                <a:avLst/>
                <a:gdLst>
                  <a:gd name="connsiteX0" fmla="*/ 1124070 w 1124526"/>
                  <a:gd name="connsiteY0" fmla="*/ 0 h 1474038"/>
                  <a:gd name="connsiteX1" fmla="*/ 1095876 w 1124526"/>
                  <a:gd name="connsiteY1" fmla="*/ 79136 h 1474038"/>
                  <a:gd name="connsiteX2" fmla="*/ 1093395 w 1124526"/>
                  <a:gd name="connsiteY2" fmla="*/ 1384551 h 1474038"/>
                  <a:gd name="connsiteX3" fmla="*/ 1124526 w 1124526"/>
                  <a:gd name="connsiteY3" fmla="*/ 1474038 h 1474038"/>
                  <a:gd name="connsiteX4" fmla="*/ 961781 w 1124526"/>
                  <a:gd name="connsiteY4" fmla="*/ 1429896 h 1474038"/>
                  <a:gd name="connsiteX5" fmla="*/ 0 w 1124526"/>
                  <a:gd name="connsiteY5" fmla="*/ 736957 h 1474038"/>
                  <a:gd name="connsiteX6" fmla="*/ 961781 w 1124526"/>
                  <a:gd name="connsiteY6" fmla="*/ 44018 h 1474038"/>
                  <a:gd name="connsiteX7" fmla="*/ 1124070 w 1124526"/>
                  <a:gd name="connsiteY7" fmla="*/ 0 h 1474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4526" h="1474038">
                    <a:moveTo>
                      <a:pt x="1124070" y="0"/>
                    </a:moveTo>
                    <a:lnTo>
                      <a:pt x="1095876" y="79136"/>
                    </a:lnTo>
                    <a:cubicBezTo>
                      <a:pt x="966348" y="509454"/>
                      <a:pt x="969228" y="963719"/>
                      <a:pt x="1093395" y="1384551"/>
                    </a:cubicBezTo>
                    <a:lnTo>
                      <a:pt x="1124526" y="1474038"/>
                    </a:lnTo>
                    <a:lnTo>
                      <a:pt x="961781" y="1429896"/>
                    </a:lnTo>
                    <a:cubicBezTo>
                      <a:pt x="367544" y="1252557"/>
                      <a:pt x="0" y="1007567"/>
                      <a:pt x="0" y="736957"/>
                    </a:cubicBezTo>
                    <a:cubicBezTo>
                      <a:pt x="0" y="466348"/>
                      <a:pt x="367543" y="221357"/>
                      <a:pt x="961781" y="44018"/>
                    </a:cubicBezTo>
                    <a:lnTo>
                      <a:pt x="1124070" y="0"/>
                    </a:ln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FSL">
            <a:extLst>
              <a:ext uri="{FF2B5EF4-FFF2-40B4-BE49-F238E27FC236}">
                <a16:creationId xmlns:a16="http://schemas.microsoft.com/office/drawing/2014/main" id="{D3BE9C2D-BD6B-E973-0972-3ED3C33C7742}"/>
              </a:ext>
            </a:extLst>
          </p:cNvPr>
          <p:cNvGrpSpPr/>
          <p:nvPr/>
        </p:nvGrpSpPr>
        <p:grpSpPr>
          <a:xfrm>
            <a:off x="5415793" y="7739415"/>
            <a:ext cx="4121232" cy="1211040"/>
            <a:chOff x="2649039" y="2739805"/>
            <a:chExt cx="7888965" cy="2318203"/>
          </a:xfrm>
        </p:grpSpPr>
        <p:sp>
          <p:nvSpPr>
            <p:cNvPr id="31" name="PlatinumText">
              <a:extLst>
                <a:ext uri="{FF2B5EF4-FFF2-40B4-BE49-F238E27FC236}">
                  <a16:creationId xmlns:a16="http://schemas.microsoft.com/office/drawing/2014/main" id="{DE0E45A0-B460-8135-2E8F-C1F9EBD88E45}"/>
                </a:ext>
              </a:extLst>
            </p:cNvPr>
            <p:cNvSpPr/>
            <p:nvPr/>
          </p:nvSpPr>
          <p:spPr>
            <a:xfrm>
              <a:off x="2649039" y="2739805"/>
              <a:ext cx="6893923" cy="1378391"/>
            </a:xfrm>
            <a:custGeom>
              <a:avLst/>
              <a:gdLst/>
              <a:ahLst/>
              <a:cxnLst/>
              <a:rect l="l" t="t" r="r" b="b"/>
              <a:pathLst>
                <a:path w="6893923" h="1378391">
                  <a:moveTo>
                    <a:pt x="1810957" y="542700"/>
                  </a:moveTo>
                  <a:cubicBezTo>
                    <a:pt x="1715486" y="542700"/>
                    <a:pt x="1633556" y="576895"/>
                    <a:pt x="1565166" y="645284"/>
                  </a:cubicBezTo>
                  <a:cubicBezTo>
                    <a:pt x="1497124" y="713326"/>
                    <a:pt x="1463103" y="795368"/>
                    <a:pt x="1463103" y="891409"/>
                  </a:cubicBezTo>
                  <a:cubicBezTo>
                    <a:pt x="1463103" y="987629"/>
                    <a:pt x="1497124" y="1069760"/>
                    <a:pt x="1565166" y="1137802"/>
                  </a:cubicBezTo>
                  <a:cubicBezTo>
                    <a:pt x="1633378" y="1206013"/>
                    <a:pt x="1715308" y="1240119"/>
                    <a:pt x="1810957" y="1240119"/>
                  </a:cubicBezTo>
                  <a:cubicBezTo>
                    <a:pt x="1906829" y="1240119"/>
                    <a:pt x="1988871" y="1206013"/>
                    <a:pt x="2057082" y="1137802"/>
                  </a:cubicBezTo>
                  <a:cubicBezTo>
                    <a:pt x="2124910" y="1069974"/>
                    <a:pt x="2158824" y="987843"/>
                    <a:pt x="2158824" y="891409"/>
                  </a:cubicBezTo>
                  <a:cubicBezTo>
                    <a:pt x="2158824" y="795154"/>
                    <a:pt x="2124910" y="713112"/>
                    <a:pt x="2057082" y="645284"/>
                  </a:cubicBezTo>
                  <a:cubicBezTo>
                    <a:pt x="1988693" y="576895"/>
                    <a:pt x="1906651" y="542700"/>
                    <a:pt x="1810957" y="542700"/>
                  </a:cubicBezTo>
                  <a:close/>
                  <a:moveTo>
                    <a:pt x="5571237" y="404427"/>
                  </a:moveTo>
                  <a:cubicBezTo>
                    <a:pt x="5590812" y="404427"/>
                    <a:pt x="5607370" y="411198"/>
                    <a:pt x="5620911" y="424738"/>
                  </a:cubicBezTo>
                  <a:cubicBezTo>
                    <a:pt x="5634452" y="438279"/>
                    <a:pt x="5641222" y="454552"/>
                    <a:pt x="5641222" y="473557"/>
                  </a:cubicBezTo>
                  <a:lnTo>
                    <a:pt x="5641222" y="512668"/>
                  </a:lnTo>
                  <a:cubicBezTo>
                    <a:pt x="5710137" y="440508"/>
                    <a:pt x="5791127" y="404427"/>
                    <a:pt x="5884191" y="404427"/>
                  </a:cubicBezTo>
                  <a:cubicBezTo>
                    <a:pt x="5989914" y="404427"/>
                    <a:pt x="6077468" y="440227"/>
                    <a:pt x="6146856" y="511825"/>
                  </a:cubicBezTo>
                  <a:cubicBezTo>
                    <a:pt x="6171210" y="534744"/>
                    <a:pt x="6188049" y="556557"/>
                    <a:pt x="6197373" y="577265"/>
                  </a:cubicBezTo>
                  <a:cubicBezTo>
                    <a:pt x="6207508" y="555469"/>
                    <a:pt x="6221798" y="535350"/>
                    <a:pt x="6240242" y="516907"/>
                  </a:cubicBezTo>
                  <a:cubicBezTo>
                    <a:pt x="6315228" y="441920"/>
                    <a:pt x="6405470" y="404427"/>
                    <a:pt x="6510970" y="404427"/>
                  </a:cubicBezTo>
                  <a:cubicBezTo>
                    <a:pt x="6616692" y="404427"/>
                    <a:pt x="6707046" y="441920"/>
                    <a:pt x="6782032" y="516907"/>
                  </a:cubicBezTo>
                  <a:cubicBezTo>
                    <a:pt x="6856626" y="591500"/>
                    <a:pt x="6893923" y="681654"/>
                    <a:pt x="6893923" y="787367"/>
                  </a:cubicBezTo>
                  <a:lnTo>
                    <a:pt x="6893923" y="1309248"/>
                  </a:lnTo>
                  <a:cubicBezTo>
                    <a:pt x="6893923" y="1328440"/>
                    <a:pt x="6887197" y="1344762"/>
                    <a:pt x="6873746" y="1358214"/>
                  </a:cubicBezTo>
                  <a:cubicBezTo>
                    <a:pt x="6860294" y="1371665"/>
                    <a:pt x="6843687" y="1378391"/>
                    <a:pt x="6823924" y="1378391"/>
                  </a:cubicBezTo>
                  <a:cubicBezTo>
                    <a:pt x="6804394" y="1378391"/>
                    <a:pt x="6787988" y="1371752"/>
                    <a:pt x="6774711" y="1358475"/>
                  </a:cubicBezTo>
                  <a:cubicBezTo>
                    <a:pt x="6761434" y="1345197"/>
                    <a:pt x="6754795" y="1328788"/>
                    <a:pt x="6754795" y="1309248"/>
                  </a:cubicBezTo>
                  <a:lnTo>
                    <a:pt x="6754795" y="787367"/>
                  </a:lnTo>
                  <a:cubicBezTo>
                    <a:pt x="6754795" y="720235"/>
                    <a:pt x="6730669" y="662805"/>
                    <a:pt x="6682416" y="615078"/>
                  </a:cubicBezTo>
                  <a:cubicBezTo>
                    <a:pt x="6634164" y="566826"/>
                    <a:pt x="6577015" y="542700"/>
                    <a:pt x="6510970" y="542700"/>
                  </a:cubicBezTo>
                  <a:cubicBezTo>
                    <a:pt x="6444586" y="542700"/>
                    <a:pt x="6387268" y="566826"/>
                    <a:pt x="6339015" y="615078"/>
                  </a:cubicBezTo>
                  <a:cubicBezTo>
                    <a:pt x="6291663" y="662422"/>
                    <a:pt x="6267987" y="719851"/>
                    <a:pt x="6267987" y="787367"/>
                  </a:cubicBezTo>
                  <a:lnTo>
                    <a:pt x="6267987" y="1309248"/>
                  </a:lnTo>
                  <a:cubicBezTo>
                    <a:pt x="6267987" y="1328351"/>
                    <a:pt x="6261054" y="1344651"/>
                    <a:pt x="6247188" y="1358147"/>
                  </a:cubicBezTo>
                  <a:cubicBezTo>
                    <a:pt x="6233322" y="1371643"/>
                    <a:pt x="6216646" y="1378391"/>
                    <a:pt x="6197159" y="1378391"/>
                  </a:cubicBezTo>
                  <a:cubicBezTo>
                    <a:pt x="6177628" y="1378391"/>
                    <a:pt x="6161224" y="1371752"/>
                    <a:pt x="6147946" y="1358475"/>
                  </a:cubicBezTo>
                  <a:cubicBezTo>
                    <a:pt x="6134668" y="1345197"/>
                    <a:pt x="6128030" y="1328788"/>
                    <a:pt x="6128030" y="1309248"/>
                  </a:cubicBezTo>
                  <a:lnTo>
                    <a:pt x="6128030" y="787367"/>
                  </a:lnTo>
                  <a:cubicBezTo>
                    <a:pt x="6128030" y="720199"/>
                    <a:pt x="6104180" y="662769"/>
                    <a:pt x="6056480" y="615078"/>
                  </a:cubicBezTo>
                  <a:cubicBezTo>
                    <a:pt x="6008228" y="566826"/>
                    <a:pt x="5950798" y="542700"/>
                    <a:pt x="5884191" y="542700"/>
                  </a:cubicBezTo>
                  <a:cubicBezTo>
                    <a:pt x="5817808" y="542700"/>
                    <a:pt x="5760489" y="566826"/>
                    <a:pt x="5712237" y="615078"/>
                  </a:cubicBezTo>
                  <a:cubicBezTo>
                    <a:pt x="5664894" y="662422"/>
                    <a:pt x="5641222" y="719851"/>
                    <a:pt x="5641222" y="787367"/>
                  </a:cubicBezTo>
                  <a:lnTo>
                    <a:pt x="5641222" y="1309248"/>
                  </a:lnTo>
                  <a:cubicBezTo>
                    <a:pt x="5641222" y="1328440"/>
                    <a:pt x="5634496" y="1344762"/>
                    <a:pt x="5621045" y="1358214"/>
                  </a:cubicBezTo>
                  <a:cubicBezTo>
                    <a:pt x="5607593" y="1371665"/>
                    <a:pt x="5590991" y="1378391"/>
                    <a:pt x="5571237" y="1378391"/>
                  </a:cubicBezTo>
                  <a:cubicBezTo>
                    <a:pt x="5551964" y="1378391"/>
                    <a:pt x="5535482" y="1371730"/>
                    <a:pt x="5521790" y="1358408"/>
                  </a:cubicBezTo>
                  <a:cubicBezTo>
                    <a:pt x="5508097" y="1345086"/>
                    <a:pt x="5501251" y="1328699"/>
                    <a:pt x="5501251" y="1309248"/>
                  </a:cubicBezTo>
                  <a:lnTo>
                    <a:pt x="5501251" y="473557"/>
                  </a:lnTo>
                  <a:cubicBezTo>
                    <a:pt x="5501251" y="454293"/>
                    <a:pt x="5508142" y="437956"/>
                    <a:pt x="5521923" y="424544"/>
                  </a:cubicBezTo>
                  <a:cubicBezTo>
                    <a:pt x="5535705" y="411133"/>
                    <a:pt x="5552142" y="404427"/>
                    <a:pt x="5571237" y="404427"/>
                  </a:cubicBezTo>
                  <a:close/>
                  <a:moveTo>
                    <a:pt x="4565772" y="404427"/>
                  </a:moveTo>
                  <a:cubicBezTo>
                    <a:pt x="4585357" y="404427"/>
                    <a:pt x="4601919" y="411198"/>
                    <a:pt x="4615460" y="424738"/>
                  </a:cubicBezTo>
                  <a:cubicBezTo>
                    <a:pt x="4629000" y="438279"/>
                    <a:pt x="4635771" y="454552"/>
                    <a:pt x="4635771" y="473557"/>
                  </a:cubicBezTo>
                  <a:lnTo>
                    <a:pt x="4635771" y="925814"/>
                  </a:lnTo>
                  <a:cubicBezTo>
                    <a:pt x="4635771" y="1013083"/>
                    <a:pt x="4667933" y="1090726"/>
                    <a:pt x="4732258" y="1158741"/>
                  </a:cubicBezTo>
                  <a:cubicBezTo>
                    <a:pt x="4791600" y="1212993"/>
                    <a:pt x="4863639" y="1240119"/>
                    <a:pt x="4948377" y="1240119"/>
                  </a:cubicBezTo>
                  <a:cubicBezTo>
                    <a:pt x="5034186" y="1240119"/>
                    <a:pt x="5107839" y="1209369"/>
                    <a:pt x="5169338" y="1147870"/>
                  </a:cubicBezTo>
                  <a:cubicBezTo>
                    <a:pt x="5231015" y="1086728"/>
                    <a:pt x="5261854" y="1012709"/>
                    <a:pt x="5261854" y="925814"/>
                  </a:cubicBezTo>
                  <a:lnTo>
                    <a:pt x="5261854" y="473557"/>
                  </a:lnTo>
                  <a:cubicBezTo>
                    <a:pt x="5261854" y="454204"/>
                    <a:pt x="5268537" y="437844"/>
                    <a:pt x="5281904" y="424478"/>
                  </a:cubicBezTo>
                  <a:cubicBezTo>
                    <a:pt x="5295271" y="411111"/>
                    <a:pt x="5311630" y="404427"/>
                    <a:pt x="5330983" y="404427"/>
                  </a:cubicBezTo>
                  <a:cubicBezTo>
                    <a:pt x="5350283" y="404427"/>
                    <a:pt x="5366914" y="411220"/>
                    <a:pt x="5380878" y="424805"/>
                  </a:cubicBezTo>
                  <a:cubicBezTo>
                    <a:pt x="5394842" y="438390"/>
                    <a:pt x="5401824" y="454641"/>
                    <a:pt x="5401824" y="473557"/>
                  </a:cubicBezTo>
                  <a:lnTo>
                    <a:pt x="5401824" y="1309248"/>
                  </a:lnTo>
                  <a:cubicBezTo>
                    <a:pt x="5401824" y="1328351"/>
                    <a:pt x="5394889" y="1344651"/>
                    <a:pt x="5381018" y="1358147"/>
                  </a:cubicBezTo>
                  <a:cubicBezTo>
                    <a:pt x="5367148" y="1371643"/>
                    <a:pt x="5350470" y="1378391"/>
                    <a:pt x="5330983" y="1378391"/>
                  </a:cubicBezTo>
                  <a:cubicBezTo>
                    <a:pt x="5311452" y="1378391"/>
                    <a:pt x="5295048" y="1371752"/>
                    <a:pt x="5281770" y="1358475"/>
                  </a:cubicBezTo>
                  <a:cubicBezTo>
                    <a:pt x="5268493" y="1345197"/>
                    <a:pt x="5261854" y="1328788"/>
                    <a:pt x="5261854" y="1309248"/>
                  </a:cubicBezTo>
                  <a:lnTo>
                    <a:pt x="5261854" y="1229034"/>
                  </a:lnTo>
                  <a:cubicBezTo>
                    <a:pt x="5175261" y="1328605"/>
                    <a:pt x="5070769" y="1378391"/>
                    <a:pt x="4948377" y="1378391"/>
                  </a:cubicBezTo>
                  <a:cubicBezTo>
                    <a:pt x="4824488" y="1378391"/>
                    <a:pt x="4716141" y="1331128"/>
                    <a:pt x="4623336" y="1236602"/>
                  </a:cubicBezTo>
                  <a:cubicBezTo>
                    <a:pt x="4538873" y="1155207"/>
                    <a:pt x="4496643" y="1051611"/>
                    <a:pt x="4496643" y="925814"/>
                  </a:cubicBezTo>
                  <a:lnTo>
                    <a:pt x="4496643" y="473557"/>
                  </a:lnTo>
                  <a:cubicBezTo>
                    <a:pt x="4496643" y="454204"/>
                    <a:pt x="4503326" y="437844"/>
                    <a:pt x="4516693" y="424478"/>
                  </a:cubicBezTo>
                  <a:cubicBezTo>
                    <a:pt x="4530060" y="411111"/>
                    <a:pt x="4546419" y="404427"/>
                    <a:pt x="4565772" y="404427"/>
                  </a:cubicBezTo>
                  <a:close/>
                  <a:moveTo>
                    <a:pt x="3556122" y="404427"/>
                  </a:moveTo>
                  <a:cubicBezTo>
                    <a:pt x="3575706" y="404427"/>
                    <a:pt x="3592269" y="411198"/>
                    <a:pt x="3605810" y="424738"/>
                  </a:cubicBezTo>
                  <a:cubicBezTo>
                    <a:pt x="3619350" y="438279"/>
                    <a:pt x="3626121" y="454552"/>
                    <a:pt x="3626121" y="473557"/>
                  </a:cubicBezTo>
                  <a:lnTo>
                    <a:pt x="3626121" y="553771"/>
                  </a:lnTo>
                  <a:cubicBezTo>
                    <a:pt x="3712356" y="454209"/>
                    <a:pt x="3816559" y="404427"/>
                    <a:pt x="3938728" y="404427"/>
                  </a:cubicBezTo>
                  <a:cubicBezTo>
                    <a:pt x="4064453" y="404427"/>
                    <a:pt x="4166481" y="446939"/>
                    <a:pt x="4244810" y="531963"/>
                  </a:cubicBezTo>
                  <a:cubicBezTo>
                    <a:pt x="4343053" y="623904"/>
                    <a:pt x="4392174" y="732251"/>
                    <a:pt x="4392174" y="857005"/>
                  </a:cubicBezTo>
                  <a:lnTo>
                    <a:pt x="4392174" y="1309248"/>
                  </a:lnTo>
                  <a:cubicBezTo>
                    <a:pt x="4392174" y="1328351"/>
                    <a:pt x="4385239" y="1344651"/>
                    <a:pt x="4371369" y="1358147"/>
                  </a:cubicBezTo>
                  <a:cubicBezTo>
                    <a:pt x="4357498" y="1371643"/>
                    <a:pt x="4340820" y="1378391"/>
                    <a:pt x="4321333" y="1378391"/>
                  </a:cubicBezTo>
                  <a:cubicBezTo>
                    <a:pt x="4301802" y="1378391"/>
                    <a:pt x="4285398" y="1371752"/>
                    <a:pt x="4272120" y="1358475"/>
                  </a:cubicBezTo>
                  <a:cubicBezTo>
                    <a:pt x="4258843" y="1345197"/>
                    <a:pt x="4252204" y="1328788"/>
                    <a:pt x="4252204" y="1309248"/>
                  </a:cubicBezTo>
                  <a:lnTo>
                    <a:pt x="4252204" y="857005"/>
                  </a:lnTo>
                  <a:cubicBezTo>
                    <a:pt x="4252204" y="769610"/>
                    <a:pt x="4219761" y="693492"/>
                    <a:pt x="4154874" y="628650"/>
                  </a:cubicBezTo>
                  <a:cubicBezTo>
                    <a:pt x="4096379" y="571350"/>
                    <a:pt x="4024331" y="542700"/>
                    <a:pt x="3938728" y="542700"/>
                  </a:cubicBezTo>
                  <a:cubicBezTo>
                    <a:pt x="3853330" y="542700"/>
                    <a:pt x="3779511" y="573819"/>
                    <a:pt x="3717273" y="636058"/>
                  </a:cubicBezTo>
                  <a:cubicBezTo>
                    <a:pt x="3656504" y="696291"/>
                    <a:pt x="3626121" y="769940"/>
                    <a:pt x="3626121" y="857005"/>
                  </a:cubicBezTo>
                  <a:lnTo>
                    <a:pt x="3626121" y="1309248"/>
                  </a:lnTo>
                  <a:cubicBezTo>
                    <a:pt x="3626121" y="1328440"/>
                    <a:pt x="3619395" y="1344762"/>
                    <a:pt x="3605943" y="1358214"/>
                  </a:cubicBezTo>
                  <a:cubicBezTo>
                    <a:pt x="3592492" y="1371665"/>
                    <a:pt x="3575885" y="1378391"/>
                    <a:pt x="3556122" y="1378391"/>
                  </a:cubicBezTo>
                  <a:cubicBezTo>
                    <a:pt x="3536591" y="1378391"/>
                    <a:pt x="3520187" y="1371752"/>
                    <a:pt x="3506909" y="1358475"/>
                  </a:cubicBezTo>
                  <a:cubicBezTo>
                    <a:pt x="3493631" y="1345197"/>
                    <a:pt x="3486992" y="1328788"/>
                    <a:pt x="3486992" y="1309248"/>
                  </a:cubicBezTo>
                  <a:lnTo>
                    <a:pt x="3486992" y="473557"/>
                  </a:lnTo>
                  <a:cubicBezTo>
                    <a:pt x="3486992" y="454204"/>
                    <a:pt x="3493676" y="437844"/>
                    <a:pt x="3507043" y="424478"/>
                  </a:cubicBezTo>
                  <a:cubicBezTo>
                    <a:pt x="3520410" y="411111"/>
                    <a:pt x="3536769" y="404427"/>
                    <a:pt x="3556122" y="404427"/>
                  </a:cubicBezTo>
                  <a:close/>
                  <a:moveTo>
                    <a:pt x="3230750" y="404427"/>
                  </a:moveTo>
                  <a:cubicBezTo>
                    <a:pt x="3250059" y="404427"/>
                    <a:pt x="3266690" y="411220"/>
                    <a:pt x="3280645" y="424805"/>
                  </a:cubicBezTo>
                  <a:cubicBezTo>
                    <a:pt x="3294601" y="438390"/>
                    <a:pt x="3301578" y="454641"/>
                    <a:pt x="3301578" y="473557"/>
                  </a:cubicBezTo>
                  <a:lnTo>
                    <a:pt x="3301578" y="1309248"/>
                  </a:lnTo>
                  <a:cubicBezTo>
                    <a:pt x="3301578" y="1328351"/>
                    <a:pt x="3294645" y="1344651"/>
                    <a:pt x="3280779" y="1358147"/>
                  </a:cubicBezTo>
                  <a:cubicBezTo>
                    <a:pt x="3266913" y="1371643"/>
                    <a:pt x="3250237" y="1378391"/>
                    <a:pt x="3230750" y="1378391"/>
                  </a:cubicBezTo>
                  <a:cubicBezTo>
                    <a:pt x="3211219" y="1378391"/>
                    <a:pt x="3194815" y="1371752"/>
                    <a:pt x="3181537" y="1358475"/>
                  </a:cubicBezTo>
                  <a:cubicBezTo>
                    <a:pt x="3168260" y="1345197"/>
                    <a:pt x="3161621" y="1328788"/>
                    <a:pt x="3161621" y="1309248"/>
                  </a:cubicBezTo>
                  <a:lnTo>
                    <a:pt x="3161621" y="473557"/>
                  </a:lnTo>
                  <a:cubicBezTo>
                    <a:pt x="3161621" y="454204"/>
                    <a:pt x="3168304" y="437844"/>
                    <a:pt x="3181671" y="424478"/>
                  </a:cubicBezTo>
                  <a:cubicBezTo>
                    <a:pt x="3195038" y="411111"/>
                    <a:pt x="3211398" y="404427"/>
                    <a:pt x="3230750" y="404427"/>
                  </a:cubicBezTo>
                  <a:close/>
                  <a:moveTo>
                    <a:pt x="1810957" y="404427"/>
                  </a:moveTo>
                  <a:cubicBezTo>
                    <a:pt x="1945766" y="404427"/>
                    <a:pt x="2060732" y="451989"/>
                    <a:pt x="2155856" y="547112"/>
                  </a:cubicBezTo>
                  <a:cubicBezTo>
                    <a:pt x="2251148" y="642405"/>
                    <a:pt x="2298795" y="757171"/>
                    <a:pt x="2298795" y="891409"/>
                  </a:cubicBezTo>
                  <a:lnTo>
                    <a:pt x="2298795" y="1309248"/>
                  </a:lnTo>
                  <a:cubicBezTo>
                    <a:pt x="2298795" y="1328440"/>
                    <a:pt x="2292069" y="1344762"/>
                    <a:pt x="2278617" y="1358214"/>
                  </a:cubicBezTo>
                  <a:cubicBezTo>
                    <a:pt x="2265166" y="1371665"/>
                    <a:pt x="2248563" y="1378391"/>
                    <a:pt x="2228809" y="1378391"/>
                  </a:cubicBezTo>
                  <a:cubicBezTo>
                    <a:pt x="2209537" y="1378391"/>
                    <a:pt x="2193055" y="1371730"/>
                    <a:pt x="2179362" y="1358408"/>
                  </a:cubicBezTo>
                  <a:cubicBezTo>
                    <a:pt x="2165670" y="1345086"/>
                    <a:pt x="2158824" y="1328699"/>
                    <a:pt x="2158824" y="1309248"/>
                  </a:cubicBezTo>
                  <a:lnTo>
                    <a:pt x="2158824" y="1208068"/>
                  </a:lnTo>
                  <a:cubicBezTo>
                    <a:pt x="2062480" y="1321617"/>
                    <a:pt x="1946524" y="1378391"/>
                    <a:pt x="1810957" y="1378391"/>
                  </a:cubicBezTo>
                  <a:cubicBezTo>
                    <a:pt x="1676192" y="1378391"/>
                    <a:pt x="1561338" y="1330919"/>
                    <a:pt x="1466393" y="1235974"/>
                  </a:cubicBezTo>
                  <a:cubicBezTo>
                    <a:pt x="1371448" y="1141029"/>
                    <a:pt x="1323975" y="1026174"/>
                    <a:pt x="1323975" y="891409"/>
                  </a:cubicBezTo>
                  <a:cubicBezTo>
                    <a:pt x="1323975" y="756823"/>
                    <a:pt x="1371448" y="642057"/>
                    <a:pt x="1466393" y="547112"/>
                  </a:cubicBezTo>
                  <a:cubicBezTo>
                    <a:pt x="1561516" y="451989"/>
                    <a:pt x="1676371" y="404427"/>
                    <a:pt x="1810957" y="404427"/>
                  </a:cubicBezTo>
                  <a:close/>
                  <a:moveTo>
                    <a:pt x="138286" y="139114"/>
                  </a:moveTo>
                  <a:lnTo>
                    <a:pt x="138286" y="759341"/>
                  </a:lnTo>
                  <a:lnTo>
                    <a:pt x="343508" y="759341"/>
                  </a:lnTo>
                  <a:cubicBezTo>
                    <a:pt x="428755" y="759341"/>
                    <a:pt x="501566" y="729153"/>
                    <a:pt x="561941" y="668778"/>
                  </a:cubicBezTo>
                  <a:cubicBezTo>
                    <a:pt x="623057" y="607653"/>
                    <a:pt x="653615" y="534472"/>
                    <a:pt x="653615" y="449235"/>
                  </a:cubicBezTo>
                  <a:cubicBezTo>
                    <a:pt x="653615" y="364193"/>
                    <a:pt x="623057" y="291378"/>
                    <a:pt x="561941" y="230788"/>
                  </a:cubicBezTo>
                  <a:cubicBezTo>
                    <a:pt x="501360" y="169672"/>
                    <a:pt x="428550" y="139114"/>
                    <a:pt x="343508" y="139114"/>
                  </a:cubicBezTo>
                  <a:close/>
                  <a:moveTo>
                    <a:pt x="3230750" y="108240"/>
                  </a:moveTo>
                  <a:cubicBezTo>
                    <a:pt x="3255256" y="108240"/>
                    <a:pt x="3275983" y="116891"/>
                    <a:pt x="3292934" y="134194"/>
                  </a:cubicBezTo>
                  <a:cubicBezTo>
                    <a:pt x="3309884" y="151496"/>
                    <a:pt x="3318359" y="171763"/>
                    <a:pt x="3318359" y="194993"/>
                  </a:cubicBezTo>
                  <a:cubicBezTo>
                    <a:pt x="3318359" y="219222"/>
                    <a:pt x="3309955" y="239740"/>
                    <a:pt x="3293148" y="256548"/>
                  </a:cubicBezTo>
                  <a:cubicBezTo>
                    <a:pt x="3276340" y="273355"/>
                    <a:pt x="3255541" y="281759"/>
                    <a:pt x="3230750" y="281759"/>
                  </a:cubicBezTo>
                  <a:cubicBezTo>
                    <a:pt x="3206994" y="281759"/>
                    <a:pt x="3186596" y="273416"/>
                    <a:pt x="3169557" y="256728"/>
                  </a:cubicBezTo>
                  <a:cubicBezTo>
                    <a:pt x="3152517" y="240041"/>
                    <a:pt x="3143998" y="219462"/>
                    <a:pt x="3143998" y="194993"/>
                  </a:cubicBezTo>
                  <a:cubicBezTo>
                    <a:pt x="3143998" y="171165"/>
                    <a:pt x="3152499" y="150750"/>
                    <a:pt x="3169503" y="133746"/>
                  </a:cubicBezTo>
                  <a:cubicBezTo>
                    <a:pt x="3186507" y="116742"/>
                    <a:pt x="3206923" y="108240"/>
                    <a:pt x="3230750" y="108240"/>
                  </a:cubicBezTo>
                  <a:close/>
                  <a:moveTo>
                    <a:pt x="68301" y="1684"/>
                  </a:moveTo>
                  <a:lnTo>
                    <a:pt x="343508" y="1684"/>
                  </a:lnTo>
                  <a:cubicBezTo>
                    <a:pt x="468138" y="1684"/>
                    <a:pt x="573610" y="45721"/>
                    <a:pt x="659926" y="133793"/>
                  </a:cubicBezTo>
                  <a:cubicBezTo>
                    <a:pt x="747918" y="220029"/>
                    <a:pt x="791914" y="325176"/>
                    <a:pt x="791914" y="449235"/>
                  </a:cubicBezTo>
                  <a:cubicBezTo>
                    <a:pt x="791914" y="572464"/>
                    <a:pt x="747900" y="678088"/>
                    <a:pt x="659873" y="766107"/>
                  </a:cubicBezTo>
                  <a:cubicBezTo>
                    <a:pt x="572763" y="853216"/>
                    <a:pt x="467309" y="896771"/>
                    <a:pt x="343508" y="896771"/>
                  </a:cubicBezTo>
                  <a:lnTo>
                    <a:pt x="138286" y="896771"/>
                  </a:lnTo>
                  <a:lnTo>
                    <a:pt x="138286" y="1309248"/>
                  </a:lnTo>
                  <a:cubicBezTo>
                    <a:pt x="138286" y="1328440"/>
                    <a:pt x="131560" y="1344762"/>
                    <a:pt x="118109" y="1358214"/>
                  </a:cubicBezTo>
                  <a:cubicBezTo>
                    <a:pt x="104657" y="1371665"/>
                    <a:pt x="88055" y="1378391"/>
                    <a:pt x="68301" y="1378391"/>
                  </a:cubicBezTo>
                  <a:cubicBezTo>
                    <a:pt x="48841" y="1378391"/>
                    <a:pt x="32593" y="1371686"/>
                    <a:pt x="19556" y="1358274"/>
                  </a:cubicBezTo>
                  <a:cubicBezTo>
                    <a:pt x="6519" y="1344863"/>
                    <a:pt x="0" y="1328521"/>
                    <a:pt x="0" y="1309248"/>
                  </a:cubicBezTo>
                  <a:lnTo>
                    <a:pt x="0" y="70814"/>
                  </a:lnTo>
                  <a:cubicBezTo>
                    <a:pt x="0" y="51729"/>
                    <a:pt x="6563" y="35436"/>
                    <a:pt x="19689" y="21935"/>
                  </a:cubicBezTo>
                  <a:cubicBezTo>
                    <a:pt x="32816" y="8435"/>
                    <a:pt x="49019" y="1684"/>
                    <a:pt x="68301" y="1684"/>
                  </a:cubicBezTo>
                  <a:close/>
                  <a:moveTo>
                    <a:pt x="2621599" y="842"/>
                  </a:moveTo>
                  <a:cubicBezTo>
                    <a:pt x="2640907" y="842"/>
                    <a:pt x="2657539" y="7635"/>
                    <a:pt x="2671494" y="21220"/>
                  </a:cubicBezTo>
                  <a:cubicBezTo>
                    <a:pt x="2685449" y="34805"/>
                    <a:pt x="2692427" y="51060"/>
                    <a:pt x="2692427" y="69985"/>
                  </a:cubicBezTo>
                  <a:lnTo>
                    <a:pt x="2692427" y="404427"/>
                  </a:lnTo>
                  <a:lnTo>
                    <a:pt x="2831368" y="404427"/>
                  </a:lnTo>
                  <a:cubicBezTo>
                    <a:pt x="2850659" y="404427"/>
                    <a:pt x="2867285" y="411220"/>
                    <a:pt x="2881249" y="424805"/>
                  </a:cubicBezTo>
                  <a:cubicBezTo>
                    <a:pt x="2895213" y="438390"/>
                    <a:pt x="2902196" y="454641"/>
                    <a:pt x="2902196" y="473557"/>
                  </a:cubicBezTo>
                  <a:cubicBezTo>
                    <a:pt x="2902196" y="492660"/>
                    <a:pt x="2895260" y="508960"/>
                    <a:pt x="2881390" y="522456"/>
                  </a:cubicBezTo>
                  <a:cubicBezTo>
                    <a:pt x="2867519" y="535952"/>
                    <a:pt x="2850845" y="542700"/>
                    <a:pt x="2831368" y="542700"/>
                  </a:cubicBezTo>
                  <a:lnTo>
                    <a:pt x="2692427" y="542700"/>
                  </a:lnTo>
                  <a:lnTo>
                    <a:pt x="2692427" y="1030685"/>
                  </a:lnTo>
                  <a:cubicBezTo>
                    <a:pt x="2692427" y="1170307"/>
                    <a:pt x="2761672" y="1240119"/>
                    <a:pt x="2900163" y="1240119"/>
                  </a:cubicBezTo>
                  <a:cubicBezTo>
                    <a:pt x="2919471" y="1240119"/>
                    <a:pt x="2936103" y="1246911"/>
                    <a:pt x="2950058" y="1260497"/>
                  </a:cubicBezTo>
                  <a:cubicBezTo>
                    <a:pt x="2964013" y="1274082"/>
                    <a:pt x="2970991" y="1290332"/>
                    <a:pt x="2970991" y="1309248"/>
                  </a:cubicBezTo>
                  <a:cubicBezTo>
                    <a:pt x="2970991" y="1328351"/>
                    <a:pt x="2964058" y="1344651"/>
                    <a:pt x="2950192" y="1358147"/>
                  </a:cubicBezTo>
                  <a:cubicBezTo>
                    <a:pt x="2936326" y="1371643"/>
                    <a:pt x="2919649" y="1378391"/>
                    <a:pt x="2900163" y="1378391"/>
                  </a:cubicBezTo>
                  <a:cubicBezTo>
                    <a:pt x="2668368" y="1378391"/>
                    <a:pt x="2552470" y="1262489"/>
                    <a:pt x="2552470" y="1030685"/>
                  </a:cubicBezTo>
                  <a:lnTo>
                    <a:pt x="2552470" y="542700"/>
                  </a:lnTo>
                  <a:lnTo>
                    <a:pt x="2483153" y="542700"/>
                  </a:lnTo>
                  <a:cubicBezTo>
                    <a:pt x="2463889" y="542700"/>
                    <a:pt x="2447412" y="536039"/>
                    <a:pt x="2433719" y="522716"/>
                  </a:cubicBezTo>
                  <a:cubicBezTo>
                    <a:pt x="2420027" y="509394"/>
                    <a:pt x="2413181" y="493008"/>
                    <a:pt x="2413181" y="473557"/>
                  </a:cubicBezTo>
                  <a:cubicBezTo>
                    <a:pt x="2413181" y="454293"/>
                    <a:pt x="2420072" y="437956"/>
                    <a:pt x="2433853" y="424544"/>
                  </a:cubicBezTo>
                  <a:cubicBezTo>
                    <a:pt x="2447635" y="411133"/>
                    <a:pt x="2464068" y="404427"/>
                    <a:pt x="2483153" y="404427"/>
                  </a:cubicBezTo>
                  <a:lnTo>
                    <a:pt x="2552470" y="404427"/>
                  </a:lnTo>
                  <a:lnTo>
                    <a:pt x="2552470" y="69985"/>
                  </a:lnTo>
                  <a:cubicBezTo>
                    <a:pt x="2552470" y="50623"/>
                    <a:pt x="2559153" y="34259"/>
                    <a:pt x="2572520" y="20892"/>
                  </a:cubicBezTo>
                  <a:cubicBezTo>
                    <a:pt x="2585887" y="7526"/>
                    <a:pt x="2602247" y="842"/>
                    <a:pt x="2621599" y="842"/>
                  </a:cubicBezTo>
                  <a:close/>
                  <a:moveTo>
                    <a:pt x="989413" y="0"/>
                  </a:moveTo>
                  <a:cubicBezTo>
                    <a:pt x="1008703" y="0"/>
                    <a:pt x="1025330" y="6792"/>
                    <a:pt x="1039295" y="20378"/>
                  </a:cubicBezTo>
                  <a:cubicBezTo>
                    <a:pt x="1053259" y="33963"/>
                    <a:pt x="1060241" y="50218"/>
                    <a:pt x="1060241" y="69143"/>
                  </a:cubicBezTo>
                  <a:lnTo>
                    <a:pt x="1060241" y="1240119"/>
                  </a:lnTo>
                  <a:lnTo>
                    <a:pt x="1128688" y="1240119"/>
                  </a:lnTo>
                  <a:cubicBezTo>
                    <a:pt x="1147988" y="1240119"/>
                    <a:pt x="1164619" y="1246911"/>
                    <a:pt x="1178583" y="1260497"/>
                  </a:cubicBezTo>
                  <a:cubicBezTo>
                    <a:pt x="1192547" y="1274082"/>
                    <a:pt x="1199529" y="1290332"/>
                    <a:pt x="1199529" y="1309248"/>
                  </a:cubicBezTo>
                  <a:cubicBezTo>
                    <a:pt x="1199529" y="1328351"/>
                    <a:pt x="1192594" y="1344651"/>
                    <a:pt x="1178724" y="1358147"/>
                  </a:cubicBezTo>
                  <a:cubicBezTo>
                    <a:pt x="1164853" y="1371643"/>
                    <a:pt x="1148175" y="1378391"/>
                    <a:pt x="1128688" y="1378391"/>
                  </a:cubicBezTo>
                  <a:lnTo>
                    <a:pt x="989413" y="1378391"/>
                  </a:lnTo>
                  <a:cubicBezTo>
                    <a:pt x="969873" y="1378391"/>
                    <a:pt x="953464" y="1371752"/>
                    <a:pt x="940187" y="1358475"/>
                  </a:cubicBezTo>
                  <a:cubicBezTo>
                    <a:pt x="926909" y="1345197"/>
                    <a:pt x="920270" y="1328788"/>
                    <a:pt x="920270" y="1309248"/>
                  </a:cubicBezTo>
                  <a:lnTo>
                    <a:pt x="920270" y="69143"/>
                  </a:lnTo>
                  <a:cubicBezTo>
                    <a:pt x="920270" y="49781"/>
                    <a:pt x="926954" y="33417"/>
                    <a:pt x="940320" y="20050"/>
                  </a:cubicBezTo>
                  <a:cubicBezTo>
                    <a:pt x="953687" y="6683"/>
                    <a:pt x="970052" y="0"/>
                    <a:pt x="9894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/>
                </a:gs>
                <a:gs pos="100000">
                  <a:srgbClr val="0C79B0"/>
                </a:gs>
                <a:gs pos="90000">
                  <a:srgbClr val="00B0F0"/>
                </a:gs>
              </a:gsLst>
              <a:lin ang="2700000" scaled="1"/>
              <a:tileRect/>
            </a:gradFill>
            <a:ln>
              <a:noFill/>
            </a:ln>
            <a:effectLst>
              <a:glow rad="63500">
                <a:schemeClr val="bg1">
                  <a:alpha val="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2" name="preview">
              <a:extLst>
                <a:ext uri="{FF2B5EF4-FFF2-40B4-BE49-F238E27FC236}">
                  <a16:creationId xmlns:a16="http://schemas.microsoft.com/office/drawing/2014/main" id="{95844805-E54A-9EDA-08EC-937EC5AD5DB5}"/>
                </a:ext>
              </a:extLst>
            </p:cNvPr>
            <p:cNvGrpSpPr/>
            <p:nvPr/>
          </p:nvGrpSpPr>
          <p:grpSpPr>
            <a:xfrm>
              <a:off x="9238908" y="4292028"/>
              <a:ext cx="1299096" cy="765980"/>
              <a:chOff x="8914816" y="4222580"/>
              <a:chExt cx="1299096" cy="765980"/>
            </a:xfrm>
          </p:grpSpPr>
          <p:sp>
            <p:nvSpPr>
              <p:cNvPr id="33" name="preview_bg">
                <a:extLst>
                  <a:ext uri="{FF2B5EF4-FFF2-40B4-BE49-F238E27FC236}">
                    <a16:creationId xmlns:a16="http://schemas.microsoft.com/office/drawing/2014/main" id="{75A7FFA7-DFE8-4D5A-639C-D3377B3C74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4816" y="4222581"/>
                <a:ext cx="1299096" cy="765979"/>
              </a:xfrm>
              <a:prstGeom prst="roundRect">
                <a:avLst/>
              </a:prstGeom>
              <a:solidFill>
                <a:srgbClr val="FFCE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preview_text">
                <a:extLst>
                  <a:ext uri="{FF2B5EF4-FFF2-40B4-BE49-F238E27FC236}">
                    <a16:creationId xmlns:a16="http://schemas.microsoft.com/office/drawing/2014/main" id="{65F895D5-8FF5-8EFA-98C2-264C4B6A1F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058" t="10018" r="9056" b="24493"/>
              <a:stretch/>
            </p:blipFill>
            <p:spPr>
              <a:xfrm>
                <a:off x="8914816" y="4222580"/>
                <a:ext cx="1299096" cy="765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10817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00039 0.087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3.7037E-7 L -0.00222 0.0294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Flysoft</dc:creator>
  <cp:lastModifiedBy>Flysoft</cp:lastModifiedBy>
  <cp:revision>1</cp:revision>
  <dcterms:created xsi:type="dcterms:W3CDTF">2022-04-30T10:16:16Z</dcterms:created>
  <dcterms:modified xsi:type="dcterms:W3CDTF">2022-05-02T09:23:16Z</dcterms:modified>
</cp:coreProperties>
</file>