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6" r:id="rId7"/>
    <p:sldId id="25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3B6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F8AA-7AC6-1B39-46A3-DDA72A38C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B9C4-BF68-5804-389E-A73B5EF86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37C77-4548-7697-A65A-6FE5331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5F0B3-B06E-51AD-5168-4395079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B872A-09B0-885C-FA68-357AC681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5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DFEB3-C7F2-02FB-FAC7-A2800141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F0A10B-58FB-F4AB-F4BB-86AA27F0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B919-2813-8892-1266-7F062077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640FB-14E9-A109-B2B8-10735A5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CF9D0-AF7A-BB92-10DB-01D8616B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073840-1007-D247-E47E-40A1B7719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ABD7C-C272-F4C5-DC71-CA4FFCF8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BD856-D1A4-B51E-6507-A526BBA1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CFC1E-DFA1-4C3A-7929-AD5EE170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C95F4-5FB5-4598-1DA4-CA9C6F9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5288-568E-F19A-E5BE-FD709586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8E62-9E02-620D-7906-907688FC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51508-25DA-AB43-840B-E9E39DBC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61967-D0C3-DE2A-85C0-461266F4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88E12-D516-D1B5-2EE7-338C9CF9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7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E9163-0A7C-92DE-FBA3-4EC4AE93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F28B2-20E9-F3F4-7013-3A2343FB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B9D04-3BAD-AE4D-3A22-895C08FC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46A5F-E69F-25CE-9E1F-18625B15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9A1E4-8F8F-2547-6EC4-6C943BDB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A22F-6944-88D2-75ED-02A981CB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55800-1A22-5AD9-62AD-5AB05ECBA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B0628-4F5D-D3D5-F605-A2414AB9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4D5DE-D3F9-E1E2-CCED-3DA6A297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A9630-E9E4-CA33-7962-553A18DE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1FAFB-EA5F-94E0-F0C8-8C9F9887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8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EAB2-AAD0-BDAE-184F-F9CC8EA7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086E9-4059-3F33-C1A5-F35A5C9E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6F3E2-04FB-6D5E-7B8D-A0821279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00EB09-EBBF-1AC0-1363-25DCB509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C897E-8A67-BEF6-1280-73098347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EB779-ECD1-2D32-3A04-F76DCCC8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6F658-4503-D0AE-A81F-60BFC366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EEFC1-8904-85B9-152F-54AB6A39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2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5967-6C69-8581-A82A-119F3208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5F87B-02E0-1D48-2E60-46C1EDD1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F3766-CE7B-09AA-FFE2-FEE9B873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C7D55-67C3-05FC-E3CD-59B5607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E462F-DE18-6B1E-0954-B616EBC8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15DED2-38E6-0B72-4A91-BE10DD9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226BD-5F93-108F-B14A-EA72E0E8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5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3D43A-3A74-68FF-58E2-78A122CA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40A78-513D-089C-3374-00629517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F907C-3279-92C0-28B6-FBC11FEB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18C90-C479-4C4D-9B7A-B153AEB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1A571-F374-9483-2831-28949C7E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58473-7149-757B-D1E2-6506C4C2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0DAE-C4DF-4D4E-240D-D89CC27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6B3F2-4877-3C0D-BD0C-17B160A42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74945-8639-6F1C-0262-FD706F5C4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26FBB-F7C7-5891-7A6C-4141D044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A59E3-2F9D-29FE-2DE9-CFD32917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583EC-C00A-8163-45B2-EB1960A8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A15FA-88C2-6E8C-61B2-1113A6B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05360-1D06-E0A6-6354-46B2C08B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D74C5-3CFC-9976-6CDB-4D8039B53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D7D9-9601-41C5-8952-1BC5C4575539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A6B2D-FBB9-3AFA-57FC-5F3216F17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87AD-4D40-6A34-6A82-FFFA12DD6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6FF5-410C-486E-B9E7-D35B752B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47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2DF3B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80220C-DD6D-4049-FCB5-A5BC120960EE}"/>
              </a:ext>
            </a:extLst>
          </p:cNvPr>
          <p:cNvSpPr txBox="1"/>
          <p:nvPr/>
        </p:nvSpPr>
        <p:spPr>
          <a:xfrm>
            <a:off x="2924298" y="2644170"/>
            <a:ext cx="634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Appearance</a:t>
            </a:r>
            <a:endParaRPr lang="zh-CN" altLang="en-US" sz="96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5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5455" decel="4545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go">
            <a:extLst>
              <a:ext uri="{FF2B5EF4-FFF2-40B4-BE49-F238E27FC236}">
                <a16:creationId xmlns:a16="http://schemas.microsoft.com/office/drawing/2014/main" id="{9A50FD73-4D31-8123-E20A-5028EED3D5BA}"/>
              </a:ext>
            </a:extLst>
          </p:cNvPr>
          <p:cNvSpPr txBox="1"/>
          <p:nvPr/>
        </p:nvSpPr>
        <p:spPr>
          <a:xfrm>
            <a:off x="4073650" y="1828562"/>
            <a:ext cx="40446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Comfortaa Regular" panose="00000500000000000000" pitchFamily="2" charset="0"/>
              </a:rPr>
              <a:t>Platinum</a:t>
            </a:r>
          </a:p>
          <a:p>
            <a:pPr algn="r"/>
            <a:r>
              <a:rPr lang="en-US" altLang="zh-CN" sz="3200" dirty="0">
                <a:solidFill>
                  <a:schemeClr val="bg1"/>
                </a:solidFill>
                <a:latin typeface="Comfortaa Regular" panose="00000500000000000000" pitchFamily="2" charset="0"/>
              </a:rPr>
              <a:t>Browser</a:t>
            </a:r>
            <a:endParaRPr lang="zh-CN" altLang="en-US" sz="3200" dirty="0">
              <a:solidFill>
                <a:schemeClr val="bg1"/>
              </a:solidFill>
              <a:latin typeface="Comfortaa Regular" panose="00000500000000000000" pitchFamily="2" charset="0"/>
            </a:endParaRPr>
          </a:p>
        </p:txBody>
      </p:sp>
      <p:grpSp>
        <p:nvGrpSpPr>
          <p:cNvPr id="35" name="platform">
            <a:extLst>
              <a:ext uri="{FF2B5EF4-FFF2-40B4-BE49-F238E27FC236}">
                <a16:creationId xmlns:a16="http://schemas.microsoft.com/office/drawing/2014/main" id="{8C1A7505-1F61-22FC-DF6D-E04FEC03052D}"/>
              </a:ext>
            </a:extLst>
          </p:cNvPr>
          <p:cNvGrpSpPr/>
          <p:nvPr/>
        </p:nvGrpSpPr>
        <p:grpSpPr>
          <a:xfrm>
            <a:off x="3166602" y="4480560"/>
            <a:ext cx="5858792" cy="1327210"/>
            <a:chOff x="3189732" y="4145280"/>
            <a:chExt cx="5858792" cy="1327210"/>
          </a:xfrm>
        </p:grpSpPr>
        <p:sp>
          <p:nvSpPr>
            <p:cNvPr id="6" name="platform_text">
              <a:extLst>
                <a:ext uri="{FF2B5EF4-FFF2-40B4-BE49-F238E27FC236}">
                  <a16:creationId xmlns:a16="http://schemas.microsoft.com/office/drawing/2014/main" id="{354E4D8B-2E21-95AA-9D61-BF713AAE00B8}"/>
                </a:ext>
              </a:extLst>
            </p:cNvPr>
            <p:cNvSpPr txBox="1"/>
            <p:nvPr/>
          </p:nvSpPr>
          <p:spPr>
            <a:xfrm>
              <a:off x="3189732" y="4145280"/>
              <a:ext cx="1561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Available on:</a:t>
              </a:r>
              <a:endParaRPr lang="zh-CN" altLang="en-US" sz="20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32" name="platform_win">
              <a:extLst>
                <a:ext uri="{FF2B5EF4-FFF2-40B4-BE49-F238E27FC236}">
                  <a16:creationId xmlns:a16="http://schemas.microsoft.com/office/drawing/2014/main" id="{074F6F90-E9FF-8A25-BF48-F6F6B8B2BF0C}"/>
                </a:ext>
              </a:extLst>
            </p:cNvPr>
            <p:cNvGrpSpPr/>
            <p:nvPr/>
          </p:nvGrpSpPr>
          <p:grpSpPr>
            <a:xfrm>
              <a:off x="3189732" y="4735890"/>
              <a:ext cx="1799370" cy="736600"/>
              <a:chOff x="3189732" y="4735890"/>
              <a:chExt cx="1799370" cy="736600"/>
            </a:xfrm>
          </p:grpSpPr>
          <p:sp>
            <p:nvSpPr>
              <p:cNvPr id="7" name="platform_win_border">
                <a:extLst>
                  <a:ext uri="{FF2B5EF4-FFF2-40B4-BE49-F238E27FC236}">
                    <a16:creationId xmlns:a16="http://schemas.microsoft.com/office/drawing/2014/main" id="{2D2CE5A4-EF81-F753-5D25-F940E2F1EBE0}"/>
                  </a:ext>
                </a:extLst>
              </p:cNvPr>
              <p:cNvSpPr/>
              <p:nvPr/>
            </p:nvSpPr>
            <p:spPr>
              <a:xfrm>
                <a:off x="3189732" y="4735890"/>
                <a:ext cx="1767840" cy="736600"/>
              </a:xfrm>
              <a:prstGeom prst="roundRect">
                <a:avLst>
                  <a:gd name="adj" fmla="val 9533"/>
                </a:avLst>
              </a:prstGeom>
              <a:noFill/>
              <a:ln>
                <a:solidFill>
                  <a:srgbClr val="9797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win">
                <a:extLst>
                  <a:ext uri="{FF2B5EF4-FFF2-40B4-BE49-F238E27FC236}">
                    <a16:creationId xmlns:a16="http://schemas.microsoft.com/office/drawing/2014/main" id="{C8DB21CB-030D-DEE8-E364-532EB7E15E07}"/>
                  </a:ext>
                </a:extLst>
              </p:cNvPr>
              <p:cNvGrpSpPr/>
              <p:nvPr/>
            </p:nvGrpSpPr>
            <p:grpSpPr>
              <a:xfrm>
                <a:off x="3294523" y="4925421"/>
                <a:ext cx="357535" cy="357535"/>
                <a:chOff x="0" y="0"/>
                <a:chExt cx="1069200" cy="1069200"/>
              </a:xfrm>
            </p:grpSpPr>
            <p:sp>
              <p:nvSpPr>
                <p:cNvPr id="13" name="win1">
                  <a:extLst>
                    <a:ext uri="{FF2B5EF4-FFF2-40B4-BE49-F238E27FC236}">
                      <a16:creationId xmlns:a16="http://schemas.microsoft.com/office/drawing/2014/main" id="{93E85E7A-41D5-E1E4-906B-99A94ADC4FF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8400" cy="518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win2">
                  <a:extLst>
                    <a:ext uri="{FF2B5EF4-FFF2-40B4-BE49-F238E27FC236}">
                      <a16:creationId xmlns:a16="http://schemas.microsoft.com/office/drawing/2014/main" id="{63B40F41-4502-0BB1-7288-81460DF1CD99}"/>
                    </a:ext>
                  </a:extLst>
                </p:cNvPr>
                <p:cNvSpPr/>
                <p:nvPr/>
              </p:nvSpPr>
              <p:spPr>
                <a:xfrm>
                  <a:off x="550800" y="0"/>
                  <a:ext cx="518400" cy="518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win3">
                  <a:extLst>
                    <a:ext uri="{FF2B5EF4-FFF2-40B4-BE49-F238E27FC236}">
                      <a16:creationId xmlns:a16="http://schemas.microsoft.com/office/drawing/2014/main" id="{3B9C1062-91D9-514B-B0A8-C0531206D50D}"/>
                    </a:ext>
                  </a:extLst>
                </p:cNvPr>
                <p:cNvSpPr/>
                <p:nvPr/>
              </p:nvSpPr>
              <p:spPr>
                <a:xfrm>
                  <a:off x="0" y="550800"/>
                  <a:ext cx="518400" cy="518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win4">
                  <a:extLst>
                    <a:ext uri="{FF2B5EF4-FFF2-40B4-BE49-F238E27FC236}">
                      <a16:creationId xmlns:a16="http://schemas.microsoft.com/office/drawing/2014/main" id="{55FE3FE6-6342-96A4-4B02-87D111730E44}"/>
                    </a:ext>
                  </a:extLst>
                </p:cNvPr>
                <p:cNvSpPr/>
                <p:nvPr/>
              </p:nvSpPr>
              <p:spPr>
                <a:xfrm>
                  <a:off x="550800" y="550800"/>
                  <a:ext cx="518400" cy="518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" name="platform_win_text">
                <a:extLst>
                  <a:ext uri="{FF2B5EF4-FFF2-40B4-BE49-F238E27FC236}">
                    <a16:creationId xmlns:a16="http://schemas.microsoft.com/office/drawing/2014/main" id="{BB1271A6-45A3-07A7-7EBB-182F1F3AE4FE}"/>
                  </a:ext>
                </a:extLst>
              </p:cNvPr>
              <p:cNvSpPr txBox="1"/>
              <p:nvPr/>
            </p:nvSpPr>
            <p:spPr>
              <a:xfrm>
                <a:off x="3631038" y="4873357"/>
                <a:ext cx="1358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Windows</a:t>
                </a:r>
                <a:endParaRPr lang="zh-CN" altLang="en-US" sz="2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33" name="platform_linux">
              <a:extLst>
                <a:ext uri="{FF2B5EF4-FFF2-40B4-BE49-F238E27FC236}">
                  <a16:creationId xmlns:a16="http://schemas.microsoft.com/office/drawing/2014/main" id="{6DC28315-FF3D-914B-9CA0-A6CAFFD64B9C}"/>
                </a:ext>
              </a:extLst>
            </p:cNvPr>
            <p:cNvGrpSpPr/>
            <p:nvPr/>
          </p:nvGrpSpPr>
          <p:grpSpPr>
            <a:xfrm>
              <a:off x="5212080" y="4735890"/>
              <a:ext cx="1767840" cy="736600"/>
              <a:chOff x="5212080" y="4735890"/>
              <a:chExt cx="1767840" cy="736600"/>
            </a:xfrm>
          </p:grpSpPr>
          <p:sp>
            <p:nvSpPr>
              <p:cNvPr id="9" name="platform_linux_border">
                <a:extLst>
                  <a:ext uri="{FF2B5EF4-FFF2-40B4-BE49-F238E27FC236}">
                    <a16:creationId xmlns:a16="http://schemas.microsoft.com/office/drawing/2014/main" id="{A742F048-6B6A-AC0B-B54A-EE5D0B23BC38}"/>
                  </a:ext>
                </a:extLst>
              </p:cNvPr>
              <p:cNvSpPr/>
              <p:nvPr/>
            </p:nvSpPr>
            <p:spPr>
              <a:xfrm>
                <a:off x="5212080" y="4735890"/>
                <a:ext cx="1767840" cy="736600"/>
              </a:xfrm>
              <a:prstGeom prst="roundRect">
                <a:avLst>
                  <a:gd name="adj" fmla="val 9533"/>
                </a:avLst>
              </a:prstGeom>
              <a:noFill/>
              <a:ln>
                <a:solidFill>
                  <a:srgbClr val="9797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5" name="linux">
                <a:extLst>
                  <a:ext uri="{FF2B5EF4-FFF2-40B4-BE49-F238E27FC236}">
                    <a16:creationId xmlns:a16="http://schemas.microsoft.com/office/drawing/2014/main" id="{BAC2478E-5AB5-275A-6C37-D8F8A2F48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52479" y="4883273"/>
                <a:ext cx="442026" cy="442026"/>
              </a:xfrm>
              <a:prstGeom prst="rect">
                <a:avLst/>
              </a:prstGeom>
            </p:spPr>
          </p:pic>
          <p:sp>
            <p:nvSpPr>
              <p:cNvPr id="27" name="platform_linux_text">
                <a:extLst>
                  <a:ext uri="{FF2B5EF4-FFF2-40B4-BE49-F238E27FC236}">
                    <a16:creationId xmlns:a16="http://schemas.microsoft.com/office/drawing/2014/main" id="{4B3F6790-E979-CE51-87DB-C5CD3D9765D7}"/>
                  </a:ext>
                </a:extLst>
              </p:cNvPr>
              <p:cNvSpPr txBox="1"/>
              <p:nvPr/>
            </p:nvSpPr>
            <p:spPr>
              <a:xfrm>
                <a:off x="5830273" y="4873357"/>
                <a:ext cx="8819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Linux</a:t>
                </a:r>
                <a:endParaRPr lang="zh-CN" altLang="en-US" sz="2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34" name="platform_uwp">
              <a:extLst>
                <a:ext uri="{FF2B5EF4-FFF2-40B4-BE49-F238E27FC236}">
                  <a16:creationId xmlns:a16="http://schemas.microsoft.com/office/drawing/2014/main" id="{9A2FD4AA-B54D-CBD9-009D-326B13E74AAE}"/>
                </a:ext>
              </a:extLst>
            </p:cNvPr>
            <p:cNvGrpSpPr/>
            <p:nvPr/>
          </p:nvGrpSpPr>
          <p:grpSpPr>
            <a:xfrm>
              <a:off x="7208489" y="4735890"/>
              <a:ext cx="1840035" cy="736600"/>
              <a:chOff x="7208489" y="4735890"/>
              <a:chExt cx="1840035" cy="736600"/>
            </a:xfrm>
          </p:grpSpPr>
          <p:pic>
            <p:nvPicPr>
              <p:cNvPr id="29" name="uwp">
                <a:extLst>
                  <a:ext uri="{FF2B5EF4-FFF2-40B4-BE49-F238E27FC236}">
                    <a16:creationId xmlns:a16="http://schemas.microsoft.com/office/drawing/2014/main" id="{EEA6BD42-EE78-BC2D-D4DC-7FE2302EA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8489" y="4782488"/>
                <a:ext cx="1840035" cy="654235"/>
              </a:xfrm>
              <a:prstGeom prst="rect">
                <a:avLst/>
              </a:prstGeom>
            </p:spPr>
          </p:pic>
          <p:sp>
            <p:nvSpPr>
              <p:cNvPr id="11" name="platform_uwp_border">
                <a:extLst>
                  <a:ext uri="{FF2B5EF4-FFF2-40B4-BE49-F238E27FC236}">
                    <a16:creationId xmlns:a16="http://schemas.microsoft.com/office/drawing/2014/main" id="{E24EA230-461F-FAB9-0893-6828723E3FDC}"/>
                  </a:ext>
                </a:extLst>
              </p:cNvPr>
              <p:cNvSpPr/>
              <p:nvPr/>
            </p:nvSpPr>
            <p:spPr>
              <a:xfrm>
                <a:off x="7234428" y="4735890"/>
                <a:ext cx="1767840" cy="736600"/>
              </a:xfrm>
              <a:prstGeom prst="roundRect">
                <a:avLst>
                  <a:gd name="adj" fmla="val 9533"/>
                </a:avLst>
              </a:prstGeom>
              <a:noFill/>
              <a:ln>
                <a:solidFill>
                  <a:srgbClr val="9797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32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32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 descr="文本&#10;&#10;低可信度描述已自动生成">
            <a:extLst>
              <a:ext uri="{FF2B5EF4-FFF2-40B4-BE49-F238E27FC236}">
                <a16:creationId xmlns:a16="http://schemas.microsoft.com/office/drawing/2014/main" id="{D8D0C5D7-8403-A90E-A10F-D3500934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29" y="1533229"/>
            <a:ext cx="3791541" cy="3791541"/>
          </a:xfrm>
          <a:prstGeom prst="roundRect">
            <a:avLst>
              <a:gd name="adj" fmla="val 7157"/>
            </a:avLst>
          </a:prstGeom>
        </p:spPr>
      </p:pic>
    </p:spTree>
    <p:extLst>
      <p:ext uri="{BB962C8B-B14F-4D97-AF65-F5344CB8AC3E}">
        <p14:creationId xmlns:p14="http://schemas.microsoft.com/office/powerpoint/2010/main" val="1185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699BBA3EB764FAC03649DAA20C546" ma:contentTypeVersion="14" ma:contentTypeDescription="Create a new document." ma:contentTypeScope="" ma:versionID="d33661a038635d693853edfc7a3ffe43">
  <xsd:schema xmlns:xsd="http://www.w3.org/2001/XMLSchema" xmlns:xs="http://www.w3.org/2001/XMLSchema" xmlns:p="http://schemas.microsoft.com/office/2006/metadata/properties" xmlns:ns3="53e9c1c4-8a0c-4919-b25a-d99d6a60e107" xmlns:ns4="46765e76-1dec-4413-9c67-b16757e3148e" targetNamespace="http://schemas.microsoft.com/office/2006/metadata/properties" ma:root="true" ma:fieldsID="a5b76a52857a3b67a3ce01457f40580c" ns3:_="" ns4:_="">
    <xsd:import namespace="53e9c1c4-8a0c-4919-b25a-d99d6a60e107"/>
    <xsd:import namespace="46765e76-1dec-4413-9c67-b16757e314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9c1c4-8a0c-4919-b25a-d99d6a60e1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5e76-1dec-4413-9c67-b16757e31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98C80D-CF94-4241-B9C3-644EC35D7E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9c1c4-8a0c-4919-b25a-d99d6a60e107"/>
    <ds:schemaRef ds:uri="46765e76-1dec-4413-9c67-b16757e31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DA9F6-D5B7-4653-8299-6AEB0A463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5E513-C4F1-4B8D-AB06-470EA577DBAA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6765e76-1dec-4413-9c67-b16757e3148e"/>
    <ds:schemaRef ds:uri="53e9c1c4-8a0c-4919-b25a-d99d6a60e10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Comfortaa Regular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5</cp:revision>
  <dcterms:created xsi:type="dcterms:W3CDTF">2022-08-10T06:36:51Z</dcterms:created>
  <dcterms:modified xsi:type="dcterms:W3CDTF">2022-08-10T16:10:10Z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0x01010027E699BBA3EB764FAC03649DAA20C546</vt:lpwstr>
  </property>
</Properties>
</file>