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0" r:id="rId4"/>
    <p:sldMasterId id="214748369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Lexend SemiBold"/>
      <p:regular r:id="rId34"/>
      <p:bold r:id="rId35"/>
    </p:embeddedFont>
    <p:embeddedFont>
      <p:font typeface="Lexend Light"/>
      <p:regular r:id="rId36"/>
      <p:bold r:id="rId37"/>
    </p:embeddedFont>
    <p:embeddedFont>
      <p:font typeface="Lexend Medium"/>
      <p:regular r:id="rId38"/>
      <p:bold r:id="rId39"/>
    </p:embeddedFont>
    <p:embeddedFont>
      <p:font typeface="Lexend"/>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exend-regular.fntdata"/><Relationship Id="rId20" Type="http://schemas.openxmlformats.org/officeDocument/2006/relationships/slide" Target="slides/slide14.xml"/><Relationship Id="rId41" Type="http://schemas.openxmlformats.org/officeDocument/2006/relationships/font" Target="fonts/Lexend-bold.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LexendSemiBold-bold.fntdata"/><Relationship Id="rId12" Type="http://schemas.openxmlformats.org/officeDocument/2006/relationships/slide" Target="slides/slide6.xml"/><Relationship Id="rId34" Type="http://schemas.openxmlformats.org/officeDocument/2006/relationships/font" Target="fonts/LexendSemiBold-regular.fntdata"/><Relationship Id="rId15" Type="http://schemas.openxmlformats.org/officeDocument/2006/relationships/slide" Target="slides/slide9.xml"/><Relationship Id="rId37" Type="http://schemas.openxmlformats.org/officeDocument/2006/relationships/font" Target="fonts/LexendLight-bold.fntdata"/><Relationship Id="rId14" Type="http://schemas.openxmlformats.org/officeDocument/2006/relationships/slide" Target="slides/slide8.xml"/><Relationship Id="rId36" Type="http://schemas.openxmlformats.org/officeDocument/2006/relationships/font" Target="fonts/LexendLight-regular.fntdata"/><Relationship Id="rId17" Type="http://schemas.openxmlformats.org/officeDocument/2006/relationships/slide" Target="slides/slide11.xml"/><Relationship Id="rId39" Type="http://schemas.openxmlformats.org/officeDocument/2006/relationships/font" Target="fonts/LexendMedium-bold.fntdata"/><Relationship Id="rId16" Type="http://schemas.openxmlformats.org/officeDocument/2006/relationships/slide" Target="slides/slide10.xml"/><Relationship Id="rId38" Type="http://schemas.openxmlformats.org/officeDocument/2006/relationships/font" Target="fonts/LexendMedium-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6" name="Shape 1906"/>
        <p:cNvGrpSpPr/>
        <p:nvPr/>
      </p:nvGrpSpPr>
      <p:grpSpPr>
        <a:xfrm>
          <a:off x="0" y="0"/>
          <a:ext cx="0" cy="0"/>
          <a:chOff x="0" y="0"/>
          <a:chExt cx="0" cy="0"/>
        </a:xfrm>
      </p:grpSpPr>
      <p:sp>
        <p:nvSpPr>
          <p:cNvPr id="1907" name="Google Shape;1907;g313ff5876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8" name="Google Shape;1908;g313ff5876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3" name="Shape 2493"/>
        <p:cNvGrpSpPr/>
        <p:nvPr/>
      </p:nvGrpSpPr>
      <p:grpSpPr>
        <a:xfrm>
          <a:off x="0" y="0"/>
          <a:ext cx="0" cy="0"/>
          <a:chOff x="0" y="0"/>
          <a:chExt cx="0" cy="0"/>
        </a:xfrm>
      </p:grpSpPr>
      <p:sp>
        <p:nvSpPr>
          <p:cNvPr id="2494" name="Google Shape;2494;g317af65ac16_3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5" name="Google Shape;2495;g317af65ac16_3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0" name="Shape 2590"/>
        <p:cNvGrpSpPr/>
        <p:nvPr/>
      </p:nvGrpSpPr>
      <p:grpSpPr>
        <a:xfrm>
          <a:off x="0" y="0"/>
          <a:ext cx="0" cy="0"/>
          <a:chOff x="0" y="0"/>
          <a:chExt cx="0" cy="0"/>
        </a:xfrm>
      </p:grpSpPr>
      <p:sp>
        <p:nvSpPr>
          <p:cNvPr id="2591" name="Google Shape;2591;g317af65ac16_3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2" name="Google Shape;2592;g317af65ac16_3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9" name="Shape 2619"/>
        <p:cNvGrpSpPr/>
        <p:nvPr/>
      </p:nvGrpSpPr>
      <p:grpSpPr>
        <a:xfrm>
          <a:off x="0" y="0"/>
          <a:ext cx="0" cy="0"/>
          <a:chOff x="0" y="0"/>
          <a:chExt cx="0" cy="0"/>
        </a:xfrm>
      </p:grpSpPr>
      <p:sp>
        <p:nvSpPr>
          <p:cNvPr id="2620" name="Google Shape;2620;g313ff5876a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1" name="Google Shape;2621;g313ff5876a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1" name="Shape 2631"/>
        <p:cNvGrpSpPr/>
        <p:nvPr/>
      </p:nvGrpSpPr>
      <p:grpSpPr>
        <a:xfrm>
          <a:off x="0" y="0"/>
          <a:ext cx="0" cy="0"/>
          <a:chOff x="0" y="0"/>
          <a:chExt cx="0" cy="0"/>
        </a:xfrm>
      </p:grpSpPr>
      <p:sp>
        <p:nvSpPr>
          <p:cNvPr id="2632" name="Google Shape;2632;g313ff5876a9_0_2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3" name="Google Shape;2633;g313ff5876a9_0_2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9" name="Shape 2639"/>
        <p:cNvGrpSpPr/>
        <p:nvPr/>
      </p:nvGrpSpPr>
      <p:grpSpPr>
        <a:xfrm>
          <a:off x="0" y="0"/>
          <a:ext cx="0" cy="0"/>
          <a:chOff x="0" y="0"/>
          <a:chExt cx="0" cy="0"/>
        </a:xfrm>
      </p:grpSpPr>
      <p:sp>
        <p:nvSpPr>
          <p:cNvPr id="2640" name="Google Shape;2640;g31457b8db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1" name="Google Shape;2641;g31457b8db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6" name="Shape 2646"/>
        <p:cNvGrpSpPr/>
        <p:nvPr/>
      </p:nvGrpSpPr>
      <p:grpSpPr>
        <a:xfrm>
          <a:off x="0" y="0"/>
          <a:ext cx="0" cy="0"/>
          <a:chOff x="0" y="0"/>
          <a:chExt cx="0" cy="0"/>
        </a:xfrm>
      </p:grpSpPr>
      <p:sp>
        <p:nvSpPr>
          <p:cNvPr id="2647" name="Google Shape;2647;g313ff5876a9_0_2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8" name="Google Shape;2648;g313ff5876a9_0_2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9" name="Shape 2659"/>
        <p:cNvGrpSpPr/>
        <p:nvPr/>
      </p:nvGrpSpPr>
      <p:grpSpPr>
        <a:xfrm>
          <a:off x="0" y="0"/>
          <a:ext cx="0" cy="0"/>
          <a:chOff x="0" y="0"/>
          <a:chExt cx="0" cy="0"/>
        </a:xfrm>
      </p:grpSpPr>
      <p:sp>
        <p:nvSpPr>
          <p:cNvPr id="2660" name="Google Shape;2660;g317af65ac16_3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1" name="Google Shape;2661;g317af65ac16_3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7" name="Shape 2667"/>
        <p:cNvGrpSpPr/>
        <p:nvPr/>
      </p:nvGrpSpPr>
      <p:grpSpPr>
        <a:xfrm>
          <a:off x="0" y="0"/>
          <a:ext cx="0" cy="0"/>
          <a:chOff x="0" y="0"/>
          <a:chExt cx="0" cy="0"/>
        </a:xfrm>
      </p:grpSpPr>
      <p:sp>
        <p:nvSpPr>
          <p:cNvPr id="2668" name="Google Shape;2668;g317af65ac16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9" name="Google Shape;2669;g317af65ac16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0" name="Shape 2680"/>
        <p:cNvGrpSpPr/>
        <p:nvPr/>
      </p:nvGrpSpPr>
      <p:grpSpPr>
        <a:xfrm>
          <a:off x="0" y="0"/>
          <a:ext cx="0" cy="0"/>
          <a:chOff x="0" y="0"/>
          <a:chExt cx="0" cy="0"/>
        </a:xfrm>
      </p:grpSpPr>
      <p:sp>
        <p:nvSpPr>
          <p:cNvPr id="2681" name="Google Shape;2681;g313ff5876a9_0_2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2" name="Google Shape;2682;g313ff5876a9_0_2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0" name="Shape 2720"/>
        <p:cNvGrpSpPr/>
        <p:nvPr/>
      </p:nvGrpSpPr>
      <p:grpSpPr>
        <a:xfrm>
          <a:off x="0" y="0"/>
          <a:ext cx="0" cy="0"/>
          <a:chOff x="0" y="0"/>
          <a:chExt cx="0" cy="0"/>
        </a:xfrm>
      </p:grpSpPr>
      <p:sp>
        <p:nvSpPr>
          <p:cNvPr id="2721" name="Google Shape;2721;g313ff5876a9_0_2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2" name="Google Shape;2722;g313ff5876a9_0_2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6" name="Shape 1946"/>
        <p:cNvGrpSpPr/>
        <p:nvPr/>
      </p:nvGrpSpPr>
      <p:grpSpPr>
        <a:xfrm>
          <a:off x="0" y="0"/>
          <a:ext cx="0" cy="0"/>
          <a:chOff x="0" y="0"/>
          <a:chExt cx="0" cy="0"/>
        </a:xfrm>
      </p:grpSpPr>
      <p:sp>
        <p:nvSpPr>
          <p:cNvPr id="1947" name="Google Shape;1947;g313ff5876a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8" name="Google Shape;1948;g313ff5876a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7" name="Shape 2747"/>
        <p:cNvGrpSpPr/>
        <p:nvPr/>
      </p:nvGrpSpPr>
      <p:grpSpPr>
        <a:xfrm>
          <a:off x="0" y="0"/>
          <a:ext cx="0" cy="0"/>
          <a:chOff x="0" y="0"/>
          <a:chExt cx="0" cy="0"/>
        </a:xfrm>
      </p:grpSpPr>
      <p:sp>
        <p:nvSpPr>
          <p:cNvPr id="2748" name="Google Shape;2748;g313ff5876a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9" name="Google Shape;2749;g313ff5876a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3" name="Shape 2843"/>
        <p:cNvGrpSpPr/>
        <p:nvPr/>
      </p:nvGrpSpPr>
      <p:grpSpPr>
        <a:xfrm>
          <a:off x="0" y="0"/>
          <a:ext cx="0" cy="0"/>
          <a:chOff x="0" y="0"/>
          <a:chExt cx="0" cy="0"/>
        </a:xfrm>
      </p:grpSpPr>
      <p:sp>
        <p:nvSpPr>
          <p:cNvPr id="2844" name="Google Shape;2844;g313ff5876a9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5" name="Google Shape;2845;g313ff5876a9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5" name="Shape 2865"/>
        <p:cNvGrpSpPr/>
        <p:nvPr/>
      </p:nvGrpSpPr>
      <p:grpSpPr>
        <a:xfrm>
          <a:off x="0" y="0"/>
          <a:ext cx="0" cy="0"/>
          <a:chOff x="0" y="0"/>
          <a:chExt cx="0" cy="0"/>
        </a:xfrm>
      </p:grpSpPr>
      <p:sp>
        <p:nvSpPr>
          <p:cNvPr id="2866" name="Google Shape;2866;g313ff5876a9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7" name="Google Shape;2867;g313ff5876a9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7" name="Shape 2887"/>
        <p:cNvGrpSpPr/>
        <p:nvPr/>
      </p:nvGrpSpPr>
      <p:grpSpPr>
        <a:xfrm>
          <a:off x="0" y="0"/>
          <a:ext cx="0" cy="0"/>
          <a:chOff x="0" y="0"/>
          <a:chExt cx="0" cy="0"/>
        </a:xfrm>
      </p:grpSpPr>
      <p:sp>
        <p:nvSpPr>
          <p:cNvPr id="2888" name="Google Shape;2888;g313ff5876a9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9" name="Google Shape;2889;g313ff5876a9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4" name="Shape 2934"/>
        <p:cNvGrpSpPr/>
        <p:nvPr/>
      </p:nvGrpSpPr>
      <p:grpSpPr>
        <a:xfrm>
          <a:off x="0" y="0"/>
          <a:ext cx="0" cy="0"/>
          <a:chOff x="0" y="0"/>
          <a:chExt cx="0" cy="0"/>
        </a:xfrm>
      </p:grpSpPr>
      <p:sp>
        <p:nvSpPr>
          <p:cNvPr id="2935" name="Google Shape;2935;g313ff5876a9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6" name="Google Shape;2936;g313ff5876a9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3" name="Shape 2963"/>
        <p:cNvGrpSpPr/>
        <p:nvPr/>
      </p:nvGrpSpPr>
      <p:grpSpPr>
        <a:xfrm>
          <a:off x="0" y="0"/>
          <a:ext cx="0" cy="0"/>
          <a:chOff x="0" y="0"/>
          <a:chExt cx="0" cy="0"/>
        </a:xfrm>
      </p:grpSpPr>
      <p:sp>
        <p:nvSpPr>
          <p:cNvPr id="2964" name="Google Shape;2964;g31457b8db1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5" name="Google Shape;2965;g31457b8db1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3" name="Shape 3053"/>
        <p:cNvGrpSpPr/>
        <p:nvPr/>
      </p:nvGrpSpPr>
      <p:grpSpPr>
        <a:xfrm>
          <a:off x="0" y="0"/>
          <a:ext cx="0" cy="0"/>
          <a:chOff x="0" y="0"/>
          <a:chExt cx="0" cy="0"/>
        </a:xfrm>
      </p:grpSpPr>
      <p:sp>
        <p:nvSpPr>
          <p:cNvPr id="3054" name="Google Shape;3054;g313ff5876a9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5" name="Google Shape;3055;g313ff5876a9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5" name="Shape 3075"/>
        <p:cNvGrpSpPr/>
        <p:nvPr/>
      </p:nvGrpSpPr>
      <p:grpSpPr>
        <a:xfrm>
          <a:off x="0" y="0"/>
          <a:ext cx="0" cy="0"/>
          <a:chOff x="0" y="0"/>
          <a:chExt cx="0" cy="0"/>
        </a:xfrm>
      </p:grpSpPr>
      <p:sp>
        <p:nvSpPr>
          <p:cNvPr id="3076" name="Google Shape;3076;g313ff5876a9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7" name="Google Shape;3077;g313ff5876a9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3" name="Shape 1973"/>
        <p:cNvGrpSpPr/>
        <p:nvPr/>
      </p:nvGrpSpPr>
      <p:grpSpPr>
        <a:xfrm>
          <a:off x="0" y="0"/>
          <a:ext cx="0" cy="0"/>
          <a:chOff x="0" y="0"/>
          <a:chExt cx="0" cy="0"/>
        </a:xfrm>
      </p:grpSpPr>
      <p:sp>
        <p:nvSpPr>
          <p:cNvPr id="1974" name="Google Shape;1974;g3179ee814a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5" name="Google Shape;1975;g3179ee814a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5" name="Shape 2035"/>
        <p:cNvGrpSpPr/>
        <p:nvPr/>
      </p:nvGrpSpPr>
      <p:grpSpPr>
        <a:xfrm>
          <a:off x="0" y="0"/>
          <a:ext cx="0" cy="0"/>
          <a:chOff x="0" y="0"/>
          <a:chExt cx="0" cy="0"/>
        </a:xfrm>
      </p:grpSpPr>
      <p:sp>
        <p:nvSpPr>
          <p:cNvPr id="2036" name="Google Shape;2036;g313ff5876a9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7" name="Google Shape;2037;g313ff5876a9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5" name="Shape 2125"/>
        <p:cNvGrpSpPr/>
        <p:nvPr/>
      </p:nvGrpSpPr>
      <p:grpSpPr>
        <a:xfrm>
          <a:off x="0" y="0"/>
          <a:ext cx="0" cy="0"/>
          <a:chOff x="0" y="0"/>
          <a:chExt cx="0" cy="0"/>
        </a:xfrm>
      </p:grpSpPr>
      <p:sp>
        <p:nvSpPr>
          <p:cNvPr id="2126" name="Google Shape;2126;g3179ee814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7" name="Google Shape;2127;g3179ee814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1" name="Shape 2191"/>
        <p:cNvGrpSpPr/>
        <p:nvPr/>
      </p:nvGrpSpPr>
      <p:grpSpPr>
        <a:xfrm>
          <a:off x="0" y="0"/>
          <a:ext cx="0" cy="0"/>
          <a:chOff x="0" y="0"/>
          <a:chExt cx="0" cy="0"/>
        </a:xfrm>
      </p:grpSpPr>
      <p:sp>
        <p:nvSpPr>
          <p:cNvPr id="2192" name="Google Shape;2192;g317af65ac16_3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3" name="Google Shape;2193;g317af65ac16_3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5" name="Shape 2245"/>
        <p:cNvGrpSpPr/>
        <p:nvPr/>
      </p:nvGrpSpPr>
      <p:grpSpPr>
        <a:xfrm>
          <a:off x="0" y="0"/>
          <a:ext cx="0" cy="0"/>
          <a:chOff x="0" y="0"/>
          <a:chExt cx="0" cy="0"/>
        </a:xfrm>
      </p:grpSpPr>
      <p:sp>
        <p:nvSpPr>
          <p:cNvPr id="2246" name="Google Shape;2246;g317af65ac16_3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7" name="Google Shape;2247;g317af65ac16_3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2" name="Shape 2342"/>
        <p:cNvGrpSpPr/>
        <p:nvPr/>
      </p:nvGrpSpPr>
      <p:grpSpPr>
        <a:xfrm>
          <a:off x="0" y="0"/>
          <a:ext cx="0" cy="0"/>
          <a:chOff x="0" y="0"/>
          <a:chExt cx="0" cy="0"/>
        </a:xfrm>
      </p:grpSpPr>
      <p:sp>
        <p:nvSpPr>
          <p:cNvPr id="2343" name="Google Shape;2343;g317af65ac16_3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4" name="Google Shape;2344;g317af65ac16_3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6" name="Shape 2396"/>
        <p:cNvGrpSpPr/>
        <p:nvPr/>
      </p:nvGrpSpPr>
      <p:grpSpPr>
        <a:xfrm>
          <a:off x="0" y="0"/>
          <a:ext cx="0" cy="0"/>
          <a:chOff x="0" y="0"/>
          <a:chExt cx="0" cy="0"/>
        </a:xfrm>
      </p:grpSpPr>
      <p:sp>
        <p:nvSpPr>
          <p:cNvPr id="2397" name="Google Shape;2397;g317af65ac1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8" name="Google Shape;2398;g317af65ac1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olid with header">
  <p:cSld name="CUSTOM">
    <p:spTree>
      <p:nvGrpSpPr>
        <p:cNvPr id="54" name="Shape 54"/>
        <p:cNvGrpSpPr/>
        <p:nvPr/>
      </p:nvGrpSpPr>
      <p:grpSpPr>
        <a:xfrm>
          <a:off x="0" y="0"/>
          <a:ext cx="0" cy="0"/>
          <a:chOff x="0" y="0"/>
          <a:chExt cx="0" cy="0"/>
        </a:xfrm>
      </p:grpSpPr>
      <p:sp>
        <p:nvSpPr>
          <p:cNvPr id="55" name="Google Shape;55;p1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1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57" name="Google Shape;57;p14"/>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58" name="Google Shape;58;p14"/>
          <p:cNvSpPr txBox="1"/>
          <p:nvPr>
            <p:ph idx="2" type="subTitle"/>
          </p:nvPr>
        </p:nvSpPr>
        <p:spPr>
          <a:xfrm>
            <a:off x="5767125" y="425525"/>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4"/>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0" name="Google Shape;60;p14"/>
          <p:cNvSpPr txBox="1"/>
          <p:nvPr>
            <p:ph idx="3"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61" name="Google Shape;61;p14"/>
          <p:cNvSpPr txBox="1"/>
          <p:nvPr>
            <p:ph idx="4"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5688">
          <p15:clr>
            <a:srgbClr val="E46962"/>
          </p15:clr>
        </p15:guide>
        <p15:guide id="2" orient="horz" pos="3168">
          <p15:clr>
            <a:srgbClr val="E46962"/>
          </p15:clr>
        </p15:guide>
        <p15:guide id="3" orient="horz" pos="936">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grid with header">
  <p:cSld name="CUSTOM_1">
    <p:spTree>
      <p:nvGrpSpPr>
        <p:cNvPr id="62" name="Shape 62"/>
        <p:cNvGrpSpPr/>
        <p:nvPr/>
      </p:nvGrpSpPr>
      <p:grpSpPr>
        <a:xfrm>
          <a:off x="0" y="0"/>
          <a:ext cx="0" cy="0"/>
          <a:chOff x="0" y="0"/>
          <a:chExt cx="0" cy="0"/>
        </a:xfrm>
      </p:grpSpPr>
      <p:grpSp>
        <p:nvGrpSpPr>
          <p:cNvPr id="63" name="Google Shape;63;p15"/>
          <p:cNvGrpSpPr/>
          <p:nvPr/>
        </p:nvGrpSpPr>
        <p:grpSpPr>
          <a:xfrm>
            <a:off x="-6096" y="-3429"/>
            <a:ext cx="9156192" cy="5150358"/>
            <a:chOff x="0" y="0"/>
            <a:chExt cx="12192000" cy="6858000"/>
          </a:xfrm>
        </p:grpSpPr>
        <p:sp>
          <p:nvSpPr>
            <p:cNvPr id="64" name="Google Shape;64;p1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 name="Google Shape;65;p1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 name="Google Shape;66;p1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 name="Google Shape;67;p1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 name="Google Shape;68;p1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 name="Google Shape;69;p1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 name="Google Shape;70;p1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 name="Google Shape;71;p1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 name="Google Shape;72;p1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 name="Google Shape;73;p1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 name="Google Shape;74;p1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 name="Google Shape;75;p1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 name="Google Shape;76;p1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 name="Google Shape;77;p1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 name="Google Shape;78;p1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 name="Google Shape;79;p1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 name="Google Shape;80;p1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 name="Google Shape;81;p1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 name="Google Shape;82;p1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 name="Google Shape;83;p1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 name="Google Shape;84;p1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 name="Google Shape;85;p1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 name="Google Shape;86;p1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 name="Google Shape;87;p1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 name="Google Shape;88;p1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 name="Google Shape;89;p1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 name="Google Shape;90;p1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 name="Google Shape;91;p1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 name="Google Shape;92;p1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 name="Google Shape;93;p1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 name="Google Shape;94;p1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 name="Google Shape;95;p1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 name="Google Shape;96;p1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 name="Google Shape;97;p1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 name="Google Shape;98;p1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 name="Google Shape;99;p1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 name="Google Shape;100;p1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 name="Google Shape;101;p1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 name="Google Shape;102;p1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 name="Google Shape;103;p1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 name="Google Shape;104;p1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 name="Google Shape;105;p1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 name="Google Shape;106;p1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 name="Google Shape;107;p1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 name="Google Shape;108;p1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 name="Google Shape;109;p1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 name="Google Shape;110;p1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 name="Google Shape;111;p1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 name="Google Shape;112;p1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 name="Google Shape;113;p1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 name="Google Shape;114;p1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 name="Google Shape;115;p1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 name="Google Shape;116;p1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 name="Google Shape;117;p1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 name="Google Shape;118;p1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 name="Google Shape;119;p1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 name="Google Shape;120;p1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 name="Google Shape;121;p1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 name="Google Shape;122;p1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23" name="Google Shape;123;p1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 name="Google Shape;124;p1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25" name="Google Shape;125;p15"/>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26" name="Google Shape;126;p15"/>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27" name="Google Shape;127;p15"/>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128" name="Google Shape;128;p15"/>
          <p:cNvSpPr txBox="1"/>
          <p:nvPr>
            <p:ph idx="4" type="subTitle"/>
          </p:nvPr>
        </p:nvSpPr>
        <p:spPr>
          <a:xfrm>
            <a:off x="5767125" y="572700"/>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15"/>
          <p:cNvSpPr txBox="1"/>
          <p:nvPr>
            <p:ph type="title"/>
          </p:nvPr>
        </p:nvSpPr>
        <p:spPr>
          <a:xfrm>
            <a:off x="208725" y="344175"/>
            <a:ext cx="5340900" cy="18183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5688">
          <p15:clr>
            <a:srgbClr val="E46962"/>
          </p15:clr>
        </p15:guide>
        <p15:guide id="2" orient="horz" pos="72">
          <p15:clr>
            <a:srgbClr val="E46962"/>
          </p15:clr>
        </p15:guide>
        <p15:guide id="3" orient="horz" pos="3168">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ith header">
  <p:cSld name="CUSTOM_1_1">
    <p:spTree>
      <p:nvGrpSpPr>
        <p:cNvPr id="130" name="Shape 130"/>
        <p:cNvGrpSpPr/>
        <p:nvPr/>
      </p:nvGrpSpPr>
      <p:grpSpPr>
        <a:xfrm>
          <a:off x="0" y="0"/>
          <a:ext cx="0" cy="0"/>
          <a:chOff x="0" y="0"/>
          <a:chExt cx="0" cy="0"/>
        </a:xfrm>
      </p:grpSpPr>
      <p:grpSp>
        <p:nvGrpSpPr>
          <p:cNvPr id="131" name="Google Shape;131;p16"/>
          <p:cNvGrpSpPr/>
          <p:nvPr/>
        </p:nvGrpSpPr>
        <p:grpSpPr>
          <a:xfrm>
            <a:off x="-6096" y="-3429"/>
            <a:ext cx="9156192" cy="5150358"/>
            <a:chOff x="0" y="0"/>
            <a:chExt cx="12192000" cy="6858000"/>
          </a:xfrm>
        </p:grpSpPr>
        <p:sp>
          <p:nvSpPr>
            <p:cNvPr id="132" name="Google Shape;132;p1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 name="Google Shape;133;p1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 name="Google Shape;134;p1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 name="Google Shape;135;p1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 name="Google Shape;136;p1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 name="Google Shape;137;p1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 name="Google Shape;138;p1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 name="Google Shape;139;p1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 name="Google Shape;140;p1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 name="Google Shape;141;p1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 name="Google Shape;142;p1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 name="Google Shape;143;p1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 name="Google Shape;144;p1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 name="Google Shape;145;p1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 name="Google Shape;146;p1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 name="Google Shape;147;p1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 name="Google Shape;148;p1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 name="Google Shape;149;p1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 name="Google Shape;150;p1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 name="Google Shape;151;p1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 name="Google Shape;152;p1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 name="Google Shape;153;p1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 name="Google Shape;154;p1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 name="Google Shape;155;p1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 name="Google Shape;156;p1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 name="Google Shape;157;p1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 name="Google Shape;158;p1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 name="Google Shape;159;p1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 name="Google Shape;160;p1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 name="Google Shape;161;p1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 name="Google Shape;162;p1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 name="Google Shape;163;p1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 name="Google Shape;164;p1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 name="Google Shape;165;p1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 name="Google Shape;166;p1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 name="Google Shape;167;p1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 name="Google Shape;168;p1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 name="Google Shape;169;p1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 name="Google Shape;170;p1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 name="Google Shape;171;p1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 name="Google Shape;172;p1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 name="Google Shape;173;p1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 name="Google Shape;174;p1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 name="Google Shape;175;p1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 name="Google Shape;176;p1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 name="Google Shape;177;p1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 name="Google Shape;178;p1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 name="Google Shape;179;p1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 name="Google Shape;180;p1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 name="Google Shape;181;p1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 name="Google Shape;182;p1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 name="Google Shape;183;p1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 name="Google Shape;184;p1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 name="Google Shape;185;p1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 name="Google Shape;186;p1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 name="Google Shape;187;p1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 name="Google Shape;188;p1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 name="Google Shape;189;p1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0" name="Google Shape;190;p1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91" name="Google Shape;191;p1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 name="Google Shape;192;p1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93" name="Google Shape;193;p16"/>
          <p:cNvSpPr txBox="1"/>
          <p:nvPr>
            <p:ph type="title"/>
          </p:nvPr>
        </p:nvSpPr>
        <p:spPr>
          <a:xfrm>
            <a:off x="1579100" y="491225"/>
            <a:ext cx="4966200" cy="7962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4" name="Google Shape;194;p16"/>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95" name="Google Shape;195;p16"/>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96" name="Google Shape;196;p16"/>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5688">
          <p15:clr>
            <a:srgbClr val="E46962"/>
          </p15:clr>
        </p15:guide>
        <p15:guide id="2" orient="horz" pos="72">
          <p15:clr>
            <a:srgbClr val="E46962"/>
          </p15:clr>
        </p15:guide>
        <p15:guide id="3" orient="horz" pos="3168">
          <p15:clr>
            <a:srgbClr val="E46962"/>
          </p15:clr>
        </p15:guide>
        <p15:guide id="4" orient="horz" pos="720">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with header">
  <p:cSld name="CUSTOM_1_1_1_1">
    <p:spTree>
      <p:nvGrpSpPr>
        <p:cNvPr id="197" name="Shape 197"/>
        <p:cNvGrpSpPr/>
        <p:nvPr/>
      </p:nvGrpSpPr>
      <p:grpSpPr>
        <a:xfrm>
          <a:off x="0" y="0"/>
          <a:ext cx="0" cy="0"/>
          <a:chOff x="0" y="0"/>
          <a:chExt cx="0" cy="0"/>
        </a:xfrm>
      </p:grpSpPr>
      <p:grpSp>
        <p:nvGrpSpPr>
          <p:cNvPr id="198" name="Google Shape;198;p17"/>
          <p:cNvGrpSpPr/>
          <p:nvPr/>
        </p:nvGrpSpPr>
        <p:grpSpPr>
          <a:xfrm>
            <a:off x="-6096" y="-3429"/>
            <a:ext cx="9156192" cy="5150358"/>
            <a:chOff x="0" y="0"/>
            <a:chExt cx="12192000" cy="6858000"/>
          </a:xfrm>
        </p:grpSpPr>
        <p:sp>
          <p:nvSpPr>
            <p:cNvPr id="199" name="Google Shape;199;p1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 name="Google Shape;200;p1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 name="Google Shape;201;p1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 name="Google Shape;202;p1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3" name="Google Shape;203;p1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4" name="Google Shape;204;p1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5" name="Google Shape;205;p1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6" name="Google Shape;206;p1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7" name="Google Shape;207;p1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8" name="Google Shape;208;p1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9" name="Google Shape;209;p1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0" name="Google Shape;210;p1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1" name="Google Shape;211;p1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2" name="Google Shape;212;p1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3" name="Google Shape;213;p1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4" name="Google Shape;214;p1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5" name="Google Shape;215;p1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6" name="Google Shape;216;p1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7" name="Google Shape;217;p1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8" name="Google Shape;218;p1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9" name="Google Shape;219;p1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0" name="Google Shape;220;p1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1" name="Google Shape;221;p1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2" name="Google Shape;222;p1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3" name="Google Shape;223;p1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4" name="Google Shape;224;p1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5" name="Google Shape;225;p1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6" name="Google Shape;226;p1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7" name="Google Shape;227;p1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8" name="Google Shape;228;p1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9" name="Google Shape;229;p1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0" name="Google Shape;230;p1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1" name="Google Shape;231;p1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2" name="Google Shape;232;p1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3" name="Google Shape;233;p1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4" name="Google Shape;234;p1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5" name="Google Shape;235;p1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6" name="Google Shape;236;p1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7" name="Google Shape;237;p1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8" name="Google Shape;238;p1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9" name="Google Shape;239;p1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0" name="Google Shape;240;p1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1" name="Google Shape;241;p1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2" name="Google Shape;242;p1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3" name="Google Shape;243;p1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4" name="Google Shape;244;p1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5" name="Google Shape;245;p1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6" name="Google Shape;246;p1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7" name="Google Shape;247;p1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8" name="Google Shape;248;p1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9" name="Google Shape;249;p1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0" name="Google Shape;250;p1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1" name="Google Shape;251;p1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2" name="Google Shape;252;p1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3" name="Google Shape;253;p1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4" name="Google Shape;254;p1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5" name="Google Shape;255;p1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6" name="Google Shape;256;p1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7" name="Google Shape;257;p1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58" name="Google Shape;258;p1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9" name="Google Shape;259;p1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60" name="Google Shape;260;p17"/>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61" name="Google Shape;261;p17"/>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62" name="Google Shape;262;p17"/>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263" name="Google Shape;263;p17"/>
          <p:cNvSpPr txBox="1"/>
          <p:nvPr>
            <p:ph idx="4" type="subTitle"/>
          </p:nvPr>
        </p:nvSpPr>
        <p:spPr>
          <a:xfrm>
            <a:off x="516425" y="2548200"/>
            <a:ext cx="3736200" cy="1277100"/>
          </a:xfrm>
          <a:prstGeom prst="rect">
            <a:avLst/>
          </a:prstGeom>
        </p:spPr>
        <p:txBody>
          <a:bodyPr anchorCtr="0" anchor="t" bIns="91425" lIns="91425" spcFirstLastPara="1" rIns="91425" wrap="square" tIns="91425">
            <a:sp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4" name="Google Shape;264;p17"/>
          <p:cNvSpPr txBox="1"/>
          <p:nvPr>
            <p:ph idx="5" type="subTitle"/>
          </p:nvPr>
        </p:nvSpPr>
        <p:spPr>
          <a:xfrm>
            <a:off x="5128850" y="2548200"/>
            <a:ext cx="3679500" cy="1277100"/>
          </a:xfrm>
          <a:prstGeom prst="rect">
            <a:avLst/>
          </a:prstGeom>
        </p:spPr>
        <p:txBody>
          <a:bodyPr anchorCtr="0" anchor="t" bIns="91425" lIns="91425" spcFirstLastPara="1" rIns="91425" wrap="square" tIns="91425">
            <a:sp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5" name="Google Shape;265;p17"/>
          <p:cNvSpPr txBox="1"/>
          <p:nvPr>
            <p:ph type="title"/>
          </p:nvPr>
        </p:nvSpPr>
        <p:spPr>
          <a:xfrm>
            <a:off x="209775" y="468575"/>
            <a:ext cx="6048900" cy="1437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p:cSld name="CUSTOM_1_1_1_1_1">
    <p:spTree>
      <p:nvGrpSpPr>
        <p:cNvPr id="266" name="Shape 266"/>
        <p:cNvGrpSpPr/>
        <p:nvPr/>
      </p:nvGrpSpPr>
      <p:grpSpPr>
        <a:xfrm>
          <a:off x="0" y="0"/>
          <a:ext cx="0" cy="0"/>
          <a:chOff x="0" y="0"/>
          <a:chExt cx="0" cy="0"/>
        </a:xfrm>
      </p:grpSpPr>
      <p:grpSp>
        <p:nvGrpSpPr>
          <p:cNvPr id="267" name="Google Shape;267;p18"/>
          <p:cNvGrpSpPr/>
          <p:nvPr/>
        </p:nvGrpSpPr>
        <p:grpSpPr>
          <a:xfrm>
            <a:off x="-6096" y="-3429"/>
            <a:ext cx="9156192" cy="5150358"/>
            <a:chOff x="0" y="0"/>
            <a:chExt cx="12192000" cy="6858000"/>
          </a:xfrm>
        </p:grpSpPr>
        <p:sp>
          <p:nvSpPr>
            <p:cNvPr id="268" name="Google Shape;268;p18"/>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9" name="Google Shape;269;p18"/>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0" name="Google Shape;270;p18"/>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1" name="Google Shape;271;p18"/>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2" name="Google Shape;272;p18"/>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3" name="Google Shape;273;p18"/>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4" name="Google Shape;274;p18"/>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5" name="Google Shape;275;p18"/>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6" name="Google Shape;276;p18"/>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7" name="Google Shape;277;p18"/>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8" name="Google Shape;278;p18"/>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9" name="Google Shape;279;p18"/>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0" name="Google Shape;280;p18"/>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1" name="Google Shape;281;p18"/>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2" name="Google Shape;282;p18"/>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3" name="Google Shape;283;p18"/>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4" name="Google Shape;284;p18"/>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5" name="Google Shape;285;p18"/>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6" name="Google Shape;286;p18"/>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7" name="Google Shape;287;p18"/>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8" name="Google Shape;288;p18"/>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9" name="Google Shape;289;p18"/>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0" name="Google Shape;290;p18"/>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1" name="Google Shape;291;p18"/>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2" name="Google Shape;292;p18"/>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3" name="Google Shape;293;p18"/>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4" name="Google Shape;294;p18"/>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5" name="Google Shape;295;p18"/>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6" name="Google Shape;296;p18"/>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7" name="Google Shape;297;p18"/>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8" name="Google Shape;298;p18"/>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9" name="Google Shape;299;p18"/>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0" name="Google Shape;300;p18"/>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1" name="Google Shape;301;p18"/>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2" name="Google Shape;302;p18"/>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3" name="Google Shape;303;p18"/>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4" name="Google Shape;304;p18"/>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5" name="Google Shape;305;p18"/>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6" name="Google Shape;306;p18"/>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7" name="Google Shape;307;p18"/>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8" name="Google Shape;308;p18"/>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9" name="Google Shape;309;p18"/>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0" name="Google Shape;310;p18"/>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1" name="Google Shape;311;p18"/>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2" name="Google Shape;312;p18"/>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3" name="Google Shape;313;p18"/>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4" name="Google Shape;314;p18"/>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5" name="Google Shape;315;p18"/>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6" name="Google Shape;316;p18"/>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7" name="Google Shape;317;p18"/>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8" name="Google Shape;318;p18"/>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9" name="Google Shape;319;p18"/>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0" name="Google Shape;320;p18"/>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1" name="Google Shape;321;p18"/>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2" name="Google Shape;322;p18"/>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3" name="Google Shape;323;p18"/>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4" name="Google Shape;324;p18"/>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5" name="Google Shape;325;p18"/>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6" name="Google Shape;326;p18"/>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27" name="Google Shape;327;p18"/>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8" name="Google Shape;328;p18"/>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329" name="Google Shape;329;p18"/>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30" name="Google Shape;330;p18"/>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31" name="Google Shape;331;p18"/>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332" name="Google Shape;332;p18"/>
          <p:cNvSpPr txBox="1"/>
          <p:nvPr>
            <p:ph type="title"/>
          </p:nvPr>
        </p:nvSpPr>
        <p:spPr>
          <a:xfrm>
            <a:off x="209775" y="468575"/>
            <a:ext cx="6048900" cy="1437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boxes with header">
  <p:cSld name="CUSTOM_1_1_1_1_1_1">
    <p:spTree>
      <p:nvGrpSpPr>
        <p:cNvPr id="333" name="Shape 333"/>
        <p:cNvGrpSpPr/>
        <p:nvPr/>
      </p:nvGrpSpPr>
      <p:grpSpPr>
        <a:xfrm>
          <a:off x="0" y="0"/>
          <a:ext cx="0" cy="0"/>
          <a:chOff x="0" y="0"/>
          <a:chExt cx="0" cy="0"/>
        </a:xfrm>
      </p:grpSpPr>
      <p:grpSp>
        <p:nvGrpSpPr>
          <p:cNvPr id="334" name="Google Shape;334;p19"/>
          <p:cNvGrpSpPr/>
          <p:nvPr/>
        </p:nvGrpSpPr>
        <p:grpSpPr>
          <a:xfrm>
            <a:off x="-6096" y="-3429"/>
            <a:ext cx="9156192" cy="5150358"/>
            <a:chOff x="0" y="0"/>
            <a:chExt cx="12192000" cy="6858000"/>
          </a:xfrm>
        </p:grpSpPr>
        <p:sp>
          <p:nvSpPr>
            <p:cNvPr id="335" name="Google Shape;335;p19"/>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6" name="Google Shape;336;p19"/>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7" name="Google Shape;337;p19"/>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8" name="Google Shape;338;p19"/>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9" name="Google Shape;339;p19"/>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0" name="Google Shape;340;p19"/>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1" name="Google Shape;341;p19"/>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2" name="Google Shape;342;p19"/>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3" name="Google Shape;343;p19"/>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4" name="Google Shape;344;p19"/>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5" name="Google Shape;345;p19"/>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6" name="Google Shape;346;p19"/>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7" name="Google Shape;347;p19"/>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8" name="Google Shape;348;p19"/>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9" name="Google Shape;349;p19"/>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0" name="Google Shape;350;p19"/>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1" name="Google Shape;351;p19"/>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2" name="Google Shape;352;p19"/>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3" name="Google Shape;353;p19"/>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4" name="Google Shape;354;p19"/>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5" name="Google Shape;355;p19"/>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6" name="Google Shape;356;p19"/>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7" name="Google Shape;357;p19"/>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8" name="Google Shape;358;p19"/>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9" name="Google Shape;359;p19"/>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0" name="Google Shape;360;p19"/>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1" name="Google Shape;361;p19"/>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2" name="Google Shape;362;p19"/>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3" name="Google Shape;363;p19"/>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4" name="Google Shape;364;p19"/>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5" name="Google Shape;365;p19"/>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6" name="Google Shape;366;p19"/>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7" name="Google Shape;367;p19"/>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8" name="Google Shape;368;p19"/>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9" name="Google Shape;369;p19"/>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0" name="Google Shape;370;p19"/>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1" name="Google Shape;371;p19"/>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2" name="Google Shape;372;p19"/>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3" name="Google Shape;373;p19"/>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4" name="Google Shape;374;p19"/>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5" name="Google Shape;375;p19"/>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6" name="Google Shape;376;p19"/>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7" name="Google Shape;377;p19"/>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8" name="Google Shape;378;p19"/>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9" name="Google Shape;379;p19"/>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0" name="Google Shape;380;p19"/>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1" name="Google Shape;381;p19"/>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2" name="Google Shape;382;p19"/>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3" name="Google Shape;383;p19"/>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4" name="Google Shape;384;p19"/>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5" name="Google Shape;385;p19"/>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6" name="Google Shape;386;p19"/>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7" name="Google Shape;387;p19"/>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8" name="Google Shape;388;p19"/>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9" name="Google Shape;389;p19"/>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0" name="Google Shape;390;p19"/>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1" name="Google Shape;391;p19"/>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2" name="Google Shape;392;p19"/>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3" name="Google Shape;393;p19"/>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94" name="Google Shape;394;p19"/>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5" name="Google Shape;395;p19"/>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396" name="Google Shape;396;p19"/>
          <p:cNvSpPr txBox="1"/>
          <p:nvPr>
            <p:ph type="title"/>
          </p:nvPr>
        </p:nvSpPr>
        <p:spPr>
          <a:xfrm>
            <a:off x="209775" y="468575"/>
            <a:ext cx="5016000" cy="13854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7" name="Google Shape;397;p19"/>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98" name="Google Shape;398;p19"/>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99" name="Google Shape;399;p19"/>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es with header">
  <p:cSld name="CUSTOM_1_1_1_1_1_1_1_1">
    <p:spTree>
      <p:nvGrpSpPr>
        <p:cNvPr id="400" name="Shape 400"/>
        <p:cNvGrpSpPr/>
        <p:nvPr/>
      </p:nvGrpSpPr>
      <p:grpSpPr>
        <a:xfrm>
          <a:off x="0" y="0"/>
          <a:ext cx="0" cy="0"/>
          <a:chOff x="0" y="0"/>
          <a:chExt cx="0" cy="0"/>
        </a:xfrm>
      </p:grpSpPr>
      <p:grpSp>
        <p:nvGrpSpPr>
          <p:cNvPr id="401" name="Google Shape;401;p20"/>
          <p:cNvGrpSpPr/>
          <p:nvPr/>
        </p:nvGrpSpPr>
        <p:grpSpPr>
          <a:xfrm>
            <a:off x="-6096" y="-3429"/>
            <a:ext cx="9156192" cy="5150358"/>
            <a:chOff x="0" y="0"/>
            <a:chExt cx="12192000" cy="6858000"/>
          </a:xfrm>
        </p:grpSpPr>
        <p:sp>
          <p:nvSpPr>
            <p:cNvPr id="402" name="Google Shape;402;p2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3" name="Google Shape;403;p2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4" name="Google Shape;404;p2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5" name="Google Shape;405;p2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6" name="Google Shape;406;p2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7" name="Google Shape;407;p2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8" name="Google Shape;408;p2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9" name="Google Shape;409;p2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0" name="Google Shape;410;p2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1" name="Google Shape;411;p2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2" name="Google Shape;412;p2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3" name="Google Shape;413;p2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4" name="Google Shape;414;p2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5" name="Google Shape;415;p2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6" name="Google Shape;416;p2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7" name="Google Shape;417;p2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8" name="Google Shape;418;p2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9" name="Google Shape;419;p2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0" name="Google Shape;420;p2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1" name="Google Shape;421;p2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2" name="Google Shape;422;p2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3" name="Google Shape;423;p2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4" name="Google Shape;424;p2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5" name="Google Shape;425;p2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6" name="Google Shape;426;p2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7" name="Google Shape;427;p2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8" name="Google Shape;428;p2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9" name="Google Shape;429;p2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0" name="Google Shape;430;p2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1" name="Google Shape;431;p2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2" name="Google Shape;432;p2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3" name="Google Shape;433;p2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4" name="Google Shape;434;p2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5" name="Google Shape;435;p2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6" name="Google Shape;436;p2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7" name="Google Shape;437;p2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8" name="Google Shape;438;p2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9" name="Google Shape;439;p2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0" name="Google Shape;440;p2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1" name="Google Shape;441;p2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2" name="Google Shape;442;p2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3" name="Google Shape;443;p2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4" name="Google Shape;444;p2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5" name="Google Shape;445;p2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6" name="Google Shape;446;p2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7" name="Google Shape;447;p2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8" name="Google Shape;448;p2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9" name="Google Shape;449;p2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0" name="Google Shape;450;p2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1" name="Google Shape;451;p2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2" name="Google Shape;452;p2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3" name="Google Shape;453;p2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4" name="Google Shape;454;p2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5" name="Google Shape;455;p2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6" name="Google Shape;456;p2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7" name="Google Shape;457;p2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8" name="Google Shape;458;p2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9" name="Google Shape;459;p2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0" name="Google Shape;460;p2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461" name="Google Shape;461;p20"/>
          <p:cNvSpPr txBox="1"/>
          <p:nvPr>
            <p:ph type="title"/>
          </p:nvPr>
        </p:nvSpPr>
        <p:spPr>
          <a:xfrm>
            <a:off x="209775" y="468575"/>
            <a:ext cx="5016000" cy="633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62" name="Google Shape;462;p2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463" name="Google Shape;463;p20"/>
          <p:cNvSpPr txBox="1"/>
          <p:nvPr/>
        </p:nvSpPr>
        <p:spPr>
          <a:xfrm>
            <a:off x="0" y="-39600"/>
            <a:ext cx="26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lt1"/>
                </a:solidFill>
                <a:latin typeface="Lexend"/>
                <a:ea typeface="Lexend"/>
                <a:cs typeface="Lexend"/>
                <a:sym typeface="Lexend"/>
              </a:rPr>
              <a:t>▶ </a:t>
            </a:r>
            <a:endParaRPr b="1" sz="800">
              <a:solidFill>
                <a:schemeClr val="lt1"/>
              </a:solidFill>
              <a:latin typeface="Lexend"/>
              <a:ea typeface="Lexend"/>
              <a:cs typeface="Lexend"/>
              <a:sym typeface="Lexend"/>
            </a:endParaRPr>
          </a:p>
        </p:txBody>
      </p:sp>
      <p:sp>
        <p:nvSpPr>
          <p:cNvPr id="464" name="Google Shape;464;p2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5" name="Google Shape;465;p20"/>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466" name="Google Shape;466;p20"/>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467" name="Google Shape;467;p20"/>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468" name="Google Shape;468;p2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CUSTOM_1_1_1_1_1_1_1_1_1_1">
    <p:spTree>
      <p:nvGrpSpPr>
        <p:cNvPr id="469" name="Shape 469"/>
        <p:cNvGrpSpPr/>
        <p:nvPr/>
      </p:nvGrpSpPr>
      <p:grpSpPr>
        <a:xfrm>
          <a:off x="0" y="0"/>
          <a:ext cx="0" cy="0"/>
          <a:chOff x="0" y="0"/>
          <a:chExt cx="0" cy="0"/>
        </a:xfrm>
      </p:grpSpPr>
      <p:grpSp>
        <p:nvGrpSpPr>
          <p:cNvPr id="470" name="Google Shape;470;p21"/>
          <p:cNvGrpSpPr/>
          <p:nvPr/>
        </p:nvGrpSpPr>
        <p:grpSpPr>
          <a:xfrm>
            <a:off x="-6096" y="-3429"/>
            <a:ext cx="9156192" cy="5150358"/>
            <a:chOff x="0" y="0"/>
            <a:chExt cx="12192000" cy="6858000"/>
          </a:xfrm>
        </p:grpSpPr>
        <p:sp>
          <p:nvSpPr>
            <p:cNvPr id="471" name="Google Shape;471;p2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2" name="Google Shape;472;p2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3" name="Google Shape;473;p2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4" name="Google Shape;474;p2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5" name="Google Shape;475;p2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6" name="Google Shape;476;p2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7" name="Google Shape;477;p2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8" name="Google Shape;478;p2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9" name="Google Shape;479;p2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0" name="Google Shape;480;p2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1" name="Google Shape;481;p2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2" name="Google Shape;482;p2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3" name="Google Shape;483;p2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4" name="Google Shape;484;p2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5" name="Google Shape;485;p2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6" name="Google Shape;486;p2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7" name="Google Shape;487;p2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8" name="Google Shape;488;p2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9" name="Google Shape;489;p2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0" name="Google Shape;490;p2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1" name="Google Shape;491;p2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2" name="Google Shape;492;p2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3" name="Google Shape;493;p2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4" name="Google Shape;494;p2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5" name="Google Shape;495;p2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6" name="Google Shape;496;p2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7" name="Google Shape;497;p2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8" name="Google Shape;498;p2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9" name="Google Shape;499;p2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0" name="Google Shape;500;p2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1" name="Google Shape;501;p2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2" name="Google Shape;502;p2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3" name="Google Shape;503;p2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4" name="Google Shape;504;p2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5" name="Google Shape;505;p2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6" name="Google Shape;506;p2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7" name="Google Shape;507;p2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8" name="Google Shape;508;p2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9" name="Google Shape;509;p2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0" name="Google Shape;510;p2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1" name="Google Shape;511;p2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2" name="Google Shape;512;p2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3" name="Google Shape;513;p2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4" name="Google Shape;514;p2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5" name="Google Shape;515;p2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6" name="Google Shape;516;p2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7" name="Google Shape;517;p2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8" name="Google Shape;518;p2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9" name="Google Shape;519;p2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0" name="Google Shape;520;p2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1" name="Google Shape;521;p2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2" name="Google Shape;522;p2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3" name="Google Shape;523;p2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4" name="Google Shape;524;p2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5" name="Google Shape;525;p2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6" name="Google Shape;526;p2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7" name="Google Shape;527;p2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8" name="Google Shape;528;p2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9" name="Google Shape;529;p2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530" name="Google Shape;530;p2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531" name="Google Shape;531;p2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2" name="Google Shape;532;p21"/>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33" name="Google Shape;533;p21"/>
          <p:cNvSpPr txBox="1"/>
          <p:nvPr>
            <p:ph idx="1" type="subTitle"/>
          </p:nvPr>
        </p:nvSpPr>
        <p:spPr>
          <a:xfrm>
            <a:off x="5767125" y="425525"/>
            <a:ext cx="3238500" cy="35205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4" name="Google Shape;534;p2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1_1_1_1_1_1_1_1_1_1_1">
    <p:spTree>
      <p:nvGrpSpPr>
        <p:cNvPr id="535" name="Shape 535"/>
        <p:cNvGrpSpPr/>
        <p:nvPr/>
      </p:nvGrpSpPr>
      <p:grpSpPr>
        <a:xfrm>
          <a:off x="0" y="0"/>
          <a:ext cx="0" cy="0"/>
          <a:chOff x="0" y="0"/>
          <a:chExt cx="0" cy="0"/>
        </a:xfrm>
      </p:grpSpPr>
      <p:grpSp>
        <p:nvGrpSpPr>
          <p:cNvPr id="536" name="Google Shape;536;p22"/>
          <p:cNvGrpSpPr/>
          <p:nvPr/>
        </p:nvGrpSpPr>
        <p:grpSpPr>
          <a:xfrm>
            <a:off x="-6096" y="-3429"/>
            <a:ext cx="9156192" cy="5150358"/>
            <a:chOff x="0" y="0"/>
            <a:chExt cx="12192000" cy="6858000"/>
          </a:xfrm>
        </p:grpSpPr>
        <p:sp>
          <p:nvSpPr>
            <p:cNvPr id="537" name="Google Shape;537;p2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8" name="Google Shape;538;p2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9" name="Google Shape;539;p2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0" name="Google Shape;540;p2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1" name="Google Shape;541;p2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2" name="Google Shape;542;p2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3" name="Google Shape;543;p2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4" name="Google Shape;544;p2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5" name="Google Shape;545;p2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6" name="Google Shape;546;p2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7" name="Google Shape;547;p2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8" name="Google Shape;548;p2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9" name="Google Shape;549;p2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0" name="Google Shape;550;p2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1" name="Google Shape;551;p2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2" name="Google Shape;552;p2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3" name="Google Shape;553;p2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4" name="Google Shape;554;p2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5" name="Google Shape;555;p2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6" name="Google Shape;556;p2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7" name="Google Shape;557;p2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8" name="Google Shape;558;p2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9" name="Google Shape;559;p2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0" name="Google Shape;560;p2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1" name="Google Shape;561;p2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2" name="Google Shape;562;p2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3" name="Google Shape;563;p2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4" name="Google Shape;564;p2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5" name="Google Shape;565;p2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6" name="Google Shape;566;p2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7" name="Google Shape;567;p2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8" name="Google Shape;568;p2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9" name="Google Shape;569;p2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0" name="Google Shape;570;p2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1" name="Google Shape;571;p2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2" name="Google Shape;572;p2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3" name="Google Shape;573;p2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4" name="Google Shape;574;p2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5" name="Google Shape;575;p2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6" name="Google Shape;576;p2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7" name="Google Shape;577;p2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8" name="Google Shape;578;p2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9" name="Google Shape;579;p2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0" name="Google Shape;580;p2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1" name="Google Shape;581;p2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2" name="Google Shape;582;p2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3" name="Google Shape;583;p2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4" name="Google Shape;584;p2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5" name="Google Shape;585;p2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6" name="Google Shape;586;p2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7" name="Google Shape;587;p2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8" name="Google Shape;588;p2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9" name="Google Shape;589;p2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0" name="Google Shape;590;p2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1" name="Google Shape;591;p2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2" name="Google Shape;592;p2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3" name="Google Shape;593;p2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4" name="Google Shape;594;p2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5" name="Google Shape;595;p2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596" name="Google Shape;596;p2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597" name="Google Shape;597;p2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8" name="Google Shape;598;p22"/>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99" name="Google Shape;599;p2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_1_1_1_1_1_1_1_1_1_1_2">
    <p:spTree>
      <p:nvGrpSpPr>
        <p:cNvPr id="600" name="Shape 600"/>
        <p:cNvGrpSpPr/>
        <p:nvPr/>
      </p:nvGrpSpPr>
      <p:grpSpPr>
        <a:xfrm>
          <a:off x="0" y="0"/>
          <a:ext cx="0" cy="0"/>
          <a:chOff x="0" y="0"/>
          <a:chExt cx="0" cy="0"/>
        </a:xfrm>
      </p:grpSpPr>
      <p:grpSp>
        <p:nvGrpSpPr>
          <p:cNvPr id="601" name="Google Shape;601;p23"/>
          <p:cNvGrpSpPr/>
          <p:nvPr/>
        </p:nvGrpSpPr>
        <p:grpSpPr>
          <a:xfrm>
            <a:off x="-6096" y="-3429"/>
            <a:ext cx="9156192" cy="5150358"/>
            <a:chOff x="0" y="0"/>
            <a:chExt cx="12192000" cy="6858000"/>
          </a:xfrm>
        </p:grpSpPr>
        <p:sp>
          <p:nvSpPr>
            <p:cNvPr id="602" name="Google Shape;602;p2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3" name="Google Shape;603;p2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4" name="Google Shape;604;p2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5" name="Google Shape;605;p2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6" name="Google Shape;606;p2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7" name="Google Shape;607;p2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8" name="Google Shape;608;p2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9" name="Google Shape;609;p2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0" name="Google Shape;610;p2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1" name="Google Shape;611;p2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2" name="Google Shape;612;p2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3" name="Google Shape;613;p2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4" name="Google Shape;614;p2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5" name="Google Shape;615;p2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6" name="Google Shape;616;p2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7" name="Google Shape;617;p2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8" name="Google Shape;618;p2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9" name="Google Shape;619;p2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0" name="Google Shape;620;p2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1" name="Google Shape;621;p2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2" name="Google Shape;622;p2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3" name="Google Shape;623;p2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4" name="Google Shape;624;p2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5" name="Google Shape;625;p2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6" name="Google Shape;626;p2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7" name="Google Shape;627;p2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8" name="Google Shape;628;p2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9" name="Google Shape;629;p2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0" name="Google Shape;630;p2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1" name="Google Shape;631;p2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2" name="Google Shape;632;p2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3" name="Google Shape;633;p2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4" name="Google Shape;634;p2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5" name="Google Shape;635;p2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6" name="Google Shape;636;p2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7" name="Google Shape;637;p2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8" name="Google Shape;638;p2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9" name="Google Shape;639;p2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0" name="Google Shape;640;p2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1" name="Google Shape;641;p2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2" name="Google Shape;642;p2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3" name="Google Shape;643;p2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4" name="Google Shape;644;p2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5" name="Google Shape;645;p2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6" name="Google Shape;646;p2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7" name="Google Shape;647;p2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8" name="Google Shape;648;p2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9" name="Google Shape;649;p2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0" name="Google Shape;650;p2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1" name="Google Shape;651;p2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2" name="Google Shape;652;p2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3" name="Google Shape;653;p2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4" name="Google Shape;654;p2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5" name="Google Shape;655;p2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6" name="Google Shape;656;p2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7" name="Google Shape;657;p2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8" name="Google Shape;658;p2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9" name="Google Shape;659;p2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0" name="Google Shape;660;p2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661" name="Google Shape;661;p2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662" name="Google Shape;662;p2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3" name="Google Shape;663;p23"/>
          <p:cNvSpPr txBox="1"/>
          <p:nvPr>
            <p:ph type="title"/>
          </p:nvPr>
        </p:nvSpPr>
        <p:spPr>
          <a:xfrm>
            <a:off x="208725" y="344175"/>
            <a:ext cx="7640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64" name="Google Shape;664;p23"/>
          <p:cNvSpPr txBox="1"/>
          <p:nvPr>
            <p:ph idx="1" type="body"/>
          </p:nvPr>
        </p:nvSpPr>
        <p:spPr>
          <a:xfrm>
            <a:off x="208725" y="2320375"/>
            <a:ext cx="7353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665" name="Google Shape;665;p2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_1_1_1_1_1_1_1_1_1_2_1">
    <p:spTree>
      <p:nvGrpSpPr>
        <p:cNvPr id="666" name="Shape 666"/>
        <p:cNvGrpSpPr/>
        <p:nvPr/>
      </p:nvGrpSpPr>
      <p:grpSpPr>
        <a:xfrm>
          <a:off x="0" y="0"/>
          <a:ext cx="0" cy="0"/>
          <a:chOff x="0" y="0"/>
          <a:chExt cx="0" cy="0"/>
        </a:xfrm>
      </p:grpSpPr>
      <p:grpSp>
        <p:nvGrpSpPr>
          <p:cNvPr id="667" name="Google Shape;667;p24"/>
          <p:cNvGrpSpPr/>
          <p:nvPr/>
        </p:nvGrpSpPr>
        <p:grpSpPr>
          <a:xfrm>
            <a:off x="-6096" y="-3429"/>
            <a:ext cx="9156192" cy="5150358"/>
            <a:chOff x="0" y="0"/>
            <a:chExt cx="12192000" cy="6858000"/>
          </a:xfrm>
        </p:grpSpPr>
        <p:sp>
          <p:nvSpPr>
            <p:cNvPr id="668" name="Google Shape;668;p24"/>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9" name="Google Shape;669;p24"/>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0" name="Google Shape;670;p24"/>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1" name="Google Shape;671;p24"/>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2" name="Google Shape;672;p24"/>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3" name="Google Shape;673;p24"/>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4" name="Google Shape;674;p24"/>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5" name="Google Shape;675;p24"/>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6" name="Google Shape;676;p24"/>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7" name="Google Shape;677;p24"/>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8" name="Google Shape;678;p24"/>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9" name="Google Shape;679;p24"/>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0" name="Google Shape;680;p24"/>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1" name="Google Shape;681;p24"/>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2" name="Google Shape;682;p24"/>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3" name="Google Shape;683;p24"/>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4" name="Google Shape;684;p24"/>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5" name="Google Shape;685;p24"/>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6" name="Google Shape;686;p24"/>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7" name="Google Shape;687;p24"/>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8" name="Google Shape;688;p24"/>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9" name="Google Shape;689;p24"/>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0" name="Google Shape;690;p24"/>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1" name="Google Shape;691;p24"/>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2" name="Google Shape;692;p24"/>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3" name="Google Shape;693;p24"/>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4" name="Google Shape;694;p24"/>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5" name="Google Shape;695;p24"/>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6" name="Google Shape;696;p24"/>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7" name="Google Shape;697;p24"/>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8" name="Google Shape;698;p24"/>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9" name="Google Shape;699;p24"/>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0" name="Google Shape;700;p24"/>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1" name="Google Shape;701;p24"/>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2" name="Google Shape;702;p24"/>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3" name="Google Shape;703;p24"/>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4" name="Google Shape;704;p24"/>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5" name="Google Shape;705;p24"/>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6" name="Google Shape;706;p24"/>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7" name="Google Shape;707;p24"/>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8" name="Google Shape;708;p24"/>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9" name="Google Shape;709;p24"/>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0" name="Google Shape;710;p24"/>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1" name="Google Shape;711;p24"/>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2" name="Google Shape;712;p24"/>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3" name="Google Shape;713;p24"/>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4" name="Google Shape;714;p24"/>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5" name="Google Shape;715;p24"/>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6" name="Google Shape;716;p24"/>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7" name="Google Shape;717;p24"/>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8" name="Google Shape;718;p24"/>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9" name="Google Shape;719;p24"/>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0" name="Google Shape;720;p24"/>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1" name="Google Shape;721;p24"/>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2" name="Google Shape;722;p24"/>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3" name="Google Shape;723;p24"/>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4" name="Google Shape;724;p24"/>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5" name="Google Shape;725;p24"/>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6" name="Google Shape;726;p24"/>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727" name="Google Shape;727;p2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728" name="Google Shape;728;p2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9" name="Google Shape;729;p24"/>
          <p:cNvSpPr txBox="1"/>
          <p:nvPr>
            <p:ph type="title"/>
          </p:nvPr>
        </p:nvSpPr>
        <p:spPr>
          <a:xfrm>
            <a:off x="208725" y="344175"/>
            <a:ext cx="7418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30" name="Google Shape;730;p24"/>
          <p:cNvSpPr txBox="1"/>
          <p:nvPr>
            <p:ph idx="1" type="body"/>
          </p:nvPr>
        </p:nvSpPr>
        <p:spPr>
          <a:xfrm>
            <a:off x="208725" y="2320375"/>
            <a:ext cx="4254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731" name="Google Shape;731;p24"/>
          <p:cNvSpPr txBox="1"/>
          <p:nvPr>
            <p:ph idx="2" type="body"/>
          </p:nvPr>
        </p:nvSpPr>
        <p:spPr>
          <a:xfrm>
            <a:off x="4684150" y="2320375"/>
            <a:ext cx="4254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732" name="Google Shape;732;p2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1_1_1_1_1_1_1_1_1_1_2_1_1">
    <p:spTree>
      <p:nvGrpSpPr>
        <p:cNvPr id="733" name="Shape 733"/>
        <p:cNvGrpSpPr/>
        <p:nvPr/>
      </p:nvGrpSpPr>
      <p:grpSpPr>
        <a:xfrm>
          <a:off x="0" y="0"/>
          <a:ext cx="0" cy="0"/>
          <a:chOff x="0" y="0"/>
          <a:chExt cx="0" cy="0"/>
        </a:xfrm>
      </p:grpSpPr>
      <p:grpSp>
        <p:nvGrpSpPr>
          <p:cNvPr id="734" name="Google Shape;734;p25"/>
          <p:cNvGrpSpPr/>
          <p:nvPr/>
        </p:nvGrpSpPr>
        <p:grpSpPr>
          <a:xfrm>
            <a:off x="-6096" y="-3429"/>
            <a:ext cx="9156192" cy="5150358"/>
            <a:chOff x="0" y="0"/>
            <a:chExt cx="12192000" cy="6858000"/>
          </a:xfrm>
        </p:grpSpPr>
        <p:sp>
          <p:nvSpPr>
            <p:cNvPr id="735" name="Google Shape;735;p2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6" name="Google Shape;736;p2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7" name="Google Shape;737;p2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8" name="Google Shape;738;p2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9" name="Google Shape;739;p2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0" name="Google Shape;740;p2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1" name="Google Shape;741;p2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2" name="Google Shape;742;p2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3" name="Google Shape;743;p2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4" name="Google Shape;744;p2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5" name="Google Shape;745;p2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6" name="Google Shape;746;p2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7" name="Google Shape;747;p2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8" name="Google Shape;748;p2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9" name="Google Shape;749;p2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0" name="Google Shape;750;p2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1" name="Google Shape;751;p2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2" name="Google Shape;752;p2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3" name="Google Shape;753;p2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4" name="Google Shape;754;p2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5" name="Google Shape;755;p2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6" name="Google Shape;756;p2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7" name="Google Shape;757;p2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8" name="Google Shape;758;p2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9" name="Google Shape;759;p2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0" name="Google Shape;760;p2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1" name="Google Shape;761;p2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2" name="Google Shape;762;p2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3" name="Google Shape;763;p2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4" name="Google Shape;764;p2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5" name="Google Shape;765;p2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6" name="Google Shape;766;p2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7" name="Google Shape;767;p2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8" name="Google Shape;768;p2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9" name="Google Shape;769;p2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0" name="Google Shape;770;p2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1" name="Google Shape;771;p2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2" name="Google Shape;772;p2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3" name="Google Shape;773;p2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4" name="Google Shape;774;p2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5" name="Google Shape;775;p2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6" name="Google Shape;776;p2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7" name="Google Shape;777;p2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8" name="Google Shape;778;p2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9" name="Google Shape;779;p2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0" name="Google Shape;780;p2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1" name="Google Shape;781;p2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2" name="Google Shape;782;p2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3" name="Google Shape;783;p2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4" name="Google Shape;784;p2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5" name="Google Shape;785;p2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6" name="Google Shape;786;p2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7" name="Google Shape;787;p2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8" name="Google Shape;788;p2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9" name="Google Shape;789;p2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0" name="Google Shape;790;p2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1" name="Google Shape;791;p2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2" name="Google Shape;792;p2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3" name="Google Shape;793;p2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794" name="Google Shape;794;p25"/>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795" name="Google Shape;795;p2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6" name="Google Shape;796;p25"/>
          <p:cNvSpPr txBox="1"/>
          <p:nvPr>
            <p:ph type="title"/>
          </p:nvPr>
        </p:nvSpPr>
        <p:spPr>
          <a:xfrm>
            <a:off x="208725" y="344175"/>
            <a:ext cx="76011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97" name="Google Shape;797;p2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CUSTOM_1_1_1_1_1_1_1_1_1_1_2_1_1_1">
    <p:spTree>
      <p:nvGrpSpPr>
        <p:cNvPr id="798" name="Shape 798"/>
        <p:cNvGrpSpPr/>
        <p:nvPr/>
      </p:nvGrpSpPr>
      <p:grpSpPr>
        <a:xfrm>
          <a:off x="0" y="0"/>
          <a:ext cx="0" cy="0"/>
          <a:chOff x="0" y="0"/>
          <a:chExt cx="0" cy="0"/>
        </a:xfrm>
      </p:grpSpPr>
      <p:grpSp>
        <p:nvGrpSpPr>
          <p:cNvPr id="799" name="Google Shape;799;p26"/>
          <p:cNvGrpSpPr/>
          <p:nvPr/>
        </p:nvGrpSpPr>
        <p:grpSpPr>
          <a:xfrm>
            <a:off x="-6096" y="-3429"/>
            <a:ext cx="9156192" cy="5150358"/>
            <a:chOff x="0" y="0"/>
            <a:chExt cx="12192000" cy="6858000"/>
          </a:xfrm>
        </p:grpSpPr>
        <p:sp>
          <p:nvSpPr>
            <p:cNvPr id="800" name="Google Shape;800;p2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1" name="Google Shape;801;p2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2" name="Google Shape;802;p2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3" name="Google Shape;803;p2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4" name="Google Shape;804;p2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5" name="Google Shape;805;p2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6" name="Google Shape;806;p2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7" name="Google Shape;807;p2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8" name="Google Shape;808;p2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9" name="Google Shape;809;p2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0" name="Google Shape;810;p2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1" name="Google Shape;811;p2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2" name="Google Shape;812;p2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3" name="Google Shape;813;p2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4" name="Google Shape;814;p2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5" name="Google Shape;815;p2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6" name="Google Shape;816;p2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7" name="Google Shape;817;p2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8" name="Google Shape;818;p2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9" name="Google Shape;819;p2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0" name="Google Shape;820;p2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1" name="Google Shape;821;p2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2" name="Google Shape;822;p2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3" name="Google Shape;823;p2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4" name="Google Shape;824;p2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5" name="Google Shape;825;p2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6" name="Google Shape;826;p2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7" name="Google Shape;827;p2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8" name="Google Shape;828;p2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9" name="Google Shape;829;p2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0" name="Google Shape;830;p2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1" name="Google Shape;831;p2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2" name="Google Shape;832;p2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3" name="Google Shape;833;p2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4" name="Google Shape;834;p2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5" name="Google Shape;835;p2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6" name="Google Shape;836;p2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7" name="Google Shape;837;p2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8" name="Google Shape;838;p2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9" name="Google Shape;839;p2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0" name="Google Shape;840;p2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1" name="Google Shape;841;p2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2" name="Google Shape;842;p2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3" name="Google Shape;843;p2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4" name="Google Shape;844;p2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5" name="Google Shape;845;p2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6" name="Google Shape;846;p2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7" name="Google Shape;847;p2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8" name="Google Shape;848;p2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9" name="Google Shape;849;p2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0" name="Google Shape;850;p2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1" name="Google Shape;851;p2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2" name="Google Shape;852;p2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3" name="Google Shape;853;p2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4" name="Google Shape;854;p2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5" name="Google Shape;855;p2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6" name="Google Shape;856;p2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7" name="Google Shape;857;p2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8" name="Google Shape;858;p2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859" name="Google Shape;859;p26"/>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860" name="Google Shape;860;p2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61" name="Google Shape;861;p26"/>
          <p:cNvSpPr txBox="1"/>
          <p:nvPr>
            <p:ph type="title"/>
          </p:nvPr>
        </p:nvSpPr>
        <p:spPr>
          <a:xfrm>
            <a:off x="208725" y="344175"/>
            <a:ext cx="5558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62" name="Google Shape;862;p26"/>
          <p:cNvSpPr txBox="1"/>
          <p:nvPr>
            <p:ph idx="1" type="subTitle"/>
          </p:nvPr>
        </p:nvSpPr>
        <p:spPr>
          <a:xfrm>
            <a:off x="5767125" y="425525"/>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3" name="Google Shape;863;p26"/>
          <p:cNvSpPr txBox="1"/>
          <p:nvPr>
            <p:ph idx="2" type="body"/>
          </p:nvPr>
        </p:nvSpPr>
        <p:spPr>
          <a:xfrm>
            <a:off x="208725" y="3050325"/>
            <a:ext cx="6666600" cy="18615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864" name="Google Shape;864;p2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1_1_1_1_1_1_1_1_1_1_2_1_1_1_1">
    <p:spTree>
      <p:nvGrpSpPr>
        <p:cNvPr id="865" name="Shape 865"/>
        <p:cNvGrpSpPr/>
        <p:nvPr/>
      </p:nvGrpSpPr>
      <p:grpSpPr>
        <a:xfrm>
          <a:off x="0" y="0"/>
          <a:ext cx="0" cy="0"/>
          <a:chOff x="0" y="0"/>
          <a:chExt cx="0" cy="0"/>
        </a:xfrm>
      </p:grpSpPr>
      <p:grpSp>
        <p:nvGrpSpPr>
          <p:cNvPr id="866" name="Google Shape;866;p27"/>
          <p:cNvGrpSpPr/>
          <p:nvPr/>
        </p:nvGrpSpPr>
        <p:grpSpPr>
          <a:xfrm>
            <a:off x="-6096" y="-3429"/>
            <a:ext cx="9156192" cy="5150358"/>
            <a:chOff x="0" y="0"/>
            <a:chExt cx="12192000" cy="6858000"/>
          </a:xfrm>
        </p:grpSpPr>
        <p:sp>
          <p:nvSpPr>
            <p:cNvPr id="867" name="Google Shape;867;p2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8" name="Google Shape;868;p2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9" name="Google Shape;869;p2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0" name="Google Shape;870;p2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1" name="Google Shape;871;p2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2" name="Google Shape;872;p2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3" name="Google Shape;873;p2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4" name="Google Shape;874;p2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5" name="Google Shape;875;p2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6" name="Google Shape;876;p2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7" name="Google Shape;877;p2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8" name="Google Shape;878;p2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9" name="Google Shape;879;p2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0" name="Google Shape;880;p2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1" name="Google Shape;881;p2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2" name="Google Shape;882;p2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3" name="Google Shape;883;p2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4" name="Google Shape;884;p2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5" name="Google Shape;885;p2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6" name="Google Shape;886;p2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7" name="Google Shape;887;p2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8" name="Google Shape;888;p2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9" name="Google Shape;889;p2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0" name="Google Shape;890;p2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1" name="Google Shape;891;p2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2" name="Google Shape;892;p2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3" name="Google Shape;893;p2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4" name="Google Shape;894;p2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5" name="Google Shape;895;p2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6" name="Google Shape;896;p2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7" name="Google Shape;897;p2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8" name="Google Shape;898;p2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9" name="Google Shape;899;p2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0" name="Google Shape;900;p2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1" name="Google Shape;901;p2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2" name="Google Shape;902;p2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3" name="Google Shape;903;p2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4" name="Google Shape;904;p2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5" name="Google Shape;905;p2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6" name="Google Shape;906;p2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7" name="Google Shape;907;p2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8" name="Google Shape;908;p2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9" name="Google Shape;909;p2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0" name="Google Shape;910;p2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1" name="Google Shape;911;p2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2" name="Google Shape;912;p2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3" name="Google Shape;913;p2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4" name="Google Shape;914;p2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5" name="Google Shape;915;p2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6" name="Google Shape;916;p2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7" name="Google Shape;917;p2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8" name="Google Shape;918;p2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9" name="Google Shape;919;p2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0" name="Google Shape;920;p2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1" name="Google Shape;921;p2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2" name="Google Shape;922;p2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3" name="Google Shape;923;p2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4" name="Google Shape;924;p2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5" name="Google Shape;925;p2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926" name="Google Shape;926;p27"/>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927" name="Google Shape;927;p2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8" name="Google Shape;928;p27"/>
          <p:cNvSpPr txBox="1"/>
          <p:nvPr>
            <p:ph type="title"/>
          </p:nvPr>
        </p:nvSpPr>
        <p:spPr>
          <a:xfrm>
            <a:off x="836250" y="1569150"/>
            <a:ext cx="7471500" cy="2005200"/>
          </a:xfrm>
          <a:prstGeom prst="rect">
            <a:avLst/>
          </a:prstGeom>
        </p:spPr>
        <p:txBody>
          <a:bodyPr anchorCtr="0" anchor="t" bIns="91425" lIns="91425" spcFirstLastPara="1" rIns="91425" wrap="square" tIns="91425">
            <a:spAutoFit/>
          </a:bodyPr>
          <a:lstStyle>
            <a:lvl1pPr lvl="0" algn="ctr">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29" name="Google Shape;929;p2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930" name="Shape 930"/>
        <p:cNvGrpSpPr/>
        <p:nvPr/>
      </p:nvGrpSpPr>
      <p:grpSpPr>
        <a:xfrm>
          <a:off x="0" y="0"/>
          <a:ext cx="0" cy="0"/>
          <a:chOff x="0" y="0"/>
          <a:chExt cx="0" cy="0"/>
        </a:xfrm>
      </p:grpSpPr>
      <p:sp>
        <p:nvSpPr>
          <p:cNvPr id="931" name="Google Shape;931;p28"/>
          <p:cNvSpPr txBox="1"/>
          <p:nvPr>
            <p:ph type="title"/>
          </p:nvPr>
        </p:nvSpPr>
        <p:spPr>
          <a:xfrm>
            <a:off x="311700" y="555600"/>
            <a:ext cx="2808000" cy="755700"/>
          </a:xfrm>
          <a:prstGeom prst="rect">
            <a:avLst/>
          </a:prstGeom>
        </p:spPr>
        <p:txBody>
          <a:bodyPr anchorCtr="0" anchor="b"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32" name="Google Shape;932;p2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33" name="Google Shape;93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934" name="Shape 934"/>
        <p:cNvGrpSpPr/>
        <p:nvPr/>
      </p:nvGrpSpPr>
      <p:grpSpPr>
        <a:xfrm>
          <a:off x="0" y="0"/>
          <a:ext cx="0" cy="0"/>
          <a:chOff x="0" y="0"/>
          <a:chExt cx="0" cy="0"/>
        </a:xfrm>
      </p:grpSpPr>
      <p:sp>
        <p:nvSpPr>
          <p:cNvPr id="935" name="Google Shape;935;p2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9"/>
          <p:cNvSpPr txBox="1"/>
          <p:nvPr>
            <p:ph type="title"/>
          </p:nvPr>
        </p:nvSpPr>
        <p:spPr>
          <a:xfrm>
            <a:off x="265500" y="1233175"/>
            <a:ext cx="4045200" cy="1482300"/>
          </a:xfrm>
          <a:prstGeom prst="rect">
            <a:avLst/>
          </a:prstGeom>
        </p:spPr>
        <p:txBody>
          <a:bodyPr anchorCtr="0" anchor="b" bIns="91425" lIns="91425" spcFirstLastPara="1" rIns="91425" wrap="square" tIns="91425">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37" name="Google Shape;937;p2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938" name="Google Shape;938;p2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939" name="Google Shape;93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CUSTOM_1_1_1_1_1_1_1_1_1_1_2_1_1_1_1_1">
    <p:spTree>
      <p:nvGrpSpPr>
        <p:cNvPr id="940" name="Shape 940"/>
        <p:cNvGrpSpPr/>
        <p:nvPr/>
      </p:nvGrpSpPr>
      <p:grpSpPr>
        <a:xfrm>
          <a:off x="0" y="0"/>
          <a:ext cx="0" cy="0"/>
          <a:chOff x="0" y="0"/>
          <a:chExt cx="0" cy="0"/>
        </a:xfrm>
      </p:grpSpPr>
      <p:grpSp>
        <p:nvGrpSpPr>
          <p:cNvPr id="941" name="Google Shape;941;p30"/>
          <p:cNvGrpSpPr/>
          <p:nvPr/>
        </p:nvGrpSpPr>
        <p:grpSpPr>
          <a:xfrm>
            <a:off x="-6096" y="-3429"/>
            <a:ext cx="9156192" cy="5150358"/>
            <a:chOff x="0" y="0"/>
            <a:chExt cx="12192000" cy="6858000"/>
          </a:xfrm>
        </p:grpSpPr>
        <p:sp>
          <p:nvSpPr>
            <p:cNvPr id="942" name="Google Shape;942;p3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3" name="Google Shape;943;p3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4" name="Google Shape;944;p3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5" name="Google Shape;945;p3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6" name="Google Shape;946;p3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7" name="Google Shape;947;p3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8" name="Google Shape;948;p3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9" name="Google Shape;949;p3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0" name="Google Shape;950;p3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1" name="Google Shape;951;p3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2" name="Google Shape;952;p3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3" name="Google Shape;953;p3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4" name="Google Shape;954;p3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5" name="Google Shape;955;p3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6" name="Google Shape;956;p3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7" name="Google Shape;957;p3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8" name="Google Shape;958;p3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9" name="Google Shape;959;p3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0" name="Google Shape;960;p3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1" name="Google Shape;961;p3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2" name="Google Shape;962;p3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3" name="Google Shape;963;p3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4" name="Google Shape;964;p3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5" name="Google Shape;965;p3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6" name="Google Shape;966;p3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7" name="Google Shape;967;p3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8" name="Google Shape;968;p3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9" name="Google Shape;969;p3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0" name="Google Shape;970;p3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1" name="Google Shape;971;p3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2" name="Google Shape;972;p3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3" name="Google Shape;973;p3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4" name="Google Shape;974;p3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5" name="Google Shape;975;p3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6" name="Google Shape;976;p3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7" name="Google Shape;977;p3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8" name="Google Shape;978;p3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9" name="Google Shape;979;p3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0" name="Google Shape;980;p3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1" name="Google Shape;981;p3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2" name="Google Shape;982;p3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3" name="Google Shape;983;p3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4" name="Google Shape;984;p3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5" name="Google Shape;985;p3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6" name="Google Shape;986;p3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7" name="Google Shape;987;p3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8" name="Google Shape;988;p3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9" name="Google Shape;989;p3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0" name="Google Shape;990;p3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1" name="Google Shape;991;p3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2" name="Google Shape;992;p3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3" name="Google Shape;993;p3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4" name="Google Shape;994;p3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5" name="Google Shape;995;p3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6" name="Google Shape;996;p3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7" name="Google Shape;997;p3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8" name="Google Shape;998;p3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9" name="Google Shape;999;p3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0" name="Google Shape;1000;p3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001" name="Google Shape;1001;p3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002" name="Google Shape;1002;p3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3" name="Google Shape;1003;p30"/>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04" name="Google Shape;1004;p30"/>
          <p:cNvSpPr txBox="1"/>
          <p:nvPr>
            <p:ph idx="1" type="subTitle"/>
          </p:nvPr>
        </p:nvSpPr>
        <p:spPr>
          <a:xfrm>
            <a:off x="208725" y="2464950"/>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5" name="Google Shape;1005;p3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1_1_1_1_1_1_1_1_1_1_2_1_1_1_1_1_1">
    <p:spTree>
      <p:nvGrpSpPr>
        <p:cNvPr id="1006" name="Shape 1006"/>
        <p:cNvGrpSpPr/>
        <p:nvPr/>
      </p:nvGrpSpPr>
      <p:grpSpPr>
        <a:xfrm>
          <a:off x="0" y="0"/>
          <a:ext cx="0" cy="0"/>
          <a:chOff x="0" y="0"/>
          <a:chExt cx="0" cy="0"/>
        </a:xfrm>
      </p:grpSpPr>
      <p:grpSp>
        <p:nvGrpSpPr>
          <p:cNvPr id="1007" name="Google Shape;1007;p31"/>
          <p:cNvGrpSpPr/>
          <p:nvPr/>
        </p:nvGrpSpPr>
        <p:grpSpPr>
          <a:xfrm>
            <a:off x="-6096" y="-3429"/>
            <a:ext cx="9156192" cy="5150358"/>
            <a:chOff x="0" y="0"/>
            <a:chExt cx="12192000" cy="6858000"/>
          </a:xfrm>
        </p:grpSpPr>
        <p:sp>
          <p:nvSpPr>
            <p:cNvPr id="1008" name="Google Shape;1008;p3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9" name="Google Shape;1009;p3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0" name="Google Shape;1010;p3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1" name="Google Shape;1011;p3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2" name="Google Shape;1012;p3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3" name="Google Shape;1013;p3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4" name="Google Shape;1014;p3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5" name="Google Shape;1015;p3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6" name="Google Shape;1016;p3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7" name="Google Shape;1017;p3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8" name="Google Shape;1018;p3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9" name="Google Shape;1019;p3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0" name="Google Shape;1020;p3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1" name="Google Shape;1021;p3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2" name="Google Shape;1022;p3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3" name="Google Shape;1023;p3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4" name="Google Shape;1024;p3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5" name="Google Shape;1025;p3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6" name="Google Shape;1026;p3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7" name="Google Shape;1027;p3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8" name="Google Shape;1028;p3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9" name="Google Shape;1029;p3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0" name="Google Shape;1030;p3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1" name="Google Shape;1031;p3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2" name="Google Shape;1032;p3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3" name="Google Shape;1033;p3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4" name="Google Shape;1034;p3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5" name="Google Shape;1035;p3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6" name="Google Shape;1036;p3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7" name="Google Shape;1037;p3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8" name="Google Shape;1038;p3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9" name="Google Shape;1039;p3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0" name="Google Shape;1040;p3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1" name="Google Shape;1041;p3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2" name="Google Shape;1042;p3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3" name="Google Shape;1043;p3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4" name="Google Shape;1044;p3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5" name="Google Shape;1045;p3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6" name="Google Shape;1046;p3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7" name="Google Shape;1047;p3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8" name="Google Shape;1048;p3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9" name="Google Shape;1049;p3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0" name="Google Shape;1050;p3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1" name="Google Shape;1051;p3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2" name="Google Shape;1052;p3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3" name="Google Shape;1053;p3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4" name="Google Shape;1054;p3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5" name="Google Shape;1055;p3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6" name="Google Shape;1056;p3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7" name="Google Shape;1057;p3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8" name="Google Shape;1058;p3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9" name="Google Shape;1059;p3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0" name="Google Shape;1060;p3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1" name="Google Shape;1061;p3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2" name="Google Shape;1062;p3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3" name="Google Shape;1063;p3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4" name="Google Shape;1064;p3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5" name="Google Shape;1065;p3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6" name="Google Shape;1066;p3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067" name="Google Shape;1067;p3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068" name="Google Shape;1068;p3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9" name="Google Shape;1069;p31"/>
          <p:cNvSpPr txBox="1"/>
          <p:nvPr>
            <p:ph idx="1" type="body"/>
          </p:nvPr>
        </p:nvSpPr>
        <p:spPr>
          <a:xfrm>
            <a:off x="1578900" y="1135050"/>
            <a:ext cx="5986200" cy="2873400"/>
          </a:xfrm>
          <a:prstGeom prst="rect">
            <a:avLst/>
          </a:prstGeom>
        </p:spPr>
        <p:txBody>
          <a:bodyPr anchorCtr="0" anchor="t" bIns="91425" lIns="91425" spcFirstLastPara="1" rIns="91425" wrap="square" tIns="91425">
            <a:noAutofit/>
          </a:bodyPr>
          <a:lstStyle>
            <a:lvl1pPr indent="-279400" lvl="0" marL="457200" algn="ctr">
              <a:spcBef>
                <a:spcPts val="0"/>
              </a:spcBef>
              <a:spcAft>
                <a:spcPts val="0"/>
              </a:spcAft>
              <a:buSzPts val="800"/>
              <a:buChar char="●"/>
              <a:defRPr/>
            </a:lvl1pPr>
            <a:lvl2pPr indent="-279400" lvl="1" marL="914400" algn="ctr">
              <a:spcBef>
                <a:spcPts val="0"/>
              </a:spcBef>
              <a:spcAft>
                <a:spcPts val="0"/>
              </a:spcAft>
              <a:buSzPts val="800"/>
              <a:buChar char="○"/>
              <a:defRPr/>
            </a:lvl2pPr>
            <a:lvl3pPr indent="-279400" lvl="2" marL="1371600" algn="ctr">
              <a:spcBef>
                <a:spcPts val="0"/>
              </a:spcBef>
              <a:spcAft>
                <a:spcPts val="0"/>
              </a:spcAft>
              <a:buSzPts val="800"/>
              <a:buChar char="■"/>
              <a:defRPr/>
            </a:lvl3pPr>
            <a:lvl4pPr indent="-279400" lvl="3" marL="1828800" algn="ctr">
              <a:spcBef>
                <a:spcPts val="0"/>
              </a:spcBef>
              <a:spcAft>
                <a:spcPts val="0"/>
              </a:spcAft>
              <a:buSzPts val="800"/>
              <a:buChar char="●"/>
              <a:defRPr/>
            </a:lvl4pPr>
            <a:lvl5pPr indent="-279400" lvl="4" marL="2286000" algn="ctr">
              <a:spcBef>
                <a:spcPts val="0"/>
              </a:spcBef>
              <a:spcAft>
                <a:spcPts val="0"/>
              </a:spcAft>
              <a:buSzPts val="800"/>
              <a:buChar char="○"/>
              <a:defRPr/>
            </a:lvl5pPr>
            <a:lvl6pPr indent="-279400" lvl="5" marL="2743200" algn="ctr">
              <a:spcBef>
                <a:spcPts val="0"/>
              </a:spcBef>
              <a:spcAft>
                <a:spcPts val="0"/>
              </a:spcAft>
              <a:buSzPts val="800"/>
              <a:buChar char="■"/>
              <a:defRPr/>
            </a:lvl6pPr>
            <a:lvl7pPr indent="-279400" lvl="6" marL="3200400" algn="ctr">
              <a:spcBef>
                <a:spcPts val="0"/>
              </a:spcBef>
              <a:spcAft>
                <a:spcPts val="0"/>
              </a:spcAft>
              <a:buSzPts val="800"/>
              <a:buChar char="●"/>
              <a:defRPr/>
            </a:lvl7pPr>
            <a:lvl8pPr indent="-279400" lvl="7" marL="3657600" algn="ctr">
              <a:spcBef>
                <a:spcPts val="0"/>
              </a:spcBef>
              <a:spcAft>
                <a:spcPts val="0"/>
              </a:spcAft>
              <a:buSzPts val="800"/>
              <a:buChar char="○"/>
              <a:defRPr/>
            </a:lvl8pPr>
            <a:lvl9pPr indent="-279400" lvl="8" marL="4114800" algn="ctr">
              <a:spcBef>
                <a:spcPts val="0"/>
              </a:spcBef>
              <a:spcAft>
                <a:spcPts val="0"/>
              </a:spcAft>
              <a:buSzPts val="800"/>
              <a:buChar char="■"/>
              <a:defRPr/>
            </a:lvl9pPr>
          </a:lstStyle>
          <a:p/>
        </p:txBody>
      </p:sp>
      <p:sp>
        <p:nvSpPr>
          <p:cNvPr id="1070" name="Google Shape;1070;p3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_1_1_1_1_1_1_1_1_1_1_2_1_1_1_1_1_1_1">
    <p:spTree>
      <p:nvGrpSpPr>
        <p:cNvPr id="1071" name="Shape 1071"/>
        <p:cNvGrpSpPr/>
        <p:nvPr/>
      </p:nvGrpSpPr>
      <p:grpSpPr>
        <a:xfrm>
          <a:off x="0" y="0"/>
          <a:ext cx="0" cy="0"/>
          <a:chOff x="0" y="0"/>
          <a:chExt cx="0" cy="0"/>
        </a:xfrm>
      </p:grpSpPr>
      <p:grpSp>
        <p:nvGrpSpPr>
          <p:cNvPr id="1072" name="Google Shape;1072;p32"/>
          <p:cNvGrpSpPr/>
          <p:nvPr/>
        </p:nvGrpSpPr>
        <p:grpSpPr>
          <a:xfrm>
            <a:off x="-6096" y="-3429"/>
            <a:ext cx="9156192" cy="5150358"/>
            <a:chOff x="0" y="0"/>
            <a:chExt cx="12192000" cy="6858000"/>
          </a:xfrm>
        </p:grpSpPr>
        <p:sp>
          <p:nvSpPr>
            <p:cNvPr id="1073" name="Google Shape;1073;p3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4" name="Google Shape;1074;p3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5" name="Google Shape;1075;p3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6" name="Google Shape;1076;p3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7" name="Google Shape;1077;p3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8" name="Google Shape;1078;p3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9" name="Google Shape;1079;p3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0" name="Google Shape;1080;p3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1" name="Google Shape;1081;p3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2" name="Google Shape;1082;p3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3" name="Google Shape;1083;p3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4" name="Google Shape;1084;p3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5" name="Google Shape;1085;p3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6" name="Google Shape;1086;p3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7" name="Google Shape;1087;p3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8" name="Google Shape;1088;p3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9" name="Google Shape;1089;p3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0" name="Google Shape;1090;p3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1" name="Google Shape;1091;p3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2" name="Google Shape;1092;p3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3" name="Google Shape;1093;p3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4" name="Google Shape;1094;p3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5" name="Google Shape;1095;p3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6" name="Google Shape;1096;p3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7" name="Google Shape;1097;p3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8" name="Google Shape;1098;p3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9" name="Google Shape;1099;p3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0" name="Google Shape;1100;p3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1" name="Google Shape;1101;p3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2" name="Google Shape;1102;p3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3" name="Google Shape;1103;p3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4" name="Google Shape;1104;p3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5" name="Google Shape;1105;p3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6" name="Google Shape;1106;p3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7" name="Google Shape;1107;p3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8" name="Google Shape;1108;p3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9" name="Google Shape;1109;p3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0" name="Google Shape;1110;p3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1" name="Google Shape;1111;p3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2" name="Google Shape;1112;p3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3" name="Google Shape;1113;p3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4" name="Google Shape;1114;p3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5" name="Google Shape;1115;p3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6" name="Google Shape;1116;p3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7" name="Google Shape;1117;p3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8" name="Google Shape;1118;p3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9" name="Google Shape;1119;p3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0" name="Google Shape;1120;p3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1" name="Google Shape;1121;p3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2" name="Google Shape;1122;p3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3" name="Google Shape;1123;p3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4" name="Google Shape;1124;p3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5" name="Google Shape;1125;p3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6" name="Google Shape;1126;p3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7" name="Google Shape;1127;p3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8" name="Google Shape;1128;p3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9" name="Google Shape;1129;p3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0" name="Google Shape;1130;p3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1" name="Google Shape;1131;p3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132" name="Google Shape;1132;p3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133" name="Google Shape;1133;p3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4" name="Google Shape;1134;p32"/>
          <p:cNvSpPr txBox="1"/>
          <p:nvPr>
            <p:ph idx="1" type="body"/>
          </p:nvPr>
        </p:nvSpPr>
        <p:spPr>
          <a:xfrm>
            <a:off x="2919350" y="1423650"/>
            <a:ext cx="5986200" cy="287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135" name="Google Shape;1135;p32"/>
          <p:cNvSpPr txBox="1"/>
          <p:nvPr>
            <p:ph type="title"/>
          </p:nvPr>
        </p:nvSpPr>
        <p:spPr>
          <a:xfrm>
            <a:off x="221150" y="1423650"/>
            <a:ext cx="2510100" cy="22962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36" name="Google Shape;1136;p3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grid">
  <p:cSld name="CUSTOM_1_1_1_1_1_1_1_1_1_1_2_1_1_1_1_1_1_1_1">
    <p:spTree>
      <p:nvGrpSpPr>
        <p:cNvPr id="1137" name="Shape 1137"/>
        <p:cNvGrpSpPr/>
        <p:nvPr/>
      </p:nvGrpSpPr>
      <p:grpSpPr>
        <a:xfrm>
          <a:off x="0" y="0"/>
          <a:ext cx="0" cy="0"/>
          <a:chOff x="0" y="0"/>
          <a:chExt cx="0" cy="0"/>
        </a:xfrm>
      </p:grpSpPr>
      <p:grpSp>
        <p:nvGrpSpPr>
          <p:cNvPr id="1138" name="Google Shape;1138;p33"/>
          <p:cNvGrpSpPr/>
          <p:nvPr/>
        </p:nvGrpSpPr>
        <p:grpSpPr>
          <a:xfrm>
            <a:off x="-6096" y="-3429"/>
            <a:ext cx="9156192" cy="5150358"/>
            <a:chOff x="0" y="0"/>
            <a:chExt cx="12192000" cy="6858000"/>
          </a:xfrm>
        </p:grpSpPr>
        <p:sp>
          <p:nvSpPr>
            <p:cNvPr id="1139" name="Google Shape;1139;p3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0" name="Google Shape;1140;p3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1" name="Google Shape;1141;p3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2" name="Google Shape;1142;p3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3" name="Google Shape;1143;p3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4" name="Google Shape;1144;p3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5" name="Google Shape;1145;p3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6" name="Google Shape;1146;p3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7" name="Google Shape;1147;p3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8" name="Google Shape;1148;p3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9" name="Google Shape;1149;p3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0" name="Google Shape;1150;p3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1" name="Google Shape;1151;p3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2" name="Google Shape;1152;p3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3" name="Google Shape;1153;p3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4" name="Google Shape;1154;p3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5" name="Google Shape;1155;p3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6" name="Google Shape;1156;p3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7" name="Google Shape;1157;p3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8" name="Google Shape;1158;p3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9" name="Google Shape;1159;p3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0" name="Google Shape;1160;p3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1" name="Google Shape;1161;p3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2" name="Google Shape;1162;p3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3" name="Google Shape;1163;p3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4" name="Google Shape;1164;p3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5" name="Google Shape;1165;p3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6" name="Google Shape;1166;p3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7" name="Google Shape;1167;p3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8" name="Google Shape;1168;p3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9" name="Google Shape;1169;p3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0" name="Google Shape;1170;p3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1" name="Google Shape;1171;p3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2" name="Google Shape;1172;p3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3" name="Google Shape;1173;p3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4" name="Google Shape;1174;p3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5" name="Google Shape;1175;p3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6" name="Google Shape;1176;p3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7" name="Google Shape;1177;p3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8" name="Google Shape;1178;p3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9" name="Google Shape;1179;p3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0" name="Google Shape;1180;p3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1" name="Google Shape;1181;p3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2" name="Google Shape;1182;p3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3" name="Google Shape;1183;p3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4" name="Google Shape;1184;p3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5" name="Google Shape;1185;p3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6" name="Google Shape;1186;p3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7" name="Google Shape;1187;p3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8" name="Google Shape;1188;p3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9" name="Google Shape;1189;p3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0" name="Google Shape;1190;p3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1" name="Google Shape;1191;p3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2" name="Google Shape;1192;p3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3" name="Google Shape;1193;p3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4" name="Google Shape;1194;p3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5" name="Google Shape;1195;p3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6" name="Google Shape;1196;p3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7" name="Google Shape;1197;p3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198" name="Google Shape;1198;p3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199" name="Google Shape;1199;p3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0" name="Google Shape;1200;p3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1_1_1_1_1_1_1_1_1_1_2_1_1_1_1_1_1_1_1_1">
    <p:spTree>
      <p:nvGrpSpPr>
        <p:cNvPr id="1201" name="Shape 1201"/>
        <p:cNvGrpSpPr/>
        <p:nvPr/>
      </p:nvGrpSpPr>
      <p:grpSpPr>
        <a:xfrm>
          <a:off x="0" y="0"/>
          <a:ext cx="0" cy="0"/>
          <a:chOff x="0" y="0"/>
          <a:chExt cx="0" cy="0"/>
        </a:xfrm>
      </p:grpSpPr>
      <p:sp>
        <p:nvSpPr>
          <p:cNvPr id="1202" name="Google Shape;1202;p3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203" name="Google Shape;1203;p3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4" name="Google Shape;1204;p3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1_1_1_1_1_1_1_1_1_1_2_1_1_1_1_1_1_1_1_1_1">
    <p:spTree>
      <p:nvGrpSpPr>
        <p:cNvPr id="1205" name="Shape 1205"/>
        <p:cNvGrpSpPr/>
        <p:nvPr/>
      </p:nvGrpSpPr>
      <p:grpSpPr>
        <a:xfrm>
          <a:off x="0" y="0"/>
          <a:ext cx="0" cy="0"/>
          <a:chOff x="0" y="0"/>
          <a:chExt cx="0" cy="0"/>
        </a:xfrm>
      </p:grpSpPr>
      <p:sp>
        <p:nvSpPr>
          <p:cNvPr id="1206" name="Google Shape;1206;p35"/>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207" name="Google Shape;1207;p35"/>
          <p:cNvGrpSpPr/>
          <p:nvPr/>
        </p:nvGrpSpPr>
        <p:grpSpPr>
          <a:xfrm>
            <a:off x="-6096" y="-3429"/>
            <a:ext cx="9156192" cy="5150358"/>
            <a:chOff x="0" y="0"/>
            <a:chExt cx="12192000" cy="6858000"/>
          </a:xfrm>
        </p:grpSpPr>
        <p:sp>
          <p:nvSpPr>
            <p:cNvPr id="1208" name="Google Shape;1208;p3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9" name="Google Shape;1209;p3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0" name="Google Shape;1210;p3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1" name="Google Shape;1211;p3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2" name="Google Shape;1212;p3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3" name="Google Shape;1213;p3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4" name="Google Shape;1214;p3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5" name="Google Shape;1215;p3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6" name="Google Shape;1216;p3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7" name="Google Shape;1217;p3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8" name="Google Shape;1218;p3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9" name="Google Shape;1219;p3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0" name="Google Shape;1220;p3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1" name="Google Shape;1221;p3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2" name="Google Shape;1222;p3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3" name="Google Shape;1223;p3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4" name="Google Shape;1224;p3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5" name="Google Shape;1225;p3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6" name="Google Shape;1226;p3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7" name="Google Shape;1227;p3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8" name="Google Shape;1228;p3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9" name="Google Shape;1229;p3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0" name="Google Shape;1230;p3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1" name="Google Shape;1231;p3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2" name="Google Shape;1232;p3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3" name="Google Shape;1233;p3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4" name="Google Shape;1234;p3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5" name="Google Shape;1235;p3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6" name="Google Shape;1236;p3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7" name="Google Shape;1237;p3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8" name="Google Shape;1238;p3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9" name="Google Shape;1239;p3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0" name="Google Shape;1240;p3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1" name="Google Shape;1241;p3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2" name="Google Shape;1242;p3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3" name="Google Shape;1243;p3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4" name="Google Shape;1244;p3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5" name="Google Shape;1245;p3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6" name="Google Shape;1246;p3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7" name="Google Shape;1247;p3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8" name="Google Shape;1248;p3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9" name="Google Shape;1249;p3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0" name="Google Shape;1250;p3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1" name="Google Shape;1251;p3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2" name="Google Shape;1252;p3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3" name="Google Shape;1253;p3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4" name="Google Shape;1254;p3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5" name="Google Shape;1255;p3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6" name="Google Shape;1256;p3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7" name="Google Shape;1257;p3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8" name="Google Shape;1258;p3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9" name="Google Shape;1259;p3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0" name="Google Shape;1260;p3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1" name="Google Shape;1261;p3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2" name="Google Shape;1262;p3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3" name="Google Shape;1263;p3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4" name="Google Shape;1264;p3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5" name="Google Shape;1265;p3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6" name="Google Shape;1266;p3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267" name="Google Shape;1267;p3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8" name="Google Shape;1268;p35"/>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69" name="Google Shape;1269;p35"/>
          <p:cNvSpPr txBox="1"/>
          <p:nvPr>
            <p:ph idx="1" type="subTitle"/>
          </p:nvPr>
        </p:nvSpPr>
        <p:spPr>
          <a:xfrm>
            <a:off x="208725"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0" name="Google Shape;1270;p35"/>
          <p:cNvSpPr txBox="1"/>
          <p:nvPr>
            <p:ph idx="2" type="subTitle"/>
          </p:nvPr>
        </p:nvSpPr>
        <p:spPr>
          <a:xfrm>
            <a:off x="3281550"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1" name="Google Shape;1271;p35"/>
          <p:cNvSpPr txBox="1"/>
          <p:nvPr>
            <p:ph idx="3" type="subTitle"/>
          </p:nvPr>
        </p:nvSpPr>
        <p:spPr>
          <a:xfrm>
            <a:off x="6354375"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2" name="Google Shape;1272;p35"/>
          <p:cNvSpPr txBox="1"/>
          <p:nvPr>
            <p:ph idx="4" type="subTitle"/>
          </p:nvPr>
        </p:nvSpPr>
        <p:spPr>
          <a:xfrm>
            <a:off x="208725"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3" name="Google Shape;1273;p35"/>
          <p:cNvSpPr txBox="1"/>
          <p:nvPr>
            <p:ph idx="5" type="subTitle"/>
          </p:nvPr>
        </p:nvSpPr>
        <p:spPr>
          <a:xfrm>
            <a:off x="3281550"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4" name="Google Shape;1274;p35"/>
          <p:cNvSpPr txBox="1"/>
          <p:nvPr>
            <p:ph idx="6" type="subTitle"/>
          </p:nvPr>
        </p:nvSpPr>
        <p:spPr>
          <a:xfrm>
            <a:off x="6354375"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5" name="Google Shape;1275;p3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1_1_1_1_1_1_1_1_1_1_2_1_1_1_1_1_1_1_1_1_1_1">
    <p:spTree>
      <p:nvGrpSpPr>
        <p:cNvPr id="1276" name="Shape 1276"/>
        <p:cNvGrpSpPr/>
        <p:nvPr/>
      </p:nvGrpSpPr>
      <p:grpSpPr>
        <a:xfrm>
          <a:off x="0" y="0"/>
          <a:ext cx="0" cy="0"/>
          <a:chOff x="0" y="0"/>
          <a:chExt cx="0" cy="0"/>
        </a:xfrm>
      </p:grpSpPr>
      <p:sp>
        <p:nvSpPr>
          <p:cNvPr id="1277" name="Google Shape;1277;p36"/>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278" name="Google Shape;1278;p36"/>
          <p:cNvGrpSpPr/>
          <p:nvPr/>
        </p:nvGrpSpPr>
        <p:grpSpPr>
          <a:xfrm>
            <a:off x="-6096" y="-3429"/>
            <a:ext cx="9156192" cy="5150358"/>
            <a:chOff x="0" y="0"/>
            <a:chExt cx="12192000" cy="6858000"/>
          </a:xfrm>
        </p:grpSpPr>
        <p:sp>
          <p:nvSpPr>
            <p:cNvPr id="1279" name="Google Shape;1279;p3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0" name="Google Shape;1280;p3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1" name="Google Shape;1281;p3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2" name="Google Shape;1282;p3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3" name="Google Shape;1283;p3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4" name="Google Shape;1284;p3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5" name="Google Shape;1285;p3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6" name="Google Shape;1286;p3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7" name="Google Shape;1287;p3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8" name="Google Shape;1288;p3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9" name="Google Shape;1289;p3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0" name="Google Shape;1290;p3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1" name="Google Shape;1291;p3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2" name="Google Shape;1292;p3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3" name="Google Shape;1293;p3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4" name="Google Shape;1294;p3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5" name="Google Shape;1295;p3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6" name="Google Shape;1296;p3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7" name="Google Shape;1297;p3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8" name="Google Shape;1298;p3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9" name="Google Shape;1299;p3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0" name="Google Shape;1300;p3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1" name="Google Shape;1301;p3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2" name="Google Shape;1302;p3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3" name="Google Shape;1303;p3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4" name="Google Shape;1304;p3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5" name="Google Shape;1305;p3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6" name="Google Shape;1306;p3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7" name="Google Shape;1307;p3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8" name="Google Shape;1308;p3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9" name="Google Shape;1309;p3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0" name="Google Shape;1310;p3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1" name="Google Shape;1311;p3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2" name="Google Shape;1312;p3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3" name="Google Shape;1313;p3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4" name="Google Shape;1314;p3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5" name="Google Shape;1315;p3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6" name="Google Shape;1316;p3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7" name="Google Shape;1317;p3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8" name="Google Shape;1318;p3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9" name="Google Shape;1319;p3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0" name="Google Shape;1320;p3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1" name="Google Shape;1321;p3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2" name="Google Shape;1322;p3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3" name="Google Shape;1323;p3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4" name="Google Shape;1324;p3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5" name="Google Shape;1325;p3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6" name="Google Shape;1326;p3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7" name="Google Shape;1327;p3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8" name="Google Shape;1328;p3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9" name="Google Shape;1329;p3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0" name="Google Shape;1330;p3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1" name="Google Shape;1331;p3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2" name="Google Shape;1332;p3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3" name="Google Shape;1333;p3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4" name="Google Shape;1334;p3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5" name="Google Shape;1335;p3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6" name="Google Shape;1336;p3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7" name="Google Shape;1337;p3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338" name="Google Shape;1338;p3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39" name="Google Shape;1339;p36"/>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40" name="Google Shape;1340;p36"/>
          <p:cNvSpPr txBox="1"/>
          <p:nvPr>
            <p:ph idx="1" type="body"/>
          </p:nvPr>
        </p:nvSpPr>
        <p:spPr>
          <a:xfrm>
            <a:off x="208725" y="2304400"/>
            <a:ext cx="33528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341" name="Google Shape;1341;p36"/>
          <p:cNvSpPr/>
          <p:nvPr>
            <p:ph idx="2" type="pic"/>
          </p:nvPr>
        </p:nvSpPr>
        <p:spPr>
          <a:xfrm>
            <a:off x="3769050" y="2304400"/>
            <a:ext cx="5156700" cy="2568600"/>
          </a:xfrm>
          <a:prstGeom prst="roundRect">
            <a:avLst>
              <a:gd fmla="val 4123" name="adj"/>
            </a:avLst>
          </a:prstGeom>
          <a:noFill/>
          <a:ln>
            <a:noFill/>
          </a:ln>
        </p:spPr>
      </p:sp>
      <p:sp>
        <p:nvSpPr>
          <p:cNvPr id="1342" name="Google Shape;1342;p3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_1_1_1_1_1_1_1_1_2_1_1_1_1_1_1_1_1_1_1_1_1">
    <p:spTree>
      <p:nvGrpSpPr>
        <p:cNvPr id="1343" name="Shape 1343"/>
        <p:cNvGrpSpPr/>
        <p:nvPr/>
      </p:nvGrpSpPr>
      <p:grpSpPr>
        <a:xfrm>
          <a:off x="0" y="0"/>
          <a:ext cx="0" cy="0"/>
          <a:chOff x="0" y="0"/>
          <a:chExt cx="0" cy="0"/>
        </a:xfrm>
      </p:grpSpPr>
      <p:sp>
        <p:nvSpPr>
          <p:cNvPr id="1344" name="Google Shape;1344;p37"/>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345" name="Google Shape;1345;p37"/>
          <p:cNvGrpSpPr/>
          <p:nvPr/>
        </p:nvGrpSpPr>
        <p:grpSpPr>
          <a:xfrm>
            <a:off x="-6096" y="-3429"/>
            <a:ext cx="9156192" cy="5150358"/>
            <a:chOff x="0" y="0"/>
            <a:chExt cx="12192000" cy="6858000"/>
          </a:xfrm>
        </p:grpSpPr>
        <p:sp>
          <p:nvSpPr>
            <p:cNvPr id="1346" name="Google Shape;1346;p3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7" name="Google Shape;1347;p3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8" name="Google Shape;1348;p3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9" name="Google Shape;1349;p3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0" name="Google Shape;1350;p3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1" name="Google Shape;1351;p3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2" name="Google Shape;1352;p3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3" name="Google Shape;1353;p3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4" name="Google Shape;1354;p3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5" name="Google Shape;1355;p3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6" name="Google Shape;1356;p3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7" name="Google Shape;1357;p3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8" name="Google Shape;1358;p3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9" name="Google Shape;1359;p3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0" name="Google Shape;1360;p3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1" name="Google Shape;1361;p3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2" name="Google Shape;1362;p3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3" name="Google Shape;1363;p3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4" name="Google Shape;1364;p3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5" name="Google Shape;1365;p3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6" name="Google Shape;1366;p3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7" name="Google Shape;1367;p3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8" name="Google Shape;1368;p3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9" name="Google Shape;1369;p3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0" name="Google Shape;1370;p3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1" name="Google Shape;1371;p3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2" name="Google Shape;1372;p3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3" name="Google Shape;1373;p3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4" name="Google Shape;1374;p3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5" name="Google Shape;1375;p3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6" name="Google Shape;1376;p3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7" name="Google Shape;1377;p3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8" name="Google Shape;1378;p3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9" name="Google Shape;1379;p3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0" name="Google Shape;1380;p3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1" name="Google Shape;1381;p3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2" name="Google Shape;1382;p3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3" name="Google Shape;1383;p3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4" name="Google Shape;1384;p3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5" name="Google Shape;1385;p3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6" name="Google Shape;1386;p3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7" name="Google Shape;1387;p3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8" name="Google Shape;1388;p3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9" name="Google Shape;1389;p3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0" name="Google Shape;1390;p3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1" name="Google Shape;1391;p3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2" name="Google Shape;1392;p3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3" name="Google Shape;1393;p3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4" name="Google Shape;1394;p3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5" name="Google Shape;1395;p3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6" name="Google Shape;1396;p3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7" name="Google Shape;1397;p3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8" name="Google Shape;1398;p3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9" name="Google Shape;1399;p3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0" name="Google Shape;1400;p3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1" name="Google Shape;1401;p3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2" name="Google Shape;1402;p3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3" name="Google Shape;1403;p3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4" name="Google Shape;1404;p3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405" name="Google Shape;1405;p3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06" name="Google Shape;1406;p37"/>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07" name="Google Shape;1407;p37"/>
          <p:cNvSpPr txBox="1"/>
          <p:nvPr>
            <p:ph idx="1" type="body"/>
          </p:nvPr>
        </p:nvSpPr>
        <p:spPr>
          <a:xfrm>
            <a:off x="1173600" y="2751950"/>
            <a:ext cx="30543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08" name="Google Shape;1408;p37"/>
          <p:cNvSpPr txBox="1"/>
          <p:nvPr>
            <p:ph idx="2" type="subTitle"/>
          </p:nvPr>
        </p:nvSpPr>
        <p:spPr>
          <a:xfrm>
            <a:off x="1173600" y="2160100"/>
            <a:ext cx="30543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9" name="Google Shape;1409;p37"/>
          <p:cNvSpPr txBox="1"/>
          <p:nvPr>
            <p:ph idx="3" type="body"/>
          </p:nvPr>
        </p:nvSpPr>
        <p:spPr>
          <a:xfrm>
            <a:off x="4916100" y="2751950"/>
            <a:ext cx="30543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10" name="Google Shape;1410;p37"/>
          <p:cNvSpPr txBox="1"/>
          <p:nvPr>
            <p:ph idx="4" type="subTitle"/>
          </p:nvPr>
        </p:nvSpPr>
        <p:spPr>
          <a:xfrm>
            <a:off x="4916100" y="2160100"/>
            <a:ext cx="30543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1" name="Google Shape;1411;p3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1_1_1_1_1_1_1_1_1_1_2_1_1_1_1_1_1_1_1_1_1_1_1_1">
    <p:spTree>
      <p:nvGrpSpPr>
        <p:cNvPr id="1412" name="Shape 1412"/>
        <p:cNvGrpSpPr/>
        <p:nvPr/>
      </p:nvGrpSpPr>
      <p:grpSpPr>
        <a:xfrm>
          <a:off x="0" y="0"/>
          <a:ext cx="0" cy="0"/>
          <a:chOff x="0" y="0"/>
          <a:chExt cx="0" cy="0"/>
        </a:xfrm>
      </p:grpSpPr>
      <p:sp>
        <p:nvSpPr>
          <p:cNvPr id="1413" name="Google Shape;1413;p38"/>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414" name="Google Shape;1414;p38"/>
          <p:cNvGrpSpPr/>
          <p:nvPr/>
        </p:nvGrpSpPr>
        <p:grpSpPr>
          <a:xfrm>
            <a:off x="-6096" y="-3429"/>
            <a:ext cx="9156192" cy="5150358"/>
            <a:chOff x="0" y="0"/>
            <a:chExt cx="12192000" cy="6858000"/>
          </a:xfrm>
        </p:grpSpPr>
        <p:sp>
          <p:nvSpPr>
            <p:cNvPr id="1415" name="Google Shape;1415;p38"/>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6" name="Google Shape;1416;p38"/>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7" name="Google Shape;1417;p38"/>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8" name="Google Shape;1418;p38"/>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9" name="Google Shape;1419;p38"/>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0" name="Google Shape;1420;p38"/>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1" name="Google Shape;1421;p38"/>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2" name="Google Shape;1422;p38"/>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3" name="Google Shape;1423;p38"/>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4" name="Google Shape;1424;p38"/>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5" name="Google Shape;1425;p38"/>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6" name="Google Shape;1426;p38"/>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7" name="Google Shape;1427;p38"/>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8" name="Google Shape;1428;p38"/>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9" name="Google Shape;1429;p38"/>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0" name="Google Shape;1430;p38"/>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1" name="Google Shape;1431;p38"/>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2" name="Google Shape;1432;p38"/>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3" name="Google Shape;1433;p38"/>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4" name="Google Shape;1434;p38"/>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5" name="Google Shape;1435;p38"/>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6" name="Google Shape;1436;p38"/>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7" name="Google Shape;1437;p38"/>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8" name="Google Shape;1438;p38"/>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9" name="Google Shape;1439;p38"/>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0" name="Google Shape;1440;p38"/>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1" name="Google Shape;1441;p38"/>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2" name="Google Shape;1442;p38"/>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3" name="Google Shape;1443;p38"/>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4" name="Google Shape;1444;p38"/>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5" name="Google Shape;1445;p38"/>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6" name="Google Shape;1446;p38"/>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7" name="Google Shape;1447;p38"/>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8" name="Google Shape;1448;p38"/>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9" name="Google Shape;1449;p38"/>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0" name="Google Shape;1450;p38"/>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1" name="Google Shape;1451;p38"/>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2" name="Google Shape;1452;p38"/>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3" name="Google Shape;1453;p38"/>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4" name="Google Shape;1454;p38"/>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5" name="Google Shape;1455;p38"/>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6" name="Google Shape;1456;p38"/>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7" name="Google Shape;1457;p38"/>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8" name="Google Shape;1458;p38"/>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9" name="Google Shape;1459;p38"/>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0" name="Google Shape;1460;p38"/>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1" name="Google Shape;1461;p38"/>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2" name="Google Shape;1462;p38"/>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3" name="Google Shape;1463;p38"/>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4" name="Google Shape;1464;p38"/>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5" name="Google Shape;1465;p38"/>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6" name="Google Shape;1466;p38"/>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7" name="Google Shape;1467;p38"/>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8" name="Google Shape;1468;p38"/>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9" name="Google Shape;1469;p38"/>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0" name="Google Shape;1470;p38"/>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1" name="Google Shape;1471;p38"/>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2" name="Google Shape;1472;p38"/>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3" name="Google Shape;1473;p38"/>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474" name="Google Shape;1474;p38"/>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5" name="Google Shape;1475;p38"/>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76" name="Google Shape;1476;p38"/>
          <p:cNvSpPr txBox="1"/>
          <p:nvPr>
            <p:ph idx="1" type="body"/>
          </p:nvPr>
        </p:nvSpPr>
        <p:spPr>
          <a:xfrm>
            <a:off x="208725"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77" name="Google Shape;1477;p38"/>
          <p:cNvSpPr txBox="1"/>
          <p:nvPr>
            <p:ph idx="2" type="subTitle"/>
          </p:nvPr>
        </p:nvSpPr>
        <p:spPr>
          <a:xfrm>
            <a:off x="208725"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8" name="Google Shape;1478;p38"/>
          <p:cNvSpPr txBox="1"/>
          <p:nvPr>
            <p:ph idx="3" type="body"/>
          </p:nvPr>
        </p:nvSpPr>
        <p:spPr>
          <a:xfrm>
            <a:off x="3310098"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79" name="Google Shape;1479;p38"/>
          <p:cNvSpPr txBox="1"/>
          <p:nvPr>
            <p:ph idx="4" type="subTitle"/>
          </p:nvPr>
        </p:nvSpPr>
        <p:spPr>
          <a:xfrm>
            <a:off x="3310098"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0" name="Google Shape;1480;p38"/>
          <p:cNvSpPr txBox="1"/>
          <p:nvPr>
            <p:ph idx="5" type="body"/>
          </p:nvPr>
        </p:nvSpPr>
        <p:spPr>
          <a:xfrm>
            <a:off x="6411471"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81" name="Google Shape;1481;p38"/>
          <p:cNvSpPr txBox="1"/>
          <p:nvPr>
            <p:ph idx="6" type="subTitle"/>
          </p:nvPr>
        </p:nvSpPr>
        <p:spPr>
          <a:xfrm>
            <a:off x="6411471"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2" name="Google Shape;1482;p38"/>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p:cSld name="CUSTOM_1_1_1_1_1_1_1_1_1_1_2_1_1_1_1_1_1_1_1_1_1_1_1_1_1">
    <p:spTree>
      <p:nvGrpSpPr>
        <p:cNvPr id="1483" name="Shape 1483"/>
        <p:cNvGrpSpPr/>
        <p:nvPr/>
      </p:nvGrpSpPr>
      <p:grpSpPr>
        <a:xfrm>
          <a:off x="0" y="0"/>
          <a:ext cx="0" cy="0"/>
          <a:chOff x="0" y="0"/>
          <a:chExt cx="0" cy="0"/>
        </a:xfrm>
      </p:grpSpPr>
      <p:sp>
        <p:nvSpPr>
          <p:cNvPr id="1484" name="Google Shape;1484;p39"/>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485" name="Google Shape;1485;p39"/>
          <p:cNvGrpSpPr/>
          <p:nvPr/>
        </p:nvGrpSpPr>
        <p:grpSpPr>
          <a:xfrm>
            <a:off x="-6096" y="-3429"/>
            <a:ext cx="9156192" cy="5150358"/>
            <a:chOff x="0" y="0"/>
            <a:chExt cx="12192000" cy="6858000"/>
          </a:xfrm>
        </p:grpSpPr>
        <p:sp>
          <p:nvSpPr>
            <p:cNvPr id="1486" name="Google Shape;1486;p39"/>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7" name="Google Shape;1487;p39"/>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8" name="Google Shape;1488;p39"/>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9" name="Google Shape;1489;p39"/>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0" name="Google Shape;1490;p39"/>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1" name="Google Shape;1491;p39"/>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2" name="Google Shape;1492;p39"/>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3" name="Google Shape;1493;p39"/>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4" name="Google Shape;1494;p39"/>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5" name="Google Shape;1495;p39"/>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6" name="Google Shape;1496;p39"/>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7" name="Google Shape;1497;p39"/>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8" name="Google Shape;1498;p39"/>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9" name="Google Shape;1499;p39"/>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0" name="Google Shape;1500;p39"/>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1" name="Google Shape;1501;p39"/>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2" name="Google Shape;1502;p39"/>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3" name="Google Shape;1503;p39"/>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4" name="Google Shape;1504;p39"/>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5" name="Google Shape;1505;p39"/>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6" name="Google Shape;1506;p39"/>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7" name="Google Shape;1507;p39"/>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8" name="Google Shape;1508;p39"/>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9" name="Google Shape;1509;p39"/>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0" name="Google Shape;1510;p39"/>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1" name="Google Shape;1511;p39"/>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2" name="Google Shape;1512;p39"/>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3" name="Google Shape;1513;p39"/>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4" name="Google Shape;1514;p39"/>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5" name="Google Shape;1515;p39"/>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6" name="Google Shape;1516;p39"/>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7" name="Google Shape;1517;p39"/>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8" name="Google Shape;1518;p39"/>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9" name="Google Shape;1519;p39"/>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0" name="Google Shape;1520;p39"/>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1" name="Google Shape;1521;p39"/>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2" name="Google Shape;1522;p39"/>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3" name="Google Shape;1523;p39"/>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4" name="Google Shape;1524;p39"/>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5" name="Google Shape;1525;p39"/>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6" name="Google Shape;1526;p39"/>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7" name="Google Shape;1527;p39"/>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8" name="Google Shape;1528;p39"/>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9" name="Google Shape;1529;p39"/>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0" name="Google Shape;1530;p39"/>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1" name="Google Shape;1531;p39"/>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2" name="Google Shape;1532;p39"/>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3" name="Google Shape;1533;p39"/>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4" name="Google Shape;1534;p39"/>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5" name="Google Shape;1535;p39"/>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6" name="Google Shape;1536;p39"/>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7" name="Google Shape;1537;p39"/>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8" name="Google Shape;1538;p39"/>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9" name="Google Shape;1539;p39"/>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0" name="Google Shape;1540;p39"/>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1" name="Google Shape;1541;p39"/>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2" name="Google Shape;1542;p39"/>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3" name="Google Shape;1543;p39"/>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4" name="Google Shape;1544;p39"/>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545" name="Google Shape;1545;p39"/>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6" name="Google Shape;1546;p39"/>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47" name="Google Shape;1547;p39"/>
          <p:cNvSpPr txBox="1"/>
          <p:nvPr>
            <p:ph idx="1" type="body"/>
          </p:nvPr>
        </p:nvSpPr>
        <p:spPr>
          <a:xfrm>
            <a:off x="208725"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48" name="Google Shape;1548;p39"/>
          <p:cNvSpPr txBox="1"/>
          <p:nvPr>
            <p:ph idx="2" type="subTitle"/>
          </p:nvPr>
        </p:nvSpPr>
        <p:spPr>
          <a:xfrm>
            <a:off x="208725"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49" name="Google Shape;1549;p39"/>
          <p:cNvSpPr txBox="1"/>
          <p:nvPr>
            <p:ph idx="3" type="body"/>
          </p:nvPr>
        </p:nvSpPr>
        <p:spPr>
          <a:xfrm>
            <a:off x="2500573"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50" name="Google Shape;1550;p39"/>
          <p:cNvSpPr txBox="1"/>
          <p:nvPr>
            <p:ph idx="4" type="subTitle"/>
          </p:nvPr>
        </p:nvSpPr>
        <p:spPr>
          <a:xfrm>
            <a:off x="2500573"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1" name="Google Shape;1551;p39"/>
          <p:cNvSpPr txBox="1"/>
          <p:nvPr>
            <p:ph idx="5" type="body"/>
          </p:nvPr>
        </p:nvSpPr>
        <p:spPr>
          <a:xfrm>
            <a:off x="4792421"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52" name="Google Shape;1552;p39"/>
          <p:cNvSpPr txBox="1"/>
          <p:nvPr>
            <p:ph idx="6" type="subTitle"/>
          </p:nvPr>
        </p:nvSpPr>
        <p:spPr>
          <a:xfrm>
            <a:off x="4792421"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3" name="Google Shape;1553;p39"/>
          <p:cNvSpPr txBox="1"/>
          <p:nvPr>
            <p:ph idx="7" type="body"/>
          </p:nvPr>
        </p:nvSpPr>
        <p:spPr>
          <a:xfrm>
            <a:off x="7084271"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54" name="Google Shape;1554;p39"/>
          <p:cNvSpPr txBox="1"/>
          <p:nvPr>
            <p:ph idx="8" type="subTitle"/>
          </p:nvPr>
        </p:nvSpPr>
        <p:spPr>
          <a:xfrm>
            <a:off x="7084271"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5" name="Google Shape;1555;p39"/>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CUSTOM_1_1_1_1_1_1_1_1_1_1_2_1_1_1_1_1_1_1_1_1_1_1_1_1_1_1">
    <p:spTree>
      <p:nvGrpSpPr>
        <p:cNvPr id="1556" name="Shape 1556"/>
        <p:cNvGrpSpPr/>
        <p:nvPr/>
      </p:nvGrpSpPr>
      <p:grpSpPr>
        <a:xfrm>
          <a:off x="0" y="0"/>
          <a:ext cx="0" cy="0"/>
          <a:chOff x="0" y="0"/>
          <a:chExt cx="0" cy="0"/>
        </a:xfrm>
      </p:grpSpPr>
      <p:sp>
        <p:nvSpPr>
          <p:cNvPr id="1557" name="Google Shape;1557;p4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558" name="Google Shape;1558;p40"/>
          <p:cNvGrpSpPr/>
          <p:nvPr/>
        </p:nvGrpSpPr>
        <p:grpSpPr>
          <a:xfrm>
            <a:off x="-6096" y="-3429"/>
            <a:ext cx="9156192" cy="5150358"/>
            <a:chOff x="0" y="0"/>
            <a:chExt cx="12192000" cy="6858000"/>
          </a:xfrm>
        </p:grpSpPr>
        <p:sp>
          <p:nvSpPr>
            <p:cNvPr id="1559" name="Google Shape;1559;p4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0" name="Google Shape;1560;p4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1" name="Google Shape;1561;p4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2" name="Google Shape;1562;p4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3" name="Google Shape;1563;p4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4" name="Google Shape;1564;p4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5" name="Google Shape;1565;p4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6" name="Google Shape;1566;p4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7" name="Google Shape;1567;p4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8" name="Google Shape;1568;p4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9" name="Google Shape;1569;p4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0" name="Google Shape;1570;p4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1" name="Google Shape;1571;p4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2" name="Google Shape;1572;p4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3" name="Google Shape;1573;p4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4" name="Google Shape;1574;p4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5" name="Google Shape;1575;p4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6" name="Google Shape;1576;p4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7" name="Google Shape;1577;p4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8" name="Google Shape;1578;p4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9" name="Google Shape;1579;p4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0" name="Google Shape;1580;p4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1" name="Google Shape;1581;p4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2" name="Google Shape;1582;p4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3" name="Google Shape;1583;p4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4" name="Google Shape;1584;p4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5" name="Google Shape;1585;p4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6" name="Google Shape;1586;p4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7" name="Google Shape;1587;p4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8" name="Google Shape;1588;p4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9" name="Google Shape;1589;p4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0" name="Google Shape;1590;p4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1" name="Google Shape;1591;p4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2" name="Google Shape;1592;p4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3" name="Google Shape;1593;p4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4" name="Google Shape;1594;p4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5" name="Google Shape;1595;p4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6" name="Google Shape;1596;p4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7" name="Google Shape;1597;p4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8" name="Google Shape;1598;p4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9" name="Google Shape;1599;p4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0" name="Google Shape;1600;p4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1" name="Google Shape;1601;p4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2" name="Google Shape;1602;p4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3" name="Google Shape;1603;p4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4" name="Google Shape;1604;p4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5" name="Google Shape;1605;p4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6" name="Google Shape;1606;p4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7" name="Google Shape;1607;p4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8" name="Google Shape;1608;p4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9" name="Google Shape;1609;p4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0" name="Google Shape;1610;p4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1" name="Google Shape;1611;p4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2" name="Google Shape;1612;p4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3" name="Google Shape;1613;p4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4" name="Google Shape;1614;p4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5" name="Google Shape;1615;p4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6" name="Google Shape;1616;p4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7" name="Google Shape;1617;p4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618" name="Google Shape;1618;p4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19" name="Google Shape;1619;p40"/>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20" name="Google Shape;1620;p40"/>
          <p:cNvSpPr/>
          <p:nvPr>
            <p:ph idx="2" type="pic"/>
          </p:nvPr>
        </p:nvSpPr>
        <p:spPr>
          <a:xfrm>
            <a:off x="213450" y="2022825"/>
            <a:ext cx="8717100" cy="2837700"/>
          </a:xfrm>
          <a:prstGeom prst="roundRect">
            <a:avLst>
              <a:gd fmla="val 4123" name="adj"/>
            </a:avLst>
          </a:prstGeom>
          <a:noFill/>
          <a:ln>
            <a:noFill/>
          </a:ln>
        </p:spPr>
      </p:sp>
      <p:sp>
        <p:nvSpPr>
          <p:cNvPr id="1621" name="Google Shape;1621;p4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1_1_1_1_1_1_1_1_1_1_2_1_1_1_1_1_1_1_1_1_1_1_1_1_1_1_1">
    <p:spTree>
      <p:nvGrpSpPr>
        <p:cNvPr id="1622" name="Shape 1622"/>
        <p:cNvGrpSpPr/>
        <p:nvPr/>
      </p:nvGrpSpPr>
      <p:grpSpPr>
        <a:xfrm>
          <a:off x="0" y="0"/>
          <a:ext cx="0" cy="0"/>
          <a:chOff x="0" y="0"/>
          <a:chExt cx="0" cy="0"/>
        </a:xfrm>
      </p:grpSpPr>
      <p:sp>
        <p:nvSpPr>
          <p:cNvPr id="1623" name="Google Shape;1623;p4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624" name="Google Shape;1624;p41"/>
          <p:cNvGrpSpPr/>
          <p:nvPr/>
        </p:nvGrpSpPr>
        <p:grpSpPr>
          <a:xfrm>
            <a:off x="-6096" y="-3429"/>
            <a:ext cx="9156192" cy="5150358"/>
            <a:chOff x="0" y="0"/>
            <a:chExt cx="12192000" cy="6858000"/>
          </a:xfrm>
        </p:grpSpPr>
        <p:sp>
          <p:nvSpPr>
            <p:cNvPr id="1625" name="Google Shape;1625;p4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6" name="Google Shape;1626;p4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7" name="Google Shape;1627;p4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8" name="Google Shape;1628;p4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9" name="Google Shape;1629;p4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0" name="Google Shape;1630;p4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1" name="Google Shape;1631;p4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2" name="Google Shape;1632;p4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3" name="Google Shape;1633;p4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4" name="Google Shape;1634;p4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5" name="Google Shape;1635;p4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6" name="Google Shape;1636;p4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7" name="Google Shape;1637;p4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8" name="Google Shape;1638;p4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9" name="Google Shape;1639;p4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0" name="Google Shape;1640;p4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1" name="Google Shape;1641;p4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2" name="Google Shape;1642;p4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3" name="Google Shape;1643;p4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4" name="Google Shape;1644;p4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5" name="Google Shape;1645;p4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6" name="Google Shape;1646;p4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7" name="Google Shape;1647;p4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8" name="Google Shape;1648;p4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9" name="Google Shape;1649;p4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0" name="Google Shape;1650;p4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1" name="Google Shape;1651;p4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2" name="Google Shape;1652;p4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3" name="Google Shape;1653;p4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4" name="Google Shape;1654;p4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5" name="Google Shape;1655;p4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6" name="Google Shape;1656;p4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7" name="Google Shape;1657;p4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8" name="Google Shape;1658;p4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9" name="Google Shape;1659;p4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0" name="Google Shape;1660;p4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1" name="Google Shape;1661;p4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2" name="Google Shape;1662;p4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3" name="Google Shape;1663;p4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4" name="Google Shape;1664;p4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5" name="Google Shape;1665;p4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6" name="Google Shape;1666;p4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7" name="Google Shape;1667;p4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8" name="Google Shape;1668;p4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9" name="Google Shape;1669;p4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0" name="Google Shape;1670;p4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1" name="Google Shape;1671;p4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2" name="Google Shape;1672;p4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3" name="Google Shape;1673;p4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4" name="Google Shape;1674;p4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5" name="Google Shape;1675;p4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6" name="Google Shape;1676;p4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7" name="Google Shape;1677;p4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8" name="Google Shape;1678;p4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9" name="Google Shape;1679;p4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0" name="Google Shape;1680;p4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1" name="Google Shape;1681;p4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2" name="Google Shape;1682;p4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3" name="Google Shape;1683;p4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684" name="Google Shape;1684;p4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85" name="Google Shape;1685;p41"/>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86" name="Google Shape;1686;p41"/>
          <p:cNvSpPr txBox="1"/>
          <p:nvPr>
            <p:ph idx="1" type="body"/>
          </p:nvPr>
        </p:nvSpPr>
        <p:spPr>
          <a:xfrm>
            <a:off x="1173600" y="2391699"/>
            <a:ext cx="30543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687" name="Google Shape;1687;p41"/>
          <p:cNvSpPr txBox="1"/>
          <p:nvPr>
            <p:ph idx="2" type="subTitle"/>
          </p:nvPr>
        </p:nvSpPr>
        <p:spPr>
          <a:xfrm>
            <a:off x="1173600" y="2160100"/>
            <a:ext cx="30543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8" name="Google Shape;1688;p41"/>
          <p:cNvSpPr txBox="1"/>
          <p:nvPr>
            <p:ph idx="3" type="body"/>
          </p:nvPr>
        </p:nvSpPr>
        <p:spPr>
          <a:xfrm>
            <a:off x="4916100" y="2391699"/>
            <a:ext cx="30543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689" name="Google Shape;1689;p41"/>
          <p:cNvSpPr txBox="1"/>
          <p:nvPr>
            <p:ph idx="4" type="subTitle"/>
          </p:nvPr>
        </p:nvSpPr>
        <p:spPr>
          <a:xfrm>
            <a:off x="4916100" y="2160100"/>
            <a:ext cx="30543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0" name="Google Shape;1690;p41"/>
          <p:cNvSpPr/>
          <p:nvPr>
            <p:ph idx="5" type="pic"/>
          </p:nvPr>
        </p:nvSpPr>
        <p:spPr>
          <a:xfrm>
            <a:off x="1173600" y="3022475"/>
            <a:ext cx="3054300" cy="1864500"/>
          </a:xfrm>
          <a:prstGeom prst="roundRect">
            <a:avLst>
              <a:gd fmla="val 3854" name="adj"/>
            </a:avLst>
          </a:prstGeom>
          <a:noFill/>
          <a:ln>
            <a:noFill/>
          </a:ln>
        </p:spPr>
      </p:sp>
      <p:sp>
        <p:nvSpPr>
          <p:cNvPr id="1691" name="Google Shape;1691;p41"/>
          <p:cNvSpPr/>
          <p:nvPr>
            <p:ph idx="6" type="pic"/>
          </p:nvPr>
        </p:nvSpPr>
        <p:spPr>
          <a:xfrm>
            <a:off x="4916100" y="3022475"/>
            <a:ext cx="3054300" cy="1864500"/>
          </a:xfrm>
          <a:prstGeom prst="roundRect">
            <a:avLst>
              <a:gd fmla="val 3854" name="adj"/>
            </a:avLst>
          </a:prstGeom>
          <a:noFill/>
          <a:ln>
            <a:noFill/>
          </a:ln>
        </p:spPr>
      </p:sp>
      <p:sp>
        <p:nvSpPr>
          <p:cNvPr id="1692" name="Google Shape;1692;p4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1_1_1_1_1_1_1_1_1_1_2_1_1_1_1_1_1_1_1_1_1_1_1_1_1_1_1_1">
    <p:spTree>
      <p:nvGrpSpPr>
        <p:cNvPr id="1693" name="Shape 1693"/>
        <p:cNvGrpSpPr/>
        <p:nvPr/>
      </p:nvGrpSpPr>
      <p:grpSpPr>
        <a:xfrm>
          <a:off x="0" y="0"/>
          <a:ext cx="0" cy="0"/>
          <a:chOff x="0" y="0"/>
          <a:chExt cx="0" cy="0"/>
        </a:xfrm>
      </p:grpSpPr>
      <p:sp>
        <p:nvSpPr>
          <p:cNvPr id="1694" name="Google Shape;1694;p4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695" name="Google Shape;1695;p42"/>
          <p:cNvGrpSpPr/>
          <p:nvPr/>
        </p:nvGrpSpPr>
        <p:grpSpPr>
          <a:xfrm>
            <a:off x="-6096" y="-3429"/>
            <a:ext cx="9156192" cy="5150358"/>
            <a:chOff x="0" y="0"/>
            <a:chExt cx="12192000" cy="6858000"/>
          </a:xfrm>
        </p:grpSpPr>
        <p:sp>
          <p:nvSpPr>
            <p:cNvPr id="1696" name="Google Shape;1696;p4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7" name="Google Shape;1697;p4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8" name="Google Shape;1698;p4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9" name="Google Shape;1699;p4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0" name="Google Shape;1700;p4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1" name="Google Shape;1701;p4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2" name="Google Shape;1702;p4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3" name="Google Shape;1703;p4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4" name="Google Shape;1704;p4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5" name="Google Shape;1705;p4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6" name="Google Shape;1706;p4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7" name="Google Shape;1707;p4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8" name="Google Shape;1708;p4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9" name="Google Shape;1709;p4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0" name="Google Shape;1710;p4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1" name="Google Shape;1711;p4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2" name="Google Shape;1712;p4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3" name="Google Shape;1713;p4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4" name="Google Shape;1714;p4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5" name="Google Shape;1715;p4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6" name="Google Shape;1716;p4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7" name="Google Shape;1717;p4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8" name="Google Shape;1718;p4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9" name="Google Shape;1719;p4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0" name="Google Shape;1720;p4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1" name="Google Shape;1721;p4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2" name="Google Shape;1722;p4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3" name="Google Shape;1723;p4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4" name="Google Shape;1724;p4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5" name="Google Shape;1725;p4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6" name="Google Shape;1726;p4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7" name="Google Shape;1727;p4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8" name="Google Shape;1728;p4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9" name="Google Shape;1729;p4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0" name="Google Shape;1730;p4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1" name="Google Shape;1731;p4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2" name="Google Shape;1732;p4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3" name="Google Shape;1733;p4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4" name="Google Shape;1734;p4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5" name="Google Shape;1735;p4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6" name="Google Shape;1736;p4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7" name="Google Shape;1737;p4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8" name="Google Shape;1738;p4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9" name="Google Shape;1739;p4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0" name="Google Shape;1740;p4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1" name="Google Shape;1741;p4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2" name="Google Shape;1742;p4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3" name="Google Shape;1743;p4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4" name="Google Shape;1744;p4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5" name="Google Shape;1745;p4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6" name="Google Shape;1746;p4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7" name="Google Shape;1747;p4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8" name="Google Shape;1748;p4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9" name="Google Shape;1749;p4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0" name="Google Shape;1750;p4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1" name="Google Shape;1751;p4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2" name="Google Shape;1752;p4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3" name="Google Shape;1753;p4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4" name="Google Shape;1754;p4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755" name="Google Shape;1755;p4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56" name="Google Shape;1756;p42"/>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57" name="Google Shape;1757;p42"/>
          <p:cNvSpPr txBox="1"/>
          <p:nvPr>
            <p:ph idx="1" type="body"/>
          </p:nvPr>
        </p:nvSpPr>
        <p:spPr>
          <a:xfrm>
            <a:off x="423750"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58" name="Google Shape;1758;p42"/>
          <p:cNvSpPr txBox="1"/>
          <p:nvPr>
            <p:ph idx="2" type="subTitle"/>
          </p:nvPr>
        </p:nvSpPr>
        <p:spPr>
          <a:xfrm>
            <a:off x="423750"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59" name="Google Shape;1759;p42"/>
          <p:cNvSpPr txBox="1"/>
          <p:nvPr>
            <p:ph idx="3" type="body"/>
          </p:nvPr>
        </p:nvSpPr>
        <p:spPr>
          <a:xfrm>
            <a:off x="3276074"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60" name="Google Shape;1760;p42"/>
          <p:cNvSpPr txBox="1"/>
          <p:nvPr>
            <p:ph idx="4" type="subTitle"/>
          </p:nvPr>
        </p:nvSpPr>
        <p:spPr>
          <a:xfrm>
            <a:off x="3276071"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1" name="Google Shape;1761;p42"/>
          <p:cNvSpPr/>
          <p:nvPr>
            <p:ph idx="5" type="pic"/>
          </p:nvPr>
        </p:nvSpPr>
        <p:spPr>
          <a:xfrm>
            <a:off x="423750" y="3022475"/>
            <a:ext cx="2586900" cy="1864500"/>
          </a:xfrm>
          <a:prstGeom prst="roundRect">
            <a:avLst>
              <a:gd fmla="val 3854" name="adj"/>
            </a:avLst>
          </a:prstGeom>
          <a:noFill/>
          <a:ln>
            <a:noFill/>
          </a:ln>
        </p:spPr>
      </p:sp>
      <p:sp>
        <p:nvSpPr>
          <p:cNvPr id="1762" name="Google Shape;1762;p42"/>
          <p:cNvSpPr/>
          <p:nvPr>
            <p:ph idx="6" type="pic"/>
          </p:nvPr>
        </p:nvSpPr>
        <p:spPr>
          <a:xfrm>
            <a:off x="3276071" y="3022475"/>
            <a:ext cx="2586900" cy="1864500"/>
          </a:xfrm>
          <a:prstGeom prst="roundRect">
            <a:avLst>
              <a:gd fmla="val 3854" name="adj"/>
            </a:avLst>
          </a:prstGeom>
          <a:noFill/>
          <a:ln>
            <a:noFill/>
          </a:ln>
        </p:spPr>
      </p:sp>
      <p:sp>
        <p:nvSpPr>
          <p:cNvPr id="1763" name="Google Shape;1763;p42"/>
          <p:cNvSpPr txBox="1"/>
          <p:nvPr>
            <p:ph idx="7" type="body"/>
          </p:nvPr>
        </p:nvSpPr>
        <p:spPr>
          <a:xfrm>
            <a:off x="6128397"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64" name="Google Shape;1764;p42"/>
          <p:cNvSpPr txBox="1"/>
          <p:nvPr>
            <p:ph idx="8" type="subTitle"/>
          </p:nvPr>
        </p:nvSpPr>
        <p:spPr>
          <a:xfrm>
            <a:off x="6128391"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5" name="Google Shape;1765;p42"/>
          <p:cNvSpPr/>
          <p:nvPr>
            <p:ph idx="9" type="pic"/>
          </p:nvPr>
        </p:nvSpPr>
        <p:spPr>
          <a:xfrm>
            <a:off x="6128391" y="3022475"/>
            <a:ext cx="2586900" cy="1864500"/>
          </a:xfrm>
          <a:prstGeom prst="roundRect">
            <a:avLst>
              <a:gd fmla="val 3854" name="adj"/>
            </a:avLst>
          </a:prstGeom>
          <a:noFill/>
          <a:ln>
            <a:noFill/>
          </a:ln>
        </p:spPr>
      </p:sp>
      <p:sp>
        <p:nvSpPr>
          <p:cNvPr id="1766" name="Google Shape;1766;p4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1_1_1_1_1_1_1_1_1_1_2_1_1_1_1_1_1_1_1_1_1_1_1_1_1_1_1_1_1">
    <p:spTree>
      <p:nvGrpSpPr>
        <p:cNvPr id="1767" name="Shape 1767"/>
        <p:cNvGrpSpPr/>
        <p:nvPr/>
      </p:nvGrpSpPr>
      <p:grpSpPr>
        <a:xfrm>
          <a:off x="0" y="0"/>
          <a:ext cx="0" cy="0"/>
          <a:chOff x="0" y="0"/>
          <a:chExt cx="0" cy="0"/>
        </a:xfrm>
      </p:grpSpPr>
      <p:sp>
        <p:nvSpPr>
          <p:cNvPr id="1768" name="Google Shape;1768;p4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769" name="Google Shape;1769;p43"/>
          <p:cNvGrpSpPr/>
          <p:nvPr/>
        </p:nvGrpSpPr>
        <p:grpSpPr>
          <a:xfrm>
            <a:off x="-6096" y="-3429"/>
            <a:ext cx="9156192" cy="5150358"/>
            <a:chOff x="0" y="0"/>
            <a:chExt cx="12192000" cy="6858000"/>
          </a:xfrm>
        </p:grpSpPr>
        <p:sp>
          <p:nvSpPr>
            <p:cNvPr id="1770" name="Google Shape;1770;p4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1" name="Google Shape;1771;p4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2" name="Google Shape;1772;p4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3" name="Google Shape;1773;p4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4" name="Google Shape;1774;p4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5" name="Google Shape;1775;p4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6" name="Google Shape;1776;p4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7" name="Google Shape;1777;p4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8" name="Google Shape;1778;p4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9" name="Google Shape;1779;p4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0" name="Google Shape;1780;p4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1" name="Google Shape;1781;p4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2" name="Google Shape;1782;p4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3" name="Google Shape;1783;p4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4" name="Google Shape;1784;p4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5" name="Google Shape;1785;p4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6" name="Google Shape;1786;p4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7" name="Google Shape;1787;p4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8" name="Google Shape;1788;p4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9" name="Google Shape;1789;p4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0" name="Google Shape;1790;p4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1" name="Google Shape;1791;p4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2" name="Google Shape;1792;p4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3" name="Google Shape;1793;p4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4" name="Google Shape;1794;p4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5" name="Google Shape;1795;p4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6" name="Google Shape;1796;p4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7" name="Google Shape;1797;p4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8" name="Google Shape;1798;p4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9" name="Google Shape;1799;p4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0" name="Google Shape;1800;p4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1" name="Google Shape;1801;p4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2" name="Google Shape;1802;p4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3" name="Google Shape;1803;p4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4" name="Google Shape;1804;p4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5" name="Google Shape;1805;p4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6" name="Google Shape;1806;p4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7" name="Google Shape;1807;p4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8" name="Google Shape;1808;p4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9" name="Google Shape;1809;p4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0" name="Google Shape;1810;p4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1" name="Google Shape;1811;p4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2" name="Google Shape;1812;p4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3" name="Google Shape;1813;p4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4" name="Google Shape;1814;p4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5" name="Google Shape;1815;p4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6" name="Google Shape;1816;p4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7" name="Google Shape;1817;p4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8" name="Google Shape;1818;p4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9" name="Google Shape;1819;p4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0" name="Google Shape;1820;p4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1" name="Google Shape;1821;p4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2" name="Google Shape;1822;p4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3" name="Google Shape;1823;p4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4" name="Google Shape;1824;p4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5" name="Google Shape;1825;p4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6" name="Google Shape;1826;p4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7" name="Google Shape;1827;p4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8" name="Google Shape;1828;p4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829" name="Google Shape;1829;p4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0" name="Google Shape;1830;p43"/>
          <p:cNvSpPr/>
          <p:nvPr>
            <p:ph idx="2" type="pic"/>
          </p:nvPr>
        </p:nvSpPr>
        <p:spPr>
          <a:xfrm>
            <a:off x="436350" y="262350"/>
            <a:ext cx="8271300" cy="4618800"/>
          </a:xfrm>
          <a:prstGeom prst="roundRect">
            <a:avLst>
              <a:gd fmla="val 3854" name="adj"/>
            </a:avLst>
          </a:prstGeom>
          <a:noFill/>
          <a:ln>
            <a:noFill/>
          </a:ln>
        </p:spPr>
      </p:sp>
      <p:sp>
        <p:nvSpPr>
          <p:cNvPr id="1831" name="Google Shape;1831;p4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1_1_1_1_1_1_1_1_1_1_2_1_1_1_1_1_1_1_1_1_1_1_1_1_1_1_1_1_1_1">
    <p:spTree>
      <p:nvGrpSpPr>
        <p:cNvPr id="1832" name="Shape 1832"/>
        <p:cNvGrpSpPr/>
        <p:nvPr/>
      </p:nvGrpSpPr>
      <p:grpSpPr>
        <a:xfrm>
          <a:off x="0" y="0"/>
          <a:ext cx="0" cy="0"/>
          <a:chOff x="0" y="0"/>
          <a:chExt cx="0" cy="0"/>
        </a:xfrm>
      </p:grpSpPr>
      <p:sp>
        <p:nvSpPr>
          <p:cNvPr id="1833" name="Google Shape;1833;p4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834" name="Google Shape;1834;p44"/>
          <p:cNvGrpSpPr/>
          <p:nvPr/>
        </p:nvGrpSpPr>
        <p:grpSpPr>
          <a:xfrm>
            <a:off x="-6096" y="-3429"/>
            <a:ext cx="9156192" cy="5150358"/>
            <a:chOff x="0" y="0"/>
            <a:chExt cx="12192000" cy="6858000"/>
          </a:xfrm>
        </p:grpSpPr>
        <p:sp>
          <p:nvSpPr>
            <p:cNvPr id="1835" name="Google Shape;1835;p44"/>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6" name="Google Shape;1836;p44"/>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7" name="Google Shape;1837;p44"/>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8" name="Google Shape;1838;p44"/>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9" name="Google Shape;1839;p44"/>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0" name="Google Shape;1840;p44"/>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1" name="Google Shape;1841;p44"/>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2" name="Google Shape;1842;p44"/>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3" name="Google Shape;1843;p44"/>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4" name="Google Shape;1844;p44"/>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5" name="Google Shape;1845;p44"/>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6" name="Google Shape;1846;p44"/>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7" name="Google Shape;1847;p44"/>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8" name="Google Shape;1848;p44"/>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9" name="Google Shape;1849;p44"/>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0" name="Google Shape;1850;p44"/>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1" name="Google Shape;1851;p44"/>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2" name="Google Shape;1852;p44"/>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3" name="Google Shape;1853;p44"/>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4" name="Google Shape;1854;p44"/>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5" name="Google Shape;1855;p44"/>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6" name="Google Shape;1856;p44"/>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7" name="Google Shape;1857;p44"/>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8" name="Google Shape;1858;p44"/>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9" name="Google Shape;1859;p44"/>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0" name="Google Shape;1860;p44"/>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1" name="Google Shape;1861;p44"/>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2" name="Google Shape;1862;p44"/>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3" name="Google Shape;1863;p44"/>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4" name="Google Shape;1864;p44"/>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5" name="Google Shape;1865;p44"/>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6" name="Google Shape;1866;p44"/>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7" name="Google Shape;1867;p44"/>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8" name="Google Shape;1868;p44"/>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9" name="Google Shape;1869;p44"/>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0" name="Google Shape;1870;p44"/>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1" name="Google Shape;1871;p44"/>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2" name="Google Shape;1872;p44"/>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3" name="Google Shape;1873;p44"/>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4" name="Google Shape;1874;p44"/>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5" name="Google Shape;1875;p44"/>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6" name="Google Shape;1876;p44"/>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7" name="Google Shape;1877;p44"/>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8" name="Google Shape;1878;p44"/>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9" name="Google Shape;1879;p44"/>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0" name="Google Shape;1880;p44"/>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1" name="Google Shape;1881;p44"/>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2" name="Google Shape;1882;p44"/>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3" name="Google Shape;1883;p44"/>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4" name="Google Shape;1884;p44"/>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5" name="Google Shape;1885;p44"/>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6" name="Google Shape;1886;p44"/>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7" name="Google Shape;1887;p44"/>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8" name="Google Shape;1888;p44"/>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9" name="Google Shape;1889;p44"/>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0" name="Google Shape;1890;p44"/>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1" name="Google Shape;1891;p44"/>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2" name="Google Shape;1892;p44"/>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3" name="Google Shape;1893;p44"/>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894" name="Google Shape;1894;p4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5" name="Google Shape;1895;p44"/>
          <p:cNvSpPr txBox="1"/>
          <p:nvPr>
            <p:ph type="title"/>
          </p:nvPr>
        </p:nvSpPr>
        <p:spPr>
          <a:xfrm>
            <a:off x="208725" y="344175"/>
            <a:ext cx="8729700" cy="8847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96" name="Google Shape;1896;p44"/>
          <p:cNvSpPr/>
          <p:nvPr>
            <p:ph idx="2" type="pic"/>
          </p:nvPr>
        </p:nvSpPr>
        <p:spPr>
          <a:xfrm>
            <a:off x="208725" y="1344450"/>
            <a:ext cx="2838600" cy="1151100"/>
          </a:xfrm>
          <a:prstGeom prst="roundRect">
            <a:avLst>
              <a:gd fmla="val 3854" name="adj"/>
            </a:avLst>
          </a:prstGeom>
          <a:noFill/>
          <a:ln>
            <a:noFill/>
          </a:ln>
        </p:spPr>
      </p:sp>
      <p:sp>
        <p:nvSpPr>
          <p:cNvPr id="1897" name="Google Shape;1897;p44"/>
          <p:cNvSpPr/>
          <p:nvPr>
            <p:ph idx="3" type="pic"/>
          </p:nvPr>
        </p:nvSpPr>
        <p:spPr>
          <a:xfrm>
            <a:off x="3154251" y="1344450"/>
            <a:ext cx="2838600" cy="1151100"/>
          </a:xfrm>
          <a:prstGeom prst="roundRect">
            <a:avLst>
              <a:gd fmla="val 3854" name="adj"/>
            </a:avLst>
          </a:prstGeom>
          <a:noFill/>
          <a:ln>
            <a:noFill/>
          </a:ln>
        </p:spPr>
      </p:sp>
      <p:sp>
        <p:nvSpPr>
          <p:cNvPr id="1898" name="Google Shape;1898;p44"/>
          <p:cNvSpPr/>
          <p:nvPr>
            <p:ph idx="4" type="pic"/>
          </p:nvPr>
        </p:nvSpPr>
        <p:spPr>
          <a:xfrm>
            <a:off x="6099777" y="1344450"/>
            <a:ext cx="2838600" cy="1151100"/>
          </a:xfrm>
          <a:prstGeom prst="roundRect">
            <a:avLst>
              <a:gd fmla="val 3854" name="adj"/>
            </a:avLst>
          </a:prstGeom>
          <a:noFill/>
          <a:ln>
            <a:noFill/>
          </a:ln>
        </p:spPr>
      </p:sp>
      <p:sp>
        <p:nvSpPr>
          <p:cNvPr id="1899" name="Google Shape;1899;p44"/>
          <p:cNvSpPr/>
          <p:nvPr>
            <p:ph idx="5" type="pic"/>
          </p:nvPr>
        </p:nvSpPr>
        <p:spPr>
          <a:xfrm>
            <a:off x="208725" y="2611125"/>
            <a:ext cx="2838600" cy="1151100"/>
          </a:xfrm>
          <a:prstGeom prst="roundRect">
            <a:avLst>
              <a:gd fmla="val 3854" name="adj"/>
            </a:avLst>
          </a:prstGeom>
          <a:noFill/>
          <a:ln>
            <a:noFill/>
          </a:ln>
        </p:spPr>
      </p:sp>
      <p:sp>
        <p:nvSpPr>
          <p:cNvPr id="1900" name="Google Shape;1900;p44"/>
          <p:cNvSpPr/>
          <p:nvPr>
            <p:ph idx="6" type="pic"/>
          </p:nvPr>
        </p:nvSpPr>
        <p:spPr>
          <a:xfrm>
            <a:off x="3154251" y="2611125"/>
            <a:ext cx="2838600" cy="1151100"/>
          </a:xfrm>
          <a:prstGeom prst="roundRect">
            <a:avLst>
              <a:gd fmla="val 3854" name="adj"/>
            </a:avLst>
          </a:prstGeom>
          <a:noFill/>
          <a:ln>
            <a:noFill/>
          </a:ln>
        </p:spPr>
      </p:sp>
      <p:sp>
        <p:nvSpPr>
          <p:cNvPr id="1901" name="Google Shape;1901;p44"/>
          <p:cNvSpPr/>
          <p:nvPr>
            <p:ph idx="7" type="pic"/>
          </p:nvPr>
        </p:nvSpPr>
        <p:spPr>
          <a:xfrm>
            <a:off x="6099777" y="2611125"/>
            <a:ext cx="2838600" cy="1151100"/>
          </a:xfrm>
          <a:prstGeom prst="roundRect">
            <a:avLst>
              <a:gd fmla="val 3854" name="adj"/>
            </a:avLst>
          </a:prstGeom>
          <a:noFill/>
          <a:ln>
            <a:noFill/>
          </a:ln>
        </p:spPr>
      </p:sp>
      <p:sp>
        <p:nvSpPr>
          <p:cNvPr id="1902" name="Google Shape;1902;p44"/>
          <p:cNvSpPr/>
          <p:nvPr>
            <p:ph idx="8" type="pic"/>
          </p:nvPr>
        </p:nvSpPr>
        <p:spPr>
          <a:xfrm>
            <a:off x="208725" y="3877800"/>
            <a:ext cx="2838600" cy="1151100"/>
          </a:xfrm>
          <a:prstGeom prst="roundRect">
            <a:avLst>
              <a:gd fmla="val 3854" name="adj"/>
            </a:avLst>
          </a:prstGeom>
          <a:noFill/>
          <a:ln>
            <a:noFill/>
          </a:ln>
        </p:spPr>
      </p:sp>
      <p:sp>
        <p:nvSpPr>
          <p:cNvPr id="1903" name="Google Shape;1903;p44"/>
          <p:cNvSpPr/>
          <p:nvPr>
            <p:ph idx="9" type="pic"/>
          </p:nvPr>
        </p:nvSpPr>
        <p:spPr>
          <a:xfrm>
            <a:off x="3154251" y="3877800"/>
            <a:ext cx="2838600" cy="1151100"/>
          </a:xfrm>
          <a:prstGeom prst="roundRect">
            <a:avLst>
              <a:gd fmla="val 3854" name="adj"/>
            </a:avLst>
          </a:prstGeom>
          <a:noFill/>
          <a:ln>
            <a:noFill/>
          </a:ln>
        </p:spPr>
      </p:sp>
      <p:sp>
        <p:nvSpPr>
          <p:cNvPr id="1904" name="Google Shape;1904;p44"/>
          <p:cNvSpPr/>
          <p:nvPr>
            <p:ph idx="13" type="pic"/>
          </p:nvPr>
        </p:nvSpPr>
        <p:spPr>
          <a:xfrm>
            <a:off x="6099777" y="3877800"/>
            <a:ext cx="2838600" cy="1151100"/>
          </a:xfrm>
          <a:prstGeom prst="roundRect">
            <a:avLst>
              <a:gd fmla="val 3854" name="adj"/>
            </a:avLst>
          </a:prstGeom>
          <a:noFill/>
          <a:ln>
            <a:noFill/>
          </a:ln>
        </p:spPr>
      </p:sp>
      <p:sp>
        <p:nvSpPr>
          <p:cNvPr id="1905" name="Google Shape;1905;p4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32" Type="http://schemas.openxmlformats.org/officeDocument/2006/relationships/theme" Target="../theme/theme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57925"/>
            <a:ext cx="6411000" cy="572700"/>
          </a:xfrm>
          <a:prstGeom prst="rect">
            <a:avLst/>
          </a:prstGeom>
          <a:noFill/>
          <a:ln>
            <a:noFill/>
          </a:ln>
        </p:spPr>
        <p:txBody>
          <a:bodyPr anchorCtr="0" anchor="t" bIns="91425" lIns="91425" spcFirstLastPara="1" rIns="91425" wrap="square" tIns="91425">
            <a:spAutoFit/>
          </a:bodyPr>
          <a:lstStyle>
            <a:lvl1pPr lvl="0">
              <a:lnSpc>
                <a:spcPct val="90000"/>
              </a:lnSpc>
              <a:spcBef>
                <a:spcPts val="0"/>
              </a:spcBef>
              <a:spcAft>
                <a:spcPts val="0"/>
              </a:spcAft>
              <a:buClr>
                <a:schemeClr val="dk1"/>
              </a:buClr>
              <a:buSzPts val="4800"/>
              <a:buFont typeface="Lexend"/>
              <a:buNone/>
              <a:defRPr sz="4800">
                <a:solidFill>
                  <a:schemeClr val="dk1"/>
                </a:solidFill>
                <a:latin typeface="Lexend"/>
                <a:ea typeface="Lexend"/>
                <a:cs typeface="Lexend"/>
                <a:sym typeface="Lexend"/>
              </a:defRPr>
            </a:lvl1pPr>
            <a:lvl2pPr lvl="1">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2pPr>
            <a:lvl3pPr lvl="2">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3pPr>
            <a:lvl4pPr lvl="3">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4pPr>
            <a:lvl5pPr lvl="4">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5pPr>
            <a:lvl6pPr lvl="5">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6pPr>
            <a:lvl7pPr lvl="6">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7pPr>
            <a:lvl8pPr lvl="7">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8pPr>
            <a:lvl9pPr lvl="8">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9pPr>
          </a:lstStyle>
          <a:p/>
        </p:txBody>
      </p:sp>
      <p:sp>
        <p:nvSpPr>
          <p:cNvPr id="52" name="Google Shape;5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body"/>
          </p:nvPr>
        </p:nvSpPr>
        <p:spPr>
          <a:xfrm>
            <a:off x="1239450" y="2823325"/>
            <a:ext cx="3145800" cy="2082000"/>
          </a:xfrm>
          <a:prstGeom prst="rect">
            <a:avLst/>
          </a:prstGeom>
          <a:noFill/>
          <a:ln>
            <a:noFill/>
          </a:ln>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1pPr>
            <a:lvl2pPr indent="-279400" lvl="1" marL="914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2pPr>
            <a:lvl3pPr indent="-279400" lvl="2" marL="1371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3pPr>
            <a:lvl4pPr indent="-279400" lvl="3" marL="1828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4pPr>
            <a:lvl5pPr indent="-279400" lvl="4" marL="22860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5pPr>
            <a:lvl6pPr indent="-279400" lvl="5" marL="2743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6pPr>
            <a:lvl7pPr indent="-279400" lvl="6" marL="3200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7pPr>
            <a:lvl8pPr indent="-279400" lvl="7" marL="3657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8pPr>
            <a:lvl9pPr indent="-279400" lvl="8" marL="4114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864">
          <p15:clr>
            <a:srgbClr val="E46962"/>
          </p15:clr>
        </p15:guide>
        <p15:guide id="6" pos="196">
          <p15:clr>
            <a:srgbClr val="E46962"/>
          </p15:clr>
        </p15:guide>
        <p15:guide id="7" orient="horz" pos="936">
          <p15:clr>
            <a:srgbClr val="E46962"/>
          </p15:clr>
        </p15:guide>
        <p15:guide id="8" orient="horz" pos="684">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drive.google.com/file/d/19SVXg2jDb8Qo3Y19NRQrth8FjJcVzt9a/view" TargetMode="Externa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hyperlink" Target="http://drive.google.com/file/d/1A--R1pgNvlceDMUbNkYLn-5R0NH8wHKo/view" TargetMode="External"/><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hyperlink" Target="http://drive.google.com/file/d/13ga0hqnfdYbmBYtSazrLZYNV_NS9yIFH/view" TargetMode="External"/><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hyperlink" Target="http://drive.google.com/file/d/1rfUlcKu7tPbXmuL67MVgBSb9S3N7y8IE/view" TargetMode="External"/><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9.jpg"/><Relationship Id="rId4" Type="http://schemas.openxmlformats.org/officeDocument/2006/relationships/image" Target="../media/image1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9" name="Shape 1909"/>
        <p:cNvGrpSpPr/>
        <p:nvPr/>
      </p:nvGrpSpPr>
      <p:grpSpPr>
        <a:xfrm>
          <a:off x="0" y="0"/>
          <a:ext cx="0" cy="0"/>
          <a:chOff x="0" y="0"/>
          <a:chExt cx="0" cy="0"/>
        </a:xfrm>
      </p:grpSpPr>
      <p:sp>
        <p:nvSpPr>
          <p:cNvPr id="1910" name="Google Shape;1910;p45"/>
          <p:cNvSpPr txBox="1"/>
          <p:nvPr>
            <p:ph idx="1" type="body"/>
          </p:nvPr>
        </p:nvSpPr>
        <p:spPr>
          <a:xfrm>
            <a:off x="7895425" y="-39600"/>
            <a:ext cx="11385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rPr lang="en"/>
              <a:t>DATE</a:t>
            </a:r>
            <a:endParaRPr/>
          </a:p>
        </p:txBody>
      </p:sp>
      <p:sp>
        <p:nvSpPr>
          <p:cNvPr id="1911" name="Google Shape;1911;p45"/>
          <p:cNvSpPr txBox="1"/>
          <p:nvPr>
            <p:ph idx="2" type="subTitle"/>
          </p:nvPr>
        </p:nvSpPr>
        <p:spPr>
          <a:xfrm>
            <a:off x="5549625" y="676025"/>
            <a:ext cx="3238500" cy="110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Group 6</a:t>
            </a:r>
            <a:endParaRPr/>
          </a:p>
          <a:p>
            <a:pPr indent="0" lvl="0" marL="0" rtl="0" algn="l">
              <a:lnSpc>
                <a:spcPct val="100000"/>
              </a:lnSpc>
              <a:spcBef>
                <a:spcPts val="0"/>
              </a:spcBef>
              <a:spcAft>
                <a:spcPts val="0"/>
              </a:spcAft>
              <a:buClr>
                <a:schemeClr val="dk1"/>
              </a:buClr>
              <a:buSzPts val="1100"/>
              <a:buFont typeface="Arial"/>
              <a:buNone/>
            </a:pPr>
            <a:r>
              <a:rPr lang="en"/>
              <a:t>Members:</a:t>
            </a:r>
            <a:endParaRPr/>
          </a:p>
          <a:p>
            <a:pPr indent="-304800" lvl="0" marL="457200" rtl="0" algn="l">
              <a:lnSpc>
                <a:spcPct val="100000"/>
              </a:lnSpc>
              <a:spcBef>
                <a:spcPts val="0"/>
              </a:spcBef>
              <a:spcAft>
                <a:spcPts val="0"/>
              </a:spcAft>
              <a:buSzPts val="1200"/>
              <a:buAutoNum type="arabicPeriod"/>
            </a:pPr>
            <a:r>
              <a:rPr lang="en"/>
              <a:t>GAY MING KAI</a:t>
            </a:r>
            <a:endParaRPr/>
          </a:p>
          <a:p>
            <a:pPr indent="-304800" lvl="0" marL="457200" rtl="0" algn="l">
              <a:lnSpc>
                <a:spcPct val="100000"/>
              </a:lnSpc>
              <a:spcBef>
                <a:spcPts val="0"/>
              </a:spcBef>
              <a:spcAft>
                <a:spcPts val="0"/>
              </a:spcAft>
              <a:buSzPts val="1200"/>
              <a:buAutoNum type="arabicPeriod"/>
            </a:pPr>
            <a:r>
              <a:rPr lang="en"/>
              <a:t>LIANG QIAOYUN</a:t>
            </a:r>
            <a:endParaRPr/>
          </a:p>
          <a:p>
            <a:pPr indent="-304800" lvl="0" marL="457200" rtl="0" algn="l">
              <a:lnSpc>
                <a:spcPct val="100000"/>
              </a:lnSpc>
              <a:spcBef>
                <a:spcPts val="0"/>
              </a:spcBef>
              <a:spcAft>
                <a:spcPts val="0"/>
              </a:spcAft>
              <a:buSzPts val="1200"/>
              <a:buAutoNum type="arabicPeriod"/>
            </a:pPr>
            <a:r>
              <a:rPr lang="en"/>
              <a:t>ADITI VASUDEVAN</a:t>
            </a:r>
            <a:endParaRPr/>
          </a:p>
          <a:p>
            <a:pPr indent="-304800" lvl="0" marL="457200" rtl="0" algn="l">
              <a:lnSpc>
                <a:spcPct val="100000"/>
              </a:lnSpc>
              <a:spcBef>
                <a:spcPts val="0"/>
              </a:spcBef>
              <a:spcAft>
                <a:spcPts val="0"/>
              </a:spcAft>
              <a:buSzPts val="1200"/>
              <a:buAutoNum type="arabicPeriod"/>
            </a:pPr>
            <a:r>
              <a:rPr lang="en"/>
              <a:t>LEE HAN HUA</a:t>
            </a:r>
            <a:endParaRPr/>
          </a:p>
        </p:txBody>
      </p:sp>
      <p:sp>
        <p:nvSpPr>
          <p:cNvPr id="1912" name="Google Shape;1912;p45"/>
          <p:cNvSpPr txBox="1"/>
          <p:nvPr>
            <p:ph type="title"/>
          </p:nvPr>
        </p:nvSpPr>
        <p:spPr>
          <a:xfrm>
            <a:off x="208725" y="344175"/>
            <a:ext cx="5340900" cy="20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SC2002 PROJECT</a:t>
            </a:r>
            <a:endParaRPr/>
          </a:p>
        </p:txBody>
      </p:sp>
      <p:sp>
        <p:nvSpPr>
          <p:cNvPr id="1913" name="Google Shape;1913;p45"/>
          <p:cNvSpPr txBox="1"/>
          <p:nvPr>
            <p:ph idx="3" type="body"/>
          </p:nvPr>
        </p:nvSpPr>
        <p:spPr>
          <a:xfrm>
            <a:off x="167325" y="-39600"/>
            <a:ext cx="11697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Name </a:t>
            </a:r>
            <a:endParaRPr/>
          </a:p>
        </p:txBody>
      </p:sp>
      <p:sp>
        <p:nvSpPr>
          <p:cNvPr id="1914" name="Google Shape;1914;p45"/>
          <p:cNvSpPr txBox="1"/>
          <p:nvPr>
            <p:ph idx="4" type="body"/>
          </p:nvPr>
        </p:nvSpPr>
        <p:spPr>
          <a:xfrm>
            <a:off x="940775" y="-39600"/>
            <a:ext cx="38103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Department    Course Number    Section    Time    Location</a:t>
            </a:r>
            <a:endParaRPr/>
          </a:p>
        </p:txBody>
      </p:sp>
      <p:grpSp>
        <p:nvGrpSpPr>
          <p:cNvPr id="1915" name="Google Shape;1915;p45"/>
          <p:cNvGrpSpPr/>
          <p:nvPr/>
        </p:nvGrpSpPr>
        <p:grpSpPr>
          <a:xfrm>
            <a:off x="1966534" y="2571650"/>
            <a:ext cx="5210945" cy="2242155"/>
            <a:chOff x="2267909" y="2831175"/>
            <a:chExt cx="4608193" cy="1982804"/>
          </a:xfrm>
        </p:grpSpPr>
        <p:grpSp>
          <p:nvGrpSpPr>
            <p:cNvPr id="1916" name="Google Shape;1916;p45"/>
            <p:cNvGrpSpPr/>
            <p:nvPr/>
          </p:nvGrpSpPr>
          <p:grpSpPr>
            <a:xfrm>
              <a:off x="2267909" y="3080044"/>
              <a:ext cx="4608193" cy="1733935"/>
              <a:chOff x="5485193" y="340487"/>
              <a:chExt cx="3462464" cy="1302829"/>
            </a:xfrm>
          </p:grpSpPr>
          <p:sp>
            <p:nvSpPr>
              <p:cNvPr id="1917" name="Google Shape;1917;p45"/>
              <p:cNvSpPr/>
              <p:nvPr/>
            </p:nvSpPr>
            <p:spPr>
              <a:xfrm>
                <a:off x="5485193" y="340487"/>
                <a:ext cx="3462464" cy="1296479"/>
              </a:xfrm>
              <a:custGeom>
                <a:rect b="b" l="l" r="r" t="t"/>
                <a:pathLst>
                  <a:path extrusionOk="0" h="1296479" w="3462464">
                    <a:moveTo>
                      <a:pt x="0" y="0"/>
                    </a:moveTo>
                    <a:lnTo>
                      <a:pt x="3462464" y="0"/>
                    </a:lnTo>
                    <a:lnTo>
                      <a:pt x="3462464" y="1296480"/>
                    </a:lnTo>
                    <a:lnTo>
                      <a:pt x="0" y="1296480"/>
                    </a:lnTo>
                    <a:close/>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8" name="Google Shape;1918;p45"/>
              <p:cNvSpPr/>
              <p:nvPr/>
            </p:nvSpPr>
            <p:spPr>
              <a:xfrm>
                <a:off x="784021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9" name="Google Shape;1919;p45"/>
              <p:cNvSpPr/>
              <p:nvPr/>
            </p:nvSpPr>
            <p:spPr>
              <a:xfrm>
                <a:off x="802481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0" name="Google Shape;1920;p45"/>
              <p:cNvSpPr/>
              <p:nvPr/>
            </p:nvSpPr>
            <p:spPr>
              <a:xfrm>
                <a:off x="820934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1" name="Google Shape;1921;p45"/>
              <p:cNvSpPr/>
              <p:nvPr/>
            </p:nvSpPr>
            <p:spPr>
              <a:xfrm>
                <a:off x="839393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2" name="Google Shape;1922;p45"/>
              <p:cNvSpPr/>
              <p:nvPr/>
            </p:nvSpPr>
            <p:spPr>
              <a:xfrm>
                <a:off x="857853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3" name="Google Shape;1923;p45"/>
              <p:cNvSpPr/>
              <p:nvPr/>
            </p:nvSpPr>
            <p:spPr>
              <a:xfrm>
                <a:off x="876306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4" name="Google Shape;1924;p45"/>
              <p:cNvSpPr/>
              <p:nvPr/>
            </p:nvSpPr>
            <p:spPr>
              <a:xfrm>
                <a:off x="675500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5" name="Google Shape;1925;p45"/>
              <p:cNvSpPr/>
              <p:nvPr/>
            </p:nvSpPr>
            <p:spPr>
              <a:xfrm>
                <a:off x="693959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6" name="Google Shape;1926;p45"/>
              <p:cNvSpPr/>
              <p:nvPr/>
            </p:nvSpPr>
            <p:spPr>
              <a:xfrm>
                <a:off x="712412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7" name="Google Shape;1927;p45"/>
              <p:cNvSpPr/>
              <p:nvPr/>
            </p:nvSpPr>
            <p:spPr>
              <a:xfrm>
                <a:off x="730872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8" name="Google Shape;1928;p45"/>
              <p:cNvSpPr/>
              <p:nvPr/>
            </p:nvSpPr>
            <p:spPr>
              <a:xfrm>
                <a:off x="749331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9" name="Google Shape;1929;p45"/>
              <p:cNvSpPr/>
              <p:nvPr/>
            </p:nvSpPr>
            <p:spPr>
              <a:xfrm>
                <a:off x="7677911"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0" name="Google Shape;1930;p45"/>
              <p:cNvSpPr/>
              <p:nvPr/>
            </p:nvSpPr>
            <p:spPr>
              <a:xfrm>
                <a:off x="566978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1" name="Google Shape;1931;p45"/>
              <p:cNvSpPr/>
              <p:nvPr/>
            </p:nvSpPr>
            <p:spPr>
              <a:xfrm>
                <a:off x="585438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2" name="Google Shape;1932;p45"/>
              <p:cNvSpPr/>
              <p:nvPr/>
            </p:nvSpPr>
            <p:spPr>
              <a:xfrm>
                <a:off x="603897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3" name="Google Shape;1933;p45"/>
              <p:cNvSpPr/>
              <p:nvPr/>
            </p:nvSpPr>
            <p:spPr>
              <a:xfrm>
                <a:off x="622350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4" name="Google Shape;1934;p45"/>
              <p:cNvSpPr/>
              <p:nvPr/>
            </p:nvSpPr>
            <p:spPr>
              <a:xfrm>
                <a:off x="640810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5" name="Google Shape;1935;p45"/>
              <p:cNvSpPr/>
              <p:nvPr/>
            </p:nvSpPr>
            <p:spPr>
              <a:xfrm>
                <a:off x="659269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6" name="Google Shape;1936;p45"/>
              <p:cNvSpPr/>
              <p:nvPr/>
            </p:nvSpPr>
            <p:spPr>
              <a:xfrm>
                <a:off x="5485193" y="525653"/>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7" name="Google Shape;1937;p45"/>
              <p:cNvSpPr/>
              <p:nvPr/>
            </p:nvSpPr>
            <p:spPr>
              <a:xfrm>
                <a:off x="5485193" y="1451737"/>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8" name="Google Shape;1938;p45"/>
              <p:cNvSpPr/>
              <p:nvPr/>
            </p:nvSpPr>
            <p:spPr>
              <a:xfrm>
                <a:off x="5485193" y="1636966"/>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9" name="Google Shape;1939;p45"/>
              <p:cNvSpPr/>
              <p:nvPr/>
            </p:nvSpPr>
            <p:spPr>
              <a:xfrm>
                <a:off x="5485193" y="1266507"/>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0" name="Google Shape;1940;p45"/>
              <p:cNvSpPr/>
              <p:nvPr/>
            </p:nvSpPr>
            <p:spPr>
              <a:xfrm>
                <a:off x="5485193" y="1081278"/>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1" name="Google Shape;1941;p45"/>
              <p:cNvSpPr/>
              <p:nvPr/>
            </p:nvSpPr>
            <p:spPr>
              <a:xfrm>
                <a:off x="5485193" y="896112"/>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2" name="Google Shape;1942;p45"/>
              <p:cNvSpPr/>
              <p:nvPr/>
            </p:nvSpPr>
            <p:spPr>
              <a:xfrm>
                <a:off x="5485193" y="710882"/>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943" name="Google Shape;1943;p45"/>
            <p:cNvSpPr/>
            <p:nvPr/>
          </p:nvSpPr>
          <p:spPr>
            <a:xfrm>
              <a:off x="2764500" y="3326025"/>
              <a:ext cx="1195167" cy="737592"/>
            </a:xfrm>
            <a:custGeom>
              <a:rect b="b" l="l" r="r" t="t"/>
              <a:pathLst>
                <a:path extrusionOk="0" h="555625" w="922909">
                  <a:moveTo>
                    <a:pt x="0" y="0"/>
                  </a:moveTo>
                  <a:lnTo>
                    <a:pt x="922909" y="0"/>
                  </a:lnTo>
                  <a:lnTo>
                    <a:pt x="922909" y="555625"/>
                  </a:lnTo>
                  <a:lnTo>
                    <a:pt x="0" y="555625"/>
                  </a:lnTo>
                  <a:close/>
                </a:path>
              </a:pathLst>
            </a:custGeom>
            <a:solidFill>
              <a:schemeClr val="accent5"/>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4" name="Google Shape;1944;p45"/>
            <p:cNvSpPr/>
            <p:nvPr/>
          </p:nvSpPr>
          <p:spPr>
            <a:xfrm>
              <a:off x="5406200" y="2831175"/>
              <a:ext cx="974139" cy="985252"/>
            </a:xfrm>
            <a:custGeom>
              <a:rect b="b" l="l" r="r" t="t"/>
              <a:pathLst>
                <a:path extrusionOk="0" h="740791" w="740790">
                  <a:moveTo>
                    <a:pt x="740791" y="370395"/>
                  </a:moveTo>
                  <a:cubicBezTo>
                    <a:pt x="740791" y="574959"/>
                    <a:pt x="574959" y="740791"/>
                    <a:pt x="370396" y="740791"/>
                  </a:cubicBezTo>
                  <a:cubicBezTo>
                    <a:pt x="165832" y="740791"/>
                    <a:pt x="0" y="574959"/>
                    <a:pt x="0" y="370395"/>
                  </a:cubicBezTo>
                  <a:cubicBezTo>
                    <a:pt x="0" y="165832"/>
                    <a:pt x="165832" y="0"/>
                    <a:pt x="370396" y="0"/>
                  </a:cubicBezTo>
                  <a:cubicBezTo>
                    <a:pt x="574959" y="0"/>
                    <a:pt x="740791" y="165832"/>
                    <a:pt x="740791" y="370395"/>
                  </a:cubicBezTo>
                  <a:close/>
                </a:path>
              </a:pathLst>
            </a:custGeom>
            <a:solidFill>
              <a:schemeClr val="accent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5" name="Google Shape;1945;p45"/>
            <p:cNvSpPr/>
            <p:nvPr/>
          </p:nvSpPr>
          <p:spPr>
            <a:xfrm>
              <a:off x="4203775" y="3816425"/>
              <a:ext cx="736446" cy="738062"/>
            </a:xfrm>
            <a:custGeom>
              <a:rect b="b" l="l" r="r" t="t"/>
              <a:pathLst>
                <a:path extrusionOk="0" h="581151" w="553719">
                  <a:moveTo>
                    <a:pt x="553720" y="581152"/>
                  </a:moveTo>
                  <a:lnTo>
                    <a:pt x="0" y="581152"/>
                  </a:lnTo>
                  <a:lnTo>
                    <a:pt x="0" y="0"/>
                  </a:lnTo>
                  <a:lnTo>
                    <a:pt x="553720" y="581152"/>
                  </a:lnTo>
                  <a:close/>
                </a:path>
              </a:pathLst>
            </a:custGeom>
            <a:solidFill>
              <a:schemeClr val="accent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6" name="Shape 2496"/>
        <p:cNvGrpSpPr/>
        <p:nvPr/>
      </p:nvGrpSpPr>
      <p:grpSpPr>
        <a:xfrm>
          <a:off x="0" y="0"/>
          <a:ext cx="0" cy="0"/>
          <a:chOff x="0" y="0"/>
          <a:chExt cx="0" cy="0"/>
        </a:xfrm>
      </p:grpSpPr>
      <p:grpSp>
        <p:nvGrpSpPr>
          <p:cNvPr id="2497" name="Google Shape;2497;p54"/>
          <p:cNvGrpSpPr/>
          <p:nvPr/>
        </p:nvGrpSpPr>
        <p:grpSpPr>
          <a:xfrm>
            <a:off x="3421825" y="470913"/>
            <a:ext cx="3313407" cy="1014987"/>
            <a:chOff x="3055725" y="715438"/>
            <a:chExt cx="3313407" cy="1014987"/>
          </a:xfrm>
        </p:grpSpPr>
        <p:grpSp>
          <p:nvGrpSpPr>
            <p:cNvPr id="2498" name="Google Shape;2498;p54"/>
            <p:cNvGrpSpPr/>
            <p:nvPr/>
          </p:nvGrpSpPr>
          <p:grpSpPr>
            <a:xfrm>
              <a:off x="3055725" y="715438"/>
              <a:ext cx="3103050" cy="786500"/>
              <a:chOff x="3007925" y="673613"/>
              <a:chExt cx="3103050" cy="786500"/>
            </a:xfrm>
          </p:grpSpPr>
          <p:sp>
            <p:nvSpPr>
              <p:cNvPr id="2499" name="Google Shape;2499;p54"/>
              <p:cNvSpPr/>
              <p:nvPr/>
            </p:nvSpPr>
            <p:spPr>
              <a:xfrm>
                <a:off x="3077725" y="721550"/>
                <a:ext cx="2973300" cy="6780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500" name="Google Shape;2500;p54"/>
              <p:cNvSpPr/>
              <p:nvPr/>
            </p:nvSpPr>
            <p:spPr>
              <a:xfrm>
                <a:off x="3007925" y="673613"/>
                <a:ext cx="137700" cy="137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01" name="Google Shape;2501;p54"/>
              <p:cNvSpPr/>
              <p:nvPr/>
            </p:nvSpPr>
            <p:spPr>
              <a:xfrm>
                <a:off x="5973275" y="673613"/>
                <a:ext cx="137700" cy="137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02" name="Google Shape;2502;p54"/>
              <p:cNvSpPr/>
              <p:nvPr/>
            </p:nvSpPr>
            <p:spPr>
              <a:xfrm>
                <a:off x="5973275" y="1321013"/>
                <a:ext cx="137700" cy="137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03" name="Google Shape;2503;p54"/>
              <p:cNvSpPr/>
              <p:nvPr/>
            </p:nvSpPr>
            <p:spPr>
              <a:xfrm>
                <a:off x="3007925" y="1311913"/>
                <a:ext cx="137700" cy="1482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 </a:t>
                </a:r>
                <a:endParaRPr>
                  <a:solidFill>
                    <a:schemeClr val="dk1"/>
                  </a:solidFill>
                </a:endParaRPr>
              </a:p>
            </p:txBody>
          </p:sp>
        </p:grpSp>
        <p:sp>
          <p:nvSpPr>
            <p:cNvPr id="2504" name="Google Shape;2504;p54"/>
            <p:cNvSpPr/>
            <p:nvPr/>
          </p:nvSpPr>
          <p:spPr>
            <a:xfrm rot="-2281323">
              <a:off x="6037771" y="1389972"/>
              <a:ext cx="271725" cy="287249"/>
            </a:xfrm>
            <a:custGeom>
              <a:rect b="b" l="l" r="r" t="t"/>
              <a:pathLst>
                <a:path extrusionOk="0" h="5504" w="5206">
                  <a:moveTo>
                    <a:pt x="2726" y="0"/>
                  </a:moveTo>
                  <a:lnTo>
                    <a:pt x="0" y="5493"/>
                  </a:lnTo>
                  <a:lnTo>
                    <a:pt x="2591" y="4653"/>
                  </a:lnTo>
                  <a:lnTo>
                    <a:pt x="5206" y="5504"/>
                  </a:lnTo>
                  <a:close/>
                </a:path>
              </a:pathLst>
            </a:custGeom>
            <a:solidFill>
              <a:schemeClr val="lt2"/>
            </a:solidFill>
            <a:ln cap="flat" cmpd="sng" w="9525">
              <a:solidFill>
                <a:schemeClr val="lt1"/>
              </a:solidFill>
              <a:prstDash val="solid"/>
              <a:round/>
              <a:headEnd len="med" w="med" type="none"/>
              <a:tailEnd len="med" w="med" type="none"/>
            </a:ln>
          </p:spPr>
        </p:sp>
      </p:grpSp>
      <p:sp>
        <p:nvSpPr>
          <p:cNvPr id="2505" name="Google Shape;2505;p54"/>
          <p:cNvSpPr/>
          <p:nvPr/>
        </p:nvSpPr>
        <p:spPr>
          <a:xfrm>
            <a:off x="5132350" y="2319600"/>
            <a:ext cx="3437400" cy="26103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506" name="Google Shape;2506;p54"/>
          <p:cNvGrpSpPr/>
          <p:nvPr/>
        </p:nvGrpSpPr>
        <p:grpSpPr>
          <a:xfrm>
            <a:off x="5202525" y="2420932"/>
            <a:ext cx="277873" cy="68400"/>
            <a:chOff x="5202525" y="2420932"/>
            <a:chExt cx="277873" cy="68400"/>
          </a:xfrm>
        </p:grpSpPr>
        <p:sp>
          <p:nvSpPr>
            <p:cNvPr id="2507" name="Google Shape;2507;p54"/>
            <p:cNvSpPr/>
            <p:nvPr/>
          </p:nvSpPr>
          <p:spPr>
            <a:xfrm>
              <a:off x="5202525" y="2420932"/>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08" name="Google Shape;2508;p54"/>
            <p:cNvSpPr/>
            <p:nvPr/>
          </p:nvSpPr>
          <p:spPr>
            <a:xfrm>
              <a:off x="5307261" y="2420932"/>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09" name="Google Shape;2509;p54"/>
            <p:cNvSpPr/>
            <p:nvPr/>
          </p:nvSpPr>
          <p:spPr>
            <a:xfrm>
              <a:off x="5411998" y="2420932"/>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510" name="Google Shape;2510;p54"/>
          <p:cNvSpPr/>
          <p:nvPr/>
        </p:nvSpPr>
        <p:spPr>
          <a:xfrm>
            <a:off x="341525" y="2319607"/>
            <a:ext cx="4059600" cy="19146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511" name="Google Shape;2511;p54"/>
          <p:cNvGrpSpPr/>
          <p:nvPr/>
        </p:nvGrpSpPr>
        <p:grpSpPr>
          <a:xfrm>
            <a:off x="411700" y="2420932"/>
            <a:ext cx="277873" cy="68400"/>
            <a:chOff x="411700" y="2420932"/>
            <a:chExt cx="277873" cy="68400"/>
          </a:xfrm>
        </p:grpSpPr>
        <p:sp>
          <p:nvSpPr>
            <p:cNvPr id="2512" name="Google Shape;2512;p54"/>
            <p:cNvSpPr/>
            <p:nvPr/>
          </p:nvSpPr>
          <p:spPr>
            <a:xfrm>
              <a:off x="411700" y="2420932"/>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13" name="Google Shape;2513;p54"/>
            <p:cNvSpPr/>
            <p:nvPr/>
          </p:nvSpPr>
          <p:spPr>
            <a:xfrm>
              <a:off x="516436" y="2420932"/>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14" name="Google Shape;2514;p54"/>
            <p:cNvSpPr/>
            <p:nvPr/>
          </p:nvSpPr>
          <p:spPr>
            <a:xfrm>
              <a:off x="621173" y="2420932"/>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515" name="Google Shape;2515;p54"/>
          <p:cNvSpPr txBox="1"/>
          <p:nvPr>
            <p:ph idx="2" type="body"/>
          </p:nvPr>
        </p:nvSpPr>
        <p:spPr>
          <a:xfrm>
            <a:off x="167325" y="-39600"/>
            <a:ext cx="11697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b="1" lang="en"/>
              <a:t>Name </a:t>
            </a:r>
            <a:endParaRPr/>
          </a:p>
          <a:p>
            <a:pPr indent="0" lvl="0" marL="0" rtl="0" algn="l">
              <a:spcBef>
                <a:spcPts val="0"/>
              </a:spcBef>
              <a:spcAft>
                <a:spcPts val="0"/>
              </a:spcAft>
              <a:buNone/>
            </a:pPr>
            <a:r>
              <a:t/>
            </a:r>
            <a:endParaRPr/>
          </a:p>
        </p:txBody>
      </p:sp>
      <p:sp>
        <p:nvSpPr>
          <p:cNvPr id="2516" name="Google Shape;2516;p54"/>
          <p:cNvSpPr txBox="1"/>
          <p:nvPr>
            <p:ph idx="3" type="body"/>
          </p:nvPr>
        </p:nvSpPr>
        <p:spPr>
          <a:xfrm>
            <a:off x="940775" y="-39600"/>
            <a:ext cx="38103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Department    Course Number    Section    Time    Location</a:t>
            </a:r>
            <a:endParaRPr/>
          </a:p>
          <a:p>
            <a:pPr indent="0" lvl="0" marL="0" rtl="0" algn="l">
              <a:spcBef>
                <a:spcPts val="0"/>
              </a:spcBef>
              <a:spcAft>
                <a:spcPts val="0"/>
              </a:spcAft>
              <a:buNone/>
            </a:pPr>
            <a:r>
              <a:t/>
            </a:r>
            <a:endParaRPr/>
          </a:p>
        </p:txBody>
      </p:sp>
      <p:sp>
        <p:nvSpPr>
          <p:cNvPr id="2517" name="Google Shape;2517;p54"/>
          <p:cNvSpPr/>
          <p:nvPr/>
        </p:nvSpPr>
        <p:spPr>
          <a:xfrm>
            <a:off x="341522" y="1539750"/>
            <a:ext cx="3810300" cy="6303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exend"/>
                <a:ea typeface="Lexend"/>
                <a:cs typeface="Lexend"/>
                <a:sym typeface="Lexend"/>
              </a:rPr>
              <a:t>Backtracking</a:t>
            </a:r>
            <a:endParaRPr sz="2400">
              <a:solidFill>
                <a:schemeClr val="dk1"/>
              </a:solidFill>
              <a:latin typeface="Lexend"/>
              <a:ea typeface="Lexend"/>
              <a:cs typeface="Lexend"/>
              <a:sym typeface="Lexend"/>
            </a:endParaRPr>
          </a:p>
        </p:txBody>
      </p:sp>
      <p:grpSp>
        <p:nvGrpSpPr>
          <p:cNvPr id="2518" name="Google Shape;2518;p54"/>
          <p:cNvGrpSpPr/>
          <p:nvPr/>
        </p:nvGrpSpPr>
        <p:grpSpPr>
          <a:xfrm>
            <a:off x="7128773" y="3626769"/>
            <a:ext cx="946911" cy="966699"/>
            <a:chOff x="2725798" y="3590032"/>
            <a:chExt cx="946911" cy="966699"/>
          </a:xfrm>
        </p:grpSpPr>
        <p:grpSp>
          <p:nvGrpSpPr>
            <p:cNvPr id="2519" name="Google Shape;2519;p54"/>
            <p:cNvGrpSpPr/>
            <p:nvPr/>
          </p:nvGrpSpPr>
          <p:grpSpPr>
            <a:xfrm>
              <a:off x="2725798" y="3590032"/>
              <a:ext cx="946911" cy="966699"/>
              <a:chOff x="2040572" y="340487"/>
              <a:chExt cx="1276160" cy="1302829"/>
            </a:xfrm>
          </p:grpSpPr>
          <p:grpSp>
            <p:nvGrpSpPr>
              <p:cNvPr id="2520" name="Google Shape;2520;p54"/>
              <p:cNvGrpSpPr/>
              <p:nvPr/>
            </p:nvGrpSpPr>
            <p:grpSpPr>
              <a:xfrm>
                <a:off x="2040572" y="340487"/>
                <a:ext cx="1276160" cy="1302829"/>
                <a:chOff x="2040572" y="340487"/>
                <a:chExt cx="1276160" cy="1302829"/>
              </a:xfrm>
            </p:grpSpPr>
            <p:sp>
              <p:nvSpPr>
                <p:cNvPr id="2521" name="Google Shape;2521;p54"/>
                <p:cNvSpPr/>
                <p:nvPr/>
              </p:nvSpPr>
              <p:spPr>
                <a:xfrm>
                  <a:off x="2040572" y="340487"/>
                  <a:ext cx="1269809" cy="1296479"/>
                </a:xfrm>
                <a:custGeom>
                  <a:rect b="b" l="l" r="r" t="t"/>
                  <a:pathLst>
                    <a:path extrusionOk="0" h="1296479" w="1269809">
                      <a:moveTo>
                        <a:pt x="0" y="0"/>
                      </a:moveTo>
                      <a:lnTo>
                        <a:pt x="1269810" y="0"/>
                      </a:lnTo>
                      <a:lnTo>
                        <a:pt x="1269810" y="1296480"/>
                      </a:lnTo>
                      <a:lnTo>
                        <a:pt x="0" y="1296480"/>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22" name="Google Shape;2522;p54"/>
                <p:cNvSpPr/>
                <p:nvPr/>
              </p:nvSpPr>
              <p:spPr>
                <a:xfrm>
                  <a:off x="3310382"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23" name="Google Shape;2523;p54"/>
                <p:cNvSpPr/>
                <p:nvPr/>
              </p:nvSpPr>
              <p:spPr>
                <a:xfrm>
                  <a:off x="222516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24" name="Google Shape;2524;p54"/>
                <p:cNvSpPr/>
                <p:nvPr/>
              </p:nvSpPr>
              <p:spPr>
                <a:xfrm>
                  <a:off x="2409761"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25" name="Google Shape;2525;p54"/>
                <p:cNvSpPr/>
                <p:nvPr/>
              </p:nvSpPr>
              <p:spPr>
                <a:xfrm>
                  <a:off x="2594292"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26" name="Google Shape;2526;p54"/>
                <p:cNvSpPr/>
                <p:nvPr/>
              </p:nvSpPr>
              <p:spPr>
                <a:xfrm>
                  <a:off x="277888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27" name="Google Shape;2527;p54"/>
                <p:cNvSpPr/>
                <p:nvPr/>
              </p:nvSpPr>
              <p:spPr>
                <a:xfrm>
                  <a:off x="2963481"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28" name="Google Shape;2528;p54"/>
                <p:cNvSpPr/>
                <p:nvPr/>
              </p:nvSpPr>
              <p:spPr>
                <a:xfrm>
                  <a:off x="3148076"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29" name="Google Shape;2529;p54"/>
                <p:cNvSpPr/>
                <p:nvPr/>
              </p:nvSpPr>
              <p:spPr>
                <a:xfrm>
                  <a:off x="2040572" y="525653"/>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30" name="Google Shape;2530;p54"/>
                <p:cNvSpPr/>
                <p:nvPr/>
              </p:nvSpPr>
              <p:spPr>
                <a:xfrm>
                  <a:off x="2040572" y="34048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31" name="Google Shape;2531;p54"/>
                <p:cNvSpPr/>
                <p:nvPr/>
              </p:nvSpPr>
              <p:spPr>
                <a:xfrm>
                  <a:off x="2040572" y="145173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32" name="Google Shape;2532;p54"/>
                <p:cNvSpPr/>
                <p:nvPr/>
              </p:nvSpPr>
              <p:spPr>
                <a:xfrm>
                  <a:off x="2040572" y="1636966"/>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33" name="Google Shape;2533;p54"/>
                <p:cNvSpPr/>
                <p:nvPr/>
              </p:nvSpPr>
              <p:spPr>
                <a:xfrm>
                  <a:off x="2040572" y="126650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34" name="Google Shape;2534;p54"/>
                <p:cNvSpPr/>
                <p:nvPr/>
              </p:nvSpPr>
              <p:spPr>
                <a:xfrm>
                  <a:off x="2040572" y="1081278"/>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35" name="Google Shape;2535;p54"/>
                <p:cNvSpPr/>
                <p:nvPr/>
              </p:nvSpPr>
              <p:spPr>
                <a:xfrm>
                  <a:off x="2040572" y="89611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36" name="Google Shape;2536;p54"/>
                <p:cNvSpPr/>
                <p:nvPr/>
              </p:nvSpPr>
              <p:spPr>
                <a:xfrm>
                  <a:off x="2040572" y="71088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537" name="Google Shape;2537;p54"/>
              <p:cNvSpPr/>
              <p:nvPr/>
            </p:nvSpPr>
            <p:spPr>
              <a:xfrm>
                <a:off x="2593657" y="525653"/>
                <a:ext cx="185229" cy="185229"/>
              </a:xfrm>
              <a:custGeom>
                <a:rect b="b" l="l" r="r" t="t"/>
                <a:pathLst>
                  <a:path extrusionOk="0" h="185229" w="185229">
                    <a:moveTo>
                      <a:pt x="0" y="0"/>
                    </a:moveTo>
                    <a:lnTo>
                      <a:pt x="185230" y="0"/>
                    </a:lnTo>
                    <a:lnTo>
                      <a:pt x="185230" y="185229"/>
                    </a:lnTo>
                    <a:lnTo>
                      <a:pt x="0" y="185229"/>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538" name="Google Shape;2538;p54"/>
            <p:cNvSpPr/>
            <p:nvPr/>
          </p:nvSpPr>
          <p:spPr>
            <a:xfrm>
              <a:off x="2862815" y="3729522"/>
              <a:ext cx="618874" cy="687570"/>
            </a:xfrm>
            <a:custGeom>
              <a:rect b="b" l="l" r="r" t="t"/>
              <a:pathLst>
                <a:path extrusionOk="0" h="926020" w="833501">
                  <a:moveTo>
                    <a:pt x="184912" y="926020"/>
                  </a:moveTo>
                  <a:lnTo>
                    <a:pt x="184912" y="833565"/>
                  </a:lnTo>
                  <a:lnTo>
                    <a:pt x="92456" y="833565"/>
                  </a:lnTo>
                  <a:lnTo>
                    <a:pt x="92456" y="741109"/>
                  </a:lnTo>
                  <a:lnTo>
                    <a:pt x="0" y="741109"/>
                  </a:lnTo>
                  <a:lnTo>
                    <a:pt x="0" y="184912"/>
                  </a:lnTo>
                  <a:lnTo>
                    <a:pt x="92456" y="184912"/>
                  </a:lnTo>
                  <a:lnTo>
                    <a:pt x="92456" y="92456"/>
                  </a:lnTo>
                  <a:lnTo>
                    <a:pt x="184912" y="92456"/>
                  </a:lnTo>
                  <a:lnTo>
                    <a:pt x="184912" y="0"/>
                  </a:lnTo>
                  <a:lnTo>
                    <a:pt x="648589" y="0"/>
                  </a:lnTo>
                  <a:lnTo>
                    <a:pt x="648589" y="92456"/>
                  </a:lnTo>
                  <a:lnTo>
                    <a:pt x="741045" y="92456"/>
                  </a:lnTo>
                  <a:lnTo>
                    <a:pt x="741045" y="184912"/>
                  </a:lnTo>
                  <a:lnTo>
                    <a:pt x="833501" y="184912"/>
                  </a:lnTo>
                  <a:lnTo>
                    <a:pt x="833501" y="370523"/>
                  </a:lnTo>
                  <a:lnTo>
                    <a:pt x="648526" y="370523"/>
                  </a:lnTo>
                  <a:lnTo>
                    <a:pt x="648526" y="277432"/>
                  </a:lnTo>
                  <a:lnTo>
                    <a:pt x="555435" y="277432"/>
                  </a:lnTo>
                  <a:lnTo>
                    <a:pt x="555435" y="184975"/>
                  </a:lnTo>
                  <a:lnTo>
                    <a:pt x="277368" y="184975"/>
                  </a:lnTo>
                  <a:lnTo>
                    <a:pt x="277368" y="277432"/>
                  </a:lnTo>
                  <a:lnTo>
                    <a:pt x="184912" y="277432"/>
                  </a:lnTo>
                  <a:lnTo>
                    <a:pt x="184912" y="648589"/>
                  </a:lnTo>
                  <a:lnTo>
                    <a:pt x="277368" y="648589"/>
                  </a:lnTo>
                  <a:lnTo>
                    <a:pt x="277368" y="741045"/>
                  </a:lnTo>
                  <a:lnTo>
                    <a:pt x="555435" y="741045"/>
                  </a:lnTo>
                  <a:lnTo>
                    <a:pt x="555435" y="648589"/>
                  </a:lnTo>
                  <a:lnTo>
                    <a:pt x="648526" y="648589"/>
                  </a:lnTo>
                  <a:lnTo>
                    <a:pt x="648526" y="555498"/>
                  </a:lnTo>
                  <a:lnTo>
                    <a:pt x="833501" y="555498"/>
                  </a:lnTo>
                  <a:lnTo>
                    <a:pt x="833501" y="741109"/>
                  </a:lnTo>
                  <a:lnTo>
                    <a:pt x="741045" y="741109"/>
                  </a:lnTo>
                  <a:lnTo>
                    <a:pt x="741045" y="833565"/>
                  </a:lnTo>
                  <a:lnTo>
                    <a:pt x="648589" y="833565"/>
                  </a:lnTo>
                  <a:lnTo>
                    <a:pt x="648589" y="926020"/>
                  </a:lnTo>
                  <a:lnTo>
                    <a:pt x="184912" y="926020"/>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chemeClr val="dk1"/>
                </a:solidFill>
              </a:endParaRPr>
            </a:p>
          </p:txBody>
        </p:sp>
      </p:grpSp>
      <p:grpSp>
        <p:nvGrpSpPr>
          <p:cNvPr id="2539" name="Google Shape;2539;p54"/>
          <p:cNvGrpSpPr/>
          <p:nvPr/>
        </p:nvGrpSpPr>
        <p:grpSpPr>
          <a:xfrm>
            <a:off x="6383222" y="3139193"/>
            <a:ext cx="946911" cy="966699"/>
            <a:chOff x="1438774" y="3590059"/>
            <a:chExt cx="946911" cy="966699"/>
          </a:xfrm>
        </p:grpSpPr>
        <p:grpSp>
          <p:nvGrpSpPr>
            <p:cNvPr id="2540" name="Google Shape;2540;p54"/>
            <p:cNvGrpSpPr/>
            <p:nvPr/>
          </p:nvGrpSpPr>
          <p:grpSpPr>
            <a:xfrm>
              <a:off x="1438774" y="3590059"/>
              <a:ext cx="946911" cy="966699"/>
              <a:chOff x="3707828" y="340487"/>
              <a:chExt cx="1276160" cy="1302829"/>
            </a:xfrm>
          </p:grpSpPr>
          <p:grpSp>
            <p:nvGrpSpPr>
              <p:cNvPr id="2541" name="Google Shape;2541;p54"/>
              <p:cNvGrpSpPr/>
              <p:nvPr/>
            </p:nvGrpSpPr>
            <p:grpSpPr>
              <a:xfrm>
                <a:off x="3707828" y="340487"/>
                <a:ext cx="1276160" cy="1302829"/>
                <a:chOff x="3707828" y="340487"/>
                <a:chExt cx="1276160" cy="1302829"/>
              </a:xfrm>
            </p:grpSpPr>
            <p:sp>
              <p:nvSpPr>
                <p:cNvPr id="2542" name="Google Shape;2542;p54"/>
                <p:cNvSpPr/>
                <p:nvPr/>
              </p:nvSpPr>
              <p:spPr>
                <a:xfrm>
                  <a:off x="3707828" y="340487"/>
                  <a:ext cx="1269809" cy="1296479"/>
                </a:xfrm>
                <a:custGeom>
                  <a:rect b="b" l="l" r="r" t="t"/>
                  <a:pathLst>
                    <a:path extrusionOk="0" h="1296479" w="1269809">
                      <a:moveTo>
                        <a:pt x="0" y="0"/>
                      </a:moveTo>
                      <a:lnTo>
                        <a:pt x="1269809" y="0"/>
                      </a:lnTo>
                      <a:lnTo>
                        <a:pt x="1269809" y="1296480"/>
                      </a:lnTo>
                      <a:lnTo>
                        <a:pt x="0" y="1296480"/>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43" name="Google Shape;2543;p54"/>
                <p:cNvSpPr/>
                <p:nvPr/>
              </p:nvSpPr>
              <p:spPr>
                <a:xfrm>
                  <a:off x="4977638"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44" name="Google Shape;2544;p54"/>
                <p:cNvSpPr/>
                <p:nvPr/>
              </p:nvSpPr>
              <p:spPr>
                <a:xfrm>
                  <a:off x="3892423"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45" name="Google Shape;2545;p54"/>
                <p:cNvSpPr/>
                <p:nvPr/>
              </p:nvSpPr>
              <p:spPr>
                <a:xfrm>
                  <a:off x="407701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46" name="Google Shape;2546;p54"/>
                <p:cNvSpPr/>
                <p:nvPr/>
              </p:nvSpPr>
              <p:spPr>
                <a:xfrm>
                  <a:off x="4261548"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47" name="Google Shape;2547;p54"/>
                <p:cNvSpPr/>
                <p:nvPr/>
              </p:nvSpPr>
              <p:spPr>
                <a:xfrm>
                  <a:off x="4446143"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48" name="Google Shape;2548;p54"/>
                <p:cNvSpPr/>
                <p:nvPr/>
              </p:nvSpPr>
              <p:spPr>
                <a:xfrm>
                  <a:off x="463073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49" name="Google Shape;2549;p54"/>
                <p:cNvSpPr/>
                <p:nvPr/>
              </p:nvSpPr>
              <p:spPr>
                <a:xfrm>
                  <a:off x="4815268"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50" name="Google Shape;2550;p54"/>
                <p:cNvSpPr/>
                <p:nvPr/>
              </p:nvSpPr>
              <p:spPr>
                <a:xfrm>
                  <a:off x="3707828" y="525653"/>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51" name="Google Shape;2551;p54"/>
                <p:cNvSpPr/>
                <p:nvPr/>
              </p:nvSpPr>
              <p:spPr>
                <a:xfrm>
                  <a:off x="3707828" y="34048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52" name="Google Shape;2552;p54"/>
                <p:cNvSpPr/>
                <p:nvPr/>
              </p:nvSpPr>
              <p:spPr>
                <a:xfrm>
                  <a:off x="3707828" y="145173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53" name="Google Shape;2553;p54"/>
                <p:cNvSpPr/>
                <p:nvPr/>
              </p:nvSpPr>
              <p:spPr>
                <a:xfrm>
                  <a:off x="3707828" y="1636966"/>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54" name="Google Shape;2554;p54"/>
                <p:cNvSpPr/>
                <p:nvPr/>
              </p:nvSpPr>
              <p:spPr>
                <a:xfrm>
                  <a:off x="3707828" y="126650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55" name="Google Shape;2555;p54"/>
                <p:cNvSpPr/>
                <p:nvPr/>
              </p:nvSpPr>
              <p:spPr>
                <a:xfrm>
                  <a:off x="3707828" y="1081278"/>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56" name="Google Shape;2556;p54"/>
                <p:cNvSpPr/>
                <p:nvPr/>
              </p:nvSpPr>
              <p:spPr>
                <a:xfrm>
                  <a:off x="3707828" y="89611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57" name="Google Shape;2557;p54"/>
                <p:cNvSpPr/>
                <p:nvPr/>
              </p:nvSpPr>
              <p:spPr>
                <a:xfrm>
                  <a:off x="3707828" y="71088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558" name="Google Shape;2558;p54"/>
              <p:cNvSpPr/>
              <p:nvPr/>
            </p:nvSpPr>
            <p:spPr>
              <a:xfrm>
                <a:off x="4260913" y="525653"/>
                <a:ext cx="185229" cy="185229"/>
              </a:xfrm>
              <a:custGeom>
                <a:rect b="b" l="l" r="r" t="t"/>
                <a:pathLst>
                  <a:path extrusionOk="0" h="185229" w="185229">
                    <a:moveTo>
                      <a:pt x="0" y="0"/>
                    </a:moveTo>
                    <a:lnTo>
                      <a:pt x="185229" y="0"/>
                    </a:lnTo>
                    <a:lnTo>
                      <a:pt x="185229" y="185229"/>
                    </a:lnTo>
                    <a:lnTo>
                      <a:pt x="0" y="185229"/>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nvGrpSpPr>
            <p:cNvPr id="2559" name="Google Shape;2559;p54"/>
            <p:cNvGrpSpPr/>
            <p:nvPr/>
          </p:nvGrpSpPr>
          <p:grpSpPr>
            <a:xfrm>
              <a:off x="1712541" y="3729479"/>
              <a:ext cx="497389" cy="685349"/>
              <a:chOff x="1712541" y="3729479"/>
              <a:chExt cx="497389" cy="685349"/>
            </a:xfrm>
          </p:grpSpPr>
          <p:sp>
            <p:nvSpPr>
              <p:cNvPr id="2560" name="Google Shape;2560;p54"/>
              <p:cNvSpPr/>
              <p:nvPr/>
            </p:nvSpPr>
            <p:spPr>
              <a:xfrm>
                <a:off x="1712541" y="3729479"/>
                <a:ext cx="497389" cy="685349"/>
              </a:xfrm>
              <a:custGeom>
                <a:rect b="b" l="l" r="r" t="t"/>
                <a:pathLst>
                  <a:path extrusionOk="0" h="926147" w="672147">
                    <a:moveTo>
                      <a:pt x="0" y="926084"/>
                    </a:moveTo>
                    <a:lnTo>
                      <a:pt x="0" y="0"/>
                    </a:lnTo>
                    <a:lnTo>
                      <a:pt x="149161" y="0"/>
                    </a:lnTo>
                    <a:lnTo>
                      <a:pt x="149161" y="331026"/>
                    </a:lnTo>
                    <a:lnTo>
                      <a:pt x="223711" y="331026"/>
                    </a:lnTo>
                    <a:lnTo>
                      <a:pt x="223711" y="264986"/>
                    </a:lnTo>
                    <a:lnTo>
                      <a:pt x="523049" y="264986"/>
                    </a:lnTo>
                    <a:lnTo>
                      <a:pt x="523049" y="331026"/>
                    </a:lnTo>
                    <a:lnTo>
                      <a:pt x="597598" y="331026"/>
                    </a:lnTo>
                    <a:lnTo>
                      <a:pt x="597598" y="397066"/>
                    </a:lnTo>
                    <a:lnTo>
                      <a:pt x="672148" y="397066"/>
                    </a:lnTo>
                    <a:lnTo>
                      <a:pt x="672148" y="794068"/>
                    </a:lnTo>
                    <a:lnTo>
                      <a:pt x="597598" y="794068"/>
                    </a:lnTo>
                    <a:lnTo>
                      <a:pt x="597598" y="860108"/>
                    </a:lnTo>
                    <a:lnTo>
                      <a:pt x="523049" y="860108"/>
                    </a:lnTo>
                    <a:lnTo>
                      <a:pt x="523049" y="926148"/>
                    </a:lnTo>
                    <a:lnTo>
                      <a:pt x="223711" y="926148"/>
                    </a:lnTo>
                    <a:lnTo>
                      <a:pt x="223711" y="860108"/>
                    </a:lnTo>
                    <a:lnTo>
                      <a:pt x="149161" y="860108"/>
                    </a:lnTo>
                    <a:lnTo>
                      <a:pt x="149161" y="926148"/>
                    </a:lnTo>
                    <a:lnTo>
                      <a:pt x="0" y="926148"/>
                    </a:lnTo>
                    <a:close/>
                    <a:moveTo>
                      <a:pt x="447992" y="794068"/>
                    </a:moveTo>
                    <a:lnTo>
                      <a:pt x="447992" y="728027"/>
                    </a:lnTo>
                    <a:lnTo>
                      <a:pt x="523113" y="728027"/>
                    </a:lnTo>
                    <a:lnTo>
                      <a:pt x="523113" y="463042"/>
                    </a:lnTo>
                    <a:lnTo>
                      <a:pt x="447992" y="463042"/>
                    </a:lnTo>
                    <a:lnTo>
                      <a:pt x="447992" y="397002"/>
                    </a:lnTo>
                    <a:lnTo>
                      <a:pt x="223711" y="397002"/>
                    </a:lnTo>
                    <a:lnTo>
                      <a:pt x="223711" y="463042"/>
                    </a:lnTo>
                    <a:lnTo>
                      <a:pt x="149161" y="463042"/>
                    </a:lnTo>
                    <a:lnTo>
                      <a:pt x="149161" y="728027"/>
                    </a:lnTo>
                    <a:lnTo>
                      <a:pt x="223711" y="728027"/>
                    </a:lnTo>
                    <a:lnTo>
                      <a:pt x="223711" y="794068"/>
                    </a:lnTo>
                    <a:lnTo>
                      <a:pt x="447992" y="79406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chemeClr val="dk1"/>
                  </a:solidFill>
                </a:endParaRPr>
              </a:p>
            </p:txBody>
          </p:sp>
          <p:sp>
            <p:nvSpPr>
              <p:cNvPr id="2561" name="Google Shape;2561;p54"/>
              <p:cNvSpPr/>
              <p:nvPr/>
            </p:nvSpPr>
            <p:spPr>
              <a:xfrm>
                <a:off x="2049409" y="3974898"/>
                <a:ext cx="104364" cy="98114"/>
              </a:xfrm>
              <a:custGeom>
                <a:rect b="b" l="l" r="r" t="t"/>
                <a:pathLst>
                  <a:path extrusionOk="0" h="132587" w="141033">
                    <a:moveTo>
                      <a:pt x="0" y="0"/>
                    </a:moveTo>
                    <a:lnTo>
                      <a:pt x="141034" y="0"/>
                    </a:lnTo>
                    <a:lnTo>
                      <a:pt x="141034"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62" name="Google Shape;2562;p54"/>
              <p:cNvSpPr/>
              <p:nvPr/>
            </p:nvSpPr>
            <p:spPr>
              <a:xfrm>
                <a:off x="1744815" y="3729480"/>
                <a:ext cx="104364" cy="685302"/>
              </a:xfrm>
              <a:custGeom>
                <a:rect b="b" l="l" r="r" t="t"/>
                <a:pathLst>
                  <a:path extrusionOk="0" h="926084" w="141033">
                    <a:moveTo>
                      <a:pt x="0" y="0"/>
                    </a:moveTo>
                    <a:lnTo>
                      <a:pt x="141034" y="0"/>
                    </a:lnTo>
                    <a:lnTo>
                      <a:pt x="141034" y="926084"/>
                    </a:lnTo>
                    <a:lnTo>
                      <a:pt x="0" y="926084"/>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63" name="Google Shape;2563;p54"/>
              <p:cNvSpPr/>
              <p:nvPr/>
            </p:nvSpPr>
            <p:spPr>
              <a:xfrm>
                <a:off x="2049409" y="4269457"/>
                <a:ext cx="104364" cy="98114"/>
              </a:xfrm>
              <a:custGeom>
                <a:rect b="b" l="l" r="r" t="t"/>
                <a:pathLst>
                  <a:path extrusionOk="0" h="132587" w="141033">
                    <a:moveTo>
                      <a:pt x="0" y="0"/>
                    </a:moveTo>
                    <a:lnTo>
                      <a:pt x="141034" y="0"/>
                    </a:lnTo>
                    <a:lnTo>
                      <a:pt x="141034"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grpSp>
        <p:nvGrpSpPr>
          <p:cNvPr id="2564" name="Google Shape;2564;p54"/>
          <p:cNvGrpSpPr/>
          <p:nvPr/>
        </p:nvGrpSpPr>
        <p:grpSpPr>
          <a:xfrm>
            <a:off x="5626420" y="2656042"/>
            <a:ext cx="946911" cy="966699"/>
            <a:chOff x="151447" y="3590017"/>
            <a:chExt cx="946911" cy="966699"/>
          </a:xfrm>
        </p:grpSpPr>
        <p:grpSp>
          <p:nvGrpSpPr>
            <p:cNvPr id="2565" name="Google Shape;2565;p54"/>
            <p:cNvGrpSpPr/>
            <p:nvPr/>
          </p:nvGrpSpPr>
          <p:grpSpPr>
            <a:xfrm>
              <a:off x="151447" y="3590017"/>
              <a:ext cx="946911" cy="966699"/>
              <a:chOff x="373316" y="340487"/>
              <a:chExt cx="1276160" cy="1302829"/>
            </a:xfrm>
          </p:grpSpPr>
          <p:sp>
            <p:nvSpPr>
              <p:cNvPr id="2566" name="Google Shape;2566;p54"/>
              <p:cNvSpPr/>
              <p:nvPr/>
            </p:nvSpPr>
            <p:spPr>
              <a:xfrm>
                <a:off x="373316" y="340487"/>
                <a:ext cx="1269809" cy="1296479"/>
              </a:xfrm>
              <a:custGeom>
                <a:rect b="b" l="l" r="r" t="t"/>
                <a:pathLst>
                  <a:path extrusionOk="0" h="1296479" w="1269809">
                    <a:moveTo>
                      <a:pt x="0" y="0"/>
                    </a:moveTo>
                    <a:lnTo>
                      <a:pt x="1269810" y="0"/>
                    </a:lnTo>
                    <a:lnTo>
                      <a:pt x="1269810" y="1296480"/>
                    </a:lnTo>
                    <a:lnTo>
                      <a:pt x="0" y="1296480"/>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67" name="Google Shape;2567;p54"/>
              <p:cNvSpPr/>
              <p:nvPr/>
            </p:nvSpPr>
            <p:spPr>
              <a:xfrm>
                <a:off x="1643126"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68" name="Google Shape;2568;p54"/>
              <p:cNvSpPr/>
              <p:nvPr/>
            </p:nvSpPr>
            <p:spPr>
              <a:xfrm>
                <a:off x="557911"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69" name="Google Shape;2569;p54"/>
              <p:cNvSpPr/>
              <p:nvPr/>
            </p:nvSpPr>
            <p:spPr>
              <a:xfrm>
                <a:off x="742505"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70" name="Google Shape;2570;p54"/>
              <p:cNvSpPr/>
              <p:nvPr/>
            </p:nvSpPr>
            <p:spPr>
              <a:xfrm>
                <a:off x="927100"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71" name="Google Shape;2571;p54"/>
              <p:cNvSpPr/>
              <p:nvPr/>
            </p:nvSpPr>
            <p:spPr>
              <a:xfrm>
                <a:off x="1111631"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72" name="Google Shape;2572;p54"/>
              <p:cNvSpPr/>
              <p:nvPr/>
            </p:nvSpPr>
            <p:spPr>
              <a:xfrm>
                <a:off x="1296225"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73" name="Google Shape;2573;p54"/>
              <p:cNvSpPr/>
              <p:nvPr/>
            </p:nvSpPr>
            <p:spPr>
              <a:xfrm>
                <a:off x="1480820"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74" name="Google Shape;2574;p54"/>
              <p:cNvSpPr/>
              <p:nvPr/>
            </p:nvSpPr>
            <p:spPr>
              <a:xfrm>
                <a:off x="373316" y="525653"/>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75" name="Google Shape;2575;p54"/>
              <p:cNvSpPr/>
              <p:nvPr/>
            </p:nvSpPr>
            <p:spPr>
              <a:xfrm>
                <a:off x="373316" y="34048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76" name="Google Shape;2576;p54"/>
              <p:cNvSpPr/>
              <p:nvPr/>
            </p:nvSpPr>
            <p:spPr>
              <a:xfrm>
                <a:off x="373316" y="145173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77" name="Google Shape;2577;p54"/>
              <p:cNvSpPr/>
              <p:nvPr/>
            </p:nvSpPr>
            <p:spPr>
              <a:xfrm>
                <a:off x="373316" y="1636966"/>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78" name="Google Shape;2578;p54"/>
              <p:cNvSpPr/>
              <p:nvPr/>
            </p:nvSpPr>
            <p:spPr>
              <a:xfrm>
                <a:off x="373316" y="126650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79" name="Google Shape;2579;p54"/>
              <p:cNvSpPr/>
              <p:nvPr/>
            </p:nvSpPr>
            <p:spPr>
              <a:xfrm>
                <a:off x="373316" y="1081278"/>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80" name="Google Shape;2580;p54"/>
              <p:cNvSpPr/>
              <p:nvPr/>
            </p:nvSpPr>
            <p:spPr>
              <a:xfrm>
                <a:off x="373316" y="89611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81" name="Google Shape;2581;p54"/>
              <p:cNvSpPr/>
              <p:nvPr/>
            </p:nvSpPr>
            <p:spPr>
              <a:xfrm>
                <a:off x="373316" y="71088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nvGrpSpPr>
            <p:cNvPr id="2582" name="Google Shape;2582;p54"/>
            <p:cNvGrpSpPr/>
            <p:nvPr/>
          </p:nvGrpSpPr>
          <p:grpSpPr>
            <a:xfrm>
              <a:off x="288463" y="3729601"/>
              <a:ext cx="685212" cy="687570"/>
              <a:chOff x="288463" y="3729601"/>
              <a:chExt cx="685212" cy="687570"/>
            </a:xfrm>
          </p:grpSpPr>
          <p:sp>
            <p:nvSpPr>
              <p:cNvPr id="2583" name="Google Shape;2583;p54"/>
              <p:cNvSpPr/>
              <p:nvPr/>
            </p:nvSpPr>
            <p:spPr>
              <a:xfrm>
                <a:off x="288463" y="3729601"/>
                <a:ext cx="685212" cy="687570"/>
              </a:xfrm>
              <a:custGeom>
                <a:rect b="b" l="l" r="r" t="t"/>
                <a:pathLst>
                  <a:path extrusionOk="0" h="926020" w="922845">
                    <a:moveTo>
                      <a:pt x="204724" y="925894"/>
                    </a:moveTo>
                    <a:lnTo>
                      <a:pt x="204724" y="833438"/>
                    </a:lnTo>
                    <a:lnTo>
                      <a:pt x="102362" y="833438"/>
                    </a:lnTo>
                    <a:lnTo>
                      <a:pt x="102362" y="740982"/>
                    </a:lnTo>
                    <a:lnTo>
                      <a:pt x="0" y="740982"/>
                    </a:lnTo>
                    <a:lnTo>
                      <a:pt x="0" y="555371"/>
                    </a:lnTo>
                    <a:lnTo>
                      <a:pt x="102362" y="555371"/>
                    </a:lnTo>
                    <a:lnTo>
                      <a:pt x="102362" y="462915"/>
                    </a:lnTo>
                    <a:lnTo>
                      <a:pt x="307150" y="462915"/>
                    </a:lnTo>
                    <a:lnTo>
                      <a:pt x="307150" y="370459"/>
                    </a:lnTo>
                    <a:lnTo>
                      <a:pt x="718122" y="370459"/>
                    </a:lnTo>
                    <a:lnTo>
                      <a:pt x="718122" y="277368"/>
                    </a:lnTo>
                    <a:lnTo>
                      <a:pt x="615061" y="277368"/>
                    </a:lnTo>
                    <a:lnTo>
                      <a:pt x="615061" y="184912"/>
                    </a:lnTo>
                    <a:lnTo>
                      <a:pt x="307213" y="184912"/>
                    </a:lnTo>
                    <a:lnTo>
                      <a:pt x="307213" y="277368"/>
                    </a:lnTo>
                    <a:lnTo>
                      <a:pt x="63" y="277368"/>
                    </a:lnTo>
                    <a:lnTo>
                      <a:pt x="63" y="184912"/>
                    </a:lnTo>
                    <a:lnTo>
                      <a:pt x="102425" y="184912"/>
                    </a:lnTo>
                    <a:lnTo>
                      <a:pt x="102425" y="92456"/>
                    </a:lnTo>
                    <a:lnTo>
                      <a:pt x="204788" y="92456"/>
                    </a:lnTo>
                    <a:lnTo>
                      <a:pt x="204788" y="0"/>
                    </a:lnTo>
                    <a:lnTo>
                      <a:pt x="718122" y="0"/>
                    </a:lnTo>
                    <a:lnTo>
                      <a:pt x="718122" y="92456"/>
                    </a:lnTo>
                    <a:lnTo>
                      <a:pt x="820484" y="92456"/>
                    </a:lnTo>
                    <a:lnTo>
                      <a:pt x="820484" y="184912"/>
                    </a:lnTo>
                    <a:lnTo>
                      <a:pt x="922845" y="184912"/>
                    </a:lnTo>
                    <a:lnTo>
                      <a:pt x="922845" y="926021"/>
                    </a:lnTo>
                    <a:lnTo>
                      <a:pt x="718058" y="926021"/>
                    </a:lnTo>
                    <a:lnTo>
                      <a:pt x="718058" y="833565"/>
                    </a:lnTo>
                    <a:lnTo>
                      <a:pt x="614998" y="833565"/>
                    </a:lnTo>
                    <a:lnTo>
                      <a:pt x="614998" y="926021"/>
                    </a:lnTo>
                    <a:lnTo>
                      <a:pt x="204724" y="926021"/>
                    </a:lnTo>
                    <a:close/>
                    <a:moveTo>
                      <a:pt x="614998" y="740918"/>
                    </a:moveTo>
                    <a:lnTo>
                      <a:pt x="614998" y="648462"/>
                    </a:lnTo>
                    <a:lnTo>
                      <a:pt x="718058" y="648462"/>
                    </a:lnTo>
                    <a:lnTo>
                      <a:pt x="718058" y="462852"/>
                    </a:lnTo>
                    <a:lnTo>
                      <a:pt x="614998" y="462852"/>
                    </a:lnTo>
                    <a:lnTo>
                      <a:pt x="614998" y="555308"/>
                    </a:lnTo>
                    <a:lnTo>
                      <a:pt x="255968" y="555308"/>
                    </a:lnTo>
                    <a:lnTo>
                      <a:pt x="255968" y="740918"/>
                    </a:lnTo>
                    <a:lnTo>
                      <a:pt x="614998" y="74091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chemeClr val="dk1"/>
                  </a:solidFill>
                </a:endParaRPr>
              </a:p>
            </p:txBody>
          </p:sp>
          <p:sp>
            <p:nvSpPr>
              <p:cNvPr id="2584" name="Google Shape;2584;p54"/>
              <p:cNvSpPr/>
              <p:nvPr/>
            </p:nvSpPr>
            <p:spPr>
              <a:xfrm>
                <a:off x="425385" y="4318234"/>
                <a:ext cx="250690" cy="98446"/>
              </a:xfrm>
              <a:custGeom>
                <a:rect b="b" l="l" r="r" t="t"/>
                <a:pathLst>
                  <a:path extrusionOk="0" h="132587" w="337629">
                    <a:moveTo>
                      <a:pt x="0" y="0"/>
                    </a:moveTo>
                    <a:lnTo>
                      <a:pt x="337630" y="0"/>
                    </a:lnTo>
                    <a:lnTo>
                      <a:pt x="337630"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85" name="Google Shape;2585;p54"/>
              <p:cNvSpPr/>
              <p:nvPr/>
            </p:nvSpPr>
            <p:spPr>
              <a:xfrm>
                <a:off x="722694" y="4043401"/>
                <a:ext cx="250690" cy="98446"/>
              </a:xfrm>
              <a:custGeom>
                <a:rect b="b" l="l" r="r" t="t"/>
                <a:pathLst>
                  <a:path extrusionOk="0" h="132587" w="337629">
                    <a:moveTo>
                      <a:pt x="0" y="0"/>
                    </a:moveTo>
                    <a:lnTo>
                      <a:pt x="337629" y="0"/>
                    </a:lnTo>
                    <a:lnTo>
                      <a:pt x="337629"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sp>
        <p:nvSpPr>
          <p:cNvPr id="2586" name="Google Shape;2586;p54"/>
          <p:cNvSpPr txBox="1"/>
          <p:nvPr>
            <p:ph idx="4" type="subTitle"/>
          </p:nvPr>
        </p:nvSpPr>
        <p:spPr>
          <a:xfrm>
            <a:off x="516425" y="2548200"/>
            <a:ext cx="3736200" cy="738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lang="en"/>
              <a:t>Allows users to return back to the menu at any point in time</a:t>
            </a:r>
            <a:endParaRPr>
              <a:latin typeface="Lexend SemiBold"/>
              <a:ea typeface="Lexend SemiBold"/>
              <a:cs typeface="Lexend SemiBold"/>
              <a:sym typeface="Lexend SemiBold"/>
            </a:endParaRPr>
          </a:p>
          <a:p>
            <a:pPr indent="0" lvl="0" marL="0" rtl="0" algn="l">
              <a:spcBef>
                <a:spcPts val="0"/>
              </a:spcBef>
              <a:spcAft>
                <a:spcPts val="0"/>
              </a:spcAft>
              <a:buNone/>
            </a:pPr>
            <a:r>
              <a:t/>
            </a:r>
            <a:endParaRPr>
              <a:latin typeface="Lexend SemiBold"/>
              <a:ea typeface="Lexend SemiBold"/>
              <a:cs typeface="Lexend SemiBold"/>
              <a:sym typeface="Lexend SemiBold"/>
            </a:endParaRPr>
          </a:p>
        </p:txBody>
      </p:sp>
      <p:sp>
        <p:nvSpPr>
          <p:cNvPr id="2587" name="Google Shape;2587;p54"/>
          <p:cNvSpPr txBox="1"/>
          <p:nvPr>
            <p:ph type="title"/>
          </p:nvPr>
        </p:nvSpPr>
        <p:spPr>
          <a:xfrm>
            <a:off x="311700" y="439275"/>
            <a:ext cx="73401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Additional Features</a:t>
            </a:r>
            <a:endParaRPr>
              <a:solidFill>
                <a:schemeClr val="lt1"/>
              </a:solidFill>
            </a:endParaRPr>
          </a:p>
        </p:txBody>
      </p:sp>
      <p:sp>
        <p:nvSpPr>
          <p:cNvPr id="2588" name="Google Shape;2588;p54"/>
          <p:cNvSpPr txBox="1"/>
          <p:nvPr>
            <p:ph idx="1" type="body"/>
          </p:nvPr>
        </p:nvSpPr>
        <p:spPr>
          <a:xfrm>
            <a:off x="7509125" y="-39600"/>
            <a:ext cx="1524900" cy="4311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n"/>
              <a:t>DATE</a:t>
            </a:r>
            <a:endParaRPr/>
          </a:p>
          <a:p>
            <a:pPr indent="0" lvl="0" marL="0" rtl="0" algn="r">
              <a:spcBef>
                <a:spcPts val="0"/>
              </a:spcBef>
              <a:spcAft>
                <a:spcPts val="0"/>
              </a:spcAft>
              <a:buNone/>
            </a:pPr>
            <a:r>
              <a:t/>
            </a:r>
            <a:endParaRPr/>
          </a:p>
        </p:txBody>
      </p:sp>
      <p:pic>
        <p:nvPicPr>
          <p:cNvPr id="2589" name="Google Shape;2589;p54"/>
          <p:cNvPicPr preferRelativeResize="0"/>
          <p:nvPr/>
        </p:nvPicPr>
        <p:blipFill>
          <a:blip r:embed="rId3">
            <a:alphaModFix/>
          </a:blip>
          <a:stretch>
            <a:fillRect/>
          </a:stretch>
        </p:blipFill>
        <p:spPr>
          <a:xfrm>
            <a:off x="5626425" y="2656050"/>
            <a:ext cx="2607817" cy="1914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3" name="Shape 2593"/>
        <p:cNvGrpSpPr/>
        <p:nvPr/>
      </p:nvGrpSpPr>
      <p:grpSpPr>
        <a:xfrm>
          <a:off x="0" y="0"/>
          <a:ext cx="0" cy="0"/>
          <a:chOff x="0" y="0"/>
          <a:chExt cx="0" cy="0"/>
        </a:xfrm>
      </p:grpSpPr>
      <p:grpSp>
        <p:nvGrpSpPr>
          <p:cNvPr id="2594" name="Google Shape;2594;p55"/>
          <p:cNvGrpSpPr/>
          <p:nvPr/>
        </p:nvGrpSpPr>
        <p:grpSpPr>
          <a:xfrm>
            <a:off x="3421825" y="470913"/>
            <a:ext cx="3313407" cy="1014987"/>
            <a:chOff x="3055725" y="715438"/>
            <a:chExt cx="3313407" cy="1014987"/>
          </a:xfrm>
        </p:grpSpPr>
        <p:grpSp>
          <p:nvGrpSpPr>
            <p:cNvPr id="2595" name="Google Shape;2595;p55"/>
            <p:cNvGrpSpPr/>
            <p:nvPr/>
          </p:nvGrpSpPr>
          <p:grpSpPr>
            <a:xfrm>
              <a:off x="3055725" y="715438"/>
              <a:ext cx="3103050" cy="786500"/>
              <a:chOff x="3007925" y="673613"/>
              <a:chExt cx="3103050" cy="786500"/>
            </a:xfrm>
          </p:grpSpPr>
          <p:sp>
            <p:nvSpPr>
              <p:cNvPr id="2596" name="Google Shape;2596;p55"/>
              <p:cNvSpPr/>
              <p:nvPr/>
            </p:nvSpPr>
            <p:spPr>
              <a:xfrm>
                <a:off x="3077725" y="721550"/>
                <a:ext cx="2973300" cy="6780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597" name="Google Shape;2597;p55"/>
              <p:cNvSpPr/>
              <p:nvPr/>
            </p:nvSpPr>
            <p:spPr>
              <a:xfrm>
                <a:off x="3007925" y="673613"/>
                <a:ext cx="137700" cy="137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98" name="Google Shape;2598;p55"/>
              <p:cNvSpPr/>
              <p:nvPr/>
            </p:nvSpPr>
            <p:spPr>
              <a:xfrm>
                <a:off x="5973275" y="673613"/>
                <a:ext cx="137700" cy="137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99" name="Google Shape;2599;p55"/>
              <p:cNvSpPr/>
              <p:nvPr/>
            </p:nvSpPr>
            <p:spPr>
              <a:xfrm>
                <a:off x="5973275" y="1321013"/>
                <a:ext cx="137700" cy="137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00" name="Google Shape;2600;p55"/>
              <p:cNvSpPr/>
              <p:nvPr/>
            </p:nvSpPr>
            <p:spPr>
              <a:xfrm>
                <a:off x="3007925" y="1311913"/>
                <a:ext cx="137700" cy="1482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 </a:t>
                </a:r>
                <a:endParaRPr>
                  <a:solidFill>
                    <a:schemeClr val="dk1"/>
                  </a:solidFill>
                </a:endParaRPr>
              </a:p>
            </p:txBody>
          </p:sp>
        </p:grpSp>
        <p:sp>
          <p:nvSpPr>
            <p:cNvPr id="2601" name="Google Shape;2601;p55"/>
            <p:cNvSpPr/>
            <p:nvPr/>
          </p:nvSpPr>
          <p:spPr>
            <a:xfrm rot="-2281323">
              <a:off x="6037771" y="1389972"/>
              <a:ext cx="271725" cy="287249"/>
            </a:xfrm>
            <a:custGeom>
              <a:rect b="b" l="l" r="r" t="t"/>
              <a:pathLst>
                <a:path extrusionOk="0" h="5504" w="5206">
                  <a:moveTo>
                    <a:pt x="2726" y="0"/>
                  </a:moveTo>
                  <a:lnTo>
                    <a:pt x="0" y="5493"/>
                  </a:lnTo>
                  <a:lnTo>
                    <a:pt x="2591" y="4653"/>
                  </a:lnTo>
                  <a:lnTo>
                    <a:pt x="5206" y="5504"/>
                  </a:lnTo>
                  <a:close/>
                </a:path>
              </a:pathLst>
            </a:custGeom>
            <a:solidFill>
              <a:schemeClr val="lt2"/>
            </a:solidFill>
            <a:ln cap="flat" cmpd="sng" w="9525">
              <a:solidFill>
                <a:schemeClr val="lt1"/>
              </a:solidFill>
              <a:prstDash val="solid"/>
              <a:round/>
              <a:headEnd len="med" w="med" type="none"/>
              <a:tailEnd len="med" w="med" type="none"/>
            </a:ln>
          </p:spPr>
        </p:sp>
      </p:grpSp>
      <p:sp>
        <p:nvSpPr>
          <p:cNvPr id="2602" name="Google Shape;2602;p55"/>
          <p:cNvSpPr/>
          <p:nvPr/>
        </p:nvSpPr>
        <p:spPr>
          <a:xfrm>
            <a:off x="5132350" y="2319600"/>
            <a:ext cx="3437400" cy="26103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603" name="Google Shape;2603;p55"/>
          <p:cNvGrpSpPr/>
          <p:nvPr/>
        </p:nvGrpSpPr>
        <p:grpSpPr>
          <a:xfrm>
            <a:off x="5202525" y="2420932"/>
            <a:ext cx="277873" cy="68400"/>
            <a:chOff x="5202525" y="2420932"/>
            <a:chExt cx="277873" cy="68400"/>
          </a:xfrm>
        </p:grpSpPr>
        <p:sp>
          <p:nvSpPr>
            <p:cNvPr id="2604" name="Google Shape;2604;p55"/>
            <p:cNvSpPr/>
            <p:nvPr/>
          </p:nvSpPr>
          <p:spPr>
            <a:xfrm>
              <a:off x="5202525" y="2420932"/>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05" name="Google Shape;2605;p55"/>
            <p:cNvSpPr/>
            <p:nvPr/>
          </p:nvSpPr>
          <p:spPr>
            <a:xfrm>
              <a:off x="5307261" y="2420932"/>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06" name="Google Shape;2606;p55"/>
            <p:cNvSpPr/>
            <p:nvPr/>
          </p:nvSpPr>
          <p:spPr>
            <a:xfrm>
              <a:off x="5411998" y="2420932"/>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607" name="Google Shape;2607;p55"/>
          <p:cNvSpPr/>
          <p:nvPr/>
        </p:nvSpPr>
        <p:spPr>
          <a:xfrm>
            <a:off x="341525" y="2319607"/>
            <a:ext cx="4059600" cy="19146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608" name="Google Shape;2608;p55"/>
          <p:cNvGrpSpPr/>
          <p:nvPr/>
        </p:nvGrpSpPr>
        <p:grpSpPr>
          <a:xfrm>
            <a:off x="411700" y="2420932"/>
            <a:ext cx="277873" cy="68400"/>
            <a:chOff x="411700" y="2420932"/>
            <a:chExt cx="277873" cy="68400"/>
          </a:xfrm>
        </p:grpSpPr>
        <p:sp>
          <p:nvSpPr>
            <p:cNvPr id="2609" name="Google Shape;2609;p55"/>
            <p:cNvSpPr/>
            <p:nvPr/>
          </p:nvSpPr>
          <p:spPr>
            <a:xfrm>
              <a:off x="411700" y="2420932"/>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10" name="Google Shape;2610;p55"/>
            <p:cNvSpPr/>
            <p:nvPr/>
          </p:nvSpPr>
          <p:spPr>
            <a:xfrm>
              <a:off x="516436" y="2420932"/>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11" name="Google Shape;2611;p55"/>
            <p:cNvSpPr/>
            <p:nvPr/>
          </p:nvSpPr>
          <p:spPr>
            <a:xfrm>
              <a:off x="621173" y="2420932"/>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612" name="Google Shape;2612;p55"/>
          <p:cNvSpPr/>
          <p:nvPr/>
        </p:nvSpPr>
        <p:spPr>
          <a:xfrm>
            <a:off x="341522" y="1539750"/>
            <a:ext cx="3810300" cy="6303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exend"/>
                <a:ea typeface="Lexend"/>
                <a:cs typeface="Lexend"/>
                <a:sym typeface="Lexend"/>
              </a:rPr>
              <a:t>Colour Code</a:t>
            </a:r>
            <a:endParaRPr sz="2400">
              <a:solidFill>
                <a:schemeClr val="dk1"/>
              </a:solidFill>
              <a:latin typeface="Lexend"/>
              <a:ea typeface="Lexend"/>
              <a:cs typeface="Lexend"/>
              <a:sym typeface="Lexend"/>
            </a:endParaRPr>
          </a:p>
        </p:txBody>
      </p:sp>
      <p:sp>
        <p:nvSpPr>
          <p:cNvPr id="2613" name="Google Shape;2613;p55"/>
          <p:cNvSpPr txBox="1"/>
          <p:nvPr>
            <p:ph idx="4" type="subTitle"/>
          </p:nvPr>
        </p:nvSpPr>
        <p:spPr>
          <a:xfrm>
            <a:off x="516425" y="2548200"/>
            <a:ext cx="3736200" cy="738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lang="en"/>
              <a:t>Every different role has a different colour associated to its UI</a:t>
            </a:r>
            <a:endParaRPr>
              <a:latin typeface="Lexend SemiBold"/>
              <a:ea typeface="Lexend SemiBold"/>
              <a:cs typeface="Lexend SemiBold"/>
              <a:sym typeface="Lexend SemiBold"/>
            </a:endParaRPr>
          </a:p>
          <a:p>
            <a:pPr indent="0" lvl="0" marL="0" rtl="0" algn="l">
              <a:spcBef>
                <a:spcPts val="0"/>
              </a:spcBef>
              <a:spcAft>
                <a:spcPts val="0"/>
              </a:spcAft>
              <a:buNone/>
            </a:pPr>
            <a:r>
              <a:t/>
            </a:r>
            <a:endParaRPr>
              <a:latin typeface="Lexend SemiBold"/>
              <a:ea typeface="Lexend SemiBold"/>
              <a:cs typeface="Lexend SemiBold"/>
              <a:sym typeface="Lexend SemiBold"/>
            </a:endParaRPr>
          </a:p>
        </p:txBody>
      </p:sp>
      <p:sp>
        <p:nvSpPr>
          <p:cNvPr id="2614" name="Google Shape;2614;p55"/>
          <p:cNvSpPr txBox="1"/>
          <p:nvPr>
            <p:ph type="title"/>
          </p:nvPr>
        </p:nvSpPr>
        <p:spPr>
          <a:xfrm>
            <a:off x="311700" y="439275"/>
            <a:ext cx="73401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Additional Features</a:t>
            </a:r>
            <a:endParaRPr>
              <a:solidFill>
                <a:schemeClr val="lt1"/>
              </a:solidFill>
            </a:endParaRPr>
          </a:p>
        </p:txBody>
      </p:sp>
      <p:pic>
        <p:nvPicPr>
          <p:cNvPr id="2615" name="Google Shape;2615;p55"/>
          <p:cNvPicPr preferRelativeResize="0"/>
          <p:nvPr/>
        </p:nvPicPr>
        <p:blipFill>
          <a:blip r:embed="rId3">
            <a:alphaModFix/>
          </a:blip>
          <a:stretch>
            <a:fillRect/>
          </a:stretch>
        </p:blipFill>
        <p:spPr>
          <a:xfrm>
            <a:off x="5392200" y="2651600"/>
            <a:ext cx="1343025" cy="933450"/>
          </a:xfrm>
          <a:prstGeom prst="rect">
            <a:avLst/>
          </a:prstGeom>
          <a:noFill/>
          <a:ln>
            <a:noFill/>
          </a:ln>
        </p:spPr>
      </p:pic>
      <p:pic>
        <p:nvPicPr>
          <p:cNvPr id="2616" name="Google Shape;2616;p55"/>
          <p:cNvPicPr preferRelativeResize="0"/>
          <p:nvPr/>
        </p:nvPicPr>
        <p:blipFill>
          <a:blip r:embed="rId4">
            <a:alphaModFix/>
          </a:blip>
          <a:stretch>
            <a:fillRect/>
          </a:stretch>
        </p:blipFill>
        <p:spPr>
          <a:xfrm>
            <a:off x="6937350" y="2656375"/>
            <a:ext cx="1266825" cy="923925"/>
          </a:xfrm>
          <a:prstGeom prst="rect">
            <a:avLst/>
          </a:prstGeom>
          <a:noFill/>
          <a:ln>
            <a:noFill/>
          </a:ln>
        </p:spPr>
      </p:pic>
      <p:pic>
        <p:nvPicPr>
          <p:cNvPr id="2617" name="Google Shape;2617;p55"/>
          <p:cNvPicPr preferRelativeResize="0"/>
          <p:nvPr/>
        </p:nvPicPr>
        <p:blipFill>
          <a:blip r:embed="rId5">
            <a:alphaModFix/>
          </a:blip>
          <a:stretch>
            <a:fillRect/>
          </a:stretch>
        </p:blipFill>
        <p:spPr>
          <a:xfrm>
            <a:off x="5375625" y="3747325"/>
            <a:ext cx="1343025" cy="923925"/>
          </a:xfrm>
          <a:prstGeom prst="rect">
            <a:avLst/>
          </a:prstGeom>
          <a:noFill/>
          <a:ln>
            <a:noFill/>
          </a:ln>
        </p:spPr>
      </p:pic>
      <p:pic>
        <p:nvPicPr>
          <p:cNvPr id="2618" name="Google Shape;2618;p55"/>
          <p:cNvPicPr preferRelativeResize="0"/>
          <p:nvPr/>
        </p:nvPicPr>
        <p:blipFill>
          <a:blip r:embed="rId6">
            <a:alphaModFix/>
          </a:blip>
          <a:stretch>
            <a:fillRect/>
          </a:stretch>
        </p:blipFill>
        <p:spPr>
          <a:xfrm>
            <a:off x="6937350" y="3737800"/>
            <a:ext cx="1266825" cy="942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2" name="Shape 2622"/>
        <p:cNvGrpSpPr/>
        <p:nvPr/>
      </p:nvGrpSpPr>
      <p:grpSpPr>
        <a:xfrm>
          <a:off x="0" y="0"/>
          <a:ext cx="0" cy="0"/>
          <a:chOff x="0" y="0"/>
          <a:chExt cx="0" cy="0"/>
        </a:xfrm>
      </p:grpSpPr>
      <p:sp>
        <p:nvSpPr>
          <p:cNvPr id="2623" name="Google Shape;2623;p56"/>
          <p:cNvSpPr/>
          <p:nvPr/>
        </p:nvSpPr>
        <p:spPr>
          <a:xfrm>
            <a:off x="460775" y="431252"/>
            <a:ext cx="4290300" cy="493200"/>
          </a:xfrm>
          <a:prstGeom prst="roundRect">
            <a:avLst>
              <a:gd fmla="val 50000" name="adj"/>
            </a:avLst>
          </a:prstGeom>
          <a:solidFill>
            <a:schemeClr val="lt2"/>
          </a:solidFill>
          <a:ln>
            <a:noFill/>
          </a:ln>
          <a:effectLst>
            <a:outerShdw blurRad="57150" rotWithShape="0" algn="bl" dir="5400000"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624" name="Google Shape;2624;p56"/>
          <p:cNvGrpSpPr/>
          <p:nvPr/>
        </p:nvGrpSpPr>
        <p:grpSpPr>
          <a:xfrm>
            <a:off x="4335083" y="558704"/>
            <a:ext cx="270551" cy="238421"/>
            <a:chOff x="6684050" y="721788"/>
            <a:chExt cx="429650" cy="431375"/>
          </a:xfrm>
        </p:grpSpPr>
        <p:sp>
          <p:nvSpPr>
            <p:cNvPr id="2625" name="Google Shape;2625;p56"/>
            <p:cNvSpPr/>
            <p:nvPr/>
          </p:nvSpPr>
          <p:spPr>
            <a:xfrm>
              <a:off x="6684050" y="721788"/>
              <a:ext cx="342900" cy="342900"/>
            </a:xfrm>
            <a:prstGeom prst="ellipse">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626" name="Google Shape;2626;p56"/>
            <p:cNvCxnSpPr/>
            <p:nvPr/>
          </p:nvCxnSpPr>
          <p:spPr>
            <a:xfrm>
              <a:off x="6973000" y="1012463"/>
              <a:ext cx="140700" cy="140700"/>
            </a:xfrm>
            <a:prstGeom prst="straightConnector1">
              <a:avLst/>
            </a:prstGeom>
            <a:noFill/>
            <a:ln cap="flat" cmpd="sng" w="28575">
              <a:solidFill>
                <a:schemeClr val="lt1"/>
              </a:solidFill>
              <a:prstDash val="solid"/>
              <a:round/>
              <a:headEnd len="med" w="med" type="none"/>
              <a:tailEnd len="med" w="med" type="none"/>
            </a:ln>
          </p:spPr>
        </p:cxnSp>
      </p:grpSp>
      <p:sp>
        <p:nvSpPr>
          <p:cNvPr id="2627" name="Google Shape;2627;p56"/>
          <p:cNvSpPr txBox="1"/>
          <p:nvPr>
            <p:ph idx="3" type="body"/>
          </p:nvPr>
        </p:nvSpPr>
        <p:spPr>
          <a:xfrm>
            <a:off x="940775" y="-39600"/>
            <a:ext cx="38103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628" name="Google Shape;2628;p56"/>
          <p:cNvSpPr txBox="1"/>
          <p:nvPr>
            <p:ph type="title"/>
          </p:nvPr>
        </p:nvSpPr>
        <p:spPr>
          <a:xfrm>
            <a:off x="655138" y="391502"/>
            <a:ext cx="3127200" cy="572700"/>
          </a:xfrm>
          <a:prstGeom prst="rect">
            <a:avLst/>
          </a:prstGeom>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lang="en" sz="2800"/>
              <a:t>Role: Patient</a:t>
            </a:r>
            <a:endParaRPr sz="2800"/>
          </a:p>
        </p:txBody>
      </p:sp>
      <p:sp>
        <p:nvSpPr>
          <p:cNvPr id="2629" name="Google Shape;2629;p56"/>
          <p:cNvSpPr txBox="1"/>
          <p:nvPr>
            <p:ph idx="1" type="body"/>
          </p:nvPr>
        </p:nvSpPr>
        <p:spPr>
          <a:xfrm>
            <a:off x="7509125" y="-39600"/>
            <a:ext cx="1524900" cy="4311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n"/>
              <a:t>DATE</a:t>
            </a:r>
            <a:endParaRPr/>
          </a:p>
          <a:p>
            <a:pPr indent="0" lvl="0" marL="0" rtl="0" algn="r">
              <a:spcBef>
                <a:spcPts val="0"/>
              </a:spcBef>
              <a:spcAft>
                <a:spcPts val="0"/>
              </a:spcAft>
              <a:buNone/>
            </a:pPr>
            <a:r>
              <a:t/>
            </a:r>
            <a:endParaRPr/>
          </a:p>
        </p:txBody>
      </p:sp>
      <p:pic>
        <p:nvPicPr>
          <p:cNvPr id="2630" name="Google Shape;2630;p56" title="Patient.mp4">
            <a:hlinkClick r:id="rId3"/>
          </p:cNvPr>
          <p:cNvPicPr preferRelativeResize="0"/>
          <p:nvPr/>
        </p:nvPicPr>
        <p:blipFill>
          <a:blip r:embed="rId4">
            <a:alphaModFix/>
          </a:blip>
          <a:stretch>
            <a:fillRect/>
          </a:stretch>
        </p:blipFill>
        <p:spPr>
          <a:xfrm>
            <a:off x="1194313" y="1086013"/>
            <a:ext cx="6552067" cy="368553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0"/>
                                        </p:tgtEl>
                                        <p:attrNameLst>
                                          <p:attrName>style.visibility</p:attrName>
                                        </p:attrNameLst>
                                      </p:cBhvr>
                                      <p:to>
                                        <p:strVal val="visible"/>
                                      </p:to>
                                    </p:set>
                                    <p:animEffect filter="fade" transition="in">
                                      <p:cBhvr>
                                        <p:cTn dur="1000"/>
                                        <p:tgtEl>
                                          <p:spTgt spid="26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4" name="Shape 2634"/>
        <p:cNvGrpSpPr/>
        <p:nvPr/>
      </p:nvGrpSpPr>
      <p:grpSpPr>
        <a:xfrm>
          <a:off x="0" y="0"/>
          <a:ext cx="0" cy="0"/>
          <a:chOff x="0" y="0"/>
          <a:chExt cx="0" cy="0"/>
        </a:xfrm>
      </p:grpSpPr>
      <p:sp>
        <p:nvSpPr>
          <p:cNvPr id="2635" name="Google Shape;2635;p57"/>
          <p:cNvSpPr txBox="1"/>
          <p:nvPr>
            <p:ph idx="1" type="body"/>
          </p:nvPr>
        </p:nvSpPr>
        <p:spPr>
          <a:xfrm>
            <a:off x="7509125" y="-39600"/>
            <a:ext cx="1524900" cy="4311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n"/>
              <a:t>DATE</a:t>
            </a:r>
            <a:endParaRPr/>
          </a:p>
          <a:p>
            <a:pPr indent="0" lvl="0" marL="0" rtl="0" algn="r">
              <a:spcBef>
                <a:spcPts val="0"/>
              </a:spcBef>
              <a:spcAft>
                <a:spcPts val="0"/>
              </a:spcAft>
              <a:buNone/>
            </a:pPr>
            <a:r>
              <a:t/>
            </a:r>
            <a:endParaRPr/>
          </a:p>
        </p:txBody>
      </p:sp>
      <p:sp>
        <p:nvSpPr>
          <p:cNvPr id="2636" name="Google Shape;2636;p57"/>
          <p:cNvSpPr/>
          <p:nvPr/>
        </p:nvSpPr>
        <p:spPr>
          <a:xfrm>
            <a:off x="5843650" y="465150"/>
            <a:ext cx="2649968" cy="849942"/>
          </a:xfrm>
          <a:custGeom>
            <a:rect b="b" l="l" r="r" t="t"/>
            <a:pathLst>
              <a:path extrusionOk="0" h="949656" w="1775523">
                <a:moveTo>
                  <a:pt x="1439418" y="0"/>
                </a:moveTo>
                <a:lnTo>
                  <a:pt x="336233" y="0"/>
                </a:lnTo>
                <a:cubicBezTo>
                  <a:pt x="151321" y="0"/>
                  <a:pt x="0" y="151321"/>
                  <a:pt x="0" y="336233"/>
                </a:cubicBezTo>
                <a:lnTo>
                  <a:pt x="0" y="336233"/>
                </a:lnTo>
                <a:cubicBezTo>
                  <a:pt x="0" y="521145"/>
                  <a:pt x="151321" y="672465"/>
                  <a:pt x="336233" y="672465"/>
                </a:cubicBezTo>
                <a:lnTo>
                  <a:pt x="1208913" y="672465"/>
                </a:lnTo>
                <a:cubicBezTo>
                  <a:pt x="1243330" y="724091"/>
                  <a:pt x="1406017" y="956183"/>
                  <a:pt x="1544828" y="949516"/>
                </a:cubicBezTo>
                <a:lnTo>
                  <a:pt x="1545019" y="949516"/>
                </a:lnTo>
                <a:cubicBezTo>
                  <a:pt x="1551940" y="949516"/>
                  <a:pt x="1555750" y="941515"/>
                  <a:pt x="1551305" y="936181"/>
                </a:cubicBezTo>
                <a:cubicBezTo>
                  <a:pt x="1540701" y="923481"/>
                  <a:pt x="1529144" y="904431"/>
                  <a:pt x="1523365" y="893763"/>
                </a:cubicBezTo>
                <a:cubicBezTo>
                  <a:pt x="1516825" y="881761"/>
                  <a:pt x="1463992" y="766191"/>
                  <a:pt x="1473073" y="670751"/>
                </a:cubicBezTo>
                <a:cubicBezTo>
                  <a:pt x="1642301" y="653669"/>
                  <a:pt x="1775523" y="509778"/>
                  <a:pt x="1775523" y="336233"/>
                </a:cubicBezTo>
                <a:lnTo>
                  <a:pt x="1775523" y="336233"/>
                </a:lnTo>
                <a:cubicBezTo>
                  <a:pt x="1775523" y="151321"/>
                  <a:pt x="1624203" y="0"/>
                  <a:pt x="1439291" y="0"/>
                </a:cubicBezTo>
                <a:close/>
              </a:path>
            </a:pathLst>
          </a:custGeom>
          <a:solidFill>
            <a:schemeClr val="accent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37" name="Google Shape;2637;p57"/>
          <p:cNvSpPr txBox="1"/>
          <p:nvPr/>
        </p:nvSpPr>
        <p:spPr>
          <a:xfrm>
            <a:off x="6032450" y="465150"/>
            <a:ext cx="2392200" cy="572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sz="2800">
                <a:solidFill>
                  <a:schemeClr val="dk1"/>
                </a:solidFill>
                <a:latin typeface="Lexend"/>
                <a:ea typeface="Lexend"/>
                <a:cs typeface="Lexend"/>
                <a:sym typeface="Lexend"/>
              </a:rPr>
              <a:t>Role: Doctor</a:t>
            </a:r>
            <a:endParaRPr sz="2800">
              <a:solidFill>
                <a:schemeClr val="dk1"/>
              </a:solidFill>
              <a:latin typeface="Lexend"/>
              <a:ea typeface="Lexend"/>
              <a:cs typeface="Lexend"/>
              <a:sym typeface="Lexend"/>
            </a:endParaRPr>
          </a:p>
        </p:txBody>
      </p:sp>
      <p:pic>
        <p:nvPicPr>
          <p:cNvPr id="2638" name="Google Shape;2638;p57" title="Doctor.mp4">
            <a:hlinkClick r:id="rId3"/>
          </p:cNvPr>
          <p:cNvPicPr preferRelativeResize="0"/>
          <p:nvPr/>
        </p:nvPicPr>
        <p:blipFill>
          <a:blip r:embed="rId4">
            <a:alphaModFix/>
          </a:blip>
          <a:stretch>
            <a:fillRect/>
          </a:stretch>
        </p:blipFill>
        <p:spPr>
          <a:xfrm>
            <a:off x="1439900" y="1315092"/>
            <a:ext cx="6264192" cy="352360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8"/>
                                        </p:tgtEl>
                                        <p:attrNameLst>
                                          <p:attrName>style.visibility</p:attrName>
                                        </p:attrNameLst>
                                      </p:cBhvr>
                                      <p:to>
                                        <p:strVal val="visible"/>
                                      </p:to>
                                    </p:set>
                                    <p:animEffect filter="fade" transition="in">
                                      <p:cBhvr>
                                        <p:cTn dur="1000"/>
                                        <p:tgtEl>
                                          <p:spTgt spid="26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2" name="Shape 2642"/>
        <p:cNvGrpSpPr/>
        <p:nvPr/>
      </p:nvGrpSpPr>
      <p:grpSpPr>
        <a:xfrm>
          <a:off x="0" y="0"/>
          <a:ext cx="0" cy="0"/>
          <a:chOff x="0" y="0"/>
          <a:chExt cx="0" cy="0"/>
        </a:xfrm>
      </p:grpSpPr>
      <p:sp>
        <p:nvSpPr>
          <p:cNvPr id="2643" name="Google Shape;2643;p58"/>
          <p:cNvSpPr/>
          <p:nvPr/>
        </p:nvSpPr>
        <p:spPr>
          <a:xfrm>
            <a:off x="438600" y="505325"/>
            <a:ext cx="3082516" cy="704255"/>
          </a:xfrm>
          <a:custGeom>
            <a:rect b="b" l="l" r="r" t="t"/>
            <a:pathLst>
              <a:path extrusionOk="0" h="555625" w="922909">
                <a:moveTo>
                  <a:pt x="0" y="0"/>
                </a:moveTo>
                <a:lnTo>
                  <a:pt x="922909" y="0"/>
                </a:lnTo>
                <a:lnTo>
                  <a:pt x="922909" y="555625"/>
                </a:lnTo>
                <a:lnTo>
                  <a:pt x="0" y="555625"/>
                </a:lnTo>
                <a:close/>
              </a:path>
            </a:pathLst>
          </a:custGeom>
          <a:solidFill>
            <a:schemeClr val="accent5"/>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44" name="Google Shape;2644;p58"/>
          <p:cNvSpPr txBox="1"/>
          <p:nvPr/>
        </p:nvSpPr>
        <p:spPr>
          <a:xfrm>
            <a:off x="438600" y="571100"/>
            <a:ext cx="3083400" cy="572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sz="2800">
                <a:solidFill>
                  <a:schemeClr val="dk1"/>
                </a:solidFill>
                <a:latin typeface="Lexend"/>
                <a:ea typeface="Lexend"/>
                <a:cs typeface="Lexend"/>
                <a:sym typeface="Lexend"/>
              </a:rPr>
              <a:t>Role: Pharmacist</a:t>
            </a:r>
            <a:endParaRPr sz="2800">
              <a:solidFill>
                <a:schemeClr val="dk1"/>
              </a:solidFill>
              <a:latin typeface="Lexend"/>
              <a:ea typeface="Lexend"/>
              <a:cs typeface="Lexend"/>
              <a:sym typeface="Lexend"/>
            </a:endParaRPr>
          </a:p>
        </p:txBody>
      </p:sp>
      <p:pic>
        <p:nvPicPr>
          <p:cNvPr id="2645" name="Google Shape;2645;p58" title="Pharmacist.mp4">
            <a:hlinkClick r:id="rId3"/>
          </p:cNvPr>
          <p:cNvPicPr preferRelativeResize="0"/>
          <p:nvPr/>
        </p:nvPicPr>
        <p:blipFill>
          <a:blip r:embed="rId4">
            <a:alphaModFix/>
          </a:blip>
          <a:stretch>
            <a:fillRect/>
          </a:stretch>
        </p:blipFill>
        <p:spPr>
          <a:xfrm>
            <a:off x="1346113" y="1371605"/>
            <a:ext cx="6451771" cy="362912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5"/>
                                        </p:tgtEl>
                                        <p:attrNameLst>
                                          <p:attrName>style.visibility</p:attrName>
                                        </p:attrNameLst>
                                      </p:cBhvr>
                                      <p:to>
                                        <p:strVal val="visible"/>
                                      </p:to>
                                    </p:set>
                                    <p:animEffect filter="fade" transition="in">
                                      <p:cBhvr>
                                        <p:cTn dur="1000"/>
                                        <p:tgtEl>
                                          <p:spTgt spid="26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9" name="Shape 2649"/>
        <p:cNvGrpSpPr/>
        <p:nvPr/>
      </p:nvGrpSpPr>
      <p:grpSpPr>
        <a:xfrm>
          <a:off x="0" y="0"/>
          <a:ext cx="0" cy="0"/>
          <a:chOff x="0" y="0"/>
          <a:chExt cx="0" cy="0"/>
        </a:xfrm>
      </p:grpSpPr>
      <p:grpSp>
        <p:nvGrpSpPr>
          <p:cNvPr id="2650" name="Google Shape;2650;p59"/>
          <p:cNvGrpSpPr/>
          <p:nvPr/>
        </p:nvGrpSpPr>
        <p:grpSpPr>
          <a:xfrm>
            <a:off x="6632542" y="347229"/>
            <a:ext cx="2303375" cy="812959"/>
            <a:chOff x="5351018" y="4955476"/>
            <a:chExt cx="4003085" cy="1380236"/>
          </a:xfrm>
        </p:grpSpPr>
        <p:sp>
          <p:nvSpPr>
            <p:cNvPr id="2651" name="Google Shape;2651;p59"/>
            <p:cNvSpPr/>
            <p:nvPr/>
          </p:nvSpPr>
          <p:spPr>
            <a:xfrm>
              <a:off x="5411982" y="5018982"/>
              <a:ext cx="3885217" cy="1253236"/>
            </a:xfrm>
            <a:custGeom>
              <a:rect b="b" l="l" r="r" t="t"/>
              <a:pathLst>
                <a:path extrusionOk="0" h="1253236" w="2932239">
                  <a:moveTo>
                    <a:pt x="0" y="0"/>
                  </a:moveTo>
                  <a:lnTo>
                    <a:pt x="2932240" y="0"/>
                  </a:lnTo>
                  <a:lnTo>
                    <a:pt x="2932240" y="1253236"/>
                  </a:lnTo>
                  <a:lnTo>
                    <a:pt x="0" y="1253236"/>
                  </a:lnTo>
                  <a:close/>
                </a:path>
              </a:pathLst>
            </a:custGeom>
            <a:solidFill>
              <a:schemeClr val="lt2"/>
            </a:solidFill>
            <a:ln cap="flat" cmpd="sng" w="9525">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chemeClr val="dk1"/>
                </a:solidFill>
              </a:endParaRPr>
            </a:p>
          </p:txBody>
        </p:sp>
        <p:sp>
          <p:nvSpPr>
            <p:cNvPr id="2652" name="Google Shape;2652;p59"/>
            <p:cNvSpPr/>
            <p:nvPr/>
          </p:nvSpPr>
          <p:spPr>
            <a:xfrm>
              <a:off x="5351018" y="4955476"/>
              <a:ext cx="121920" cy="127000"/>
            </a:xfrm>
            <a:custGeom>
              <a:rect b="b" l="l" r="r" t="t"/>
              <a:pathLst>
                <a:path extrusionOk="0" h="127000" w="121920">
                  <a:moveTo>
                    <a:pt x="0" y="0"/>
                  </a:moveTo>
                  <a:lnTo>
                    <a:pt x="121920" y="0"/>
                  </a:lnTo>
                  <a:lnTo>
                    <a:pt x="121920" y="127000"/>
                  </a:lnTo>
                  <a:lnTo>
                    <a:pt x="0" y="127000"/>
                  </a:lnTo>
                  <a:close/>
                </a:path>
              </a:pathLst>
            </a:custGeom>
            <a:solidFill>
              <a:schemeClr val="lt2"/>
            </a:solidFill>
            <a:ln cap="flat" cmpd="sng" w="9525">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chemeClr val="dk1"/>
                </a:solidFill>
              </a:endParaRPr>
            </a:p>
          </p:txBody>
        </p:sp>
        <p:sp>
          <p:nvSpPr>
            <p:cNvPr id="2653" name="Google Shape;2653;p59"/>
            <p:cNvSpPr/>
            <p:nvPr/>
          </p:nvSpPr>
          <p:spPr>
            <a:xfrm>
              <a:off x="5351018" y="6208712"/>
              <a:ext cx="121920" cy="127000"/>
            </a:xfrm>
            <a:custGeom>
              <a:rect b="b" l="l" r="r" t="t"/>
              <a:pathLst>
                <a:path extrusionOk="0" h="127000" w="121920">
                  <a:moveTo>
                    <a:pt x="0" y="0"/>
                  </a:moveTo>
                  <a:lnTo>
                    <a:pt x="121920" y="0"/>
                  </a:lnTo>
                  <a:lnTo>
                    <a:pt x="121920" y="127000"/>
                  </a:lnTo>
                  <a:lnTo>
                    <a:pt x="0" y="127000"/>
                  </a:lnTo>
                  <a:close/>
                </a:path>
              </a:pathLst>
            </a:custGeom>
            <a:solidFill>
              <a:schemeClr val="lt2"/>
            </a:solidFill>
            <a:ln cap="flat" cmpd="sng" w="9525">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chemeClr val="dk1"/>
                </a:solidFill>
              </a:endParaRPr>
            </a:p>
          </p:txBody>
        </p:sp>
        <p:sp>
          <p:nvSpPr>
            <p:cNvPr id="2654" name="Google Shape;2654;p59"/>
            <p:cNvSpPr/>
            <p:nvPr/>
          </p:nvSpPr>
          <p:spPr>
            <a:xfrm>
              <a:off x="9232183" y="4955476"/>
              <a:ext cx="121920" cy="127000"/>
            </a:xfrm>
            <a:custGeom>
              <a:rect b="b" l="l" r="r" t="t"/>
              <a:pathLst>
                <a:path extrusionOk="0" h="127000" w="121920">
                  <a:moveTo>
                    <a:pt x="0" y="0"/>
                  </a:moveTo>
                  <a:lnTo>
                    <a:pt x="121919" y="0"/>
                  </a:lnTo>
                  <a:lnTo>
                    <a:pt x="121919" y="127000"/>
                  </a:lnTo>
                  <a:lnTo>
                    <a:pt x="0" y="127000"/>
                  </a:lnTo>
                  <a:close/>
                </a:path>
              </a:pathLst>
            </a:custGeom>
            <a:solidFill>
              <a:schemeClr val="lt2"/>
            </a:solidFill>
            <a:ln cap="flat" cmpd="sng" w="9525">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chemeClr val="dk1"/>
                </a:solidFill>
              </a:endParaRPr>
            </a:p>
          </p:txBody>
        </p:sp>
        <p:sp>
          <p:nvSpPr>
            <p:cNvPr id="2655" name="Google Shape;2655;p59"/>
            <p:cNvSpPr/>
            <p:nvPr/>
          </p:nvSpPr>
          <p:spPr>
            <a:xfrm>
              <a:off x="9232183" y="6208712"/>
              <a:ext cx="121920" cy="127000"/>
            </a:xfrm>
            <a:custGeom>
              <a:rect b="b" l="l" r="r" t="t"/>
              <a:pathLst>
                <a:path extrusionOk="0" h="127000" w="121920">
                  <a:moveTo>
                    <a:pt x="0" y="0"/>
                  </a:moveTo>
                  <a:lnTo>
                    <a:pt x="121919" y="0"/>
                  </a:lnTo>
                  <a:lnTo>
                    <a:pt x="121919" y="127000"/>
                  </a:lnTo>
                  <a:lnTo>
                    <a:pt x="0" y="127000"/>
                  </a:lnTo>
                  <a:close/>
                </a:path>
              </a:pathLst>
            </a:custGeom>
            <a:solidFill>
              <a:schemeClr val="lt2"/>
            </a:solidFill>
            <a:ln cap="flat" cmpd="sng" w="9525">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chemeClr val="dk1"/>
                </a:solidFill>
              </a:endParaRPr>
            </a:p>
          </p:txBody>
        </p:sp>
      </p:grpSp>
      <p:sp>
        <p:nvSpPr>
          <p:cNvPr id="2656" name="Google Shape;2656;p59"/>
          <p:cNvSpPr/>
          <p:nvPr/>
        </p:nvSpPr>
        <p:spPr>
          <a:xfrm>
            <a:off x="8297355" y="1040059"/>
            <a:ext cx="202553" cy="256830"/>
          </a:xfrm>
          <a:custGeom>
            <a:rect b="b" l="l" r="r" t="t"/>
            <a:pathLst>
              <a:path extrusionOk="0" h="19170" w="15575">
                <a:moveTo>
                  <a:pt x="0" y="0"/>
                </a:moveTo>
                <a:lnTo>
                  <a:pt x="3354" y="19170"/>
                </a:lnTo>
                <a:lnTo>
                  <a:pt x="7668" y="11502"/>
                </a:lnTo>
                <a:lnTo>
                  <a:pt x="15575" y="8866"/>
                </a:lnTo>
                <a:close/>
              </a:path>
            </a:pathLst>
          </a:custGeom>
          <a:solidFill>
            <a:schemeClr val="accent1"/>
          </a:solidFill>
          <a:ln cap="flat" cmpd="sng" w="9525">
            <a:solidFill>
              <a:schemeClr val="accent4"/>
            </a:solidFill>
            <a:prstDash val="solid"/>
            <a:round/>
            <a:headEnd len="med" w="med" type="none"/>
            <a:tailEnd len="med" w="med" type="none"/>
          </a:ln>
        </p:spPr>
      </p:sp>
      <p:sp>
        <p:nvSpPr>
          <p:cNvPr id="2657" name="Google Shape;2657;p59"/>
          <p:cNvSpPr txBox="1"/>
          <p:nvPr/>
        </p:nvSpPr>
        <p:spPr>
          <a:xfrm>
            <a:off x="6683200" y="467363"/>
            <a:ext cx="2421900" cy="572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sz="2800">
                <a:solidFill>
                  <a:schemeClr val="dk1"/>
                </a:solidFill>
                <a:latin typeface="Lexend"/>
                <a:ea typeface="Lexend"/>
                <a:cs typeface="Lexend"/>
                <a:sym typeface="Lexend"/>
              </a:rPr>
              <a:t>Role: Admin</a:t>
            </a:r>
            <a:endParaRPr sz="2800">
              <a:solidFill>
                <a:schemeClr val="dk1"/>
              </a:solidFill>
              <a:latin typeface="Lexend"/>
              <a:ea typeface="Lexend"/>
              <a:cs typeface="Lexend"/>
              <a:sym typeface="Lexend"/>
            </a:endParaRPr>
          </a:p>
        </p:txBody>
      </p:sp>
      <p:pic>
        <p:nvPicPr>
          <p:cNvPr id="2658" name="Google Shape;2658;p59" title="Administrator.mp4">
            <a:hlinkClick r:id="rId3"/>
          </p:cNvPr>
          <p:cNvPicPr preferRelativeResize="0"/>
          <p:nvPr/>
        </p:nvPicPr>
        <p:blipFill>
          <a:blip r:embed="rId4">
            <a:alphaModFix/>
          </a:blip>
          <a:stretch>
            <a:fillRect/>
          </a:stretch>
        </p:blipFill>
        <p:spPr>
          <a:xfrm>
            <a:off x="1469350" y="1371588"/>
            <a:ext cx="6205312" cy="349048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8"/>
                                        </p:tgtEl>
                                        <p:attrNameLst>
                                          <p:attrName>style.visibility</p:attrName>
                                        </p:attrNameLst>
                                      </p:cBhvr>
                                      <p:to>
                                        <p:strVal val="visible"/>
                                      </p:to>
                                    </p:set>
                                    <p:animEffect filter="fade" transition="in">
                                      <p:cBhvr>
                                        <p:cTn dur="1000"/>
                                        <p:tgtEl>
                                          <p:spTgt spid="26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2" name="Shape 2662"/>
        <p:cNvGrpSpPr/>
        <p:nvPr/>
      </p:nvGrpSpPr>
      <p:grpSpPr>
        <a:xfrm>
          <a:off x="0" y="0"/>
          <a:ext cx="0" cy="0"/>
          <a:chOff x="0" y="0"/>
          <a:chExt cx="0" cy="0"/>
        </a:xfrm>
      </p:grpSpPr>
      <p:sp>
        <p:nvSpPr>
          <p:cNvPr id="2663" name="Google Shape;2663;p60"/>
          <p:cNvSpPr/>
          <p:nvPr/>
        </p:nvSpPr>
        <p:spPr>
          <a:xfrm>
            <a:off x="327700" y="1318175"/>
            <a:ext cx="8428800" cy="20625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664" name="Google Shape;2664;p60"/>
          <p:cNvSpPr txBox="1"/>
          <p:nvPr>
            <p:ph type="title"/>
          </p:nvPr>
        </p:nvSpPr>
        <p:spPr>
          <a:xfrm>
            <a:off x="209775" y="468575"/>
            <a:ext cx="5016000" cy="849600"/>
          </a:xfrm>
          <a:prstGeom prst="rect">
            <a:avLst/>
          </a:prstGeom>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a:t>Reflection</a:t>
            </a:r>
            <a:endParaRPr/>
          </a:p>
        </p:txBody>
      </p:sp>
      <p:sp>
        <p:nvSpPr>
          <p:cNvPr id="2665" name="Google Shape;2665;p60"/>
          <p:cNvSpPr txBox="1"/>
          <p:nvPr/>
        </p:nvSpPr>
        <p:spPr>
          <a:xfrm>
            <a:off x="397975" y="1528550"/>
            <a:ext cx="7971000" cy="1662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accent3"/>
              </a:buClr>
              <a:buSzPts val="1200"/>
              <a:buFont typeface="Lexend"/>
              <a:buChar char="●"/>
            </a:pPr>
            <a:r>
              <a:rPr b="1" lang="en" sz="1200">
                <a:solidFill>
                  <a:schemeClr val="accent3"/>
                </a:solidFill>
                <a:latin typeface="Lexend"/>
                <a:ea typeface="Lexend"/>
                <a:cs typeface="Lexend"/>
                <a:sym typeface="Lexend"/>
              </a:rPr>
              <a:t>Developing UML with varying levels of OOP and BCE </a:t>
            </a:r>
            <a:r>
              <a:rPr b="1" lang="en" sz="1200">
                <a:solidFill>
                  <a:schemeClr val="accent3"/>
                </a:solidFill>
                <a:latin typeface="Lexend"/>
                <a:ea typeface="Lexend"/>
                <a:cs typeface="Lexend"/>
                <a:sym typeface="Lexend"/>
              </a:rPr>
              <a:t>knowledge</a:t>
            </a:r>
            <a:endParaRPr b="1" sz="1200">
              <a:solidFill>
                <a:schemeClr val="accent3"/>
              </a:solidFill>
              <a:latin typeface="Lexend"/>
              <a:ea typeface="Lexend"/>
              <a:cs typeface="Lexend"/>
              <a:sym typeface="Lexend"/>
            </a:endParaRPr>
          </a:p>
          <a:p>
            <a:pPr indent="-304800" lvl="1" marL="914400" rtl="0" algn="l">
              <a:spcBef>
                <a:spcPts val="0"/>
              </a:spcBef>
              <a:spcAft>
                <a:spcPts val="0"/>
              </a:spcAft>
              <a:buClr>
                <a:schemeClr val="dk1"/>
              </a:buClr>
              <a:buSzPts val="1200"/>
              <a:buFont typeface="Lexend Light"/>
              <a:buChar char="○"/>
            </a:pPr>
            <a:r>
              <a:rPr lang="en" sz="1200">
                <a:solidFill>
                  <a:schemeClr val="dk1"/>
                </a:solidFill>
                <a:latin typeface="Lexend Light"/>
                <a:ea typeface="Lexend Light"/>
                <a:cs typeface="Lexend Light"/>
                <a:sym typeface="Lexend Light"/>
              </a:rPr>
              <a:t>Solution: Started with a basic skeleton</a:t>
            </a:r>
            <a:endParaRPr sz="1200">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sz="1200">
              <a:solidFill>
                <a:schemeClr val="dk1"/>
              </a:solidFill>
              <a:latin typeface="Lexend Light"/>
              <a:ea typeface="Lexend Light"/>
              <a:cs typeface="Lexend Light"/>
              <a:sym typeface="Lexend Light"/>
            </a:endParaRPr>
          </a:p>
          <a:p>
            <a:pPr indent="-304800" lvl="0" marL="457200" rtl="0" algn="l">
              <a:spcBef>
                <a:spcPts val="0"/>
              </a:spcBef>
              <a:spcAft>
                <a:spcPts val="0"/>
              </a:spcAft>
              <a:buClr>
                <a:schemeClr val="accent3"/>
              </a:buClr>
              <a:buSzPts val="1200"/>
              <a:buFont typeface="Lexend Light"/>
              <a:buChar char="●"/>
            </a:pPr>
            <a:r>
              <a:rPr b="1" lang="en" sz="1200">
                <a:solidFill>
                  <a:schemeClr val="accent3"/>
                </a:solidFill>
                <a:latin typeface="Lexend"/>
                <a:ea typeface="Lexend"/>
                <a:cs typeface="Lexend"/>
                <a:sym typeface="Lexend"/>
              </a:rPr>
              <a:t>Distribution of Work: </a:t>
            </a:r>
            <a:r>
              <a:rPr b="1" lang="en" sz="1200">
                <a:solidFill>
                  <a:schemeClr val="accent3"/>
                </a:solidFill>
                <a:latin typeface="Lexend"/>
                <a:ea typeface="Lexend"/>
                <a:cs typeface="Lexend"/>
                <a:sym typeface="Lexend"/>
              </a:rPr>
              <a:t>interdependencies</a:t>
            </a:r>
            <a:r>
              <a:rPr b="1" lang="en" sz="1200">
                <a:solidFill>
                  <a:schemeClr val="accent3"/>
                </a:solidFill>
                <a:latin typeface="Lexend"/>
                <a:ea typeface="Lexend"/>
                <a:cs typeface="Lexend"/>
                <a:sym typeface="Lexend"/>
              </a:rPr>
              <a:t> required close collaboration</a:t>
            </a:r>
            <a:endParaRPr sz="1200">
              <a:solidFill>
                <a:schemeClr val="dk1"/>
              </a:solidFill>
              <a:latin typeface="Lexend Light"/>
              <a:ea typeface="Lexend Light"/>
              <a:cs typeface="Lexend Light"/>
              <a:sym typeface="Lexend Light"/>
            </a:endParaRPr>
          </a:p>
          <a:p>
            <a:pPr indent="-304800" lvl="1" marL="914400" rtl="0" algn="l">
              <a:spcBef>
                <a:spcPts val="0"/>
              </a:spcBef>
              <a:spcAft>
                <a:spcPts val="0"/>
              </a:spcAft>
              <a:buClr>
                <a:schemeClr val="dk1"/>
              </a:buClr>
              <a:buSzPts val="1200"/>
              <a:buFont typeface="Lexend Light"/>
              <a:buChar char="○"/>
            </a:pPr>
            <a:r>
              <a:rPr lang="en" sz="1200">
                <a:solidFill>
                  <a:schemeClr val="dk1"/>
                </a:solidFill>
                <a:latin typeface="Lexend Light"/>
                <a:ea typeface="Lexend Light"/>
                <a:cs typeface="Lexend Light"/>
                <a:sym typeface="Lexend Light"/>
              </a:rPr>
              <a:t>Solution: Used pair programming for better code quality</a:t>
            </a:r>
            <a:endParaRPr sz="1200">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sz="1200">
              <a:solidFill>
                <a:schemeClr val="dk1"/>
              </a:solidFill>
              <a:latin typeface="Lexend Light"/>
              <a:ea typeface="Lexend Light"/>
              <a:cs typeface="Lexend Light"/>
              <a:sym typeface="Lexend Light"/>
            </a:endParaRPr>
          </a:p>
          <a:p>
            <a:pPr indent="-304800" lvl="0" marL="457200" rtl="0" algn="l">
              <a:spcBef>
                <a:spcPts val="0"/>
              </a:spcBef>
              <a:spcAft>
                <a:spcPts val="0"/>
              </a:spcAft>
              <a:buClr>
                <a:schemeClr val="accent3"/>
              </a:buClr>
              <a:buSzPts val="1200"/>
              <a:buFont typeface="Lexend Light"/>
              <a:buChar char="●"/>
            </a:pPr>
            <a:r>
              <a:rPr b="1" lang="en" sz="1200">
                <a:solidFill>
                  <a:schemeClr val="accent3"/>
                </a:solidFill>
                <a:latin typeface="Lexend"/>
                <a:ea typeface="Lexend"/>
                <a:cs typeface="Lexend"/>
                <a:sym typeface="Lexend"/>
              </a:rPr>
              <a:t>Integrating OOP principles</a:t>
            </a:r>
            <a:endParaRPr b="1" sz="1200">
              <a:solidFill>
                <a:schemeClr val="accent3"/>
              </a:solidFill>
              <a:latin typeface="Lexend"/>
              <a:ea typeface="Lexend"/>
              <a:cs typeface="Lexend"/>
              <a:sym typeface="Lexend"/>
            </a:endParaRPr>
          </a:p>
          <a:p>
            <a:pPr indent="-304800" lvl="1" marL="914400" rtl="0" algn="l">
              <a:spcBef>
                <a:spcPts val="0"/>
              </a:spcBef>
              <a:spcAft>
                <a:spcPts val="0"/>
              </a:spcAft>
              <a:buClr>
                <a:schemeClr val="dk1"/>
              </a:buClr>
              <a:buSzPts val="1200"/>
              <a:buFont typeface="Lexend Light"/>
              <a:buChar char="○"/>
            </a:pPr>
            <a:r>
              <a:rPr lang="en" sz="1200">
                <a:solidFill>
                  <a:schemeClr val="dk1"/>
                </a:solidFill>
                <a:latin typeface="Lexend Light"/>
                <a:ea typeface="Lexend Light"/>
                <a:cs typeface="Lexend Light"/>
                <a:sym typeface="Lexend Light"/>
              </a:rPr>
              <a:t> JDK constraints &gt; adding static methods to interface</a:t>
            </a:r>
            <a:endParaRPr sz="1200">
              <a:solidFill>
                <a:schemeClr val="dk1"/>
              </a:solidFill>
              <a:latin typeface="Lexend Light"/>
              <a:ea typeface="Lexend Light"/>
              <a:cs typeface="Lexend Light"/>
              <a:sym typeface="Lexend Light"/>
            </a:endParaRPr>
          </a:p>
        </p:txBody>
      </p:sp>
      <p:sp>
        <p:nvSpPr>
          <p:cNvPr id="2666" name="Google Shape;2666;p60"/>
          <p:cNvSpPr/>
          <p:nvPr/>
        </p:nvSpPr>
        <p:spPr>
          <a:xfrm>
            <a:off x="1167625" y="3649200"/>
            <a:ext cx="6431700" cy="891300"/>
          </a:xfrm>
          <a:prstGeom prst="roundRect">
            <a:avLst>
              <a:gd fmla="val 16667" name="adj"/>
            </a:avLst>
          </a:prstGeom>
          <a:solidFill>
            <a:schemeClr val="accent3"/>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u="sng">
                <a:solidFill>
                  <a:schemeClr val="lt2"/>
                </a:solidFill>
                <a:latin typeface="Lexend"/>
                <a:ea typeface="Lexend"/>
                <a:cs typeface="Lexend"/>
                <a:sym typeface="Lexend"/>
              </a:rPr>
              <a:t>Key Takeaways:</a:t>
            </a:r>
            <a:endParaRPr b="1" u="sng">
              <a:solidFill>
                <a:schemeClr val="lt2"/>
              </a:solidFill>
              <a:latin typeface="Lexend"/>
              <a:ea typeface="Lexend"/>
              <a:cs typeface="Lexend"/>
              <a:sym typeface="Lexend"/>
            </a:endParaRPr>
          </a:p>
          <a:p>
            <a:pPr indent="0" lvl="0" marL="0" rtl="0" algn="ctr">
              <a:spcBef>
                <a:spcPts val="0"/>
              </a:spcBef>
              <a:spcAft>
                <a:spcPts val="0"/>
              </a:spcAft>
              <a:buNone/>
            </a:pPr>
            <a:r>
              <a:rPr lang="en">
                <a:solidFill>
                  <a:schemeClr val="lt2"/>
                </a:solidFill>
                <a:latin typeface="Lexend Light"/>
                <a:ea typeface="Lexend Light"/>
                <a:cs typeface="Lexend Light"/>
                <a:sym typeface="Lexend Light"/>
              </a:rPr>
              <a:t>&gt; Improved understanding of OOP, design principles, and teamwork</a:t>
            </a:r>
            <a:endParaRPr>
              <a:solidFill>
                <a:schemeClr val="lt2"/>
              </a:solidFill>
              <a:latin typeface="Lexend Light"/>
              <a:ea typeface="Lexend Light"/>
              <a:cs typeface="Lexend Light"/>
              <a:sym typeface="Lexend Light"/>
            </a:endParaRPr>
          </a:p>
          <a:p>
            <a:pPr indent="0" lvl="0" marL="0" rtl="0" algn="ctr">
              <a:spcBef>
                <a:spcPts val="0"/>
              </a:spcBef>
              <a:spcAft>
                <a:spcPts val="0"/>
              </a:spcAft>
              <a:buNone/>
            </a:pPr>
            <a:r>
              <a:rPr lang="en">
                <a:solidFill>
                  <a:schemeClr val="lt2"/>
                </a:solidFill>
                <a:latin typeface="Lexend Light"/>
                <a:ea typeface="Lexend Light"/>
                <a:cs typeface="Lexend Light"/>
                <a:sym typeface="Lexend Light"/>
              </a:rPr>
              <a:t>&gt; Project has potential for a robust HMS</a:t>
            </a:r>
            <a:endParaRPr>
              <a:solidFill>
                <a:schemeClr val="lt2"/>
              </a:solidFill>
              <a:latin typeface="Lexend Light"/>
              <a:ea typeface="Lexend Light"/>
              <a:cs typeface="Lexend Light"/>
              <a:sym typeface="Lexend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0" name="Shape 2670"/>
        <p:cNvGrpSpPr/>
        <p:nvPr/>
      </p:nvGrpSpPr>
      <p:grpSpPr>
        <a:xfrm>
          <a:off x="0" y="0"/>
          <a:ext cx="0" cy="0"/>
          <a:chOff x="0" y="0"/>
          <a:chExt cx="0" cy="0"/>
        </a:xfrm>
      </p:grpSpPr>
      <p:sp>
        <p:nvSpPr>
          <p:cNvPr id="2671" name="Google Shape;2671;p61"/>
          <p:cNvSpPr/>
          <p:nvPr/>
        </p:nvSpPr>
        <p:spPr>
          <a:xfrm>
            <a:off x="2329350" y="1592025"/>
            <a:ext cx="4485300" cy="20265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72" name="Google Shape;2672;p61"/>
          <p:cNvSpPr txBox="1"/>
          <p:nvPr>
            <p:ph type="title"/>
          </p:nvPr>
        </p:nvSpPr>
        <p:spPr>
          <a:xfrm>
            <a:off x="2953475" y="2146950"/>
            <a:ext cx="33639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Thank You</a:t>
            </a:r>
            <a:endParaRPr/>
          </a:p>
        </p:txBody>
      </p:sp>
      <p:sp>
        <p:nvSpPr>
          <p:cNvPr id="2673" name="Google Shape;2673;p61"/>
          <p:cNvSpPr txBox="1"/>
          <p:nvPr>
            <p:ph idx="1" type="body"/>
          </p:nvPr>
        </p:nvSpPr>
        <p:spPr>
          <a:xfrm>
            <a:off x="7895425" y="-39600"/>
            <a:ext cx="11385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t/>
            </a:r>
            <a:endParaRPr/>
          </a:p>
        </p:txBody>
      </p:sp>
      <p:sp>
        <p:nvSpPr>
          <p:cNvPr id="2674" name="Google Shape;2674;p61"/>
          <p:cNvSpPr txBox="1"/>
          <p:nvPr>
            <p:ph idx="2" type="body"/>
          </p:nvPr>
        </p:nvSpPr>
        <p:spPr>
          <a:xfrm>
            <a:off x="167325" y="-39600"/>
            <a:ext cx="11697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675" name="Google Shape;2675;p61"/>
          <p:cNvSpPr txBox="1"/>
          <p:nvPr>
            <p:ph idx="3" type="body"/>
          </p:nvPr>
        </p:nvSpPr>
        <p:spPr>
          <a:xfrm>
            <a:off x="940775" y="-39600"/>
            <a:ext cx="38103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pSp>
        <p:nvGrpSpPr>
          <p:cNvPr id="2676" name="Google Shape;2676;p61"/>
          <p:cNvGrpSpPr/>
          <p:nvPr/>
        </p:nvGrpSpPr>
        <p:grpSpPr>
          <a:xfrm>
            <a:off x="2498600" y="1731682"/>
            <a:ext cx="277873" cy="68400"/>
            <a:chOff x="411700" y="2420932"/>
            <a:chExt cx="277873" cy="68400"/>
          </a:xfrm>
        </p:grpSpPr>
        <p:sp>
          <p:nvSpPr>
            <p:cNvPr id="2677" name="Google Shape;2677;p61"/>
            <p:cNvSpPr/>
            <p:nvPr/>
          </p:nvSpPr>
          <p:spPr>
            <a:xfrm>
              <a:off x="411700" y="2420932"/>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78" name="Google Shape;2678;p61"/>
            <p:cNvSpPr/>
            <p:nvPr/>
          </p:nvSpPr>
          <p:spPr>
            <a:xfrm>
              <a:off x="516436" y="2420932"/>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79" name="Google Shape;2679;p61"/>
            <p:cNvSpPr/>
            <p:nvPr/>
          </p:nvSpPr>
          <p:spPr>
            <a:xfrm>
              <a:off x="621173" y="2420932"/>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83" name="Shape 2683"/>
        <p:cNvGrpSpPr/>
        <p:nvPr/>
      </p:nvGrpSpPr>
      <p:grpSpPr>
        <a:xfrm>
          <a:off x="0" y="0"/>
          <a:ext cx="0" cy="0"/>
          <a:chOff x="0" y="0"/>
          <a:chExt cx="0" cy="0"/>
        </a:xfrm>
      </p:grpSpPr>
      <p:sp>
        <p:nvSpPr>
          <p:cNvPr id="2684" name="Google Shape;2684;p62"/>
          <p:cNvSpPr txBox="1"/>
          <p:nvPr>
            <p:ph idx="1" type="body"/>
          </p:nvPr>
        </p:nvSpPr>
        <p:spPr>
          <a:xfrm>
            <a:off x="7895425" y="-39600"/>
            <a:ext cx="11385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rPr lang="en"/>
              <a:t>DATE</a:t>
            </a:r>
            <a:endParaRPr/>
          </a:p>
        </p:txBody>
      </p:sp>
      <p:sp>
        <p:nvSpPr>
          <p:cNvPr id="2685" name="Google Shape;2685;p62"/>
          <p:cNvSpPr txBox="1"/>
          <p:nvPr>
            <p:ph idx="2" type="subTitle"/>
          </p:nvPr>
        </p:nvSpPr>
        <p:spPr>
          <a:xfrm>
            <a:off x="5767125" y="425525"/>
            <a:ext cx="3238500" cy="73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Lorem ipsum dolor sit amet, consectetur adipiscing elit, sed do eiusmod tempor incididunt ut labore et dolore magna.</a:t>
            </a:r>
            <a:endParaRPr/>
          </a:p>
        </p:txBody>
      </p:sp>
      <p:sp>
        <p:nvSpPr>
          <p:cNvPr id="2686" name="Google Shape;2686;p62"/>
          <p:cNvSpPr txBox="1"/>
          <p:nvPr>
            <p:ph type="title"/>
          </p:nvPr>
        </p:nvSpPr>
        <p:spPr>
          <a:xfrm>
            <a:off x="208725" y="344175"/>
            <a:ext cx="5340900" cy="20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CLASS</a:t>
            </a:r>
            <a:br>
              <a:rPr lang="en"/>
            </a:br>
            <a:r>
              <a:rPr lang="en"/>
              <a:t>OVERVIEW</a:t>
            </a:r>
            <a:endParaRPr/>
          </a:p>
        </p:txBody>
      </p:sp>
      <p:sp>
        <p:nvSpPr>
          <p:cNvPr id="2687" name="Google Shape;2687;p62"/>
          <p:cNvSpPr txBox="1"/>
          <p:nvPr>
            <p:ph idx="3" type="body"/>
          </p:nvPr>
        </p:nvSpPr>
        <p:spPr>
          <a:xfrm>
            <a:off x="167325" y="-39600"/>
            <a:ext cx="11697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Name </a:t>
            </a:r>
            <a:endParaRPr/>
          </a:p>
        </p:txBody>
      </p:sp>
      <p:sp>
        <p:nvSpPr>
          <p:cNvPr id="2688" name="Google Shape;2688;p62"/>
          <p:cNvSpPr txBox="1"/>
          <p:nvPr>
            <p:ph idx="4" type="body"/>
          </p:nvPr>
        </p:nvSpPr>
        <p:spPr>
          <a:xfrm>
            <a:off x="940775" y="-39600"/>
            <a:ext cx="38103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Department    Course Number    Section    Time    Location</a:t>
            </a:r>
            <a:endParaRPr/>
          </a:p>
        </p:txBody>
      </p:sp>
      <p:grpSp>
        <p:nvGrpSpPr>
          <p:cNvPr id="2689" name="Google Shape;2689;p62"/>
          <p:cNvGrpSpPr/>
          <p:nvPr/>
        </p:nvGrpSpPr>
        <p:grpSpPr>
          <a:xfrm>
            <a:off x="1966534" y="2571650"/>
            <a:ext cx="5210945" cy="2242155"/>
            <a:chOff x="2267909" y="2831175"/>
            <a:chExt cx="4608193" cy="1982804"/>
          </a:xfrm>
        </p:grpSpPr>
        <p:grpSp>
          <p:nvGrpSpPr>
            <p:cNvPr id="2690" name="Google Shape;2690;p62"/>
            <p:cNvGrpSpPr/>
            <p:nvPr/>
          </p:nvGrpSpPr>
          <p:grpSpPr>
            <a:xfrm>
              <a:off x="2267909" y="3080044"/>
              <a:ext cx="4608193" cy="1733935"/>
              <a:chOff x="5485193" y="340487"/>
              <a:chExt cx="3462464" cy="1302829"/>
            </a:xfrm>
          </p:grpSpPr>
          <p:sp>
            <p:nvSpPr>
              <p:cNvPr id="2691" name="Google Shape;2691;p62"/>
              <p:cNvSpPr/>
              <p:nvPr/>
            </p:nvSpPr>
            <p:spPr>
              <a:xfrm>
                <a:off x="5485193" y="340487"/>
                <a:ext cx="3462464" cy="1296479"/>
              </a:xfrm>
              <a:custGeom>
                <a:rect b="b" l="l" r="r" t="t"/>
                <a:pathLst>
                  <a:path extrusionOk="0" h="1296479" w="3462464">
                    <a:moveTo>
                      <a:pt x="0" y="0"/>
                    </a:moveTo>
                    <a:lnTo>
                      <a:pt x="3462464" y="0"/>
                    </a:lnTo>
                    <a:lnTo>
                      <a:pt x="3462464" y="1296480"/>
                    </a:lnTo>
                    <a:lnTo>
                      <a:pt x="0" y="1296480"/>
                    </a:lnTo>
                    <a:close/>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92" name="Google Shape;2692;p62"/>
              <p:cNvSpPr/>
              <p:nvPr/>
            </p:nvSpPr>
            <p:spPr>
              <a:xfrm>
                <a:off x="784021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93" name="Google Shape;2693;p62"/>
              <p:cNvSpPr/>
              <p:nvPr/>
            </p:nvSpPr>
            <p:spPr>
              <a:xfrm>
                <a:off x="802481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94" name="Google Shape;2694;p62"/>
              <p:cNvSpPr/>
              <p:nvPr/>
            </p:nvSpPr>
            <p:spPr>
              <a:xfrm>
                <a:off x="820934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95" name="Google Shape;2695;p62"/>
              <p:cNvSpPr/>
              <p:nvPr/>
            </p:nvSpPr>
            <p:spPr>
              <a:xfrm>
                <a:off x="839393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96" name="Google Shape;2696;p62"/>
              <p:cNvSpPr/>
              <p:nvPr/>
            </p:nvSpPr>
            <p:spPr>
              <a:xfrm>
                <a:off x="857853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97" name="Google Shape;2697;p62"/>
              <p:cNvSpPr/>
              <p:nvPr/>
            </p:nvSpPr>
            <p:spPr>
              <a:xfrm>
                <a:off x="876306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98" name="Google Shape;2698;p62"/>
              <p:cNvSpPr/>
              <p:nvPr/>
            </p:nvSpPr>
            <p:spPr>
              <a:xfrm>
                <a:off x="675500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99" name="Google Shape;2699;p62"/>
              <p:cNvSpPr/>
              <p:nvPr/>
            </p:nvSpPr>
            <p:spPr>
              <a:xfrm>
                <a:off x="693959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00" name="Google Shape;2700;p62"/>
              <p:cNvSpPr/>
              <p:nvPr/>
            </p:nvSpPr>
            <p:spPr>
              <a:xfrm>
                <a:off x="712412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01" name="Google Shape;2701;p62"/>
              <p:cNvSpPr/>
              <p:nvPr/>
            </p:nvSpPr>
            <p:spPr>
              <a:xfrm>
                <a:off x="730872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02" name="Google Shape;2702;p62"/>
              <p:cNvSpPr/>
              <p:nvPr/>
            </p:nvSpPr>
            <p:spPr>
              <a:xfrm>
                <a:off x="749331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03" name="Google Shape;2703;p62"/>
              <p:cNvSpPr/>
              <p:nvPr/>
            </p:nvSpPr>
            <p:spPr>
              <a:xfrm>
                <a:off x="7677911"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04" name="Google Shape;2704;p62"/>
              <p:cNvSpPr/>
              <p:nvPr/>
            </p:nvSpPr>
            <p:spPr>
              <a:xfrm>
                <a:off x="566978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05" name="Google Shape;2705;p62"/>
              <p:cNvSpPr/>
              <p:nvPr/>
            </p:nvSpPr>
            <p:spPr>
              <a:xfrm>
                <a:off x="585438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06" name="Google Shape;2706;p62"/>
              <p:cNvSpPr/>
              <p:nvPr/>
            </p:nvSpPr>
            <p:spPr>
              <a:xfrm>
                <a:off x="603897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07" name="Google Shape;2707;p62"/>
              <p:cNvSpPr/>
              <p:nvPr/>
            </p:nvSpPr>
            <p:spPr>
              <a:xfrm>
                <a:off x="622350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08" name="Google Shape;2708;p62"/>
              <p:cNvSpPr/>
              <p:nvPr/>
            </p:nvSpPr>
            <p:spPr>
              <a:xfrm>
                <a:off x="640810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09" name="Google Shape;2709;p62"/>
              <p:cNvSpPr/>
              <p:nvPr/>
            </p:nvSpPr>
            <p:spPr>
              <a:xfrm>
                <a:off x="659269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10" name="Google Shape;2710;p62"/>
              <p:cNvSpPr/>
              <p:nvPr/>
            </p:nvSpPr>
            <p:spPr>
              <a:xfrm>
                <a:off x="5485193" y="525653"/>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11" name="Google Shape;2711;p62"/>
              <p:cNvSpPr/>
              <p:nvPr/>
            </p:nvSpPr>
            <p:spPr>
              <a:xfrm>
                <a:off x="5485193" y="1451737"/>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12" name="Google Shape;2712;p62"/>
              <p:cNvSpPr/>
              <p:nvPr/>
            </p:nvSpPr>
            <p:spPr>
              <a:xfrm>
                <a:off x="5485193" y="1636966"/>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13" name="Google Shape;2713;p62"/>
              <p:cNvSpPr/>
              <p:nvPr/>
            </p:nvSpPr>
            <p:spPr>
              <a:xfrm>
                <a:off x="5485193" y="1266507"/>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14" name="Google Shape;2714;p62"/>
              <p:cNvSpPr/>
              <p:nvPr/>
            </p:nvSpPr>
            <p:spPr>
              <a:xfrm>
                <a:off x="5485193" y="1081278"/>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15" name="Google Shape;2715;p62"/>
              <p:cNvSpPr/>
              <p:nvPr/>
            </p:nvSpPr>
            <p:spPr>
              <a:xfrm>
                <a:off x="5485193" y="896112"/>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16" name="Google Shape;2716;p62"/>
              <p:cNvSpPr/>
              <p:nvPr/>
            </p:nvSpPr>
            <p:spPr>
              <a:xfrm>
                <a:off x="5485193" y="710882"/>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717" name="Google Shape;2717;p62"/>
            <p:cNvSpPr/>
            <p:nvPr/>
          </p:nvSpPr>
          <p:spPr>
            <a:xfrm>
              <a:off x="2764500" y="3326025"/>
              <a:ext cx="1195167" cy="737592"/>
            </a:xfrm>
            <a:custGeom>
              <a:rect b="b" l="l" r="r" t="t"/>
              <a:pathLst>
                <a:path extrusionOk="0" h="555625" w="922909">
                  <a:moveTo>
                    <a:pt x="0" y="0"/>
                  </a:moveTo>
                  <a:lnTo>
                    <a:pt x="922909" y="0"/>
                  </a:lnTo>
                  <a:lnTo>
                    <a:pt x="922909" y="555625"/>
                  </a:lnTo>
                  <a:lnTo>
                    <a:pt x="0" y="555625"/>
                  </a:lnTo>
                  <a:close/>
                </a:path>
              </a:pathLst>
            </a:custGeom>
            <a:solidFill>
              <a:schemeClr val="accent5"/>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18" name="Google Shape;2718;p62"/>
            <p:cNvSpPr/>
            <p:nvPr/>
          </p:nvSpPr>
          <p:spPr>
            <a:xfrm>
              <a:off x="5406200" y="2831175"/>
              <a:ext cx="974139" cy="985252"/>
            </a:xfrm>
            <a:custGeom>
              <a:rect b="b" l="l" r="r" t="t"/>
              <a:pathLst>
                <a:path extrusionOk="0" h="740791" w="740790">
                  <a:moveTo>
                    <a:pt x="740791" y="370395"/>
                  </a:moveTo>
                  <a:cubicBezTo>
                    <a:pt x="740791" y="574959"/>
                    <a:pt x="574959" y="740791"/>
                    <a:pt x="370396" y="740791"/>
                  </a:cubicBezTo>
                  <a:cubicBezTo>
                    <a:pt x="165832" y="740791"/>
                    <a:pt x="0" y="574959"/>
                    <a:pt x="0" y="370395"/>
                  </a:cubicBezTo>
                  <a:cubicBezTo>
                    <a:pt x="0" y="165832"/>
                    <a:pt x="165832" y="0"/>
                    <a:pt x="370396" y="0"/>
                  </a:cubicBezTo>
                  <a:cubicBezTo>
                    <a:pt x="574959" y="0"/>
                    <a:pt x="740791" y="165832"/>
                    <a:pt x="740791" y="370395"/>
                  </a:cubicBezTo>
                  <a:close/>
                </a:path>
              </a:pathLst>
            </a:custGeom>
            <a:solidFill>
              <a:schemeClr val="accent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19" name="Google Shape;2719;p62"/>
            <p:cNvSpPr/>
            <p:nvPr/>
          </p:nvSpPr>
          <p:spPr>
            <a:xfrm>
              <a:off x="4203775" y="3816425"/>
              <a:ext cx="736446" cy="738062"/>
            </a:xfrm>
            <a:custGeom>
              <a:rect b="b" l="l" r="r" t="t"/>
              <a:pathLst>
                <a:path extrusionOk="0" h="581151" w="553719">
                  <a:moveTo>
                    <a:pt x="553720" y="581152"/>
                  </a:moveTo>
                  <a:lnTo>
                    <a:pt x="0" y="581152"/>
                  </a:lnTo>
                  <a:lnTo>
                    <a:pt x="0" y="0"/>
                  </a:lnTo>
                  <a:lnTo>
                    <a:pt x="553720" y="581152"/>
                  </a:lnTo>
                  <a:close/>
                </a:path>
              </a:pathLst>
            </a:custGeom>
            <a:solidFill>
              <a:schemeClr val="accent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23" name="Shape 2723"/>
        <p:cNvGrpSpPr/>
        <p:nvPr/>
      </p:nvGrpSpPr>
      <p:grpSpPr>
        <a:xfrm>
          <a:off x="0" y="0"/>
          <a:ext cx="0" cy="0"/>
          <a:chOff x="0" y="0"/>
          <a:chExt cx="0" cy="0"/>
        </a:xfrm>
      </p:grpSpPr>
      <p:sp>
        <p:nvSpPr>
          <p:cNvPr id="2724" name="Google Shape;2724;p63"/>
          <p:cNvSpPr txBox="1"/>
          <p:nvPr>
            <p:ph idx="1" type="body"/>
          </p:nvPr>
        </p:nvSpPr>
        <p:spPr>
          <a:xfrm>
            <a:off x="7509125" y="-39600"/>
            <a:ext cx="1524900" cy="4311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n"/>
              <a:t>DATE</a:t>
            </a:r>
            <a:endParaRPr/>
          </a:p>
          <a:p>
            <a:pPr indent="0" lvl="0" marL="0" rtl="0" algn="r">
              <a:spcBef>
                <a:spcPts val="0"/>
              </a:spcBef>
              <a:spcAft>
                <a:spcPts val="0"/>
              </a:spcAft>
              <a:buNone/>
            </a:pPr>
            <a:r>
              <a:t/>
            </a:r>
            <a:endParaRPr/>
          </a:p>
        </p:txBody>
      </p:sp>
      <p:sp>
        <p:nvSpPr>
          <p:cNvPr id="2725" name="Google Shape;2725;p63"/>
          <p:cNvSpPr txBox="1"/>
          <p:nvPr>
            <p:ph idx="3" type="body"/>
          </p:nvPr>
        </p:nvSpPr>
        <p:spPr>
          <a:xfrm>
            <a:off x="167325" y="-39600"/>
            <a:ext cx="11697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b="1" lang="en"/>
              <a:t>Name </a:t>
            </a:r>
            <a:endParaRPr/>
          </a:p>
          <a:p>
            <a:pPr indent="0" lvl="0" marL="0" rtl="0" algn="l">
              <a:spcBef>
                <a:spcPts val="0"/>
              </a:spcBef>
              <a:spcAft>
                <a:spcPts val="0"/>
              </a:spcAft>
              <a:buNone/>
            </a:pPr>
            <a:r>
              <a:t/>
            </a:r>
            <a:endParaRPr/>
          </a:p>
        </p:txBody>
      </p:sp>
      <p:sp>
        <p:nvSpPr>
          <p:cNvPr id="2726" name="Google Shape;2726;p63"/>
          <p:cNvSpPr txBox="1"/>
          <p:nvPr>
            <p:ph idx="4" type="body"/>
          </p:nvPr>
        </p:nvSpPr>
        <p:spPr>
          <a:xfrm>
            <a:off x="940775" y="-39600"/>
            <a:ext cx="38103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Department    Course Number    Section    Time    Location</a:t>
            </a:r>
            <a:endParaRPr/>
          </a:p>
          <a:p>
            <a:pPr indent="0" lvl="0" marL="0" rtl="0" algn="l">
              <a:spcBef>
                <a:spcPts val="0"/>
              </a:spcBef>
              <a:spcAft>
                <a:spcPts val="0"/>
              </a:spcAft>
              <a:buNone/>
            </a:pPr>
            <a:r>
              <a:t/>
            </a:r>
            <a:endParaRPr/>
          </a:p>
        </p:txBody>
      </p:sp>
      <p:grpSp>
        <p:nvGrpSpPr>
          <p:cNvPr id="2727" name="Google Shape;2727;p63"/>
          <p:cNvGrpSpPr/>
          <p:nvPr/>
        </p:nvGrpSpPr>
        <p:grpSpPr>
          <a:xfrm>
            <a:off x="7509125" y="1921038"/>
            <a:ext cx="1258500" cy="902350"/>
            <a:chOff x="6575700" y="2242475"/>
            <a:chExt cx="1258500" cy="902350"/>
          </a:xfrm>
        </p:grpSpPr>
        <p:sp>
          <p:nvSpPr>
            <p:cNvPr id="2728" name="Google Shape;2728;p63"/>
            <p:cNvSpPr/>
            <p:nvPr/>
          </p:nvSpPr>
          <p:spPr>
            <a:xfrm>
              <a:off x="6596750" y="2242475"/>
              <a:ext cx="411300" cy="8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29" name="Google Shape;2729;p63"/>
            <p:cNvSpPr/>
            <p:nvPr/>
          </p:nvSpPr>
          <p:spPr>
            <a:xfrm>
              <a:off x="6575700" y="2318025"/>
              <a:ext cx="1258500" cy="826800"/>
            </a:xfrm>
            <a:prstGeom prst="roundRect">
              <a:avLst>
                <a:gd fmla="val 5261"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730" name="Google Shape;2730;p63"/>
            <p:cNvCxnSpPr/>
            <p:nvPr/>
          </p:nvCxnSpPr>
          <p:spPr>
            <a:xfrm>
              <a:off x="6576540" y="3091250"/>
              <a:ext cx="1256700" cy="0"/>
            </a:xfrm>
            <a:prstGeom prst="straightConnector1">
              <a:avLst/>
            </a:prstGeom>
            <a:noFill/>
            <a:ln cap="flat" cmpd="sng" w="9525">
              <a:solidFill>
                <a:schemeClr val="accent4"/>
              </a:solidFill>
              <a:prstDash val="solid"/>
              <a:round/>
              <a:headEnd len="med" w="med" type="none"/>
              <a:tailEnd len="med" w="med" type="none"/>
            </a:ln>
            <a:effectLst>
              <a:outerShdw blurRad="57150" rotWithShape="0" algn="bl" dir="5400000" dist="19050">
                <a:srgbClr val="000000">
                  <a:alpha val="30000"/>
                </a:srgbClr>
              </a:outerShdw>
            </a:effectLst>
          </p:spPr>
        </p:cxnSp>
      </p:grpSp>
      <p:sp>
        <p:nvSpPr>
          <p:cNvPr id="2731" name="Google Shape;2731;p63"/>
          <p:cNvSpPr txBox="1"/>
          <p:nvPr/>
        </p:nvSpPr>
        <p:spPr>
          <a:xfrm>
            <a:off x="376375" y="2853163"/>
            <a:ext cx="12585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Code Run-Through</a:t>
            </a:r>
            <a:endParaRPr sz="1200">
              <a:solidFill>
                <a:schemeClr val="dk1"/>
              </a:solidFill>
              <a:latin typeface="Lexend Light"/>
              <a:ea typeface="Lexend Light"/>
              <a:cs typeface="Lexend Light"/>
              <a:sym typeface="Lexend Light"/>
            </a:endParaRPr>
          </a:p>
        </p:txBody>
      </p:sp>
      <p:sp>
        <p:nvSpPr>
          <p:cNvPr id="2732" name="Google Shape;2732;p63"/>
          <p:cNvSpPr txBox="1"/>
          <p:nvPr/>
        </p:nvSpPr>
        <p:spPr>
          <a:xfrm>
            <a:off x="2753850" y="2853163"/>
            <a:ext cx="12585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Additional Features</a:t>
            </a:r>
            <a:endParaRPr sz="1200">
              <a:solidFill>
                <a:schemeClr val="dk1"/>
              </a:solidFill>
              <a:latin typeface="Lexend Light"/>
              <a:ea typeface="Lexend Light"/>
              <a:cs typeface="Lexend Light"/>
              <a:sym typeface="Lexend Light"/>
            </a:endParaRPr>
          </a:p>
        </p:txBody>
      </p:sp>
      <p:sp>
        <p:nvSpPr>
          <p:cNvPr id="2733" name="Google Shape;2733;p63"/>
          <p:cNvSpPr txBox="1"/>
          <p:nvPr/>
        </p:nvSpPr>
        <p:spPr>
          <a:xfrm>
            <a:off x="5129175" y="2853163"/>
            <a:ext cx="1258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Class</a:t>
            </a:r>
            <a:endParaRPr sz="1200">
              <a:solidFill>
                <a:schemeClr val="dk1"/>
              </a:solidFill>
              <a:latin typeface="Lexend Light"/>
              <a:ea typeface="Lexend Light"/>
              <a:cs typeface="Lexend Light"/>
              <a:sym typeface="Lexend Light"/>
            </a:endParaRPr>
          </a:p>
        </p:txBody>
      </p:sp>
      <p:sp>
        <p:nvSpPr>
          <p:cNvPr id="2734" name="Google Shape;2734;p63"/>
          <p:cNvSpPr txBox="1"/>
          <p:nvPr/>
        </p:nvSpPr>
        <p:spPr>
          <a:xfrm>
            <a:off x="7509125" y="2853163"/>
            <a:ext cx="1258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Contact</a:t>
            </a:r>
            <a:endParaRPr sz="1200">
              <a:solidFill>
                <a:schemeClr val="dk1"/>
              </a:solidFill>
              <a:latin typeface="Lexend Light"/>
              <a:ea typeface="Lexend Light"/>
              <a:cs typeface="Lexend Light"/>
              <a:sym typeface="Lexend Light"/>
            </a:endParaRPr>
          </a:p>
        </p:txBody>
      </p:sp>
      <p:grpSp>
        <p:nvGrpSpPr>
          <p:cNvPr id="2735" name="Google Shape;2735;p63"/>
          <p:cNvGrpSpPr/>
          <p:nvPr/>
        </p:nvGrpSpPr>
        <p:grpSpPr>
          <a:xfrm>
            <a:off x="376375" y="1921038"/>
            <a:ext cx="1258500" cy="902350"/>
            <a:chOff x="1209150" y="2242475"/>
            <a:chExt cx="1258500" cy="902350"/>
          </a:xfrm>
        </p:grpSpPr>
        <p:sp>
          <p:nvSpPr>
            <p:cNvPr id="2736" name="Google Shape;2736;p63"/>
            <p:cNvSpPr/>
            <p:nvPr/>
          </p:nvSpPr>
          <p:spPr>
            <a:xfrm>
              <a:off x="1230200" y="2242475"/>
              <a:ext cx="411300" cy="816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37" name="Google Shape;2737;p63"/>
            <p:cNvSpPr/>
            <p:nvPr/>
          </p:nvSpPr>
          <p:spPr>
            <a:xfrm>
              <a:off x="1209150" y="2318025"/>
              <a:ext cx="1258500" cy="826800"/>
            </a:xfrm>
            <a:prstGeom prst="roundRect">
              <a:avLst>
                <a:gd fmla="val 5261"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738" name="Google Shape;2738;p63"/>
            <p:cNvCxnSpPr/>
            <p:nvPr/>
          </p:nvCxnSpPr>
          <p:spPr>
            <a:xfrm>
              <a:off x="1209990" y="3091250"/>
              <a:ext cx="1256700" cy="0"/>
            </a:xfrm>
            <a:prstGeom prst="straightConnector1">
              <a:avLst/>
            </a:prstGeom>
            <a:noFill/>
            <a:ln cap="flat" cmpd="sng" w="9525">
              <a:solidFill>
                <a:schemeClr val="accent5"/>
              </a:solidFill>
              <a:prstDash val="solid"/>
              <a:round/>
              <a:headEnd len="med" w="med" type="none"/>
              <a:tailEnd len="med" w="med" type="none"/>
            </a:ln>
            <a:effectLst>
              <a:outerShdw blurRad="57150" rotWithShape="0" algn="bl" dir="5400000" dist="19050">
                <a:srgbClr val="000000">
                  <a:alpha val="30000"/>
                </a:srgbClr>
              </a:outerShdw>
            </a:effectLst>
          </p:spPr>
        </p:cxnSp>
      </p:grpSp>
      <p:grpSp>
        <p:nvGrpSpPr>
          <p:cNvPr id="2739" name="Google Shape;2739;p63"/>
          <p:cNvGrpSpPr/>
          <p:nvPr/>
        </p:nvGrpSpPr>
        <p:grpSpPr>
          <a:xfrm>
            <a:off x="2753958" y="1921038"/>
            <a:ext cx="1258500" cy="902350"/>
            <a:chOff x="2998000" y="2242475"/>
            <a:chExt cx="1258500" cy="902350"/>
          </a:xfrm>
        </p:grpSpPr>
        <p:sp>
          <p:nvSpPr>
            <p:cNvPr id="2740" name="Google Shape;2740;p63"/>
            <p:cNvSpPr/>
            <p:nvPr/>
          </p:nvSpPr>
          <p:spPr>
            <a:xfrm>
              <a:off x="3019050" y="2242475"/>
              <a:ext cx="411300" cy="8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41" name="Google Shape;2741;p63"/>
            <p:cNvSpPr/>
            <p:nvPr/>
          </p:nvSpPr>
          <p:spPr>
            <a:xfrm>
              <a:off x="2998000" y="2318025"/>
              <a:ext cx="1258500" cy="826800"/>
            </a:xfrm>
            <a:prstGeom prst="roundRect">
              <a:avLst>
                <a:gd fmla="val 5261"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742" name="Google Shape;2742;p63"/>
            <p:cNvCxnSpPr/>
            <p:nvPr/>
          </p:nvCxnSpPr>
          <p:spPr>
            <a:xfrm>
              <a:off x="2998840" y="3091250"/>
              <a:ext cx="1256700" cy="0"/>
            </a:xfrm>
            <a:prstGeom prst="straightConnector1">
              <a:avLst/>
            </a:prstGeom>
            <a:noFill/>
            <a:ln cap="flat" cmpd="sng" w="9525">
              <a:solidFill>
                <a:schemeClr val="accent2"/>
              </a:solidFill>
              <a:prstDash val="solid"/>
              <a:round/>
              <a:headEnd len="med" w="med" type="none"/>
              <a:tailEnd len="med" w="med" type="none"/>
            </a:ln>
            <a:effectLst>
              <a:outerShdw blurRad="57150" rotWithShape="0" algn="bl" dir="5400000" dist="19050">
                <a:srgbClr val="000000">
                  <a:alpha val="30000"/>
                </a:srgbClr>
              </a:outerShdw>
            </a:effectLst>
          </p:spPr>
        </p:cxnSp>
      </p:grpSp>
      <p:grpSp>
        <p:nvGrpSpPr>
          <p:cNvPr id="2743" name="Google Shape;2743;p63"/>
          <p:cNvGrpSpPr/>
          <p:nvPr/>
        </p:nvGrpSpPr>
        <p:grpSpPr>
          <a:xfrm>
            <a:off x="5131542" y="1921038"/>
            <a:ext cx="1258500" cy="902350"/>
            <a:chOff x="4786850" y="2242475"/>
            <a:chExt cx="1258500" cy="902350"/>
          </a:xfrm>
        </p:grpSpPr>
        <p:sp>
          <p:nvSpPr>
            <p:cNvPr id="2744" name="Google Shape;2744;p63"/>
            <p:cNvSpPr/>
            <p:nvPr/>
          </p:nvSpPr>
          <p:spPr>
            <a:xfrm>
              <a:off x="4807900" y="2242475"/>
              <a:ext cx="411300" cy="816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45" name="Google Shape;2745;p63"/>
            <p:cNvSpPr/>
            <p:nvPr/>
          </p:nvSpPr>
          <p:spPr>
            <a:xfrm>
              <a:off x="4786850" y="2318025"/>
              <a:ext cx="1258500" cy="826800"/>
            </a:xfrm>
            <a:prstGeom prst="roundRect">
              <a:avLst>
                <a:gd fmla="val 5261"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746" name="Google Shape;2746;p63"/>
            <p:cNvCxnSpPr/>
            <p:nvPr/>
          </p:nvCxnSpPr>
          <p:spPr>
            <a:xfrm>
              <a:off x="4787690" y="3091250"/>
              <a:ext cx="1256700" cy="0"/>
            </a:xfrm>
            <a:prstGeom prst="straightConnector1">
              <a:avLst/>
            </a:prstGeom>
            <a:noFill/>
            <a:ln cap="flat" cmpd="sng" w="9525">
              <a:solidFill>
                <a:schemeClr val="accent3"/>
              </a:solidFill>
              <a:prstDash val="solid"/>
              <a:round/>
              <a:headEnd len="med" w="med" type="none"/>
              <a:tailEnd len="med" w="med" type="none"/>
            </a:ln>
            <a:effectLst>
              <a:outerShdw blurRad="57150" rotWithShape="0" algn="bl" dir="5400000" dist="19050">
                <a:srgbClr val="000000">
                  <a:alpha val="30000"/>
                </a:srgbClr>
              </a:outerShdw>
            </a:effectLst>
          </p:spPr>
        </p:cxn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9" name="Shape 1949"/>
        <p:cNvGrpSpPr/>
        <p:nvPr/>
      </p:nvGrpSpPr>
      <p:grpSpPr>
        <a:xfrm>
          <a:off x="0" y="0"/>
          <a:ext cx="0" cy="0"/>
          <a:chOff x="0" y="0"/>
          <a:chExt cx="0" cy="0"/>
        </a:xfrm>
      </p:grpSpPr>
      <p:sp>
        <p:nvSpPr>
          <p:cNvPr id="1950" name="Google Shape;1950;p46"/>
          <p:cNvSpPr txBox="1"/>
          <p:nvPr>
            <p:ph idx="1" type="body"/>
          </p:nvPr>
        </p:nvSpPr>
        <p:spPr>
          <a:xfrm>
            <a:off x="7509125" y="-39600"/>
            <a:ext cx="1524900" cy="4311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n"/>
              <a:t>DATE</a:t>
            </a:r>
            <a:endParaRPr/>
          </a:p>
          <a:p>
            <a:pPr indent="0" lvl="0" marL="0" rtl="0" algn="r">
              <a:spcBef>
                <a:spcPts val="0"/>
              </a:spcBef>
              <a:spcAft>
                <a:spcPts val="0"/>
              </a:spcAft>
              <a:buNone/>
            </a:pPr>
            <a:r>
              <a:t/>
            </a:r>
            <a:endParaRPr/>
          </a:p>
        </p:txBody>
      </p:sp>
      <p:sp>
        <p:nvSpPr>
          <p:cNvPr id="1951" name="Google Shape;1951;p46"/>
          <p:cNvSpPr txBox="1"/>
          <p:nvPr>
            <p:ph idx="3" type="body"/>
          </p:nvPr>
        </p:nvSpPr>
        <p:spPr>
          <a:xfrm>
            <a:off x="167325" y="-39600"/>
            <a:ext cx="11697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b="1" lang="en"/>
              <a:t>Name </a:t>
            </a:r>
            <a:endParaRPr/>
          </a:p>
          <a:p>
            <a:pPr indent="0" lvl="0" marL="0" rtl="0" algn="l">
              <a:spcBef>
                <a:spcPts val="0"/>
              </a:spcBef>
              <a:spcAft>
                <a:spcPts val="0"/>
              </a:spcAft>
              <a:buNone/>
            </a:pPr>
            <a:r>
              <a:t/>
            </a:r>
            <a:endParaRPr/>
          </a:p>
        </p:txBody>
      </p:sp>
      <p:sp>
        <p:nvSpPr>
          <p:cNvPr id="1952" name="Google Shape;1952;p46"/>
          <p:cNvSpPr txBox="1"/>
          <p:nvPr>
            <p:ph idx="4" type="body"/>
          </p:nvPr>
        </p:nvSpPr>
        <p:spPr>
          <a:xfrm>
            <a:off x="940775" y="-39600"/>
            <a:ext cx="38103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Department    Course Number    Section    Time    Location</a:t>
            </a:r>
            <a:endParaRPr/>
          </a:p>
          <a:p>
            <a:pPr indent="0" lvl="0" marL="0" rtl="0" algn="l">
              <a:spcBef>
                <a:spcPts val="0"/>
              </a:spcBef>
              <a:spcAft>
                <a:spcPts val="0"/>
              </a:spcAft>
              <a:buNone/>
            </a:pPr>
            <a:r>
              <a:t/>
            </a:r>
            <a:endParaRPr/>
          </a:p>
        </p:txBody>
      </p:sp>
      <p:sp>
        <p:nvSpPr>
          <p:cNvPr id="1953" name="Google Shape;1953;p46"/>
          <p:cNvSpPr txBox="1"/>
          <p:nvPr/>
        </p:nvSpPr>
        <p:spPr>
          <a:xfrm>
            <a:off x="700088" y="2760750"/>
            <a:ext cx="12585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Design</a:t>
            </a:r>
            <a:endParaRPr sz="1200">
              <a:solidFill>
                <a:schemeClr val="dk1"/>
              </a:solidFill>
              <a:latin typeface="Lexend Light"/>
              <a:ea typeface="Lexend Light"/>
              <a:cs typeface="Lexend Light"/>
              <a:sym typeface="Lexend Light"/>
            </a:endParaRPr>
          </a:p>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Principles</a:t>
            </a:r>
            <a:endParaRPr sz="1200">
              <a:solidFill>
                <a:schemeClr val="dk1"/>
              </a:solidFill>
              <a:latin typeface="Lexend Light"/>
              <a:ea typeface="Lexend Light"/>
              <a:cs typeface="Lexend Light"/>
              <a:sym typeface="Lexend Light"/>
            </a:endParaRPr>
          </a:p>
        </p:txBody>
      </p:sp>
      <p:sp>
        <p:nvSpPr>
          <p:cNvPr id="1954" name="Google Shape;1954;p46"/>
          <p:cNvSpPr txBox="1"/>
          <p:nvPr/>
        </p:nvSpPr>
        <p:spPr>
          <a:xfrm>
            <a:off x="2751812" y="2760750"/>
            <a:ext cx="12585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Additional Features</a:t>
            </a:r>
            <a:endParaRPr sz="1200">
              <a:solidFill>
                <a:schemeClr val="dk1"/>
              </a:solidFill>
              <a:latin typeface="Lexend Light"/>
              <a:ea typeface="Lexend Light"/>
              <a:cs typeface="Lexend Light"/>
              <a:sym typeface="Lexend Light"/>
            </a:endParaRPr>
          </a:p>
        </p:txBody>
      </p:sp>
      <p:grpSp>
        <p:nvGrpSpPr>
          <p:cNvPr id="1955" name="Google Shape;1955;p46"/>
          <p:cNvGrpSpPr/>
          <p:nvPr/>
        </p:nvGrpSpPr>
        <p:grpSpPr>
          <a:xfrm>
            <a:off x="700088" y="1828625"/>
            <a:ext cx="1258500" cy="902350"/>
            <a:chOff x="1209150" y="2242475"/>
            <a:chExt cx="1258500" cy="902350"/>
          </a:xfrm>
        </p:grpSpPr>
        <p:sp>
          <p:nvSpPr>
            <p:cNvPr id="1956" name="Google Shape;1956;p46"/>
            <p:cNvSpPr/>
            <p:nvPr/>
          </p:nvSpPr>
          <p:spPr>
            <a:xfrm>
              <a:off x="1230200" y="2242475"/>
              <a:ext cx="411300" cy="816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7" name="Google Shape;1957;p46"/>
            <p:cNvSpPr/>
            <p:nvPr/>
          </p:nvSpPr>
          <p:spPr>
            <a:xfrm>
              <a:off x="1209150" y="2318025"/>
              <a:ext cx="1258500" cy="826800"/>
            </a:xfrm>
            <a:prstGeom prst="roundRect">
              <a:avLst>
                <a:gd fmla="val 5261"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58" name="Google Shape;1958;p46"/>
            <p:cNvCxnSpPr/>
            <p:nvPr/>
          </p:nvCxnSpPr>
          <p:spPr>
            <a:xfrm>
              <a:off x="1209990" y="3091250"/>
              <a:ext cx="1256700" cy="0"/>
            </a:xfrm>
            <a:prstGeom prst="straightConnector1">
              <a:avLst/>
            </a:prstGeom>
            <a:noFill/>
            <a:ln cap="flat" cmpd="sng" w="9525">
              <a:solidFill>
                <a:schemeClr val="accent5"/>
              </a:solidFill>
              <a:prstDash val="solid"/>
              <a:round/>
              <a:headEnd len="med" w="med" type="none"/>
              <a:tailEnd len="med" w="med" type="none"/>
            </a:ln>
            <a:effectLst>
              <a:outerShdw blurRad="57150" rotWithShape="0" algn="bl" dir="5400000" dist="19050">
                <a:srgbClr val="000000">
                  <a:alpha val="30000"/>
                </a:srgbClr>
              </a:outerShdw>
            </a:effectLst>
          </p:spPr>
        </p:cxnSp>
      </p:grpSp>
      <p:grpSp>
        <p:nvGrpSpPr>
          <p:cNvPr id="1959" name="Google Shape;1959;p46"/>
          <p:cNvGrpSpPr/>
          <p:nvPr/>
        </p:nvGrpSpPr>
        <p:grpSpPr>
          <a:xfrm>
            <a:off x="2751921" y="1828625"/>
            <a:ext cx="1258500" cy="902350"/>
            <a:chOff x="2998000" y="2242475"/>
            <a:chExt cx="1258500" cy="902350"/>
          </a:xfrm>
        </p:grpSpPr>
        <p:sp>
          <p:nvSpPr>
            <p:cNvPr id="1960" name="Google Shape;1960;p46"/>
            <p:cNvSpPr/>
            <p:nvPr/>
          </p:nvSpPr>
          <p:spPr>
            <a:xfrm>
              <a:off x="3019050" y="2242475"/>
              <a:ext cx="411300" cy="8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1" name="Google Shape;1961;p46"/>
            <p:cNvSpPr/>
            <p:nvPr/>
          </p:nvSpPr>
          <p:spPr>
            <a:xfrm>
              <a:off x="2998000" y="2318025"/>
              <a:ext cx="1258500" cy="826800"/>
            </a:xfrm>
            <a:prstGeom prst="roundRect">
              <a:avLst>
                <a:gd fmla="val 5261"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62" name="Google Shape;1962;p46"/>
            <p:cNvCxnSpPr/>
            <p:nvPr/>
          </p:nvCxnSpPr>
          <p:spPr>
            <a:xfrm>
              <a:off x="2998840" y="3091250"/>
              <a:ext cx="1256700" cy="0"/>
            </a:xfrm>
            <a:prstGeom prst="straightConnector1">
              <a:avLst/>
            </a:prstGeom>
            <a:noFill/>
            <a:ln cap="flat" cmpd="sng" w="9525">
              <a:solidFill>
                <a:schemeClr val="accent2"/>
              </a:solidFill>
              <a:prstDash val="solid"/>
              <a:round/>
              <a:headEnd len="med" w="med" type="none"/>
              <a:tailEnd len="med" w="med" type="none"/>
            </a:ln>
            <a:effectLst>
              <a:outerShdw blurRad="57150" rotWithShape="0" algn="bl" dir="5400000" dist="19050">
                <a:srgbClr val="000000">
                  <a:alpha val="30000"/>
                </a:srgbClr>
              </a:outerShdw>
            </a:effectLst>
          </p:spPr>
        </p:cxnSp>
      </p:grpSp>
      <p:sp>
        <p:nvSpPr>
          <p:cNvPr id="1963" name="Google Shape;1963;p46"/>
          <p:cNvSpPr txBox="1"/>
          <p:nvPr/>
        </p:nvSpPr>
        <p:spPr>
          <a:xfrm>
            <a:off x="4966300" y="2760763"/>
            <a:ext cx="12585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200">
                <a:solidFill>
                  <a:schemeClr val="dk1"/>
                </a:solidFill>
                <a:latin typeface="Lexend Light"/>
                <a:ea typeface="Lexend Light"/>
                <a:cs typeface="Lexend Light"/>
                <a:sym typeface="Lexend Light"/>
              </a:rPr>
              <a:t>Base Code Run-Through</a:t>
            </a:r>
            <a:endParaRPr sz="1200">
              <a:solidFill>
                <a:schemeClr val="dk1"/>
              </a:solidFill>
              <a:latin typeface="Lexend Light"/>
              <a:ea typeface="Lexend Light"/>
              <a:cs typeface="Lexend Light"/>
              <a:sym typeface="Lexend Light"/>
            </a:endParaRPr>
          </a:p>
        </p:txBody>
      </p:sp>
      <p:grpSp>
        <p:nvGrpSpPr>
          <p:cNvPr id="1964" name="Google Shape;1964;p46"/>
          <p:cNvGrpSpPr/>
          <p:nvPr/>
        </p:nvGrpSpPr>
        <p:grpSpPr>
          <a:xfrm>
            <a:off x="4968667" y="1828638"/>
            <a:ext cx="1258500" cy="902350"/>
            <a:chOff x="4786850" y="2242475"/>
            <a:chExt cx="1258500" cy="902350"/>
          </a:xfrm>
        </p:grpSpPr>
        <p:sp>
          <p:nvSpPr>
            <p:cNvPr id="1965" name="Google Shape;1965;p46"/>
            <p:cNvSpPr/>
            <p:nvPr/>
          </p:nvSpPr>
          <p:spPr>
            <a:xfrm>
              <a:off x="4807900" y="2242475"/>
              <a:ext cx="411300" cy="816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6" name="Google Shape;1966;p46"/>
            <p:cNvSpPr/>
            <p:nvPr/>
          </p:nvSpPr>
          <p:spPr>
            <a:xfrm>
              <a:off x="4786850" y="2318025"/>
              <a:ext cx="1258500" cy="826800"/>
            </a:xfrm>
            <a:prstGeom prst="roundRect">
              <a:avLst>
                <a:gd fmla="val 5261"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67" name="Google Shape;1967;p46"/>
            <p:cNvCxnSpPr/>
            <p:nvPr/>
          </p:nvCxnSpPr>
          <p:spPr>
            <a:xfrm>
              <a:off x="4787690" y="3091250"/>
              <a:ext cx="1256700" cy="0"/>
            </a:xfrm>
            <a:prstGeom prst="straightConnector1">
              <a:avLst/>
            </a:prstGeom>
            <a:noFill/>
            <a:ln cap="flat" cmpd="sng" w="9525">
              <a:solidFill>
                <a:schemeClr val="accent3"/>
              </a:solidFill>
              <a:prstDash val="solid"/>
              <a:round/>
              <a:headEnd len="med" w="med" type="none"/>
              <a:tailEnd len="med" w="med" type="none"/>
            </a:ln>
            <a:effectLst>
              <a:outerShdw blurRad="57150" rotWithShape="0" algn="bl" dir="5400000" dist="19050">
                <a:srgbClr val="000000">
                  <a:alpha val="30000"/>
                </a:srgbClr>
              </a:outerShdw>
            </a:effectLst>
          </p:spPr>
        </p:cxnSp>
      </p:grpSp>
      <p:grpSp>
        <p:nvGrpSpPr>
          <p:cNvPr id="1968" name="Google Shape;1968;p46"/>
          <p:cNvGrpSpPr/>
          <p:nvPr/>
        </p:nvGrpSpPr>
        <p:grpSpPr>
          <a:xfrm>
            <a:off x="7185413" y="1828638"/>
            <a:ext cx="1258500" cy="902350"/>
            <a:chOff x="6575700" y="2242475"/>
            <a:chExt cx="1258500" cy="902350"/>
          </a:xfrm>
        </p:grpSpPr>
        <p:sp>
          <p:nvSpPr>
            <p:cNvPr id="1969" name="Google Shape;1969;p46"/>
            <p:cNvSpPr/>
            <p:nvPr/>
          </p:nvSpPr>
          <p:spPr>
            <a:xfrm>
              <a:off x="6596750" y="2242475"/>
              <a:ext cx="411300" cy="8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0" name="Google Shape;1970;p46"/>
            <p:cNvSpPr/>
            <p:nvPr/>
          </p:nvSpPr>
          <p:spPr>
            <a:xfrm>
              <a:off x="6575700" y="2318025"/>
              <a:ext cx="1258500" cy="826800"/>
            </a:xfrm>
            <a:prstGeom prst="roundRect">
              <a:avLst>
                <a:gd fmla="val 5261"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71" name="Google Shape;1971;p46"/>
            <p:cNvCxnSpPr/>
            <p:nvPr/>
          </p:nvCxnSpPr>
          <p:spPr>
            <a:xfrm>
              <a:off x="6576540" y="3091250"/>
              <a:ext cx="1256700" cy="0"/>
            </a:xfrm>
            <a:prstGeom prst="straightConnector1">
              <a:avLst/>
            </a:prstGeom>
            <a:noFill/>
            <a:ln cap="flat" cmpd="sng" w="9525">
              <a:solidFill>
                <a:schemeClr val="accent4"/>
              </a:solidFill>
              <a:prstDash val="solid"/>
              <a:round/>
              <a:headEnd len="med" w="med" type="none"/>
              <a:tailEnd len="med" w="med" type="none"/>
            </a:ln>
            <a:effectLst>
              <a:outerShdw blurRad="57150" rotWithShape="0" algn="bl" dir="5400000" dist="19050">
                <a:srgbClr val="000000">
                  <a:alpha val="30000"/>
                </a:srgbClr>
              </a:outerShdw>
            </a:effectLst>
          </p:spPr>
        </p:cxnSp>
      </p:grpSp>
      <p:sp>
        <p:nvSpPr>
          <p:cNvPr id="1972" name="Google Shape;1972;p46"/>
          <p:cNvSpPr txBox="1"/>
          <p:nvPr/>
        </p:nvSpPr>
        <p:spPr>
          <a:xfrm>
            <a:off x="7180800" y="2760763"/>
            <a:ext cx="1258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Reflection</a:t>
            </a:r>
            <a:endParaRPr sz="1200">
              <a:solidFill>
                <a:schemeClr val="dk1"/>
              </a:solidFill>
              <a:latin typeface="Lexend Light"/>
              <a:ea typeface="Lexend Light"/>
              <a:cs typeface="Lexend Light"/>
              <a:sym typeface="Lexend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50" name="Shape 2750"/>
        <p:cNvGrpSpPr/>
        <p:nvPr/>
      </p:nvGrpSpPr>
      <p:grpSpPr>
        <a:xfrm>
          <a:off x="0" y="0"/>
          <a:ext cx="0" cy="0"/>
          <a:chOff x="0" y="0"/>
          <a:chExt cx="0" cy="0"/>
        </a:xfrm>
      </p:grpSpPr>
      <p:grpSp>
        <p:nvGrpSpPr>
          <p:cNvPr id="2751" name="Google Shape;2751;p64"/>
          <p:cNvGrpSpPr/>
          <p:nvPr/>
        </p:nvGrpSpPr>
        <p:grpSpPr>
          <a:xfrm>
            <a:off x="2903325" y="486838"/>
            <a:ext cx="3313407" cy="1014987"/>
            <a:chOff x="3055725" y="715438"/>
            <a:chExt cx="3313407" cy="1014987"/>
          </a:xfrm>
        </p:grpSpPr>
        <p:grpSp>
          <p:nvGrpSpPr>
            <p:cNvPr id="2752" name="Google Shape;2752;p64"/>
            <p:cNvGrpSpPr/>
            <p:nvPr/>
          </p:nvGrpSpPr>
          <p:grpSpPr>
            <a:xfrm>
              <a:off x="3055725" y="715438"/>
              <a:ext cx="3103050" cy="786500"/>
              <a:chOff x="3007925" y="673613"/>
              <a:chExt cx="3103050" cy="786500"/>
            </a:xfrm>
          </p:grpSpPr>
          <p:sp>
            <p:nvSpPr>
              <p:cNvPr id="2753" name="Google Shape;2753;p64"/>
              <p:cNvSpPr/>
              <p:nvPr/>
            </p:nvSpPr>
            <p:spPr>
              <a:xfrm>
                <a:off x="3077725" y="721550"/>
                <a:ext cx="2973300" cy="6780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754" name="Google Shape;2754;p64"/>
              <p:cNvSpPr/>
              <p:nvPr/>
            </p:nvSpPr>
            <p:spPr>
              <a:xfrm>
                <a:off x="3007925" y="673613"/>
                <a:ext cx="137700" cy="137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55" name="Google Shape;2755;p64"/>
              <p:cNvSpPr/>
              <p:nvPr/>
            </p:nvSpPr>
            <p:spPr>
              <a:xfrm>
                <a:off x="5973275" y="673613"/>
                <a:ext cx="137700" cy="137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56" name="Google Shape;2756;p64"/>
              <p:cNvSpPr/>
              <p:nvPr/>
            </p:nvSpPr>
            <p:spPr>
              <a:xfrm>
                <a:off x="5973275" y="1321013"/>
                <a:ext cx="137700" cy="137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57" name="Google Shape;2757;p64"/>
              <p:cNvSpPr/>
              <p:nvPr/>
            </p:nvSpPr>
            <p:spPr>
              <a:xfrm>
                <a:off x="3007925" y="1311913"/>
                <a:ext cx="137700" cy="1482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 </a:t>
                </a:r>
                <a:endParaRPr>
                  <a:solidFill>
                    <a:schemeClr val="dk1"/>
                  </a:solidFill>
                </a:endParaRPr>
              </a:p>
            </p:txBody>
          </p:sp>
        </p:grpSp>
        <p:sp>
          <p:nvSpPr>
            <p:cNvPr id="2758" name="Google Shape;2758;p64"/>
            <p:cNvSpPr/>
            <p:nvPr/>
          </p:nvSpPr>
          <p:spPr>
            <a:xfrm rot="-2281323">
              <a:off x="6037771" y="1389972"/>
              <a:ext cx="271725" cy="287249"/>
            </a:xfrm>
            <a:custGeom>
              <a:rect b="b" l="l" r="r" t="t"/>
              <a:pathLst>
                <a:path extrusionOk="0" h="5504" w="5206">
                  <a:moveTo>
                    <a:pt x="2726" y="0"/>
                  </a:moveTo>
                  <a:lnTo>
                    <a:pt x="0" y="5493"/>
                  </a:lnTo>
                  <a:lnTo>
                    <a:pt x="2591" y="4653"/>
                  </a:lnTo>
                  <a:lnTo>
                    <a:pt x="5206" y="5504"/>
                  </a:lnTo>
                  <a:close/>
                </a:path>
              </a:pathLst>
            </a:custGeom>
            <a:solidFill>
              <a:schemeClr val="lt2"/>
            </a:solidFill>
            <a:ln cap="flat" cmpd="sng" w="9525">
              <a:solidFill>
                <a:schemeClr val="lt1"/>
              </a:solidFill>
              <a:prstDash val="solid"/>
              <a:round/>
              <a:headEnd len="med" w="med" type="none"/>
              <a:tailEnd len="med" w="med" type="none"/>
            </a:ln>
          </p:spPr>
        </p:sp>
      </p:grpSp>
      <p:sp>
        <p:nvSpPr>
          <p:cNvPr id="2759" name="Google Shape;2759;p64"/>
          <p:cNvSpPr/>
          <p:nvPr/>
        </p:nvSpPr>
        <p:spPr>
          <a:xfrm>
            <a:off x="5132350" y="2319600"/>
            <a:ext cx="3437400" cy="26103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760" name="Google Shape;2760;p64"/>
          <p:cNvGrpSpPr/>
          <p:nvPr/>
        </p:nvGrpSpPr>
        <p:grpSpPr>
          <a:xfrm>
            <a:off x="5202525" y="2420932"/>
            <a:ext cx="277873" cy="68400"/>
            <a:chOff x="5202525" y="2420932"/>
            <a:chExt cx="277873" cy="68400"/>
          </a:xfrm>
        </p:grpSpPr>
        <p:sp>
          <p:nvSpPr>
            <p:cNvPr id="2761" name="Google Shape;2761;p64"/>
            <p:cNvSpPr/>
            <p:nvPr/>
          </p:nvSpPr>
          <p:spPr>
            <a:xfrm>
              <a:off x="5202525" y="2420932"/>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62" name="Google Shape;2762;p64"/>
            <p:cNvSpPr/>
            <p:nvPr/>
          </p:nvSpPr>
          <p:spPr>
            <a:xfrm>
              <a:off x="5307261" y="2420932"/>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63" name="Google Shape;2763;p64"/>
            <p:cNvSpPr/>
            <p:nvPr/>
          </p:nvSpPr>
          <p:spPr>
            <a:xfrm>
              <a:off x="5411998" y="2420932"/>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764" name="Google Shape;2764;p64"/>
          <p:cNvSpPr/>
          <p:nvPr/>
        </p:nvSpPr>
        <p:spPr>
          <a:xfrm>
            <a:off x="341525" y="2319607"/>
            <a:ext cx="4059600" cy="19146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765" name="Google Shape;2765;p64"/>
          <p:cNvGrpSpPr/>
          <p:nvPr/>
        </p:nvGrpSpPr>
        <p:grpSpPr>
          <a:xfrm>
            <a:off x="411700" y="2420932"/>
            <a:ext cx="277873" cy="68400"/>
            <a:chOff x="411700" y="2420932"/>
            <a:chExt cx="277873" cy="68400"/>
          </a:xfrm>
        </p:grpSpPr>
        <p:sp>
          <p:nvSpPr>
            <p:cNvPr id="2766" name="Google Shape;2766;p64"/>
            <p:cNvSpPr/>
            <p:nvPr/>
          </p:nvSpPr>
          <p:spPr>
            <a:xfrm>
              <a:off x="411700" y="2420932"/>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67" name="Google Shape;2767;p64"/>
            <p:cNvSpPr/>
            <p:nvPr/>
          </p:nvSpPr>
          <p:spPr>
            <a:xfrm>
              <a:off x="516436" y="2420932"/>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68" name="Google Shape;2768;p64"/>
            <p:cNvSpPr/>
            <p:nvPr/>
          </p:nvSpPr>
          <p:spPr>
            <a:xfrm>
              <a:off x="621173" y="2420932"/>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769" name="Google Shape;2769;p64"/>
          <p:cNvSpPr txBox="1"/>
          <p:nvPr>
            <p:ph idx="2" type="body"/>
          </p:nvPr>
        </p:nvSpPr>
        <p:spPr>
          <a:xfrm>
            <a:off x="167325" y="-39600"/>
            <a:ext cx="11697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b="1" lang="en"/>
              <a:t>Name </a:t>
            </a:r>
            <a:endParaRPr/>
          </a:p>
          <a:p>
            <a:pPr indent="0" lvl="0" marL="0" rtl="0" algn="l">
              <a:spcBef>
                <a:spcPts val="0"/>
              </a:spcBef>
              <a:spcAft>
                <a:spcPts val="0"/>
              </a:spcAft>
              <a:buNone/>
            </a:pPr>
            <a:r>
              <a:t/>
            </a:r>
            <a:endParaRPr/>
          </a:p>
        </p:txBody>
      </p:sp>
      <p:sp>
        <p:nvSpPr>
          <p:cNvPr id="2770" name="Google Shape;2770;p64"/>
          <p:cNvSpPr txBox="1"/>
          <p:nvPr>
            <p:ph idx="3" type="body"/>
          </p:nvPr>
        </p:nvSpPr>
        <p:spPr>
          <a:xfrm>
            <a:off x="940775" y="-39600"/>
            <a:ext cx="38103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Department    Course Number    Section    Time    Location</a:t>
            </a:r>
            <a:endParaRPr/>
          </a:p>
          <a:p>
            <a:pPr indent="0" lvl="0" marL="0" rtl="0" algn="l">
              <a:spcBef>
                <a:spcPts val="0"/>
              </a:spcBef>
              <a:spcAft>
                <a:spcPts val="0"/>
              </a:spcAft>
              <a:buNone/>
            </a:pPr>
            <a:r>
              <a:t/>
            </a:r>
            <a:endParaRPr/>
          </a:p>
        </p:txBody>
      </p:sp>
      <p:sp>
        <p:nvSpPr>
          <p:cNvPr id="2771" name="Google Shape;2771;p64"/>
          <p:cNvSpPr/>
          <p:nvPr/>
        </p:nvSpPr>
        <p:spPr>
          <a:xfrm>
            <a:off x="341528" y="1539755"/>
            <a:ext cx="1953600" cy="6303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exend"/>
                <a:ea typeface="Lexend"/>
                <a:cs typeface="Lexend"/>
                <a:sym typeface="Lexend"/>
              </a:rPr>
              <a:t>Outline</a:t>
            </a:r>
            <a:endParaRPr sz="2400">
              <a:solidFill>
                <a:schemeClr val="dk1"/>
              </a:solidFill>
              <a:latin typeface="Lexend"/>
              <a:ea typeface="Lexend"/>
              <a:cs typeface="Lexend"/>
              <a:sym typeface="Lexend"/>
            </a:endParaRPr>
          </a:p>
        </p:txBody>
      </p:sp>
      <p:grpSp>
        <p:nvGrpSpPr>
          <p:cNvPr id="2772" name="Google Shape;2772;p64"/>
          <p:cNvGrpSpPr/>
          <p:nvPr/>
        </p:nvGrpSpPr>
        <p:grpSpPr>
          <a:xfrm>
            <a:off x="7128773" y="3626769"/>
            <a:ext cx="946911" cy="966699"/>
            <a:chOff x="2725798" y="3590032"/>
            <a:chExt cx="946911" cy="966699"/>
          </a:xfrm>
        </p:grpSpPr>
        <p:grpSp>
          <p:nvGrpSpPr>
            <p:cNvPr id="2773" name="Google Shape;2773;p64"/>
            <p:cNvGrpSpPr/>
            <p:nvPr/>
          </p:nvGrpSpPr>
          <p:grpSpPr>
            <a:xfrm>
              <a:off x="2725798" y="3590032"/>
              <a:ext cx="946911" cy="966699"/>
              <a:chOff x="2040572" y="340487"/>
              <a:chExt cx="1276160" cy="1302829"/>
            </a:xfrm>
          </p:grpSpPr>
          <p:grpSp>
            <p:nvGrpSpPr>
              <p:cNvPr id="2774" name="Google Shape;2774;p64"/>
              <p:cNvGrpSpPr/>
              <p:nvPr/>
            </p:nvGrpSpPr>
            <p:grpSpPr>
              <a:xfrm>
                <a:off x="2040572" y="340487"/>
                <a:ext cx="1276160" cy="1302829"/>
                <a:chOff x="2040572" y="340487"/>
                <a:chExt cx="1276160" cy="1302829"/>
              </a:xfrm>
            </p:grpSpPr>
            <p:sp>
              <p:nvSpPr>
                <p:cNvPr id="2775" name="Google Shape;2775;p64"/>
                <p:cNvSpPr/>
                <p:nvPr/>
              </p:nvSpPr>
              <p:spPr>
                <a:xfrm>
                  <a:off x="2040572" y="340487"/>
                  <a:ext cx="1269809" cy="1296479"/>
                </a:xfrm>
                <a:custGeom>
                  <a:rect b="b" l="l" r="r" t="t"/>
                  <a:pathLst>
                    <a:path extrusionOk="0" h="1296479" w="1269809">
                      <a:moveTo>
                        <a:pt x="0" y="0"/>
                      </a:moveTo>
                      <a:lnTo>
                        <a:pt x="1269810" y="0"/>
                      </a:lnTo>
                      <a:lnTo>
                        <a:pt x="1269810" y="1296480"/>
                      </a:lnTo>
                      <a:lnTo>
                        <a:pt x="0" y="1296480"/>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76" name="Google Shape;2776;p64"/>
                <p:cNvSpPr/>
                <p:nvPr/>
              </p:nvSpPr>
              <p:spPr>
                <a:xfrm>
                  <a:off x="3310382"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77" name="Google Shape;2777;p64"/>
                <p:cNvSpPr/>
                <p:nvPr/>
              </p:nvSpPr>
              <p:spPr>
                <a:xfrm>
                  <a:off x="222516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78" name="Google Shape;2778;p64"/>
                <p:cNvSpPr/>
                <p:nvPr/>
              </p:nvSpPr>
              <p:spPr>
                <a:xfrm>
                  <a:off x="2409761"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79" name="Google Shape;2779;p64"/>
                <p:cNvSpPr/>
                <p:nvPr/>
              </p:nvSpPr>
              <p:spPr>
                <a:xfrm>
                  <a:off x="2594292"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80" name="Google Shape;2780;p64"/>
                <p:cNvSpPr/>
                <p:nvPr/>
              </p:nvSpPr>
              <p:spPr>
                <a:xfrm>
                  <a:off x="277888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81" name="Google Shape;2781;p64"/>
                <p:cNvSpPr/>
                <p:nvPr/>
              </p:nvSpPr>
              <p:spPr>
                <a:xfrm>
                  <a:off x="2963481"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82" name="Google Shape;2782;p64"/>
                <p:cNvSpPr/>
                <p:nvPr/>
              </p:nvSpPr>
              <p:spPr>
                <a:xfrm>
                  <a:off x="3148076"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83" name="Google Shape;2783;p64"/>
                <p:cNvSpPr/>
                <p:nvPr/>
              </p:nvSpPr>
              <p:spPr>
                <a:xfrm>
                  <a:off x="2040572" y="525653"/>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84" name="Google Shape;2784;p64"/>
                <p:cNvSpPr/>
                <p:nvPr/>
              </p:nvSpPr>
              <p:spPr>
                <a:xfrm>
                  <a:off x="2040572" y="34048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85" name="Google Shape;2785;p64"/>
                <p:cNvSpPr/>
                <p:nvPr/>
              </p:nvSpPr>
              <p:spPr>
                <a:xfrm>
                  <a:off x="2040572" y="145173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86" name="Google Shape;2786;p64"/>
                <p:cNvSpPr/>
                <p:nvPr/>
              </p:nvSpPr>
              <p:spPr>
                <a:xfrm>
                  <a:off x="2040572" y="1636966"/>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87" name="Google Shape;2787;p64"/>
                <p:cNvSpPr/>
                <p:nvPr/>
              </p:nvSpPr>
              <p:spPr>
                <a:xfrm>
                  <a:off x="2040572" y="126650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88" name="Google Shape;2788;p64"/>
                <p:cNvSpPr/>
                <p:nvPr/>
              </p:nvSpPr>
              <p:spPr>
                <a:xfrm>
                  <a:off x="2040572" y="1081278"/>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89" name="Google Shape;2789;p64"/>
                <p:cNvSpPr/>
                <p:nvPr/>
              </p:nvSpPr>
              <p:spPr>
                <a:xfrm>
                  <a:off x="2040572" y="89611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90" name="Google Shape;2790;p64"/>
                <p:cNvSpPr/>
                <p:nvPr/>
              </p:nvSpPr>
              <p:spPr>
                <a:xfrm>
                  <a:off x="2040572" y="71088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791" name="Google Shape;2791;p64"/>
              <p:cNvSpPr/>
              <p:nvPr/>
            </p:nvSpPr>
            <p:spPr>
              <a:xfrm>
                <a:off x="2593657" y="525653"/>
                <a:ext cx="185229" cy="185229"/>
              </a:xfrm>
              <a:custGeom>
                <a:rect b="b" l="l" r="r" t="t"/>
                <a:pathLst>
                  <a:path extrusionOk="0" h="185229" w="185229">
                    <a:moveTo>
                      <a:pt x="0" y="0"/>
                    </a:moveTo>
                    <a:lnTo>
                      <a:pt x="185230" y="0"/>
                    </a:lnTo>
                    <a:lnTo>
                      <a:pt x="185230" y="185229"/>
                    </a:lnTo>
                    <a:lnTo>
                      <a:pt x="0" y="185229"/>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792" name="Google Shape;2792;p64"/>
            <p:cNvSpPr/>
            <p:nvPr/>
          </p:nvSpPr>
          <p:spPr>
            <a:xfrm>
              <a:off x="2862815" y="3729522"/>
              <a:ext cx="618874" cy="687570"/>
            </a:xfrm>
            <a:custGeom>
              <a:rect b="b" l="l" r="r" t="t"/>
              <a:pathLst>
                <a:path extrusionOk="0" h="926020" w="833501">
                  <a:moveTo>
                    <a:pt x="184912" y="926020"/>
                  </a:moveTo>
                  <a:lnTo>
                    <a:pt x="184912" y="833565"/>
                  </a:lnTo>
                  <a:lnTo>
                    <a:pt x="92456" y="833565"/>
                  </a:lnTo>
                  <a:lnTo>
                    <a:pt x="92456" y="741109"/>
                  </a:lnTo>
                  <a:lnTo>
                    <a:pt x="0" y="741109"/>
                  </a:lnTo>
                  <a:lnTo>
                    <a:pt x="0" y="184912"/>
                  </a:lnTo>
                  <a:lnTo>
                    <a:pt x="92456" y="184912"/>
                  </a:lnTo>
                  <a:lnTo>
                    <a:pt x="92456" y="92456"/>
                  </a:lnTo>
                  <a:lnTo>
                    <a:pt x="184912" y="92456"/>
                  </a:lnTo>
                  <a:lnTo>
                    <a:pt x="184912" y="0"/>
                  </a:lnTo>
                  <a:lnTo>
                    <a:pt x="648589" y="0"/>
                  </a:lnTo>
                  <a:lnTo>
                    <a:pt x="648589" y="92456"/>
                  </a:lnTo>
                  <a:lnTo>
                    <a:pt x="741045" y="92456"/>
                  </a:lnTo>
                  <a:lnTo>
                    <a:pt x="741045" y="184912"/>
                  </a:lnTo>
                  <a:lnTo>
                    <a:pt x="833501" y="184912"/>
                  </a:lnTo>
                  <a:lnTo>
                    <a:pt x="833501" y="370523"/>
                  </a:lnTo>
                  <a:lnTo>
                    <a:pt x="648526" y="370523"/>
                  </a:lnTo>
                  <a:lnTo>
                    <a:pt x="648526" y="277432"/>
                  </a:lnTo>
                  <a:lnTo>
                    <a:pt x="555435" y="277432"/>
                  </a:lnTo>
                  <a:lnTo>
                    <a:pt x="555435" y="184975"/>
                  </a:lnTo>
                  <a:lnTo>
                    <a:pt x="277368" y="184975"/>
                  </a:lnTo>
                  <a:lnTo>
                    <a:pt x="277368" y="277432"/>
                  </a:lnTo>
                  <a:lnTo>
                    <a:pt x="184912" y="277432"/>
                  </a:lnTo>
                  <a:lnTo>
                    <a:pt x="184912" y="648589"/>
                  </a:lnTo>
                  <a:lnTo>
                    <a:pt x="277368" y="648589"/>
                  </a:lnTo>
                  <a:lnTo>
                    <a:pt x="277368" y="741045"/>
                  </a:lnTo>
                  <a:lnTo>
                    <a:pt x="555435" y="741045"/>
                  </a:lnTo>
                  <a:lnTo>
                    <a:pt x="555435" y="648589"/>
                  </a:lnTo>
                  <a:lnTo>
                    <a:pt x="648526" y="648589"/>
                  </a:lnTo>
                  <a:lnTo>
                    <a:pt x="648526" y="555498"/>
                  </a:lnTo>
                  <a:lnTo>
                    <a:pt x="833501" y="555498"/>
                  </a:lnTo>
                  <a:lnTo>
                    <a:pt x="833501" y="741109"/>
                  </a:lnTo>
                  <a:lnTo>
                    <a:pt x="741045" y="741109"/>
                  </a:lnTo>
                  <a:lnTo>
                    <a:pt x="741045" y="833565"/>
                  </a:lnTo>
                  <a:lnTo>
                    <a:pt x="648589" y="833565"/>
                  </a:lnTo>
                  <a:lnTo>
                    <a:pt x="648589" y="926020"/>
                  </a:lnTo>
                  <a:lnTo>
                    <a:pt x="184912" y="926020"/>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chemeClr val="dk1"/>
                </a:solidFill>
              </a:endParaRPr>
            </a:p>
          </p:txBody>
        </p:sp>
      </p:grpSp>
      <p:grpSp>
        <p:nvGrpSpPr>
          <p:cNvPr id="2793" name="Google Shape;2793;p64"/>
          <p:cNvGrpSpPr/>
          <p:nvPr/>
        </p:nvGrpSpPr>
        <p:grpSpPr>
          <a:xfrm>
            <a:off x="6383222" y="3139193"/>
            <a:ext cx="946911" cy="966699"/>
            <a:chOff x="1438774" y="3590059"/>
            <a:chExt cx="946911" cy="966699"/>
          </a:xfrm>
        </p:grpSpPr>
        <p:grpSp>
          <p:nvGrpSpPr>
            <p:cNvPr id="2794" name="Google Shape;2794;p64"/>
            <p:cNvGrpSpPr/>
            <p:nvPr/>
          </p:nvGrpSpPr>
          <p:grpSpPr>
            <a:xfrm>
              <a:off x="1438774" y="3590059"/>
              <a:ext cx="946911" cy="966699"/>
              <a:chOff x="3707828" y="340487"/>
              <a:chExt cx="1276160" cy="1302829"/>
            </a:xfrm>
          </p:grpSpPr>
          <p:grpSp>
            <p:nvGrpSpPr>
              <p:cNvPr id="2795" name="Google Shape;2795;p64"/>
              <p:cNvGrpSpPr/>
              <p:nvPr/>
            </p:nvGrpSpPr>
            <p:grpSpPr>
              <a:xfrm>
                <a:off x="3707828" y="340487"/>
                <a:ext cx="1276160" cy="1302829"/>
                <a:chOff x="3707828" y="340487"/>
                <a:chExt cx="1276160" cy="1302829"/>
              </a:xfrm>
            </p:grpSpPr>
            <p:sp>
              <p:nvSpPr>
                <p:cNvPr id="2796" name="Google Shape;2796;p64"/>
                <p:cNvSpPr/>
                <p:nvPr/>
              </p:nvSpPr>
              <p:spPr>
                <a:xfrm>
                  <a:off x="3707828" y="340487"/>
                  <a:ext cx="1269809" cy="1296479"/>
                </a:xfrm>
                <a:custGeom>
                  <a:rect b="b" l="l" r="r" t="t"/>
                  <a:pathLst>
                    <a:path extrusionOk="0" h="1296479" w="1269809">
                      <a:moveTo>
                        <a:pt x="0" y="0"/>
                      </a:moveTo>
                      <a:lnTo>
                        <a:pt x="1269809" y="0"/>
                      </a:lnTo>
                      <a:lnTo>
                        <a:pt x="1269809" y="1296480"/>
                      </a:lnTo>
                      <a:lnTo>
                        <a:pt x="0" y="1296480"/>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97" name="Google Shape;2797;p64"/>
                <p:cNvSpPr/>
                <p:nvPr/>
              </p:nvSpPr>
              <p:spPr>
                <a:xfrm>
                  <a:off x="4977638"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98" name="Google Shape;2798;p64"/>
                <p:cNvSpPr/>
                <p:nvPr/>
              </p:nvSpPr>
              <p:spPr>
                <a:xfrm>
                  <a:off x="3892423"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99" name="Google Shape;2799;p64"/>
                <p:cNvSpPr/>
                <p:nvPr/>
              </p:nvSpPr>
              <p:spPr>
                <a:xfrm>
                  <a:off x="407701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00" name="Google Shape;2800;p64"/>
                <p:cNvSpPr/>
                <p:nvPr/>
              </p:nvSpPr>
              <p:spPr>
                <a:xfrm>
                  <a:off x="4261548"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01" name="Google Shape;2801;p64"/>
                <p:cNvSpPr/>
                <p:nvPr/>
              </p:nvSpPr>
              <p:spPr>
                <a:xfrm>
                  <a:off x="4446143"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02" name="Google Shape;2802;p64"/>
                <p:cNvSpPr/>
                <p:nvPr/>
              </p:nvSpPr>
              <p:spPr>
                <a:xfrm>
                  <a:off x="463073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03" name="Google Shape;2803;p64"/>
                <p:cNvSpPr/>
                <p:nvPr/>
              </p:nvSpPr>
              <p:spPr>
                <a:xfrm>
                  <a:off x="4815268"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04" name="Google Shape;2804;p64"/>
                <p:cNvSpPr/>
                <p:nvPr/>
              </p:nvSpPr>
              <p:spPr>
                <a:xfrm>
                  <a:off x="3707828" y="525653"/>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05" name="Google Shape;2805;p64"/>
                <p:cNvSpPr/>
                <p:nvPr/>
              </p:nvSpPr>
              <p:spPr>
                <a:xfrm>
                  <a:off x="3707828" y="34048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06" name="Google Shape;2806;p64"/>
                <p:cNvSpPr/>
                <p:nvPr/>
              </p:nvSpPr>
              <p:spPr>
                <a:xfrm>
                  <a:off x="3707828" y="145173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07" name="Google Shape;2807;p64"/>
                <p:cNvSpPr/>
                <p:nvPr/>
              </p:nvSpPr>
              <p:spPr>
                <a:xfrm>
                  <a:off x="3707828" y="1636966"/>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08" name="Google Shape;2808;p64"/>
                <p:cNvSpPr/>
                <p:nvPr/>
              </p:nvSpPr>
              <p:spPr>
                <a:xfrm>
                  <a:off x="3707828" y="126650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09" name="Google Shape;2809;p64"/>
                <p:cNvSpPr/>
                <p:nvPr/>
              </p:nvSpPr>
              <p:spPr>
                <a:xfrm>
                  <a:off x="3707828" y="1081278"/>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10" name="Google Shape;2810;p64"/>
                <p:cNvSpPr/>
                <p:nvPr/>
              </p:nvSpPr>
              <p:spPr>
                <a:xfrm>
                  <a:off x="3707828" y="89611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11" name="Google Shape;2811;p64"/>
                <p:cNvSpPr/>
                <p:nvPr/>
              </p:nvSpPr>
              <p:spPr>
                <a:xfrm>
                  <a:off x="3707828" y="71088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812" name="Google Shape;2812;p64"/>
              <p:cNvSpPr/>
              <p:nvPr/>
            </p:nvSpPr>
            <p:spPr>
              <a:xfrm>
                <a:off x="4260913" y="525653"/>
                <a:ext cx="185229" cy="185229"/>
              </a:xfrm>
              <a:custGeom>
                <a:rect b="b" l="l" r="r" t="t"/>
                <a:pathLst>
                  <a:path extrusionOk="0" h="185229" w="185229">
                    <a:moveTo>
                      <a:pt x="0" y="0"/>
                    </a:moveTo>
                    <a:lnTo>
                      <a:pt x="185229" y="0"/>
                    </a:lnTo>
                    <a:lnTo>
                      <a:pt x="185229" y="185229"/>
                    </a:lnTo>
                    <a:lnTo>
                      <a:pt x="0" y="185229"/>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nvGrpSpPr>
            <p:cNvPr id="2813" name="Google Shape;2813;p64"/>
            <p:cNvGrpSpPr/>
            <p:nvPr/>
          </p:nvGrpSpPr>
          <p:grpSpPr>
            <a:xfrm>
              <a:off x="1712541" y="3729479"/>
              <a:ext cx="497389" cy="685349"/>
              <a:chOff x="1712541" y="3729479"/>
              <a:chExt cx="497389" cy="685349"/>
            </a:xfrm>
          </p:grpSpPr>
          <p:sp>
            <p:nvSpPr>
              <p:cNvPr id="2814" name="Google Shape;2814;p64"/>
              <p:cNvSpPr/>
              <p:nvPr/>
            </p:nvSpPr>
            <p:spPr>
              <a:xfrm>
                <a:off x="1712541" y="3729479"/>
                <a:ext cx="497389" cy="685349"/>
              </a:xfrm>
              <a:custGeom>
                <a:rect b="b" l="l" r="r" t="t"/>
                <a:pathLst>
                  <a:path extrusionOk="0" h="926147" w="672147">
                    <a:moveTo>
                      <a:pt x="0" y="926084"/>
                    </a:moveTo>
                    <a:lnTo>
                      <a:pt x="0" y="0"/>
                    </a:lnTo>
                    <a:lnTo>
                      <a:pt x="149161" y="0"/>
                    </a:lnTo>
                    <a:lnTo>
                      <a:pt x="149161" y="331026"/>
                    </a:lnTo>
                    <a:lnTo>
                      <a:pt x="223711" y="331026"/>
                    </a:lnTo>
                    <a:lnTo>
                      <a:pt x="223711" y="264986"/>
                    </a:lnTo>
                    <a:lnTo>
                      <a:pt x="523049" y="264986"/>
                    </a:lnTo>
                    <a:lnTo>
                      <a:pt x="523049" y="331026"/>
                    </a:lnTo>
                    <a:lnTo>
                      <a:pt x="597598" y="331026"/>
                    </a:lnTo>
                    <a:lnTo>
                      <a:pt x="597598" y="397066"/>
                    </a:lnTo>
                    <a:lnTo>
                      <a:pt x="672148" y="397066"/>
                    </a:lnTo>
                    <a:lnTo>
                      <a:pt x="672148" y="794068"/>
                    </a:lnTo>
                    <a:lnTo>
                      <a:pt x="597598" y="794068"/>
                    </a:lnTo>
                    <a:lnTo>
                      <a:pt x="597598" y="860108"/>
                    </a:lnTo>
                    <a:lnTo>
                      <a:pt x="523049" y="860108"/>
                    </a:lnTo>
                    <a:lnTo>
                      <a:pt x="523049" y="926148"/>
                    </a:lnTo>
                    <a:lnTo>
                      <a:pt x="223711" y="926148"/>
                    </a:lnTo>
                    <a:lnTo>
                      <a:pt x="223711" y="860108"/>
                    </a:lnTo>
                    <a:lnTo>
                      <a:pt x="149161" y="860108"/>
                    </a:lnTo>
                    <a:lnTo>
                      <a:pt x="149161" y="926148"/>
                    </a:lnTo>
                    <a:lnTo>
                      <a:pt x="0" y="926148"/>
                    </a:lnTo>
                    <a:close/>
                    <a:moveTo>
                      <a:pt x="447992" y="794068"/>
                    </a:moveTo>
                    <a:lnTo>
                      <a:pt x="447992" y="728027"/>
                    </a:lnTo>
                    <a:lnTo>
                      <a:pt x="523113" y="728027"/>
                    </a:lnTo>
                    <a:lnTo>
                      <a:pt x="523113" y="463042"/>
                    </a:lnTo>
                    <a:lnTo>
                      <a:pt x="447992" y="463042"/>
                    </a:lnTo>
                    <a:lnTo>
                      <a:pt x="447992" y="397002"/>
                    </a:lnTo>
                    <a:lnTo>
                      <a:pt x="223711" y="397002"/>
                    </a:lnTo>
                    <a:lnTo>
                      <a:pt x="223711" y="463042"/>
                    </a:lnTo>
                    <a:lnTo>
                      <a:pt x="149161" y="463042"/>
                    </a:lnTo>
                    <a:lnTo>
                      <a:pt x="149161" y="728027"/>
                    </a:lnTo>
                    <a:lnTo>
                      <a:pt x="223711" y="728027"/>
                    </a:lnTo>
                    <a:lnTo>
                      <a:pt x="223711" y="794068"/>
                    </a:lnTo>
                    <a:lnTo>
                      <a:pt x="447992" y="79406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chemeClr val="dk1"/>
                  </a:solidFill>
                </a:endParaRPr>
              </a:p>
            </p:txBody>
          </p:sp>
          <p:sp>
            <p:nvSpPr>
              <p:cNvPr id="2815" name="Google Shape;2815;p64"/>
              <p:cNvSpPr/>
              <p:nvPr/>
            </p:nvSpPr>
            <p:spPr>
              <a:xfrm>
                <a:off x="2049409" y="3974898"/>
                <a:ext cx="104364" cy="98114"/>
              </a:xfrm>
              <a:custGeom>
                <a:rect b="b" l="l" r="r" t="t"/>
                <a:pathLst>
                  <a:path extrusionOk="0" h="132587" w="141033">
                    <a:moveTo>
                      <a:pt x="0" y="0"/>
                    </a:moveTo>
                    <a:lnTo>
                      <a:pt x="141034" y="0"/>
                    </a:lnTo>
                    <a:lnTo>
                      <a:pt x="141034"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16" name="Google Shape;2816;p64"/>
              <p:cNvSpPr/>
              <p:nvPr/>
            </p:nvSpPr>
            <p:spPr>
              <a:xfrm>
                <a:off x="1744815" y="3729480"/>
                <a:ext cx="104364" cy="685302"/>
              </a:xfrm>
              <a:custGeom>
                <a:rect b="b" l="l" r="r" t="t"/>
                <a:pathLst>
                  <a:path extrusionOk="0" h="926084" w="141033">
                    <a:moveTo>
                      <a:pt x="0" y="0"/>
                    </a:moveTo>
                    <a:lnTo>
                      <a:pt x="141034" y="0"/>
                    </a:lnTo>
                    <a:lnTo>
                      <a:pt x="141034" y="926084"/>
                    </a:lnTo>
                    <a:lnTo>
                      <a:pt x="0" y="926084"/>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17" name="Google Shape;2817;p64"/>
              <p:cNvSpPr/>
              <p:nvPr/>
            </p:nvSpPr>
            <p:spPr>
              <a:xfrm>
                <a:off x="2049409" y="4269457"/>
                <a:ext cx="104364" cy="98114"/>
              </a:xfrm>
              <a:custGeom>
                <a:rect b="b" l="l" r="r" t="t"/>
                <a:pathLst>
                  <a:path extrusionOk="0" h="132587" w="141033">
                    <a:moveTo>
                      <a:pt x="0" y="0"/>
                    </a:moveTo>
                    <a:lnTo>
                      <a:pt x="141034" y="0"/>
                    </a:lnTo>
                    <a:lnTo>
                      <a:pt x="141034"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grpSp>
        <p:nvGrpSpPr>
          <p:cNvPr id="2818" name="Google Shape;2818;p64"/>
          <p:cNvGrpSpPr/>
          <p:nvPr/>
        </p:nvGrpSpPr>
        <p:grpSpPr>
          <a:xfrm>
            <a:off x="5626420" y="2656042"/>
            <a:ext cx="946911" cy="966699"/>
            <a:chOff x="151447" y="3590017"/>
            <a:chExt cx="946911" cy="966699"/>
          </a:xfrm>
        </p:grpSpPr>
        <p:grpSp>
          <p:nvGrpSpPr>
            <p:cNvPr id="2819" name="Google Shape;2819;p64"/>
            <p:cNvGrpSpPr/>
            <p:nvPr/>
          </p:nvGrpSpPr>
          <p:grpSpPr>
            <a:xfrm>
              <a:off x="151447" y="3590017"/>
              <a:ext cx="946911" cy="966699"/>
              <a:chOff x="373316" y="340487"/>
              <a:chExt cx="1276160" cy="1302829"/>
            </a:xfrm>
          </p:grpSpPr>
          <p:sp>
            <p:nvSpPr>
              <p:cNvPr id="2820" name="Google Shape;2820;p64"/>
              <p:cNvSpPr/>
              <p:nvPr/>
            </p:nvSpPr>
            <p:spPr>
              <a:xfrm>
                <a:off x="373316" y="340487"/>
                <a:ext cx="1269809" cy="1296479"/>
              </a:xfrm>
              <a:custGeom>
                <a:rect b="b" l="l" r="r" t="t"/>
                <a:pathLst>
                  <a:path extrusionOk="0" h="1296479" w="1269809">
                    <a:moveTo>
                      <a:pt x="0" y="0"/>
                    </a:moveTo>
                    <a:lnTo>
                      <a:pt x="1269810" y="0"/>
                    </a:lnTo>
                    <a:lnTo>
                      <a:pt x="1269810" y="1296480"/>
                    </a:lnTo>
                    <a:lnTo>
                      <a:pt x="0" y="1296480"/>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21" name="Google Shape;2821;p64"/>
              <p:cNvSpPr/>
              <p:nvPr/>
            </p:nvSpPr>
            <p:spPr>
              <a:xfrm>
                <a:off x="1643126"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22" name="Google Shape;2822;p64"/>
              <p:cNvSpPr/>
              <p:nvPr/>
            </p:nvSpPr>
            <p:spPr>
              <a:xfrm>
                <a:off x="557911"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23" name="Google Shape;2823;p64"/>
              <p:cNvSpPr/>
              <p:nvPr/>
            </p:nvSpPr>
            <p:spPr>
              <a:xfrm>
                <a:off x="742505"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24" name="Google Shape;2824;p64"/>
              <p:cNvSpPr/>
              <p:nvPr/>
            </p:nvSpPr>
            <p:spPr>
              <a:xfrm>
                <a:off x="927100"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25" name="Google Shape;2825;p64"/>
              <p:cNvSpPr/>
              <p:nvPr/>
            </p:nvSpPr>
            <p:spPr>
              <a:xfrm>
                <a:off x="1111631"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26" name="Google Shape;2826;p64"/>
              <p:cNvSpPr/>
              <p:nvPr/>
            </p:nvSpPr>
            <p:spPr>
              <a:xfrm>
                <a:off x="1296225"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27" name="Google Shape;2827;p64"/>
              <p:cNvSpPr/>
              <p:nvPr/>
            </p:nvSpPr>
            <p:spPr>
              <a:xfrm>
                <a:off x="1480820"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28" name="Google Shape;2828;p64"/>
              <p:cNvSpPr/>
              <p:nvPr/>
            </p:nvSpPr>
            <p:spPr>
              <a:xfrm>
                <a:off x="373316" y="525653"/>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29" name="Google Shape;2829;p64"/>
              <p:cNvSpPr/>
              <p:nvPr/>
            </p:nvSpPr>
            <p:spPr>
              <a:xfrm>
                <a:off x="373316" y="34048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30" name="Google Shape;2830;p64"/>
              <p:cNvSpPr/>
              <p:nvPr/>
            </p:nvSpPr>
            <p:spPr>
              <a:xfrm>
                <a:off x="373316" y="145173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31" name="Google Shape;2831;p64"/>
              <p:cNvSpPr/>
              <p:nvPr/>
            </p:nvSpPr>
            <p:spPr>
              <a:xfrm>
                <a:off x="373316" y="1636966"/>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32" name="Google Shape;2832;p64"/>
              <p:cNvSpPr/>
              <p:nvPr/>
            </p:nvSpPr>
            <p:spPr>
              <a:xfrm>
                <a:off x="373316" y="126650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33" name="Google Shape;2833;p64"/>
              <p:cNvSpPr/>
              <p:nvPr/>
            </p:nvSpPr>
            <p:spPr>
              <a:xfrm>
                <a:off x="373316" y="1081278"/>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34" name="Google Shape;2834;p64"/>
              <p:cNvSpPr/>
              <p:nvPr/>
            </p:nvSpPr>
            <p:spPr>
              <a:xfrm>
                <a:off x="373316" y="89611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35" name="Google Shape;2835;p64"/>
              <p:cNvSpPr/>
              <p:nvPr/>
            </p:nvSpPr>
            <p:spPr>
              <a:xfrm>
                <a:off x="373316" y="71088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nvGrpSpPr>
            <p:cNvPr id="2836" name="Google Shape;2836;p64"/>
            <p:cNvGrpSpPr/>
            <p:nvPr/>
          </p:nvGrpSpPr>
          <p:grpSpPr>
            <a:xfrm>
              <a:off x="288463" y="3729601"/>
              <a:ext cx="685212" cy="687570"/>
              <a:chOff x="288463" y="3729601"/>
              <a:chExt cx="685212" cy="687570"/>
            </a:xfrm>
          </p:grpSpPr>
          <p:sp>
            <p:nvSpPr>
              <p:cNvPr id="2837" name="Google Shape;2837;p64"/>
              <p:cNvSpPr/>
              <p:nvPr/>
            </p:nvSpPr>
            <p:spPr>
              <a:xfrm>
                <a:off x="288463" y="3729601"/>
                <a:ext cx="685212" cy="687570"/>
              </a:xfrm>
              <a:custGeom>
                <a:rect b="b" l="l" r="r" t="t"/>
                <a:pathLst>
                  <a:path extrusionOk="0" h="926020" w="922845">
                    <a:moveTo>
                      <a:pt x="204724" y="925894"/>
                    </a:moveTo>
                    <a:lnTo>
                      <a:pt x="204724" y="833438"/>
                    </a:lnTo>
                    <a:lnTo>
                      <a:pt x="102362" y="833438"/>
                    </a:lnTo>
                    <a:lnTo>
                      <a:pt x="102362" y="740982"/>
                    </a:lnTo>
                    <a:lnTo>
                      <a:pt x="0" y="740982"/>
                    </a:lnTo>
                    <a:lnTo>
                      <a:pt x="0" y="555371"/>
                    </a:lnTo>
                    <a:lnTo>
                      <a:pt x="102362" y="555371"/>
                    </a:lnTo>
                    <a:lnTo>
                      <a:pt x="102362" y="462915"/>
                    </a:lnTo>
                    <a:lnTo>
                      <a:pt x="307150" y="462915"/>
                    </a:lnTo>
                    <a:lnTo>
                      <a:pt x="307150" y="370459"/>
                    </a:lnTo>
                    <a:lnTo>
                      <a:pt x="718122" y="370459"/>
                    </a:lnTo>
                    <a:lnTo>
                      <a:pt x="718122" y="277368"/>
                    </a:lnTo>
                    <a:lnTo>
                      <a:pt x="615061" y="277368"/>
                    </a:lnTo>
                    <a:lnTo>
                      <a:pt x="615061" y="184912"/>
                    </a:lnTo>
                    <a:lnTo>
                      <a:pt x="307213" y="184912"/>
                    </a:lnTo>
                    <a:lnTo>
                      <a:pt x="307213" y="277368"/>
                    </a:lnTo>
                    <a:lnTo>
                      <a:pt x="63" y="277368"/>
                    </a:lnTo>
                    <a:lnTo>
                      <a:pt x="63" y="184912"/>
                    </a:lnTo>
                    <a:lnTo>
                      <a:pt x="102425" y="184912"/>
                    </a:lnTo>
                    <a:lnTo>
                      <a:pt x="102425" y="92456"/>
                    </a:lnTo>
                    <a:lnTo>
                      <a:pt x="204788" y="92456"/>
                    </a:lnTo>
                    <a:lnTo>
                      <a:pt x="204788" y="0"/>
                    </a:lnTo>
                    <a:lnTo>
                      <a:pt x="718122" y="0"/>
                    </a:lnTo>
                    <a:lnTo>
                      <a:pt x="718122" y="92456"/>
                    </a:lnTo>
                    <a:lnTo>
                      <a:pt x="820484" y="92456"/>
                    </a:lnTo>
                    <a:lnTo>
                      <a:pt x="820484" y="184912"/>
                    </a:lnTo>
                    <a:lnTo>
                      <a:pt x="922845" y="184912"/>
                    </a:lnTo>
                    <a:lnTo>
                      <a:pt x="922845" y="926021"/>
                    </a:lnTo>
                    <a:lnTo>
                      <a:pt x="718058" y="926021"/>
                    </a:lnTo>
                    <a:lnTo>
                      <a:pt x="718058" y="833565"/>
                    </a:lnTo>
                    <a:lnTo>
                      <a:pt x="614998" y="833565"/>
                    </a:lnTo>
                    <a:lnTo>
                      <a:pt x="614998" y="926021"/>
                    </a:lnTo>
                    <a:lnTo>
                      <a:pt x="204724" y="926021"/>
                    </a:lnTo>
                    <a:close/>
                    <a:moveTo>
                      <a:pt x="614998" y="740918"/>
                    </a:moveTo>
                    <a:lnTo>
                      <a:pt x="614998" y="648462"/>
                    </a:lnTo>
                    <a:lnTo>
                      <a:pt x="718058" y="648462"/>
                    </a:lnTo>
                    <a:lnTo>
                      <a:pt x="718058" y="462852"/>
                    </a:lnTo>
                    <a:lnTo>
                      <a:pt x="614998" y="462852"/>
                    </a:lnTo>
                    <a:lnTo>
                      <a:pt x="614998" y="555308"/>
                    </a:lnTo>
                    <a:lnTo>
                      <a:pt x="255968" y="555308"/>
                    </a:lnTo>
                    <a:lnTo>
                      <a:pt x="255968" y="740918"/>
                    </a:lnTo>
                    <a:lnTo>
                      <a:pt x="614998" y="74091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chemeClr val="dk1"/>
                  </a:solidFill>
                </a:endParaRPr>
              </a:p>
            </p:txBody>
          </p:sp>
          <p:sp>
            <p:nvSpPr>
              <p:cNvPr id="2838" name="Google Shape;2838;p64"/>
              <p:cNvSpPr/>
              <p:nvPr/>
            </p:nvSpPr>
            <p:spPr>
              <a:xfrm>
                <a:off x="425385" y="4318234"/>
                <a:ext cx="250690" cy="98446"/>
              </a:xfrm>
              <a:custGeom>
                <a:rect b="b" l="l" r="r" t="t"/>
                <a:pathLst>
                  <a:path extrusionOk="0" h="132587" w="337629">
                    <a:moveTo>
                      <a:pt x="0" y="0"/>
                    </a:moveTo>
                    <a:lnTo>
                      <a:pt x="337630" y="0"/>
                    </a:lnTo>
                    <a:lnTo>
                      <a:pt x="337630"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39" name="Google Shape;2839;p64"/>
              <p:cNvSpPr/>
              <p:nvPr/>
            </p:nvSpPr>
            <p:spPr>
              <a:xfrm>
                <a:off x="722694" y="4043401"/>
                <a:ext cx="250690" cy="98446"/>
              </a:xfrm>
              <a:custGeom>
                <a:rect b="b" l="l" r="r" t="t"/>
                <a:pathLst>
                  <a:path extrusionOk="0" h="132587" w="337629">
                    <a:moveTo>
                      <a:pt x="0" y="0"/>
                    </a:moveTo>
                    <a:lnTo>
                      <a:pt x="337629" y="0"/>
                    </a:lnTo>
                    <a:lnTo>
                      <a:pt x="337629"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sp>
        <p:nvSpPr>
          <p:cNvPr id="2840" name="Google Shape;2840;p64"/>
          <p:cNvSpPr txBox="1"/>
          <p:nvPr>
            <p:ph idx="4" type="subTitle"/>
          </p:nvPr>
        </p:nvSpPr>
        <p:spPr>
          <a:xfrm>
            <a:off x="516425" y="2548200"/>
            <a:ext cx="3736200" cy="1293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lang="en"/>
              <a:t>Lorem ipsum dolor sit amet, consectetur adipiscing elit, sed do eiusmod tempor incididunt ut labore et dolore magna aliqua. Ut enim ad minim veniam, quis nostrud exercitation ullamco laboris nisi ut aliquip ex ea commodo consequat.</a:t>
            </a:r>
            <a:endParaRPr>
              <a:latin typeface="Lexend SemiBold"/>
              <a:ea typeface="Lexend SemiBold"/>
              <a:cs typeface="Lexend SemiBold"/>
              <a:sym typeface="Lexend SemiBold"/>
            </a:endParaRPr>
          </a:p>
          <a:p>
            <a:pPr indent="0" lvl="0" marL="0" rtl="0" algn="l">
              <a:spcBef>
                <a:spcPts val="0"/>
              </a:spcBef>
              <a:spcAft>
                <a:spcPts val="0"/>
              </a:spcAft>
              <a:buNone/>
            </a:pPr>
            <a:r>
              <a:t/>
            </a:r>
            <a:endParaRPr>
              <a:latin typeface="Lexend SemiBold"/>
              <a:ea typeface="Lexend SemiBold"/>
              <a:cs typeface="Lexend SemiBold"/>
              <a:sym typeface="Lexend SemiBold"/>
            </a:endParaRPr>
          </a:p>
        </p:txBody>
      </p:sp>
      <p:sp>
        <p:nvSpPr>
          <p:cNvPr id="2841" name="Google Shape;2841;p64"/>
          <p:cNvSpPr txBox="1"/>
          <p:nvPr>
            <p:ph type="title"/>
          </p:nvPr>
        </p:nvSpPr>
        <p:spPr>
          <a:xfrm>
            <a:off x="209775" y="468575"/>
            <a:ext cx="73401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Learning </a:t>
            </a:r>
            <a:r>
              <a:rPr lang="en">
                <a:solidFill>
                  <a:schemeClr val="lt1"/>
                </a:solidFill>
              </a:rPr>
              <a:t>Outcome</a:t>
            </a:r>
            <a:endParaRPr>
              <a:solidFill>
                <a:schemeClr val="lt1"/>
              </a:solidFill>
            </a:endParaRPr>
          </a:p>
        </p:txBody>
      </p:sp>
      <p:sp>
        <p:nvSpPr>
          <p:cNvPr id="2842" name="Google Shape;2842;p64"/>
          <p:cNvSpPr txBox="1"/>
          <p:nvPr>
            <p:ph idx="1" type="body"/>
          </p:nvPr>
        </p:nvSpPr>
        <p:spPr>
          <a:xfrm>
            <a:off x="7509125" y="-39600"/>
            <a:ext cx="1524900" cy="4311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n"/>
              <a:t>DATE</a:t>
            </a:r>
            <a:endParaRPr/>
          </a:p>
          <a:p>
            <a:pPr indent="0" lvl="0" marL="0" rtl="0" algn="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46" name="Shape 2846"/>
        <p:cNvGrpSpPr/>
        <p:nvPr/>
      </p:nvGrpSpPr>
      <p:grpSpPr>
        <a:xfrm>
          <a:off x="0" y="0"/>
          <a:ext cx="0" cy="0"/>
          <a:chOff x="0" y="0"/>
          <a:chExt cx="0" cy="0"/>
        </a:xfrm>
      </p:grpSpPr>
      <p:sp>
        <p:nvSpPr>
          <p:cNvPr id="2847" name="Google Shape;2847;p65"/>
          <p:cNvSpPr/>
          <p:nvPr/>
        </p:nvSpPr>
        <p:spPr>
          <a:xfrm>
            <a:off x="440822" y="1372004"/>
            <a:ext cx="3579600" cy="3521100"/>
          </a:xfrm>
          <a:prstGeom prst="roundRect">
            <a:avLst>
              <a:gd fmla="val 1969"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848" name="Google Shape;2848;p65"/>
          <p:cNvGrpSpPr/>
          <p:nvPr/>
        </p:nvGrpSpPr>
        <p:grpSpPr>
          <a:xfrm>
            <a:off x="510971" y="1467658"/>
            <a:ext cx="277873" cy="68400"/>
            <a:chOff x="520925" y="1460325"/>
            <a:chExt cx="277873" cy="68400"/>
          </a:xfrm>
        </p:grpSpPr>
        <p:sp>
          <p:nvSpPr>
            <p:cNvPr id="2849" name="Google Shape;2849;p65"/>
            <p:cNvSpPr/>
            <p:nvPr/>
          </p:nvSpPr>
          <p:spPr>
            <a:xfrm>
              <a:off x="520925" y="1460325"/>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50" name="Google Shape;2850;p65"/>
            <p:cNvSpPr/>
            <p:nvPr/>
          </p:nvSpPr>
          <p:spPr>
            <a:xfrm>
              <a:off x="625661" y="1460325"/>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51" name="Google Shape;2851;p65"/>
            <p:cNvSpPr/>
            <p:nvPr/>
          </p:nvSpPr>
          <p:spPr>
            <a:xfrm>
              <a:off x="730398" y="1460325"/>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852" name="Google Shape;2852;p65"/>
          <p:cNvSpPr/>
          <p:nvPr/>
        </p:nvSpPr>
        <p:spPr>
          <a:xfrm>
            <a:off x="5123580" y="1372004"/>
            <a:ext cx="3579600" cy="3521100"/>
          </a:xfrm>
          <a:prstGeom prst="roundRect">
            <a:avLst>
              <a:gd fmla="val 1969"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853" name="Google Shape;2853;p65"/>
          <p:cNvGrpSpPr/>
          <p:nvPr/>
        </p:nvGrpSpPr>
        <p:grpSpPr>
          <a:xfrm>
            <a:off x="5193729" y="1467658"/>
            <a:ext cx="277873" cy="68400"/>
            <a:chOff x="520925" y="1460325"/>
            <a:chExt cx="277873" cy="68400"/>
          </a:xfrm>
        </p:grpSpPr>
        <p:sp>
          <p:nvSpPr>
            <p:cNvPr id="2854" name="Google Shape;2854;p65"/>
            <p:cNvSpPr/>
            <p:nvPr/>
          </p:nvSpPr>
          <p:spPr>
            <a:xfrm>
              <a:off x="520925" y="1460325"/>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55" name="Google Shape;2855;p65"/>
            <p:cNvSpPr/>
            <p:nvPr/>
          </p:nvSpPr>
          <p:spPr>
            <a:xfrm>
              <a:off x="625661" y="1460325"/>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56" name="Google Shape;2856;p65"/>
            <p:cNvSpPr/>
            <p:nvPr/>
          </p:nvSpPr>
          <p:spPr>
            <a:xfrm>
              <a:off x="730398" y="1460325"/>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857" name="Google Shape;2857;p65"/>
          <p:cNvSpPr/>
          <p:nvPr>
            <p:ph idx="2" type="pic"/>
          </p:nvPr>
        </p:nvSpPr>
        <p:spPr>
          <a:xfrm rot="10800000">
            <a:off x="5123579" y="1631604"/>
            <a:ext cx="3579600" cy="3261600"/>
          </a:xfrm>
          <a:prstGeom prst="round2SameRect">
            <a:avLst>
              <a:gd fmla="val 1981" name="adj1"/>
              <a:gd fmla="val 0" name="adj2"/>
            </a:avLst>
          </a:prstGeom>
          <a:noFill/>
          <a:ln>
            <a:noFill/>
          </a:ln>
        </p:spPr>
      </p:sp>
      <p:sp>
        <p:nvSpPr>
          <p:cNvPr id="2858" name="Google Shape;2858;p65"/>
          <p:cNvSpPr/>
          <p:nvPr>
            <p:ph idx="3" type="pic"/>
          </p:nvPr>
        </p:nvSpPr>
        <p:spPr>
          <a:xfrm rot="10800000">
            <a:off x="440821" y="1637304"/>
            <a:ext cx="3579600" cy="3255900"/>
          </a:xfrm>
          <a:prstGeom prst="round2SameRect">
            <a:avLst>
              <a:gd fmla="val 1981" name="adj1"/>
              <a:gd fmla="val 0" name="adj2"/>
            </a:avLst>
          </a:prstGeom>
          <a:noFill/>
          <a:ln>
            <a:noFill/>
          </a:ln>
        </p:spPr>
      </p:sp>
      <p:sp>
        <p:nvSpPr>
          <p:cNvPr id="2859" name="Google Shape;2859;p65"/>
          <p:cNvSpPr txBox="1"/>
          <p:nvPr>
            <p:ph idx="2" type="body"/>
          </p:nvPr>
        </p:nvSpPr>
        <p:spPr>
          <a:xfrm>
            <a:off x="167325" y="-39600"/>
            <a:ext cx="11697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a:t>Name </a:t>
            </a:r>
            <a:endParaRPr/>
          </a:p>
        </p:txBody>
      </p:sp>
      <p:sp>
        <p:nvSpPr>
          <p:cNvPr id="2860" name="Google Shape;2860;p65"/>
          <p:cNvSpPr txBox="1"/>
          <p:nvPr>
            <p:ph idx="3" type="body"/>
          </p:nvPr>
        </p:nvSpPr>
        <p:spPr>
          <a:xfrm>
            <a:off x="940775" y="-39600"/>
            <a:ext cx="38103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Department    Course Number    Section    Time    Location</a:t>
            </a:r>
            <a:endParaRPr/>
          </a:p>
        </p:txBody>
      </p:sp>
      <p:sp>
        <p:nvSpPr>
          <p:cNvPr id="2861" name="Google Shape;2861;p65"/>
          <p:cNvSpPr txBox="1"/>
          <p:nvPr>
            <p:ph type="title"/>
          </p:nvPr>
        </p:nvSpPr>
        <p:spPr>
          <a:xfrm>
            <a:off x="209775" y="468575"/>
            <a:ext cx="60489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Class Methods</a:t>
            </a:r>
            <a:endParaRPr/>
          </a:p>
        </p:txBody>
      </p:sp>
      <p:pic>
        <p:nvPicPr>
          <p:cNvPr descr="Person sitting at desk using a laptop in classroom." id="2862" name="Google Shape;2862;p65"/>
          <p:cNvPicPr preferRelativeResize="0"/>
          <p:nvPr>
            <p:ph idx="4" type="pic"/>
          </p:nvPr>
        </p:nvPicPr>
        <p:blipFill rotWithShape="1">
          <a:blip r:embed="rId3">
            <a:alphaModFix/>
          </a:blip>
          <a:srcRect b="0" l="13304" r="13311" t="0"/>
          <a:stretch/>
        </p:blipFill>
        <p:spPr>
          <a:xfrm>
            <a:off x="440821" y="1637304"/>
            <a:ext cx="3579602" cy="3255900"/>
          </a:xfrm>
          <a:prstGeom prst="rect">
            <a:avLst/>
          </a:prstGeom>
          <a:noFill/>
          <a:ln>
            <a:noFill/>
          </a:ln>
        </p:spPr>
      </p:pic>
      <p:pic>
        <p:nvPicPr>
          <p:cNvPr descr="Rear view of a class room with instructor at the front." id="2863" name="Google Shape;2863;p65"/>
          <p:cNvPicPr preferRelativeResize="0"/>
          <p:nvPr>
            <p:ph idx="5" type="pic"/>
          </p:nvPr>
        </p:nvPicPr>
        <p:blipFill rotWithShape="1">
          <a:blip r:embed="rId4">
            <a:alphaModFix/>
          </a:blip>
          <a:srcRect b="0" l="13422" r="13429" t="0"/>
          <a:stretch/>
        </p:blipFill>
        <p:spPr>
          <a:xfrm>
            <a:off x="5123579" y="1631604"/>
            <a:ext cx="3579602" cy="3261599"/>
          </a:xfrm>
          <a:prstGeom prst="rect">
            <a:avLst/>
          </a:prstGeom>
          <a:noFill/>
          <a:ln>
            <a:noFill/>
          </a:ln>
        </p:spPr>
      </p:pic>
      <p:sp>
        <p:nvSpPr>
          <p:cNvPr id="2864" name="Google Shape;2864;p65"/>
          <p:cNvSpPr txBox="1"/>
          <p:nvPr>
            <p:ph idx="1" type="body"/>
          </p:nvPr>
        </p:nvSpPr>
        <p:spPr>
          <a:xfrm>
            <a:off x="7509125" y="-39600"/>
            <a:ext cx="1524900" cy="4311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n"/>
              <a:t>DATE</a:t>
            </a:r>
            <a:endParaRPr/>
          </a:p>
          <a:p>
            <a:pPr indent="0" lvl="0" marL="0" rtl="0" algn="r">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68" name="Shape 2868"/>
        <p:cNvGrpSpPr/>
        <p:nvPr/>
      </p:nvGrpSpPr>
      <p:grpSpPr>
        <a:xfrm>
          <a:off x="0" y="0"/>
          <a:ext cx="0" cy="0"/>
          <a:chOff x="0" y="0"/>
          <a:chExt cx="0" cy="0"/>
        </a:xfrm>
      </p:grpSpPr>
      <p:sp>
        <p:nvSpPr>
          <p:cNvPr id="2869" name="Google Shape;2869;p66"/>
          <p:cNvSpPr/>
          <p:nvPr/>
        </p:nvSpPr>
        <p:spPr>
          <a:xfrm>
            <a:off x="364825" y="2315515"/>
            <a:ext cx="3873000" cy="24582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70" name="Google Shape;2870;p66"/>
          <p:cNvSpPr/>
          <p:nvPr/>
        </p:nvSpPr>
        <p:spPr>
          <a:xfrm>
            <a:off x="4828700" y="2315515"/>
            <a:ext cx="3873000" cy="24582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871" name="Google Shape;2871;p66"/>
          <p:cNvGrpSpPr/>
          <p:nvPr/>
        </p:nvGrpSpPr>
        <p:grpSpPr>
          <a:xfrm>
            <a:off x="4922013" y="2416840"/>
            <a:ext cx="277873" cy="68400"/>
            <a:chOff x="5024113" y="2416840"/>
            <a:chExt cx="277873" cy="68400"/>
          </a:xfrm>
        </p:grpSpPr>
        <p:sp>
          <p:nvSpPr>
            <p:cNvPr id="2872" name="Google Shape;2872;p66"/>
            <p:cNvSpPr/>
            <p:nvPr/>
          </p:nvSpPr>
          <p:spPr>
            <a:xfrm>
              <a:off x="5024113" y="2416840"/>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73" name="Google Shape;2873;p66"/>
            <p:cNvSpPr/>
            <p:nvPr/>
          </p:nvSpPr>
          <p:spPr>
            <a:xfrm>
              <a:off x="5128849" y="2416840"/>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74" name="Google Shape;2874;p66"/>
            <p:cNvSpPr/>
            <p:nvPr/>
          </p:nvSpPr>
          <p:spPr>
            <a:xfrm>
              <a:off x="5233585" y="2416840"/>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2875" name="Google Shape;2875;p66"/>
          <p:cNvGrpSpPr/>
          <p:nvPr/>
        </p:nvGrpSpPr>
        <p:grpSpPr>
          <a:xfrm>
            <a:off x="422950" y="2416840"/>
            <a:ext cx="277873" cy="68400"/>
            <a:chOff x="411700" y="2416840"/>
            <a:chExt cx="277873" cy="68400"/>
          </a:xfrm>
        </p:grpSpPr>
        <p:sp>
          <p:nvSpPr>
            <p:cNvPr id="2876" name="Google Shape;2876;p66"/>
            <p:cNvSpPr/>
            <p:nvPr/>
          </p:nvSpPr>
          <p:spPr>
            <a:xfrm>
              <a:off x="411700" y="2416840"/>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77" name="Google Shape;2877;p66"/>
            <p:cNvSpPr/>
            <p:nvPr/>
          </p:nvSpPr>
          <p:spPr>
            <a:xfrm>
              <a:off x="516436" y="2416840"/>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78" name="Google Shape;2878;p66"/>
            <p:cNvSpPr/>
            <p:nvPr/>
          </p:nvSpPr>
          <p:spPr>
            <a:xfrm>
              <a:off x="621173" y="2416840"/>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879" name="Google Shape;2879;p66"/>
          <p:cNvSpPr txBox="1"/>
          <p:nvPr>
            <p:ph idx="4" type="subTitle"/>
          </p:nvPr>
        </p:nvSpPr>
        <p:spPr>
          <a:xfrm>
            <a:off x="354925" y="2548200"/>
            <a:ext cx="3891900" cy="2031900"/>
          </a:xfrm>
          <a:prstGeom prst="rect">
            <a:avLst/>
          </a:prstGeom>
        </p:spPr>
        <p:txBody>
          <a:bodyPr anchorCtr="0" anchor="t" bIns="91425" lIns="91425" spcFirstLastPara="1" rIns="91425" wrap="square" tIns="91425">
            <a:spAutoFit/>
          </a:bodyPr>
          <a:lstStyle/>
          <a:p>
            <a:pPr indent="-304800" lvl="0" marL="457200" rtl="0" algn="l">
              <a:lnSpc>
                <a:spcPct val="100000"/>
              </a:lnSpc>
              <a:spcBef>
                <a:spcPts val="0"/>
              </a:spcBef>
              <a:spcAft>
                <a:spcPts val="0"/>
              </a:spcAft>
              <a:buSzPts val="1200"/>
              <a:buFont typeface="Lexend Light"/>
              <a:buChar char="●"/>
            </a:pPr>
            <a:r>
              <a:rPr lang="en"/>
              <a:t>Lorem ipsum dolor sit amet, consectetur adipiscing elit, sed do eiusmod tempor incididunt ut labore et dolore magna aliqua. </a:t>
            </a:r>
            <a:endParaRPr/>
          </a:p>
          <a:p>
            <a:pPr indent="0" lvl="0" marL="457200" rtl="0" algn="l">
              <a:spcBef>
                <a:spcPts val="0"/>
              </a:spcBef>
              <a:spcAft>
                <a:spcPts val="0"/>
              </a:spcAft>
              <a:buClr>
                <a:schemeClr val="dk1"/>
              </a:buClr>
              <a:buSzPts val="1100"/>
              <a:buNone/>
            </a:pPr>
            <a:r>
              <a:t/>
            </a:r>
            <a:endParaRPr/>
          </a:p>
          <a:p>
            <a:pPr indent="-304800" lvl="0" marL="457200" rtl="0" algn="l">
              <a:lnSpc>
                <a:spcPct val="100000"/>
              </a:lnSpc>
              <a:spcBef>
                <a:spcPts val="0"/>
              </a:spcBef>
              <a:spcAft>
                <a:spcPts val="0"/>
              </a:spcAft>
              <a:buSzPts val="1200"/>
              <a:buFont typeface="Lexend Light"/>
              <a:buChar char="●"/>
            </a:pPr>
            <a:r>
              <a:rPr lang="en"/>
              <a:t>Lorem ipsum dolor sit amet, consectetur adipiscing elit, sed do eiusmod tempor incididunt ut labore et dolore magna aliqua.</a:t>
            </a:r>
            <a:endParaRPr/>
          </a:p>
          <a:p>
            <a:pPr indent="0" lvl="0" marL="457200" rtl="0" algn="l">
              <a:spcBef>
                <a:spcPts val="0"/>
              </a:spcBef>
              <a:spcAft>
                <a:spcPts val="0"/>
              </a:spcAft>
              <a:buClr>
                <a:schemeClr val="dk1"/>
              </a:buClr>
              <a:buSzPts val="1100"/>
              <a:buNone/>
            </a:pPr>
            <a:r>
              <a:t/>
            </a:r>
            <a:endParaRPr/>
          </a:p>
          <a:p>
            <a:pPr indent="-304800" lvl="0" marL="457200" rtl="0" algn="l">
              <a:lnSpc>
                <a:spcPct val="100000"/>
              </a:lnSpc>
              <a:spcBef>
                <a:spcPts val="0"/>
              </a:spcBef>
              <a:spcAft>
                <a:spcPts val="0"/>
              </a:spcAft>
              <a:buSzPts val="1200"/>
              <a:buFont typeface="Lexend Light"/>
              <a:buChar char="●"/>
            </a:pPr>
            <a:r>
              <a:rPr lang="en"/>
              <a:t>Lorem ipsum dolor sit amet, consectetur adipiscing elit.</a:t>
            </a:r>
            <a:endParaRPr/>
          </a:p>
        </p:txBody>
      </p:sp>
      <p:sp>
        <p:nvSpPr>
          <p:cNvPr id="2880" name="Google Shape;2880;p66"/>
          <p:cNvSpPr txBox="1"/>
          <p:nvPr>
            <p:ph idx="5" type="subTitle"/>
          </p:nvPr>
        </p:nvSpPr>
        <p:spPr>
          <a:xfrm>
            <a:off x="4814400" y="2548200"/>
            <a:ext cx="3891900" cy="1477500"/>
          </a:xfrm>
          <a:prstGeom prst="rect">
            <a:avLst/>
          </a:prstGeom>
        </p:spPr>
        <p:txBody>
          <a:bodyPr anchorCtr="0" anchor="t" bIns="91425" lIns="91425" spcFirstLastPara="1" rIns="91425" wrap="square" tIns="91425">
            <a:spAutoFit/>
          </a:bodyPr>
          <a:lstStyle/>
          <a:p>
            <a:pPr indent="-304800" lvl="0" marL="457200" rtl="0" algn="l">
              <a:lnSpc>
                <a:spcPct val="100000"/>
              </a:lnSpc>
              <a:spcBef>
                <a:spcPts val="0"/>
              </a:spcBef>
              <a:spcAft>
                <a:spcPts val="0"/>
              </a:spcAft>
              <a:buSzPts val="1200"/>
              <a:buFont typeface="Lexend Light"/>
              <a:buChar char="●"/>
            </a:pPr>
            <a:r>
              <a:rPr lang="en"/>
              <a:t>Lorem ipsum dolor sit amet, consectetur adipiscing elit, sed do eiusmod tempor incididunt ut labore et dolore magna aliqua. </a:t>
            </a:r>
            <a:endParaRPr/>
          </a:p>
          <a:p>
            <a:pPr indent="0" lvl="0" marL="457200" rtl="0" algn="l">
              <a:spcBef>
                <a:spcPts val="0"/>
              </a:spcBef>
              <a:spcAft>
                <a:spcPts val="0"/>
              </a:spcAft>
              <a:buClr>
                <a:schemeClr val="dk1"/>
              </a:buClr>
              <a:buSzPts val="1100"/>
              <a:buNone/>
            </a:pPr>
            <a:r>
              <a:t/>
            </a:r>
            <a:endParaRPr/>
          </a:p>
          <a:p>
            <a:pPr indent="-304800" lvl="0" marL="457200" rtl="0" algn="l">
              <a:lnSpc>
                <a:spcPct val="100000"/>
              </a:lnSpc>
              <a:spcBef>
                <a:spcPts val="0"/>
              </a:spcBef>
              <a:spcAft>
                <a:spcPts val="0"/>
              </a:spcAft>
              <a:buSzPts val="1200"/>
              <a:buFont typeface="Lexend Light"/>
              <a:buChar char="●"/>
            </a:pPr>
            <a:r>
              <a:rPr lang="en"/>
              <a:t>Lorem ipsum dolor sit amet, consectetur adipiscing elit, sed do eiusmod tempor incididunt ut labore et dolore magna aliqua.</a:t>
            </a:r>
            <a:endParaRPr/>
          </a:p>
        </p:txBody>
      </p:sp>
      <p:sp>
        <p:nvSpPr>
          <p:cNvPr id="2881" name="Google Shape;2881;p66"/>
          <p:cNvSpPr txBox="1"/>
          <p:nvPr>
            <p:ph type="title"/>
          </p:nvPr>
        </p:nvSpPr>
        <p:spPr>
          <a:xfrm>
            <a:off x="209775" y="468575"/>
            <a:ext cx="7556400" cy="849600"/>
          </a:xfrm>
          <a:prstGeom prst="rect">
            <a:avLst/>
          </a:prstGeom>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lang="en"/>
              <a:t>Class Expectations</a:t>
            </a:r>
            <a:endParaRPr/>
          </a:p>
        </p:txBody>
      </p:sp>
      <p:sp>
        <p:nvSpPr>
          <p:cNvPr id="2882" name="Google Shape;2882;p66"/>
          <p:cNvSpPr txBox="1"/>
          <p:nvPr>
            <p:ph idx="2" type="body"/>
          </p:nvPr>
        </p:nvSpPr>
        <p:spPr>
          <a:xfrm>
            <a:off x="167325" y="-39600"/>
            <a:ext cx="11697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b="1" lang="en"/>
              <a:t>Name </a:t>
            </a:r>
            <a:endParaRPr/>
          </a:p>
          <a:p>
            <a:pPr indent="0" lvl="0" marL="0" rtl="0" algn="l">
              <a:spcBef>
                <a:spcPts val="0"/>
              </a:spcBef>
              <a:spcAft>
                <a:spcPts val="0"/>
              </a:spcAft>
              <a:buNone/>
            </a:pPr>
            <a:r>
              <a:t/>
            </a:r>
            <a:endParaRPr/>
          </a:p>
        </p:txBody>
      </p:sp>
      <p:sp>
        <p:nvSpPr>
          <p:cNvPr id="2883" name="Google Shape;2883;p66"/>
          <p:cNvSpPr txBox="1"/>
          <p:nvPr>
            <p:ph idx="3" type="body"/>
          </p:nvPr>
        </p:nvSpPr>
        <p:spPr>
          <a:xfrm>
            <a:off x="940775" y="-39600"/>
            <a:ext cx="38103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Department    Course Number    Section    Time    Location</a:t>
            </a:r>
            <a:endParaRPr/>
          </a:p>
          <a:p>
            <a:pPr indent="0" lvl="0" marL="0" rtl="0" algn="l">
              <a:spcBef>
                <a:spcPts val="0"/>
              </a:spcBef>
              <a:spcAft>
                <a:spcPts val="0"/>
              </a:spcAft>
              <a:buNone/>
            </a:pPr>
            <a:r>
              <a:t/>
            </a:r>
            <a:endParaRPr/>
          </a:p>
        </p:txBody>
      </p:sp>
      <p:sp>
        <p:nvSpPr>
          <p:cNvPr id="2884" name="Google Shape;2884;p66"/>
          <p:cNvSpPr/>
          <p:nvPr/>
        </p:nvSpPr>
        <p:spPr>
          <a:xfrm>
            <a:off x="364825" y="1543902"/>
            <a:ext cx="1953600" cy="630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exend"/>
                <a:ea typeface="Lexend"/>
                <a:cs typeface="Lexend"/>
                <a:sym typeface="Lexend"/>
              </a:rPr>
              <a:t>Do’s</a:t>
            </a:r>
            <a:endParaRPr sz="2400">
              <a:solidFill>
                <a:schemeClr val="dk1"/>
              </a:solidFill>
              <a:latin typeface="Lexend"/>
              <a:ea typeface="Lexend"/>
              <a:cs typeface="Lexend"/>
              <a:sym typeface="Lexend"/>
            </a:endParaRPr>
          </a:p>
        </p:txBody>
      </p:sp>
      <p:sp>
        <p:nvSpPr>
          <p:cNvPr id="2885" name="Google Shape;2885;p66"/>
          <p:cNvSpPr/>
          <p:nvPr/>
        </p:nvSpPr>
        <p:spPr>
          <a:xfrm>
            <a:off x="4828703" y="1541150"/>
            <a:ext cx="1953600" cy="6303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exend"/>
                <a:ea typeface="Lexend"/>
                <a:cs typeface="Lexend"/>
                <a:sym typeface="Lexend"/>
              </a:rPr>
              <a:t>Don’ts</a:t>
            </a:r>
            <a:endParaRPr sz="2400">
              <a:solidFill>
                <a:schemeClr val="dk1"/>
              </a:solidFill>
              <a:latin typeface="Lexend"/>
              <a:ea typeface="Lexend"/>
              <a:cs typeface="Lexend"/>
              <a:sym typeface="Lexend"/>
            </a:endParaRPr>
          </a:p>
        </p:txBody>
      </p:sp>
      <p:sp>
        <p:nvSpPr>
          <p:cNvPr id="2886" name="Google Shape;2886;p66"/>
          <p:cNvSpPr txBox="1"/>
          <p:nvPr>
            <p:ph idx="1" type="body"/>
          </p:nvPr>
        </p:nvSpPr>
        <p:spPr>
          <a:xfrm>
            <a:off x="7509125" y="-39600"/>
            <a:ext cx="1524900" cy="4311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n"/>
              <a:t>DATE</a:t>
            </a:r>
            <a:endParaRPr/>
          </a:p>
          <a:p>
            <a:pPr indent="0" lvl="0" marL="0" rtl="0" algn="r">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90" name="Shape 2890"/>
        <p:cNvGrpSpPr/>
        <p:nvPr/>
      </p:nvGrpSpPr>
      <p:grpSpPr>
        <a:xfrm>
          <a:off x="0" y="0"/>
          <a:ext cx="0" cy="0"/>
          <a:chOff x="0" y="0"/>
          <a:chExt cx="0" cy="0"/>
        </a:xfrm>
      </p:grpSpPr>
      <p:sp>
        <p:nvSpPr>
          <p:cNvPr id="2891" name="Google Shape;2891;p67"/>
          <p:cNvSpPr txBox="1"/>
          <p:nvPr>
            <p:ph idx="2" type="body"/>
          </p:nvPr>
        </p:nvSpPr>
        <p:spPr>
          <a:xfrm>
            <a:off x="167325" y="-39600"/>
            <a:ext cx="11697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a:t>Name</a:t>
            </a:r>
            <a:endParaRPr b="1"/>
          </a:p>
          <a:p>
            <a:pPr indent="0" lvl="0" marL="0" rtl="0" algn="l">
              <a:spcBef>
                <a:spcPts val="0"/>
              </a:spcBef>
              <a:spcAft>
                <a:spcPts val="0"/>
              </a:spcAft>
              <a:buNone/>
            </a:pPr>
            <a:r>
              <a:t/>
            </a:r>
            <a:endParaRPr/>
          </a:p>
        </p:txBody>
      </p:sp>
      <p:sp>
        <p:nvSpPr>
          <p:cNvPr id="2892" name="Google Shape;2892;p67"/>
          <p:cNvSpPr txBox="1"/>
          <p:nvPr>
            <p:ph idx="3" type="body"/>
          </p:nvPr>
        </p:nvSpPr>
        <p:spPr>
          <a:xfrm>
            <a:off x="940775" y="-39600"/>
            <a:ext cx="38103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Department    Course Number    Section    Time    Location</a:t>
            </a:r>
            <a:endParaRPr/>
          </a:p>
          <a:p>
            <a:pPr indent="0" lvl="0" marL="0" rtl="0" algn="l">
              <a:spcBef>
                <a:spcPts val="0"/>
              </a:spcBef>
              <a:spcAft>
                <a:spcPts val="0"/>
              </a:spcAft>
              <a:buNone/>
            </a:pPr>
            <a:r>
              <a:t/>
            </a:r>
            <a:endParaRPr/>
          </a:p>
        </p:txBody>
      </p:sp>
      <p:sp>
        <p:nvSpPr>
          <p:cNvPr id="2893" name="Google Shape;2893;p67"/>
          <p:cNvSpPr txBox="1"/>
          <p:nvPr>
            <p:ph type="title"/>
          </p:nvPr>
        </p:nvSpPr>
        <p:spPr>
          <a:xfrm>
            <a:off x="209775" y="468575"/>
            <a:ext cx="5016000" cy="849600"/>
          </a:xfrm>
          <a:prstGeom prst="rect">
            <a:avLst/>
          </a:prstGeom>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a:t>Schedule</a:t>
            </a:r>
            <a:endParaRPr/>
          </a:p>
        </p:txBody>
      </p:sp>
      <p:sp>
        <p:nvSpPr>
          <p:cNvPr id="2894" name="Google Shape;2894;p67"/>
          <p:cNvSpPr/>
          <p:nvPr/>
        </p:nvSpPr>
        <p:spPr>
          <a:xfrm>
            <a:off x="2233650" y="1798816"/>
            <a:ext cx="2668800" cy="6051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895" name="Google Shape;2895;p67"/>
          <p:cNvSpPr/>
          <p:nvPr/>
        </p:nvSpPr>
        <p:spPr>
          <a:xfrm>
            <a:off x="940788" y="1339920"/>
            <a:ext cx="607500" cy="2004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Date</a:t>
            </a:r>
            <a:endParaRPr sz="1200">
              <a:solidFill>
                <a:schemeClr val="dk1"/>
              </a:solidFill>
              <a:latin typeface="Lexend Light"/>
              <a:ea typeface="Lexend Light"/>
              <a:cs typeface="Lexend Light"/>
              <a:sym typeface="Lexend Light"/>
            </a:endParaRPr>
          </a:p>
        </p:txBody>
      </p:sp>
      <p:sp>
        <p:nvSpPr>
          <p:cNvPr id="2896" name="Google Shape;2896;p67"/>
          <p:cNvSpPr/>
          <p:nvPr/>
        </p:nvSpPr>
        <p:spPr>
          <a:xfrm>
            <a:off x="2270951" y="1339920"/>
            <a:ext cx="714600" cy="2004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Topic</a:t>
            </a:r>
            <a:endParaRPr sz="1200">
              <a:solidFill>
                <a:schemeClr val="dk1"/>
              </a:solidFill>
              <a:latin typeface="Lexend Light"/>
              <a:ea typeface="Lexend Light"/>
              <a:cs typeface="Lexend Light"/>
              <a:sym typeface="Lexend Light"/>
            </a:endParaRPr>
          </a:p>
        </p:txBody>
      </p:sp>
      <p:sp>
        <p:nvSpPr>
          <p:cNvPr id="2897" name="Google Shape;2897;p67"/>
          <p:cNvSpPr/>
          <p:nvPr/>
        </p:nvSpPr>
        <p:spPr>
          <a:xfrm>
            <a:off x="5587775" y="1339920"/>
            <a:ext cx="1092000" cy="2004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Homework</a:t>
            </a:r>
            <a:endParaRPr sz="1200">
              <a:solidFill>
                <a:schemeClr val="dk1"/>
              </a:solidFill>
              <a:latin typeface="Lexend Light"/>
              <a:ea typeface="Lexend Light"/>
              <a:cs typeface="Lexend Light"/>
              <a:sym typeface="Lexend Light"/>
            </a:endParaRPr>
          </a:p>
        </p:txBody>
      </p:sp>
      <p:grpSp>
        <p:nvGrpSpPr>
          <p:cNvPr id="2898" name="Google Shape;2898;p67"/>
          <p:cNvGrpSpPr/>
          <p:nvPr/>
        </p:nvGrpSpPr>
        <p:grpSpPr>
          <a:xfrm>
            <a:off x="940776" y="1799058"/>
            <a:ext cx="607629" cy="677904"/>
            <a:chOff x="951676" y="1799058"/>
            <a:chExt cx="607629" cy="677904"/>
          </a:xfrm>
        </p:grpSpPr>
        <p:sp>
          <p:nvSpPr>
            <p:cNvPr id="2899" name="Google Shape;2899;p67"/>
            <p:cNvSpPr/>
            <p:nvPr/>
          </p:nvSpPr>
          <p:spPr>
            <a:xfrm rot="10800000">
              <a:off x="951676" y="1799058"/>
              <a:ext cx="607500" cy="607500"/>
            </a:xfrm>
            <a:prstGeom prst="round2SameRect">
              <a:avLst>
                <a:gd fmla="val 5280" name="adj1"/>
                <a:gd fmla="val 0" name="adj2"/>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latin typeface="Lexend"/>
                <a:ea typeface="Lexend"/>
                <a:cs typeface="Lexend"/>
                <a:sym typeface="Lexend"/>
              </a:endParaRPr>
            </a:p>
          </p:txBody>
        </p:sp>
        <p:sp>
          <p:nvSpPr>
            <p:cNvPr id="2900" name="Google Shape;2900;p67"/>
            <p:cNvSpPr/>
            <p:nvPr/>
          </p:nvSpPr>
          <p:spPr>
            <a:xfrm>
              <a:off x="951806" y="1799176"/>
              <a:ext cx="607500" cy="15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2"/>
                  </a:solidFill>
                  <a:latin typeface="Lexend Light"/>
                  <a:ea typeface="Lexend Light"/>
                  <a:cs typeface="Lexend Light"/>
                  <a:sym typeface="Lexend Light"/>
                </a:rPr>
                <a:t>Monday</a:t>
              </a:r>
              <a:endParaRPr sz="800">
                <a:solidFill>
                  <a:schemeClr val="lt2"/>
                </a:solidFill>
                <a:latin typeface="Lexend Light"/>
                <a:ea typeface="Lexend Light"/>
                <a:cs typeface="Lexend Light"/>
                <a:sym typeface="Lexend Light"/>
              </a:endParaRPr>
            </a:p>
          </p:txBody>
        </p:sp>
        <p:sp>
          <p:nvSpPr>
            <p:cNvPr id="2901" name="Google Shape;2901;p67"/>
            <p:cNvSpPr txBox="1"/>
            <p:nvPr/>
          </p:nvSpPr>
          <p:spPr>
            <a:xfrm>
              <a:off x="951738" y="1903972"/>
              <a:ext cx="607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May</a:t>
              </a:r>
              <a:endParaRPr sz="1200">
                <a:solidFill>
                  <a:schemeClr val="dk1"/>
                </a:solidFill>
                <a:latin typeface="Lexend Light"/>
                <a:ea typeface="Lexend Light"/>
                <a:cs typeface="Lexend Light"/>
                <a:sym typeface="Lexend Light"/>
              </a:endParaRPr>
            </a:p>
          </p:txBody>
        </p:sp>
        <p:sp>
          <p:nvSpPr>
            <p:cNvPr id="2902" name="Google Shape;2902;p67"/>
            <p:cNvSpPr txBox="1"/>
            <p:nvPr/>
          </p:nvSpPr>
          <p:spPr>
            <a:xfrm>
              <a:off x="951706" y="2076762"/>
              <a:ext cx="60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Lexend Medium"/>
                  <a:ea typeface="Lexend Medium"/>
                  <a:cs typeface="Lexend Medium"/>
                  <a:sym typeface="Lexend Medium"/>
                </a:rPr>
                <a:t>5</a:t>
              </a:r>
              <a:endParaRPr>
                <a:solidFill>
                  <a:schemeClr val="dk1"/>
                </a:solidFill>
                <a:latin typeface="Lexend Medium"/>
                <a:ea typeface="Lexend Medium"/>
                <a:cs typeface="Lexend Medium"/>
                <a:sym typeface="Lexend Medium"/>
              </a:endParaRPr>
            </a:p>
          </p:txBody>
        </p:sp>
      </p:grpSp>
      <p:sp>
        <p:nvSpPr>
          <p:cNvPr id="2903" name="Google Shape;2903;p67"/>
          <p:cNvSpPr/>
          <p:nvPr/>
        </p:nvSpPr>
        <p:spPr>
          <a:xfrm>
            <a:off x="5587764" y="1796511"/>
            <a:ext cx="2668800" cy="6051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904" name="Google Shape;2904;p67"/>
          <p:cNvSpPr txBox="1"/>
          <p:nvPr/>
        </p:nvSpPr>
        <p:spPr>
          <a:xfrm>
            <a:off x="2270958" y="1784311"/>
            <a:ext cx="2542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latin typeface="Lexend Light"/>
                <a:ea typeface="Lexend Light"/>
                <a:cs typeface="Lexend Light"/>
                <a:sym typeface="Lexend Light"/>
              </a:rPr>
              <a:t>Lorem ipsum dolor sit amet, consectetur adipiscing elit, sed do eiusmod tempor incididunt ut labore et dolore magna aliqua.</a:t>
            </a:r>
            <a:endParaRPr sz="800">
              <a:solidFill>
                <a:schemeClr val="dk1"/>
              </a:solidFill>
              <a:latin typeface="Lexend Light"/>
              <a:ea typeface="Lexend Light"/>
              <a:cs typeface="Lexend Light"/>
              <a:sym typeface="Lexend Light"/>
            </a:endParaRPr>
          </a:p>
        </p:txBody>
      </p:sp>
      <p:sp>
        <p:nvSpPr>
          <p:cNvPr id="2905" name="Google Shape;2905;p67"/>
          <p:cNvSpPr txBox="1"/>
          <p:nvPr/>
        </p:nvSpPr>
        <p:spPr>
          <a:xfrm>
            <a:off x="5587700" y="1784309"/>
            <a:ext cx="2256300" cy="554100"/>
          </a:xfrm>
          <a:prstGeom prst="rect">
            <a:avLst/>
          </a:prstGeom>
          <a:noFill/>
          <a:ln>
            <a:noFill/>
          </a:ln>
        </p:spPr>
        <p:txBody>
          <a:bodyPr anchorCtr="0" anchor="t" bIns="91425" lIns="91425" spcFirstLastPara="1" rIns="91425" wrap="square" tIns="91425">
            <a:spAutoFit/>
          </a:bodyPr>
          <a:lstStyle/>
          <a:p>
            <a:pPr indent="-279400" lvl="0" marL="457200" rtl="0" algn="l">
              <a:spcBef>
                <a:spcPts val="0"/>
              </a:spcBef>
              <a:spcAft>
                <a:spcPts val="0"/>
              </a:spcAft>
              <a:buClr>
                <a:schemeClr val="dk1"/>
              </a:buClr>
              <a:buSzPts val="800"/>
              <a:buFont typeface="Lexend Light"/>
              <a:buChar char="●"/>
            </a:pPr>
            <a:r>
              <a:rPr lang="en" sz="800">
                <a:solidFill>
                  <a:schemeClr val="dk1"/>
                </a:solidFill>
                <a:latin typeface="Lexend Light"/>
                <a:ea typeface="Lexend Light"/>
                <a:cs typeface="Lexend Light"/>
                <a:sym typeface="Lexend Light"/>
              </a:rPr>
              <a:t>Lorem ipsum dolor sit amet</a:t>
            </a:r>
            <a:endParaRPr sz="800">
              <a:solidFill>
                <a:schemeClr val="dk1"/>
              </a:solidFill>
              <a:latin typeface="Lexend Light"/>
              <a:ea typeface="Lexend Light"/>
              <a:cs typeface="Lexend Light"/>
              <a:sym typeface="Lexend Light"/>
            </a:endParaRPr>
          </a:p>
          <a:p>
            <a:pPr indent="-279400" lvl="0" marL="457200" rtl="0" algn="l">
              <a:spcBef>
                <a:spcPts val="0"/>
              </a:spcBef>
              <a:spcAft>
                <a:spcPts val="0"/>
              </a:spcAft>
              <a:buClr>
                <a:schemeClr val="dk1"/>
              </a:buClr>
              <a:buSzPts val="800"/>
              <a:buFont typeface="Lexend Light"/>
              <a:buChar char="●"/>
            </a:pPr>
            <a:r>
              <a:rPr lang="en" sz="800">
                <a:solidFill>
                  <a:schemeClr val="dk1"/>
                </a:solidFill>
                <a:latin typeface="Lexend Light"/>
                <a:ea typeface="Lexend Light"/>
                <a:cs typeface="Lexend Light"/>
                <a:sym typeface="Lexend Light"/>
              </a:rPr>
              <a:t>Lorem ipsum dolor sit amet, consectetur adipiscing </a:t>
            </a:r>
            <a:endParaRPr sz="800">
              <a:solidFill>
                <a:schemeClr val="dk1"/>
              </a:solidFill>
              <a:latin typeface="Lexend Light"/>
              <a:ea typeface="Lexend Light"/>
              <a:cs typeface="Lexend Light"/>
              <a:sym typeface="Lexend Light"/>
            </a:endParaRPr>
          </a:p>
        </p:txBody>
      </p:sp>
      <p:sp>
        <p:nvSpPr>
          <p:cNvPr id="2906" name="Google Shape;2906;p67"/>
          <p:cNvSpPr/>
          <p:nvPr/>
        </p:nvSpPr>
        <p:spPr>
          <a:xfrm>
            <a:off x="2233650" y="2566659"/>
            <a:ext cx="2668800" cy="6051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907" name="Google Shape;2907;p67"/>
          <p:cNvSpPr/>
          <p:nvPr/>
        </p:nvSpPr>
        <p:spPr>
          <a:xfrm>
            <a:off x="5587764" y="2564354"/>
            <a:ext cx="2668800" cy="6051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908" name="Google Shape;2908;p67"/>
          <p:cNvSpPr txBox="1"/>
          <p:nvPr/>
        </p:nvSpPr>
        <p:spPr>
          <a:xfrm>
            <a:off x="2270958" y="2552154"/>
            <a:ext cx="2542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latin typeface="Lexend Light"/>
                <a:ea typeface="Lexend Light"/>
                <a:cs typeface="Lexend Light"/>
                <a:sym typeface="Lexend Light"/>
              </a:rPr>
              <a:t>Lorem ipsum dolor sit amet, consectetur adipiscing elit, sed do eiusmod tempor incididunt ut labore et dolore magna aliqua.</a:t>
            </a:r>
            <a:endParaRPr sz="800">
              <a:solidFill>
                <a:schemeClr val="dk1"/>
              </a:solidFill>
              <a:latin typeface="Lexend Light"/>
              <a:ea typeface="Lexend Light"/>
              <a:cs typeface="Lexend Light"/>
              <a:sym typeface="Lexend Light"/>
            </a:endParaRPr>
          </a:p>
        </p:txBody>
      </p:sp>
      <p:sp>
        <p:nvSpPr>
          <p:cNvPr id="2909" name="Google Shape;2909;p67"/>
          <p:cNvSpPr txBox="1"/>
          <p:nvPr/>
        </p:nvSpPr>
        <p:spPr>
          <a:xfrm>
            <a:off x="5587700" y="2552155"/>
            <a:ext cx="2256300" cy="554100"/>
          </a:xfrm>
          <a:prstGeom prst="rect">
            <a:avLst/>
          </a:prstGeom>
          <a:noFill/>
          <a:ln>
            <a:noFill/>
          </a:ln>
        </p:spPr>
        <p:txBody>
          <a:bodyPr anchorCtr="0" anchor="t" bIns="91425" lIns="91425" spcFirstLastPara="1" rIns="91425" wrap="square" tIns="91425">
            <a:spAutoFit/>
          </a:bodyPr>
          <a:lstStyle/>
          <a:p>
            <a:pPr indent="-279400" lvl="0" marL="457200" rtl="0" algn="l">
              <a:spcBef>
                <a:spcPts val="0"/>
              </a:spcBef>
              <a:spcAft>
                <a:spcPts val="0"/>
              </a:spcAft>
              <a:buClr>
                <a:schemeClr val="dk1"/>
              </a:buClr>
              <a:buSzPts val="800"/>
              <a:buFont typeface="Lexend Light"/>
              <a:buChar char="●"/>
            </a:pPr>
            <a:r>
              <a:rPr lang="en" sz="800">
                <a:solidFill>
                  <a:schemeClr val="dk1"/>
                </a:solidFill>
                <a:latin typeface="Lexend Light"/>
                <a:ea typeface="Lexend Light"/>
                <a:cs typeface="Lexend Light"/>
                <a:sym typeface="Lexend Light"/>
              </a:rPr>
              <a:t>Lorem ipsum dolor sit amet</a:t>
            </a:r>
            <a:endParaRPr sz="800">
              <a:solidFill>
                <a:schemeClr val="dk1"/>
              </a:solidFill>
              <a:latin typeface="Lexend Light"/>
              <a:ea typeface="Lexend Light"/>
              <a:cs typeface="Lexend Light"/>
              <a:sym typeface="Lexend Light"/>
            </a:endParaRPr>
          </a:p>
          <a:p>
            <a:pPr indent="-279400" lvl="0" marL="457200" rtl="0" algn="l">
              <a:spcBef>
                <a:spcPts val="0"/>
              </a:spcBef>
              <a:spcAft>
                <a:spcPts val="0"/>
              </a:spcAft>
              <a:buClr>
                <a:schemeClr val="dk1"/>
              </a:buClr>
              <a:buSzPts val="800"/>
              <a:buFont typeface="Lexend Light"/>
              <a:buChar char="●"/>
            </a:pPr>
            <a:r>
              <a:rPr lang="en" sz="800">
                <a:solidFill>
                  <a:schemeClr val="dk1"/>
                </a:solidFill>
                <a:latin typeface="Lexend Light"/>
                <a:ea typeface="Lexend Light"/>
                <a:cs typeface="Lexend Light"/>
                <a:sym typeface="Lexend Light"/>
              </a:rPr>
              <a:t>Lorem ipsum dolor sit amet, consectetur adipiscing </a:t>
            </a:r>
            <a:endParaRPr sz="800">
              <a:solidFill>
                <a:schemeClr val="dk1"/>
              </a:solidFill>
              <a:latin typeface="Lexend Light"/>
              <a:ea typeface="Lexend Light"/>
              <a:cs typeface="Lexend Light"/>
              <a:sym typeface="Lexend Light"/>
            </a:endParaRPr>
          </a:p>
        </p:txBody>
      </p:sp>
      <p:sp>
        <p:nvSpPr>
          <p:cNvPr id="2910" name="Google Shape;2910;p67"/>
          <p:cNvSpPr/>
          <p:nvPr/>
        </p:nvSpPr>
        <p:spPr>
          <a:xfrm>
            <a:off x="2233650" y="3342732"/>
            <a:ext cx="2668800" cy="6051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911" name="Google Shape;2911;p67"/>
          <p:cNvSpPr/>
          <p:nvPr/>
        </p:nvSpPr>
        <p:spPr>
          <a:xfrm>
            <a:off x="5587764" y="3340427"/>
            <a:ext cx="2668800" cy="6051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912" name="Google Shape;2912;p67"/>
          <p:cNvSpPr txBox="1"/>
          <p:nvPr/>
        </p:nvSpPr>
        <p:spPr>
          <a:xfrm>
            <a:off x="2270958" y="3328227"/>
            <a:ext cx="2542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latin typeface="Lexend Light"/>
                <a:ea typeface="Lexend Light"/>
                <a:cs typeface="Lexend Light"/>
                <a:sym typeface="Lexend Light"/>
              </a:rPr>
              <a:t>Lorem ipsum dolor sit amet, consectetur adipiscing elit, sed do eiusmod tempor incididunt ut labore et dolore magna aliqua.</a:t>
            </a:r>
            <a:endParaRPr sz="800">
              <a:solidFill>
                <a:schemeClr val="dk1"/>
              </a:solidFill>
              <a:latin typeface="Lexend Light"/>
              <a:ea typeface="Lexend Light"/>
              <a:cs typeface="Lexend Light"/>
              <a:sym typeface="Lexend Light"/>
            </a:endParaRPr>
          </a:p>
        </p:txBody>
      </p:sp>
      <p:sp>
        <p:nvSpPr>
          <p:cNvPr id="2913" name="Google Shape;2913;p67"/>
          <p:cNvSpPr txBox="1"/>
          <p:nvPr/>
        </p:nvSpPr>
        <p:spPr>
          <a:xfrm>
            <a:off x="5587700" y="3328231"/>
            <a:ext cx="2256300" cy="554100"/>
          </a:xfrm>
          <a:prstGeom prst="rect">
            <a:avLst/>
          </a:prstGeom>
          <a:noFill/>
          <a:ln>
            <a:noFill/>
          </a:ln>
        </p:spPr>
        <p:txBody>
          <a:bodyPr anchorCtr="0" anchor="t" bIns="91425" lIns="91425" spcFirstLastPara="1" rIns="91425" wrap="square" tIns="91425">
            <a:spAutoFit/>
          </a:bodyPr>
          <a:lstStyle/>
          <a:p>
            <a:pPr indent="-279400" lvl="0" marL="457200" rtl="0" algn="l">
              <a:spcBef>
                <a:spcPts val="0"/>
              </a:spcBef>
              <a:spcAft>
                <a:spcPts val="0"/>
              </a:spcAft>
              <a:buClr>
                <a:schemeClr val="dk1"/>
              </a:buClr>
              <a:buSzPts val="800"/>
              <a:buFont typeface="Lexend Light"/>
              <a:buChar char="●"/>
            </a:pPr>
            <a:r>
              <a:rPr lang="en" sz="800">
                <a:solidFill>
                  <a:schemeClr val="dk1"/>
                </a:solidFill>
                <a:latin typeface="Lexend Light"/>
                <a:ea typeface="Lexend Light"/>
                <a:cs typeface="Lexend Light"/>
                <a:sym typeface="Lexend Light"/>
              </a:rPr>
              <a:t>Lorem ipsum dolor sit amet</a:t>
            </a:r>
            <a:endParaRPr sz="800">
              <a:solidFill>
                <a:schemeClr val="dk1"/>
              </a:solidFill>
              <a:latin typeface="Lexend Light"/>
              <a:ea typeface="Lexend Light"/>
              <a:cs typeface="Lexend Light"/>
              <a:sym typeface="Lexend Light"/>
            </a:endParaRPr>
          </a:p>
          <a:p>
            <a:pPr indent="-279400" lvl="0" marL="457200" rtl="0" algn="l">
              <a:spcBef>
                <a:spcPts val="0"/>
              </a:spcBef>
              <a:spcAft>
                <a:spcPts val="0"/>
              </a:spcAft>
              <a:buClr>
                <a:schemeClr val="dk1"/>
              </a:buClr>
              <a:buSzPts val="800"/>
              <a:buFont typeface="Lexend Light"/>
              <a:buChar char="●"/>
            </a:pPr>
            <a:r>
              <a:rPr lang="en" sz="800">
                <a:solidFill>
                  <a:schemeClr val="dk1"/>
                </a:solidFill>
                <a:latin typeface="Lexend Light"/>
                <a:ea typeface="Lexend Light"/>
                <a:cs typeface="Lexend Light"/>
                <a:sym typeface="Lexend Light"/>
              </a:rPr>
              <a:t>Lorem ipsum dolor sit amet, consectetur adipiscing </a:t>
            </a:r>
            <a:endParaRPr sz="800">
              <a:solidFill>
                <a:schemeClr val="dk1"/>
              </a:solidFill>
              <a:latin typeface="Lexend Light"/>
              <a:ea typeface="Lexend Light"/>
              <a:cs typeface="Lexend Light"/>
              <a:sym typeface="Lexend Light"/>
            </a:endParaRPr>
          </a:p>
        </p:txBody>
      </p:sp>
      <p:sp>
        <p:nvSpPr>
          <p:cNvPr id="2914" name="Google Shape;2914;p67"/>
          <p:cNvSpPr/>
          <p:nvPr/>
        </p:nvSpPr>
        <p:spPr>
          <a:xfrm>
            <a:off x="2233650" y="4112709"/>
            <a:ext cx="2668800" cy="6051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915" name="Google Shape;2915;p67"/>
          <p:cNvSpPr/>
          <p:nvPr/>
        </p:nvSpPr>
        <p:spPr>
          <a:xfrm>
            <a:off x="5587764" y="4110404"/>
            <a:ext cx="2668800" cy="6051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916" name="Google Shape;2916;p67"/>
          <p:cNvSpPr txBox="1"/>
          <p:nvPr/>
        </p:nvSpPr>
        <p:spPr>
          <a:xfrm>
            <a:off x="2270958" y="4098204"/>
            <a:ext cx="2542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latin typeface="Lexend Light"/>
                <a:ea typeface="Lexend Light"/>
                <a:cs typeface="Lexend Light"/>
                <a:sym typeface="Lexend Light"/>
              </a:rPr>
              <a:t>Lorem ipsum dolor sit amet, consectetur adipiscing elit, sed do eiusmod tempor incididunt ut labore et dolore magna aliqua.</a:t>
            </a:r>
            <a:endParaRPr sz="800">
              <a:solidFill>
                <a:schemeClr val="dk1"/>
              </a:solidFill>
              <a:latin typeface="Lexend Light"/>
              <a:ea typeface="Lexend Light"/>
              <a:cs typeface="Lexend Light"/>
              <a:sym typeface="Lexend Light"/>
            </a:endParaRPr>
          </a:p>
        </p:txBody>
      </p:sp>
      <p:sp>
        <p:nvSpPr>
          <p:cNvPr id="2917" name="Google Shape;2917;p67"/>
          <p:cNvSpPr txBox="1"/>
          <p:nvPr/>
        </p:nvSpPr>
        <p:spPr>
          <a:xfrm>
            <a:off x="5587775" y="4098209"/>
            <a:ext cx="2256300" cy="554100"/>
          </a:xfrm>
          <a:prstGeom prst="rect">
            <a:avLst/>
          </a:prstGeom>
          <a:noFill/>
          <a:ln>
            <a:noFill/>
          </a:ln>
        </p:spPr>
        <p:txBody>
          <a:bodyPr anchorCtr="0" anchor="t" bIns="91425" lIns="91425" spcFirstLastPara="1" rIns="91425" wrap="square" tIns="91425">
            <a:spAutoFit/>
          </a:bodyPr>
          <a:lstStyle/>
          <a:p>
            <a:pPr indent="-279400" lvl="0" marL="457200" rtl="0" algn="l">
              <a:spcBef>
                <a:spcPts val="0"/>
              </a:spcBef>
              <a:spcAft>
                <a:spcPts val="0"/>
              </a:spcAft>
              <a:buClr>
                <a:schemeClr val="dk1"/>
              </a:buClr>
              <a:buSzPts val="800"/>
              <a:buFont typeface="Lexend Light"/>
              <a:buChar char="●"/>
            </a:pPr>
            <a:r>
              <a:rPr lang="en" sz="800">
                <a:solidFill>
                  <a:schemeClr val="dk1"/>
                </a:solidFill>
                <a:latin typeface="Lexend Light"/>
                <a:ea typeface="Lexend Light"/>
                <a:cs typeface="Lexend Light"/>
                <a:sym typeface="Lexend Light"/>
              </a:rPr>
              <a:t>Lorem ipsum dolor sit amet</a:t>
            </a:r>
            <a:endParaRPr sz="800">
              <a:solidFill>
                <a:schemeClr val="dk1"/>
              </a:solidFill>
              <a:latin typeface="Lexend Light"/>
              <a:ea typeface="Lexend Light"/>
              <a:cs typeface="Lexend Light"/>
              <a:sym typeface="Lexend Light"/>
            </a:endParaRPr>
          </a:p>
          <a:p>
            <a:pPr indent="-279400" lvl="0" marL="457200" rtl="0" algn="l">
              <a:spcBef>
                <a:spcPts val="0"/>
              </a:spcBef>
              <a:spcAft>
                <a:spcPts val="0"/>
              </a:spcAft>
              <a:buClr>
                <a:schemeClr val="dk1"/>
              </a:buClr>
              <a:buSzPts val="800"/>
              <a:buFont typeface="Lexend Light"/>
              <a:buChar char="●"/>
            </a:pPr>
            <a:r>
              <a:rPr lang="en" sz="800">
                <a:solidFill>
                  <a:schemeClr val="dk1"/>
                </a:solidFill>
                <a:latin typeface="Lexend Light"/>
                <a:ea typeface="Lexend Light"/>
                <a:cs typeface="Lexend Light"/>
                <a:sym typeface="Lexend Light"/>
              </a:rPr>
              <a:t>Lorem ipsum dolor sit amet, consectetur adipiscing </a:t>
            </a:r>
            <a:endParaRPr sz="800">
              <a:solidFill>
                <a:schemeClr val="dk1"/>
              </a:solidFill>
              <a:latin typeface="Lexend Light"/>
              <a:ea typeface="Lexend Light"/>
              <a:cs typeface="Lexend Light"/>
              <a:sym typeface="Lexend Light"/>
            </a:endParaRPr>
          </a:p>
        </p:txBody>
      </p:sp>
      <p:grpSp>
        <p:nvGrpSpPr>
          <p:cNvPr id="2918" name="Google Shape;2918;p67"/>
          <p:cNvGrpSpPr/>
          <p:nvPr/>
        </p:nvGrpSpPr>
        <p:grpSpPr>
          <a:xfrm>
            <a:off x="940776" y="2571758"/>
            <a:ext cx="607629" cy="677904"/>
            <a:chOff x="951676" y="1799058"/>
            <a:chExt cx="607629" cy="677904"/>
          </a:xfrm>
        </p:grpSpPr>
        <p:sp>
          <p:nvSpPr>
            <p:cNvPr id="2919" name="Google Shape;2919;p67"/>
            <p:cNvSpPr/>
            <p:nvPr/>
          </p:nvSpPr>
          <p:spPr>
            <a:xfrm rot="10800000">
              <a:off x="951676" y="1799058"/>
              <a:ext cx="607500" cy="607500"/>
            </a:xfrm>
            <a:prstGeom prst="round2SameRect">
              <a:avLst>
                <a:gd fmla="val 5280" name="adj1"/>
                <a:gd fmla="val 0" name="adj2"/>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latin typeface="Lexend"/>
                <a:ea typeface="Lexend"/>
                <a:cs typeface="Lexend"/>
                <a:sym typeface="Lexend"/>
              </a:endParaRPr>
            </a:p>
          </p:txBody>
        </p:sp>
        <p:sp>
          <p:nvSpPr>
            <p:cNvPr id="2920" name="Google Shape;2920;p67"/>
            <p:cNvSpPr/>
            <p:nvPr/>
          </p:nvSpPr>
          <p:spPr>
            <a:xfrm>
              <a:off x="951806" y="1799176"/>
              <a:ext cx="607500" cy="15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2"/>
                  </a:solidFill>
                  <a:latin typeface="Lexend Light"/>
                  <a:ea typeface="Lexend Light"/>
                  <a:cs typeface="Lexend Light"/>
                  <a:sym typeface="Lexend Light"/>
                </a:rPr>
                <a:t>Monday</a:t>
              </a:r>
              <a:endParaRPr sz="800">
                <a:solidFill>
                  <a:schemeClr val="lt2"/>
                </a:solidFill>
                <a:latin typeface="Lexend Light"/>
                <a:ea typeface="Lexend Light"/>
                <a:cs typeface="Lexend Light"/>
                <a:sym typeface="Lexend Light"/>
              </a:endParaRPr>
            </a:p>
          </p:txBody>
        </p:sp>
        <p:sp>
          <p:nvSpPr>
            <p:cNvPr id="2921" name="Google Shape;2921;p67"/>
            <p:cNvSpPr txBox="1"/>
            <p:nvPr/>
          </p:nvSpPr>
          <p:spPr>
            <a:xfrm>
              <a:off x="951738" y="1903972"/>
              <a:ext cx="607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May</a:t>
              </a:r>
              <a:endParaRPr sz="1200">
                <a:solidFill>
                  <a:schemeClr val="dk1"/>
                </a:solidFill>
                <a:latin typeface="Lexend Light"/>
                <a:ea typeface="Lexend Light"/>
                <a:cs typeface="Lexend Light"/>
                <a:sym typeface="Lexend Light"/>
              </a:endParaRPr>
            </a:p>
          </p:txBody>
        </p:sp>
        <p:sp>
          <p:nvSpPr>
            <p:cNvPr id="2922" name="Google Shape;2922;p67"/>
            <p:cNvSpPr txBox="1"/>
            <p:nvPr/>
          </p:nvSpPr>
          <p:spPr>
            <a:xfrm>
              <a:off x="951706" y="2076762"/>
              <a:ext cx="60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Lexend Medium"/>
                  <a:ea typeface="Lexend Medium"/>
                  <a:cs typeface="Lexend Medium"/>
                  <a:sym typeface="Lexend Medium"/>
                </a:rPr>
                <a:t>12</a:t>
              </a:r>
              <a:endParaRPr>
                <a:solidFill>
                  <a:schemeClr val="dk1"/>
                </a:solidFill>
                <a:latin typeface="Lexend Medium"/>
                <a:ea typeface="Lexend Medium"/>
                <a:cs typeface="Lexend Medium"/>
                <a:sym typeface="Lexend Medium"/>
              </a:endParaRPr>
            </a:p>
          </p:txBody>
        </p:sp>
      </p:grpSp>
      <p:grpSp>
        <p:nvGrpSpPr>
          <p:cNvPr id="2923" name="Google Shape;2923;p67"/>
          <p:cNvGrpSpPr/>
          <p:nvPr/>
        </p:nvGrpSpPr>
        <p:grpSpPr>
          <a:xfrm>
            <a:off x="940776" y="3344458"/>
            <a:ext cx="607629" cy="677904"/>
            <a:chOff x="951676" y="1799058"/>
            <a:chExt cx="607629" cy="677904"/>
          </a:xfrm>
        </p:grpSpPr>
        <p:sp>
          <p:nvSpPr>
            <p:cNvPr id="2924" name="Google Shape;2924;p67"/>
            <p:cNvSpPr/>
            <p:nvPr/>
          </p:nvSpPr>
          <p:spPr>
            <a:xfrm rot="10800000">
              <a:off x="951676" y="1799058"/>
              <a:ext cx="607500" cy="607500"/>
            </a:xfrm>
            <a:prstGeom prst="round2SameRect">
              <a:avLst>
                <a:gd fmla="val 5280" name="adj1"/>
                <a:gd fmla="val 0" name="adj2"/>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latin typeface="Lexend"/>
                <a:ea typeface="Lexend"/>
                <a:cs typeface="Lexend"/>
                <a:sym typeface="Lexend"/>
              </a:endParaRPr>
            </a:p>
          </p:txBody>
        </p:sp>
        <p:sp>
          <p:nvSpPr>
            <p:cNvPr id="2925" name="Google Shape;2925;p67"/>
            <p:cNvSpPr/>
            <p:nvPr/>
          </p:nvSpPr>
          <p:spPr>
            <a:xfrm>
              <a:off x="951806" y="1799176"/>
              <a:ext cx="607500" cy="15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2"/>
                  </a:solidFill>
                  <a:latin typeface="Lexend Light"/>
                  <a:ea typeface="Lexend Light"/>
                  <a:cs typeface="Lexend Light"/>
                  <a:sym typeface="Lexend Light"/>
                </a:rPr>
                <a:t>Monday</a:t>
              </a:r>
              <a:endParaRPr sz="800">
                <a:solidFill>
                  <a:schemeClr val="lt2"/>
                </a:solidFill>
                <a:latin typeface="Lexend Light"/>
                <a:ea typeface="Lexend Light"/>
                <a:cs typeface="Lexend Light"/>
                <a:sym typeface="Lexend Light"/>
              </a:endParaRPr>
            </a:p>
          </p:txBody>
        </p:sp>
        <p:sp>
          <p:nvSpPr>
            <p:cNvPr id="2926" name="Google Shape;2926;p67"/>
            <p:cNvSpPr txBox="1"/>
            <p:nvPr/>
          </p:nvSpPr>
          <p:spPr>
            <a:xfrm>
              <a:off x="951738" y="1903972"/>
              <a:ext cx="607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May</a:t>
              </a:r>
              <a:endParaRPr sz="1200">
                <a:solidFill>
                  <a:schemeClr val="dk1"/>
                </a:solidFill>
                <a:latin typeface="Lexend Light"/>
                <a:ea typeface="Lexend Light"/>
                <a:cs typeface="Lexend Light"/>
                <a:sym typeface="Lexend Light"/>
              </a:endParaRPr>
            </a:p>
          </p:txBody>
        </p:sp>
        <p:sp>
          <p:nvSpPr>
            <p:cNvPr id="2927" name="Google Shape;2927;p67"/>
            <p:cNvSpPr txBox="1"/>
            <p:nvPr/>
          </p:nvSpPr>
          <p:spPr>
            <a:xfrm>
              <a:off x="951706" y="2076762"/>
              <a:ext cx="60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Lexend Medium"/>
                  <a:ea typeface="Lexend Medium"/>
                  <a:cs typeface="Lexend Medium"/>
                  <a:sym typeface="Lexend Medium"/>
                </a:rPr>
                <a:t>19</a:t>
              </a:r>
              <a:endParaRPr>
                <a:solidFill>
                  <a:schemeClr val="dk1"/>
                </a:solidFill>
                <a:latin typeface="Lexend Medium"/>
                <a:ea typeface="Lexend Medium"/>
                <a:cs typeface="Lexend Medium"/>
                <a:sym typeface="Lexend Medium"/>
              </a:endParaRPr>
            </a:p>
          </p:txBody>
        </p:sp>
      </p:grpSp>
      <p:grpSp>
        <p:nvGrpSpPr>
          <p:cNvPr id="2928" name="Google Shape;2928;p67"/>
          <p:cNvGrpSpPr/>
          <p:nvPr/>
        </p:nvGrpSpPr>
        <p:grpSpPr>
          <a:xfrm>
            <a:off x="940776" y="4117158"/>
            <a:ext cx="607629" cy="677904"/>
            <a:chOff x="951676" y="1799058"/>
            <a:chExt cx="607629" cy="677904"/>
          </a:xfrm>
        </p:grpSpPr>
        <p:sp>
          <p:nvSpPr>
            <p:cNvPr id="2929" name="Google Shape;2929;p67"/>
            <p:cNvSpPr/>
            <p:nvPr/>
          </p:nvSpPr>
          <p:spPr>
            <a:xfrm rot="10800000">
              <a:off x="951676" y="1799058"/>
              <a:ext cx="607500" cy="607500"/>
            </a:xfrm>
            <a:prstGeom prst="round2SameRect">
              <a:avLst>
                <a:gd fmla="val 5280" name="adj1"/>
                <a:gd fmla="val 0" name="adj2"/>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latin typeface="Lexend"/>
                <a:ea typeface="Lexend"/>
                <a:cs typeface="Lexend"/>
                <a:sym typeface="Lexend"/>
              </a:endParaRPr>
            </a:p>
          </p:txBody>
        </p:sp>
        <p:sp>
          <p:nvSpPr>
            <p:cNvPr id="2930" name="Google Shape;2930;p67"/>
            <p:cNvSpPr/>
            <p:nvPr/>
          </p:nvSpPr>
          <p:spPr>
            <a:xfrm>
              <a:off x="951806" y="1799176"/>
              <a:ext cx="607500" cy="15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2"/>
                  </a:solidFill>
                  <a:latin typeface="Lexend Light"/>
                  <a:ea typeface="Lexend Light"/>
                  <a:cs typeface="Lexend Light"/>
                  <a:sym typeface="Lexend Light"/>
                </a:rPr>
                <a:t>Monday</a:t>
              </a:r>
              <a:endParaRPr sz="800">
                <a:solidFill>
                  <a:schemeClr val="lt2"/>
                </a:solidFill>
                <a:latin typeface="Lexend Light"/>
                <a:ea typeface="Lexend Light"/>
                <a:cs typeface="Lexend Light"/>
                <a:sym typeface="Lexend Light"/>
              </a:endParaRPr>
            </a:p>
          </p:txBody>
        </p:sp>
        <p:sp>
          <p:nvSpPr>
            <p:cNvPr id="2931" name="Google Shape;2931;p67"/>
            <p:cNvSpPr txBox="1"/>
            <p:nvPr/>
          </p:nvSpPr>
          <p:spPr>
            <a:xfrm>
              <a:off x="951738" y="1903972"/>
              <a:ext cx="607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May</a:t>
              </a:r>
              <a:endParaRPr sz="1200">
                <a:solidFill>
                  <a:schemeClr val="dk1"/>
                </a:solidFill>
                <a:latin typeface="Lexend Light"/>
                <a:ea typeface="Lexend Light"/>
                <a:cs typeface="Lexend Light"/>
                <a:sym typeface="Lexend Light"/>
              </a:endParaRPr>
            </a:p>
          </p:txBody>
        </p:sp>
        <p:sp>
          <p:nvSpPr>
            <p:cNvPr id="2932" name="Google Shape;2932;p67"/>
            <p:cNvSpPr txBox="1"/>
            <p:nvPr/>
          </p:nvSpPr>
          <p:spPr>
            <a:xfrm>
              <a:off x="951706" y="2076762"/>
              <a:ext cx="60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Lexend Medium"/>
                  <a:ea typeface="Lexend Medium"/>
                  <a:cs typeface="Lexend Medium"/>
                  <a:sym typeface="Lexend Medium"/>
                </a:rPr>
                <a:t>26</a:t>
              </a:r>
              <a:endParaRPr>
                <a:solidFill>
                  <a:schemeClr val="dk1"/>
                </a:solidFill>
                <a:latin typeface="Lexend Medium"/>
                <a:ea typeface="Lexend Medium"/>
                <a:cs typeface="Lexend Medium"/>
                <a:sym typeface="Lexend Medium"/>
              </a:endParaRPr>
            </a:p>
          </p:txBody>
        </p:sp>
      </p:grpSp>
      <p:sp>
        <p:nvSpPr>
          <p:cNvPr id="2933" name="Google Shape;2933;p67"/>
          <p:cNvSpPr txBox="1"/>
          <p:nvPr>
            <p:ph idx="1" type="body"/>
          </p:nvPr>
        </p:nvSpPr>
        <p:spPr>
          <a:xfrm>
            <a:off x="7509125" y="-39600"/>
            <a:ext cx="1524900" cy="4311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n"/>
              <a:t>DATE</a:t>
            </a:r>
            <a:endParaRPr/>
          </a:p>
          <a:p>
            <a:pPr indent="0" lvl="0" marL="0" rtl="0" algn="r">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37" name="Shape 2937"/>
        <p:cNvGrpSpPr/>
        <p:nvPr/>
      </p:nvGrpSpPr>
      <p:grpSpPr>
        <a:xfrm>
          <a:off x="0" y="0"/>
          <a:ext cx="0" cy="0"/>
          <a:chOff x="0" y="0"/>
          <a:chExt cx="0" cy="0"/>
        </a:xfrm>
      </p:grpSpPr>
      <p:sp>
        <p:nvSpPr>
          <p:cNvPr id="2938" name="Google Shape;2938;p68"/>
          <p:cNvSpPr/>
          <p:nvPr/>
        </p:nvSpPr>
        <p:spPr>
          <a:xfrm>
            <a:off x="342570" y="2317834"/>
            <a:ext cx="5772900" cy="2433000"/>
          </a:xfrm>
          <a:prstGeom prst="roundRect">
            <a:avLst>
              <a:gd fmla="val 4803"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39" name="Google Shape;2939;p68"/>
          <p:cNvSpPr txBox="1"/>
          <p:nvPr>
            <p:ph idx="4" type="subTitle"/>
          </p:nvPr>
        </p:nvSpPr>
        <p:spPr>
          <a:xfrm>
            <a:off x="342725" y="2548200"/>
            <a:ext cx="5772900" cy="1662300"/>
          </a:xfrm>
          <a:prstGeom prst="rect">
            <a:avLst/>
          </a:prstGeom>
        </p:spPr>
        <p:txBody>
          <a:bodyPr anchorCtr="0" anchor="t" bIns="91425" lIns="91425" spcFirstLastPara="1" rIns="91425" wrap="square" tIns="91425">
            <a:spAutoFit/>
          </a:bodyPr>
          <a:lstStyle/>
          <a:p>
            <a:pPr indent="-304800" lvl="0" marL="457200" rtl="0" algn="l">
              <a:lnSpc>
                <a:spcPct val="100000"/>
              </a:lnSpc>
              <a:spcBef>
                <a:spcPts val="0"/>
              </a:spcBef>
              <a:spcAft>
                <a:spcPts val="0"/>
              </a:spcAft>
              <a:buSzPts val="1200"/>
              <a:buFont typeface="Lexend Light"/>
              <a:buChar char="●"/>
            </a:pPr>
            <a:r>
              <a:rPr lang="en"/>
              <a:t>Lorem ipsum dolor sit amet, consectetur adipiscing elit, sed do eiusmod tempor incididunt ut labore et dolore magna aliqua. </a:t>
            </a:r>
            <a:endParaRPr/>
          </a:p>
          <a:p>
            <a:pPr indent="0" lvl="0" marL="457200" rtl="0" algn="l">
              <a:spcBef>
                <a:spcPts val="0"/>
              </a:spcBef>
              <a:spcAft>
                <a:spcPts val="0"/>
              </a:spcAft>
              <a:buClr>
                <a:schemeClr val="dk1"/>
              </a:buClr>
              <a:buSzPts val="1100"/>
              <a:buNone/>
            </a:pPr>
            <a:r>
              <a:t/>
            </a:r>
            <a:endParaRPr/>
          </a:p>
          <a:p>
            <a:pPr indent="-304800" lvl="0" marL="457200" rtl="0" algn="l">
              <a:lnSpc>
                <a:spcPct val="100000"/>
              </a:lnSpc>
              <a:spcBef>
                <a:spcPts val="0"/>
              </a:spcBef>
              <a:spcAft>
                <a:spcPts val="0"/>
              </a:spcAft>
              <a:buSzPts val="1200"/>
              <a:buFont typeface="Lexend Light"/>
              <a:buChar char="●"/>
            </a:pPr>
            <a:r>
              <a:rPr lang="en"/>
              <a:t>Lorem ipsum dolor sit amet, consectetur adipiscing elit, sed do eiusmod tempor incididunt ut labore et dolore magna aliqua.</a:t>
            </a:r>
            <a:endParaRPr/>
          </a:p>
          <a:p>
            <a:pPr indent="0" lvl="0" marL="457200" rtl="0" algn="l">
              <a:spcBef>
                <a:spcPts val="0"/>
              </a:spcBef>
              <a:spcAft>
                <a:spcPts val="0"/>
              </a:spcAft>
              <a:buClr>
                <a:schemeClr val="dk1"/>
              </a:buClr>
              <a:buSzPts val="1100"/>
              <a:buNone/>
            </a:pPr>
            <a:r>
              <a:t/>
            </a:r>
            <a:endParaRPr/>
          </a:p>
          <a:p>
            <a:pPr indent="-304800" lvl="0" marL="457200" rtl="0" algn="l">
              <a:lnSpc>
                <a:spcPct val="100000"/>
              </a:lnSpc>
              <a:spcBef>
                <a:spcPts val="0"/>
              </a:spcBef>
              <a:spcAft>
                <a:spcPts val="0"/>
              </a:spcAft>
              <a:buSzPts val="1200"/>
              <a:buFont typeface="Lexend Light"/>
              <a:buChar char="●"/>
            </a:pPr>
            <a:r>
              <a:rPr lang="en"/>
              <a:t>Lorem ipsum dolor sit amet, consectetur adipiscing elit, sed do eiusmod tempor incididunt ut labore et dolore magna aliqua.</a:t>
            </a:r>
            <a:endParaRPr/>
          </a:p>
        </p:txBody>
      </p:sp>
      <p:sp>
        <p:nvSpPr>
          <p:cNvPr id="2940" name="Google Shape;2940;p68"/>
          <p:cNvSpPr/>
          <p:nvPr/>
        </p:nvSpPr>
        <p:spPr>
          <a:xfrm>
            <a:off x="6653284" y="2317834"/>
            <a:ext cx="2149200" cy="2433000"/>
          </a:xfrm>
          <a:prstGeom prst="roundRect">
            <a:avLst>
              <a:gd fmla="val 4803"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41" name="Google Shape;2941;p68"/>
          <p:cNvSpPr/>
          <p:nvPr/>
        </p:nvSpPr>
        <p:spPr>
          <a:xfrm>
            <a:off x="6791859" y="4147459"/>
            <a:ext cx="1080900" cy="4515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exend"/>
                <a:ea typeface="Lexend"/>
                <a:cs typeface="Lexend"/>
                <a:sym typeface="Lexend"/>
              </a:rPr>
              <a:t>Tips</a:t>
            </a:r>
            <a:endParaRPr sz="2400">
              <a:solidFill>
                <a:schemeClr val="dk1"/>
              </a:solidFill>
              <a:latin typeface="Lexend"/>
              <a:ea typeface="Lexend"/>
              <a:cs typeface="Lexend"/>
              <a:sym typeface="Lexend"/>
            </a:endParaRPr>
          </a:p>
        </p:txBody>
      </p:sp>
      <p:grpSp>
        <p:nvGrpSpPr>
          <p:cNvPr id="2942" name="Google Shape;2942;p68"/>
          <p:cNvGrpSpPr/>
          <p:nvPr/>
        </p:nvGrpSpPr>
        <p:grpSpPr>
          <a:xfrm>
            <a:off x="6723459" y="2419159"/>
            <a:ext cx="277873" cy="68400"/>
            <a:chOff x="6723459" y="2419159"/>
            <a:chExt cx="277873" cy="68400"/>
          </a:xfrm>
        </p:grpSpPr>
        <p:sp>
          <p:nvSpPr>
            <p:cNvPr id="2943" name="Google Shape;2943;p68"/>
            <p:cNvSpPr/>
            <p:nvPr/>
          </p:nvSpPr>
          <p:spPr>
            <a:xfrm>
              <a:off x="6723459" y="2419159"/>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44" name="Google Shape;2944;p68"/>
            <p:cNvSpPr/>
            <p:nvPr/>
          </p:nvSpPr>
          <p:spPr>
            <a:xfrm>
              <a:off x="6828196" y="2419159"/>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45" name="Google Shape;2945;p68"/>
            <p:cNvSpPr/>
            <p:nvPr/>
          </p:nvSpPr>
          <p:spPr>
            <a:xfrm>
              <a:off x="6932932" y="2419159"/>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2946" name="Google Shape;2946;p68"/>
          <p:cNvGrpSpPr/>
          <p:nvPr/>
        </p:nvGrpSpPr>
        <p:grpSpPr>
          <a:xfrm>
            <a:off x="412745" y="2419159"/>
            <a:ext cx="277873" cy="68400"/>
            <a:chOff x="412745" y="2419159"/>
            <a:chExt cx="277873" cy="68400"/>
          </a:xfrm>
        </p:grpSpPr>
        <p:sp>
          <p:nvSpPr>
            <p:cNvPr id="2947" name="Google Shape;2947;p68"/>
            <p:cNvSpPr/>
            <p:nvPr/>
          </p:nvSpPr>
          <p:spPr>
            <a:xfrm>
              <a:off x="412745" y="2419159"/>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48" name="Google Shape;2948;p68"/>
            <p:cNvSpPr/>
            <p:nvPr/>
          </p:nvSpPr>
          <p:spPr>
            <a:xfrm>
              <a:off x="517482" y="2419159"/>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49" name="Google Shape;2949;p68"/>
            <p:cNvSpPr/>
            <p:nvPr/>
          </p:nvSpPr>
          <p:spPr>
            <a:xfrm>
              <a:off x="622218" y="2419159"/>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950" name="Google Shape;2950;p68"/>
          <p:cNvSpPr txBox="1"/>
          <p:nvPr>
            <p:ph idx="5" type="subTitle"/>
          </p:nvPr>
        </p:nvSpPr>
        <p:spPr>
          <a:xfrm>
            <a:off x="6723450" y="2548200"/>
            <a:ext cx="2085000" cy="12930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a:t>Lorem ipsum dolor sit amet, consectetur adipiscing elit, sed do eiusmod tempor incididunt ut labore et dolore magna aliqua. </a:t>
            </a:r>
            <a:endParaRPr/>
          </a:p>
        </p:txBody>
      </p:sp>
      <p:sp>
        <p:nvSpPr>
          <p:cNvPr id="2951" name="Google Shape;2951;p68"/>
          <p:cNvSpPr txBox="1"/>
          <p:nvPr>
            <p:ph idx="2" type="body"/>
          </p:nvPr>
        </p:nvSpPr>
        <p:spPr>
          <a:xfrm>
            <a:off x="167325" y="-39600"/>
            <a:ext cx="11697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a:t>Name </a:t>
            </a:r>
            <a:endParaRPr/>
          </a:p>
        </p:txBody>
      </p:sp>
      <p:sp>
        <p:nvSpPr>
          <p:cNvPr id="2952" name="Google Shape;2952;p68"/>
          <p:cNvSpPr txBox="1"/>
          <p:nvPr>
            <p:ph idx="3" type="body"/>
          </p:nvPr>
        </p:nvSpPr>
        <p:spPr>
          <a:xfrm>
            <a:off x="940775" y="-39600"/>
            <a:ext cx="38103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Department    Course Number    Section    Time    Location</a:t>
            </a:r>
            <a:endParaRPr/>
          </a:p>
          <a:p>
            <a:pPr indent="0" lvl="0" marL="0" rtl="0" algn="l">
              <a:spcBef>
                <a:spcPts val="0"/>
              </a:spcBef>
              <a:spcAft>
                <a:spcPts val="0"/>
              </a:spcAft>
              <a:buNone/>
            </a:pPr>
            <a:r>
              <a:t/>
            </a:r>
            <a:endParaRPr/>
          </a:p>
        </p:txBody>
      </p:sp>
      <p:sp>
        <p:nvSpPr>
          <p:cNvPr id="2953" name="Google Shape;2953;p68"/>
          <p:cNvSpPr txBox="1"/>
          <p:nvPr>
            <p:ph type="title"/>
          </p:nvPr>
        </p:nvSpPr>
        <p:spPr>
          <a:xfrm>
            <a:off x="203125" y="448650"/>
            <a:ext cx="5016000" cy="1514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Behavior </a:t>
            </a:r>
            <a:endParaRPr/>
          </a:p>
          <a:p>
            <a:pPr indent="0" lvl="0" marL="0" rtl="0" algn="l">
              <a:spcBef>
                <a:spcPts val="0"/>
              </a:spcBef>
              <a:spcAft>
                <a:spcPts val="0"/>
              </a:spcAft>
              <a:buNone/>
            </a:pPr>
            <a:r>
              <a:rPr lang="en"/>
              <a:t>and Manners</a:t>
            </a:r>
            <a:endParaRPr/>
          </a:p>
        </p:txBody>
      </p:sp>
      <p:grpSp>
        <p:nvGrpSpPr>
          <p:cNvPr id="2954" name="Google Shape;2954;p68"/>
          <p:cNvGrpSpPr/>
          <p:nvPr/>
        </p:nvGrpSpPr>
        <p:grpSpPr>
          <a:xfrm>
            <a:off x="5086045" y="566989"/>
            <a:ext cx="2995509" cy="1026343"/>
            <a:chOff x="5351018" y="4955476"/>
            <a:chExt cx="4003085" cy="1380236"/>
          </a:xfrm>
        </p:grpSpPr>
        <p:sp>
          <p:nvSpPr>
            <p:cNvPr id="2955" name="Google Shape;2955;p68"/>
            <p:cNvSpPr/>
            <p:nvPr/>
          </p:nvSpPr>
          <p:spPr>
            <a:xfrm>
              <a:off x="5411982" y="5018982"/>
              <a:ext cx="3885217" cy="1253236"/>
            </a:xfrm>
            <a:custGeom>
              <a:rect b="b" l="l" r="r" t="t"/>
              <a:pathLst>
                <a:path extrusionOk="0" h="1253236" w="2932239">
                  <a:moveTo>
                    <a:pt x="0" y="0"/>
                  </a:moveTo>
                  <a:lnTo>
                    <a:pt x="2932240" y="0"/>
                  </a:lnTo>
                  <a:lnTo>
                    <a:pt x="2932240" y="1253236"/>
                  </a:lnTo>
                  <a:lnTo>
                    <a:pt x="0" y="1253236"/>
                  </a:lnTo>
                  <a:close/>
                </a:path>
              </a:pathLst>
            </a:custGeom>
            <a:solidFill>
              <a:schemeClr val="lt2"/>
            </a:solidFill>
            <a:ln cap="flat" cmpd="sng" w="9525">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chemeClr val="dk1"/>
                </a:solidFill>
              </a:endParaRPr>
            </a:p>
          </p:txBody>
        </p:sp>
        <p:sp>
          <p:nvSpPr>
            <p:cNvPr id="2956" name="Google Shape;2956;p68"/>
            <p:cNvSpPr/>
            <p:nvPr/>
          </p:nvSpPr>
          <p:spPr>
            <a:xfrm>
              <a:off x="5351018" y="4955476"/>
              <a:ext cx="121920" cy="127000"/>
            </a:xfrm>
            <a:custGeom>
              <a:rect b="b" l="l" r="r" t="t"/>
              <a:pathLst>
                <a:path extrusionOk="0" h="127000" w="121920">
                  <a:moveTo>
                    <a:pt x="0" y="0"/>
                  </a:moveTo>
                  <a:lnTo>
                    <a:pt x="121920" y="0"/>
                  </a:lnTo>
                  <a:lnTo>
                    <a:pt x="121920" y="127000"/>
                  </a:lnTo>
                  <a:lnTo>
                    <a:pt x="0" y="127000"/>
                  </a:lnTo>
                  <a:close/>
                </a:path>
              </a:pathLst>
            </a:custGeom>
            <a:solidFill>
              <a:schemeClr val="lt2"/>
            </a:solidFill>
            <a:ln cap="flat" cmpd="sng" w="9525">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chemeClr val="dk1"/>
                </a:solidFill>
              </a:endParaRPr>
            </a:p>
          </p:txBody>
        </p:sp>
        <p:sp>
          <p:nvSpPr>
            <p:cNvPr id="2957" name="Google Shape;2957;p68"/>
            <p:cNvSpPr/>
            <p:nvPr/>
          </p:nvSpPr>
          <p:spPr>
            <a:xfrm>
              <a:off x="5351018" y="6208712"/>
              <a:ext cx="121920" cy="127000"/>
            </a:xfrm>
            <a:custGeom>
              <a:rect b="b" l="l" r="r" t="t"/>
              <a:pathLst>
                <a:path extrusionOk="0" h="127000" w="121920">
                  <a:moveTo>
                    <a:pt x="0" y="0"/>
                  </a:moveTo>
                  <a:lnTo>
                    <a:pt x="121920" y="0"/>
                  </a:lnTo>
                  <a:lnTo>
                    <a:pt x="121920" y="127000"/>
                  </a:lnTo>
                  <a:lnTo>
                    <a:pt x="0" y="127000"/>
                  </a:lnTo>
                  <a:close/>
                </a:path>
              </a:pathLst>
            </a:custGeom>
            <a:solidFill>
              <a:schemeClr val="lt2"/>
            </a:solidFill>
            <a:ln cap="flat" cmpd="sng" w="9525">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chemeClr val="dk1"/>
                </a:solidFill>
              </a:endParaRPr>
            </a:p>
          </p:txBody>
        </p:sp>
        <p:sp>
          <p:nvSpPr>
            <p:cNvPr id="2958" name="Google Shape;2958;p68"/>
            <p:cNvSpPr/>
            <p:nvPr/>
          </p:nvSpPr>
          <p:spPr>
            <a:xfrm>
              <a:off x="9232183" y="4955476"/>
              <a:ext cx="121920" cy="127000"/>
            </a:xfrm>
            <a:custGeom>
              <a:rect b="b" l="l" r="r" t="t"/>
              <a:pathLst>
                <a:path extrusionOk="0" h="127000" w="121920">
                  <a:moveTo>
                    <a:pt x="0" y="0"/>
                  </a:moveTo>
                  <a:lnTo>
                    <a:pt x="121919" y="0"/>
                  </a:lnTo>
                  <a:lnTo>
                    <a:pt x="121919" y="127000"/>
                  </a:lnTo>
                  <a:lnTo>
                    <a:pt x="0" y="127000"/>
                  </a:lnTo>
                  <a:close/>
                </a:path>
              </a:pathLst>
            </a:custGeom>
            <a:solidFill>
              <a:schemeClr val="lt2"/>
            </a:solidFill>
            <a:ln cap="flat" cmpd="sng" w="9525">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chemeClr val="dk1"/>
                </a:solidFill>
              </a:endParaRPr>
            </a:p>
          </p:txBody>
        </p:sp>
        <p:sp>
          <p:nvSpPr>
            <p:cNvPr id="2959" name="Google Shape;2959;p68"/>
            <p:cNvSpPr/>
            <p:nvPr/>
          </p:nvSpPr>
          <p:spPr>
            <a:xfrm>
              <a:off x="9232183" y="6208712"/>
              <a:ext cx="121920" cy="127000"/>
            </a:xfrm>
            <a:custGeom>
              <a:rect b="b" l="l" r="r" t="t"/>
              <a:pathLst>
                <a:path extrusionOk="0" h="127000" w="121920">
                  <a:moveTo>
                    <a:pt x="0" y="0"/>
                  </a:moveTo>
                  <a:lnTo>
                    <a:pt x="121919" y="0"/>
                  </a:lnTo>
                  <a:lnTo>
                    <a:pt x="121919" y="127000"/>
                  </a:lnTo>
                  <a:lnTo>
                    <a:pt x="0" y="127000"/>
                  </a:lnTo>
                  <a:close/>
                </a:path>
              </a:pathLst>
            </a:custGeom>
            <a:solidFill>
              <a:schemeClr val="lt2"/>
            </a:solidFill>
            <a:ln cap="flat" cmpd="sng" w="9525">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chemeClr val="dk1"/>
                </a:solidFill>
              </a:endParaRPr>
            </a:p>
          </p:txBody>
        </p:sp>
      </p:grpSp>
      <p:sp>
        <p:nvSpPr>
          <p:cNvPr id="2960" name="Google Shape;2960;p68"/>
          <p:cNvSpPr txBox="1"/>
          <p:nvPr/>
        </p:nvSpPr>
        <p:spPr>
          <a:xfrm>
            <a:off x="5128841" y="618473"/>
            <a:ext cx="2810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Lexend Light"/>
                <a:ea typeface="Lexend Light"/>
                <a:cs typeface="Lexend Light"/>
                <a:sym typeface="Lexend Light"/>
              </a:rPr>
              <a:t>Lorem ipsum dolor sit amet, consectetur adipiscing elit, sed do eiusmod tempor incididunt ut labore et dolore magna aliqua. </a:t>
            </a:r>
            <a:endParaRPr sz="1200">
              <a:solidFill>
                <a:schemeClr val="dk1"/>
              </a:solidFill>
              <a:latin typeface="Lexend Light"/>
              <a:ea typeface="Lexend Light"/>
              <a:cs typeface="Lexend Light"/>
              <a:sym typeface="Lexend Light"/>
            </a:endParaRPr>
          </a:p>
        </p:txBody>
      </p:sp>
      <p:sp>
        <p:nvSpPr>
          <p:cNvPr id="2961" name="Google Shape;2961;p68"/>
          <p:cNvSpPr/>
          <p:nvPr/>
        </p:nvSpPr>
        <p:spPr>
          <a:xfrm>
            <a:off x="6953541" y="1416411"/>
            <a:ext cx="263412" cy="324213"/>
          </a:xfrm>
          <a:custGeom>
            <a:rect b="b" l="l" r="r" t="t"/>
            <a:pathLst>
              <a:path extrusionOk="0" h="19170" w="15575">
                <a:moveTo>
                  <a:pt x="0" y="0"/>
                </a:moveTo>
                <a:lnTo>
                  <a:pt x="3354" y="19170"/>
                </a:lnTo>
                <a:lnTo>
                  <a:pt x="7668" y="11502"/>
                </a:lnTo>
                <a:lnTo>
                  <a:pt x="15575" y="8866"/>
                </a:lnTo>
                <a:close/>
              </a:path>
            </a:pathLst>
          </a:custGeom>
          <a:solidFill>
            <a:schemeClr val="accent1"/>
          </a:solidFill>
          <a:ln cap="flat" cmpd="sng" w="9525">
            <a:solidFill>
              <a:schemeClr val="accent4"/>
            </a:solidFill>
            <a:prstDash val="solid"/>
            <a:round/>
            <a:headEnd len="med" w="med" type="none"/>
            <a:tailEnd len="med" w="med" type="none"/>
          </a:ln>
        </p:spPr>
      </p:sp>
      <p:sp>
        <p:nvSpPr>
          <p:cNvPr id="2962" name="Google Shape;2962;p68"/>
          <p:cNvSpPr txBox="1"/>
          <p:nvPr>
            <p:ph idx="1" type="body"/>
          </p:nvPr>
        </p:nvSpPr>
        <p:spPr>
          <a:xfrm>
            <a:off x="7509125" y="-39600"/>
            <a:ext cx="1524900" cy="4311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n"/>
              <a:t>DATE</a:t>
            </a:r>
            <a:endParaRPr/>
          </a:p>
          <a:p>
            <a:pPr indent="0" lvl="0" marL="0" rtl="0" algn="r">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66" name="Shape 2966"/>
        <p:cNvGrpSpPr/>
        <p:nvPr/>
      </p:nvGrpSpPr>
      <p:grpSpPr>
        <a:xfrm>
          <a:off x="0" y="0"/>
          <a:ext cx="0" cy="0"/>
          <a:chOff x="0" y="0"/>
          <a:chExt cx="0" cy="0"/>
        </a:xfrm>
      </p:grpSpPr>
      <p:sp>
        <p:nvSpPr>
          <p:cNvPr id="2967" name="Google Shape;2967;p69"/>
          <p:cNvSpPr/>
          <p:nvPr/>
        </p:nvSpPr>
        <p:spPr>
          <a:xfrm>
            <a:off x="357202" y="1355246"/>
            <a:ext cx="8437500" cy="3521100"/>
          </a:xfrm>
          <a:prstGeom prst="roundRect">
            <a:avLst>
              <a:gd fmla="val 1969"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68" name="Google Shape;2968;p69"/>
          <p:cNvSpPr/>
          <p:nvPr/>
        </p:nvSpPr>
        <p:spPr>
          <a:xfrm>
            <a:off x="3545248" y="1794150"/>
            <a:ext cx="2248500" cy="2861700"/>
          </a:xfrm>
          <a:prstGeom prst="roundRect">
            <a:avLst>
              <a:gd fmla="val 4721"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69" name="Google Shape;2969;p69"/>
          <p:cNvSpPr/>
          <p:nvPr/>
        </p:nvSpPr>
        <p:spPr>
          <a:xfrm>
            <a:off x="6130096" y="1794150"/>
            <a:ext cx="2248500" cy="2861700"/>
          </a:xfrm>
          <a:prstGeom prst="roundRect">
            <a:avLst>
              <a:gd fmla="val 4721"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70" name="Google Shape;2970;p69"/>
          <p:cNvSpPr/>
          <p:nvPr/>
        </p:nvSpPr>
        <p:spPr>
          <a:xfrm>
            <a:off x="960400" y="1794150"/>
            <a:ext cx="2248500" cy="2861700"/>
          </a:xfrm>
          <a:prstGeom prst="roundRect">
            <a:avLst>
              <a:gd fmla="val 4721"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971" name="Google Shape;2971;p69"/>
          <p:cNvGrpSpPr/>
          <p:nvPr/>
        </p:nvGrpSpPr>
        <p:grpSpPr>
          <a:xfrm>
            <a:off x="427350" y="1434150"/>
            <a:ext cx="277873" cy="68400"/>
            <a:chOff x="520925" y="1460325"/>
            <a:chExt cx="277873" cy="68400"/>
          </a:xfrm>
        </p:grpSpPr>
        <p:sp>
          <p:nvSpPr>
            <p:cNvPr id="2972" name="Google Shape;2972;p69"/>
            <p:cNvSpPr/>
            <p:nvPr/>
          </p:nvSpPr>
          <p:spPr>
            <a:xfrm>
              <a:off x="520925" y="1460325"/>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73" name="Google Shape;2973;p69"/>
            <p:cNvSpPr/>
            <p:nvPr/>
          </p:nvSpPr>
          <p:spPr>
            <a:xfrm>
              <a:off x="625661" y="1460325"/>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74" name="Google Shape;2974;p69"/>
            <p:cNvSpPr/>
            <p:nvPr/>
          </p:nvSpPr>
          <p:spPr>
            <a:xfrm>
              <a:off x="730398" y="1460325"/>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975" name="Google Shape;2975;p69"/>
          <p:cNvSpPr txBox="1"/>
          <p:nvPr>
            <p:ph idx="2" type="body"/>
          </p:nvPr>
        </p:nvSpPr>
        <p:spPr>
          <a:xfrm>
            <a:off x="167325" y="-39600"/>
            <a:ext cx="11697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a:t>Name</a:t>
            </a:r>
            <a:endParaRPr/>
          </a:p>
        </p:txBody>
      </p:sp>
      <p:sp>
        <p:nvSpPr>
          <p:cNvPr id="2976" name="Google Shape;2976;p69"/>
          <p:cNvSpPr txBox="1"/>
          <p:nvPr>
            <p:ph idx="3" type="body"/>
          </p:nvPr>
        </p:nvSpPr>
        <p:spPr>
          <a:xfrm>
            <a:off x="940775" y="-39600"/>
            <a:ext cx="38103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Department    Course Number    Section    Time    Location</a:t>
            </a:r>
            <a:endParaRPr/>
          </a:p>
          <a:p>
            <a:pPr indent="0" lvl="0" marL="0" rtl="0" algn="l">
              <a:spcBef>
                <a:spcPts val="0"/>
              </a:spcBef>
              <a:spcAft>
                <a:spcPts val="0"/>
              </a:spcAft>
              <a:buNone/>
            </a:pPr>
            <a:r>
              <a:t/>
            </a:r>
            <a:endParaRPr/>
          </a:p>
        </p:txBody>
      </p:sp>
      <p:sp>
        <p:nvSpPr>
          <p:cNvPr id="2977" name="Google Shape;2977;p69"/>
          <p:cNvSpPr txBox="1"/>
          <p:nvPr>
            <p:ph type="title"/>
          </p:nvPr>
        </p:nvSpPr>
        <p:spPr>
          <a:xfrm>
            <a:off x="209775" y="468575"/>
            <a:ext cx="5016000" cy="849600"/>
          </a:xfrm>
          <a:prstGeom prst="rect">
            <a:avLst/>
          </a:prstGeom>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a:t>Class Materials</a:t>
            </a:r>
            <a:endParaRPr/>
          </a:p>
        </p:txBody>
      </p:sp>
      <p:sp>
        <p:nvSpPr>
          <p:cNvPr id="2978" name="Google Shape;2978;p69"/>
          <p:cNvSpPr txBox="1"/>
          <p:nvPr/>
        </p:nvSpPr>
        <p:spPr>
          <a:xfrm>
            <a:off x="960550" y="3541625"/>
            <a:ext cx="2248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Lexend Medium"/>
                <a:ea typeface="Lexend Medium"/>
                <a:cs typeface="Lexend Medium"/>
                <a:sym typeface="Lexend Medium"/>
              </a:rPr>
              <a:t>Lorem ipsum</a:t>
            </a:r>
            <a:endParaRPr sz="1800">
              <a:solidFill>
                <a:schemeClr val="dk1"/>
              </a:solidFill>
              <a:latin typeface="Lexend Medium"/>
              <a:ea typeface="Lexend Medium"/>
              <a:cs typeface="Lexend Medium"/>
              <a:sym typeface="Lexend Medium"/>
            </a:endParaRPr>
          </a:p>
        </p:txBody>
      </p:sp>
      <p:sp>
        <p:nvSpPr>
          <p:cNvPr id="2979" name="Google Shape;2979;p69"/>
          <p:cNvSpPr txBox="1"/>
          <p:nvPr/>
        </p:nvSpPr>
        <p:spPr>
          <a:xfrm>
            <a:off x="3545250" y="3541625"/>
            <a:ext cx="2248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Lexend Medium"/>
                <a:ea typeface="Lexend Medium"/>
                <a:cs typeface="Lexend Medium"/>
                <a:sym typeface="Lexend Medium"/>
              </a:rPr>
              <a:t>Lorem ipsum</a:t>
            </a:r>
            <a:endParaRPr sz="1800">
              <a:solidFill>
                <a:schemeClr val="dk1"/>
              </a:solidFill>
              <a:latin typeface="Lexend Medium"/>
              <a:ea typeface="Lexend Medium"/>
              <a:cs typeface="Lexend Medium"/>
              <a:sym typeface="Lexend Medium"/>
            </a:endParaRPr>
          </a:p>
        </p:txBody>
      </p:sp>
      <p:sp>
        <p:nvSpPr>
          <p:cNvPr id="2980" name="Google Shape;2980;p69"/>
          <p:cNvSpPr txBox="1"/>
          <p:nvPr/>
        </p:nvSpPr>
        <p:spPr>
          <a:xfrm>
            <a:off x="6129950" y="3541625"/>
            <a:ext cx="2248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Lexend Medium"/>
                <a:ea typeface="Lexend Medium"/>
                <a:cs typeface="Lexend Medium"/>
                <a:sym typeface="Lexend Medium"/>
              </a:rPr>
              <a:t>Lorem ipsum</a:t>
            </a:r>
            <a:endParaRPr sz="1800">
              <a:solidFill>
                <a:schemeClr val="dk1"/>
              </a:solidFill>
              <a:latin typeface="Lexend Medium"/>
              <a:ea typeface="Lexend Medium"/>
              <a:cs typeface="Lexend Medium"/>
              <a:sym typeface="Lexend Medium"/>
            </a:endParaRPr>
          </a:p>
        </p:txBody>
      </p:sp>
      <p:sp>
        <p:nvSpPr>
          <p:cNvPr id="2981" name="Google Shape;2981;p69"/>
          <p:cNvSpPr txBox="1"/>
          <p:nvPr/>
        </p:nvSpPr>
        <p:spPr>
          <a:xfrm>
            <a:off x="1117150" y="3885725"/>
            <a:ext cx="1935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dk1"/>
                </a:solidFill>
                <a:latin typeface="Lexend Light"/>
                <a:ea typeface="Lexend Light"/>
                <a:cs typeface="Lexend Light"/>
                <a:sym typeface="Lexend Light"/>
              </a:rPr>
              <a:t>Lorem ipsum dolor sit amet, consectetur adipiscing elit</a:t>
            </a:r>
            <a:endParaRPr sz="800">
              <a:solidFill>
                <a:schemeClr val="dk1"/>
              </a:solidFill>
              <a:latin typeface="Lexend Light"/>
              <a:ea typeface="Lexend Light"/>
              <a:cs typeface="Lexend Light"/>
              <a:sym typeface="Lexend Light"/>
            </a:endParaRPr>
          </a:p>
        </p:txBody>
      </p:sp>
      <p:sp>
        <p:nvSpPr>
          <p:cNvPr id="2982" name="Google Shape;2982;p69"/>
          <p:cNvSpPr txBox="1"/>
          <p:nvPr/>
        </p:nvSpPr>
        <p:spPr>
          <a:xfrm>
            <a:off x="3701998" y="3885725"/>
            <a:ext cx="1935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dk1"/>
                </a:solidFill>
                <a:latin typeface="Lexend Light"/>
                <a:ea typeface="Lexend Light"/>
                <a:cs typeface="Lexend Light"/>
                <a:sym typeface="Lexend Light"/>
              </a:rPr>
              <a:t>Lorem ipsum dolor sit amet, consectetur adipiscing elit</a:t>
            </a:r>
            <a:endParaRPr sz="800">
              <a:solidFill>
                <a:schemeClr val="dk1"/>
              </a:solidFill>
              <a:latin typeface="Lexend Light"/>
              <a:ea typeface="Lexend Light"/>
              <a:cs typeface="Lexend Light"/>
              <a:sym typeface="Lexend Light"/>
            </a:endParaRPr>
          </a:p>
        </p:txBody>
      </p:sp>
      <p:sp>
        <p:nvSpPr>
          <p:cNvPr id="2983" name="Google Shape;2983;p69"/>
          <p:cNvSpPr txBox="1"/>
          <p:nvPr/>
        </p:nvSpPr>
        <p:spPr>
          <a:xfrm>
            <a:off x="6286850" y="3885725"/>
            <a:ext cx="1935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dk1"/>
                </a:solidFill>
                <a:latin typeface="Lexend Light"/>
                <a:ea typeface="Lexend Light"/>
                <a:cs typeface="Lexend Light"/>
                <a:sym typeface="Lexend Light"/>
              </a:rPr>
              <a:t>Lorem ipsum dolor sit amet, consectetur adipiscing elit</a:t>
            </a:r>
            <a:endParaRPr sz="800">
              <a:solidFill>
                <a:schemeClr val="dk1"/>
              </a:solidFill>
              <a:latin typeface="Lexend Light"/>
              <a:ea typeface="Lexend Light"/>
              <a:cs typeface="Lexend Light"/>
              <a:sym typeface="Lexend Light"/>
            </a:endParaRPr>
          </a:p>
        </p:txBody>
      </p:sp>
      <p:grpSp>
        <p:nvGrpSpPr>
          <p:cNvPr id="2984" name="Google Shape;2984;p69"/>
          <p:cNvGrpSpPr/>
          <p:nvPr/>
        </p:nvGrpSpPr>
        <p:grpSpPr>
          <a:xfrm>
            <a:off x="4196048" y="2356444"/>
            <a:ext cx="946911" cy="966699"/>
            <a:chOff x="1438774" y="3590059"/>
            <a:chExt cx="946911" cy="966699"/>
          </a:xfrm>
        </p:grpSpPr>
        <p:grpSp>
          <p:nvGrpSpPr>
            <p:cNvPr id="2985" name="Google Shape;2985;p69"/>
            <p:cNvGrpSpPr/>
            <p:nvPr/>
          </p:nvGrpSpPr>
          <p:grpSpPr>
            <a:xfrm>
              <a:off x="1438774" y="3590059"/>
              <a:ext cx="946911" cy="966699"/>
              <a:chOff x="3707828" y="340487"/>
              <a:chExt cx="1276160" cy="1302829"/>
            </a:xfrm>
          </p:grpSpPr>
          <p:grpSp>
            <p:nvGrpSpPr>
              <p:cNvPr id="2986" name="Google Shape;2986;p69"/>
              <p:cNvGrpSpPr/>
              <p:nvPr/>
            </p:nvGrpSpPr>
            <p:grpSpPr>
              <a:xfrm>
                <a:off x="3707828" y="340487"/>
                <a:ext cx="1276160" cy="1302829"/>
                <a:chOff x="3707828" y="340487"/>
                <a:chExt cx="1276160" cy="1302829"/>
              </a:xfrm>
            </p:grpSpPr>
            <p:sp>
              <p:nvSpPr>
                <p:cNvPr id="2987" name="Google Shape;2987;p69"/>
                <p:cNvSpPr/>
                <p:nvPr/>
              </p:nvSpPr>
              <p:spPr>
                <a:xfrm>
                  <a:off x="3707828" y="340487"/>
                  <a:ext cx="1269809" cy="1296479"/>
                </a:xfrm>
                <a:custGeom>
                  <a:rect b="b" l="l" r="r" t="t"/>
                  <a:pathLst>
                    <a:path extrusionOk="0" h="1296479" w="1269809">
                      <a:moveTo>
                        <a:pt x="0" y="0"/>
                      </a:moveTo>
                      <a:lnTo>
                        <a:pt x="1269809" y="0"/>
                      </a:lnTo>
                      <a:lnTo>
                        <a:pt x="1269809" y="1296480"/>
                      </a:lnTo>
                      <a:lnTo>
                        <a:pt x="0" y="1296480"/>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88" name="Google Shape;2988;p69"/>
                <p:cNvSpPr/>
                <p:nvPr/>
              </p:nvSpPr>
              <p:spPr>
                <a:xfrm>
                  <a:off x="4977638"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89" name="Google Shape;2989;p69"/>
                <p:cNvSpPr/>
                <p:nvPr/>
              </p:nvSpPr>
              <p:spPr>
                <a:xfrm>
                  <a:off x="3892423"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90" name="Google Shape;2990;p69"/>
                <p:cNvSpPr/>
                <p:nvPr/>
              </p:nvSpPr>
              <p:spPr>
                <a:xfrm>
                  <a:off x="407701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91" name="Google Shape;2991;p69"/>
                <p:cNvSpPr/>
                <p:nvPr/>
              </p:nvSpPr>
              <p:spPr>
                <a:xfrm>
                  <a:off x="4261548"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92" name="Google Shape;2992;p69"/>
                <p:cNvSpPr/>
                <p:nvPr/>
              </p:nvSpPr>
              <p:spPr>
                <a:xfrm>
                  <a:off x="4446143"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93" name="Google Shape;2993;p69"/>
                <p:cNvSpPr/>
                <p:nvPr/>
              </p:nvSpPr>
              <p:spPr>
                <a:xfrm>
                  <a:off x="463073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94" name="Google Shape;2994;p69"/>
                <p:cNvSpPr/>
                <p:nvPr/>
              </p:nvSpPr>
              <p:spPr>
                <a:xfrm>
                  <a:off x="4815268"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95" name="Google Shape;2995;p69"/>
                <p:cNvSpPr/>
                <p:nvPr/>
              </p:nvSpPr>
              <p:spPr>
                <a:xfrm>
                  <a:off x="3707828" y="525653"/>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96" name="Google Shape;2996;p69"/>
                <p:cNvSpPr/>
                <p:nvPr/>
              </p:nvSpPr>
              <p:spPr>
                <a:xfrm>
                  <a:off x="3707828" y="34048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97" name="Google Shape;2997;p69"/>
                <p:cNvSpPr/>
                <p:nvPr/>
              </p:nvSpPr>
              <p:spPr>
                <a:xfrm>
                  <a:off x="3707828" y="145173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98" name="Google Shape;2998;p69"/>
                <p:cNvSpPr/>
                <p:nvPr/>
              </p:nvSpPr>
              <p:spPr>
                <a:xfrm>
                  <a:off x="3707828" y="1636966"/>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99" name="Google Shape;2999;p69"/>
                <p:cNvSpPr/>
                <p:nvPr/>
              </p:nvSpPr>
              <p:spPr>
                <a:xfrm>
                  <a:off x="3707828" y="126650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00" name="Google Shape;3000;p69"/>
                <p:cNvSpPr/>
                <p:nvPr/>
              </p:nvSpPr>
              <p:spPr>
                <a:xfrm>
                  <a:off x="3707828" y="1081278"/>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01" name="Google Shape;3001;p69"/>
                <p:cNvSpPr/>
                <p:nvPr/>
              </p:nvSpPr>
              <p:spPr>
                <a:xfrm>
                  <a:off x="3707828" y="89611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02" name="Google Shape;3002;p69"/>
                <p:cNvSpPr/>
                <p:nvPr/>
              </p:nvSpPr>
              <p:spPr>
                <a:xfrm>
                  <a:off x="3707828" y="71088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003" name="Google Shape;3003;p69"/>
              <p:cNvSpPr/>
              <p:nvPr/>
            </p:nvSpPr>
            <p:spPr>
              <a:xfrm>
                <a:off x="4260913" y="525653"/>
                <a:ext cx="185229" cy="185229"/>
              </a:xfrm>
              <a:custGeom>
                <a:rect b="b" l="l" r="r" t="t"/>
                <a:pathLst>
                  <a:path extrusionOk="0" h="185229" w="185229">
                    <a:moveTo>
                      <a:pt x="0" y="0"/>
                    </a:moveTo>
                    <a:lnTo>
                      <a:pt x="185229" y="0"/>
                    </a:lnTo>
                    <a:lnTo>
                      <a:pt x="185229" y="185229"/>
                    </a:lnTo>
                    <a:lnTo>
                      <a:pt x="0" y="185229"/>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nvGrpSpPr>
            <p:cNvPr id="3004" name="Google Shape;3004;p69"/>
            <p:cNvGrpSpPr/>
            <p:nvPr/>
          </p:nvGrpSpPr>
          <p:grpSpPr>
            <a:xfrm>
              <a:off x="1712541" y="3729479"/>
              <a:ext cx="497389" cy="685349"/>
              <a:chOff x="1712541" y="3729479"/>
              <a:chExt cx="497389" cy="685349"/>
            </a:xfrm>
          </p:grpSpPr>
          <p:sp>
            <p:nvSpPr>
              <p:cNvPr id="3005" name="Google Shape;3005;p69"/>
              <p:cNvSpPr/>
              <p:nvPr/>
            </p:nvSpPr>
            <p:spPr>
              <a:xfrm>
                <a:off x="1712541" y="3729479"/>
                <a:ext cx="497389" cy="685349"/>
              </a:xfrm>
              <a:custGeom>
                <a:rect b="b" l="l" r="r" t="t"/>
                <a:pathLst>
                  <a:path extrusionOk="0" h="926147" w="672147">
                    <a:moveTo>
                      <a:pt x="0" y="926084"/>
                    </a:moveTo>
                    <a:lnTo>
                      <a:pt x="0" y="0"/>
                    </a:lnTo>
                    <a:lnTo>
                      <a:pt x="149161" y="0"/>
                    </a:lnTo>
                    <a:lnTo>
                      <a:pt x="149161" y="331026"/>
                    </a:lnTo>
                    <a:lnTo>
                      <a:pt x="223711" y="331026"/>
                    </a:lnTo>
                    <a:lnTo>
                      <a:pt x="223711" y="264986"/>
                    </a:lnTo>
                    <a:lnTo>
                      <a:pt x="523049" y="264986"/>
                    </a:lnTo>
                    <a:lnTo>
                      <a:pt x="523049" y="331026"/>
                    </a:lnTo>
                    <a:lnTo>
                      <a:pt x="597598" y="331026"/>
                    </a:lnTo>
                    <a:lnTo>
                      <a:pt x="597598" y="397066"/>
                    </a:lnTo>
                    <a:lnTo>
                      <a:pt x="672148" y="397066"/>
                    </a:lnTo>
                    <a:lnTo>
                      <a:pt x="672148" y="794068"/>
                    </a:lnTo>
                    <a:lnTo>
                      <a:pt x="597598" y="794068"/>
                    </a:lnTo>
                    <a:lnTo>
                      <a:pt x="597598" y="860108"/>
                    </a:lnTo>
                    <a:lnTo>
                      <a:pt x="523049" y="860108"/>
                    </a:lnTo>
                    <a:lnTo>
                      <a:pt x="523049" y="926148"/>
                    </a:lnTo>
                    <a:lnTo>
                      <a:pt x="223711" y="926148"/>
                    </a:lnTo>
                    <a:lnTo>
                      <a:pt x="223711" y="860108"/>
                    </a:lnTo>
                    <a:lnTo>
                      <a:pt x="149161" y="860108"/>
                    </a:lnTo>
                    <a:lnTo>
                      <a:pt x="149161" y="926148"/>
                    </a:lnTo>
                    <a:lnTo>
                      <a:pt x="0" y="926148"/>
                    </a:lnTo>
                    <a:close/>
                    <a:moveTo>
                      <a:pt x="447992" y="794068"/>
                    </a:moveTo>
                    <a:lnTo>
                      <a:pt x="447992" y="728027"/>
                    </a:lnTo>
                    <a:lnTo>
                      <a:pt x="523113" y="728027"/>
                    </a:lnTo>
                    <a:lnTo>
                      <a:pt x="523113" y="463042"/>
                    </a:lnTo>
                    <a:lnTo>
                      <a:pt x="447992" y="463042"/>
                    </a:lnTo>
                    <a:lnTo>
                      <a:pt x="447992" y="397002"/>
                    </a:lnTo>
                    <a:lnTo>
                      <a:pt x="223711" y="397002"/>
                    </a:lnTo>
                    <a:lnTo>
                      <a:pt x="223711" y="463042"/>
                    </a:lnTo>
                    <a:lnTo>
                      <a:pt x="149161" y="463042"/>
                    </a:lnTo>
                    <a:lnTo>
                      <a:pt x="149161" y="728027"/>
                    </a:lnTo>
                    <a:lnTo>
                      <a:pt x="223711" y="728027"/>
                    </a:lnTo>
                    <a:lnTo>
                      <a:pt x="223711" y="794068"/>
                    </a:lnTo>
                    <a:lnTo>
                      <a:pt x="447992" y="79406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06" name="Google Shape;3006;p69"/>
              <p:cNvSpPr/>
              <p:nvPr/>
            </p:nvSpPr>
            <p:spPr>
              <a:xfrm>
                <a:off x="2049409" y="3974898"/>
                <a:ext cx="104364" cy="98114"/>
              </a:xfrm>
              <a:custGeom>
                <a:rect b="b" l="l" r="r" t="t"/>
                <a:pathLst>
                  <a:path extrusionOk="0" h="132587" w="141033">
                    <a:moveTo>
                      <a:pt x="0" y="0"/>
                    </a:moveTo>
                    <a:lnTo>
                      <a:pt x="141034" y="0"/>
                    </a:lnTo>
                    <a:lnTo>
                      <a:pt x="141034"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07" name="Google Shape;3007;p69"/>
              <p:cNvSpPr/>
              <p:nvPr/>
            </p:nvSpPr>
            <p:spPr>
              <a:xfrm>
                <a:off x="1744815" y="3729480"/>
                <a:ext cx="104364" cy="685302"/>
              </a:xfrm>
              <a:custGeom>
                <a:rect b="b" l="l" r="r" t="t"/>
                <a:pathLst>
                  <a:path extrusionOk="0" h="926084" w="141033">
                    <a:moveTo>
                      <a:pt x="0" y="0"/>
                    </a:moveTo>
                    <a:lnTo>
                      <a:pt x="141034" y="0"/>
                    </a:lnTo>
                    <a:lnTo>
                      <a:pt x="141034" y="926084"/>
                    </a:lnTo>
                    <a:lnTo>
                      <a:pt x="0" y="926084"/>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08" name="Google Shape;3008;p69"/>
              <p:cNvSpPr/>
              <p:nvPr/>
            </p:nvSpPr>
            <p:spPr>
              <a:xfrm>
                <a:off x="2049409" y="4269457"/>
                <a:ext cx="104364" cy="98114"/>
              </a:xfrm>
              <a:custGeom>
                <a:rect b="b" l="l" r="r" t="t"/>
                <a:pathLst>
                  <a:path extrusionOk="0" h="132587" w="141033">
                    <a:moveTo>
                      <a:pt x="0" y="0"/>
                    </a:moveTo>
                    <a:lnTo>
                      <a:pt x="141034" y="0"/>
                    </a:lnTo>
                    <a:lnTo>
                      <a:pt x="141034"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grpSp>
        <p:nvGrpSpPr>
          <p:cNvPr id="3009" name="Google Shape;3009;p69"/>
          <p:cNvGrpSpPr/>
          <p:nvPr/>
        </p:nvGrpSpPr>
        <p:grpSpPr>
          <a:xfrm>
            <a:off x="1611347" y="2356444"/>
            <a:ext cx="946911" cy="966699"/>
            <a:chOff x="151447" y="3590017"/>
            <a:chExt cx="946911" cy="966699"/>
          </a:xfrm>
        </p:grpSpPr>
        <p:grpSp>
          <p:nvGrpSpPr>
            <p:cNvPr id="3010" name="Google Shape;3010;p69"/>
            <p:cNvGrpSpPr/>
            <p:nvPr/>
          </p:nvGrpSpPr>
          <p:grpSpPr>
            <a:xfrm>
              <a:off x="151447" y="3590017"/>
              <a:ext cx="946911" cy="966699"/>
              <a:chOff x="373316" y="340487"/>
              <a:chExt cx="1276160" cy="1302829"/>
            </a:xfrm>
          </p:grpSpPr>
          <p:sp>
            <p:nvSpPr>
              <p:cNvPr id="3011" name="Google Shape;3011;p69"/>
              <p:cNvSpPr/>
              <p:nvPr/>
            </p:nvSpPr>
            <p:spPr>
              <a:xfrm>
                <a:off x="373316" y="340487"/>
                <a:ext cx="1269809" cy="1296479"/>
              </a:xfrm>
              <a:custGeom>
                <a:rect b="b" l="l" r="r" t="t"/>
                <a:pathLst>
                  <a:path extrusionOk="0" h="1296479" w="1269809">
                    <a:moveTo>
                      <a:pt x="0" y="0"/>
                    </a:moveTo>
                    <a:lnTo>
                      <a:pt x="1269810" y="0"/>
                    </a:lnTo>
                    <a:lnTo>
                      <a:pt x="1269810" y="1296480"/>
                    </a:lnTo>
                    <a:lnTo>
                      <a:pt x="0" y="1296480"/>
                    </a:lnTo>
                    <a:close/>
                  </a:path>
                </a:pathLst>
              </a:custGeom>
              <a:solidFill>
                <a:schemeClr val="dk2"/>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12" name="Google Shape;3012;p69"/>
              <p:cNvSpPr/>
              <p:nvPr/>
            </p:nvSpPr>
            <p:spPr>
              <a:xfrm>
                <a:off x="1643126"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13" name="Google Shape;3013;p69"/>
              <p:cNvSpPr/>
              <p:nvPr/>
            </p:nvSpPr>
            <p:spPr>
              <a:xfrm>
                <a:off x="557911"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14" name="Google Shape;3014;p69"/>
              <p:cNvSpPr/>
              <p:nvPr/>
            </p:nvSpPr>
            <p:spPr>
              <a:xfrm>
                <a:off x="742505"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15" name="Google Shape;3015;p69"/>
              <p:cNvSpPr/>
              <p:nvPr/>
            </p:nvSpPr>
            <p:spPr>
              <a:xfrm>
                <a:off x="927100"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16" name="Google Shape;3016;p69"/>
              <p:cNvSpPr/>
              <p:nvPr/>
            </p:nvSpPr>
            <p:spPr>
              <a:xfrm>
                <a:off x="1111631"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17" name="Google Shape;3017;p69"/>
              <p:cNvSpPr/>
              <p:nvPr/>
            </p:nvSpPr>
            <p:spPr>
              <a:xfrm>
                <a:off x="1296225"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18" name="Google Shape;3018;p69"/>
              <p:cNvSpPr/>
              <p:nvPr/>
            </p:nvSpPr>
            <p:spPr>
              <a:xfrm>
                <a:off x="1480820"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19" name="Google Shape;3019;p69"/>
              <p:cNvSpPr/>
              <p:nvPr/>
            </p:nvSpPr>
            <p:spPr>
              <a:xfrm>
                <a:off x="373316" y="525653"/>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20" name="Google Shape;3020;p69"/>
              <p:cNvSpPr/>
              <p:nvPr/>
            </p:nvSpPr>
            <p:spPr>
              <a:xfrm>
                <a:off x="373316" y="34048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21" name="Google Shape;3021;p69"/>
              <p:cNvSpPr/>
              <p:nvPr/>
            </p:nvSpPr>
            <p:spPr>
              <a:xfrm>
                <a:off x="373316" y="145173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22" name="Google Shape;3022;p69"/>
              <p:cNvSpPr/>
              <p:nvPr/>
            </p:nvSpPr>
            <p:spPr>
              <a:xfrm>
                <a:off x="373316" y="1636966"/>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23" name="Google Shape;3023;p69"/>
              <p:cNvSpPr/>
              <p:nvPr/>
            </p:nvSpPr>
            <p:spPr>
              <a:xfrm>
                <a:off x="373316" y="126650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24" name="Google Shape;3024;p69"/>
              <p:cNvSpPr/>
              <p:nvPr/>
            </p:nvSpPr>
            <p:spPr>
              <a:xfrm>
                <a:off x="373316" y="1081278"/>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25" name="Google Shape;3025;p69"/>
              <p:cNvSpPr/>
              <p:nvPr/>
            </p:nvSpPr>
            <p:spPr>
              <a:xfrm>
                <a:off x="373316" y="89611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26" name="Google Shape;3026;p69"/>
              <p:cNvSpPr/>
              <p:nvPr/>
            </p:nvSpPr>
            <p:spPr>
              <a:xfrm>
                <a:off x="373316" y="71088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nvGrpSpPr>
            <p:cNvPr id="3027" name="Google Shape;3027;p69"/>
            <p:cNvGrpSpPr/>
            <p:nvPr/>
          </p:nvGrpSpPr>
          <p:grpSpPr>
            <a:xfrm>
              <a:off x="288463" y="3729601"/>
              <a:ext cx="685212" cy="687570"/>
              <a:chOff x="288463" y="3729601"/>
              <a:chExt cx="685212" cy="687570"/>
            </a:xfrm>
          </p:grpSpPr>
          <p:sp>
            <p:nvSpPr>
              <p:cNvPr id="3028" name="Google Shape;3028;p69"/>
              <p:cNvSpPr/>
              <p:nvPr/>
            </p:nvSpPr>
            <p:spPr>
              <a:xfrm>
                <a:off x="288463" y="3729601"/>
                <a:ext cx="685212" cy="687570"/>
              </a:xfrm>
              <a:custGeom>
                <a:rect b="b" l="l" r="r" t="t"/>
                <a:pathLst>
                  <a:path extrusionOk="0" h="926020" w="922845">
                    <a:moveTo>
                      <a:pt x="204724" y="925894"/>
                    </a:moveTo>
                    <a:lnTo>
                      <a:pt x="204724" y="833438"/>
                    </a:lnTo>
                    <a:lnTo>
                      <a:pt x="102362" y="833438"/>
                    </a:lnTo>
                    <a:lnTo>
                      <a:pt x="102362" y="740982"/>
                    </a:lnTo>
                    <a:lnTo>
                      <a:pt x="0" y="740982"/>
                    </a:lnTo>
                    <a:lnTo>
                      <a:pt x="0" y="555371"/>
                    </a:lnTo>
                    <a:lnTo>
                      <a:pt x="102362" y="555371"/>
                    </a:lnTo>
                    <a:lnTo>
                      <a:pt x="102362" y="462915"/>
                    </a:lnTo>
                    <a:lnTo>
                      <a:pt x="307150" y="462915"/>
                    </a:lnTo>
                    <a:lnTo>
                      <a:pt x="307150" y="370459"/>
                    </a:lnTo>
                    <a:lnTo>
                      <a:pt x="718122" y="370459"/>
                    </a:lnTo>
                    <a:lnTo>
                      <a:pt x="718122" y="277368"/>
                    </a:lnTo>
                    <a:lnTo>
                      <a:pt x="615061" y="277368"/>
                    </a:lnTo>
                    <a:lnTo>
                      <a:pt x="615061" y="184912"/>
                    </a:lnTo>
                    <a:lnTo>
                      <a:pt x="307213" y="184912"/>
                    </a:lnTo>
                    <a:lnTo>
                      <a:pt x="307213" y="277368"/>
                    </a:lnTo>
                    <a:lnTo>
                      <a:pt x="63" y="277368"/>
                    </a:lnTo>
                    <a:lnTo>
                      <a:pt x="63" y="184912"/>
                    </a:lnTo>
                    <a:lnTo>
                      <a:pt x="102425" y="184912"/>
                    </a:lnTo>
                    <a:lnTo>
                      <a:pt x="102425" y="92456"/>
                    </a:lnTo>
                    <a:lnTo>
                      <a:pt x="204788" y="92456"/>
                    </a:lnTo>
                    <a:lnTo>
                      <a:pt x="204788" y="0"/>
                    </a:lnTo>
                    <a:lnTo>
                      <a:pt x="718122" y="0"/>
                    </a:lnTo>
                    <a:lnTo>
                      <a:pt x="718122" y="92456"/>
                    </a:lnTo>
                    <a:lnTo>
                      <a:pt x="820484" y="92456"/>
                    </a:lnTo>
                    <a:lnTo>
                      <a:pt x="820484" y="184912"/>
                    </a:lnTo>
                    <a:lnTo>
                      <a:pt x="922845" y="184912"/>
                    </a:lnTo>
                    <a:lnTo>
                      <a:pt x="922845" y="926021"/>
                    </a:lnTo>
                    <a:lnTo>
                      <a:pt x="718058" y="926021"/>
                    </a:lnTo>
                    <a:lnTo>
                      <a:pt x="718058" y="833565"/>
                    </a:lnTo>
                    <a:lnTo>
                      <a:pt x="614998" y="833565"/>
                    </a:lnTo>
                    <a:lnTo>
                      <a:pt x="614998" y="926021"/>
                    </a:lnTo>
                    <a:lnTo>
                      <a:pt x="204724" y="926021"/>
                    </a:lnTo>
                    <a:close/>
                    <a:moveTo>
                      <a:pt x="614998" y="740918"/>
                    </a:moveTo>
                    <a:lnTo>
                      <a:pt x="614998" y="648462"/>
                    </a:lnTo>
                    <a:lnTo>
                      <a:pt x="718058" y="648462"/>
                    </a:lnTo>
                    <a:lnTo>
                      <a:pt x="718058" y="462852"/>
                    </a:lnTo>
                    <a:lnTo>
                      <a:pt x="614998" y="462852"/>
                    </a:lnTo>
                    <a:lnTo>
                      <a:pt x="614998" y="555308"/>
                    </a:lnTo>
                    <a:lnTo>
                      <a:pt x="255968" y="555308"/>
                    </a:lnTo>
                    <a:lnTo>
                      <a:pt x="255968" y="740918"/>
                    </a:lnTo>
                    <a:lnTo>
                      <a:pt x="614998" y="74091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29" name="Google Shape;3029;p69"/>
              <p:cNvSpPr/>
              <p:nvPr/>
            </p:nvSpPr>
            <p:spPr>
              <a:xfrm>
                <a:off x="425385" y="4318234"/>
                <a:ext cx="250690" cy="98446"/>
              </a:xfrm>
              <a:custGeom>
                <a:rect b="b" l="l" r="r" t="t"/>
                <a:pathLst>
                  <a:path extrusionOk="0" h="132587" w="337629">
                    <a:moveTo>
                      <a:pt x="0" y="0"/>
                    </a:moveTo>
                    <a:lnTo>
                      <a:pt x="337630" y="0"/>
                    </a:lnTo>
                    <a:lnTo>
                      <a:pt x="337630"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30" name="Google Shape;3030;p69"/>
              <p:cNvSpPr/>
              <p:nvPr/>
            </p:nvSpPr>
            <p:spPr>
              <a:xfrm>
                <a:off x="722694" y="4043401"/>
                <a:ext cx="250690" cy="98446"/>
              </a:xfrm>
              <a:custGeom>
                <a:rect b="b" l="l" r="r" t="t"/>
                <a:pathLst>
                  <a:path extrusionOk="0" h="132587" w="337629">
                    <a:moveTo>
                      <a:pt x="0" y="0"/>
                    </a:moveTo>
                    <a:lnTo>
                      <a:pt x="337629" y="0"/>
                    </a:lnTo>
                    <a:lnTo>
                      <a:pt x="337629"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grpSp>
        <p:nvGrpSpPr>
          <p:cNvPr id="3031" name="Google Shape;3031;p69"/>
          <p:cNvGrpSpPr/>
          <p:nvPr/>
        </p:nvGrpSpPr>
        <p:grpSpPr>
          <a:xfrm>
            <a:off x="6780898" y="2356444"/>
            <a:ext cx="946911" cy="966699"/>
            <a:chOff x="2725798" y="3590032"/>
            <a:chExt cx="946911" cy="966699"/>
          </a:xfrm>
        </p:grpSpPr>
        <p:grpSp>
          <p:nvGrpSpPr>
            <p:cNvPr id="3032" name="Google Shape;3032;p69"/>
            <p:cNvGrpSpPr/>
            <p:nvPr/>
          </p:nvGrpSpPr>
          <p:grpSpPr>
            <a:xfrm>
              <a:off x="2725798" y="3590032"/>
              <a:ext cx="946911" cy="966699"/>
              <a:chOff x="2040572" y="340487"/>
              <a:chExt cx="1276160" cy="1302829"/>
            </a:xfrm>
          </p:grpSpPr>
          <p:grpSp>
            <p:nvGrpSpPr>
              <p:cNvPr id="3033" name="Google Shape;3033;p69"/>
              <p:cNvGrpSpPr/>
              <p:nvPr/>
            </p:nvGrpSpPr>
            <p:grpSpPr>
              <a:xfrm>
                <a:off x="2040572" y="340487"/>
                <a:ext cx="1276160" cy="1302829"/>
                <a:chOff x="2040572" y="340487"/>
                <a:chExt cx="1276160" cy="1302829"/>
              </a:xfrm>
            </p:grpSpPr>
            <p:sp>
              <p:nvSpPr>
                <p:cNvPr id="3034" name="Google Shape;3034;p69"/>
                <p:cNvSpPr/>
                <p:nvPr/>
              </p:nvSpPr>
              <p:spPr>
                <a:xfrm>
                  <a:off x="2040572" y="340487"/>
                  <a:ext cx="1269809" cy="1296479"/>
                </a:xfrm>
                <a:custGeom>
                  <a:rect b="b" l="l" r="r" t="t"/>
                  <a:pathLst>
                    <a:path extrusionOk="0" h="1296479" w="1269809">
                      <a:moveTo>
                        <a:pt x="0" y="0"/>
                      </a:moveTo>
                      <a:lnTo>
                        <a:pt x="1269810" y="0"/>
                      </a:lnTo>
                      <a:lnTo>
                        <a:pt x="1269810" y="1296480"/>
                      </a:lnTo>
                      <a:lnTo>
                        <a:pt x="0" y="1296480"/>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35" name="Google Shape;3035;p69"/>
                <p:cNvSpPr/>
                <p:nvPr/>
              </p:nvSpPr>
              <p:spPr>
                <a:xfrm>
                  <a:off x="3310382"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36" name="Google Shape;3036;p69"/>
                <p:cNvSpPr/>
                <p:nvPr/>
              </p:nvSpPr>
              <p:spPr>
                <a:xfrm>
                  <a:off x="222516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37" name="Google Shape;3037;p69"/>
                <p:cNvSpPr/>
                <p:nvPr/>
              </p:nvSpPr>
              <p:spPr>
                <a:xfrm>
                  <a:off x="2409761"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38" name="Google Shape;3038;p69"/>
                <p:cNvSpPr/>
                <p:nvPr/>
              </p:nvSpPr>
              <p:spPr>
                <a:xfrm>
                  <a:off x="2594292"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39" name="Google Shape;3039;p69"/>
                <p:cNvSpPr/>
                <p:nvPr/>
              </p:nvSpPr>
              <p:spPr>
                <a:xfrm>
                  <a:off x="277888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40" name="Google Shape;3040;p69"/>
                <p:cNvSpPr/>
                <p:nvPr/>
              </p:nvSpPr>
              <p:spPr>
                <a:xfrm>
                  <a:off x="2963481"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41" name="Google Shape;3041;p69"/>
                <p:cNvSpPr/>
                <p:nvPr/>
              </p:nvSpPr>
              <p:spPr>
                <a:xfrm>
                  <a:off x="3148076"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42" name="Google Shape;3042;p69"/>
                <p:cNvSpPr/>
                <p:nvPr/>
              </p:nvSpPr>
              <p:spPr>
                <a:xfrm>
                  <a:off x="2040572" y="525653"/>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43" name="Google Shape;3043;p69"/>
                <p:cNvSpPr/>
                <p:nvPr/>
              </p:nvSpPr>
              <p:spPr>
                <a:xfrm>
                  <a:off x="2040572" y="34048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44" name="Google Shape;3044;p69"/>
                <p:cNvSpPr/>
                <p:nvPr/>
              </p:nvSpPr>
              <p:spPr>
                <a:xfrm>
                  <a:off x="2040572" y="145173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45" name="Google Shape;3045;p69"/>
                <p:cNvSpPr/>
                <p:nvPr/>
              </p:nvSpPr>
              <p:spPr>
                <a:xfrm>
                  <a:off x="2040572" y="1636966"/>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46" name="Google Shape;3046;p69"/>
                <p:cNvSpPr/>
                <p:nvPr/>
              </p:nvSpPr>
              <p:spPr>
                <a:xfrm>
                  <a:off x="2040572" y="126650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47" name="Google Shape;3047;p69"/>
                <p:cNvSpPr/>
                <p:nvPr/>
              </p:nvSpPr>
              <p:spPr>
                <a:xfrm>
                  <a:off x="2040572" y="1081278"/>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48" name="Google Shape;3048;p69"/>
                <p:cNvSpPr/>
                <p:nvPr/>
              </p:nvSpPr>
              <p:spPr>
                <a:xfrm>
                  <a:off x="2040572" y="89611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49" name="Google Shape;3049;p69"/>
                <p:cNvSpPr/>
                <p:nvPr/>
              </p:nvSpPr>
              <p:spPr>
                <a:xfrm>
                  <a:off x="2040572" y="71088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050" name="Google Shape;3050;p69"/>
              <p:cNvSpPr/>
              <p:nvPr/>
            </p:nvSpPr>
            <p:spPr>
              <a:xfrm>
                <a:off x="2593657" y="525653"/>
                <a:ext cx="185229" cy="185229"/>
              </a:xfrm>
              <a:custGeom>
                <a:rect b="b" l="l" r="r" t="t"/>
                <a:pathLst>
                  <a:path extrusionOk="0" h="185229" w="185229">
                    <a:moveTo>
                      <a:pt x="0" y="0"/>
                    </a:moveTo>
                    <a:lnTo>
                      <a:pt x="185230" y="0"/>
                    </a:lnTo>
                    <a:lnTo>
                      <a:pt x="185230" y="185229"/>
                    </a:lnTo>
                    <a:lnTo>
                      <a:pt x="0" y="185229"/>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051" name="Google Shape;3051;p69"/>
            <p:cNvSpPr/>
            <p:nvPr/>
          </p:nvSpPr>
          <p:spPr>
            <a:xfrm>
              <a:off x="2862815" y="3729522"/>
              <a:ext cx="618874" cy="687570"/>
            </a:xfrm>
            <a:custGeom>
              <a:rect b="b" l="l" r="r" t="t"/>
              <a:pathLst>
                <a:path extrusionOk="0" h="926020" w="833501">
                  <a:moveTo>
                    <a:pt x="184912" y="926020"/>
                  </a:moveTo>
                  <a:lnTo>
                    <a:pt x="184912" y="833565"/>
                  </a:lnTo>
                  <a:lnTo>
                    <a:pt x="92456" y="833565"/>
                  </a:lnTo>
                  <a:lnTo>
                    <a:pt x="92456" y="741109"/>
                  </a:lnTo>
                  <a:lnTo>
                    <a:pt x="0" y="741109"/>
                  </a:lnTo>
                  <a:lnTo>
                    <a:pt x="0" y="184912"/>
                  </a:lnTo>
                  <a:lnTo>
                    <a:pt x="92456" y="184912"/>
                  </a:lnTo>
                  <a:lnTo>
                    <a:pt x="92456" y="92456"/>
                  </a:lnTo>
                  <a:lnTo>
                    <a:pt x="184912" y="92456"/>
                  </a:lnTo>
                  <a:lnTo>
                    <a:pt x="184912" y="0"/>
                  </a:lnTo>
                  <a:lnTo>
                    <a:pt x="648589" y="0"/>
                  </a:lnTo>
                  <a:lnTo>
                    <a:pt x="648589" y="92456"/>
                  </a:lnTo>
                  <a:lnTo>
                    <a:pt x="741045" y="92456"/>
                  </a:lnTo>
                  <a:lnTo>
                    <a:pt x="741045" y="184912"/>
                  </a:lnTo>
                  <a:lnTo>
                    <a:pt x="833501" y="184912"/>
                  </a:lnTo>
                  <a:lnTo>
                    <a:pt x="833501" y="370523"/>
                  </a:lnTo>
                  <a:lnTo>
                    <a:pt x="648526" y="370523"/>
                  </a:lnTo>
                  <a:lnTo>
                    <a:pt x="648526" y="277432"/>
                  </a:lnTo>
                  <a:lnTo>
                    <a:pt x="555435" y="277432"/>
                  </a:lnTo>
                  <a:lnTo>
                    <a:pt x="555435" y="184975"/>
                  </a:lnTo>
                  <a:lnTo>
                    <a:pt x="277368" y="184975"/>
                  </a:lnTo>
                  <a:lnTo>
                    <a:pt x="277368" y="277432"/>
                  </a:lnTo>
                  <a:lnTo>
                    <a:pt x="184912" y="277432"/>
                  </a:lnTo>
                  <a:lnTo>
                    <a:pt x="184912" y="648589"/>
                  </a:lnTo>
                  <a:lnTo>
                    <a:pt x="277368" y="648589"/>
                  </a:lnTo>
                  <a:lnTo>
                    <a:pt x="277368" y="741045"/>
                  </a:lnTo>
                  <a:lnTo>
                    <a:pt x="555435" y="741045"/>
                  </a:lnTo>
                  <a:lnTo>
                    <a:pt x="555435" y="648589"/>
                  </a:lnTo>
                  <a:lnTo>
                    <a:pt x="648526" y="648589"/>
                  </a:lnTo>
                  <a:lnTo>
                    <a:pt x="648526" y="555498"/>
                  </a:lnTo>
                  <a:lnTo>
                    <a:pt x="833501" y="555498"/>
                  </a:lnTo>
                  <a:lnTo>
                    <a:pt x="833501" y="741109"/>
                  </a:lnTo>
                  <a:lnTo>
                    <a:pt x="741045" y="741109"/>
                  </a:lnTo>
                  <a:lnTo>
                    <a:pt x="741045" y="833565"/>
                  </a:lnTo>
                  <a:lnTo>
                    <a:pt x="648589" y="833565"/>
                  </a:lnTo>
                  <a:lnTo>
                    <a:pt x="648589" y="926020"/>
                  </a:lnTo>
                  <a:lnTo>
                    <a:pt x="184912" y="926020"/>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052" name="Google Shape;3052;p69"/>
          <p:cNvSpPr txBox="1"/>
          <p:nvPr>
            <p:ph idx="1" type="body"/>
          </p:nvPr>
        </p:nvSpPr>
        <p:spPr>
          <a:xfrm>
            <a:off x="7509125" y="-39600"/>
            <a:ext cx="1524900" cy="4311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n"/>
              <a:t>DATE</a:t>
            </a:r>
            <a:endParaRPr/>
          </a:p>
          <a:p>
            <a:pPr indent="0" lvl="0" marL="0" rtl="0" algn="r">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56" name="Shape 3056"/>
        <p:cNvGrpSpPr/>
        <p:nvPr/>
      </p:nvGrpSpPr>
      <p:grpSpPr>
        <a:xfrm>
          <a:off x="0" y="0"/>
          <a:ext cx="0" cy="0"/>
          <a:chOff x="0" y="0"/>
          <a:chExt cx="0" cy="0"/>
        </a:xfrm>
      </p:grpSpPr>
      <p:sp>
        <p:nvSpPr>
          <p:cNvPr id="3057" name="Google Shape;3057;p70"/>
          <p:cNvSpPr/>
          <p:nvPr/>
        </p:nvSpPr>
        <p:spPr>
          <a:xfrm>
            <a:off x="6243650" y="773248"/>
            <a:ext cx="2550600" cy="9807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3058" name="Google Shape;3058;p70"/>
          <p:cNvSpPr/>
          <p:nvPr/>
        </p:nvSpPr>
        <p:spPr>
          <a:xfrm>
            <a:off x="6243652" y="2313066"/>
            <a:ext cx="2550600" cy="9807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3059" name="Google Shape;3059;p70"/>
          <p:cNvSpPr/>
          <p:nvPr/>
        </p:nvSpPr>
        <p:spPr>
          <a:xfrm>
            <a:off x="6243649" y="3855245"/>
            <a:ext cx="2550600" cy="9807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3060" name="Google Shape;3060;p70"/>
          <p:cNvSpPr/>
          <p:nvPr/>
        </p:nvSpPr>
        <p:spPr>
          <a:xfrm>
            <a:off x="327700" y="1805675"/>
            <a:ext cx="4281000" cy="14880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3061" name="Google Shape;3061;p70"/>
          <p:cNvSpPr txBox="1"/>
          <p:nvPr>
            <p:ph type="title"/>
          </p:nvPr>
        </p:nvSpPr>
        <p:spPr>
          <a:xfrm>
            <a:off x="209775" y="468575"/>
            <a:ext cx="5016000" cy="849600"/>
          </a:xfrm>
          <a:prstGeom prst="rect">
            <a:avLst/>
          </a:prstGeom>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a:t>Contact Me</a:t>
            </a:r>
            <a:endParaRPr/>
          </a:p>
        </p:txBody>
      </p:sp>
      <p:sp>
        <p:nvSpPr>
          <p:cNvPr id="3062" name="Google Shape;3062;p70"/>
          <p:cNvSpPr txBox="1"/>
          <p:nvPr>
            <p:ph idx="2" type="body"/>
          </p:nvPr>
        </p:nvSpPr>
        <p:spPr>
          <a:xfrm>
            <a:off x="167325" y="-39600"/>
            <a:ext cx="11697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a:t>Name</a:t>
            </a:r>
            <a:endParaRPr b="1"/>
          </a:p>
          <a:p>
            <a:pPr indent="0" lvl="0" marL="0" rtl="0" algn="l">
              <a:spcBef>
                <a:spcPts val="0"/>
              </a:spcBef>
              <a:spcAft>
                <a:spcPts val="0"/>
              </a:spcAft>
              <a:buNone/>
            </a:pPr>
            <a:r>
              <a:t/>
            </a:r>
            <a:endParaRPr/>
          </a:p>
        </p:txBody>
      </p:sp>
      <p:sp>
        <p:nvSpPr>
          <p:cNvPr id="3063" name="Google Shape;3063;p70"/>
          <p:cNvSpPr txBox="1"/>
          <p:nvPr>
            <p:ph idx="3" type="body"/>
          </p:nvPr>
        </p:nvSpPr>
        <p:spPr>
          <a:xfrm>
            <a:off x="940775" y="-39600"/>
            <a:ext cx="38103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Department    Course Number    Section    Time    Location</a:t>
            </a:r>
            <a:endParaRPr/>
          </a:p>
          <a:p>
            <a:pPr indent="0" lvl="0" marL="0" rtl="0" algn="l">
              <a:spcBef>
                <a:spcPts val="0"/>
              </a:spcBef>
              <a:spcAft>
                <a:spcPts val="0"/>
              </a:spcAft>
              <a:buNone/>
            </a:pPr>
            <a:r>
              <a:t/>
            </a:r>
            <a:endParaRPr/>
          </a:p>
        </p:txBody>
      </p:sp>
      <p:sp>
        <p:nvSpPr>
          <p:cNvPr id="3064" name="Google Shape;3064;p70"/>
          <p:cNvSpPr/>
          <p:nvPr/>
        </p:nvSpPr>
        <p:spPr>
          <a:xfrm>
            <a:off x="6387650" y="1348582"/>
            <a:ext cx="2353800" cy="2796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no_reply@example.com</a:t>
            </a:r>
            <a:endParaRPr sz="1200">
              <a:solidFill>
                <a:schemeClr val="dk1"/>
              </a:solidFill>
              <a:latin typeface="Lexend Light"/>
              <a:ea typeface="Lexend Light"/>
              <a:cs typeface="Lexend Light"/>
              <a:sym typeface="Lexend Light"/>
            </a:endParaRPr>
          </a:p>
        </p:txBody>
      </p:sp>
      <p:sp>
        <p:nvSpPr>
          <p:cNvPr id="3065" name="Google Shape;3065;p70"/>
          <p:cNvSpPr/>
          <p:nvPr/>
        </p:nvSpPr>
        <p:spPr>
          <a:xfrm>
            <a:off x="6387775" y="2938316"/>
            <a:ext cx="2353800" cy="2796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(123) 456-7890</a:t>
            </a:r>
            <a:endParaRPr sz="1200">
              <a:solidFill>
                <a:schemeClr val="dk1"/>
              </a:solidFill>
              <a:latin typeface="Lexend Light"/>
              <a:ea typeface="Lexend Light"/>
              <a:cs typeface="Lexend Light"/>
              <a:sym typeface="Lexend Light"/>
            </a:endParaRPr>
          </a:p>
        </p:txBody>
      </p:sp>
      <p:sp>
        <p:nvSpPr>
          <p:cNvPr id="3066" name="Google Shape;3066;p70"/>
          <p:cNvSpPr/>
          <p:nvPr/>
        </p:nvSpPr>
        <p:spPr>
          <a:xfrm>
            <a:off x="6342045" y="4480495"/>
            <a:ext cx="2353800" cy="279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123 Street Name</a:t>
            </a:r>
            <a:endParaRPr sz="1200">
              <a:solidFill>
                <a:schemeClr val="dk1"/>
              </a:solidFill>
              <a:latin typeface="Lexend Light"/>
              <a:ea typeface="Lexend Light"/>
              <a:cs typeface="Lexend Light"/>
              <a:sym typeface="Lexend Light"/>
            </a:endParaRPr>
          </a:p>
        </p:txBody>
      </p:sp>
      <p:sp>
        <p:nvSpPr>
          <p:cNvPr id="3067" name="Google Shape;3067;p70"/>
          <p:cNvSpPr txBox="1"/>
          <p:nvPr/>
        </p:nvSpPr>
        <p:spPr>
          <a:xfrm>
            <a:off x="6250525" y="723382"/>
            <a:ext cx="1202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Lexend Light"/>
                <a:ea typeface="Lexend Light"/>
                <a:cs typeface="Lexend Light"/>
                <a:sym typeface="Lexend Light"/>
              </a:rPr>
              <a:t>Email</a:t>
            </a:r>
            <a:endParaRPr sz="2400">
              <a:solidFill>
                <a:schemeClr val="dk1"/>
              </a:solidFill>
              <a:latin typeface="Lexend Light"/>
              <a:ea typeface="Lexend Light"/>
              <a:cs typeface="Lexend Light"/>
              <a:sym typeface="Lexend Light"/>
            </a:endParaRPr>
          </a:p>
        </p:txBody>
      </p:sp>
      <p:sp>
        <p:nvSpPr>
          <p:cNvPr id="3068" name="Google Shape;3068;p70"/>
          <p:cNvSpPr txBox="1"/>
          <p:nvPr/>
        </p:nvSpPr>
        <p:spPr>
          <a:xfrm>
            <a:off x="6247088" y="2313066"/>
            <a:ext cx="1202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Lexend Light"/>
                <a:ea typeface="Lexend Light"/>
                <a:cs typeface="Lexend Light"/>
                <a:sym typeface="Lexend Light"/>
              </a:rPr>
              <a:t>Phone</a:t>
            </a:r>
            <a:endParaRPr sz="2400">
              <a:solidFill>
                <a:schemeClr val="dk1"/>
              </a:solidFill>
              <a:latin typeface="Lexend Light"/>
              <a:ea typeface="Lexend Light"/>
              <a:cs typeface="Lexend Light"/>
              <a:sym typeface="Lexend Light"/>
            </a:endParaRPr>
          </a:p>
        </p:txBody>
      </p:sp>
      <p:sp>
        <p:nvSpPr>
          <p:cNvPr id="3069" name="Google Shape;3069;p70"/>
          <p:cNvSpPr txBox="1"/>
          <p:nvPr/>
        </p:nvSpPr>
        <p:spPr>
          <a:xfrm>
            <a:off x="6243633" y="3855245"/>
            <a:ext cx="1202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Lexend Light"/>
                <a:ea typeface="Lexend Light"/>
                <a:cs typeface="Lexend Light"/>
                <a:sym typeface="Lexend Light"/>
              </a:rPr>
              <a:t>Office</a:t>
            </a:r>
            <a:endParaRPr sz="2400">
              <a:solidFill>
                <a:schemeClr val="dk1"/>
              </a:solidFill>
              <a:latin typeface="Lexend Light"/>
              <a:ea typeface="Lexend Light"/>
              <a:cs typeface="Lexend Light"/>
              <a:sym typeface="Lexend Light"/>
            </a:endParaRPr>
          </a:p>
        </p:txBody>
      </p:sp>
      <p:sp>
        <p:nvSpPr>
          <p:cNvPr id="3070" name="Google Shape;3070;p70"/>
          <p:cNvSpPr txBox="1"/>
          <p:nvPr/>
        </p:nvSpPr>
        <p:spPr>
          <a:xfrm>
            <a:off x="388300" y="1857875"/>
            <a:ext cx="4062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Lexend Light"/>
                <a:ea typeface="Lexend Light"/>
                <a:cs typeface="Lexend Light"/>
                <a:sym typeface="Lexend Light"/>
              </a:rPr>
              <a:t>Lorem ipsum dolor sit amet, consectetur adipiscing elit, sed do eiusmod tempor incididunt ut labore et dolore magna aThe standard Lorem Ipsum passage is: Lorem ipsum dolor sit amet, consectetur adipiscing elit, sed do eiusmod tempor </a:t>
            </a:r>
            <a:r>
              <a:rPr lang="en" sz="1200">
                <a:solidFill>
                  <a:schemeClr val="lt2"/>
                </a:solidFill>
                <a:highlight>
                  <a:schemeClr val="accent3"/>
                </a:highlight>
                <a:latin typeface="Lexend Light"/>
                <a:ea typeface="Lexend Light"/>
                <a:cs typeface="Lexend Light"/>
                <a:sym typeface="Lexend Light"/>
              </a:rPr>
              <a:t>incididunt ut labore et dolore magna aliqua. </a:t>
            </a:r>
            <a:endParaRPr sz="1200">
              <a:solidFill>
                <a:schemeClr val="lt2"/>
              </a:solidFill>
              <a:highlight>
                <a:schemeClr val="accent3"/>
              </a:highlight>
              <a:latin typeface="Lexend Light"/>
              <a:ea typeface="Lexend Light"/>
              <a:cs typeface="Lexend Light"/>
              <a:sym typeface="Lexend Light"/>
            </a:endParaRPr>
          </a:p>
        </p:txBody>
      </p:sp>
      <p:cxnSp>
        <p:nvCxnSpPr>
          <p:cNvPr id="3071" name="Google Shape;3071;p70"/>
          <p:cNvCxnSpPr/>
          <p:nvPr/>
        </p:nvCxnSpPr>
        <p:spPr>
          <a:xfrm rot="10800000">
            <a:off x="2499975" y="2701925"/>
            <a:ext cx="0" cy="134100"/>
          </a:xfrm>
          <a:prstGeom prst="straightConnector1">
            <a:avLst/>
          </a:prstGeom>
          <a:noFill/>
          <a:ln cap="flat" cmpd="sng" w="9525">
            <a:solidFill>
              <a:schemeClr val="accent3"/>
            </a:solidFill>
            <a:prstDash val="solid"/>
            <a:round/>
            <a:headEnd len="med" w="med" type="none"/>
            <a:tailEnd len="med" w="med" type="none"/>
          </a:ln>
        </p:spPr>
      </p:cxnSp>
      <p:cxnSp>
        <p:nvCxnSpPr>
          <p:cNvPr id="3072" name="Google Shape;3072;p70"/>
          <p:cNvCxnSpPr/>
          <p:nvPr/>
        </p:nvCxnSpPr>
        <p:spPr>
          <a:xfrm rot="10800000">
            <a:off x="2040125" y="2867175"/>
            <a:ext cx="0" cy="134100"/>
          </a:xfrm>
          <a:prstGeom prst="straightConnector1">
            <a:avLst/>
          </a:prstGeom>
          <a:noFill/>
          <a:ln cap="flat" cmpd="sng" w="9525">
            <a:solidFill>
              <a:schemeClr val="accent3"/>
            </a:solidFill>
            <a:prstDash val="solid"/>
            <a:round/>
            <a:headEnd len="med" w="med" type="none"/>
            <a:tailEnd len="med" w="med" type="none"/>
          </a:ln>
        </p:spPr>
      </p:cxnSp>
      <p:sp>
        <p:nvSpPr>
          <p:cNvPr id="3073" name="Google Shape;3073;p70"/>
          <p:cNvSpPr/>
          <p:nvPr/>
        </p:nvSpPr>
        <p:spPr>
          <a:xfrm rot="-2281231">
            <a:off x="2997312" y="2856751"/>
            <a:ext cx="170330" cy="180080"/>
          </a:xfrm>
          <a:custGeom>
            <a:rect b="b" l="l" r="r" t="t"/>
            <a:pathLst>
              <a:path extrusionOk="0" h="5504" w="5206">
                <a:moveTo>
                  <a:pt x="2726" y="0"/>
                </a:moveTo>
                <a:lnTo>
                  <a:pt x="0" y="5493"/>
                </a:lnTo>
                <a:lnTo>
                  <a:pt x="2591" y="4653"/>
                </a:lnTo>
                <a:lnTo>
                  <a:pt x="5206" y="5504"/>
                </a:lnTo>
                <a:close/>
              </a:path>
            </a:pathLst>
          </a:custGeom>
          <a:solidFill>
            <a:schemeClr val="accent3"/>
          </a:solidFill>
          <a:ln>
            <a:noFill/>
          </a:ln>
        </p:spPr>
      </p:sp>
      <p:sp>
        <p:nvSpPr>
          <p:cNvPr id="3074" name="Google Shape;3074;p70"/>
          <p:cNvSpPr txBox="1"/>
          <p:nvPr>
            <p:ph idx="1" type="body"/>
          </p:nvPr>
        </p:nvSpPr>
        <p:spPr>
          <a:xfrm>
            <a:off x="7509125" y="-39600"/>
            <a:ext cx="1524900" cy="4311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n"/>
              <a:t>DATE</a:t>
            </a:r>
            <a:endParaRPr/>
          </a:p>
          <a:p>
            <a:pPr indent="0" lvl="0" marL="0" rtl="0" algn="r">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78" name="Shape 3078"/>
        <p:cNvGrpSpPr/>
        <p:nvPr/>
      </p:nvGrpSpPr>
      <p:grpSpPr>
        <a:xfrm>
          <a:off x="0" y="0"/>
          <a:ext cx="0" cy="0"/>
          <a:chOff x="0" y="0"/>
          <a:chExt cx="0" cy="0"/>
        </a:xfrm>
      </p:grpSpPr>
      <p:sp>
        <p:nvSpPr>
          <p:cNvPr id="3079" name="Google Shape;3079;p71"/>
          <p:cNvSpPr/>
          <p:nvPr/>
        </p:nvSpPr>
        <p:spPr>
          <a:xfrm>
            <a:off x="262033" y="1675029"/>
            <a:ext cx="1318326" cy="705120"/>
          </a:xfrm>
          <a:custGeom>
            <a:rect b="b" l="l" r="r" t="t"/>
            <a:pathLst>
              <a:path extrusionOk="0" h="949656" w="1775523">
                <a:moveTo>
                  <a:pt x="1439418" y="0"/>
                </a:moveTo>
                <a:lnTo>
                  <a:pt x="336232" y="0"/>
                </a:lnTo>
                <a:cubicBezTo>
                  <a:pt x="151320" y="0"/>
                  <a:pt x="0" y="151321"/>
                  <a:pt x="0" y="336233"/>
                </a:cubicBezTo>
                <a:lnTo>
                  <a:pt x="0" y="336233"/>
                </a:lnTo>
                <a:cubicBezTo>
                  <a:pt x="0" y="521145"/>
                  <a:pt x="151320" y="672465"/>
                  <a:pt x="336232" y="672465"/>
                </a:cubicBezTo>
                <a:lnTo>
                  <a:pt x="1208913" y="672465"/>
                </a:lnTo>
                <a:cubicBezTo>
                  <a:pt x="1243330" y="724091"/>
                  <a:pt x="1406017" y="956183"/>
                  <a:pt x="1544828" y="949516"/>
                </a:cubicBezTo>
                <a:lnTo>
                  <a:pt x="1545018" y="949516"/>
                </a:lnTo>
                <a:cubicBezTo>
                  <a:pt x="1551940" y="949516"/>
                  <a:pt x="1555750" y="941515"/>
                  <a:pt x="1551305" y="936181"/>
                </a:cubicBezTo>
                <a:cubicBezTo>
                  <a:pt x="1540700" y="923481"/>
                  <a:pt x="1529143" y="904431"/>
                  <a:pt x="1523365" y="893763"/>
                </a:cubicBezTo>
                <a:cubicBezTo>
                  <a:pt x="1516825" y="881761"/>
                  <a:pt x="1463993" y="766191"/>
                  <a:pt x="1473073" y="670751"/>
                </a:cubicBezTo>
                <a:cubicBezTo>
                  <a:pt x="1642300" y="653669"/>
                  <a:pt x="1775524" y="509778"/>
                  <a:pt x="1775524" y="336233"/>
                </a:cubicBezTo>
                <a:lnTo>
                  <a:pt x="1775524" y="336233"/>
                </a:lnTo>
                <a:cubicBezTo>
                  <a:pt x="1775524" y="151321"/>
                  <a:pt x="1624203" y="0"/>
                  <a:pt x="1439291" y="0"/>
                </a:cubicBezTo>
                <a:close/>
              </a:path>
            </a:pathLst>
          </a:custGeom>
          <a:solidFill>
            <a:schemeClr val="accent5"/>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80" name="Google Shape;3080;p71"/>
          <p:cNvSpPr/>
          <p:nvPr/>
        </p:nvSpPr>
        <p:spPr>
          <a:xfrm>
            <a:off x="1869969" y="1675029"/>
            <a:ext cx="1318326" cy="705120"/>
          </a:xfrm>
          <a:custGeom>
            <a:rect b="b" l="l" r="r" t="t"/>
            <a:pathLst>
              <a:path extrusionOk="0" h="949656" w="1775523">
                <a:moveTo>
                  <a:pt x="1439355" y="0"/>
                </a:moveTo>
                <a:lnTo>
                  <a:pt x="336232" y="0"/>
                </a:lnTo>
                <a:cubicBezTo>
                  <a:pt x="151321" y="0"/>
                  <a:pt x="0" y="151321"/>
                  <a:pt x="0" y="336233"/>
                </a:cubicBezTo>
                <a:lnTo>
                  <a:pt x="0" y="336233"/>
                </a:lnTo>
                <a:cubicBezTo>
                  <a:pt x="0" y="521145"/>
                  <a:pt x="151321" y="672465"/>
                  <a:pt x="336232" y="672465"/>
                </a:cubicBezTo>
                <a:lnTo>
                  <a:pt x="1208913" y="672465"/>
                </a:lnTo>
                <a:cubicBezTo>
                  <a:pt x="1243330" y="724091"/>
                  <a:pt x="1406017" y="956183"/>
                  <a:pt x="1544828" y="949516"/>
                </a:cubicBezTo>
                <a:lnTo>
                  <a:pt x="1545019" y="949516"/>
                </a:lnTo>
                <a:cubicBezTo>
                  <a:pt x="1551940" y="949516"/>
                  <a:pt x="1555750" y="941515"/>
                  <a:pt x="1551305" y="936181"/>
                </a:cubicBezTo>
                <a:cubicBezTo>
                  <a:pt x="1540701" y="923481"/>
                  <a:pt x="1529144" y="904431"/>
                  <a:pt x="1523365" y="893763"/>
                </a:cubicBezTo>
                <a:cubicBezTo>
                  <a:pt x="1516825" y="881761"/>
                  <a:pt x="1463992" y="766191"/>
                  <a:pt x="1473073" y="670751"/>
                </a:cubicBezTo>
                <a:cubicBezTo>
                  <a:pt x="1642301" y="653669"/>
                  <a:pt x="1775523" y="509778"/>
                  <a:pt x="1775523" y="336233"/>
                </a:cubicBezTo>
                <a:lnTo>
                  <a:pt x="1775523" y="336233"/>
                </a:lnTo>
                <a:cubicBezTo>
                  <a:pt x="1775523" y="151321"/>
                  <a:pt x="1624203" y="0"/>
                  <a:pt x="1439291" y="0"/>
                </a:cubicBezTo>
                <a:close/>
              </a:path>
            </a:pathLst>
          </a:custGeom>
          <a:solidFill>
            <a:schemeClr val="accent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81" name="Google Shape;3081;p71"/>
          <p:cNvSpPr/>
          <p:nvPr/>
        </p:nvSpPr>
        <p:spPr>
          <a:xfrm>
            <a:off x="3477906" y="1675029"/>
            <a:ext cx="1318326" cy="705120"/>
          </a:xfrm>
          <a:custGeom>
            <a:rect b="b" l="l" r="r" t="t"/>
            <a:pathLst>
              <a:path extrusionOk="0" h="949656" w="1775523">
                <a:moveTo>
                  <a:pt x="1439418" y="0"/>
                </a:moveTo>
                <a:lnTo>
                  <a:pt x="336233" y="0"/>
                </a:lnTo>
                <a:cubicBezTo>
                  <a:pt x="151321" y="0"/>
                  <a:pt x="0" y="151321"/>
                  <a:pt x="0" y="336233"/>
                </a:cubicBezTo>
                <a:lnTo>
                  <a:pt x="0" y="336233"/>
                </a:lnTo>
                <a:cubicBezTo>
                  <a:pt x="0" y="521145"/>
                  <a:pt x="151321" y="672465"/>
                  <a:pt x="336233" y="672465"/>
                </a:cubicBezTo>
                <a:lnTo>
                  <a:pt x="1208913" y="672465"/>
                </a:lnTo>
                <a:cubicBezTo>
                  <a:pt x="1243330" y="724091"/>
                  <a:pt x="1406017" y="956183"/>
                  <a:pt x="1544828" y="949516"/>
                </a:cubicBezTo>
                <a:lnTo>
                  <a:pt x="1545019" y="949516"/>
                </a:lnTo>
                <a:cubicBezTo>
                  <a:pt x="1551940" y="949516"/>
                  <a:pt x="1555750" y="941515"/>
                  <a:pt x="1551305" y="936181"/>
                </a:cubicBezTo>
                <a:cubicBezTo>
                  <a:pt x="1540701" y="923481"/>
                  <a:pt x="1529144" y="904431"/>
                  <a:pt x="1523365" y="893763"/>
                </a:cubicBezTo>
                <a:cubicBezTo>
                  <a:pt x="1516825" y="881761"/>
                  <a:pt x="1463992" y="766191"/>
                  <a:pt x="1473073" y="670751"/>
                </a:cubicBezTo>
                <a:cubicBezTo>
                  <a:pt x="1642301" y="653669"/>
                  <a:pt x="1775523" y="509778"/>
                  <a:pt x="1775523" y="336233"/>
                </a:cubicBezTo>
                <a:lnTo>
                  <a:pt x="1775523" y="336233"/>
                </a:lnTo>
                <a:cubicBezTo>
                  <a:pt x="1775523" y="151321"/>
                  <a:pt x="1624203" y="0"/>
                  <a:pt x="1439291" y="0"/>
                </a:cubicBezTo>
                <a:close/>
              </a:path>
            </a:pathLst>
          </a:custGeom>
          <a:solidFill>
            <a:schemeClr val="accent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82" name="Google Shape;3082;p71"/>
          <p:cNvSpPr/>
          <p:nvPr/>
        </p:nvSpPr>
        <p:spPr>
          <a:xfrm>
            <a:off x="5085842" y="1675029"/>
            <a:ext cx="1318326" cy="705120"/>
          </a:xfrm>
          <a:custGeom>
            <a:rect b="b" l="l" r="r" t="t"/>
            <a:pathLst>
              <a:path extrusionOk="0" h="949656" w="1775523">
                <a:moveTo>
                  <a:pt x="1439418" y="0"/>
                </a:moveTo>
                <a:lnTo>
                  <a:pt x="336232" y="0"/>
                </a:lnTo>
                <a:cubicBezTo>
                  <a:pt x="151320" y="0"/>
                  <a:pt x="0" y="151321"/>
                  <a:pt x="0" y="336233"/>
                </a:cubicBezTo>
                <a:lnTo>
                  <a:pt x="0" y="336233"/>
                </a:lnTo>
                <a:cubicBezTo>
                  <a:pt x="0" y="521145"/>
                  <a:pt x="151320" y="672465"/>
                  <a:pt x="336232" y="672465"/>
                </a:cubicBezTo>
                <a:lnTo>
                  <a:pt x="1208912" y="672465"/>
                </a:lnTo>
                <a:cubicBezTo>
                  <a:pt x="1243330" y="724091"/>
                  <a:pt x="1406017" y="956183"/>
                  <a:pt x="1544827" y="949516"/>
                </a:cubicBezTo>
                <a:lnTo>
                  <a:pt x="1545018" y="949516"/>
                </a:lnTo>
                <a:cubicBezTo>
                  <a:pt x="1551939" y="949516"/>
                  <a:pt x="1555750" y="941515"/>
                  <a:pt x="1551305" y="936181"/>
                </a:cubicBezTo>
                <a:cubicBezTo>
                  <a:pt x="1540700" y="923481"/>
                  <a:pt x="1529143" y="904431"/>
                  <a:pt x="1523364" y="893763"/>
                </a:cubicBezTo>
                <a:cubicBezTo>
                  <a:pt x="1516825" y="881761"/>
                  <a:pt x="1463992" y="766191"/>
                  <a:pt x="1473073" y="670751"/>
                </a:cubicBezTo>
                <a:cubicBezTo>
                  <a:pt x="1642300" y="653669"/>
                  <a:pt x="1775523" y="509778"/>
                  <a:pt x="1775523" y="336233"/>
                </a:cubicBezTo>
                <a:lnTo>
                  <a:pt x="1775523" y="336233"/>
                </a:lnTo>
                <a:cubicBezTo>
                  <a:pt x="1775523" y="151321"/>
                  <a:pt x="1624202" y="0"/>
                  <a:pt x="1439291" y="0"/>
                </a:cubicBezTo>
                <a:close/>
              </a:path>
            </a:pathLst>
          </a:custGeom>
          <a:solidFill>
            <a:schemeClr val="accent4"/>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nvGrpSpPr>
          <p:cNvPr id="3083" name="Google Shape;3083;p71"/>
          <p:cNvGrpSpPr/>
          <p:nvPr/>
        </p:nvGrpSpPr>
        <p:grpSpPr>
          <a:xfrm>
            <a:off x="2171488" y="2678714"/>
            <a:ext cx="626402" cy="626402"/>
            <a:chOff x="2863215" y="5306949"/>
            <a:chExt cx="842391" cy="842391"/>
          </a:xfrm>
        </p:grpSpPr>
        <p:sp>
          <p:nvSpPr>
            <p:cNvPr id="3084" name="Google Shape;3084;p71"/>
            <p:cNvSpPr/>
            <p:nvPr/>
          </p:nvSpPr>
          <p:spPr>
            <a:xfrm>
              <a:off x="2863215" y="5306949"/>
              <a:ext cx="842391" cy="842391"/>
            </a:xfrm>
            <a:custGeom>
              <a:rect b="b" l="l" r="r" t="t"/>
              <a:pathLst>
                <a:path extrusionOk="0" h="842391" w="842391">
                  <a:moveTo>
                    <a:pt x="842391" y="421196"/>
                  </a:moveTo>
                  <a:cubicBezTo>
                    <a:pt x="842391" y="653815"/>
                    <a:pt x="653815" y="842391"/>
                    <a:pt x="421195" y="842391"/>
                  </a:cubicBezTo>
                  <a:cubicBezTo>
                    <a:pt x="188575" y="842391"/>
                    <a:pt x="0" y="653815"/>
                    <a:pt x="0" y="421196"/>
                  </a:cubicBezTo>
                  <a:cubicBezTo>
                    <a:pt x="0" y="188576"/>
                    <a:pt x="188576" y="0"/>
                    <a:pt x="421195" y="0"/>
                  </a:cubicBezTo>
                  <a:cubicBezTo>
                    <a:pt x="653815" y="0"/>
                    <a:pt x="842391" y="188576"/>
                    <a:pt x="842391" y="421196"/>
                  </a:cubicBezTo>
                  <a:close/>
                </a:path>
              </a:pathLst>
            </a:custGeom>
            <a:solidFill>
              <a:schemeClr val="accent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nvGrpSpPr>
            <p:cNvPr id="3085" name="Google Shape;3085;p71"/>
            <p:cNvGrpSpPr/>
            <p:nvPr/>
          </p:nvGrpSpPr>
          <p:grpSpPr>
            <a:xfrm>
              <a:off x="3124581" y="5568315"/>
              <a:ext cx="319595" cy="319595"/>
              <a:chOff x="3124581" y="5568315"/>
              <a:chExt cx="319595" cy="319595"/>
            </a:xfrm>
          </p:grpSpPr>
          <p:sp>
            <p:nvSpPr>
              <p:cNvPr id="3086" name="Google Shape;3086;p71"/>
              <p:cNvSpPr/>
              <p:nvPr/>
            </p:nvSpPr>
            <p:spPr>
              <a:xfrm>
                <a:off x="3124581" y="5728144"/>
                <a:ext cx="319595" cy="6350"/>
              </a:xfrm>
              <a:custGeom>
                <a:rect b="b" l="l" r="r" t="t"/>
                <a:pathLst>
                  <a:path extrusionOk="0" h="6350" w="319595">
                    <a:moveTo>
                      <a:pt x="0" y="0"/>
                    </a:moveTo>
                    <a:lnTo>
                      <a:pt x="319596" y="0"/>
                    </a:lnTo>
                  </a:path>
                </a:pathLst>
              </a:custGeom>
              <a:solidFill>
                <a:schemeClr val="accent2"/>
              </a:solid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87" name="Google Shape;3087;p71"/>
              <p:cNvSpPr/>
              <p:nvPr/>
            </p:nvSpPr>
            <p:spPr>
              <a:xfrm>
                <a:off x="3284410" y="5568315"/>
                <a:ext cx="6350" cy="319595"/>
              </a:xfrm>
              <a:custGeom>
                <a:rect b="b" l="l" r="r" t="t"/>
                <a:pathLst>
                  <a:path extrusionOk="0" h="319595" w="6350">
                    <a:moveTo>
                      <a:pt x="0" y="319595"/>
                    </a:moveTo>
                    <a:lnTo>
                      <a:pt x="0" y="0"/>
                    </a:lnTo>
                  </a:path>
                </a:pathLst>
              </a:custGeom>
              <a:solidFill>
                <a:schemeClr val="accent2"/>
              </a:solid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grpSp>
        <p:nvGrpSpPr>
          <p:cNvPr id="3088" name="Google Shape;3088;p71"/>
          <p:cNvGrpSpPr/>
          <p:nvPr/>
        </p:nvGrpSpPr>
        <p:grpSpPr>
          <a:xfrm>
            <a:off x="311691" y="2678714"/>
            <a:ext cx="626401" cy="626402"/>
            <a:chOff x="1823849" y="5306949"/>
            <a:chExt cx="842390" cy="842391"/>
          </a:xfrm>
        </p:grpSpPr>
        <p:sp>
          <p:nvSpPr>
            <p:cNvPr id="3089" name="Google Shape;3089;p71"/>
            <p:cNvSpPr/>
            <p:nvPr/>
          </p:nvSpPr>
          <p:spPr>
            <a:xfrm>
              <a:off x="1823849" y="5306949"/>
              <a:ext cx="842390" cy="842391"/>
            </a:xfrm>
            <a:custGeom>
              <a:rect b="b" l="l" r="r" t="t"/>
              <a:pathLst>
                <a:path extrusionOk="0" h="842391" w="842390">
                  <a:moveTo>
                    <a:pt x="842391" y="421196"/>
                  </a:moveTo>
                  <a:cubicBezTo>
                    <a:pt x="842391" y="653815"/>
                    <a:pt x="653815" y="842391"/>
                    <a:pt x="421196" y="842391"/>
                  </a:cubicBezTo>
                  <a:cubicBezTo>
                    <a:pt x="188576" y="842391"/>
                    <a:pt x="0" y="653815"/>
                    <a:pt x="0" y="421196"/>
                  </a:cubicBezTo>
                  <a:cubicBezTo>
                    <a:pt x="0" y="188576"/>
                    <a:pt x="188576" y="0"/>
                    <a:pt x="421196" y="0"/>
                  </a:cubicBezTo>
                  <a:cubicBezTo>
                    <a:pt x="653816" y="0"/>
                    <a:pt x="842391" y="188576"/>
                    <a:pt x="842391" y="421196"/>
                  </a:cubicBezTo>
                  <a:close/>
                </a:path>
              </a:pathLst>
            </a:custGeom>
            <a:solidFill>
              <a:schemeClr val="accent5"/>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nvGrpSpPr>
            <p:cNvPr id="3090" name="Google Shape;3090;p71"/>
            <p:cNvGrpSpPr/>
            <p:nvPr/>
          </p:nvGrpSpPr>
          <p:grpSpPr>
            <a:xfrm>
              <a:off x="2085215" y="5568315"/>
              <a:ext cx="319595" cy="319595"/>
              <a:chOff x="2085215" y="5568315"/>
              <a:chExt cx="319595" cy="319595"/>
            </a:xfrm>
          </p:grpSpPr>
          <p:sp>
            <p:nvSpPr>
              <p:cNvPr id="3091" name="Google Shape;3091;p71"/>
              <p:cNvSpPr/>
              <p:nvPr/>
            </p:nvSpPr>
            <p:spPr>
              <a:xfrm>
                <a:off x="2085215" y="5728144"/>
                <a:ext cx="319595" cy="6350"/>
              </a:xfrm>
              <a:custGeom>
                <a:rect b="b" l="l" r="r" t="t"/>
                <a:pathLst>
                  <a:path extrusionOk="0" h="6350" w="319595">
                    <a:moveTo>
                      <a:pt x="0" y="0"/>
                    </a:moveTo>
                    <a:lnTo>
                      <a:pt x="319595" y="0"/>
                    </a:lnTo>
                  </a:path>
                </a:pathLst>
              </a:custGeom>
              <a:solidFill>
                <a:schemeClr val="accent5"/>
              </a:solid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92" name="Google Shape;3092;p71"/>
              <p:cNvSpPr/>
              <p:nvPr/>
            </p:nvSpPr>
            <p:spPr>
              <a:xfrm>
                <a:off x="2245045" y="5568315"/>
                <a:ext cx="6350" cy="319595"/>
              </a:xfrm>
              <a:custGeom>
                <a:rect b="b" l="l" r="r" t="t"/>
                <a:pathLst>
                  <a:path extrusionOk="0" h="319595" w="6350">
                    <a:moveTo>
                      <a:pt x="0" y="319595"/>
                    </a:moveTo>
                    <a:lnTo>
                      <a:pt x="0" y="0"/>
                    </a:lnTo>
                  </a:path>
                </a:pathLst>
              </a:custGeom>
              <a:solidFill>
                <a:schemeClr val="accent5"/>
              </a:solid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grpSp>
        <p:nvGrpSpPr>
          <p:cNvPr id="3093" name="Google Shape;3093;p71"/>
          <p:cNvGrpSpPr/>
          <p:nvPr/>
        </p:nvGrpSpPr>
        <p:grpSpPr>
          <a:xfrm>
            <a:off x="3075912" y="2678714"/>
            <a:ext cx="626402" cy="626402"/>
            <a:chOff x="4079493" y="5306949"/>
            <a:chExt cx="842391" cy="842391"/>
          </a:xfrm>
        </p:grpSpPr>
        <p:sp>
          <p:nvSpPr>
            <p:cNvPr id="3094" name="Google Shape;3094;p71"/>
            <p:cNvSpPr/>
            <p:nvPr/>
          </p:nvSpPr>
          <p:spPr>
            <a:xfrm>
              <a:off x="4079493" y="5306949"/>
              <a:ext cx="842391" cy="842391"/>
            </a:xfrm>
            <a:custGeom>
              <a:rect b="b" l="l" r="r" t="t"/>
              <a:pathLst>
                <a:path extrusionOk="0" h="842391" w="842391">
                  <a:moveTo>
                    <a:pt x="842391" y="421196"/>
                  </a:moveTo>
                  <a:cubicBezTo>
                    <a:pt x="842391" y="653815"/>
                    <a:pt x="653815" y="842391"/>
                    <a:pt x="421195" y="842391"/>
                  </a:cubicBezTo>
                  <a:cubicBezTo>
                    <a:pt x="188575" y="842391"/>
                    <a:pt x="0" y="653815"/>
                    <a:pt x="0" y="421196"/>
                  </a:cubicBezTo>
                  <a:cubicBezTo>
                    <a:pt x="0" y="188576"/>
                    <a:pt x="188575" y="0"/>
                    <a:pt x="421195" y="0"/>
                  </a:cubicBezTo>
                  <a:cubicBezTo>
                    <a:pt x="653815" y="0"/>
                    <a:pt x="842391" y="188576"/>
                    <a:pt x="842391" y="421196"/>
                  </a:cubicBezTo>
                  <a:close/>
                </a:path>
              </a:pathLst>
            </a:custGeom>
            <a:solidFill>
              <a:schemeClr val="accent4"/>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nvGrpSpPr>
            <p:cNvPr id="3095" name="Google Shape;3095;p71"/>
            <p:cNvGrpSpPr/>
            <p:nvPr/>
          </p:nvGrpSpPr>
          <p:grpSpPr>
            <a:xfrm>
              <a:off x="4340923" y="5568315"/>
              <a:ext cx="319595" cy="319595"/>
              <a:chOff x="4340923" y="5568315"/>
              <a:chExt cx="319595" cy="319595"/>
            </a:xfrm>
          </p:grpSpPr>
          <p:sp>
            <p:nvSpPr>
              <p:cNvPr id="3096" name="Google Shape;3096;p71"/>
              <p:cNvSpPr/>
              <p:nvPr/>
            </p:nvSpPr>
            <p:spPr>
              <a:xfrm>
                <a:off x="4340923" y="5728144"/>
                <a:ext cx="319595" cy="6350"/>
              </a:xfrm>
              <a:custGeom>
                <a:rect b="b" l="l" r="r" t="t"/>
                <a:pathLst>
                  <a:path extrusionOk="0" h="6350" w="319595">
                    <a:moveTo>
                      <a:pt x="0" y="0"/>
                    </a:moveTo>
                    <a:lnTo>
                      <a:pt x="319596" y="0"/>
                    </a:lnTo>
                  </a:path>
                </a:pathLst>
              </a:custGeom>
              <a:solidFill>
                <a:schemeClr val="accent4"/>
              </a:solid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97" name="Google Shape;3097;p71"/>
              <p:cNvSpPr/>
              <p:nvPr/>
            </p:nvSpPr>
            <p:spPr>
              <a:xfrm>
                <a:off x="4500689" y="5568315"/>
                <a:ext cx="6350" cy="319595"/>
              </a:xfrm>
              <a:custGeom>
                <a:rect b="b" l="l" r="r" t="t"/>
                <a:pathLst>
                  <a:path extrusionOk="0" h="319595" w="6350">
                    <a:moveTo>
                      <a:pt x="0" y="319595"/>
                    </a:moveTo>
                    <a:lnTo>
                      <a:pt x="0" y="0"/>
                    </a:lnTo>
                  </a:path>
                </a:pathLst>
              </a:custGeom>
              <a:solidFill>
                <a:schemeClr val="accent4"/>
              </a:solid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grpSp>
        <p:nvGrpSpPr>
          <p:cNvPr id="3098" name="Google Shape;3098;p71"/>
          <p:cNvGrpSpPr/>
          <p:nvPr/>
        </p:nvGrpSpPr>
        <p:grpSpPr>
          <a:xfrm>
            <a:off x="6693800" y="2217325"/>
            <a:ext cx="2156700" cy="1207500"/>
            <a:chOff x="6693800" y="2217325"/>
            <a:chExt cx="2156700" cy="1207500"/>
          </a:xfrm>
        </p:grpSpPr>
        <p:sp>
          <p:nvSpPr>
            <p:cNvPr id="3099" name="Google Shape;3099;p71"/>
            <p:cNvSpPr/>
            <p:nvPr/>
          </p:nvSpPr>
          <p:spPr>
            <a:xfrm>
              <a:off x="6693800" y="2217325"/>
              <a:ext cx="2156700" cy="1207500"/>
            </a:xfrm>
            <a:prstGeom prst="roundRect">
              <a:avLst>
                <a:gd fmla="val 4803" name="adj"/>
              </a:avLst>
            </a:prstGeom>
            <a:solidFill>
              <a:schemeClr val="lt2"/>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00" name="Google Shape;3100;p71"/>
            <p:cNvSpPr/>
            <p:nvPr/>
          </p:nvSpPr>
          <p:spPr>
            <a:xfrm>
              <a:off x="6768750" y="2281550"/>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01" name="Google Shape;3101;p71"/>
            <p:cNvSpPr/>
            <p:nvPr/>
          </p:nvSpPr>
          <p:spPr>
            <a:xfrm>
              <a:off x="6873486" y="2281550"/>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02" name="Google Shape;3102;p71"/>
            <p:cNvSpPr/>
            <p:nvPr/>
          </p:nvSpPr>
          <p:spPr>
            <a:xfrm>
              <a:off x="6978223" y="2281550"/>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3103" name="Google Shape;3103;p71"/>
          <p:cNvGrpSpPr/>
          <p:nvPr/>
        </p:nvGrpSpPr>
        <p:grpSpPr>
          <a:xfrm>
            <a:off x="5178550" y="400225"/>
            <a:ext cx="1258500" cy="902350"/>
            <a:chOff x="6575700" y="2242475"/>
            <a:chExt cx="1258500" cy="902350"/>
          </a:xfrm>
        </p:grpSpPr>
        <p:sp>
          <p:nvSpPr>
            <p:cNvPr id="3104" name="Google Shape;3104;p71"/>
            <p:cNvSpPr/>
            <p:nvPr/>
          </p:nvSpPr>
          <p:spPr>
            <a:xfrm>
              <a:off x="6596750" y="2242475"/>
              <a:ext cx="411300" cy="8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05" name="Google Shape;3105;p71"/>
            <p:cNvSpPr/>
            <p:nvPr/>
          </p:nvSpPr>
          <p:spPr>
            <a:xfrm>
              <a:off x="6575700" y="2318025"/>
              <a:ext cx="1258500" cy="826800"/>
            </a:xfrm>
            <a:prstGeom prst="roundRect">
              <a:avLst>
                <a:gd fmla="val 5261"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106" name="Google Shape;3106;p71"/>
            <p:cNvCxnSpPr/>
            <p:nvPr/>
          </p:nvCxnSpPr>
          <p:spPr>
            <a:xfrm>
              <a:off x="6576540" y="3091250"/>
              <a:ext cx="1256700" cy="0"/>
            </a:xfrm>
            <a:prstGeom prst="straightConnector1">
              <a:avLst/>
            </a:prstGeom>
            <a:noFill/>
            <a:ln cap="flat" cmpd="sng" w="9525">
              <a:solidFill>
                <a:schemeClr val="accent4"/>
              </a:solidFill>
              <a:prstDash val="solid"/>
              <a:round/>
              <a:headEnd len="med" w="med" type="none"/>
              <a:tailEnd len="med" w="med" type="none"/>
            </a:ln>
            <a:effectLst>
              <a:outerShdw blurRad="57150" rotWithShape="0" algn="bl" dir="5400000" dist="19050">
                <a:srgbClr val="000000">
                  <a:alpha val="30000"/>
                </a:srgbClr>
              </a:outerShdw>
            </a:effectLst>
          </p:spPr>
        </p:cxnSp>
      </p:grpSp>
      <p:grpSp>
        <p:nvGrpSpPr>
          <p:cNvPr id="3107" name="Google Shape;3107;p71"/>
          <p:cNvGrpSpPr/>
          <p:nvPr/>
        </p:nvGrpSpPr>
        <p:grpSpPr>
          <a:xfrm>
            <a:off x="291950" y="400225"/>
            <a:ext cx="1258500" cy="902350"/>
            <a:chOff x="1209150" y="2242475"/>
            <a:chExt cx="1258500" cy="902350"/>
          </a:xfrm>
        </p:grpSpPr>
        <p:sp>
          <p:nvSpPr>
            <p:cNvPr id="3108" name="Google Shape;3108;p71"/>
            <p:cNvSpPr/>
            <p:nvPr/>
          </p:nvSpPr>
          <p:spPr>
            <a:xfrm>
              <a:off x="1230200" y="2242475"/>
              <a:ext cx="411300" cy="816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09" name="Google Shape;3109;p71"/>
            <p:cNvSpPr/>
            <p:nvPr/>
          </p:nvSpPr>
          <p:spPr>
            <a:xfrm>
              <a:off x="1209150" y="2318025"/>
              <a:ext cx="1258500" cy="826800"/>
            </a:xfrm>
            <a:prstGeom prst="roundRect">
              <a:avLst>
                <a:gd fmla="val 5261"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110" name="Google Shape;3110;p71"/>
            <p:cNvCxnSpPr/>
            <p:nvPr/>
          </p:nvCxnSpPr>
          <p:spPr>
            <a:xfrm>
              <a:off x="1209990" y="3091250"/>
              <a:ext cx="1256700" cy="0"/>
            </a:xfrm>
            <a:prstGeom prst="straightConnector1">
              <a:avLst/>
            </a:prstGeom>
            <a:noFill/>
            <a:ln cap="flat" cmpd="sng" w="9525">
              <a:solidFill>
                <a:schemeClr val="accent5"/>
              </a:solidFill>
              <a:prstDash val="solid"/>
              <a:round/>
              <a:headEnd len="med" w="med" type="none"/>
              <a:tailEnd len="med" w="med" type="none"/>
            </a:ln>
            <a:effectLst>
              <a:outerShdw blurRad="57150" rotWithShape="0" algn="bl" dir="5400000" dist="19050">
                <a:srgbClr val="000000">
                  <a:alpha val="30000"/>
                </a:srgbClr>
              </a:outerShdw>
            </a:effectLst>
          </p:spPr>
        </p:cxnSp>
      </p:grpSp>
      <p:grpSp>
        <p:nvGrpSpPr>
          <p:cNvPr id="3111" name="Google Shape;3111;p71"/>
          <p:cNvGrpSpPr/>
          <p:nvPr/>
        </p:nvGrpSpPr>
        <p:grpSpPr>
          <a:xfrm>
            <a:off x="3549683" y="400225"/>
            <a:ext cx="1258500" cy="902350"/>
            <a:chOff x="2998000" y="2242475"/>
            <a:chExt cx="1258500" cy="902350"/>
          </a:xfrm>
        </p:grpSpPr>
        <p:sp>
          <p:nvSpPr>
            <p:cNvPr id="3112" name="Google Shape;3112;p71"/>
            <p:cNvSpPr/>
            <p:nvPr/>
          </p:nvSpPr>
          <p:spPr>
            <a:xfrm>
              <a:off x="3019050" y="2242475"/>
              <a:ext cx="411300" cy="8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13" name="Google Shape;3113;p71"/>
            <p:cNvSpPr/>
            <p:nvPr/>
          </p:nvSpPr>
          <p:spPr>
            <a:xfrm>
              <a:off x="2998000" y="2318025"/>
              <a:ext cx="1258500" cy="826800"/>
            </a:xfrm>
            <a:prstGeom prst="roundRect">
              <a:avLst>
                <a:gd fmla="val 5261"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114" name="Google Shape;3114;p71"/>
            <p:cNvCxnSpPr/>
            <p:nvPr/>
          </p:nvCxnSpPr>
          <p:spPr>
            <a:xfrm>
              <a:off x="2998840" y="3091250"/>
              <a:ext cx="1256700" cy="0"/>
            </a:xfrm>
            <a:prstGeom prst="straightConnector1">
              <a:avLst/>
            </a:prstGeom>
            <a:noFill/>
            <a:ln cap="flat" cmpd="sng" w="9525">
              <a:solidFill>
                <a:schemeClr val="accent2"/>
              </a:solidFill>
              <a:prstDash val="solid"/>
              <a:round/>
              <a:headEnd len="med" w="med" type="none"/>
              <a:tailEnd len="med" w="med" type="none"/>
            </a:ln>
            <a:effectLst>
              <a:outerShdw blurRad="57150" rotWithShape="0" algn="bl" dir="5400000" dist="19050">
                <a:srgbClr val="000000">
                  <a:alpha val="30000"/>
                </a:srgbClr>
              </a:outerShdw>
            </a:effectLst>
          </p:spPr>
        </p:cxnSp>
      </p:grpSp>
      <p:grpSp>
        <p:nvGrpSpPr>
          <p:cNvPr id="3115" name="Google Shape;3115;p71"/>
          <p:cNvGrpSpPr/>
          <p:nvPr/>
        </p:nvGrpSpPr>
        <p:grpSpPr>
          <a:xfrm>
            <a:off x="1920817" y="400225"/>
            <a:ext cx="1258500" cy="902350"/>
            <a:chOff x="4786850" y="2242475"/>
            <a:chExt cx="1258500" cy="902350"/>
          </a:xfrm>
        </p:grpSpPr>
        <p:sp>
          <p:nvSpPr>
            <p:cNvPr id="3116" name="Google Shape;3116;p71"/>
            <p:cNvSpPr/>
            <p:nvPr/>
          </p:nvSpPr>
          <p:spPr>
            <a:xfrm>
              <a:off x="4807900" y="2242475"/>
              <a:ext cx="411300" cy="816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17" name="Google Shape;3117;p71"/>
            <p:cNvSpPr/>
            <p:nvPr/>
          </p:nvSpPr>
          <p:spPr>
            <a:xfrm>
              <a:off x="4786850" y="2318025"/>
              <a:ext cx="1258500" cy="826800"/>
            </a:xfrm>
            <a:prstGeom prst="roundRect">
              <a:avLst>
                <a:gd fmla="val 5261"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118" name="Google Shape;3118;p71"/>
            <p:cNvCxnSpPr/>
            <p:nvPr/>
          </p:nvCxnSpPr>
          <p:spPr>
            <a:xfrm>
              <a:off x="4787690" y="3091250"/>
              <a:ext cx="1256700" cy="0"/>
            </a:xfrm>
            <a:prstGeom prst="straightConnector1">
              <a:avLst/>
            </a:prstGeom>
            <a:noFill/>
            <a:ln cap="flat" cmpd="sng" w="9525">
              <a:solidFill>
                <a:schemeClr val="accent3"/>
              </a:solidFill>
              <a:prstDash val="solid"/>
              <a:round/>
              <a:headEnd len="med" w="med" type="none"/>
              <a:tailEnd len="med" w="med" type="none"/>
            </a:ln>
            <a:effectLst>
              <a:outerShdw blurRad="57150" rotWithShape="0" algn="bl" dir="5400000" dist="19050">
                <a:srgbClr val="000000">
                  <a:alpha val="30000"/>
                </a:srgbClr>
              </a:outerShdw>
            </a:effectLst>
          </p:spPr>
        </p:cxnSp>
      </p:grpSp>
      <p:grpSp>
        <p:nvGrpSpPr>
          <p:cNvPr id="3119" name="Google Shape;3119;p71"/>
          <p:cNvGrpSpPr/>
          <p:nvPr/>
        </p:nvGrpSpPr>
        <p:grpSpPr>
          <a:xfrm>
            <a:off x="1241591" y="2678714"/>
            <a:ext cx="626401" cy="626402"/>
            <a:chOff x="1823849" y="5306949"/>
            <a:chExt cx="842390" cy="842391"/>
          </a:xfrm>
        </p:grpSpPr>
        <p:sp>
          <p:nvSpPr>
            <p:cNvPr id="3120" name="Google Shape;3120;p71"/>
            <p:cNvSpPr/>
            <p:nvPr/>
          </p:nvSpPr>
          <p:spPr>
            <a:xfrm>
              <a:off x="1823849" y="5306949"/>
              <a:ext cx="842390" cy="842391"/>
            </a:xfrm>
            <a:custGeom>
              <a:rect b="b" l="l" r="r" t="t"/>
              <a:pathLst>
                <a:path extrusionOk="0" h="842391" w="842390">
                  <a:moveTo>
                    <a:pt x="842391" y="421196"/>
                  </a:moveTo>
                  <a:cubicBezTo>
                    <a:pt x="842391" y="653815"/>
                    <a:pt x="653815" y="842391"/>
                    <a:pt x="421196" y="842391"/>
                  </a:cubicBezTo>
                  <a:cubicBezTo>
                    <a:pt x="188576" y="842391"/>
                    <a:pt x="0" y="653815"/>
                    <a:pt x="0" y="421196"/>
                  </a:cubicBezTo>
                  <a:cubicBezTo>
                    <a:pt x="0" y="188576"/>
                    <a:pt x="188576" y="0"/>
                    <a:pt x="421196" y="0"/>
                  </a:cubicBezTo>
                  <a:cubicBezTo>
                    <a:pt x="653816" y="0"/>
                    <a:pt x="842391" y="188576"/>
                    <a:pt x="842391" y="421196"/>
                  </a:cubicBezTo>
                  <a:close/>
                </a:path>
              </a:pathLst>
            </a:custGeom>
            <a:solidFill>
              <a:schemeClr val="accent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nvGrpSpPr>
            <p:cNvPr id="3121" name="Google Shape;3121;p71"/>
            <p:cNvGrpSpPr/>
            <p:nvPr/>
          </p:nvGrpSpPr>
          <p:grpSpPr>
            <a:xfrm>
              <a:off x="2085215" y="5568315"/>
              <a:ext cx="319595" cy="319595"/>
              <a:chOff x="2085215" y="5568315"/>
              <a:chExt cx="319595" cy="319595"/>
            </a:xfrm>
          </p:grpSpPr>
          <p:sp>
            <p:nvSpPr>
              <p:cNvPr id="3122" name="Google Shape;3122;p71"/>
              <p:cNvSpPr/>
              <p:nvPr/>
            </p:nvSpPr>
            <p:spPr>
              <a:xfrm>
                <a:off x="2085215" y="5728144"/>
                <a:ext cx="319595" cy="6350"/>
              </a:xfrm>
              <a:custGeom>
                <a:rect b="b" l="l" r="r" t="t"/>
                <a:pathLst>
                  <a:path extrusionOk="0" h="6350" w="319595">
                    <a:moveTo>
                      <a:pt x="0" y="0"/>
                    </a:moveTo>
                    <a:lnTo>
                      <a:pt x="319595" y="0"/>
                    </a:lnTo>
                  </a:path>
                </a:pathLst>
              </a:custGeom>
              <a:solidFill>
                <a:schemeClr val="accent5"/>
              </a:solid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23" name="Google Shape;3123;p71"/>
              <p:cNvSpPr/>
              <p:nvPr/>
            </p:nvSpPr>
            <p:spPr>
              <a:xfrm>
                <a:off x="2245045" y="5568315"/>
                <a:ext cx="6350" cy="319595"/>
              </a:xfrm>
              <a:custGeom>
                <a:rect b="b" l="l" r="r" t="t"/>
                <a:pathLst>
                  <a:path extrusionOk="0" h="319595" w="6350">
                    <a:moveTo>
                      <a:pt x="0" y="319595"/>
                    </a:moveTo>
                    <a:lnTo>
                      <a:pt x="0" y="0"/>
                    </a:lnTo>
                  </a:path>
                </a:pathLst>
              </a:custGeom>
              <a:solidFill>
                <a:schemeClr val="accent5"/>
              </a:solid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grpSp>
        <p:nvGrpSpPr>
          <p:cNvPr id="3124" name="Google Shape;3124;p71"/>
          <p:cNvGrpSpPr/>
          <p:nvPr/>
        </p:nvGrpSpPr>
        <p:grpSpPr>
          <a:xfrm>
            <a:off x="3814959" y="3771938"/>
            <a:ext cx="1182786" cy="1207504"/>
            <a:chOff x="2725798" y="3590032"/>
            <a:chExt cx="946911" cy="966699"/>
          </a:xfrm>
        </p:grpSpPr>
        <p:grpSp>
          <p:nvGrpSpPr>
            <p:cNvPr id="3125" name="Google Shape;3125;p71"/>
            <p:cNvGrpSpPr/>
            <p:nvPr/>
          </p:nvGrpSpPr>
          <p:grpSpPr>
            <a:xfrm>
              <a:off x="2725798" y="3590032"/>
              <a:ext cx="946911" cy="966699"/>
              <a:chOff x="2040572" y="340487"/>
              <a:chExt cx="1276160" cy="1302829"/>
            </a:xfrm>
          </p:grpSpPr>
          <p:grpSp>
            <p:nvGrpSpPr>
              <p:cNvPr id="3126" name="Google Shape;3126;p71"/>
              <p:cNvGrpSpPr/>
              <p:nvPr/>
            </p:nvGrpSpPr>
            <p:grpSpPr>
              <a:xfrm>
                <a:off x="2040572" y="340487"/>
                <a:ext cx="1276160" cy="1302829"/>
                <a:chOff x="2040572" y="340487"/>
                <a:chExt cx="1276160" cy="1302829"/>
              </a:xfrm>
            </p:grpSpPr>
            <p:sp>
              <p:nvSpPr>
                <p:cNvPr id="3127" name="Google Shape;3127;p71"/>
                <p:cNvSpPr/>
                <p:nvPr/>
              </p:nvSpPr>
              <p:spPr>
                <a:xfrm>
                  <a:off x="2040572" y="340487"/>
                  <a:ext cx="1269809" cy="1296479"/>
                </a:xfrm>
                <a:custGeom>
                  <a:rect b="b" l="l" r="r" t="t"/>
                  <a:pathLst>
                    <a:path extrusionOk="0" h="1296479" w="1269809">
                      <a:moveTo>
                        <a:pt x="0" y="0"/>
                      </a:moveTo>
                      <a:lnTo>
                        <a:pt x="1269810" y="0"/>
                      </a:lnTo>
                      <a:lnTo>
                        <a:pt x="1269810" y="1296480"/>
                      </a:lnTo>
                      <a:lnTo>
                        <a:pt x="0" y="1296480"/>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28" name="Google Shape;3128;p71"/>
                <p:cNvSpPr/>
                <p:nvPr/>
              </p:nvSpPr>
              <p:spPr>
                <a:xfrm>
                  <a:off x="3310382"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29" name="Google Shape;3129;p71"/>
                <p:cNvSpPr/>
                <p:nvPr/>
              </p:nvSpPr>
              <p:spPr>
                <a:xfrm>
                  <a:off x="222516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30" name="Google Shape;3130;p71"/>
                <p:cNvSpPr/>
                <p:nvPr/>
              </p:nvSpPr>
              <p:spPr>
                <a:xfrm>
                  <a:off x="2409761"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31" name="Google Shape;3131;p71"/>
                <p:cNvSpPr/>
                <p:nvPr/>
              </p:nvSpPr>
              <p:spPr>
                <a:xfrm>
                  <a:off x="2594292"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32" name="Google Shape;3132;p71"/>
                <p:cNvSpPr/>
                <p:nvPr/>
              </p:nvSpPr>
              <p:spPr>
                <a:xfrm>
                  <a:off x="277888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33" name="Google Shape;3133;p71"/>
                <p:cNvSpPr/>
                <p:nvPr/>
              </p:nvSpPr>
              <p:spPr>
                <a:xfrm>
                  <a:off x="2963481"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34" name="Google Shape;3134;p71"/>
                <p:cNvSpPr/>
                <p:nvPr/>
              </p:nvSpPr>
              <p:spPr>
                <a:xfrm>
                  <a:off x="3148076"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35" name="Google Shape;3135;p71"/>
                <p:cNvSpPr/>
                <p:nvPr/>
              </p:nvSpPr>
              <p:spPr>
                <a:xfrm>
                  <a:off x="2040572" y="525653"/>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36" name="Google Shape;3136;p71"/>
                <p:cNvSpPr/>
                <p:nvPr/>
              </p:nvSpPr>
              <p:spPr>
                <a:xfrm>
                  <a:off x="2040572" y="34048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37" name="Google Shape;3137;p71"/>
                <p:cNvSpPr/>
                <p:nvPr/>
              </p:nvSpPr>
              <p:spPr>
                <a:xfrm>
                  <a:off x="2040572" y="145173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38" name="Google Shape;3138;p71"/>
                <p:cNvSpPr/>
                <p:nvPr/>
              </p:nvSpPr>
              <p:spPr>
                <a:xfrm>
                  <a:off x="2040572" y="1636966"/>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39" name="Google Shape;3139;p71"/>
                <p:cNvSpPr/>
                <p:nvPr/>
              </p:nvSpPr>
              <p:spPr>
                <a:xfrm>
                  <a:off x="2040572" y="126650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40" name="Google Shape;3140;p71"/>
                <p:cNvSpPr/>
                <p:nvPr/>
              </p:nvSpPr>
              <p:spPr>
                <a:xfrm>
                  <a:off x="2040572" y="1081278"/>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41" name="Google Shape;3141;p71"/>
                <p:cNvSpPr/>
                <p:nvPr/>
              </p:nvSpPr>
              <p:spPr>
                <a:xfrm>
                  <a:off x="2040572" y="89611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42" name="Google Shape;3142;p71"/>
                <p:cNvSpPr/>
                <p:nvPr/>
              </p:nvSpPr>
              <p:spPr>
                <a:xfrm>
                  <a:off x="2040572" y="71088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143" name="Google Shape;3143;p71"/>
              <p:cNvSpPr/>
              <p:nvPr/>
            </p:nvSpPr>
            <p:spPr>
              <a:xfrm>
                <a:off x="2593657" y="525653"/>
                <a:ext cx="185229" cy="185229"/>
              </a:xfrm>
              <a:custGeom>
                <a:rect b="b" l="l" r="r" t="t"/>
                <a:pathLst>
                  <a:path extrusionOk="0" h="185229" w="185229">
                    <a:moveTo>
                      <a:pt x="0" y="0"/>
                    </a:moveTo>
                    <a:lnTo>
                      <a:pt x="185230" y="0"/>
                    </a:lnTo>
                    <a:lnTo>
                      <a:pt x="185230" y="185229"/>
                    </a:lnTo>
                    <a:lnTo>
                      <a:pt x="0" y="185229"/>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144" name="Google Shape;3144;p71"/>
            <p:cNvSpPr/>
            <p:nvPr/>
          </p:nvSpPr>
          <p:spPr>
            <a:xfrm>
              <a:off x="2862815" y="3729522"/>
              <a:ext cx="618874" cy="687570"/>
            </a:xfrm>
            <a:custGeom>
              <a:rect b="b" l="l" r="r" t="t"/>
              <a:pathLst>
                <a:path extrusionOk="0" h="926020" w="833501">
                  <a:moveTo>
                    <a:pt x="184912" y="926020"/>
                  </a:moveTo>
                  <a:lnTo>
                    <a:pt x="184912" y="833565"/>
                  </a:lnTo>
                  <a:lnTo>
                    <a:pt x="92456" y="833565"/>
                  </a:lnTo>
                  <a:lnTo>
                    <a:pt x="92456" y="741109"/>
                  </a:lnTo>
                  <a:lnTo>
                    <a:pt x="0" y="741109"/>
                  </a:lnTo>
                  <a:lnTo>
                    <a:pt x="0" y="184912"/>
                  </a:lnTo>
                  <a:lnTo>
                    <a:pt x="92456" y="184912"/>
                  </a:lnTo>
                  <a:lnTo>
                    <a:pt x="92456" y="92456"/>
                  </a:lnTo>
                  <a:lnTo>
                    <a:pt x="184912" y="92456"/>
                  </a:lnTo>
                  <a:lnTo>
                    <a:pt x="184912" y="0"/>
                  </a:lnTo>
                  <a:lnTo>
                    <a:pt x="648589" y="0"/>
                  </a:lnTo>
                  <a:lnTo>
                    <a:pt x="648589" y="92456"/>
                  </a:lnTo>
                  <a:lnTo>
                    <a:pt x="741045" y="92456"/>
                  </a:lnTo>
                  <a:lnTo>
                    <a:pt x="741045" y="184912"/>
                  </a:lnTo>
                  <a:lnTo>
                    <a:pt x="833501" y="184912"/>
                  </a:lnTo>
                  <a:lnTo>
                    <a:pt x="833501" y="370523"/>
                  </a:lnTo>
                  <a:lnTo>
                    <a:pt x="648526" y="370523"/>
                  </a:lnTo>
                  <a:lnTo>
                    <a:pt x="648526" y="277432"/>
                  </a:lnTo>
                  <a:lnTo>
                    <a:pt x="555435" y="277432"/>
                  </a:lnTo>
                  <a:lnTo>
                    <a:pt x="555435" y="184975"/>
                  </a:lnTo>
                  <a:lnTo>
                    <a:pt x="277368" y="184975"/>
                  </a:lnTo>
                  <a:lnTo>
                    <a:pt x="277368" y="277432"/>
                  </a:lnTo>
                  <a:lnTo>
                    <a:pt x="184912" y="277432"/>
                  </a:lnTo>
                  <a:lnTo>
                    <a:pt x="184912" y="648589"/>
                  </a:lnTo>
                  <a:lnTo>
                    <a:pt x="277368" y="648589"/>
                  </a:lnTo>
                  <a:lnTo>
                    <a:pt x="277368" y="741045"/>
                  </a:lnTo>
                  <a:lnTo>
                    <a:pt x="555435" y="741045"/>
                  </a:lnTo>
                  <a:lnTo>
                    <a:pt x="555435" y="648589"/>
                  </a:lnTo>
                  <a:lnTo>
                    <a:pt x="648526" y="648589"/>
                  </a:lnTo>
                  <a:lnTo>
                    <a:pt x="648526" y="555498"/>
                  </a:lnTo>
                  <a:lnTo>
                    <a:pt x="833501" y="555498"/>
                  </a:lnTo>
                  <a:lnTo>
                    <a:pt x="833501" y="741109"/>
                  </a:lnTo>
                  <a:lnTo>
                    <a:pt x="741045" y="741109"/>
                  </a:lnTo>
                  <a:lnTo>
                    <a:pt x="741045" y="833565"/>
                  </a:lnTo>
                  <a:lnTo>
                    <a:pt x="648589" y="833565"/>
                  </a:lnTo>
                  <a:lnTo>
                    <a:pt x="648589" y="926020"/>
                  </a:lnTo>
                  <a:lnTo>
                    <a:pt x="184912" y="926020"/>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chemeClr val="dk1"/>
                </a:solidFill>
              </a:endParaRPr>
            </a:p>
          </p:txBody>
        </p:sp>
      </p:grpSp>
      <p:grpSp>
        <p:nvGrpSpPr>
          <p:cNvPr id="3145" name="Google Shape;3145;p71"/>
          <p:cNvGrpSpPr/>
          <p:nvPr/>
        </p:nvGrpSpPr>
        <p:grpSpPr>
          <a:xfrm>
            <a:off x="2111650" y="3771938"/>
            <a:ext cx="1182786" cy="1207504"/>
            <a:chOff x="1438774" y="3590059"/>
            <a:chExt cx="946911" cy="966699"/>
          </a:xfrm>
        </p:grpSpPr>
        <p:grpSp>
          <p:nvGrpSpPr>
            <p:cNvPr id="3146" name="Google Shape;3146;p71"/>
            <p:cNvGrpSpPr/>
            <p:nvPr/>
          </p:nvGrpSpPr>
          <p:grpSpPr>
            <a:xfrm>
              <a:off x="1438774" y="3590059"/>
              <a:ext cx="946911" cy="966699"/>
              <a:chOff x="3707828" y="340487"/>
              <a:chExt cx="1276160" cy="1302829"/>
            </a:xfrm>
          </p:grpSpPr>
          <p:grpSp>
            <p:nvGrpSpPr>
              <p:cNvPr id="3147" name="Google Shape;3147;p71"/>
              <p:cNvGrpSpPr/>
              <p:nvPr/>
            </p:nvGrpSpPr>
            <p:grpSpPr>
              <a:xfrm>
                <a:off x="3707828" y="340487"/>
                <a:ext cx="1276160" cy="1302829"/>
                <a:chOff x="3707828" y="340487"/>
                <a:chExt cx="1276160" cy="1302829"/>
              </a:xfrm>
            </p:grpSpPr>
            <p:sp>
              <p:nvSpPr>
                <p:cNvPr id="3148" name="Google Shape;3148;p71"/>
                <p:cNvSpPr/>
                <p:nvPr/>
              </p:nvSpPr>
              <p:spPr>
                <a:xfrm>
                  <a:off x="3707828" y="340487"/>
                  <a:ext cx="1269809" cy="1296479"/>
                </a:xfrm>
                <a:custGeom>
                  <a:rect b="b" l="l" r="r" t="t"/>
                  <a:pathLst>
                    <a:path extrusionOk="0" h="1296479" w="1269809">
                      <a:moveTo>
                        <a:pt x="0" y="0"/>
                      </a:moveTo>
                      <a:lnTo>
                        <a:pt x="1269809" y="0"/>
                      </a:lnTo>
                      <a:lnTo>
                        <a:pt x="1269809" y="1296480"/>
                      </a:lnTo>
                      <a:lnTo>
                        <a:pt x="0" y="1296480"/>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49" name="Google Shape;3149;p71"/>
                <p:cNvSpPr/>
                <p:nvPr/>
              </p:nvSpPr>
              <p:spPr>
                <a:xfrm>
                  <a:off x="4977638"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50" name="Google Shape;3150;p71"/>
                <p:cNvSpPr/>
                <p:nvPr/>
              </p:nvSpPr>
              <p:spPr>
                <a:xfrm>
                  <a:off x="3892423"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51" name="Google Shape;3151;p71"/>
                <p:cNvSpPr/>
                <p:nvPr/>
              </p:nvSpPr>
              <p:spPr>
                <a:xfrm>
                  <a:off x="407701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52" name="Google Shape;3152;p71"/>
                <p:cNvSpPr/>
                <p:nvPr/>
              </p:nvSpPr>
              <p:spPr>
                <a:xfrm>
                  <a:off x="4261548"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53" name="Google Shape;3153;p71"/>
                <p:cNvSpPr/>
                <p:nvPr/>
              </p:nvSpPr>
              <p:spPr>
                <a:xfrm>
                  <a:off x="4446143"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54" name="Google Shape;3154;p71"/>
                <p:cNvSpPr/>
                <p:nvPr/>
              </p:nvSpPr>
              <p:spPr>
                <a:xfrm>
                  <a:off x="463073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55" name="Google Shape;3155;p71"/>
                <p:cNvSpPr/>
                <p:nvPr/>
              </p:nvSpPr>
              <p:spPr>
                <a:xfrm>
                  <a:off x="4815268"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56" name="Google Shape;3156;p71"/>
                <p:cNvSpPr/>
                <p:nvPr/>
              </p:nvSpPr>
              <p:spPr>
                <a:xfrm>
                  <a:off x="3707828" y="525653"/>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57" name="Google Shape;3157;p71"/>
                <p:cNvSpPr/>
                <p:nvPr/>
              </p:nvSpPr>
              <p:spPr>
                <a:xfrm>
                  <a:off x="3707828" y="34048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58" name="Google Shape;3158;p71"/>
                <p:cNvSpPr/>
                <p:nvPr/>
              </p:nvSpPr>
              <p:spPr>
                <a:xfrm>
                  <a:off x="3707828" y="145173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59" name="Google Shape;3159;p71"/>
                <p:cNvSpPr/>
                <p:nvPr/>
              </p:nvSpPr>
              <p:spPr>
                <a:xfrm>
                  <a:off x="3707828" y="1636966"/>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60" name="Google Shape;3160;p71"/>
                <p:cNvSpPr/>
                <p:nvPr/>
              </p:nvSpPr>
              <p:spPr>
                <a:xfrm>
                  <a:off x="3707828" y="126650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61" name="Google Shape;3161;p71"/>
                <p:cNvSpPr/>
                <p:nvPr/>
              </p:nvSpPr>
              <p:spPr>
                <a:xfrm>
                  <a:off x="3707828" y="1081278"/>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62" name="Google Shape;3162;p71"/>
                <p:cNvSpPr/>
                <p:nvPr/>
              </p:nvSpPr>
              <p:spPr>
                <a:xfrm>
                  <a:off x="3707828" y="89611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63" name="Google Shape;3163;p71"/>
                <p:cNvSpPr/>
                <p:nvPr/>
              </p:nvSpPr>
              <p:spPr>
                <a:xfrm>
                  <a:off x="3707828" y="71088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164" name="Google Shape;3164;p71"/>
              <p:cNvSpPr/>
              <p:nvPr/>
            </p:nvSpPr>
            <p:spPr>
              <a:xfrm>
                <a:off x="4260913" y="525653"/>
                <a:ext cx="185229" cy="185229"/>
              </a:xfrm>
              <a:custGeom>
                <a:rect b="b" l="l" r="r" t="t"/>
                <a:pathLst>
                  <a:path extrusionOk="0" h="185229" w="185229">
                    <a:moveTo>
                      <a:pt x="0" y="0"/>
                    </a:moveTo>
                    <a:lnTo>
                      <a:pt x="185229" y="0"/>
                    </a:lnTo>
                    <a:lnTo>
                      <a:pt x="185229" y="185229"/>
                    </a:lnTo>
                    <a:lnTo>
                      <a:pt x="0" y="185229"/>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nvGrpSpPr>
            <p:cNvPr id="3165" name="Google Shape;3165;p71"/>
            <p:cNvGrpSpPr/>
            <p:nvPr/>
          </p:nvGrpSpPr>
          <p:grpSpPr>
            <a:xfrm>
              <a:off x="1712541" y="3729479"/>
              <a:ext cx="497389" cy="685349"/>
              <a:chOff x="1712541" y="3729479"/>
              <a:chExt cx="497389" cy="685349"/>
            </a:xfrm>
          </p:grpSpPr>
          <p:sp>
            <p:nvSpPr>
              <p:cNvPr id="3166" name="Google Shape;3166;p71"/>
              <p:cNvSpPr/>
              <p:nvPr/>
            </p:nvSpPr>
            <p:spPr>
              <a:xfrm>
                <a:off x="1712541" y="3729479"/>
                <a:ext cx="497389" cy="685349"/>
              </a:xfrm>
              <a:custGeom>
                <a:rect b="b" l="l" r="r" t="t"/>
                <a:pathLst>
                  <a:path extrusionOk="0" h="926147" w="672147">
                    <a:moveTo>
                      <a:pt x="0" y="926084"/>
                    </a:moveTo>
                    <a:lnTo>
                      <a:pt x="0" y="0"/>
                    </a:lnTo>
                    <a:lnTo>
                      <a:pt x="149161" y="0"/>
                    </a:lnTo>
                    <a:lnTo>
                      <a:pt x="149161" y="331026"/>
                    </a:lnTo>
                    <a:lnTo>
                      <a:pt x="223711" y="331026"/>
                    </a:lnTo>
                    <a:lnTo>
                      <a:pt x="223711" y="264986"/>
                    </a:lnTo>
                    <a:lnTo>
                      <a:pt x="523049" y="264986"/>
                    </a:lnTo>
                    <a:lnTo>
                      <a:pt x="523049" y="331026"/>
                    </a:lnTo>
                    <a:lnTo>
                      <a:pt x="597598" y="331026"/>
                    </a:lnTo>
                    <a:lnTo>
                      <a:pt x="597598" y="397066"/>
                    </a:lnTo>
                    <a:lnTo>
                      <a:pt x="672148" y="397066"/>
                    </a:lnTo>
                    <a:lnTo>
                      <a:pt x="672148" y="794068"/>
                    </a:lnTo>
                    <a:lnTo>
                      <a:pt x="597598" y="794068"/>
                    </a:lnTo>
                    <a:lnTo>
                      <a:pt x="597598" y="860108"/>
                    </a:lnTo>
                    <a:lnTo>
                      <a:pt x="523049" y="860108"/>
                    </a:lnTo>
                    <a:lnTo>
                      <a:pt x="523049" y="926148"/>
                    </a:lnTo>
                    <a:lnTo>
                      <a:pt x="223711" y="926148"/>
                    </a:lnTo>
                    <a:lnTo>
                      <a:pt x="223711" y="860108"/>
                    </a:lnTo>
                    <a:lnTo>
                      <a:pt x="149161" y="860108"/>
                    </a:lnTo>
                    <a:lnTo>
                      <a:pt x="149161" y="926148"/>
                    </a:lnTo>
                    <a:lnTo>
                      <a:pt x="0" y="926148"/>
                    </a:lnTo>
                    <a:close/>
                    <a:moveTo>
                      <a:pt x="447992" y="794068"/>
                    </a:moveTo>
                    <a:lnTo>
                      <a:pt x="447992" y="728027"/>
                    </a:lnTo>
                    <a:lnTo>
                      <a:pt x="523113" y="728027"/>
                    </a:lnTo>
                    <a:lnTo>
                      <a:pt x="523113" y="463042"/>
                    </a:lnTo>
                    <a:lnTo>
                      <a:pt x="447992" y="463042"/>
                    </a:lnTo>
                    <a:lnTo>
                      <a:pt x="447992" y="397002"/>
                    </a:lnTo>
                    <a:lnTo>
                      <a:pt x="223711" y="397002"/>
                    </a:lnTo>
                    <a:lnTo>
                      <a:pt x="223711" y="463042"/>
                    </a:lnTo>
                    <a:lnTo>
                      <a:pt x="149161" y="463042"/>
                    </a:lnTo>
                    <a:lnTo>
                      <a:pt x="149161" y="728027"/>
                    </a:lnTo>
                    <a:lnTo>
                      <a:pt x="223711" y="728027"/>
                    </a:lnTo>
                    <a:lnTo>
                      <a:pt x="223711" y="794068"/>
                    </a:lnTo>
                    <a:lnTo>
                      <a:pt x="447992" y="79406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67" name="Google Shape;3167;p71"/>
              <p:cNvSpPr/>
              <p:nvPr/>
            </p:nvSpPr>
            <p:spPr>
              <a:xfrm>
                <a:off x="2049409" y="3974898"/>
                <a:ext cx="104364" cy="98114"/>
              </a:xfrm>
              <a:custGeom>
                <a:rect b="b" l="l" r="r" t="t"/>
                <a:pathLst>
                  <a:path extrusionOk="0" h="132587" w="141033">
                    <a:moveTo>
                      <a:pt x="0" y="0"/>
                    </a:moveTo>
                    <a:lnTo>
                      <a:pt x="141034" y="0"/>
                    </a:lnTo>
                    <a:lnTo>
                      <a:pt x="141034"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68" name="Google Shape;3168;p71"/>
              <p:cNvSpPr/>
              <p:nvPr/>
            </p:nvSpPr>
            <p:spPr>
              <a:xfrm>
                <a:off x="1744815" y="3729480"/>
                <a:ext cx="104364" cy="685302"/>
              </a:xfrm>
              <a:custGeom>
                <a:rect b="b" l="l" r="r" t="t"/>
                <a:pathLst>
                  <a:path extrusionOk="0" h="926084" w="141033">
                    <a:moveTo>
                      <a:pt x="0" y="0"/>
                    </a:moveTo>
                    <a:lnTo>
                      <a:pt x="141034" y="0"/>
                    </a:lnTo>
                    <a:lnTo>
                      <a:pt x="141034" y="926084"/>
                    </a:lnTo>
                    <a:lnTo>
                      <a:pt x="0" y="926084"/>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69" name="Google Shape;3169;p71"/>
              <p:cNvSpPr/>
              <p:nvPr/>
            </p:nvSpPr>
            <p:spPr>
              <a:xfrm>
                <a:off x="2049409" y="4269457"/>
                <a:ext cx="104364" cy="98114"/>
              </a:xfrm>
              <a:custGeom>
                <a:rect b="b" l="l" r="r" t="t"/>
                <a:pathLst>
                  <a:path extrusionOk="0" h="132587" w="141033">
                    <a:moveTo>
                      <a:pt x="0" y="0"/>
                    </a:moveTo>
                    <a:lnTo>
                      <a:pt x="141034" y="0"/>
                    </a:lnTo>
                    <a:lnTo>
                      <a:pt x="141034"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grpSp>
        <p:nvGrpSpPr>
          <p:cNvPr id="3170" name="Google Shape;3170;p71"/>
          <p:cNvGrpSpPr/>
          <p:nvPr/>
        </p:nvGrpSpPr>
        <p:grpSpPr>
          <a:xfrm>
            <a:off x="408341" y="3771938"/>
            <a:ext cx="1182786" cy="1207504"/>
            <a:chOff x="151447" y="3590017"/>
            <a:chExt cx="946911" cy="966699"/>
          </a:xfrm>
        </p:grpSpPr>
        <p:grpSp>
          <p:nvGrpSpPr>
            <p:cNvPr id="3171" name="Google Shape;3171;p71"/>
            <p:cNvGrpSpPr/>
            <p:nvPr/>
          </p:nvGrpSpPr>
          <p:grpSpPr>
            <a:xfrm>
              <a:off x="151447" y="3590017"/>
              <a:ext cx="946911" cy="966699"/>
              <a:chOff x="373316" y="340487"/>
              <a:chExt cx="1276160" cy="1302829"/>
            </a:xfrm>
          </p:grpSpPr>
          <p:sp>
            <p:nvSpPr>
              <p:cNvPr id="3172" name="Google Shape;3172;p71"/>
              <p:cNvSpPr/>
              <p:nvPr/>
            </p:nvSpPr>
            <p:spPr>
              <a:xfrm>
                <a:off x="373316" y="340487"/>
                <a:ext cx="1269809" cy="1296479"/>
              </a:xfrm>
              <a:custGeom>
                <a:rect b="b" l="l" r="r" t="t"/>
                <a:pathLst>
                  <a:path extrusionOk="0" h="1296479" w="1269809">
                    <a:moveTo>
                      <a:pt x="0" y="0"/>
                    </a:moveTo>
                    <a:lnTo>
                      <a:pt x="1269810" y="0"/>
                    </a:lnTo>
                    <a:lnTo>
                      <a:pt x="1269810" y="1296480"/>
                    </a:lnTo>
                    <a:lnTo>
                      <a:pt x="0" y="1296480"/>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73" name="Google Shape;3173;p71"/>
              <p:cNvSpPr/>
              <p:nvPr/>
            </p:nvSpPr>
            <p:spPr>
              <a:xfrm>
                <a:off x="1643126"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74" name="Google Shape;3174;p71"/>
              <p:cNvSpPr/>
              <p:nvPr/>
            </p:nvSpPr>
            <p:spPr>
              <a:xfrm>
                <a:off x="557911"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75" name="Google Shape;3175;p71"/>
              <p:cNvSpPr/>
              <p:nvPr/>
            </p:nvSpPr>
            <p:spPr>
              <a:xfrm>
                <a:off x="742505"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76" name="Google Shape;3176;p71"/>
              <p:cNvSpPr/>
              <p:nvPr/>
            </p:nvSpPr>
            <p:spPr>
              <a:xfrm>
                <a:off x="927100"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77" name="Google Shape;3177;p71"/>
              <p:cNvSpPr/>
              <p:nvPr/>
            </p:nvSpPr>
            <p:spPr>
              <a:xfrm>
                <a:off x="1111631"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78" name="Google Shape;3178;p71"/>
              <p:cNvSpPr/>
              <p:nvPr/>
            </p:nvSpPr>
            <p:spPr>
              <a:xfrm>
                <a:off x="1296225"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79" name="Google Shape;3179;p71"/>
              <p:cNvSpPr/>
              <p:nvPr/>
            </p:nvSpPr>
            <p:spPr>
              <a:xfrm>
                <a:off x="1480820"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80" name="Google Shape;3180;p71"/>
              <p:cNvSpPr/>
              <p:nvPr/>
            </p:nvSpPr>
            <p:spPr>
              <a:xfrm>
                <a:off x="373316" y="525653"/>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81" name="Google Shape;3181;p71"/>
              <p:cNvSpPr/>
              <p:nvPr/>
            </p:nvSpPr>
            <p:spPr>
              <a:xfrm>
                <a:off x="373316" y="34048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82" name="Google Shape;3182;p71"/>
              <p:cNvSpPr/>
              <p:nvPr/>
            </p:nvSpPr>
            <p:spPr>
              <a:xfrm>
                <a:off x="373316" y="145173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83" name="Google Shape;3183;p71"/>
              <p:cNvSpPr/>
              <p:nvPr/>
            </p:nvSpPr>
            <p:spPr>
              <a:xfrm>
                <a:off x="373316" y="1636966"/>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84" name="Google Shape;3184;p71"/>
              <p:cNvSpPr/>
              <p:nvPr/>
            </p:nvSpPr>
            <p:spPr>
              <a:xfrm>
                <a:off x="373316" y="126650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85" name="Google Shape;3185;p71"/>
              <p:cNvSpPr/>
              <p:nvPr/>
            </p:nvSpPr>
            <p:spPr>
              <a:xfrm>
                <a:off x="373316" y="1081278"/>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86" name="Google Shape;3186;p71"/>
              <p:cNvSpPr/>
              <p:nvPr/>
            </p:nvSpPr>
            <p:spPr>
              <a:xfrm>
                <a:off x="373316" y="89611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87" name="Google Shape;3187;p71"/>
              <p:cNvSpPr/>
              <p:nvPr/>
            </p:nvSpPr>
            <p:spPr>
              <a:xfrm>
                <a:off x="373316" y="71088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nvGrpSpPr>
            <p:cNvPr id="3188" name="Google Shape;3188;p71"/>
            <p:cNvGrpSpPr/>
            <p:nvPr/>
          </p:nvGrpSpPr>
          <p:grpSpPr>
            <a:xfrm>
              <a:off x="288463" y="3729601"/>
              <a:ext cx="685212" cy="687570"/>
              <a:chOff x="288463" y="3729601"/>
              <a:chExt cx="685212" cy="687570"/>
            </a:xfrm>
          </p:grpSpPr>
          <p:sp>
            <p:nvSpPr>
              <p:cNvPr id="3189" name="Google Shape;3189;p71"/>
              <p:cNvSpPr/>
              <p:nvPr/>
            </p:nvSpPr>
            <p:spPr>
              <a:xfrm>
                <a:off x="288463" y="3729601"/>
                <a:ext cx="685212" cy="687570"/>
              </a:xfrm>
              <a:custGeom>
                <a:rect b="b" l="l" r="r" t="t"/>
                <a:pathLst>
                  <a:path extrusionOk="0" h="926020" w="922845">
                    <a:moveTo>
                      <a:pt x="204724" y="925894"/>
                    </a:moveTo>
                    <a:lnTo>
                      <a:pt x="204724" y="833438"/>
                    </a:lnTo>
                    <a:lnTo>
                      <a:pt x="102362" y="833438"/>
                    </a:lnTo>
                    <a:lnTo>
                      <a:pt x="102362" y="740982"/>
                    </a:lnTo>
                    <a:lnTo>
                      <a:pt x="0" y="740982"/>
                    </a:lnTo>
                    <a:lnTo>
                      <a:pt x="0" y="555371"/>
                    </a:lnTo>
                    <a:lnTo>
                      <a:pt x="102362" y="555371"/>
                    </a:lnTo>
                    <a:lnTo>
                      <a:pt x="102362" y="462915"/>
                    </a:lnTo>
                    <a:lnTo>
                      <a:pt x="307150" y="462915"/>
                    </a:lnTo>
                    <a:lnTo>
                      <a:pt x="307150" y="370459"/>
                    </a:lnTo>
                    <a:lnTo>
                      <a:pt x="718122" y="370459"/>
                    </a:lnTo>
                    <a:lnTo>
                      <a:pt x="718122" y="277368"/>
                    </a:lnTo>
                    <a:lnTo>
                      <a:pt x="615061" y="277368"/>
                    </a:lnTo>
                    <a:lnTo>
                      <a:pt x="615061" y="184912"/>
                    </a:lnTo>
                    <a:lnTo>
                      <a:pt x="307213" y="184912"/>
                    </a:lnTo>
                    <a:lnTo>
                      <a:pt x="307213" y="277368"/>
                    </a:lnTo>
                    <a:lnTo>
                      <a:pt x="63" y="277368"/>
                    </a:lnTo>
                    <a:lnTo>
                      <a:pt x="63" y="184912"/>
                    </a:lnTo>
                    <a:lnTo>
                      <a:pt x="102425" y="184912"/>
                    </a:lnTo>
                    <a:lnTo>
                      <a:pt x="102425" y="92456"/>
                    </a:lnTo>
                    <a:lnTo>
                      <a:pt x="204788" y="92456"/>
                    </a:lnTo>
                    <a:lnTo>
                      <a:pt x="204788" y="0"/>
                    </a:lnTo>
                    <a:lnTo>
                      <a:pt x="718122" y="0"/>
                    </a:lnTo>
                    <a:lnTo>
                      <a:pt x="718122" y="92456"/>
                    </a:lnTo>
                    <a:lnTo>
                      <a:pt x="820484" y="92456"/>
                    </a:lnTo>
                    <a:lnTo>
                      <a:pt x="820484" y="184912"/>
                    </a:lnTo>
                    <a:lnTo>
                      <a:pt x="922845" y="184912"/>
                    </a:lnTo>
                    <a:lnTo>
                      <a:pt x="922845" y="926021"/>
                    </a:lnTo>
                    <a:lnTo>
                      <a:pt x="718058" y="926021"/>
                    </a:lnTo>
                    <a:lnTo>
                      <a:pt x="718058" y="833565"/>
                    </a:lnTo>
                    <a:lnTo>
                      <a:pt x="614998" y="833565"/>
                    </a:lnTo>
                    <a:lnTo>
                      <a:pt x="614998" y="926021"/>
                    </a:lnTo>
                    <a:lnTo>
                      <a:pt x="204724" y="926021"/>
                    </a:lnTo>
                    <a:close/>
                    <a:moveTo>
                      <a:pt x="614998" y="740918"/>
                    </a:moveTo>
                    <a:lnTo>
                      <a:pt x="614998" y="648462"/>
                    </a:lnTo>
                    <a:lnTo>
                      <a:pt x="718058" y="648462"/>
                    </a:lnTo>
                    <a:lnTo>
                      <a:pt x="718058" y="462852"/>
                    </a:lnTo>
                    <a:lnTo>
                      <a:pt x="614998" y="462852"/>
                    </a:lnTo>
                    <a:lnTo>
                      <a:pt x="614998" y="555308"/>
                    </a:lnTo>
                    <a:lnTo>
                      <a:pt x="255968" y="555308"/>
                    </a:lnTo>
                    <a:lnTo>
                      <a:pt x="255968" y="740918"/>
                    </a:lnTo>
                    <a:lnTo>
                      <a:pt x="614998" y="74091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chemeClr val="dk1"/>
                  </a:solidFill>
                </a:endParaRPr>
              </a:p>
            </p:txBody>
          </p:sp>
          <p:sp>
            <p:nvSpPr>
              <p:cNvPr id="3190" name="Google Shape;3190;p71"/>
              <p:cNvSpPr/>
              <p:nvPr/>
            </p:nvSpPr>
            <p:spPr>
              <a:xfrm>
                <a:off x="425385" y="4318234"/>
                <a:ext cx="250690" cy="98446"/>
              </a:xfrm>
              <a:custGeom>
                <a:rect b="b" l="l" r="r" t="t"/>
                <a:pathLst>
                  <a:path extrusionOk="0" h="132587" w="337629">
                    <a:moveTo>
                      <a:pt x="0" y="0"/>
                    </a:moveTo>
                    <a:lnTo>
                      <a:pt x="337630" y="0"/>
                    </a:lnTo>
                    <a:lnTo>
                      <a:pt x="337630"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91" name="Google Shape;3191;p71"/>
              <p:cNvSpPr/>
              <p:nvPr/>
            </p:nvSpPr>
            <p:spPr>
              <a:xfrm>
                <a:off x="722694" y="4043401"/>
                <a:ext cx="250690" cy="98446"/>
              </a:xfrm>
              <a:custGeom>
                <a:rect b="b" l="l" r="r" t="t"/>
                <a:pathLst>
                  <a:path extrusionOk="0" h="132587" w="337629">
                    <a:moveTo>
                      <a:pt x="0" y="0"/>
                    </a:moveTo>
                    <a:lnTo>
                      <a:pt x="337629" y="0"/>
                    </a:lnTo>
                    <a:lnTo>
                      <a:pt x="337629"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grpSp>
        <p:nvGrpSpPr>
          <p:cNvPr id="3192" name="Google Shape;3192;p71"/>
          <p:cNvGrpSpPr/>
          <p:nvPr/>
        </p:nvGrpSpPr>
        <p:grpSpPr>
          <a:xfrm>
            <a:off x="5595261" y="3592394"/>
            <a:ext cx="3255228" cy="1400653"/>
            <a:chOff x="2267909" y="2831175"/>
            <a:chExt cx="4608193" cy="1982804"/>
          </a:xfrm>
        </p:grpSpPr>
        <p:grpSp>
          <p:nvGrpSpPr>
            <p:cNvPr id="3193" name="Google Shape;3193;p71"/>
            <p:cNvGrpSpPr/>
            <p:nvPr/>
          </p:nvGrpSpPr>
          <p:grpSpPr>
            <a:xfrm>
              <a:off x="2267909" y="3080044"/>
              <a:ext cx="4608193" cy="1733935"/>
              <a:chOff x="5485193" y="340487"/>
              <a:chExt cx="3462464" cy="1302829"/>
            </a:xfrm>
          </p:grpSpPr>
          <p:sp>
            <p:nvSpPr>
              <p:cNvPr id="3194" name="Google Shape;3194;p71"/>
              <p:cNvSpPr/>
              <p:nvPr/>
            </p:nvSpPr>
            <p:spPr>
              <a:xfrm>
                <a:off x="5485193" y="340487"/>
                <a:ext cx="3462464" cy="1296479"/>
              </a:xfrm>
              <a:custGeom>
                <a:rect b="b" l="l" r="r" t="t"/>
                <a:pathLst>
                  <a:path extrusionOk="0" h="1296479" w="3462464">
                    <a:moveTo>
                      <a:pt x="0" y="0"/>
                    </a:moveTo>
                    <a:lnTo>
                      <a:pt x="3462464" y="0"/>
                    </a:lnTo>
                    <a:lnTo>
                      <a:pt x="3462464" y="1296480"/>
                    </a:lnTo>
                    <a:lnTo>
                      <a:pt x="0" y="1296480"/>
                    </a:lnTo>
                    <a:close/>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95" name="Google Shape;3195;p71"/>
              <p:cNvSpPr/>
              <p:nvPr/>
            </p:nvSpPr>
            <p:spPr>
              <a:xfrm>
                <a:off x="784021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96" name="Google Shape;3196;p71"/>
              <p:cNvSpPr/>
              <p:nvPr/>
            </p:nvSpPr>
            <p:spPr>
              <a:xfrm>
                <a:off x="802481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97" name="Google Shape;3197;p71"/>
              <p:cNvSpPr/>
              <p:nvPr/>
            </p:nvSpPr>
            <p:spPr>
              <a:xfrm>
                <a:off x="820934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98" name="Google Shape;3198;p71"/>
              <p:cNvSpPr/>
              <p:nvPr/>
            </p:nvSpPr>
            <p:spPr>
              <a:xfrm>
                <a:off x="839393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99" name="Google Shape;3199;p71"/>
              <p:cNvSpPr/>
              <p:nvPr/>
            </p:nvSpPr>
            <p:spPr>
              <a:xfrm>
                <a:off x="857853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00" name="Google Shape;3200;p71"/>
              <p:cNvSpPr/>
              <p:nvPr/>
            </p:nvSpPr>
            <p:spPr>
              <a:xfrm>
                <a:off x="876306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01" name="Google Shape;3201;p71"/>
              <p:cNvSpPr/>
              <p:nvPr/>
            </p:nvSpPr>
            <p:spPr>
              <a:xfrm>
                <a:off x="675500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02" name="Google Shape;3202;p71"/>
              <p:cNvSpPr/>
              <p:nvPr/>
            </p:nvSpPr>
            <p:spPr>
              <a:xfrm>
                <a:off x="693959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03" name="Google Shape;3203;p71"/>
              <p:cNvSpPr/>
              <p:nvPr/>
            </p:nvSpPr>
            <p:spPr>
              <a:xfrm>
                <a:off x="712412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04" name="Google Shape;3204;p71"/>
              <p:cNvSpPr/>
              <p:nvPr/>
            </p:nvSpPr>
            <p:spPr>
              <a:xfrm>
                <a:off x="730872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05" name="Google Shape;3205;p71"/>
              <p:cNvSpPr/>
              <p:nvPr/>
            </p:nvSpPr>
            <p:spPr>
              <a:xfrm>
                <a:off x="749331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06" name="Google Shape;3206;p71"/>
              <p:cNvSpPr/>
              <p:nvPr/>
            </p:nvSpPr>
            <p:spPr>
              <a:xfrm>
                <a:off x="7677911"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07" name="Google Shape;3207;p71"/>
              <p:cNvSpPr/>
              <p:nvPr/>
            </p:nvSpPr>
            <p:spPr>
              <a:xfrm>
                <a:off x="566978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08" name="Google Shape;3208;p71"/>
              <p:cNvSpPr/>
              <p:nvPr/>
            </p:nvSpPr>
            <p:spPr>
              <a:xfrm>
                <a:off x="585438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09" name="Google Shape;3209;p71"/>
              <p:cNvSpPr/>
              <p:nvPr/>
            </p:nvSpPr>
            <p:spPr>
              <a:xfrm>
                <a:off x="603897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10" name="Google Shape;3210;p71"/>
              <p:cNvSpPr/>
              <p:nvPr/>
            </p:nvSpPr>
            <p:spPr>
              <a:xfrm>
                <a:off x="622350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11" name="Google Shape;3211;p71"/>
              <p:cNvSpPr/>
              <p:nvPr/>
            </p:nvSpPr>
            <p:spPr>
              <a:xfrm>
                <a:off x="640810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12" name="Google Shape;3212;p71"/>
              <p:cNvSpPr/>
              <p:nvPr/>
            </p:nvSpPr>
            <p:spPr>
              <a:xfrm>
                <a:off x="659269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13" name="Google Shape;3213;p71"/>
              <p:cNvSpPr/>
              <p:nvPr/>
            </p:nvSpPr>
            <p:spPr>
              <a:xfrm>
                <a:off x="5485193" y="525653"/>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14" name="Google Shape;3214;p71"/>
              <p:cNvSpPr/>
              <p:nvPr/>
            </p:nvSpPr>
            <p:spPr>
              <a:xfrm>
                <a:off x="5485193" y="1451737"/>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15" name="Google Shape;3215;p71"/>
              <p:cNvSpPr/>
              <p:nvPr/>
            </p:nvSpPr>
            <p:spPr>
              <a:xfrm>
                <a:off x="5485193" y="1636966"/>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16" name="Google Shape;3216;p71"/>
              <p:cNvSpPr/>
              <p:nvPr/>
            </p:nvSpPr>
            <p:spPr>
              <a:xfrm>
                <a:off x="5485193" y="1266507"/>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17" name="Google Shape;3217;p71"/>
              <p:cNvSpPr/>
              <p:nvPr/>
            </p:nvSpPr>
            <p:spPr>
              <a:xfrm>
                <a:off x="5485193" y="1081278"/>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18" name="Google Shape;3218;p71"/>
              <p:cNvSpPr/>
              <p:nvPr/>
            </p:nvSpPr>
            <p:spPr>
              <a:xfrm>
                <a:off x="5485193" y="896112"/>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19" name="Google Shape;3219;p71"/>
              <p:cNvSpPr/>
              <p:nvPr/>
            </p:nvSpPr>
            <p:spPr>
              <a:xfrm>
                <a:off x="5485193" y="710882"/>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220" name="Google Shape;3220;p71"/>
            <p:cNvSpPr/>
            <p:nvPr/>
          </p:nvSpPr>
          <p:spPr>
            <a:xfrm>
              <a:off x="2764500" y="3326025"/>
              <a:ext cx="1195167" cy="737592"/>
            </a:xfrm>
            <a:custGeom>
              <a:rect b="b" l="l" r="r" t="t"/>
              <a:pathLst>
                <a:path extrusionOk="0" h="555625" w="922909">
                  <a:moveTo>
                    <a:pt x="0" y="0"/>
                  </a:moveTo>
                  <a:lnTo>
                    <a:pt x="922909" y="0"/>
                  </a:lnTo>
                  <a:lnTo>
                    <a:pt x="922909" y="555625"/>
                  </a:lnTo>
                  <a:lnTo>
                    <a:pt x="0" y="555625"/>
                  </a:lnTo>
                  <a:close/>
                </a:path>
              </a:pathLst>
            </a:custGeom>
            <a:solidFill>
              <a:schemeClr val="accent5"/>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21" name="Google Shape;3221;p71"/>
            <p:cNvSpPr/>
            <p:nvPr/>
          </p:nvSpPr>
          <p:spPr>
            <a:xfrm>
              <a:off x="5406200" y="2831175"/>
              <a:ext cx="974139" cy="985252"/>
            </a:xfrm>
            <a:custGeom>
              <a:rect b="b" l="l" r="r" t="t"/>
              <a:pathLst>
                <a:path extrusionOk="0" h="740791" w="740790">
                  <a:moveTo>
                    <a:pt x="740791" y="370395"/>
                  </a:moveTo>
                  <a:cubicBezTo>
                    <a:pt x="740791" y="574959"/>
                    <a:pt x="574959" y="740791"/>
                    <a:pt x="370396" y="740791"/>
                  </a:cubicBezTo>
                  <a:cubicBezTo>
                    <a:pt x="165832" y="740791"/>
                    <a:pt x="0" y="574959"/>
                    <a:pt x="0" y="370395"/>
                  </a:cubicBezTo>
                  <a:cubicBezTo>
                    <a:pt x="0" y="165832"/>
                    <a:pt x="165832" y="0"/>
                    <a:pt x="370396" y="0"/>
                  </a:cubicBezTo>
                  <a:cubicBezTo>
                    <a:pt x="574959" y="0"/>
                    <a:pt x="740791" y="165832"/>
                    <a:pt x="740791" y="370395"/>
                  </a:cubicBezTo>
                  <a:close/>
                </a:path>
              </a:pathLst>
            </a:custGeom>
            <a:solidFill>
              <a:schemeClr val="accent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22" name="Google Shape;3222;p71"/>
            <p:cNvSpPr/>
            <p:nvPr/>
          </p:nvSpPr>
          <p:spPr>
            <a:xfrm>
              <a:off x="4203775" y="3816425"/>
              <a:ext cx="736446" cy="738062"/>
            </a:xfrm>
            <a:custGeom>
              <a:rect b="b" l="l" r="r" t="t"/>
              <a:pathLst>
                <a:path extrusionOk="0" h="581151" w="553719">
                  <a:moveTo>
                    <a:pt x="553720" y="581152"/>
                  </a:moveTo>
                  <a:lnTo>
                    <a:pt x="0" y="581152"/>
                  </a:lnTo>
                  <a:lnTo>
                    <a:pt x="0" y="0"/>
                  </a:lnTo>
                  <a:lnTo>
                    <a:pt x="553720" y="581152"/>
                  </a:lnTo>
                  <a:close/>
                </a:path>
              </a:pathLst>
            </a:custGeom>
            <a:solidFill>
              <a:schemeClr val="accent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nvGrpSpPr>
          <p:cNvPr id="3223" name="Google Shape;3223;p71"/>
          <p:cNvGrpSpPr/>
          <p:nvPr/>
        </p:nvGrpSpPr>
        <p:grpSpPr>
          <a:xfrm>
            <a:off x="4223410" y="2582328"/>
            <a:ext cx="1864298" cy="842496"/>
            <a:chOff x="4223410" y="2582328"/>
            <a:chExt cx="1864298" cy="842496"/>
          </a:xfrm>
        </p:grpSpPr>
        <p:grpSp>
          <p:nvGrpSpPr>
            <p:cNvPr id="3224" name="Google Shape;3224;p71"/>
            <p:cNvGrpSpPr/>
            <p:nvPr/>
          </p:nvGrpSpPr>
          <p:grpSpPr>
            <a:xfrm>
              <a:off x="4223410" y="2582328"/>
              <a:ext cx="1864298" cy="842496"/>
              <a:chOff x="5351018" y="4955476"/>
              <a:chExt cx="3054223" cy="1380236"/>
            </a:xfrm>
          </p:grpSpPr>
          <p:sp>
            <p:nvSpPr>
              <p:cNvPr id="3225" name="Google Shape;3225;p71"/>
              <p:cNvSpPr/>
              <p:nvPr/>
            </p:nvSpPr>
            <p:spPr>
              <a:xfrm>
                <a:off x="5411978" y="5018976"/>
                <a:ext cx="2932239" cy="1253236"/>
              </a:xfrm>
              <a:custGeom>
                <a:rect b="b" l="l" r="r" t="t"/>
                <a:pathLst>
                  <a:path extrusionOk="0" h="1253236" w="2932239">
                    <a:moveTo>
                      <a:pt x="0" y="0"/>
                    </a:moveTo>
                    <a:lnTo>
                      <a:pt x="2932240" y="0"/>
                    </a:lnTo>
                    <a:lnTo>
                      <a:pt x="2932240" y="1253236"/>
                    </a:lnTo>
                    <a:lnTo>
                      <a:pt x="0" y="1253236"/>
                    </a:lnTo>
                    <a:close/>
                  </a:path>
                </a:pathLst>
              </a:custGeom>
              <a:solidFill>
                <a:schemeClr val="lt2"/>
              </a:solidFill>
              <a:ln cap="flat" cmpd="sng" w="9525">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26" name="Google Shape;3226;p71"/>
              <p:cNvSpPr/>
              <p:nvPr/>
            </p:nvSpPr>
            <p:spPr>
              <a:xfrm>
                <a:off x="5351018" y="4955476"/>
                <a:ext cx="121920" cy="127000"/>
              </a:xfrm>
              <a:custGeom>
                <a:rect b="b" l="l" r="r" t="t"/>
                <a:pathLst>
                  <a:path extrusionOk="0" h="127000" w="121920">
                    <a:moveTo>
                      <a:pt x="0" y="0"/>
                    </a:moveTo>
                    <a:lnTo>
                      <a:pt x="121920" y="0"/>
                    </a:lnTo>
                    <a:lnTo>
                      <a:pt x="121920" y="127000"/>
                    </a:lnTo>
                    <a:lnTo>
                      <a:pt x="0" y="127000"/>
                    </a:lnTo>
                    <a:close/>
                  </a:path>
                </a:pathLst>
              </a:custGeom>
              <a:solidFill>
                <a:schemeClr val="lt2"/>
              </a:solidFill>
              <a:ln cap="flat" cmpd="sng" w="9525">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27" name="Google Shape;3227;p71"/>
              <p:cNvSpPr/>
              <p:nvPr/>
            </p:nvSpPr>
            <p:spPr>
              <a:xfrm>
                <a:off x="5351018" y="6208712"/>
                <a:ext cx="121920" cy="127000"/>
              </a:xfrm>
              <a:custGeom>
                <a:rect b="b" l="l" r="r" t="t"/>
                <a:pathLst>
                  <a:path extrusionOk="0" h="127000" w="121920">
                    <a:moveTo>
                      <a:pt x="0" y="0"/>
                    </a:moveTo>
                    <a:lnTo>
                      <a:pt x="121920" y="0"/>
                    </a:lnTo>
                    <a:lnTo>
                      <a:pt x="121920" y="127000"/>
                    </a:lnTo>
                    <a:lnTo>
                      <a:pt x="0" y="127000"/>
                    </a:lnTo>
                    <a:close/>
                  </a:path>
                </a:pathLst>
              </a:custGeom>
              <a:solidFill>
                <a:schemeClr val="lt2"/>
              </a:solidFill>
              <a:ln cap="flat" cmpd="sng" w="9525">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28" name="Google Shape;3228;p71"/>
              <p:cNvSpPr/>
              <p:nvPr/>
            </p:nvSpPr>
            <p:spPr>
              <a:xfrm>
                <a:off x="8283321" y="4955476"/>
                <a:ext cx="121920" cy="127000"/>
              </a:xfrm>
              <a:custGeom>
                <a:rect b="b" l="l" r="r" t="t"/>
                <a:pathLst>
                  <a:path extrusionOk="0" h="127000" w="121920">
                    <a:moveTo>
                      <a:pt x="0" y="0"/>
                    </a:moveTo>
                    <a:lnTo>
                      <a:pt x="121919" y="0"/>
                    </a:lnTo>
                    <a:lnTo>
                      <a:pt x="121919" y="127000"/>
                    </a:lnTo>
                    <a:lnTo>
                      <a:pt x="0" y="127000"/>
                    </a:lnTo>
                    <a:close/>
                  </a:path>
                </a:pathLst>
              </a:custGeom>
              <a:solidFill>
                <a:schemeClr val="lt2"/>
              </a:solidFill>
              <a:ln cap="flat" cmpd="sng" w="9525">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29" name="Google Shape;3229;p71"/>
              <p:cNvSpPr/>
              <p:nvPr/>
            </p:nvSpPr>
            <p:spPr>
              <a:xfrm>
                <a:off x="8283321" y="6208712"/>
                <a:ext cx="121920" cy="127000"/>
              </a:xfrm>
              <a:custGeom>
                <a:rect b="b" l="l" r="r" t="t"/>
                <a:pathLst>
                  <a:path extrusionOk="0" h="127000" w="121920">
                    <a:moveTo>
                      <a:pt x="0" y="0"/>
                    </a:moveTo>
                    <a:lnTo>
                      <a:pt x="121919" y="0"/>
                    </a:lnTo>
                    <a:lnTo>
                      <a:pt x="121919" y="127000"/>
                    </a:lnTo>
                    <a:lnTo>
                      <a:pt x="0" y="127000"/>
                    </a:lnTo>
                    <a:close/>
                  </a:path>
                </a:pathLst>
              </a:custGeom>
              <a:solidFill>
                <a:schemeClr val="lt2"/>
              </a:solidFill>
              <a:ln cap="flat" cmpd="sng" w="9525">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230" name="Google Shape;3230;p71"/>
            <p:cNvSpPr/>
            <p:nvPr/>
          </p:nvSpPr>
          <p:spPr>
            <a:xfrm rot="-2281363">
              <a:off x="5711827" y="2862243"/>
              <a:ext cx="130156" cy="137606"/>
            </a:xfrm>
            <a:custGeom>
              <a:rect b="b" l="l" r="r" t="t"/>
              <a:pathLst>
                <a:path extrusionOk="0" h="5504" w="5206">
                  <a:moveTo>
                    <a:pt x="2726" y="0"/>
                  </a:moveTo>
                  <a:lnTo>
                    <a:pt x="0" y="5493"/>
                  </a:lnTo>
                  <a:lnTo>
                    <a:pt x="2591" y="4653"/>
                  </a:lnTo>
                  <a:lnTo>
                    <a:pt x="5206" y="5504"/>
                  </a:lnTo>
                  <a:close/>
                </a:path>
              </a:pathLst>
            </a:custGeom>
            <a:solidFill>
              <a:schemeClr val="lt2"/>
            </a:solidFill>
            <a:ln cap="flat" cmpd="sng" w="9525">
              <a:solidFill>
                <a:schemeClr val="accent4"/>
              </a:solidFill>
              <a:prstDash val="solid"/>
              <a:round/>
              <a:headEnd len="med" w="med" type="none"/>
              <a:tailEnd len="med" w="med" type="none"/>
            </a:ln>
          </p:spPr>
        </p:sp>
      </p:grpSp>
      <p:grpSp>
        <p:nvGrpSpPr>
          <p:cNvPr id="3231" name="Google Shape;3231;p71"/>
          <p:cNvGrpSpPr/>
          <p:nvPr/>
        </p:nvGrpSpPr>
        <p:grpSpPr>
          <a:xfrm>
            <a:off x="6693789" y="348418"/>
            <a:ext cx="2126684" cy="1475227"/>
            <a:chOff x="-1501353" y="1025810"/>
            <a:chExt cx="1717700" cy="1191525"/>
          </a:xfrm>
        </p:grpSpPr>
        <p:sp>
          <p:nvSpPr>
            <p:cNvPr id="3232" name="Google Shape;3232;p71"/>
            <p:cNvSpPr/>
            <p:nvPr/>
          </p:nvSpPr>
          <p:spPr>
            <a:xfrm>
              <a:off x="-1501353" y="1890733"/>
              <a:ext cx="1717700" cy="326602"/>
            </a:xfrm>
            <a:custGeom>
              <a:rect b="b" l="l" r="r" t="t"/>
              <a:pathLst>
                <a:path extrusionOk="0" h="326602" w="1717700">
                  <a:moveTo>
                    <a:pt x="0" y="0"/>
                  </a:moveTo>
                  <a:lnTo>
                    <a:pt x="1285361" y="0"/>
                  </a:lnTo>
                  <a:lnTo>
                    <a:pt x="1717700" y="326603"/>
                  </a:lnTo>
                  <a:lnTo>
                    <a:pt x="432340" y="326603"/>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33" name="Google Shape;3233;p71"/>
            <p:cNvSpPr/>
            <p:nvPr/>
          </p:nvSpPr>
          <p:spPr>
            <a:xfrm>
              <a:off x="-1501353" y="1674482"/>
              <a:ext cx="1717700" cy="326643"/>
            </a:xfrm>
            <a:custGeom>
              <a:rect b="b" l="l" r="r" t="t"/>
              <a:pathLst>
                <a:path extrusionOk="0" h="326643" w="1717700">
                  <a:moveTo>
                    <a:pt x="0" y="0"/>
                  </a:moveTo>
                  <a:lnTo>
                    <a:pt x="1285361" y="0"/>
                  </a:lnTo>
                  <a:lnTo>
                    <a:pt x="1717700" y="326643"/>
                  </a:lnTo>
                  <a:lnTo>
                    <a:pt x="432340" y="326643"/>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34" name="Google Shape;3234;p71"/>
            <p:cNvSpPr/>
            <p:nvPr/>
          </p:nvSpPr>
          <p:spPr>
            <a:xfrm>
              <a:off x="-1501353" y="1458272"/>
              <a:ext cx="1717700" cy="326602"/>
            </a:xfrm>
            <a:custGeom>
              <a:rect b="b" l="l" r="r" t="t"/>
              <a:pathLst>
                <a:path extrusionOk="0" h="326602" w="1717700">
                  <a:moveTo>
                    <a:pt x="0" y="0"/>
                  </a:moveTo>
                  <a:lnTo>
                    <a:pt x="1285361" y="0"/>
                  </a:lnTo>
                  <a:lnTo>
                    <a:pt x="1717700" y="326603"/>
                  </a:lnTo>
                  <a:lnTo>
                    <a:pt x="432340" y="326603"/>
                  </a:lnTo>
                  <a:lnTo>
                    <a:pt x="0" y="0"/>
                  </a:lnTo>
                  <a:close/>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35" name="Google Shape;3235;p71"/>
            <p:cNvSpPr/>
            <p:nvPr/>
          </p:nvSpPr>
          <p:spPr>
            <a:xfrm>
              <a:off x="-1501353" y="1242021"/>
              <a:ext cx="1717700" cy="326643"/>
            </a:xfrm>
            <a:custGeom>
              <a:rect b="b" l="l" r="r" t="t"/>
              <a:pathLst>
                <a:path extrusionOk="0" h="326643" w="1717700">
                  <a:moveTo>
                    <a:pt x="0" y="0"/>
                  </a:moveTo>
                  <a:lnTo>
                    <a:pt x="1285361" y="0"/>
                  </a:lnTo>
                  <a:lnTo>
                    <a:pt x="1717700" y="326643"/>
                  </a:lnTo>
                  <a:lnTo>
                    <a:pt x="432340" y="326643"/>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36" name="Google Shape;3236;p71"/>
            <p:cNvSpPr/>
            <p:nvPr/>
          </p:nvSpPr>
          <p:spPr>
            <a:xfrm>
              <a:off x="-1501353" y="1025810"/>
              <a:ext cx="1717700" cy="326602"/>
            </a:xfrm>
            <a:custGeom>
              <a:rect b="b" l="l" r="r" t="t"/>
              <a:pathLst>
                <a:path extrusionOk="0" h="326602" w="1717700">
                  <a:moveTo>
                    <a:pt x="0" y="0"/>
                  </a:moveTo>
                  <a:lnTo>
                    <a:pt x="1285361" y="0"/>
                  </a:lnTo>
                  <a:lnTo>
                    <a:pt x="1717700" y="326603"/>
                  </a:lnTo>
                  <a:lnTo>
                    <a:pt x="432340" y="326603"/>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6" name="Shape 1976"/>
        <p:cNvGrpSpPr/>
        <p:nvPr/>
      </p:nvGrpSpPr>
      <p:grpSpPr>
        <a:xfrm>
          <a:off x="0" y="0"/>
          <a:ext cx="0" cy="0"/>
          <a:chOff x="0" y="0"/>
          <a:chExt cx="0" cy="0"/>
        </a:xfrm>
      </p:grpSpPr>
      <p:sp>
        <p:nvSpPr>
          <p:cNvPr id="1977" name="Google Shape;1977;p47"/>
          <p:cNvSpPr/>
          <p:nvPr/>
        </p:nvSpPr>
        <p:spPr>
          <a:xfrm>
            <a:off x="353250" y="1371600"/>
            <a:ext cx="8437500" cy="3614100"/>
          </a:xfrm>
          <a:prstGeom prst="roundRect">
            <a:avLst>
              <a:gd fmla="val 1969"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8" name="Google Shape;1978;p47"/>
          <p:cNvSpPr/>
          <p:nvPr/>
        </p:nvSpPr>
        <p:spPr>
          <a:xfrm>
            <a:off x="5701896" y="1794150"/>
            <a:ext cx="2248500" cy="2861700"/>
          </a:xfrm>
          <a:prstGeom prst="roundRect">
            <a:avLst>
              <a:gd fmla="val 4721"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9" name="Google Shape;1979;p47"/>
          <p:cNvSpPr/>
          <p:nvPr/>
        </p:nvSpPr>
        <p:spPr>
          <a:xfrm>
            <a:off x="1337025" y="1794150"/>
            <a:ext cx="2248500" cy="2861700"/>
          </a:xfrm>
          <a:prstGeom prst="roundRect">
            <a:avLst>
              <a:gd fmla="val 4721"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980" name="Google Shape;1980;p47"/>
          <p:cNvGrpSpPr/>
          <p:nvPr/>
        </p:nvGrpSpPr>
        <p:grpSpPr>
          <a:xfrm>
            <a:off x="427350" y="1434150"/>
            <a:ext cx="277873" cy="68400"/>
            <a:chOff x="520925" y="1460325"/>
            <a:chExt cx="277873" cy="68400"/>
          </a:xfrm>
        </p:grpSpPr>
        <p:sp>
          <p:nvSpPr>
            <p:cNvPr id="1981" name="Google Shape;1981;p47"/>
            <p:cNvSpPr/>
            <p:nvPr/>
          </p:nvSpPr>
          <p:spPr>
            <a:xfrm>
              <a:off x="520925" y="1460325"/>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82" name="Google Shape;1982;p47"/>
            <p:cNvSpPr/>
            <p:nvPr/>
          </p:nvSpPr>
          <p:spPr>
            <a:xfrm>
              <a:off x="625661" y="1460325"/>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83" name="Google Shape;1983;p47"/>
            <p:cNvSpPr/>
            <p:nvPr/>
          </p:nvSpPr>
          <p:spPr>
            <a:xfrm>
              <a:off x="730398" y="1460325"/>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984" name="Google Shape;1984;p47"/>
          <p:cNvSpPr txBox="1"/>
          <p:nvPr>
            <p:ph idx="2" type="body"/>
          </p:nvPr>
        </p:nvSpPr>
        <p:spPr>
          <a:xfrm>
            <a:off x="167325" y="-39600"/>
            <a:ext cx="11697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a:t>Name</a:t>
            </a:r>
            <a:endParaRPr/>
          </a:p>
        </p:txBody>
      </p:sp>
      <p:sp>
        <p:nvSpPr>
          <p:cNvPr id="1985" name="Google Shape;1985;p47"/>
          <p:cNvSpPr txBox="1"/>
          <p:nvPr>
            <p:ph idx="3" type="body"/>
          </p:nvPr>
        </p:nvSpPr>
        <p:spPr>
          <a:xfrm>
            <a:off x="940775" y="-39600"/>
            <a:ext cx="38103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Department    Course Number    Section    Time    Location</a:t>
            </a:r>
            <a:endParaRPr/>
          </a:p>
          <a:p>
            <a:pPr indent="0" lvl="0" marL="0" rtl="0" algn="l">
              <a:spcBef>
                <a:spcPts val="0"/>
              </a:spcBef>
              <a:spcAft>
                <a:spcPts val="0"/>
              </a:spcAft>
              <a:buNone/>
            </a:pPr>
            <a:r>
              <a:t/>
            </a:r>
            <a:endParaRPr/>
          </a:p>
        </p:txBody>
      </p:sp>
      <p:sp>
        <p:nvSpPr>
          <p:cNvPr id="1986" name="Google Shape;1986;p47"/>
          <p:cNvSpPr txBox="1"/>
          <p:nvPr>
            <p:ph type="title"/>
          </p:nvPr>
        </p:nvSpPr>
        <p:spPr>
          <a:xfrm>
            <a:off x="209775" y="468575"/>
            <a:ext cx="7463100" cy="849600"/>
          </a:xfrm>
          <a:prstGeom prst="rect">
            <a:avLst/>
          </a:prstGeom>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a:t>Design Patterns</a:t>
            </a:r>
            <a:endParaRPr/>
          </a:p>
        </p:txBody>
      </p:sp>
      <p:sp>
        <p:nvSpPr>
          <p:cNvPr id="1987" name="Google Shape;1987;p47"/>
          <p:cNvSpPr txBox="1"/>
          <p:nvPr/>
        </p:nvSpPr>
        <p:spPr>
          <a:xfrm>
            <a:off x="1337025" y="3515900"/>
            <a:ext cx="22485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1"/>
                </a:solidFill>
                <a:latin typeface="Lexend Medium"/>
                <a:ea typeface="Lexend Medium"/>
                <a:cs typeface="Lexend Medium"/>
                <a:sym typeface="Lexend Medium"/>
              </a:rPr>
              <a:t>BCE Framework</a:t>
            </a:r>
            <a:endParaRPr sz="1500">
              <a:solidFill>
                <a:schemeClr val="dk1"/>
              </a:solidFill>
              <a:latin typeface="Lexend Medium"/>
              <a:ea typeface="Lexend Medium"/>
              <a:cs typeface="Lexend Medium"/>
              <a:sym typeface="Lexend Medium"/>
            </a:endParaRPr>
          </a:p>
        </p:txBody>
      </p:sp>
      <p:sp>
        <p:nvSpPr>
          <p:cNvPr id="1988" name="Google Shape;1988;p47"/>
          <p:cNvSpPr txBox="1"/>
          <p:nvPr/>
        </p:nvSpPr>
        <p:spPr>
          <a:xfrm>
            <a:off x="5701750" y="3541625"/>
            <a:ext cx="22485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1"/>
                </a:solidFill>
                <a:latin typeface="Lexend Medium"/>
                <a:ea typeface="Lexend Medium"/>
                <a:cs typeface="Lexend Medium"/>
                <a:sym typeface="Lexend Medium"/>
              </a:rPr>
              <a:t>Factory Pattern</a:t>
            </a:r>
            <a:endParaRPr sz="1500">
              <a:solidFill>
                <a:schemeClr val="dk1"/>
              </a:solidFill>
              <a:latin typeface="Lexend Medium"/>
              <a:ea typeface="Lexend Medium"/>
              <a:cs typeface="Lexend Medium"/>
              <a:sym typeface="Lexend Medium"/>
            </a:endParaRPr>
          </a:p>
        </p:txBody>
      </p:sp>
      <p:sp>
        <p:nvSpPr>
          <p:cNvPr id="1989" name="Google Shape;1989;p47"/>
          <p:cNvSpPr txBox="1"/>
          <p:nvPr/>
        </p:nvSpPr>
        <p:spPr>
          <a:xfrm>
            <a:off x="1493775" y="3878150"/>
            <a:ext cx="19350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dk1"/>
                </a:solidFill>
                <a:latin typeface="Lexend Light"/>
                <a:ea typeface="Lexend Light"/>
                <a:cs typeface="Lexend Light"/>
                <a:sym typeface="Lexend Light"/>
              </a:rPr>
              <a:t>Decoupling of classes into</a:t>
            </a:r>
            <a:endParaRPr sz="800">
              <a:solidFill>
                <a:schemeClr val="dk1"/>
              </a:solidFill>
              <a:latin typeface="Lexend Light"/>
              <a:ea typeface="Lexend Light"/>
              <a:cs typeface="Lexend Light"/>
              <a:sym typeface="Lexend Light"/>
            </a:endParaRPr>
          </a:p>
          <a:p>
            <a:pPr indent="-279400" lvl="0" marL="457200" rtl="0" algn="l">
              <a:spcBef>
                <a:spcPts val="0"/>
              </a:spcBef>
              <a:spcAft>
                <a:spcPts val="0"/>
              </a:spcAft>
              <a:buClr>
                <a:schemeClr val="dk1"/>
              </a:buClr>
              <a:buSzPts val="800"/>
              <a:buFont typeface="Lexend Light"/>
              <a:buChar char="●"/>
            </a:pPr>
            <a:r>
              <a:rPr lang="en" sz="800">
                <a:solidFill>
                  <a:schemeClr val="dk1"/>
                </a:solidFill>
                <a:latin typeface="Lexend Light"/>
                <a:ea typeface="Lexend Light"/>
                <a:cs typeface="Lexend Light"/>
                <a:sym typeface="Lexend Light"/>
              </a:rPr>
              <a:t>Boundary</a:t>
            </a:r>
            <a:endParaRPr sz="800">
              <a:solidFill>
                <a:schemeClr val="dk1"/>
              </a:solidFill>
              <a:latin typeface="Lexend Light"/>
              <a:ea typeface="Lexend Light"/>
              <a:cs typeface="Lexend Light"/>
              <a:sym typeface="Lexend Light"/>
            </a:endParaRPr>
          </a:p>
          <a:p>
            <a:pPr indent="-279400" lvl="0" marL="457200" rtl="0" algn="l">
              <a:spcBef>
                <a:spcPts val="0"/>
              </a:spcBef>
              <a:spcAft>
                <a:spcPts val="0"/>
              </a:spcAft>
              <a:buClr>
                <a:schemeClr val="dk1"/>
              </a:buClr>
              <a:buSzPts val="800"/>
              <a:buFont typeface="Lexend Light"/>
              <a:buChar char="●"/>
            </a:pPr>
            <a:r>
              <a:rPr lang="en" sz="800">
                <a:solidFill>
                  <a:schemeClr val="dk1"/>
                </a:solidFill>
                <a:latin typeface="Lexend Light"/>
                <a:ea typeface="Lexend Light"/>
                <a:cs typeface="Lexend Light"/>
                <a:sym typeface="Lexend Light"/>
              </a:rPr>
              <a:t>Entity</a:t>
            </a:r>
            <a:endParaRPr sz="800">
              <a:solidFill>
                <a:schemeClr val="dk1"/>
              </a:solidFill>
              <a:latin typeface="Lexend Light"/>
              <a:ea typeface="Lexend Light"/>
              <a:cs typeface="Lexend Light"/>
              <a:sym typeface="Lexend Light"/>
            </a:endParaRPr>
          </a:p>
          <a:p>
            <a:pPr indent="-279400" lvl="0" marL="457200" rtl="0" algn="l">
              <a:spcBef>
                <a:spcPts val="0"/>
              </a:spcBef>
              <a:spcAft>
                <a:spcPts val="0"/>
              </a:spcAft>
              <a:buClr>
                <a:schemeClr val="dk1"/>
              </a:buClr>
              <a:buSzPts val="800"/>
              <a:buFont typeface="Lexend Light"/>
              <a:buChar char="●"/>
            </a:pPr>
            <a:r>
              <a:rPr lang="en" sz="800">
                <a:solidFill>
                  <a:schemeClr val="dk1"/>
                </a:solidFill>
                <a:latin typeface="Lexend Light"/>
                <a:ea typeface="Lexend Light"/>
                <a:cs typeface="Lexend Light"/>
                <a:sym typeface="Lexend Light"/>
              </a:rPr>
              <a:t>Controller</a:t>
            </a:r>
            <a:endParaRPr sz="800">
              <a:solidFill>
                <a:schemeClr val="dk1"/>
              </a:solidFill>
              <a:latin typeface="Lexend Light"/>
              <a:ea typeface="Lexend Light"/>
              <a:cs typeface="Lexend Light"/>
              <a:sym typeface="Lexend Light"/>
            </a:endParaRPr>
          </a:p>
        </p:txBody>
      </p:sp>
      <p:sp>
        <p:nvSpPr>
          <p:cNvPr id="1990" name="Google Shape;1990;p47"/>
          <p:cNvSpPr txBox="1"/>
          <p:nvPr/>
        </p:nvSpPr>
        <p:spPr>
          <a:xfrm>
            <a:off x="5858500" y="3931400"/>
            <a:ext cx="1935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dk1"/>
                </a:solidFill>
                <a:latin typeface="Lexend Light"/>
                <a:ea typeface="Lexend Light"/>
                <a:cs typeface="Lexend Light"/>
                <a:sym typeface="Lexend Light"/>
              </a:rPr>
              <a:t>Encapsulate User creation by processing different user types without explicit knowledge</a:t>
            </a:r>
            <a:endParaRPr sz="800">
              <a:solidFill>
                <a:schemeClr val="dk1"/>
              </a:solidFill>
              <a:latin typeface="Lexend Light"/>
              <a:ea typeface="Lexend Light"/>
              <a:cs typeface="Lexend Light"/>
              <a:sym typeface="Lexend Light"/>
            </a:endParaRPr>
          </a:p>
        </p:txBody>
      </p:sp>
      <p:grpSp>
        <p:nvGrpSpPr>
          <p:cNvPr id="1991" name="Google Shape;1991;p47"/>
          <p:cNvGrpSpPr/>
          <p:nvPr/>
        </p:nvGrpSpPr>
        <p:grpSpPr>
          <a:xfrm>
            <a:off x="1987822" y="2356444"/>
            <a:ext cx="946911" cy="966699"/>
            <a:chOff x="151447" y="3590017"/>
            <a:chExt cx="946911" cy="966699"/>
          </a:xfrm>
        </p:grpSpPr>
        <p:grpSp>
          <p:nvGrpSpPr>
            <p:cNvPr id="1992" name="Google Shape;1992;p47"/>
            <p:cNvGrpSpPr/>
            <p:nvPr/>
          </p:nvGrpSpPr>
          <p:grpSpPr>
            <a:xfrm>
              <a:off x="151447" y="3590017"/>
              <a:ext cx="946911" cy="966699"/>
              <a:chOff x="373316" y="340487"/>
              <a:chExt cx="1276160" cy="1302829"/>
            </a:xfrm>
          </p:grpSpPr>
          <p:sp>
            <p:nvSpPr>
              <p:cNvPr id="1993" name="Google Shape;1993;p47"/>
              <p:cNvSpPr/>
              <p:nvPr/>
            </p:nvSpPr>
            <p:spPr>
              <a:xfrm>
                <a:off x="373316" y="340487"/>
                <a:ext cx="1269809" cy="1296479"/>
              </a:xfrm>
              <a:custGeom>
                <a:rect b="b" l="l" r="r" t="t"/>
                <a:pathLst>
                  <a:path extrusionOk="0" h="1296479" w="1269809">
                    <a:moveTo>
                      <a:pt x="0" y="0"/>
                    </a:moveTo>
                    <a:lnTo>
                      <a:pt x="1269810" y="0"/>
                    </a:lnTo>
                    <a:lnTo>
                      <a:pt x="1269810" y="1296480"/>
                    </a:lnTo>
                    <a:lnTo>
                      <a:pt x="0" y="1296480"/>
                    </a:lnTo>
                    <a:close/>
                  </a:path>
                </a:pathLst>
              </a:custGeom>
              <a:solidFill>
                <a:schemeClr val="dk2"/>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94" name="Google Shape;1994;p47"/>
              <p:cNvSpPr/>
              <p:nvPr/>
            </p:nvSpPr>
            <p:spPr>
              <a:xfrm>
                <a:off x="1643126"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95" name="Google Shape;1995;p47"/>
              <p:cNvSpPr/>
              <p:nvPr/>
            </p:nvSpPr>
            <p:spPr>
              <a:xfrm>
                <a:off x="557911"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96" name="Google Shape;1996;p47"/>
              <p:cNvSpPr/>
              <p:nvPr/>
            </p:nvSpPr>
            <p:spPr>
              <a:xfrm>
                <a:off x="742505"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97" name="Google Shape;1997;p47"/>
              <p:cNvSpPr/>
              <p:nvPr/>
            </p:nvSpPr>
            <p:spPr>
              <a:xfrm>
                <a:off x="927100"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98" name="Google Shape;1998;p47"/>
              <p:cNvSpPr/>
              <p:nvPr/>
            </p:nvSpPr>
            <p:spPr>
              <a:xfrm>
                <a:off x="1111631"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99" name="Google Shape;1999;p47"/>
              <p:cNvSpPr/>
              <p:nvPr/>
            </p:nvSpPr>
            <p:spPr>
              <a:xfrm>
                <a:off x="1296225"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0" name="Google Shape;2000;p47"/>
              <p:cNvSpPr/>
              <p:nvPr/>
            </p:nvSpPr>
            <p:spPr>
              <a:xfrm>
                <a:off x="1480820"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1" name="Google Shape;2001;p47"/>
              <p:cNvSpPr/>
              <p:nvPr/>
            </p:nvSpPr>
            <p:spPr>
              <a:xfrm>
                <a:off x="373316" y="525653"/>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2" name="Google Shape;2002;p47"/>
              <p:cNvSpPr/>
              <p:nvPr/>
            </p:nvSpPr>
            <p:spPr>
              <a:xfrm>
                <a:off x="373316" y="34048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3" name="Google Shape;2003;p47"/>
              <p:cNvSpPr/>
              <p:nvPr/>
            </p:nvSpPr>
            <p:spPr>
              <a:xfrm>
                <a:off x="373316" y="145173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4" name="Google Shape;2004;p47"/>
              <p:cNvSpPr/>
              <p:nvPr/>
            </p:nvSpPr>
            <p:spPr>
              <a:xfrm>
                <a:off x="373316" y="1636966"/>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5" name="Google Shape;2005;p47"/>
              <p:cNvSpPr/>
              <p:nvPr/>
            </p:nvSpPr>
            <p:spPr>
              <a:xfrm>
                <a:off x="373316" y="126650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6" name="Google Shape;2006;p47"/>
              <p:cNvSpPr/>
              <p:nvPr/>
            </p:nvSpPr>
            <p:spPr>
              <a:xfrm>
                <a:off x="373316" y="1081278"/>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7" name="Google Shape;2007;p47"/>
              <p:cNvSpPr/>
              <p:nvPr/>
            </p:nvSpPr>
            <p:spPr>
              <a:xfrm>
                <a:off x="373316" y="89611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8" name="Google Shape;2008;p47"/>
              <p:cNvSpPr/>
              <p:nvPr/>
            </p:nvSpPr>
            <p:spPr>
              <a:xfrm>
                <a:off x="373316" y="71088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nvGrpSpPr>
            <p:cNvPr id="2009" name="Google Shape;2009;p47"/>
            <p:cNvGrpSpPr/>
            <p:nvPr/>
          </p:nvGrpSpPr>
          <p:grpSpPr>
            <a:xfrm>
              <a:off x="288463" y="3729601"/>
              <a:ext cx="685212" cy="687570"/>
              <a:chOff x="288463" y="3729601"/>
              <a:chExt cx="685212" cy="687570"/>
            </a:xfrm>
          </p:grpSpPr>
          <p:sp>
            <p:nvSpPr>
              <p:cNvPr id="2010" name="Google Shape;2010;p47"/>
              <p:cNvSpPr/>
              <p:nvPr/>
            </p:nvSpPr>
            <p:spPr>
              <a:xfrm>
                <a:off x="288463" y="3729601"/>
                <a:ext cx="685212" cy="687570"/>
              </a:xfrm>
              <a:custGeom>
                <a:rect b="b" l="l" r="r" t="t"/>
                <a:pathLst>
                  <a:path extrusionOk="0" h="926020" w="922845">
                    <a:moveTo>
                      <a:pt x="204724" y="925894"/>
                    </a:moveTo>
                    <a:lnTo>
                      <a:pt x="204724" y="833438"/>
                    </a:lnTo>
                    <a:lnTo>
                      <a:pt x="102362" y="833438"/>
                    </a:lnTo>
                    <a:lnTo>
                      <a:pt x="102362" y="740982"/>
                    </a:lnTo>
                    <a:lnTo>
                      <a:pt x="0" y="740982"/>
                    </a:lnTo>
                    <a:lnTo>
                      <a:pt x="0" y="555371"/>
                    </a:lnTo>
                    <a:lnTo>
                      <a:pt x="102362" y="555371"/>
                    </a:lnTo>
                    <a:lnTo>
                      <a:pt x="102362" y="462915"/>
                    </a:lnTo>
                    <a:lnTo>
                      <a:pt x="307150" y="462915"/>
                    </a:lnTo>
                    <a:lnTo>
                      <a:pt x="307150" y="370459"/>
                    </a:lnTo>
                    <a:lnTo>
                      <a:pt x="718122" y="370459"/>
                    </a:lnTo>
                    <a:lnTo>
                      <a:pt x="718122" y="277368"/>
                    </a:lnTo>
                    <a:lnTo>
                      <a:pt x="615061" y="277368"/>
                    </a:lnTo>
                    <a:lnTo>
                      <a:pt x="615061" y="184912"/>
                    </a:lnTo>
                    <a:lnTo>
                      <a:pt x="307213" y="184912"/>
                    </a:lnTo>
                    <a:lnTo>
                      <a:pt x="307213" y="277368"/>
                    </a:lnTo>
                    <a:lnTo>
                      <a:pt x="63" y="277368"/>
                    </a:lnTo>
                    <a:lnTo>
                      <a:pt x="63" y="184912"/>
                    </a:lnTo>
                    <a:lnTo>
                      <a:pt x="102425" y="184912"/>
                    </a:lnTo>
                    <a:lnTo>
                      <a:pt x="102425" y="92456"/>
                    </a:lnTo>
                    <a:lnTo>
                      <a:pt x="204788" y="92456"/>
                    </a:lnTo>
                    <a:lnTo>
                      <a:pt x="204788" y="0"/>
                    </a:lnTo>
                    <a:lnTo>
                      <a:pt x="718122" y="0"/>
                    </a:lnTo>
                    <a:lnTo>
                      <a:pt x="718122" y="92456"/>
                    </a:lnTo>
                    <a:lnTo>
                      <a:pt x="820484" y="92456"/>
                    </a:lnTo>
                    <a:lnTo>
                      <a:pt x="820484" y="184912"/>
                    </a:lnTo>
                    <a:lnTo>
                      <a:pt x="922845" y="184912"/>
                    </a:lnTo>
                    <a:lnTo>
                      <a:pt x="922845" y="926021"/>
                    </a:lnTo>
                    <a:lnTo>
                      <a:pt x="718058" y="926021"/>
                    </a:lnTo>
                    <a:lnTo>
                      <a:pt x="718058" y="833565"/>
                    </a:lnTo>
                    <a:lnTo>
                      <a:pt x="614998" y="833565"/>
                    </a:lnTo>
                    <a:lnTo>
                      <a:pt x="614998" y="926021"/>
                    </a:lnTo>
                    <a:lnTo>
                      <a:pt x="204724" y="926021"/>
                    </a:lnTo>
                    <a:close/>
                    <a:moveTo>
                      <a:pt x="614998" y="740918"/>
                    </a:moveTo>
                    <a:lnTo>
                      <a:pt x="614998" y="648462"/>
                    </a:lnTo>
                    <a:lnTo>
                      <a:pt x="718058" y="648462"/>
                    </a:lnTo>
                    <a:lnTo>
                      <a:pt x="718058" y="462852"/>
                    </a:lnTo>
                    <a:lnTo>
                      <a:pt x="614998" y="462852"/>
                    </a:lnTo>
                    <a:lnTo>
                      <a:pt x="614998" y="555308"/>
                    </a:lnTo>
                    <a:lnTo>
                      <a:pt x="255968" y="555308"/>
                    </a:lnTo>
                    <a:lnTo>
                      <a:pt x="255968" y="740918"/>
                    </a:lnTo>
                    <a:lnTo>
                      <a:pt x="614998" y="74091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1" name="Google Shape;2011;p47"/>
              <p:cNvSpPr/>
              <p:nvPr/>
            </p:nvSpPr>
            <p:spPr>
              <a:xfrm>
                <a:off x="425385" y="4318234"/>
                <a:ext cx="250690" cy="98446"/>
              </a:xfrm>
              <a:custGeom>
                <a:rect b="b" l="l" r="r" t="t"/>
                <a:pathLst>
                  <a:path extrusionOk="0" h="132587" w="337629">
                    <a:moveTo>
                      <a:pt x="0" y="0"/>
                    </a:moveTo>
                    <a:lnTo>
                      <a:pt x="337630" y="0"/>
                    </a:lnTo>
                    <a:lnTo>
                      <a:pt x="337630"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2" name="Google Shape;2012;p47"/>
              <p:cNvSpPr/>
              <p:nvPr/>
            </p:nvSpPr>
            <p:spPr>
              <a:xfrm>
                <a:off x="722694" y="4043401"/>
                <a:ext cx="250690" cy="98446"/>
              </a:xfrm>
              <a:custGeom>
                <a:rect b="b" l="l" r="r" t="t"/>
                <a:pathLst>
                  <a:path extrusionOk="0" h="132587" w="337629">
                    <a:moveTo>
                      <a:pt x="0" y="0"/>
                    </a:moveTo>
                    <a:lnTo>
                      <a:pt x="337629" y="0"/>
                    </a:lnTo>
                    <a:lnTo>
                      <a:pt x="337629"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grpSp>
        <p:nvGrpSpPr>
          <p:cNvPr id="2013" name="Google Shape;2013;p47"/>
          <p:cNvGrpSpPr/>
          <p:nvPr/>
        </p:nvGrpSpPr>
        <p:grpSpPr>
          <a:xfrm>
            <a:off x="6352698" y="2356444"/>
            <a:ext cx="946911" cy="966699"/>
            <a:chOff x="2725798" y="3590032"/>
            <a:chExt cx="946911" cy="966699"/>
          </a:xfrm>
        </p:grpSpPr>
        <p:grpSp>
          <p:nvGrpSpPr>
            <p:cNvPr id="2014" name="Google Shape;2014;p47"/>
            <p:cNvGrpSpPr/>
            <p:nvPr/>
          </p:nvGrpSpPr>
          <p:grpSpPr>
            <a:xfrm>
              <a:off x="2725798" y="3590032"/>
              <a:ext cx="946911" cy="966699"/>
              <a:chOff x="2040572" y="340487"/>
              <a:chExt cx="1276160" cy="1302829"/>
            </a:xfrm>
          </p:grpSpPr>
          <p:grpSp>
            <p:nvGrpSpPr>
              <p:cNvPr id="2015" name="Google Shape;2015;p47"/>
              <p:cNvGrpSpPr/>
              <p:nvPr/>
            </p:nvGrpSpPr>
            <p:grpSpPr>
              <a:xfrm>
                <a:off x="2040572" y="340487"/>
                <a:ext cx="1276160" cy="1302829"/>
                <a:chOff x="2040572" y="340487"/>
                <a:chExt cx="1276160" cy="1302829"/>
              </a:xfrm>
            </p:grpSpPr>
            <p:sp>
              <p:nvSpPr>
                <p:cNvPr id="2016" name="Google Shape;2016;p47"/>
                <p:cNvSpPr/>
                <p:nvPr/>
              </p:nvSpPr>
              <p:spPr>
                <a:xfrm>
                  <a:off x="2040572" y="340487"/>
                  <a:ext cx="1269809" cy="1296479"/>
                </a:xfrm>
                <a:custGeom>
                  <a:rect b="b" l="l" r="r" t="t"/>
                  <a:pathLst>
                    <a:path extrusionOk="0" h="1296479" w="1269809">
                      <a:moveTo>
                        <a:pt x="0" y="0"/>
                      </a:moveTo>
                      <a:lnTo>
                        <a:pt x="1269810" y="0"/>
                      </a:lnTo>
                      <a:lnTo>
                        <a:pt x="1269810" y="1296480"/>
                      </a:lnTo>
                      <a:lnTo>
                        <a:pt x="0" y="1296480"/>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7" name="Google Shape;2017;p47"/>
                <p:cNvSpPr/>
                <p:nvPr/>
              </p:nvSpPr>
              <p:spPr>
                <a:xfrm>
                  <a:off x="3310382"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8" name="Google Shape;2018;p47"/>
                <p:cNvSpPr/>
                <p:nvPr/>
              </p:nvSpPr>
              <p:spPr>
                <a:xfrm>
                  <a:off x="222516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9" name="Google Shape;2019;p47"/>
                <p:cNvSpPr/>
                <p:nvPr/>
              </p:nvSpPr>
              <p:spPr>
                <a:xfrm>
                  <a:off x="2409761"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0" name="Google Shape;2020;p47"/>
                <p:cNvSpPr/>
                <p:nvPr/>
              </p:nvSpPr>
              <p:spPr>
                <a:xfrm>
                  <a:off x="2594292"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1" name="Google Shape;2021;p47"/>
                <p:cNvSpPr/>
                <p:nvPr/>
              </p:nvSpPr>
              <p:spPr>
                <a:xfrm>
                  <a:off x="277888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2" name="Google Shape;2022;p47"/>
                <p:cNvSpPr/>
                <p:nvPr/>
              </p:nvSpPr>
              <p:spPr>
                <a:xfrm>
                  <a:off x="2963481"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3" name="Google Shape;2023;p47"/>
                <p:cNvSpPr/>
                <p:nvPr/>
              </p:nvSpPr>
              <p:spPr>
                <a:xfrm>
                  <a:off x="3148076"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4" name="Google Shape;2024;p47"/>
                <p:cNvSpPr/>
                <p:nvPr/>
              </p:nvSpPr>
              <p:spPr>
                <a:xfrm>
                  <a:off x="2040572" y="525653"/>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5" name="Google Shape;2025;p47"/>
                <p:cNvSpPr/>
                <p:nvPr/>
              </p:nvSpPr>
              <p:spPr>
                <a:xfrm>
                  <a:off x="2040572" y="34048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6" name="Google Shape;2026;p47"/>
                <p:cNvSpPr/>
                <p:nvPr/>
              </p:nvSpPr>
              <p:spPr>
                <a:xfrm>
                  <a:off x="2040572" y="145173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7" name="Google Shape;2027;p47"/>
                <p:cNvSpPr/>
                <p:nvPr/>
              </p:nvSpPr>
              <p:spPr>
                <a:xfrm>
                  <a:off x="2040572" y="1636966"/>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8" name="Google Shape;2028;p47"/>
                <p:cNvSpPr/>
                <p:nvPr/>
              </p:nvSpPr>
              <p:spPr>
                <a:xfrm>
                  <a:off x="2040572" y="126650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9" name="Google Shape;2029;p47"/>
                <p:cNvSpPr/>
                <p:nvPr/>
              </p:nvSpPr>
              <p:spPr>
                <a:xfrm>
                  <a:off x="2040572" y="1081278"/>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30" name="Google Shape;2030;p47"/>
                <p:cNvSpPr/>
                <p:nvPr/>
              </p:nvSpPr>
              <p:spPr>
                <a:xfrm>
                  <a:off x="2040572" y="89611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31" name="Google Shape;2031;p47"/>
                <p:cNvSpPr/>
                <p:nvPr/>
              </p:nvSpPr>
              <p:spPr>
                <a:xfrm>
                  <a:off x="2040572" y="71088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032" name="Google Shape;2032;p47"/>
              <p:cNvSpPr/>
              <p:nvPr/>
            </p:nvSpPr>
            <p:spPr>
              <a:xfrm>
                <a:off x="2593657" y="525653"/>
                <a:ext cx="185229" cy="185229"/>
              </a:xfrm>
              <a:custGeom>
                <a:rect b="b" l="l" r="r" t="t"/>
                <a:pathLst>
                  <a:path extrusionOk="0" h="185229" w="185229">
                    <a:moveTo>
                      <a:pt x="0" y="0"/>
                    </a:moveTo>
                    <a:lnTo>
                      <a:pt x="185230" y="0"/>
                    </a:lnTo>
                    <a:lnTo>
                      <a:pt x="185230" y="185229"/>
                    </a:lnTo>
                    <a:lnTo>
                      <a:pt x="0" y="185229"/>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033" name="Google Shape;2033;p47"/>
            <p:cNvSpPr/>
            <p:nvPr/>
          </p:nvSpPr>
          <p:spPr>
            <a:xfrm>
              <a:off x="2862815" y="3729522"/>
              <a:ext cx="618874" cy="687570"/>
            </a:xfrm>
            <a:custGeom>
              <a:rect b="b" l="l" r="r" t="t"/>
              <a:pathLst>
                <a:path extrusionOk="0" h="926020" w="833501">
                  <a:moveTo>
                    <a:pt x="184912" y="926020"/>
                  </a:moveTo>
                  <a:lnTo>
                    <a:pt x="184912" y="833565"/>
                  </a:lnTo>
                  <a:lnTo>
                    <a:pt x="92456" y="833565"/>
                  </a:lnTo>
                  <a:lnTo>
                    <a:pt x="92456" y="741109"/>
                  </a:lnTo>
                  <a:lnTo>
                    <a:pt x="0" y="741109"/>
                  </a:lnTo>
                  <a:lnTo>
                    <a:pt x="0" y="184912"/>
                  </a:lnTo>
                  <a:lnTo>
                    <a:pt x="92456" y="184912"/>
                  </a:lnTo>
                  <a:lnTo>
                    <a:pt x="92456" y="92456"/>
                  </a:lnTo>
                  <a:lnTo>
                    <a:pt x="184912" y="92456"/>
                  </a:lnTo>
                  <a:lnTo>
                    <a:pt x="184912" y="0"/>
                  </a:lnTo>
                  <a:lnTo>
                    <a:pt x="648589" y="0"/>
                  </a:lnTo>
                  <a:lnTo>
                    <a:pt x="648589" y="92456"/>
                  </a:lnTo>
                  <a:lnTo>
                    <a:pt x="741045" y="92456"/>
                  </a:lnTo>
                  <a:lnTo>
                    <a:pt x="741045" y="184912"/>
                  </a:lnTo>
                  <a:lnTo>
                    <a:pt x="833501" y="184912"/>
                  </a:lnTo>
                  <a:lnTo>
                    <a:pt x="833501" y="370523"/>
                  </a:lnTo>
                  <a:lnTo>
                    <a:pt x="648526" y="370523"/>
                  </a:lnTo>
                  <a:lnTo>
                    <a:pt x="648526" y="277432"/>
                  </a:lnTo>
                  <a:lnTo>
                    <a:pt x="555435" y="277432"/>
                  </a:lnTo>
                  <a:lnTo>
                    <a:pt x="555435" y="184975"/>
                  </a:lnTo>
                  <a:lnTo>
                    <a:pt x="277368" y="184975"/>
                  </a:lnTo>
                  <a:lnTo>
                    <a:pt x="277368" y="277432"/>
                  </a:lnTo>
                  <a:lnTo>
                    <a:pt x="184912" y="277432"/>
                  </a:lnTo>
                  <a:lnTo>
                    <a:pt x="184912" y="648589"/>
                  </a:lnTo>
                  <a:lnTo>
                    <a:pt x="277368" y="648589"/>
                  </a:lnTo>
                  <a:lnTo>
                    <a:pt x="277368" y="741045"/>
                  </a:lnTo>
                  <a:lnTo>
                    <a:pt x="555435" y="741045"/>
                  </a:lnTo>
                  <a:lnTo>
                    <a:pt x="555435" y="648589"/>
                  </a:lnTo>
                  <a:lnTo>
                    <a:pt x="648526" y="648589"/>
                  </a:lnTo>
                  <a:lnTo>
                    <a:pt x="648526" y="555498"/>
                  </a:lnTo>
                  <a:lnTo>
                    <a:pt x="833501" y="555498"/>
                  </a:lnTo>
                  <a:lnTo>
                    <a:pt x="833501" y="741109"/>
                  </a:lnTo>
                  <a:lnTo>
                    <a:pt x="741045" y="741109"/>
                  </a:lnTo>
                  <a:lnTo>
                    <a:pt x="741045" y="833565"/>
                  </a:lnTo>
                  <a:lnTo>
                    <a:pt x="648589" y="833565"/>
                  </a:lnTo>
                  <a:lnTo>
                    <a:pt x="648589" y="926020"/>
                  </a:lnTo>
                  <a:lnTo>
                    <a:pt x="184912" y="926020"/>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034" name="Google Shape;2034;p47"/>
          <p:cNvSpPr txBox="1"/>
          <p:nvPr>
            <p:ph idx="1" type="body"/>
          </p:nvPr>
        </p:nvSpPr>
        <p:spPr>
          <a:xfrm>
            <a:off x="7509125" y="-39600"/>
            <a:ext cx="1524900" cy="4311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n"/>
              <a:t>DATE</a:t>
            </a:r>
            <a:endParaRPr/>
          </a:p>
          <a:p>
            <a:pPr indent="0" lvl="0" marL="0" rtl="0" algn="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8" name="Shape 2038"/>
        <p:cNvGrpSpPr/>
        <p:nvPr/>
      </p:nvGrpSpPr>
      <p:grpSpPr>
        <a:xfrm>
          <a:off x="0" y="0"/>
          <a:ext cx="0" cy="0"/>
          <a:chOff x="0" y="0"/>
          <a:chExt cx="0" cy="0"/>
        </a:xfrm>
      </p:grpSpPr>
      <p:sp>
        <p:nvSpPr>
          <p:cNvPr id="2039" name="Google Shape;2039;p48"/>
          <p:cNvSpPr/>
          <p:nvPr/>
        </p:nvSpPr>
        <p:spPr>
          <a:xfrm>
            <a:off x="357202" y="1355246"/>
            <a:ext cx="8437500" cy="3521100"/>
          </a:xfrm>
          <a:prstGeom prst="roundRect">
            <a:avLst>
              <a:gd fmla="val 1969"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40" name="Google Shape;2040;p48"/>
          <p:cNvSpPr/>
          <p:nvPr/>
        </p:nvSpPr>
        <p:spPr>
          <a:xfrm>
            <a:off x="3545248" y="1794150"/>
            <a:ext cx="2248500" cy="2861700"/>
          </a:xfrm>
          <a:prstGeom prst="roundRect">
            <a:avLst>
              <a:gd fmla="val 4721"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41" name="Google Shape;2041;p48"/>
          <p:cNvSpPr/>
          <p:nvPr/>
        </p:nvSpPr>
        <p:spPr>
          <a:xfrm>
            <a:off x="6130096" y="1794150"/>
            <a:ext cx="2248500" cy="2861700"/>
          </a:xfrm>
          <a:prstGeom prst="roundRect">
            <a:avLst>
              <a:gd fmla="val 4721"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42" name="Google Shape;2042;p48"/>
          <p:cNvSpPr/>
          <p:nvPr/>
        </p:nvSpPr>
        <p:spPr>
          <a:xfrm>
            <a:off x="960400" y="1794150"/>
            <a:ext cx="2248500" cy="2861700"/>
          </a:xfrm>
          <a:prstGeom prst="roundRect">
            <a:avLst>
              <a:gd fmla="val 4721"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043" name="Google Shape;2043;p48"/>
          <p:cNvGrpSpPr/>
          <p:nvPr/>
        </p:nvGrpSpPr>
        <p:grpSpPr>
          <a:xfrm>
            <a:off x="427350" y="1434150"/>
            <a:ext cx="277873" cy="68400"/>
            <a:chOff x="520925" y="1460325"/>
            <a:chExt cx="277873" cy="68400"/>
          </a:xfrm>
        </p:grpSpPr>
        <p:sp>
          <p:nvSpPr>
            <p:cNvPr id="2044" name="Google Shape;2044;p48"/>
            <p:cNvSpPr/>
            <p:nvPr/>
          </p:nvSpPr>
          <p:spPr>
            <a:xfrm>
              <a:off x="520925" y="1460325"/>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45" name="Google Shape;2045;p48"/>
            <p:cNvSpPr/>
            <p:nvPr/>
          </p:nvSpPr>
          <p:spPr>
            <a:xfrm>
              <a:off x="625661" y="1460325"/>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46" name="Google Shape;2046;p48"/>
            <p:cNvSpPr/>
            <p:nvPr/>
          </p:nvSpPr>
          <p:spPr>
            <a:xfrm>
              <a:off x="730398" y="1460325"/>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047" name="Google Shape;2047;p48"/>
          <p:cNvSpPr txBox="1"/>
          <p:nvPr>
            <p:ph idx="2" type="body"/>
          </p:nvPr>
        </p:nvSpPr>
        <p:spPr>
          <a:xfrm>
            <a:off x="167325" y="-39600"/>
            <a:ext cx="11697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a:t>Name</a:t>
            </a:r>
            <a:endParaRPr/>
          </a:p>
        </p:txBody>
      </p:sp>
      <p:sp>
        <p:nvSpPr>
          <p:cNvPr id="2048" name="Google Shape;2048;p48"/>
          <p:cNvSpPr txBox="1"/>
          <p:nvPr>
            <p:ph idx="3" type="body"/>
          </p:nvPr>
        </p:nvSpPr>
        <p:spPr>
          <a:xfrm>
            <a:off x="940775" y="-39600"/>
            <a:ext cx="38103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Department    Course Number    Section    Time    Location</a:t>
            </a:r>
            <a:endParaRPr/>
          </a:p>
          <a:p>
            <a:pPr indent="0" lvl="0" marL="0" rtl="0" algn="l">
              <a:spcBef>
                <a:spcPts val="0"/>
              </a:spcBef>
              <a:spcAft>
                <a:spcPts val="0"/>
              </a:spcAft>
              <a:buNone/>
            </a:pPr>
            <a:r>
              <a:t/>
            </a:r>
            <a:endParaRPr/>
          </a:p>
        </p:txBody>
      </p:sp>
      <p:sp>
        <p:nvSpPr>
          <p:cNvPr id="2049" name="Google Shape;2049;p48"/>
          <p:cNvSpPr txBox="1"/>
          <p:nvPr>
            <p:ph type="title"/>
          </p:nvPr>
        </p:nvSpPr>
        <p:spPr>
          <a:xfrm>
            <a:off x="209775" y="468575"/>
            <a:ext cx="5963700" cy="849600"/>
          </a:xfrm>
          <a:prstGeom prst="rect">
            <a:avLst/>
          </a:prstGeom>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a:t>SOLID Principles</a:t>
            </a:r>
            <a:endParaRPr/>
          </a:p>
        </p:txBody>
      </p:sp>
      <p:sp>
        <p:nvSpPr>
          <p:cNvPr id="2050" name="Google Shape;2050;p48"/>
          <p:cNvSpPr txBox="1"/>
          <p:nvPr/>
        </p:nvSpPr>
        <p:spPr>
          <a:xfrm>
            <a:off x="960550" y="3541625"/>
            <a:ext cx="2248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1"/>
                </a:solidFill>
                <a:latin typeface="Lexend Medium"/>
                <a:ea typeface="Lexend Medium"/>
                <a:cs typeface="Lexend Medium"/>
                <a:sym typeface="Lexend Medium"/>
              </a:rPr>
              <a:t>Single Responsibility Principle</a:t>
            </a:r>
            <a:endParaRPr sz="1500">
              <a:solidFill>
                <a:schemeClr val="dk1"/>
              </a:solidFill>
              <a:latin typeface="Lexend Medium"/>
              <a:ea typeface="Lexend Medium"/>
              <a:cs typeface="Lexend Medium"/>
              <a:sym typeface="Lexend Medium"/>
            </a:endParaRPr>
          </a:p>
        </p:txBody>
      </p:sp>
      <p:sp>
        <p:nvSpPr>
          <p:cNvPr id="2051" name="Google Shape;2051;p48"/>
          <p:cNvSpPr txBox="1"/>
          <p:nvPr/>
        </p:nvSpPr>
        <p:spPr>
          <a:xfrm>
            <a:off x="3545250" y="3541625"/>
            <a:ext cx="2248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1"/>
                </a:solidFill>
                <a:latin typeface="Lexend Medium"/>
                <a:ea typeface="Lexend Medium"/>
                <a:cs typeface="Lexend Medium"/>
                <a:sym typeface="Lexend Medium"/>
              </a:rPr>
              <a:t>Open/Closed Principle</a:t>
            </a:r>
            <a:endParaRPr sz="1500">
              <a:solidFill>
                <a:schemeClr val="dk1"/>
              </a:solidFill>
              <a:latin typeface="Lexend Medium"/>
              <a:ea typeface="Lexend Medium"/>
              <a:cs typeface="Lexend Medium"/>
              <a:sym typeface="Lexend Medium"/>
            </a:endParaRPr>
          </a:p>
        </p:txBody>
      </p:sp>
      <p:sp>
        <p:nvSpPr>
          <p:cNvPr id="2052" name="Google Shape;2052;p48"/>
          <p:cNvSpPr txBox="1"/>
          <p:nvPr/>
        </p:nvSpPr>
        <p:spPr>
          <a:xfrm>
            <a:off x="6129950" y="3541625"/>
            <a:ext cx="2248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1"/>
                </a:solidFill>
                <a:latin typeface="Lexend Medium"/>
                <a:ea typeface="Lexend Medium"/>
                <a:cs typeface="Lexend Medium"/>
                <a:sym typeface="Lexend Medium"/>
              </a:rPr>
              <a:t>Liskov </a:t>
            </a:r>
            <a:r>
              <a:rPr lang="en" sz="1500">
                <a:solidFill>
                  <a:schemeClr val="dk1"/>
                </a:solidFill>
                <a:latin typeface="Lexend Medium"/>
                <a:ea typeface="Lexend Medium"/>
                <a:cs typeface="Lexend Medium"/>
                <a:sym typeface="Lexend Medium"/>
              </a:rPr>
              <a:t>Substitution</a:t>
            </a:r>
            <a:r>
              <a:rPr lang="en" sz="1500">
                <a:solidFill>
                  <a:schemeClr val="dk1"/>
                </a:solidFill>
                <a:latin typeface="Lexend Medium"/>
                <a:ea typeface="Lexend Medium"/>
                <a:cs typeface="Lexend Medium"/>
                <a:sym typeface="Lexend Medium"/>
              </a:rPr>
              <a:t> Principle</a:t>
            </a:r>
            <a:endParaRPr sz="1500">
              <a:solidFill>
                <a:schemeClr val="dk1"/>
              </a:solidFill>
              <a:latin typeface="Lexend Medium"/>
              <a:ea typeface="Lexend Medium"/>
              <a:cs typeface="Lexend Medium"/>
              <a:sym typeface="Lexend Medium"/>
            </a:endParaRPr>
          </a:p>
        </p:txBody>
      </p:sp>
      <p:sp>
        <p:nvSpPr>
          <p:cNvPr id="2053" name="Google Shape;2053;p48"/>
          <p:cNvSpPr txBox="1"/>
          <p:nvPr/>
        </p:nvSpPr>
        <p:spPr>
          <a:xfrm>
            <a:off x="1117150" y="4124150"/>
            <a:ext cx="1935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dk1"/>
                </a:solidFill>
                <a:latin typeface="Lexend Light"/>
                <a:ea typeface="Lexend Light"/>
                <a:cs typeface="Lexend Light"/>
                <a:sym typeface="Lexend Light"/>
              </a:rPr>
              <a:t>Assigned </a:t>
            </a:r>
            <a:r>
              <a:rPr lang="en" sz="800">
                <a:solidFill>
                  <a:schemeClr val="dk1"/>
                </a:solidFill>
                <a:latin typeface="Lexend Light"/>
                <a:ea typeface="Lexend Light"/>
                <a:cs typeface="Lexend Light"/>
                <a:sym typeface="Lexend Light"/>
              </a:rPr>
              <a:t>single</a:t>
            </a:r>
            <a:r>
              <a:rPr lang="en" sz="800">
                <a:solidFill>
                  <a:schemeClr val="dk1"/>
                </a:solidFill>
                <a:latin typeface="Lexend Light"/>
                <a:ea typeface="Lexend Light"/>
                <a:cs typeface="Lexend Light"/>
                <a:sym typeface="Lexend Light"/>
              </a:rPr>
              <a:t> </a:t>
            </a:r>
            <a:r>
              <a:rPr lang="en" sz="800">
                <a:solidFill>
                  <a:schemeClr val="dk1"/>
                </a:solidFill>
                <a:latin typeface="Lexend Light"/>
                <a:ea typeface="Lexend Light"/>
                <a:cs typeface="Lexend Light"/>
                <a:sym typeface="Lexend Light"/>
              </a:rPr>
              <a:t>responsibility</a:t>
            </a:r>
            <a:r>
              <a:rPr lang="en" sz="800">
                <a:solidFill>
                  <a:schemeClr val="dk1"/>
                </a:solidFill>
                <a:latin typeface="Lexend Light"/>
                <a:ea typeface="Lexend Light"/>
                <a:cs typeface="Lexend Light"/>
                <a:sym typeface="Lexend Light"/>
              </a:rPr>
              <a:t> to classes of BCE Framework</a:t>
            </a:r>
            <a:endParaRPr sz="800">
              <a:solidFill>
                <a:schemeClr val="dk1"/>
              </a:solidFill>
              <a:latin typeface="Lexend Light"/>
              <a:ea typeface="Lexend Light"/>
              <a:cs typeface="Lexend Light"/>
              <a:sym typeface="Lexend Light"/>
            </a:endParaRPr>
          </a:p>
        </p:txBody>
      </p:sp>
      <p:sp>
        <p:nvSpPr>
          <p:cNvPr id="2054" name="Google Shape;2054;p48"/>
          <p:cNvSpPr txBox="1"/>
          <p:nvPr/>
        </p:nvSpPr>
        <p:spPr>
          <a:xfrm>
            <a:off x="3701998" y="4124150"/>
            <a:ext cx="1935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dk1"/>
                </a:solidFill>
                <a:latin typeface="Lexend Light"/>
                <a:ea typeface="Lexend Light"/>
                <a:cs typeface="Lexend Light"/>
                <a:sym typeface="Lexend Light"/>
              </a:rPr>
              <a:t>Our code allows for adding of new features in slide 6 without interfering with existing code</a:t>
            </a:r>
            <a:endParaRPr sz="800">
              <a:solidFill>
                <a:schemeClr val="dk1"/>
              </a:solidFill>
              <a:latin typeface="Lexend Light"/>
              <a:ea typeface="Lexend Light"/>
              <a:cs typeface="Lexend Light"/>
              <a:sym typeface="Lexend Light"/>
            </a:endParaRPr>
          </a:p>
        </p:txBody>
      </p:sp>
      <p:sp>
        <p:nvSpPr>
          <p:cNvPr id="2055" name="Google Shape;2055;p48"/>
          <p:cNvSpPr txBox="1"/>
          <p:nvPr/>
        </p:nvSpPr>
        <p:spPr>
          <a:xfrm>
            <a:off x="6286850" y="4124150"/>
            <a:ext cx="1935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dk1"/>
                </a:solidFill>
                <a:latin typeface="Lexend Light"/>
                <a:ea typeface="Lexend Light"/>
                <a:cs typeface="Lexend Light"/>
                <a:sym typeface="Lexend Light"/>
              </a:rPr>
              <a:t>Staff can be substitutable by all its subclasses ‘Doctor’, ‘Pharmacist’ and ‘Administrator’</a:t>
            </a:r>
            <a:endParaRPr sz="800">
              <a:solidFill>
                <a:schemeClr val="dk1"/>
              </a:solidFill>
              <a:latin typeface="Lexend Light"/>
              <a:ea typeface="Lexend Light"/>
              <a:cs typeface="Lexend Light"/>
              <a:sym typeface="Lexend Light"/>
            </a:endParaRPr>
          </a:p>
        </p:txBody>
      </p:sp>
      <p:grpSp>
        <p:nvGrpSpPr>
          <p:cNvPr id="2056" name="Google Shape;2056;p48"/>
          <p:cNvGrpSpPr/>
          <p:nvPr/>
        </p:nvGrpSpPr>
        <p:grpSpPr>
          <a:xfrm>
            <a:off x="4196048" y="2356444"/>
            <a:ext cx="946911" cy="966699"/>
            <a:chOff x="1438774" y="3590059"/>
            <a:chExt cx="946911" cy="966699"/>
          </a:xfrm>
        </p:grpSpPr>
        <p:grpSp>
          <p:nvGrpSpPr>
            <p:cNvPr id="2057" name="Google Shape;2057;p48"/>
            <p:cNvGrpSpPr/>
            <p:nvPr/>
          </p:nvGrpSpPr>
          <p:grpSpPr>
            <a:xfrm>
              <a:off x="1438774" y="3590059"/>
              <a:ext cx="946911" cy="966699"/>
              <a:chOff x="3707828" y="340487"/>
              <a:chExt cx="1276160" cy="1302829"/>
            </a:xfrm>
          </p:grpSpPr>
          <p:grpSp>
            <p:nvGrpSpPr>
              <p:cNvPr id="2058" name="Google Shape;2058;p48"/>
              <p:cNvGrpSpPr/>
              <p:nvPr/>
            </p:nvGrpSpPr>
            <p:grpSpPr>
              <a:xfrm>
                <a:off x="3707828" y="340487"/>
                <a:ext cx="1276160" cy="1302829"/>
                <a:chOff x="3707828" y="340487"/>
                <a:chExt cx="1276160" cy="1302829"/>
              </a:xfrm>
            </p:grpSpPr>
            <p:sp>
              <p:nvSpPr>
                <p:cNvPr id="2059" name="Google Shape;2059;p48"/>
                <p:cNvSpPr/>
                <p:nvPr/>
              </p:nvSpPr>
              <p:spPr>
                <a:xfrm>
                  <a:off x="3707828" y="340487"/>
                  <a:ext cx="1269809" cy="1296479"/>
                </a:xfrm>
                <a:custGeom>
                  <a:rect b="b" l="l" r="r" t="t"/>
                  <a:pathLst>
                    <a:path extrusionOk="0" h="1296479" w="1269809">
                      <a:moveTo>
                        <a:pt x="0" y="0"/>
                      </a:moveTo>
                      <a:lnTo>
                        <a:pt x="1269809" y="0"/>
                      </a:lnTo>
                      <a:lnTo>
                        <a:pt x="1269809" y="1296480"/>
                      </a:lnTo>
                      <a:lnTo>
                        <a:pt x="0" y="1296480"/>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60" name="Google Shape;2060;p48"/>
                <p:cNvSpPr/>
                <p:nvPr/>
              </p:nvSpPr>
              <p:spPr>
                <a:xfrm>
                  <a:off x="4977638"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61" name="Google Shape;2061;p48"/>
                <p:cNvSpPr/>
                <p:nvPr/>
              </p:nvSpPr>
              <p:spPr>
                <a:xfrm>
                  <a:off x="3892423"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62" name="Google Shape;2062;p48"/>
                <p:cNvSpPr/>
                <p:nvPr/>
              </p:nvSpPr>
              <p:spPr>
                <a:xfrm>
                  <a:off x="407701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63" name="Google Shape;2063;p48"/>
                <p:cNvSpPr/>
                <p:nvPr/>
              </p:nvSpPr>
              <p:spPr>
                <a:xfrm>
                  <a:off x="4261548"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64" name="Google Shape;2064;p48"/>
                <p:cNvSpPr/>
                <p:nvPr/>
              </p:nvSpPr>
              <p:spPr>
                <a:xfrm>
                  <a:off x="4446143"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65" name="Google Shape;2065;p48"/>
                <p:cNvSpPr/>
                <p:nvPr/>
              </p:nvSpPr>
              <p:spPr>
                <a:xfrm>
                  <a:off x="463073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66" name="Google Shape;2066;p48"/>
                <p:cNvSpPr/>
                <p:nvPr/>
              </p:nvSpPr>
              <p:spPr>
                <a:xfrm>
                  <a:off x="4815268"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67" name="Google Shape;2067;p48"/>
                <p:cNvSpPr/>
                <p:nvPr/>
              </p:nvSpPr>
              <p:spPr>
                <a:xfrm>
                  <a:off x="3707828" y="525653"/>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68" name="Google Shape;2068;p48"/>
                <p:cNvSpPr/>
                <p:nvPr/>
              </p:nvSpPr>
              <p:spPr>
                <a:xfrm>
                  <a:off x="3707828" y="34048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69" name="Google Shape;2069;p48"/>
                <p:cNvSpPr/>
                <p:nvPr/>
              </p:nvSpPr>
              <p:spPr>
                <a:xfrm>
                  <a:off x="3707828" y="145173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70" name="Google Shape;2070;p48"/>
                <p:cNvSpPr/>
                <p:nvPr/>
              </p:nvSpPr>
              <p:spPr>
                <a:xfrm>
                  <a:off x="3707828" y="1636966"/>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71" name="Google Shape;2071;p48"/>
                <p:cNvSpPr/>
                <p:nvPr/>
              </p:nvSpPr>
              <p:spPr>
                <a:xfrm>
                  <a:off x="3707828" y="126650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72" name="Google Shape;2072;p48"/>
                <p:cNvSpPr/>
                <p:nvPr/>
              </p:nvSpPr>
              <p:spPr>
                <a:xfrm>
                  <a:off x="3707828" y="1081278"/>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73" name="Google Shape;2073;p48"/>
                <p:cNvSpPr/>
                <p:nvPr/>
              </p:nvSpPr>
              <p:spPr>
                <a:xfrm>
                  <a:off x="3707828" y="89611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74" name="Google Shape;2074;p48"/>
                <p:cNvSpPr/>
                <p:nvPr/>
              </p:nvSpPr>
              <p:spPr>
                <a:xfrm>
                  <a:off x="3707828" y="71088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075" name="Google Shape;2075;p48"/>
              <p:cNvSpPr/>
              <p:nvPr/>
            </p:nvSpPr>
            <p:spPr>
              <a:xfrm>
                <a:off x="4260913" y="525653"/>
                <a:ext cx="185229" cy="185229"/>
              </a:xfrm>
              <a:custGeom>
                <a:rect b="b" l="l" r="r" t="t"/>
                <a:pathLst>
                  <a:path extrusionOk="0" h="185229" w="185229">
                    <a:moveTo>
                      <a:pt x="0" y="0"/>
                    </a:moveTo>
                    <a:lnTo>
                      <a:pt x="185229" y="0"/>
                    </a:lnTo>
                    <a:lnTo>
                      <a:pt x="185229" y="185229"/>
                    </a:lnTo>
                    <a:lnTo>
                      <a:pt x="0" y="185229"/>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nvGrpSpPr>
            <p:cNvPr id="2076" name="Google Shape;2076;p48"/>
            <p:cNvGrpSpPr/>
            <p:nvPr/>
          </p:nvGrpSpPr>
          <p:grpSpPr>
            <a:xfrm>
              <a:off x="1712541" y="3729479"/>
              <a:ext cx="497389" cy="685349"/>
              <a:chOff x="1712541" y="3729479"/>
              <a:chExt cx="497389" cy="685349"/>
            </a:xfrm>
          </p:grpSpPr>
          <p:sp>
            <p:nvSpPr>
              <p:cNvPr id="2077" name="Google Shape;2077;p48"/>
              <p:cNvSpPr/>
              <p:nvPr/>
            </p:nvSpPr>
            <p:spPr>
              <a:xfrm>
                <a:off x="1712541" y="3729479"/>
                <a:ext cx="497389" cy="685349"/>
              </a:xfrm>
              <a:custGeom>
                <a:rect b="b" l="l" r="r" t="t"/>
                <a:pathLst>
                  <a:path extrusionOk="0" h="926147" w="672147">
                    <a:moveTo>
                      <a:pt x="0" y="926084"/>
                    </a:moveTo>
                    <a:lnTo>
                      <a:pt x="0" y="0"/>
                    </a:lnTo>
                    <a:lnTo>
                      <a:pt x="149161" y="0"/>
                    </a:lnTo>
                    <a:lnTo>
                      <a:pt x="149161" y="331026"/>
                    </a:lnTo>
                    <a:lnTo>
                      <a:pt x="223711" y="331026"/>
                    </a:lnTo>
                    <a:lnTo>
                      <a:pt x="223711" y="264986"/>
                    </a:lnTo>
                    <a:lnTo>
                      <a:pt x="523049" y="264986"/>
                    </a:lnTo>
                    <a:lnTo>
                      <a:pt x="523049" y="331026"/>
                    </a:lnTo>
                    <a:lnTo>
                      <a:pt x="597598" y="331026"/>
                    </a:lnTo>
                    <a:lnTo>
                      <a:pt x="597598" y="397066"/>
                    </a:lnTo>
                    <a:lnTo>
                      <a:pt x="672148" y="397066"/>
                    </a:lnTo>
                    <a:lnTo>
                      <a:pt x="672148" y="794068"/>
                    </a:lnTo>
                    <a:lnTo>
                      <a:pt x="597598" y="794068"/>
                    </a:lnTo>
                    <a:lnTo>
                      <a:pt x="597598" y="860108"/>
                    </a:lnTo>
                    <a:lnTo>
                      <a:pt x="523049" y="860108"/>
                    </a:lnTo>
                    <a:lnTo>
                      <a:pt x="523049" y="926148"/>
                    </a:lnTo>
                    <a:lnTo>
                      <a:pt x="223711" y="926148"/>
                    </a:lnTo>
                    <a:lnTo>
                      <a:pt x="223711" y="860108"/>
                    </a:lnTo>
                    <a:lnTo>
                      <a:pt x="149161" y="860108"/>
                    </a:lnTo>
                    <a:lnTo>
                      <a:pt x="149161" y="926148"/>
                    </a:lnTo>
                    <a:lnTo>
                      <a:pt x="0" y="926148"/>
                    </a:lnTo>
                    <a:close/>
                    <a:moveTo>
                      <a:pt x="447992" y="794068"/>
                    </a:moveTo>
                    <a:lnTo>
                      <a:pt x="447992" y="728027"/>
                    </a:lnTo>
                    <a:lnTo>
                      <a:pt x="523113" y="728027"/>
                    </a:lnTo>
                    <a:lnTo>
                      <a:pt x="523113" y="463042"/>
                    </a:lnTo>
                    <a:lnTo>
                      <a:pt x="447992" y="463042"/>
                    </a:lnTo>
                    <a:lnTo>
                      <a:pt x="447992" y="397002"/>
                    </a:lnTo>
                    <a:lnTo>
                      <a:pt x="223711" y="397002"/>
                    </a:lnTo>
                    <a:lnTo>
                      <a:pt x="223711" y="463042"/>
                    </a:lnTo>
                    <a:lnTo>
                      <a:pt x="149161" y="463042"/>
                    </a:lnTo>
                    <a:lnTo>
                      <a:pt x="149161" y="728027"/>
                    </a:lnTo>
                    <a:lnTo>
                      <a:pt x="223711" y="728027"/>
                    </a:lnTo>
                    <a:lnTo>
                      <a:pt x="223711" y="794068"/>
                    </a:lnTo>
                    <a:lnTo>
                      <a:pt x="447992" y="79406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78" name="Google Shape;2078;p48"/>
              <p:cNvSpPr/>
              <p:nvPr/>
            </p:nvSpPr>
            <p:spPr>
              <a:xfrm>
                <a:off x="2049409" y="3974898"/>
                <a:ext cx="104364" cy="98114"/>
              </a:xfrm>
              <a:custGeom>
                <a:rect b="b" l="l" r="r" t="t"/>
                <a:pathLst>
                  <a:path extrusionOk="0" h="132587" w="141033">
                    <a:moveTo>
                      <a:pt x="0" y="0"/>
                    </a:moveTo>
                    <a:lnTo>
                      <a:pt x="141034" y="0"/>
                    </a:lnTo>
                    <a:lnTo>
                      <a:pt x="141034"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79" name="Google Shape;2079;p48"/>
              <p:cNvSpPr/>
              <p:nvPr/>
            </p:nvSpPr>
            <p:spPr>
              <a:xfrm>
                <a:off x="1744815" y="3729480"/>
                <a:ext cx="104364" cy="685302"/>
              </a:xfrm>
              <a:custGeom>
                <a:rect b="b" l="l" r="r" t="t"/>
                <a:pathLst>
                  <a:path extrusionOk="0" h="926084" w="141033">
                    <a:moveTo>
                      <a:pt x="0" y="0"/>
                    </a:moveTo>
                    <a:lnTo>
                      <a:pt x="141034" y="0"/>
                    </a:lnTo>
                    <a:lnTo>
                      <a:pt x="141034" y="926084"/>
                    </a:lnTo>
                    <a:lnTo>
                      <a:pt x="0" y="926084"/>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80" name="Google Shape;2080;p48"/>
              <p:cNvSpPr/>
              <p:nvPr/>
            </p:nvSpPr>
            <p:spPr>
              <a:xfrm>
                <a:off x="2049409" y="4269457"/>
                <a:ext cx="104364" cy="98114"/>
              </a:xfrm>
              <a:custGeom>
                <a:rect b="b" l="l" r="r" t="t"/>
                <a:pathLst>
                  <a:path extrusionOk="0" h="132587" w="141033">
                    <a:moveTo>
                      <a:pt x="0" y="0"/>
                    </a:moveTo>
                    <a:lnTo>
                      <a:pt x="141034" y="0"/>
                    </a:lnTo>
                    <a:lnTo>
                      <a:pt x="141034"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grpSp>
        <p:nvGrpSpPr>
          <p:cNvPr id="2081" name="Google Shape;2081;p48"/>
          <p:cNvGrpSpPr/>
          <p:nvPr/>
        </p:nvGrpSpPr>
        <p:grpSpPr>
          <a:xfrm>
            <a:off x="1611347" y="2356444"/>
            <a:ext cx="946911" cy="966699"/>
            <a:chOff x="151447" y="3590017"/>
            <a:chExt cx="946911" cy="966699"/>
          </a:xfrm>
        </p:grpSpPr>
        <p:grpSp>
          <p:nvGrpSpPr>
            <p:cNvPr id="2082" name="Google Shape;2082;p48"/>
            <p:cNvGrpSpPr/>
            <p:nvPr/>
          </p:nvGrpSpPr>
          <p:grpSpPr>
            <a:xfrm>
              <a:off x="151447" y="3590017"/>
              <a:ext cx="946911" cy="966699"/>
              <a:chOff x="373316" y="340487"/>
              <a:chExt cx="1276160" cy="1302829"/>
            </a:xfrm>
          </p:grpSpPr>
          <p:sp>
            <p:nvSpPr>
              <p:cNvPr id="2083" name="Google Shape;2083;p48"/>
              <p:cNvSpPr/>
              <p:nvPr/>
            </p:nvSpPr>
            <p:spPr>
              <a:xfrm>
                <a:off x="373316" y="340487"/>
                <a:ext cx="1269809" cy="1296479"/>
              </a:xfrm>
              <a:custGeom>
                <a:rect b="b" l="l" r="r" t="t"/>
                <a:pathLst>
                  <a:path extrusionOk="0" h="1296479" w="1269809">
                    <a:moveTo>
                      <a:pt x="0" y="0"/>
                    </a:moveTo>
                    <a:lnTo>
                      <a:pt x="1269810" y="0"/>
                    </a:lnTo>
                    <a:lnTo>
                      <a:pt x="1269810" y="1296480"/>
                    </a:lnTo>
                    <a:lnTo>
                      <a:pt x="0" y="1296480"/>
                    </a:lnTo>
                    <a:close/>
                  </a:path>
                </a:pathLst>
              </a:custGeom>
              <a:solidFill>
                <a:schemeClr val="dk2"/>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84" name="Google Shape;2084;p48"/>
              <p:cNvSpPr/>
              <p:nvPr/>
            </p:nvSpPr>
            <p:spPr>
              <a:xfrm>
                <a:off x="1643126"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85" name="Google Shape;2085;p48"/>
              <p:cNvSpPr/>
              <p:nvPr/>
            </p:nvSpPr>
            <p:spPr>
              <a:xfrm>
                <a:off x="557911"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86" name="Google Shape;2086;p48"/>
              <p:cNvSpPr/>
              <p:nvPr/>
            </p:nvSpPr>
            <p:spPr>
              <a:xfrm>
                <a:off x="742505"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87" name="Google Shape;2087;p48"/>
              <p:cNvSpPr/>
              <p:nvPr/>
            </p:nvSpPr>
            <p:spPr>
              <a:xfrm>
                <a:off x="927100"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88" name="Google Shape;2088;p48"/>
              <p:cNvSpPr/>
              <p:nvPr/>
            </p:nvSpPr>
            <p:spPr>
              <a:xfrm>
                <a:off x="1111631"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89" name="Google Shape;2089;p48"/>
              <p:cNvSpPr/>
              <p:nvPr/>
            </p:nvSpPr>
            <p:spPr>
              <a:xfrm>
                <a:off x="1296225"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90" name="Google Shape;2090;p48"/>
              <p:cNvSpPr/>
              <p:nvPr/>
            </p:nvSpPr>
            <p:spPr>
              <a:xfrm>
                <a:off x="1480820"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91" name="Google Shape;2091;p48"/>
              <p:cNvSpPr/>
              <p:nvPr/>
            </p:nvSpPr>
            <p:spPr>
              <a:xfrm>
                <a:off x="373316" y="525653"/>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92" name="Google Shape;2092;p48"/>
              <p:cNvSpPr/>
              <p:nvPr/>
            </p:nvSpPr>
            <p:spPr>
              <a:xfrm>
                <a:off x="373316" y="34048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93" name="Google Shape;2093;p48"/>
              <p:cNvSpPr/>
              <p:nvPr/>
            </p:nvSpPr>
            <p:spPr>
              <a:xfrm>
                <a:off x="373316" y="145173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94" name="Google Shape;2094;p48"/>
              <p:cNvSpPr/>
              <p:nvPr/>
            </p:nvSpPr>
            <p:spPr>
              <a:xfrm>
                <a:off x="373316" y="1636966"/>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95" name="Google Shape;2095;p48"/>
              <p:cNvSpPr/>
              <p:nvPr/>
            </p:nvSpPr>
            <p:spPr>
              <a:xfrm>
                <a:off x="373316" y="126650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96" name="Google Shape;2096;p48"/>
              <p:cNvSpPr/>
              <p:nvPr/>
            </p:nvSpPr>
            <p:spPr>
              <a:xfrm>
                <a:off x="373316" y="1081278"/>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97" name="Google Shape;2097;p48"/>
              <p:cNvSpPr/>
              <p:nvPr/>
            </p:nvSpPr>
            <p:spPr>
              <a:xfrm>
                <a:off x="373316" y="89611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98" name="Google Shape;2098;p48"/>
              <p:cNvSpPr/>
              <p:nvPr/>
            </p:nvSpPr>
            <p:spPr>
              <a:xfrm>
                <a:off x="373316" y="71088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nvGrpSpPr>
            <p:cNvPr id="2099" name="Google Shape;2099;p48"/>
            <p:cNvGrpSpPr/>
            <p:nvPr/>
          </p:nvGrpSpPr>
          <p:grpSpPr>
            <a:xfrm>
              <a:off x="288463" y="3729601"/>
              <a:ext cx="685212" cy="687570"/>
              <a:chOff x="288463" y="3729601"/>
              <a:chExt cx="685212" cy="687570"/>
            </a:xfrm>
          </p:grpSpPr>
          <p:sp>
            <p:nvSpPr>
              <p:cNvPr id="2100" name="Google Shape;2100;p48"/>
              <p:cNvSpPr/>
              <p:nvPr/>
            </p:nvSpPr>
            <p:spPr>
              <a:xfrm>
                <a:off x="288463" y="3729601"/>
                <a:ext cx="685212" cy="687570"/>
              </a:xfrm>
              <a:custGeom>
                <a:rect b="b" l="l" r="r" t="t"/>
                <a:pathLst>
                  <a:path extrusionOk="0" h="926020" w="922845">
                    <a:moveTo>
                      <a:pt x="204724" y="925894"/>
                    </a:moveTo>
                    <a:lnTo>
                      <a:pt x="204724" y="833438"/>
                    </a:lnTo>
                    <a:lnTo>
                      <a:pt x="102362" y="833438"/>
                    </a:lnTo>
                    <a:lnTo>
                      <a:pt x="102362" y="740982"/>
                    </a:lnTo>
                    <a:lnTo>
                      <a:pt x="0" y="740982"/>
                    </a:lnTo>
                    <a:lnTo>
                      <a:pt x="0" y="555371"/>
                    </a:lnTo>
                    <a:lnTo>
                      <a:pt x="102362" y="555371"/>
                    </a:lnTo>
                    <a:lnTo>
                      <a:pt x="102362" y="462915"/>
                    </a:lnTo>
                    <a:lnTo>
                      <a:pt x="307150" y="462915"/>
                    </a:lnTo>
                    <a:lnTo>
                      <a:pt x="307150" y="370459"/>
                    </a:lnTo>
                    <a:lnTo>
                      <a:pt x="718122" y="370459"/>
                    </a:lnTo>
                    <a:lnTo>
                      <a:pt x="718122" y="277368"/>
                    </a:lnTo>
                    <a:lnTo>
                      <a:pt x="615061" y="277368"/>
                    </a:lnTo>
                    <a:lnTo>
                      <a:pt x="615061" y="184912"/>
                    </a:lnTo>
                    <a:lnTo>
                      <a:pt x="307213" y="184912"/>
                    </a:lnTo>
                    <a:lnTo>
                      <a:pt x="307213" y="277368"/>
                    </a:lnTo>
                    <a:lnTo>
                      <a:pt x="63" y="277368"/>
                    </a:lnTo>
                    <a:lnTo>
                      <a:pt x="63" y="184912"/>
                    </a:lnTo>
                    <a:lnTo>
                      <a:pt x="102425" y="184912"/>
                    </a:lnTo>
                    <a:lnTo>
                      <a:pt x="102425" y="92456"/>
                    </a:lnTo>
                    <a:lnTo>
                      <a:pt x="204788" y="92456"/>
                    </a:lnTo>
                    <a:lnTo>
                      <a:pt x="204788" y="0"/>
                    </a:lnTo>
                    <a:lnTo>
                      <a:pt x="718122" y="0"/>
                    </a:lnTo>
                    <a:lnTo>
                      <a:pt x="718122" y="92456"/>
                    </a:lnTo>
                    <a:lnTo>
                      <a:pt x="820484" y="92456"/>
                    </a:lnTo>
                    <a:lnTo>
                      <a:pt x="820484" y="184912"/>
                    </a:lnTo>
                    <a:lnTo>
                      <a:pt x="922845" y="184912"/>
                    </a:lnTo>
                    <a:lnTo>
                      <a:pt x="922845" y="926021"/>
                    </a:lnTo>
                    <a:lnTo>
                      <a:pt x="718058" y="926021"/>
                    </a:lnTo>
                    <a:lnTo>
                      <a:pt x="718058" y="833565"/>
                    </a:lnTo>
                    <a:lnTo>
                      <a:pt x="614998" y="833565"/>
                    </a:lnTo>
                    <a:lnTo>
                      <a:pt x="614998" y="926021"/>
                    </a:lnTo>
                    <a:lnTo>
                      <a:pt x="204724" y="926021"/>
                    </a:lnTo>
                    <a:close/>
                    <a:moveTo>
                      <a:pt x="614998" y="740918"/>
                    </a:moveTo>
                    <a:lnTo>
                      <a:pt x="614998" y="648462"/>
                    </a:lnTo>
                    <a:lnTo>
                      <a:pt x="718058" y="648462"/>
                    </a:lnTo>
                    <a:lnTo>
                      <a:pt x="718058" y="462852"/>
                    </a:lnTo>
                    <a:lnTo>
                      <a:pt x="614998" y="462852"/>
                    </a:lnTo>
                    <a:lnTo>
                      <a:pt x="614998" y="555308"/>
                    </a:lnTo>
                    <a:lnTo>
                      <a:pt x="255968" y="555308"/>
                    </a:lnTo>
                    <a:lnTo>
                      <a:pt x="255968" y="740918"/>
                    </a:lnTo>
                    <a:lnTo>
                      <a:pt x="614998" y="74091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01" name="Google Shape;2101;p48"/>
              <p:cNvSpPr/>
              <p:nvPr/>
            </p:nvSpPr>
            <p:spPr>
              <a:xfrm>
                <a:off x="425385" y="4318234"/>
                <a:ext cx="250690" cy="98446"/>
              </a:xfrm>
              <a:custGeom>
                <a:rect b="b" l="l" r="r" t="t"/>
                <a:pathLst>
                  <a:path extrusionOk="0" h="132587" w="337629">
                    <a:moveTo>
                      <a:pt x="0" y="0"/>
                    </a:moveTo>
                    <a:lnTo>
                      <a:pt x="337630" y="0"/>
                    </a:lnTo>
                    <a:lnTo>
                      <a:pt x="337630"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02" name="Google Shape;2102;p48"/>
              <p:cNvSpPr/>
              <p:nvPr/>
            </p:nvSpPr>
            <p:spPr>
              <a:xfrm>
                <a:off x="722694" y="4043401"/>
                <a:ext cx="250690" cy="98446"/>
              </a:xfrm>
              <a:custGeom>
                <a:rect b="b" l="l" r="r" t="t"/>
                <a:pathLst>
                  <a:path extrusionOk="0" h="132587" w="337629">
                    <a:moveTo>
                      <a:pt x="0" y="0"/>
                    </a:moveTo>
                    <a:lnTo>
                      <a:pt x="337629" y="0"/>
                    </a:lnTo>
                    <a:lnTo>
                      <a:pt x="337629"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grpSp>
        <p:nvGrpSpPr>
          <p:cNvPr id="2103" name="Google Shape;2103;p48"/>
          <p:cNvGrpSpPr/>
          <p:nvPr/>
        </p:nvGrpSpPr>
        <p:grpSpPr>
          <a:xfrm>
            <a:off x="6780898" y="2356444"/>
            <a:ext cx="946911" cy="966699"/>
            <a:chOff x="2725798" y="3590032"/>
            <a:chExt cx="946911" cy="966699"/>
          </a:xfrm>
        </p:grpSpPr>
        <p:grpSp>
          <p:nvGrpSpPr>
            <p:cNvPr id="2104" name="Google Shape;2104;p48"/>
            <p:cNvGrpSpPr/>
            <p:nvPr/>
          </p:nvGrpSpPr>
          <p:grpSpPr>
            <a:xfrm>
              <a:off x="2725798" y="3590032"/>
              <a:ext cx="946911" cy="966699"/>
              <a:chOff x="2040572" y="340487"/>
              <a:chExt cx="1276160" cy="1302829"/>
            </a:xfrm>
          </p:grpSpPr>
          <p:grpSp>
            <p:nvGrpSpPr>
              <p:cNvPr id="2105" name="Google Shape;2105;p48"/>
              <p:cNvGrpSpPr/>
              <p:nvPr/>
            </p:nvGrpSpPr>
            <p:grpSpPr>
              <a:xfrm>
                <a:off x="2040572" y="340487"/>
                <a:ext cx="1276160" cy="1302829"/>
                <a:chOff x="2040572" y="340487"/>
                <a:chExt cx="1276160" cy="1302829"/>
              </a:xfrm>
            </p:grpSpPr>
            <p:sp>
              <p:nvSpPr>
                <p:cNvPr id="2106" name="Google Shape;2106;p48"/>
                <p:cNvSpPr/>
                <p:nvPr/>
              </p:nvSpPr>
              <p:spPr>
                <a:xfrm>
                  <a:off x="2040572" y="340487"/>
                  <a:ext cx="1269809" cy="1296479"/>
                </a:xfrm>
                <a:custGeom>
                  <a:rect b="b" l="l" r="r" t="t"/>
                  <a:pathLst>
                    <a:path extrusionOk="0" h="1296479" w="1269809">
                      <a:moveTo>
                        <a:pt x="0" y="0"/>
                      </a:moveTo>
                      <a:lnTo>
                        <a:pt x="1269810" y="0"/>
                      </a:lnTo>
                      <a:lnTo>
                        <a:pt x="1269810" y="1296480"/>
                      </a:lnTo>
                      <a:lnTo>
                        <a:pt x="0" y="1296480"/>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07" name="Google Shape;2107;p48"/>
                <p:cNvSpPr/>
                <p:nvPr/>
              </p:nvSpPr>
              <p:spPr>
                <a:xfrm>
                  <a:off x="3310382"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08" name="Google Shape;2108;p48"/>
                <p:cNvSpPr/>
                <p:nvPr/>
              </p:nvSpPr>
              <p:spPr>
                <a:xfrm>
                  <a:off x="222516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09" name="Google Shape;2109;p48"/>
                <p:cNvSpPr/>
                <p:nvPr/>
              </p:nvSpPr>
              <p:spPr>
                <a:xfrm>
                  <a:off x="2409761"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10" name="Google Shape;2110;p48"/>
                <p:cNvSpPr/>
                <p:nvPr/>
              </p:nvSpPr>
              <p:spPr>
                <a:xfrm>
                  <a:off x="2594292"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11" name="Google Shape;2111;p48"/>
                <p:cNvSpPr/>
                <p:nvPr/>
              </p:nvSpPr>
              <p:spPr>
                <a:xfrm>
                  <a:off x="277888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12" name="Google Shape;2112;p48"/>
                <p:cNvSpPr/>
                <p:nvPr/>
              </p:nvSpPr>
              <p:spPr>
                <a:xfrm>
                  <a:off x="2963481"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13" name="Google Shape;2113;p48"/>
                <p:cNvSpPr/>
                <p:nvPr/>
              </p:nvSpPr>
              <p:spPr>
                <a:xfrm>
                  <a:off x="3148076"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14" name="Google Shape;2114;p48"/>
                <p:cNvSpPr/>
                <p:nvPr/>
              </p:nvSpPr>
              <p:spPr>
                <a:xfrm>
                  <a:off x="2040572" y="525653"/>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15" name="Google Shape;2115;p48"/>
                <p:cNvSpPr/>
                <p:nvPr/>
              </p:nvSpPr>
              <p:spPr>
                <a:xfrm>
                  <a:off x="2040572" y="34048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16" name="Google Shape;2116;p48"/>
                <p:cNvSpPr/>
                <p:nvPr/>
              </p:nvSpPr>
              <p:spPr>
                <a:xfrm>
                  <a:off x="2040572" y="145173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17" name="Google Shape;2117;p48"/>
                <p:cNvSpPr/>
                <p:nvPr/>
              </p:nvSpPr>
              <p:spPr>
                <a:xfrm>
                  <a:off x="2040572" y="1636966"/>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18" name="Google Shape;2118;p48"/>
                <p:cNvSpPr/>
                <p:nvPr/>
              </p:nvSpPr>
              <p:spPr>
                <a:xfrm>
                  <a:off x="2040572" y="126650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19" name="Google Shape;2119;p48"/>
                <p:cNvSpPr/>
                <p:nvPr/>
              </p:nvSpPr>
              <p:spPr>
                <a:xfrm>
                  <a:off x="2040572" y="1081278"/>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20" name="Google Shape;2120;p48"/>
                <p:cNvSpPr/>
                <p:nvPr/>
              </p:nvSpPr>
              <p:spPr>
                <a:xfrm>
                  <a:off x="2040572" y="89611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21" name="Google Shape;2121;p48"/>
                <p:cNvSpPr/>
                <p:nvPr/>
              </p:nvSpPr>
              <p:spPr>
                <a:xfrm>
                  <a:off x="2040572" y="71088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122" name="Google Shape;2122;p48"/>
              <p:cNvSpPr/>
              <p:nvPr/>
            </p:nvSpPr>
            <p:spPr>
              <a:xfrm>
                <a:off x="2593657" y="525653"/>
                <a:ext cx="185229" cy="185229"/>
              </a:xfrm>
              <a:custGeom>
                <a:rect b="b" l="l" r="r" t="t"/>
                <a:pathLst>
                  <a:path extrusionOk="0" h="185229" w="185229">
                    <a:moveTo>
                      <a:pt x="0" y="0"/>
                    </a:moveTo>
                    <a:lnTo>
                      <a:pt x="185230" y="0"/>
                    </a:lnTo>
                    <a:lnTo>
                      <a:pt x="185230" y="185229"/>
                    </a:lnTo>
                    <a:lnTo>
                      <a:pt x="0" y="185229"/>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123" name="Google Shape;2123;p48"/>
            <p:cNvSpPr/>
            <p:nvPr/>
          </p:nvSpPr>
          <p:spPr>
            <a:xfrm>
              <a:off x="2862815" y="3729522"/>
              <a:ext cx="618874" cy="687570"/>
            </a:xfrm>
            <a:custGeom>
              <a:rect b="b" l="l" r="r" t="t"/>
              <a:pathLst>
                <a:path extrusionOk="0" h="926020" w="833501">
                  <a:moveTo>
                    <a:pt x="184912" y="926020"/>
                  </a:moveTo>
                  <a:lnTo>
                    <a:pt x="184912" y="833565"/>
                  </a:lnTo>
                  <a:lnTo>
                    <a:pt x="92456" y="833565"/>
                  </a:lnTo>
                  <a:lnTo>
                    <a:pt x="92456" y="741109"/>
                  </a:lnTo>
                  <a:lnTo>
                    <a:pt x="0" y="741109"/>
                  </a:lnTo>
                  <a:lnTo>
                    <a:pt x="0" y="184912"/>
                  </a:lnTo>
                  <a:lnTo>
                    <a:pt x="92456" y="184912"/>
                  </a:lnTo>
                  <a:lnTo>
                    <a:pt x="92456" y="92456"/>
                  </a:lnTo>
                  <a:lnTo>
                    <a:pt x="184912" y="92456"/>
                  </a:lnTo>
                  <a:lnTo>
                    <a:pt x="184912" y="0"/>
                  </a:lnTo>
                  <a:lnTo>
                    <a:pt x="648589" y="0"/>
                  </a:lnTo>
                  <a:lnTo>
                    <a:pt x="648589" y="92456"/>
                  </a:lnTo>
                  <a:lnTo>
                    <a:pt x="741045" y="92456"/>
                  </a:lnTo>
                  <a:lnTo>
                    <a:pt x="741045" y="184912"/>
                  </a:lnTo>
                  <a:lnTo>
                    <a:pt x="833501" y="184912"/>
                  </a:lnTo>
                  <a:lnTo>
                    <a:pt x="833501" y="370523"/>
                  </a:lnTo>
                  <a:lnTo>
                    <a:pt x="648526" y="370523"/>
                  </a:lnTo>
                  <a:lnTo>
                    <a:pt x="648526" y="277432"/>
                  </a:lnTo>
                  <a:lnTo>
                    <a:pt x="555435" y="277432"/>
                  </a:lnTo>
                  <a:lnTo>
                    <a:pt x="555435" y="184975"/>
                  </a:lnTo>
                  <a:lnTo>
                    <a:pt x="277368" y="184975"/>
                  </a:lnTo>
                  <a:lnTo>
                    <a:pt x="277368" y="277432"/>
                  </a:lnTo>
                  <a:lnTo>
                    <a:pt x="184912" y="277432"/>
                  </a:lnTo>
                  <a:lnTo>
                    <a:pt x="184912" y="648589"/>
                  </a:lnTo>
                  <a:lnTo>
                    <a:pt x="277368" y="648589"/>
                  </a:lnTo>
                  <a:lnTo>
                    <a:pt x="277368" y="741045"/>
                  </a:lnTo>
                  <a:lnTo>
                    <a:pt x="555435" y="741045"/>
                  </a:lnTo>
                  <a:lnTo>
                    <a:pt x="555435" y="648589"/>
                  </a:lnTo>
                  <a:lnTo>
                    <a:pt x="648526" y="648589"/>
                  </a:lnTo>
                  <a:lnTo>
                    <a:pt x="648526" y="555498"/>
                  </a:lnTo>
                  <a:lnTo>
                    <a:pt x="833501" y="555498"/>
                  </a:lnTo>
                  <a:lnTo>
                    <a:pt x="833501" y="741109"/>
                  </a:lnTo>
                  <a:lnTo>
                    <a:pt x="741045" y="741109"/>
                  </a:lnTo>
                  <a:lnTo>
                    <a:pt x="741045" y="833565"/>
                  </a:lnTo>
                  <a:lnTo>
                    <a:pt x="648589" y="833565"/>
                  </a:lnTo>
                  <a:lnTo>
                    <a:pt x="648589" y="926020"/>
                  </a:lnTo>
                  <a:lnTo>
                    <a:pt x="184912" y="926020"/>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124" name="Google Shape;2124;p48"/>
          <p:cNvSpPr txBox="1"/>
          <p:nvPr>
            <p:ph idx="1" type="body"/>
          </p:nvPr>
        </p:nvSpPr>
        <p:spPr>
          <a:xfrm>
            <a:off x="7509125" y="-39600"/>
            <a:ext cx="1524900" cy="4311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n"/>
              <a:t>DATE</a:t>
            </a:r>
            <a:endParaRPr/>
          </a:p>
          <a:p>
            <a:pPr indent="0" lvl="0" marL="0" rtl="0" algn="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8" name="Shape 2128"/>
        <p:cNvGrpSpPr/>
        <p:nvPr/>
      </p:nvGrpSpPr>
      <p:grpSpPr>
        <a:xfrm>
          <a:off x="0" y="0"/>
          <a:ext cx="0" cy="0"/>
          <a:chOff x="0" y="0"/>
          <a:chExt cx="0" cy="0"/>
        </a:xfrm>
      </p:grpSpPr>
      <p:sp>
        <p:nvSpPr>
          <p:cNvPr id="2129" name="Google Shape;2129;p49"/>
          <p:cNvSpPr/>
          <p:nvPr/>
        </p:nvSpPr>
        <p:spPr>
          <a:xfrm>
            <a:off x="357202" y="1355246"/>
            <a:ext cx="8437500" cy="3521100"/>
          </a:xfrm>
          <a:prstGeom prst="roundRect">
            <a:avLst>
              <a:gd fmla="val 1969"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30" name="Google Shape;2130;p49"/>
          <p:cNvSpPr/>
          <p:nvPr/>
        </p:nvSpPr>
        <p:spPr>
          <a:xfrm>
            <a:off x="5518923" y="1794150"/>
            <a:ext cx="2248500" cy="2861700"/>
          </a:xfrm>
          <a:prstGeom prst="roundRect">
            <a:avLst>
              <a:gd fmla="val 4721"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31" name="Google Shape;2131;p49"/>
          <p:cNvSpPr/>
          <p:nvPr/>
        </p:nvSpPr>
        <p:spPr>
          <a:xfrm>
            <a:off x="1281875" y="1794150"/>
            <a:ext cx="2248500" cy="2861700"/>
          </a:xfrm>
          <a:prstGeom prst="roundRect">
            <a:avLst>
              <a:gd fmla="val 4721"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132" name="Google Shape;2132;p49"/>
          <p:cNvGrpSpPr/>
          <p:nvPr/>
        </p:nvGrpSpPr>
        <p:grpSpPr>
          <a:xfrm>
            <a:off x="427350" y="1434150"/>
            <a:ext cx="277873" cy="68400"/>
            <a:chOff x="520925" y="1460325"/>
            <a:chExt cx="277873" cy="68400"/>
          </a:xfrm>
        </p:grpSpPr>
        <p:sp>
          <p:nvSpPr>
            <p:cNvPr id="2133" name="Google Shape;2133;p49"/>
            <p:cNvSpPr/>
            <p:nvPr/>
          </p:nvSpPr>
          <p:spPr>
            <a:xfrm>
              <a:off x="520925" y="1460325"/>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34" name="Google Shape;2134;p49"/>
            <p:cNvSpPr/>
            <p:nvPr/>
          </p:nvSpPr>
          <p:spPr>
            <a:xfrm>
              <a:off x="625661" y="1460325"/>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35" name="Google Shape;2135;p49"/>
            <p:cNvSpPr/>
            <p:nvPr/>
          </p:nvSpPr>
          <p:spPr>
            <a:xfrm>
              <a:off x="730398" y="1460325"/>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136" name="Google Shape;2136;p49"/>
          <p:cNvSpPr txBox="1"/>
          <p:nvPr>
            <p:ph idx="2" type="body"/>
          </p:nvPr>
        </p:nvSpPr>
        <p:spPr>
          <a:xfrm>
            <a:off x="167325" y="-39600"/>
            <a:ext cx="11697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a:t>Name</a:t>
            </a:r>
            <a:endParaRPr/>
          </a:p>
        </p:txBody>
      </p:sp>
      <p:sp>
        <p:nvSpPr>
          <p:cNvPr id="2137" name="Google Shape;2137;p49"/>
          <p:cNvSpPr txBox="1"/>
          <p:nvPr>
            <p:ph idx="3" type="body"/>
          </p:nvPr>
        </p:nvSpPr>
        <p:spPr>
          <a:xfrm>
            <a:off x="940775" y="-39600"/>
            <a:ext cx="38103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Department    Course Number    Section    Time    Location</a:t>
            </a:r>
            <a:endParaRPr/>
          </a:p>
          <a:p>
            <a:pPr indent="0" lvl="0" marL="0" rtl="0" algn="l">
              <a:spcBef>
                <a:spcPts val="0"/>
              </a:spcBef>
              <a:spcAft>
                <a:spcPts val="0"/>
              </a:spcAft>
              <a:buNone/>
            </a:pPr>
            <a:r>
              <a:t/>
            </a:r>
            <a:endParaRPr/>
          </a:p>
        </p:txBody>
      </p:sp>
      <p:sp>
        <p:nvSpPr>
          <p:cNvPr id="2138" name="Google Shape;2138;p49"/>
          <p:cNvSpPr txBox="1"/>
          <p:nvPr>
            <p:ph type="title"/>
          </p:nvPr>
        </p:nvSpPr>
        <p:spPr>
          <a:xfrm>
            <a:off x="209775" y="468575"/>
            <a:ext cx="7463100" cy="849600"/>
          </a:xfrm>
          <a:prstGeom prst="rect">
            <a:avLst/>
          </a:prstGeom>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a:t>SOLID Principles Cont.</a:t>
            </a:r>
            <a:endParaRPr/>
          </a:p>
        </p:txBody>
      </p:sp>
      <p:sp>
        <p:nvSpPr>
          <p:cNvPr id="2139" name="Google Shape;2139;p49"/>
          <p:cNvSpPr txBox="1"/>
          <p:nvPr/>
        </p:nvSpPr>
        <p:spPr>
          <a:xfrm>
            <a:off x="1281875" y="3541625"/>
            <a:ext cx="2248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1"/>
                </a:solidFill>
                <a:latin typeface="Lexend Medium"/>
                <a:ea typeface="Lexend Medium"/>
                <a:cs typeface="Lexend Medium"/>
                <a:sym typeface="Lexend Medium"/>
              </a:rPr>
              <a:t>Interface Segregation Principle</a:t>
            </a:r>
            <a:endParaRPr sz="1500">
              <a:solidFill>
                <a:schemeClr val="dk1"/>
              </a:solidFill>
              <a:latin typeface="Lexend Medium"/>
              <a:ea typeface="Lexend Medium"/>
              <a:cs typeface="Lexend Medium"/>
              <a:sym typeface="Lexend Medium"/>
            </a:endParaRPr>
          </a:p>
        </p:txBody>
      </p:sp>
      <p:sp>
        <p:nvSpPr>
          <p:cNvPr id="2140" name="Google Shape;2140;p49"/>
          <p:cNvSpPr txBox="1"/>
          <p:nvPr/>
        </p:nvSpPr>
        <p:spPr>
          <a:xfrm>
            <a:off x="5518925" y="3541625"/>
            <a:ext cx="2248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1"/>
                </a:solidFill>
                <a:latin typeface="Lexend Medium"/>
                <a:ea typeface="Lexend Medium"/>
                <a:cs typeface="Lexend Medium"/>
                <a:sym typeface="Lexend Medium"/>
              </a:rPr>
              <a:t>Dependency Injection Principle</a:t>
            </a:r>
            <a:endParaRPr sz="1500">
              <a:solidFill>
                <a:schemeClr val="dk1"/>
              </a:solidFill>
              <a:latin typeface="Lexend Medium"/>
              <a:ea typeface="Lexend Medium"/>
              <a:cs typeface="Lexend Medium"/>
              <a:sym typeface="Lexend Medium"/>
            </a:endParaRPr>
          </a:p>
        </p:txBody>
      </p:sp>
      <p:sp>
        <p:nvSpPr>
          <p:cNvPr id="2141" name="Google Shape;2141;p49"/>
          <p:cNvSpPr txBox="1"/>
          <p:nvPr/>
        </p:nvSpPr>
        <p:spPr>
          <a:xfrm>
            <a:off x="1498425" y="4124150"/>
            <a:ext cx="1935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dk1"/>
                </a:solidFill>
                <a:latin typeface="Lexend Light"/>
                <a:ea typeface="Lexend Light"/>
                <a:cs typeface="Lexend Light"/>
                <a:sym typeface="Lexend Light"/>
              </a:rPr>
              <a:t>Implemented interfaces for UserUI and AppointmentUI</a:t>
            </a:r>
            <a:endParaRPr sz="800">
              <a:solidFill>
                <a:schemeClr val="dk1"/>
              </a:solidFill>
              <a:latin typeface="Lexend Light"/>
              <a:ea typeface="Lexend Light"/>
              <a:cs typeface="Lexend Light"/>
              <a:sym typeface="Lexend Light"/>
            </a:endParaRPr>
          </a:p>
        </p:txBody>
      </p:sp>
      <p:sp>
        <p:nvSpPr>
          <p:cNvPr id="2142" name="Google Shape;2142;p49"/>
          <p:cNvSpPr txBox="1"/>
          <p:nvPr/>
        </p:nvSpPr>
        <p:spPr>
          <a:xfrm>
            <a:off x="5675673" y="4044200"/>
            <a:ext cx="1935000" cy="59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Lexend Light"/>
                <a:ea typeface="Lexend Light"/>
                <a:cs typeface="Lexend Light"/>
                <a:sym typeface="Lexend Light"/>
              </a:rPr>
              <a:t>depend on the &lt;UserUI&gt; interface instead of individual concrete classes of ‘PatientUI’, ‘DoctorUI’</a:t>
            </a:r>
            <a:endParaRPr sz="800">
              <a:solidFill>
                <a:schemeClr val="dk1"/>
              </a:solidFill>
              <a:latin typeface="Lexend Light"/>
              <a:ea typeface="Lexend Light"/>
              <a:cs typeface="Lexend Light"/>
              <a:sym typeface="Lexend Light"/>
            </a:endParaRPr>
          </a:p>
        </p:txBody>
      </p:sp>
      <p:grpSp>
        <p:nvGrpSpPr>
          <p:cNvPr id="2143" name="Google Shape;2143;p49"/>
          <p:cNvGrpSpPr/>
          <p:nvPr/>
        </p:nvGrpSpPr>
        <p:grpSpPr>
          <a:xfrm>
            <a:off x="6169723" y="2281669"/>
            <a:ext cx="946911" cy="966699"/>
            <a:chOff x="1438774" y="3590059"/>
            <a:chExt cx="946911" cy="966699"/>
          </a:xfrm>
        </p:grpSpPr>
        <p:grpSp>
          <p:nvGrpSpPr>
            <p:cNvPr id="2144" name="Google Shape;2144;p49"/>
            <p:cNvGrpSpPr/>
            <p:nvPr/>
          </p:nvGrpSpPr>
          <p:grpSpPr>
            <a:xfrm>
              <a:off x="1438774" y="3590059"/>
              <a:ext cx="946911" cy="966699"/>
              <a:chOff x="3707828" y="340487"/>
              <a:chExt cx="1276160" cy="1302829"/>
            </a:xfrm>
          </p:grpSpPr>
          <p:grpSp>
            <p:nvGrpSpPr>
              <p:cNvPr id="2145" name="Google Shape;2145;p49"/>
              <p:cNvGrpSpPr/>
              <p:nvPr/>
            </p:nvGrpSpPr>
            <p:grpSpPr>
              <a:xfrm>
                <a:off x="3707828" y="340487"/>
                <a:ext cx="1276160" cy="1302829"/>
                <a:chOff x="3707828" y="340487"/>
                <a:chExt cx="1276160" cy="1302829"/>
              </a:xfrm>
            </p:grpSpPr>
            <p:sp>
              <p:nvSpPr>
                <p:cNvPr id="2146" name="Google Shape;2146;p49"/>
                <p:cNvSpPr/>
                <p:nvPr/>
              </p:nvSpPr>
              <p:spPr>
                <a:xfrm>
                  <a:off x="3707828" y="340487"/>
                  <a:ext cx="1269809" cy="1296479"/>
                </a:xfrm>
                <a:custGeom>
                  <a:rect b="b" l="l" r="r" t="t"/>
                  <a:pathLst>
                    <a:path extrusionOk="0" h="1296479" w="1269809">
                      <a:moveTo>
                        <a:pt x="0" y="0"/>
                      </a:moveTo>
                      <a:lnTo>
                        <a:pt x="1269809" y="0"/>
                      </a:lnTo>
                      <a:lnTo>
                        <a:pt x="1269809" y="1296480"/>
                      </a:lnTo>
                      <a:lnTo>
                        <a:pt x="0" y="1296480"/>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47" name="Google Shape;2147;p49"/>
                <p:cNvSpPr/>
                <p:nvPr/>
              </p:nvSpPr>
              <p:spPr>
                <a:xfrm>
                  <a:off x="4977638"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48" name="Google Shape;2148;p49"/>
                <p:cNvSpPr/>
                <p:nvPr/>
              </p:nvSpPr>
              <p:spPr>
                <a:xfrm>
                  <a:off x="3892423"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49" name="Google Shape;2149;p49"/>
                <p:cNvSpPr/>
                <p:nvPr/>
              </p:nvSpPr>
              <p:spPr>
                <a:xfrm>
                  <a:off x="407701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50" name="Google Shape;2150;p49"/>
                <p:cNvSpPr/>
                <p:nvPr/>
              </p:nvSpPr>
              <p:spPr>
                <a:xfrm>
                  <a:off x="4261548"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51" name="Google Shape;2151;p49"/>
                <p:cNvSpPr/>
                <p:nvPr/>
              </p:nvSpPr>
              <p:spPr>
                <a:xfrm>
                  <a:off x="4446143"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52" name="Google Shape;2152;p49"/>
                <p:cNvSpPr/>
                <p:nvPr/>
              </p:nvSpPr>
              <p:spPr>
                <a:xfrm>
                  <a:off x="463073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53" name="Google Shape;2153;p49"/>
                <p:cNvSpPr/>
                <p:nvPr/>
              </p:nvSpPr>
              <p:spPr>
                <a:xfrm>
                  <a:off x="4815268"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54" name="Google Shape;2154;p49"/>
                <p:cNvSpPr/>
                <p:nvPr/>
              </p:nvSpPr>
              <p:spPr>
                <a:xfrm>
                  <a:off x="3707828" y="525653"/>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55" name="Google Shape;2155;p49"/>
                <p:cNvSpPr/>
                <p:nvPr/>
              </p:nvSpPr>
              <p:spPr>
                <a:xfrm>
                  <a:off x="3707828" y="34048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56" name="Google Shape;2156;p49"/>
                <p:cNvSpPr/>
                <p:nvPr/>
              </p:nvSpPr>
              <p:spPr>
                <a:xfrm>
                  <a:off x="3707828" y="145173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57" name="Google Shape;2157;p49"/>
                <p:cNvSpPr/>
                <p:nvPr/>
              </p:nvSpPr>
              <p:spPr>
                <a:xfrm>
                  <a:off x="3707828" y="1636966"/>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58" name="Google Shape;2158;p49"/>
                <p:cNvSpPr/>
                <p:nvPr/>
              </p:nvSpPr>
              <p:spPr>
                <a:xfrm>
                  <a:off x="3707828" y="126650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59" name="Google Shape;2159;p49"/>
                <p:cNvSpPr/>
                <p:nvPr/>
              </p:nvSpPr>
              <p:spPr>
                <a:xfrm>
                  <a:off x="3707828" y="1081278"/>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60" name="Google Shape;2160;p49"/>
                <p:cNvSpPr/>
                <p:nvPr/>
              </p:nvSpPr>
              <p:spPr>
                <a:xfrm>
                  <a:off x="3707828" y="89611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61" name="Google Shape;2161;p49"/>
                <p:cNvSpPr/>
                <p:nvPr/>
              </p:nvSpPr>
              <p:spPr>
                <a:xfrm>
                  <a:off x="3707828" y="71088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162" name="Google Shape;2162;p49"/>
              <p:cNvSpPr/>
              <p:nvPr/>
            </p:nvSpPr>
            <p:spPr>
              <a:xfrm>
                <a:off x="4260913" y="525653"/>
                <a:ext cx="185229" cy="185229"/>
              </a:xfrm>
              <a:custGeom>
                <a:rect b="b" l="l" r="r" t="t"/>
                <a:pathLst>
                  <a:path extrusionOk="0" h="185229" w="185229">
                    <a:moveTo>
                      <a:pt x="0" y="0"/>
                    </a:moveTo>
                    <a:lnTo>
                      <a:pt x="185229" y="0"/>
                    </a:lnTo>
                    <a:lnTo>
                      <a:pt x="185229" y="185229"/>
                    </a:lnTo>
                    <a:lnTo>
                      <a:pt x="0" y="185229"/>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nvGrpSpPr>
            <p:cNvPr id="2163" name="Google Shape;2163;p49"/>
            <p:cNvGrpSpPr/>
            <p:nvPr/>
          </p:nvGrpSpPr>
          <p:grpSpPr>
            <a:xfrm>
              <a:off x="1712541" y="3729479"/>
              <a:ext cx="497389" cy="685349"/>
              <a:chOff x="1712541" y="3729479"/>
              <a:chExt cx="497389" cy="685349"/>
            </a:xfrm>
          </p:grpSpPr>
          <p:sp>
            <p:nvSpPr>
              <p:cNvPr id="2164" name="Google Shape;2164;p49"/>
              <p:cNvSpPr/>
              <p:nvPr/>
            </p:nvSpPr>
            <p:spPr>
              <a:xfrm>
                <a:off x="1712541" y="3729479"/>
                <a:ext cx="497389" cy="685349"/>
              </a:xfrm>
              <a:custGeom>
                <a:rect b="b" l="l" r="r" t="t"/>
                <a:pathLst>
                  <a:path extrusionOk="0" h="926147" w="672147">
                    <a:moveTo>
                      <a:pt x="0" y="926084"/>
                    </a:moveTo>
                    <a:lnTo>
                      <a:pt x="0" y="0"/>
                    </a:lnTo>
                    <a:lnTo>
                      <a:pt x="149161" y="0"/>
                    </a:lnTo>
                    <a:lnTo>
                      <a:pt x="149161" y="331026"/>
                    </a:lnTo>
                    <a:lnTo>
                      <a:pt x="223711" y="331026"/>
                    </a:lnTo>
                    <a:lnTo>
                      <a:pt x="223711" y="264986"/>
                    </a:lnTo>
                    <a:lnTo>
                      <a:pt x="523049" y="264986"/>
                    </a:lnTo>
                    <a:lnTo>
                      <a:pt x="523049" y="331026"/>
                    </a:lnTo>
                    <a:lnTo>
                      <a:pt x="597598" y="331026"/>
                    </a:lnTo>
                    <a:lnTo>
                      <a:pt x="597598" y="397066"/>
                    </a:lnTo>
                    <a:lnTo>
                      <a:pt x="672148" y="397066"/>
                    </a:lnTo>
                    <a:lnTo>
                      <a:pt x="672148" y="794068"/>
                    </a:lnTo>
                    <a:lnTo>
                      <a:pt x="597598" y="794068"/>
                    </a:lnTo>
                    <a:lnTo>
                      <a:pt x="597598" y="860108"/>
                    </a:lnTo>
                    <a:lnTo>
                      <a:pt x="523049" y="860108"/>
                    </a:lnTo>
                    <a:lnTo>
                      <a:pt x="523049" y="926148"/>
                    </a:lnTo>
                    <a:lnTo>
                      <a:pt x="223711" y="926148"/>
                    </a:lnTo>
                    <a:lnTo>
                      <a:pt x="223711" y="860108"/>
                    </a:lnTo>
                    <a:lnTo>
                      <a:pt x="149161" y="860108"/>
                    </a:lnTo>
                    <a:lnTo>
                      <a:pt x="149161" y="926148"/>
                    </a:lnTo>
                    <a:lnTo>
                      <a:pt x="0" y="926148"/>
                    </a:lnTo>
                    <a:close/>
                    <a:moveTo>
                      <a:pt x="447992" y="794068"/>
                    </a:moveTo>
                    <a:lnTo>
                      <a:pt x="447992" y="728027"/>
                    </a:lnTo>
                    <a:lnTo>
                      <a:pt x="523113" y="728027"/>
                    </a:lnTo>
                    <a:lnTo>
                      <a:pt x="523113" y="463042"/>
                    </a:lnTo>
                    <a:lnTo>
                      <a:pt x="447992" y="463042"/>
                    </a:lnTo>
                    <a:lnTo>
                      <a:pt x="447992" y="397002"/>
                    </a:lnTo>
                    <a:lnTo>
                      <a:pt x="223711" y="397002"/>
                    </a:lnTo>
                    <a:lnTo>
                      <a:pt x="223711" y="463042"/>
                    </a:lnTo>
                    <a:lnTo>
                      <a:pt x="149161" y="463042"/>
                    </a:lnTo>
                    <a:lnTo>
                      <a:pt x="149161" y="728027"/>
                    </a:lnTo>
                    <a:lnTo>
                      <a:pt x="223711" y="728027"/>
                    </a:lnTo>
                    <a:lnTo>
                      <a:pt x="223711" y="794068"/>
                    </a:lnTo>
                    <a:lnTo>
                      <a:pt x="447992" y="79406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65" name="Google Shape;2165;p49"/>
              <p:cNvSpPr/>
              <p:nvPr/>
            </p:nvSpPr>
            <p:spPr>
              <a:xfrm>
                <a:off x="2049409" y="3974898"/>
                <a:ext cx="104364" cy="98114"/>
              </a:xfrm>
              <a:custGeom>
                <a:rect b="b" l="l" r="r" t="t"/>
                <a:pathLst>
                  <a:path extrusionOk="0" h="132587" w="141033">
                    <a:moveTo>
                      <a:pt x="0" y="0"/>
                    </a:moveTo>
                    <a:lnTo>
                      <a:pt x="141034" y="0"/>
                    </a:lnTo>
                    <a:lnTo>
                      <a:pt x="141034"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66" name="Google Shape;2166;p49"/>
              <p:cNvSpPr/>
              <p:nvPr/>
            </p:nvSpPr>
            <p:spPr>
              <a:xfrm>
                <a:off x="1744815" y="3729480"/>
                <a:ext cx="104364" cy="685302"/>
              </a:xfrm>
              <a:custGeom>
                <a:rect b="b" l="l" r="r" t="t"/>
                <a:pathLst>
                  <a:path extrusionOk="0" h="926084" w="141033">
                    <a:moveTo>
                      <a:pt x="0" y="0"/>
                    </a:moveTo>
                    <a:lnTo>
                      <a:pt x="141034" y="0"/>
                    </a:lnTo>
                    <a:lnTo>
                      <a:pt x="141034" y="926084"/>
                    </a:lnTo>
                    <a:lnTo>
                      <a:pt x="0" y="926084"/>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67" name="Google Shape;2167;p49"/>
              <p:cNvSpPr/>
              <p:nvPr/>
            </p:nvSpPr>
            <p:spPr>
              <a:xfrm>
                <a:off x="2049409" y="4269457"/>
                <a:ext cx="104364" cy="98114"/>
              </a:xfrm>
              <a:custGeom>
                <a:rect b="b" l="l" r="r" t="t"/>
                <a:pathLst>
                  <a:path extrusionOk="0" h="132587" w="141033">
                    <a:moveTo>
                      <a:pt x="0" y="0"/>
                    </a:moveTo>
                    <a:lnTo>
                      <a:pt x="141034" y="0"/>
                    </a:lnTo>
                    <a:lnTo>
                      <a:pt x="141034"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grpSp>
        <p:nvGrpSpPr>
          <p:cNvPr id="2168" name="Google Shape;2168;p49"/>
          <p:cNvGrpSpPr/>
          <p:nvPr/>
        </p:nvGrpSpPr>
        <p:grpSpPr>
          <a:xfrm>
            <a:off x="1932672" y="2341494"/>
            <a:ext cx="946911" cy="966699"/>
            <a:chOff x="151447" y="3590017"/>
            <a:chExt cx="946911" cy="966699"/>
          </a:xfrm>
        </p:grpSpPr>
        <p:grpSp>
          <p:nvGrpSpPr>
            <p:cNvPr id="2169" name="Google Shape;2169;p49"/>
            <p:cNvGrpSpPr/>
            <p:nvPr/>
          </p:nvGrpSpPr>
          <p:grpSpPr>
            <a:xfrm>
              <a:off x="151447" y="3590017"/>
              <a:ext cx="946911" cy="966699"/>
              <a:chOff x="373316" y="340487"/>
              <a:chExt cx="1276160" cy="1302829"/>
            </a:xfrm>
          </p:grpSpPr>
          <p:sp>
            <p:nvSpPr>
              <p:cNvPr id="2170" name="Google Shape;2170;p49"/>
              <p:cNvSpPr/>
              <p:nvPr/>
            </p:nvSpPr>
            <p:spPr>
              <a:xfrm>
                <a:off x="373316" y="340487"/>
                <a:ext cx="1269809" cy="1296479"/>
              </a:xfrm>
              <a:custGeom>
                <a:rect b="b" l="l" r="r" t="t"/>
                <a:pathLst>
                  <a:path extrusionOk="0" h="1296479" w="1269809">
                    <a:moveTo>
                      <a:pt x="0" y="0"/>
                    </a:moveTo>
                    <a:lnTo>
                      <a:pt x="1269810" y="0"/>
                    </a:lnTo>
                    <a:lnTo>
                      <a:pt x="1269810" y="1296480"/>
                    </a:lnTo>
                    <a:lnTo>
                      <a:pt x="0" y="1296480"/>
                    </a:lnTo>
                    <a:close/>
                  </a:path>
                </a:pathLst>
              </a:custGeom>
              <a:solidFill>
                <a:schemeClr val="dk2"/>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71" name="Google Shape;2171;p49"/>
              <p:cNvSpPr/>
              <p:nvPr/>
            </p:nvSpPr>
            <p:spPr>
              <a:xfrm>
                <a:off x="1643126"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72" name="Google Shape;2172;p49"/>
              <p:cNvSpPr/>
              <p:nvPr/>
            </p:nvSpPr>
            <p:spPr>
              <a:xfrm>
                <a:off x="557911"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73" name="Google Shape;2173;p49"/>
              <p:cNvSpPr/>
              <p:nvPr/>
            </p:nvSpPr>
            <p:spPr>
              <a:xfrm>
                <a:off x="742505"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74" name="Google Shape;2174;p49"/>
              <p:cNvSpPr/>
              <p:nvPr/>
            </p:nvSpPr>
            <p:spPr>
              <a:xfrm>
                <a:off x="927100"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75" name="Google Shape;2175;p49"/>
              <p:cNvSpPr/>
              <p:nvPr/>
            </p:nvSpPr>
            <p:spPr>
              <a:xfrm>
                <a:off x="1111631"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76" name="Google Shape;2176;p49"/>
              <p:cNvSpPr/>
              <p:nvPr/>
            </p:nvSpPr>
            <p:spPr>
              <a:xfrm>
                <a:off x="1296225"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77" name="Google Shape;2177;p49"/>
              <p:cNvSpPr/>
              <p:nvPr/>
            </p:nvSpPr>
            <p:spPr>
              <a:xfrm>
                <a:off x="1480820"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78" name="Google Shape;2178;p49"/>
              <p:cNvSpPr/>
              <p:nvPr/>
            </p:nvSpPr>
            <p:spPr>
              <a:xfrm>
                <a:off x="373316" y="525653"/>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79" name="Google Shape;2179;p49"/>
              <p:cNvSpPr/>
              <p:nvPr/>
            </p:nvSpPr>
            <p:spPr>
              <a:xfrm>
                <a:off x="373316" y="34048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80" name="Google Shape;2180;p49"/>
              <p:cNvSpPr/>
              <p:nvPr/>
            </p:nvSpPr>
            <p:spPr>
              <a:xfrm>
                <a:off x="373316" y="145173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81" name="Google Shape;2181;p49"/>
              <p:cNvSpPr/>
              <p:nvPr/>
            </p:nvSpPr>
            <p:spPr>
              <a:xfrm>
                <a:off x="373316" y="1636966"/>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82" name="Google Shape;2182;p49"/>
              <p:cNvSpPr/>
              <p:nvPr/>
            </p:nvSpPr>
            <p:spPr>
              <a:xfrm>
                <a:off x="373316" y="126650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83" name="Google Shape;2183;p49"/>
              <p:cNvSpPr/>
              <p:nvPr/>
            </p:nvSpPr>
            <p:spPr>
              <a:xfrm>
                <a:off x="373316" y="1081278"/>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84" name="Google Shape;2184;p49"/>
              <p:cNvSpPr/>
              <p:nvPr/>
            </p:nvSpPr>
            <p:spPr>
              <a:xfrm>
                <a:off x="373316" y="89611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85" name="Google Shape;2185;p49"/>
              <p:cNvSpPr/>
              <p:nvPr/>
            </p:nvSpPr>
            <p:spPr>
              <a:xfrm>
                <a:off x="373316" y="71088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nvGrpSpPr>
            <p:cNvPr id="2186" name="Google Shape;2186;p49"/>
            <p:cNvGrpSpPr/>
            <p:nvPr/>
          </p:nvGrpSpPr>
          <p:grpSpPr>
            <a:xfrm>
              <a:off x="288463" y="3729601"/>
              <a:ext cx="685212" cy="687570"/>
              <a:chOff x="288463" y="3729601"/>
              <a:chExt cx="685212" cy="687570"/>
            </a:xfrm>
          </p:grpSpPr>
          <p:sp>
            <p:nvSpPr>
              <p:cNvPr id="2187" name="Google Shape;2187;p49"/>
              <p:cNvSpPr/>
              <p:nvPr/>
            </p:nvSpPr>
            <p:spPr>
              <a:xfrm>
                <a:off x="288463" y="3729601"/>
                <a:ext cx="685212" cy="687570"/>
              </a:xfrm>
              <a:custGeom>
                <a:rect b="b" l="l" r="r" t="t"/>
                <a:pathLst>
                  <a:path extrusionOk="0" h="926020" w="922845">
                    <a:moveTo>
                      <a:pt x="204724" y="925894"/>
                    </a:moveTo>
                    <a:lnTo>
                      <a:pt x="204724" y="833438"/>
                    </a:lnTo>
                    <a:lnTo>
                      <a:pt x="102362" y="833438"/>
                    </a:lnTo>
                    <a:lnTo>
                      <a:pt x="102362" y="740982"/>
                    </a:lnTo>
                    <a:lnTo>
                      <a:pt x="0" y="740982"/>
                    </a:lnTo>
                    <a:lnTo>
                      <a:pt x="0" y="555371"/>
                    </a:lnTo>
                    <a:lnTo>
                      <a:pt x="102362" y="555371"/>
                    </a:lnTo>
                    <a:lnTo>
                      <a:pt x="102362" y="462915"/>
                    </a:lnTo>
                    <a:lnTo>
                      <a:pt x="307150" y="462915"/>
                    </a:lnTo>
                    <a:lnTo>
                      <a:pt x="307150" y="370459"/>
                    </a:lnTo>
                    <a:lnTo>
                      <a:pt x="718122" y="370459"/>
                    </a:lnTo>
                    <a:lnTo>
                      <a:pt x="718122" y="277368"/>
                    </a:lnTo>
                    <a:lnTo>
                      <a:pt x="615061" y="277368"/>
                    </a:lnTo>
                    <a:lnTo>
                      <a:pt x="615061" y="184912"/>
                    </a:lnTo>
                    <a:lnTo>
                      <a:pt x="307213" y="184912"/>
                    </a:lnTo>
                    <a:lnTo>
                      <a:pt x="307213" y="277368"/>
                    </a:lnTo>
                    <a:lnTo>
                      <a:pt x="63" y="277368"/>
                    </a:lnTo>
                    <a:lnTo>
                      <a:pt x="63" y="184912"/>
                    </a:lnTo>
                    <a:lnTo>
                      <a:pt x="102425" y="184912"/>
                    </a:lnTo>
                    <a:lnTo>
                      <a:pt x="102425" y="92456"/>
                    </a:lnTo>
                    <a:lnTo>
                      <a:pt x="204788" y="92456"/>
                    </a:lnTo>
                    <a:lnTo>
                      <a:pt x="204788" y="0"/>
                    </a:lnTo>
                    <a:lnTo>
                      <a:pt x="718122" y="0"/>
                    </a:lnTo>
                    <a:lnTo>
                      <a:pt x="718122" y="92456"/>
                    </a:lnTo>
                    <a:lnTo>
                      <a:pt x="820484" y="92456"/>
                    </a:lnTo>
                    <a:lnTo>
                      <a:pt x="820484" y="184912"/>
                    </a:lnTo>
                    <a:lnTo>
                      <a:pt x="922845" y="184912"/>
                    </a:lnTo>
                    <a:lnTo>
                      <a:pt x="922845" y="926021"/>
                    </a:lnTo>
                    <a:lnTo>
                      <a:pt x="718058" y="926021"/>
                    </a:lnTo>
                    <a:lnTo>
                      <a:pt x="718058" y="833565"/>
                    </a:lnTo>
                    <a:lnTo>
                      <a:pt x="614998" y="833565"/>
                    </a:lnTo>
                    <a:lnTo>
                      <a:pt x="614998" y="926021"/>
                    </a:lnTo>
                    <a:lnTo>
                      <a:pt x="204724" y="926021"/>
                    </a:lnTo>
                    <a:close/>
                    <a:moveTo>
                      <a:pt x="614998" y="740918"/>
                    </a:moveTo>
                    <a:lnTo>
                      <a:pt x="614998" y="648462"/>
                    </a:lnTo>
                    <a:lnTo>
                      <a:pt x="718058" y="648462"/>
                    </a:lnTo>
                    <a:lnTo>
                      <a:pt x="718058" y="462852"/>
                    </a:lnTo>
                    <a:lnTo>
                      <a:pt x="614998" y="462852"/>
                    </a:lnTo>
                    <a:lnTo>
                      <a:pt x="614998" y="555308"/>
                    </a:lnTo>
                    <a:lnTo>
                      <a:pt x="255968" y="555308"/>
                    </a:lnTo>
                    <a:lnTo>
                      <a:pt x="255968" y="740918"/>
                    </a:lnTo>
                    <a:lnTo>
                      <a:pt x="614998" y="74091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88" name="Google Shape;2188;p49"/>
              <p:cNvSpPr/>
              <p:nvPr/>
            </p:nvSpPr>
            <p:spPr>
              <a:xfrm>
                <a:off x="425385" y="4318234"/>
                <a:ext cx="250690" cy="98446"/>
              </a:xfrm>
              <a:custGeom>
                <a:rect b="b" l="l" r="r" t="t"/>
                <a:pathLst>
                  <a:path extrusionOk="0" h="132587" w="337629">
                    <a:moveTo>
                      <a:pt x="0" y="0"/>
                    </a:moveTo>
                    <a:lnTo>
                      <a:pt x="337630" y="0"/>
                    </a:lnTo>
                    <a:lnTo>
                      <a:pt x="337630"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89" name="Google Shape;2189;p49"/>
              <p:cNvSpPr/>
              <p:nvPr/>
            </p:nvSpPr>
            <p:spPr>
              <a:xfrm>
                <a:off x="722694" y="4043401"/>
                <a:ext cx="250690" cy="98446"/>
              </a:xfrm>
              <a:custGeom>
                <a:rect b="b" l="l" r="r" t="t"/>
                <a:pathLst>
                  <a:path extrusionOk="0" h="132587" w="337629">
                    <a:moveTo>
                      <a:pt x="0" y="0"/>
                    </a:moveTo>
                    <a:lnTo>
                      <a:pt x="337629" y="0"/>
                    </a:lnTo>
                    <a:lnTo>
                      <a:pt x="337629"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sp>
        <p:nvSpPr>
          <p:cNvPr id="2190" name="Google Shape;2190;p49"/>
          <p:cNvSpPr txBox="1"/>
          <p:nvPr>
            <p:ph idx="1" type="body"/>
          </p:nvPr>
        </p:nvSpPr>
        <p:spPr>
          <a:xfrm>
            <a:off x="7509125" y="-39600"/>
            <a:ext cx="1524900" cy="4311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n"/>
              <a:t>DATE</a:t>
            </a:r>
            <a:endParaRPr/>
          </a:p>
          <a:p>
            <a:pPr indent="0" lvl="0" marL="0" rtl="0" algn="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4" name="Shape 2194"/>
        <p:cNvGrpSpPr/>
        <p:nvPr/>
      </p:nvGrpSpPr>
      <p:grpSpPr>
        <a:xfrm>
          <a:off x="0" y="0"/>
          <a:ext cx="0" cy="0"/>
          <a:chOff x="0" y="0"/>
          <a:chExt cx="0" cy="0"/>
        </a:xfrm>
      </p:grpSpPr>
      <p:grpSp>
        <p:nvGrpSpPr>
          <p:cNvPr id="2195" name="Google Shape;2195;p50"/>
          <p:cNvGrpSpPr/>
          <p:nvPr/>
        </p:nvGrpSpPr>
        <p:grpSpPr>
          <a:xfrm>
            <a:off x="3421825" y="470913"/>
            <a:ext cx="3313407" cy="1014987"/>
            <a:chOff x="3055725" y="715438"/>
            <a:chExt cx="3313407" cy="1014987"/>
          </a:xfrm>
        </p:grpSpPr>
        <p:grpSp>
          <p:nvGrpSpPr>
            <p:cNvPr id="2196" name="Google Shape;2196;p50"/>
            <p:cNvGrpSpPr/>
            <p:nvPr/>
          </p:nvGrpSpPr>
          <p:grpSpPr>
            <a:xfrm>
              <a:off x="3055725" y="715438"/>
              <a:ext cx="3103050" cy="786500"/>
              <a:chOff x="3007925" y="673613"/>
              <a:chExt cx="3103050" cy="786500"/>
            </a:xfrm>
          </p:grpSpPr>
          <p:sp>
            <p:nvSpPr>
              <p:cNvPr id="2197" name="Google Shape;2197;p50"/>
              <p:cNvSpPr/>
              <p:nvPr/>
            </p:nvSpPr>
            <p:spPr>
              <a:xfrm>
                <a:off x="3077725" y="721550"/>
                <a:ext cx="2973300" cy="6780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198" name="Google Shape;2198;p50"/>
              <p:cNvSpPr/>
              <p:nvPr/>
            </p:nvSpPr>
            <p:spPr>
              <a:xfrm>
                <a:off x="3007925" y="673613"/>
                <a:ext cx="137700" cy="137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99" name="Google Shape;2199;p50"/>
              <p:cNvSpPr/>
              <p:nvPr/>
            </p:nvSpPr>
            <p:spPr>
              <a:xfrm>
                <a:off x="5973275" y="673613"/>
                <a:ext cx="137700" cy="137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00" name="Google Shape;2200;p50"/>
              <p:cNvSpPr/>
              <p:nvPr/>
            </p:nvSpPr>
            <p:spPr>
              <a:xfrm>
                <a:off x="5973275" y="1321013"/>
                <a:ext cx="137700" cy="137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01" name="Google Shape;2201;p50"/>
              <p:cNvSpPr/>
              <p:nvPr/>
            </p:nvSpPr>
            <p:spPr>
              <a:xfrm>
                <a:off x="3007925" y="1311913"/>
                <a:ext cx="137700" cy="1482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 </a:t>
                </a:r>
                <a:endParaRPr>
                  <a:solidFill>
                    <a:schemeClr val="dk1"/>
                  </a:solidFill>
                </a:endParaRPr>
              </a:p>
            </p:txBody>
          </p:sp>
        </p:grpSp>
        <p:sp>
          <p:nvSpPr>
            <p:cNvPr id="2202" name="Google Shape;2202;p50"/>
            <p:cNvSpPr/>
            <p:nvPr/>
          </p:nvSpPr>
          <p:spPr>
            <a:xfrm rot="-2281323">
              <a:off x="6037771" y="1389972"/>
              <a:ext cx="271725" cy="287249"/>
            </a:xfrm>
            <a:custGeom>
              <a:rect b="b" l="l" r="r" t="t"/>
              <a:pathLst>
                <a:path extrusionOk="0" h="5504" w="5206">
                  <a:moveTo>
                    <a:pt x="2726" y="0"/>
                  </a:moveTo>
                  <a:lnTo>
                    <a:pt x="0" y="5493"/>
                  </a:lnTo>
                  <a:lnTo>
                    <a:pt x="2591" y="4653"/>
                  </a:lnTo>
                  <a:lnTo>
                    <a:pt x="5206" y="5504"/>
                  </a:lnTo>
                  <a:close/>
                </a:path>
              </a:pathLst>
            </a:custGeom>
            <a:solidFill>
              <a:schemeClr val="lt2"/>
            </a:solidFill>
            <a:ln cap="flat" cmpd="sng" w="9525">
              <a:solidFill>
                <a:schemeClr val="lt1"/>
              </a:solidFill>
              <a:prstDash val="solid"/>
              <a:round/>
              <a:headEnd len="med" w="med" type="none"/>
              <a:tailEnd len="med" w="med" type="none"/>
            </a:ln>
          </p:spPr>
        </p:sp>
      </p:grpSp>
      <p:sp>
        <p:nvSpPr>
          <p:cNvPr id="2203" name="Google Shape;2203;p50"/>
          <p:cNvSpPr/>
          <p:nvPr/>
        </p:nvSpPr>
        <p:spPr>
          <a:xfrm>
            <a:off x="5132350" y="2319600"/>
            <a:ext cx="3437400" cy="26103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204" name="Google Shape;2204;p50"/>
          <p:cNvGrpSpPr/>
          <p:nvPr/>
        </p:nvGrpSpPr>
        <p:grpSpPr>
          <a:xfrm>
            <a:off x="5202525" y="2420932"/>
            <a:ext cx="277873" cy="68400"/>
            <a:chOff x="5202525" y="2420932"/>
            <a:chExt cx="277873" cy="68400"/>
          </a:xfrm>
        </p:grpSpPr>
        <p:sp>
          <p:nvSpPr>
            <p:cNvPr id="2205" name="Google Shape;2205;p50"/>
            <p:cNvSpPr/>
            <p:nvPr/>
          </p:nvSpPr>
          <p:spPr>
            <a:xfrm>
              <a:off x="5202525" y="2420932"/>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06" name="Google Shape;2206;p50"/>
            <p:cNvSpPr/>
            <p:nvPr/>
          </p:nvSpPr>
          <p:spPr>
            <a:xfrm>
              <a:off x="5307261" y="2420932"/>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07" name="Google Shape;2207;p50"/>
            <p:cNvSpPr/>
            <p:nvPr/>
          </p:nvSpPr>
          <p:spPr>
            <a:xfrm>
              <a:off x="5411998" y="2420932"/>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208" name="Google Shape;2208;p50"/>
          <p:cNvSpPr/>
          <p:nvPr/>
        </p:nvSpPr>
        <p:spPr>
          <a:xfrm>
            <a:off x="341525" y="2319607"/>
            <a:ext cx="4059600" cy="19146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209" name="Google Shape;2209;p50"/>
          <p:cNvGrpSpPr/>
          <p:nvPr/>
        </p:nvGrpSpPr>
        <p:grpSpPr>
          <a:xfrm>
            <a:off x="411700" y="2420932"/>
            <a:ext cx="277873" cy="68400"/>
            <a:chOff x="411700" y="2420932"/>
            <a:chExt cx="277873" cy="68400"/>
          </a:xfrm>
        </p:grpSpPr>
        <p:sp>
          <p:nvSpPr>
            <p:cNvPr id="2210" name="Google Shape;2210;p50"/>
            <p:cNvSpPr/>
            <p:nvPr/>
          </p:nvSpPr>
          <p:spPr>
            <a:xfrm>
              <a:off x="411700" y="2420932"/>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11" name="Google Shape;2211;p50"/>
            <p:cNvSpPr/>
            <p:nvPr/>
          </p:nvSpPr>
          <p:spPr>
            <a:xfrm>
              <a:off x="516436" y="2420932"/>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12" name="Google Shape;2212;p50"/>
            <p:cNvSpPr/>
            <p:nvPr/>
          </p:nvSpPr>
          <p:spPr>
            <a:xfrm>
              <a:off x="621173" y="2420932"/>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213" name="Google Shape;2213;p50"/>
          <p:cNvSpPr txBox="1"/>
          <p:nvPr>
            <p:ph idx="2" type="body"/>
          </p:nvPr>
        </p:nvSpPr>
        <p:spPr>
          <a:xfrm>
            <a:off x="167325" y="-39600"/>
            <a:ext cx="11697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b="1" lang="en"/>
              <a:t>Name </a:t>
            </a:r>
            <a:endParaRPr/>
          </a:p>
          <a:p>
            <a:pPr indent="0" lvl="0" marL="0" rtl="0" algn="l">
              <a:spcBef>
                <a:spcPts val="0"/>
              </a:spcBef>
              <a:spcAft>
                <a:spcPts val="0"/>
              </a:spcAft>
              <a:buNone/>
            </a:pPr>
            <a:r>
              <a:t/>
            </a:r>
            <a:endParaRPr/>
          </a:p>
        </p:txBody>
      </p:sp>
      <p:sp>
        <p:nvSpPr>
          <p:cNvPr id="2214" name="Google Shape;2214;p50"/>
          <p:cNvSpPr txBox="1"/>
          <p:nvPr>
            <p:ph idx="3" type="body"/>
          </p:nvPr>
        </p:nvSpPr>
        <p:spPr>
          <a:xfrm>
            <a:off x="940775" y="-39600"/>
            <a:ext cx="38103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Department    Course Number    Section    Time    Location</a:t>
            </a:r>
            <a:endParaRPr/>
          </a:p>
          <a:p>
            <a:pPr indent="0" lvl="0" marL="0" rtl="0" algn="l">
              <a:spcBef>
                <a:spcPts val="0"/>
              </a:spcBef>
              <a:spcAft>
                <a:spcPts val="0"/>
              </a:spcAft>
              <a:buNone/>
            </a:pPr>
            <a:r>
              <a:t/>
            </a:r>
            <a:endParaRPr/>
          </a:p>
        </p:txBody>
      </p:sp>
      <p:sp>
        <p:nvSpPr>
          <p:cNvPr id="2215" name="Google Shape;2215;p50"/>
          <p:cNvSpPr/>
          <p:nvPr/>
        </p:nvSpPr>
        <p:spPr>
          <a:xfrm>
            <a:off x="341522" y="1539750"/>
            <a:ext cx="3810300" cy="6303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exend"/>
                <a:ea typeface="Lexend"/>
                <a:cs typeface="Lexend"/>
                <a:sym typeface="Lexend"/>
              </a:rPr>
              <a:t>Forget Password</a:t>
            </a:r>
            <a:endParaRPr sz="2400">
              <a:solidFill>
                <a:schemeClr val="dk1"/>
              </a:solidFill>
              <a:latin typeface="Lexend"/>
              <a:ea typeface="Lexend"/>
              <a:cs typeface="Lexend"/>
              <a:sym typeface="Lexend"/>
            </a:endParaRPr>
          </a:p>
        </p:txBody>
      </p:sp>
      <p:grpSp>
        <p:nvGrpSpPr>
          <p:cNvPr id="2216" name="Google Shape;2216;p50"/>
          <p:cNvGrpSpPr/>
          <p:nvPr/>
        </p:nvGrpSpPr>
        <p:grpSpPr>
          <a:xfrm>
            <a:off x="6383222" y="3139193"/>
            <a:ext cx="946911" cy="966699"/>
            <a:chOff x="1438774" y="3590059"/>
            <a:chExt cx="946911" cy="966699"/>
          </a:xfrm>
        </p:grpSpPr>
        <p:grpSp>
          <p:nvGrpSpPr>
            <p:cNvPr id="2217" name="Google Shape;2217;p50"/>
            <p:cNvGrpSpPr/>
            <p:nvPr/>
          </p:nvGrpSpPr>
          <p:grpSpPr>
            <a:xfrm>
              <a:off x="1438774" y="3590059"/>
              <a:ext cx="946911" cy="966699"/>
              <a:chOff x="3707828" y="340487"/>
              <a:chExt cx="1276160" cy="1302829"/>
            </a:xfrm>
          </p:grpSpPr>
          <p:grpSp>
            <p:nvGrpSpPr>
              <p:cNvPr id="2218" name="Google Shape;2218;p50"/>
              <p:cNvGrpSpPr/>
              <p:nvPr/>
            </p:nvGrpSpPr>
            <p:grpSpPr>
              <a:xfrm>
                <a:off x="3707828" y="340487"/>
                <a:ext cx="1276160" cy="1302829"/>
                <a:chOff x="3707828" y="340487"/>
                <a:chExt cx="1276160" cy="1302829"/>
              </a:xfrm>
            </p:grpSpPr>
            <p:sp>
              <p:nvSpPr>
                <p:cNvPr id="2219" name="Google Shape;2219;p50"/>
                <p:cNvSpPr/>
                <p:nvPr/>
              </p:nvSpPr>
              <p:spPr>
                <a:xfrm>
                  <a:off x="3707828" y="340487"/>
                  <a:ext cx="1269809" cy="1296479"/>
                </a:xfrm>
                <a:custGeom>
                  <a:rect b="b" l="l" r="r" t="t"/>
                  <a:pathLst>
                    <a:path extrusionOk="0" h="1296479" w="1269809">
                      <a:moveTo>
                        <a:pt x="0" y="0"/>
                      </a:moveTo>
                      <a:lnTo>
                        <a:pt x="1269809" y="0"/>
                      </a:lnTo>
                      <a:lnTo>
                        <a:pt x="1269809" y="1296480"/>
                      </a:lnTo>
                      <a:lnTo>
                        <a:pt x="0" y="1296480"/>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20" name="Google Shape;2220;p50"/>
                <p:cNvSpPr/>
                <p:nvPr/>
              </p:nvSpPr>
              <p:spPr>
                <a:xfrm>
                  <a:off x="4977638"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21" name="Google Shape;2221;p50"/>
                <p:cNvSpPr/>
                <p:nvPr/>
              </p:nvSpPr>
              <p:spPr>
                <a:xfrm>
                  <a:off x="3892423"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22" name="Google Shape;2222;p50"/>
                <p:cNvSpPr/>
                <p:nvPr/>
              </p:nvSpPr>
              <p:spPr>
                <a:xfrm>
                  <a:off x="407701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23" name="Google Shape;2223;p50"/>
                <p:cNvSpPr/>
                <p:nvPr/>
              </p:nvSpPr>
              <p:spPr>
                <a:xfrm>
                  <a:off x="4261548"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24" name="Google Shape;2224;p50"/>
                <p:cNvSpPr/>
                <p:nvPr/>
              </p:nvSpPr>
              <p:spPr>
                <a:xfrm>
                  <a:off x="4446143"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25" name="Google Shape;2225;p50"/>
                <p:cNvSpPr/>
                <p:nvPr/>
              </p:nvSpPr>
              <p:spPr>
                <a:xfrm>
                  <a:off x="463073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26" name="Google Shape;2226;p50"/>
                <p:cNvSpPr/>
                <p:nvPr/>
              </p:nvSpPr>
              <p:spPr>
                <a:xfrm>
                  <a:off x="4815268"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27" name="Google Shape;2227;p50"/>
                <p:cNvSpPr/>
                <p:nvPr/>
              </p:nvSpPr>
              <p:spPr>
                <a:xfrm>
                  <a:off x="3707828" y="525653"/>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28" name="Google Shape;2228;p50"/>
                <p:cNvSpPr/>
                <p:nvPr/>
              </p:nvSpPr>
              <p:spPr>
                <a:xfrm>
                  <a:off x="3707828" y="34048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29" name="Google Shape;2229;p50"/>
                <p:cNvSpPr/>
                <p:nvPr/>
              </p:nvSpPr>
              <p:spPr>
                <a:xfrm>
                  <a:off x="3707828" y="145173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30" name="Google Shape;2230;p50"/>
                <p:cNvSpPr/>
                <p:nvPr/>
              </p:nvSpPr>
              <p:spPr>
                <a:xfrm>
                  <a:off x="3707828" y="1636966"/>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31" name="Google Shape;2231;p50"/>
                <p:cNvSpPr/>
                <p:nvPr/>
              </p:nvSpPr>
              <p:spPr>
                <a:xfrm>
                  <a:off x="3707828" y="126650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32" name="Google Shape;2232;p50"/>
                <p:cNvSpPr/>
                <p:nvPr/>
              </p:nvSpPr>
              <p:spPr>
                <a:xfrm>
                  <a:off x="3707828" y="1081278"/>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33" name="Google Shape;2233;p50"/>
                <p:cNvSpPr/>
                <p:nvPr/>
              </p:nvSpPr>
              <p:spPr>
                <a:xfrm>
                  <a:off x="3707828" y="89611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34" name="Google Shape;2234;p50"/>
                <p:cNvSpPr/>
                <p:nvPr/>
              </p:nvSpPr>
              <p:spPr>
                <a:xfrm>
                  <a:off x="3707828" y="71088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235" name="Google Shape;2235;p50"/>
              <p:cNvSpPr/>
              <p:nvPr/>
            </p:nvSpPr>
            <p:spPr>
              <a:xfrm>
                <a:off x="4260913" y="525653"/>
                <a:ext cx="185229" cy="185229"/>
              </a:xfrm>
              <a:custGeom>
                <a:rect b="b" l="l" r="r" t="t"/>
                <a:pathLst>
                  <a:path extrusionOk="0" h="185229" w="185229">
                    <a:moveTo>
                      <a:pt x="0" y="0"/>
                    </a:moveTo>
                    <a:lnTo>
                      <a:pt x="185229" y="0"/>
                    </a:lnTo>
                    <a:lnTo>
                      <a:pt x="185229" y="185229"/>
                    </a:lnTo>
                    <a:lnTo>
                      <a:pt x="0" y="185229"/>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nvGrpSpPr>
            <p:cNvPr id="2236" name="Google Shape;2236;p50"/>
            <p:cNvGrpSpPr/>
            <p:nvPr/>
          </p:nvGrpSpPr>
          <p:grpSpPr>
            <a:xfrm>
              <a:off x="1712541" y="3729479"/>
              <a:ext cx="497389" cy="685349"/>
              <a:chOff x="1712541" y="3729479"/>
              <a:chExt cx="497389" cy="685349"/>
            </a:xfrm>
          </p:grpSpPr>
          <p:sp>
            <p:nvSpPr>
              <p:cNvPr id="2237" name="Google Shape;2237;p50"/>
              <p:cNvSpPr/>
              <p:nvPr/>
            </p:nvSpPr>
            <p:spPr>
              <a:xfrm>
                <a:off x="1712541" y="3729479"/>
                <a:ext cx="497389" cy="685349"/>
              </a:xfrm>
              <a:custGeom>
                <a:rect b="b" l="l" r="r" t="t"/>
                <a:pathLst>
                  <a:path extrusionOk="0" h="926147" w="672147">
                    <a:moveTo>
                      <a:pt x="0" y="926084"/>
                    </a:moveTo>
                    <a:lnTo>
                      <a:pt x="0" y="0"/>
                    </a:lnTo>
                    <a:lnTo>
                      <a:pt x="149161" y="0"/>
                    </a:lnTo>
                    <a:lnTo>
                      <a:pt x="149161" y="331026"/>
                    </a:lnTo>
                    <a:lnTo>
                      <a:pt x="223711" y="331026"/>
                    </a:lnTo>
                    <a:lnTo>
                      <a:pt x="223711" y="264986"/>
                    </a:lnTo>
                    <a:lnTo>
                      <a:pt x="523049" y="264986"/>
                    </a:lnTo>
                    <a:lnTo>
                      <a:pt x="523049" y="331026"/>
                    </a:lnTo>
                    <a:lnTo>
                      <a:pt x="597598" y="331026"/>
                    </a:lnTo>
                    <a:lnTo>
                      <a:pt x="597598" y="397066"/>
                    </a:lnTo>
                    <a:lnTo>
                      <a:pt x="672148" y="397066"/>
                    </a:lnTo>
                    <a:lnTo>
                      <a:pt x="672148" y="794068"/>
                    </a:lnTo>
                    <a:lnTo>
                      <a:pt x="597598" y="794068"/>
                    </a:lnTo>
                    <a:lnTo>
                      <a:pt x="597598" y="860108"/>
                    </a:lnTo>
                    <a:lnTo>
                      <a:pt x="523049" y="860108"/>
                    </a:lnTo>
                    <a:lnTo>
                      <a:pt x="523049" y="926148"/>
                    </a:lnTo>
                    <a:lnTo>
                      <a:pt x="223711" y="926148"/>
                    </a:lnTo>
                    <a:lnTo>
                      <a:pt x="223711" y="860108"/>
                    </a:lnTo>
                    <a:lnTo>
                      <a:pt x="149161" y="860108"/>
                    </a:lnTo>
                    <a:lnTo>
                      <a:pt x="149161" y="926148"/>
                    </a:lnTo>
                    <a:lnTo>
                      <a:pt x="0" y="926148"/>
                    </a:lnTo>
                    <a:close/>
                    <a:moveTo>
                      <a:pt x="447992" y="794068"/>
                    </a:moveTo>
                    <a:lnTo>
                      <a:pt x="447992" y="728027"/>
                    </a:lnTo>
                    <a:lnTo>
                      <a:pt x="523113" y="728027"/>
                    </a:lnTo>
                    <a:lnTo>
                      <a:pt x="523113" y="463042"/>
                    </a:lnTo>
                    <a:lnTo>
                      <a:pt x="447992" y="463042"/>
                    </a:lnTo>
                    <a:lnTo>
                      <a:pt x="447992" y="397002"/>
                    </a:lnTo>
                    <a:lnTo>
                      <a:pt x="223711" y="397002"/>
                    </a:lnTo>
                    <a:lnTo>
                      <a:pt x="223711" y="463042"/>
                    </a:lnTo>
                    <a:lnTo>
                      <a:pt x="149161" y="463042"/>
                    </a:lnTo>
                    <a:lnTo>
                      <a:pt x="149161" y="728027"/>
                    </a:lnTo>
                    <a:lnTo>
                      <a:pt x="223711" y="728027"/>
                    </a:lnTo>
                    <a:lnTo>
                      <a:pt x="223711" y="794068"/>
                    </a:lnTo>
                    <a:lnTo>
                      <a:pt x="447992" y="79406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chemeClr val="dk1"/>
                  </a:solidFill>
                </a:endParaRPr>
              </a:p>
            </p:txBody>
          </p:sp>
          <p:sp>
            <p:nvSpPr>
              <p:cNvPr id="2238" name="Google Shape;2238;p50"/>
              <p:cNvSpPr/>
              <p:nvPr/>
            </p:nvSpPr>
            <p:spPr>
              <a:xfrm>
                <a:off x="2049409" y="3974898"/>
                <a:ext cx="104364" cy="98114"/>
              </a:xfrm>
              <a:custGeom>
                <a:rect b="b" l="l" r="r" t="t"/>
                <a:pathLst>
                  <a:path extrusionOk="0" h="132587" w="141033">
                    <a:moveTo>
                      <a:pt x="0" y="0"/>
                    </a:moveTo>
                    <a:lnTo>
                      <a:pt x="141034" y="0"/>
                    </a:lnTo>
                    <a:lnTo>
                      <a:pt x="141034"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39" name="Google Shape;2239;p50"/>
              <p:cNvSpPr/>
              <p:nvPr/>
            </p:nvSpPr>
            <p:spPr>
              <a:xfrm>
                <a:off x="1744815" y="3729480"/>
                <a:ext cx="104364" cy="685302"/>
              </a:xfrm>
              <a:custGeom>
                <a:rect b="b" l="l" r="r" t="t"/>
                <a:pathLst>
                  <a:path extrusionOk="0" h="926084" w="141033">
                    <a:moveTo>
                      <a:pt x="0" y="0"/>
                    </a:moveTo>
                    <a:lnTo>
                      <a:pt x="141034" y="0"/>
                    </a:lnTo>
                    <a:lnTo>
                      <a:pt x="141034" y="926084"/>
                    </a:lnTo>
                    <a:lnTo>
                      <a:pt x="0" y="926084"/>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40" name="Google Shape;2240;p50"/>
              <p:cNvSpPr/>
              <p:nvPr/>
            </p:nvSpPr>
            <p:spPr>
              <a:xfrm>
                <a:off x="2049409" y="4269457"/>
                <a:ext cx="104364" cy="98114"/>
              </a:xfrm>
              <a:custGeom>
                <a:rect b="b" l="l" r="r" t="t"/>
                <a:pathLst>
                  <a:path extrusionOk="0" h="132587" w="141033">
                    <a:moveTo>
                      <a:pt x="0" y="0"/>
                    </a:moveTo>
                    <a:lnTo>
                      <a:pt x="141034" y="0"/>
                    </a:lnTo>
                    <a:lnTo>
                      <a:pt x="141034"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sp>
        <p:nvSpPr>
          <p:cNvPr id="2241" name="Google Shape;2241;p50"/>
          <p:cNvSpPr txBox="1"/>
          <p:nvPr>
            <p:ph idx="4" type="subTitle"/>
          </p:nvPr>
        </p:nvSpPr>
        <p:spPr>
          <a:xfrm>
            <a:off x="516425" y="2548200"/>
            <a:ext cx="37362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lang="en"/>
              <a:t>A reset password request can be made anytime if Users forget their password, an Admin can then approve the request.</a:t>
            </a:r>
            <a:endParaRPr>
              <a:latin typeface="Lexend SemiBold"/>
              <a:ea typeface="Lexend SemiBold"/>
              <a:cs typeface="Lexend SemiBold"/>
              <a:sym typeface="Lexend SemiBold"/>
            </a:endParaRPr>
          </a:p>
          <a:p>
            <a:pPr indent="0" lvl="0" marL="0" rtl="0" algn="l">
              <a:spcBef>
                <a:spcPts val="0"/>
              </a:spcBef>
              <a:spcAft>
                <a:spcPts val="0"/>
              </a:spcAft>
              <a:buNone/>
            </a:pPr>
            <a:r>
              <a:t/>
            </a:r>
            <a:endParaRPr>
              <a:latin typeface="Lexend SemiBold"/>
              <a:ea typeface="Lexend SemiBold"/>
              <a:cs typeface="Lexend SemiBold"/>
              <a:sym typeface="Lexend SemiBold"/>
            </a:endParaRPr>
          </a:p>
        </p:txBody>
      </p:sp>
      <p:sp>
        <p:nvSpPr>
          <p:cNvPr id="2242" name="Google Shape;2242;p50"/>
          <p:cNvSpPr txBox="1"/>
          <p:nvPr>
            <p:ph type="title"/>
          </p:nvPr>
        </p:nvSpPr>
        <p:spPr>
          <a:xfrm>
            <a:off x="311700" y="439275"/>
            <a:ext cx="73401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Additional Features</a:t>
            </a:r>
            <a:endParaRPr>
              <a:solidFill>
                <a:schemeClr val="lt1"/>
              </a:solidFill>
            </a:endParaRPr>
          </a:p>
        </p:txBody>
      </p:sp>
      <p:sp>
        <p:nvSpPr>
          <p:cNvPr id="2243" name="Google Shape;2243;p50"/>
          <p:cNvSpPr txBox="1"/>
          <p:nvPr>
            <p:ph idx="1" type="body"/>
          </p:nvPr>
        </p:nvSpPr>
        <p:spPr>
          <a:xfrm>
            <a:off x="7509125" y="-39600"/>
            <a:ext cx="1524900" cy="4311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n"/>
              <a:t>DATE</a:t>
            </a:r>
            <a:endParaRPr/>
          </a:p>
          <a:p>
            <a:pPr indent="0" lvl="0" marL="0" rtl="0" algn="r">
              <a:spcBef>
                <a:spcPts val="0"/>
              </a:spcBef>
              <a:spcAft>
                <a:spcPts val="0"/>
              </a:spcAft>
              <a:buNone/>
            </a:pPr>
            <a:r>
              <a:t/>
            </a:r>
            <a:endParaRPr/>
          </a:p>
        </p:txBody>
      </p:sp>
      <p:pic>
        <p:nvPicPr>
          <p:cNvPr id="2244" name="Google Shape;2244;p50"/>
          <p:cNvPicPr preferRelativeResize="0"/>
          <p:nvPr/>
        </p:nvPicPr>
        <p:blipFill>
          <a:blip r:embed="rId3">
            <a:alphaModFix/>
          </a:blip>
          <a:stretch>
            <a:fillRect/>
          </a:stretch>
        </p:blipFill>
        <p:spPr>
          <a:xfrm>
            <a:off x="5132350" y="3141400"/>
            <a:ext cx="3437400" cy="10770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8" name="Shape 2248"/>
        <p:cNvGrpSpPr/>
        <p:nvPr/>
      </p:nvGrpSpPr>
      <p:grpSpPr>
        <a:xfrm>
          <a:off x="0" y="0"/>
          <a:ext cx="0" cy="0"/>
          <a:chOff x="0" y="0"/>
          <a:chExt cx="0" cy="0"/>
        </a:xfrm>
      </p:grpSpPr>
      <p:grpSp>
        <p:nvGrpSpPr>
          <p:cNvPr id="2249" name="Google Shape;2249;p51"/>
          <p:cNvGrpSpPr/>
          <p:nvPr/>
        </p:nvGrpSpPr>
        <p:grpSpPr>
          <a:xfrm>
            <a:off x="3421825" y="470913"/>
            <a:ext cx="3313407" cy="1014987"/>
            <a:chOff x="3055725" y="715438"/>
            <a:chExt cx="3313407" cy="1014987"/>
          </a:xfrm>
        </p:grpSpPr>
        <p:grpSp>
          <p:nvGrpSpPr>
            <p:cNvPr id="2250" name="Google Shape;2250;p51"/>
            <p:cNvGrpSpPr/>
            <p:nvPr/>
          </p:nvGrpSpPr>
          <p:grpSpPr>
            <a:xfrm>
              <a:off x="3055725" y="715438"/>
              <a:ext cx="3103050" cy="786500"/>
              <a:chOff x="3007925" y="673613"/>
              <a:chExt cx="3103050" cy="786500"/>
            </a:xfrm>
          </p:grpSpPr>
          <p:sp>
            <p:nvSpPr>
              <p:cNvPr id="2251" name="Google Shape;2251;p51"/>
              <p:cNvSpPr/>
              <p:nvPr/>
            </p:nvSpPr>
            <p:spPr>
              <a:xfrm>
                <a:off x="3077725" y="721550"/>
                <a:ext cx="2973300" cy="6780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252" name="Google Shape;2252;p51"/>
              <p:cNvSpPr/>
              <p:nvPr/>
            </p:nvSpPr>
            <p:spPr>
              <a:xfrm>
                <a:off x="3007925" y="673613"/>
                <a:ext cx="137700" cy="137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53" name="Google Shape;2253;p51"/>
              <p:cNvSpPr/>
              <p:nvPr/>
            </p:nvSpPr>
            <p:spPr>
              <a:xfrm>
                <a:off x="5973275" y="673613"/>
                <a:ext cx="137700" cy="137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54" name="Google Shape;2254;p51"/>
              <p:cNvSpPr/>
              <p:nvPr/>
            </p:nvSpPr>
            <p:spPr>
              <a:xfrm>
                <a:off x="5973275" y="1321013"/>
                <a:ext cx="137700" cy="137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55" name="Google Shape;2255;p51"/>
              <p:cNvSpPr/>
              <p:nvPr/>
            </p:nvSpPr>
            <p:spPr>
              <a:xfrm>
                <a:off x="3007925" y="1311913"/>
                <a:ext cx="137700" cy="1482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 </a:t>
                </a:r>
                <a:endParaRPr>
                  <a:solidFill>
                    <a:schemeClr val="dk1"/>
                  </a:solidFill>
                </a:endParaRPr>
              </a:p>
            </p:txBody>
          </p:sp>
        </p:grpSp>
        <p:sp>
          <p:nvSpPr>
            <p:cNvPr id="2256" name="Google Shape;2256;p51"/>
            <p:cNvSpPr/>
            <p:nvPr/>
          </p:nvSpPr>
          <p:spPr>
            <a:xfrm rot="-2281323">
              <a:off x="6037771" y="1389972"/>
              <a:ext cx="271725" cy="287249"/>
            </a:xfrm>
            <a:custGeom>
              <a:rect b="b" l="l" r="r" t="t"/>
              <a:pathLst>
                <a:path extrusionOk="0" h="5504" w="5206">
                  <a:moveTo>
                    <a:pt x="2726" y="0"/>
                  </a:moveTo>
                  <a:lnTo>
                    <a:pt x="0" y="5493"/>
                  </a:lnTo>
                  <a:lnTo>
                    <a:pt x="2591" y="4653"/>
                  </a:lnTo>
                  <a:lnTo>
                    <a:pt x="5206" y="5504"/>
                  </a:lnTo>
                  <a:close/>
                </a:path>
              </a:pathLst>
            </a:custGeom>
            <a:solidFill>
              <a:schemeClr val="lt2"/>
            </a:solidFill>
            <a:ln cap="flat" cmpd="sng" w="9525">
              <a:solidFill>
                <a:schemeClr val="lt1"/>
              </a:solidFill>
              <a:prstDash val="solid"/>
              <a:round/>
              <a:headEnd len="med" w="med" type="none"/>
              <a:tailEnd len="med" w="med" type="none"/>
            </a:ln>
          </p:spPr>
        </p:sp>
      </p:grpSp>
      <p:sp>
        <p:nvSpPr>
          <p:cNvPr id="2257" name="Google Shape;2257;p51"/>
          <p:cNvSpPr/>
          <p:nvPr/>
        </p:nvSpPr>
        <p:spPr>
          <a:xfrm>
            <a:off x="5132350" y="2319600"/>
            <a:ext cx="3437400" cy="26103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258" name="Google Shape;2258;p51"/>
          <p:cNvGrpSpPr/>
          <p:nvPr/>
        </p:nvGrpSpPr>
        <p:grpSpPr>
          <a:xfrm>
            <a:off x="5202525" y="2420932"/>
            <a:ext cx="277873" cy="68400"/>
            <a:chOff x="5202525" y="2420932"/>
            <a:chExt cx="277873" cy="68400"/>
          </a:xfrm>
        </p:grpSpPr>
        <p:sp>
          <p:nvSpPr>
            <p:cNvPr id="2259" name="Google Shape;2259;p51"/>
            <p:cNvSpPr/>
            <p:nvPr/>
          </p:nvSpPr>
          <p:spPr>
            <a:xfrm>
              <a:off x="5202525" y="2420932"/>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60" name="Google Shape;2260;p51"/>
            <p:cNvSpPr/>
            <p:nvPr/>
          </p:nvSpPr>
          <p:spPr>
            <a:xfrm>
              <a:off x="5307261" y="2420932"/>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61" name="Google Shape;2261;p51"/>
            <p:cNvSpPr/>
            <p:nvPr/>
          </p:nvSpPr>
          <p:spPr>
            <a:xfrm>
              <a:off x="5411998" y="2420932"/>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262" name="Google Shape;2262;p51"/>
          <p:cNvSpPr/>
          <p:nvPr/>
        </p:nvSpPr>
        <p:spPr>
          <a:xfrm>
            <a:off x="341525" y="2319607"/>
            <a:ext cx="4059600" cy="19146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263" name="Google Shape;2263;p51"/>
          <p:cNvGrpSpPr/>
          <p:nvPr/>
        </p:nvGrpSpPr>
        <p:grpSpPr>
          <a:xfrm>
            <a:off x="411700" y="2420932"/>
            <a:ext cx="277873" cy="68400"/>
            <a:chOff x="411700" y="2420932"/>
            <a:chExt cx="277873" cy="68400"/>
          </a:xfrm>
        </p:grpSpPr>
        <p:sp>
          <p:nvSpPr>
            <p:cNvPr id="2264" name="Google Shape;2264;p51"/>
            <p:cNvSpPr/>
            <p:nvPr/>
          </p:nvSpPr>
          <p:spPr>
            <a:xfrm>
              <a:off x="411700" y="2420932"/>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65" name="Google Shape;2265;p51"/>
            <p:cNvSpPr/>
            <p:nvPr/>
          </p:nvSpPr>
          <p:spPr>
            <a:xfrm>
              <a:off x="516436" y="2420932"/>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66" name="Google Shape;2266;p51"/>
            <p:cNvSpPr/>
            <p:nvPr/>
          </p:nvSpPr>
          <p:spPr>
            <a:xfrm>
              <a:off x="621173" y="2420932"/>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267" name="Google Shape;2267;p51"/>
          <p:cNvSpPr txBox="1"/>
          <p:nvPr>
            <p:ph idx="2" type="body"/>
          </p:nvPr>
        </p:nvSpPr>
        <p:spPr>
          <a:xfrm>
            <a:off x="167325" y="-39600"/>
            <a:ext cx="11697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b="1" lang="en"/>
              <a:t>Name </a:t>
            </a:r>
            <a:endParaRPr/>
          </a:p>
          <a:p>
            <a:pPr indent="0" lvl="0" marL="0" rtl="0" algn="l">
              <a:spcBef>
                <a:spcPts val="0"/>
              </a:spcBef>
              <a:spcAft>
                <a:spcPts val="0"/>
              </a:spcAft>
              <a:buNone/>
            </a:pPr>
            <a:r>
              <a:t/>
            </a:r>
            <a:endParaRPr/>
          </a:p>
        </p:txBody>
      </p:sp>
      <p:sp>
        <p:nvSpPr>
          <p:cNvPr id="2268" name="Google Shape;2268;p51"/>
          <p:cNvSpPr txBox="1"/>
          <p:nvPr>
            <p:ph idx="3" type="body"/>
          </p:nvPr>
        </p:nvSpPr>
        <p:spPr>
          <a:xfrm>
            <a:off x="940775" y="-39600"/>
            <a:ext cx="38103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Department    Course Number    Section    Time    Location</a:t>
            </a:r>
            <a:endParaRPr/>
          </a:p>
          <a:p>
            <a:pPr indent="0" lvl="0" marL="0" rtl="0" algn="l">
              <a:spcBef>
                <a:spcPts val="0"/>
              </a:spcBef>
              <a:spcAft>
                <a:spcPts val="0"/>
              </a:spcAft>
              <a:buNone/>
            </a:pPr>
            <a:r>
              <a:t/>
            </a:r>
            <a:endParaRPr/>
          </a:p>
        </p:txBody>
      </p:sp>
      <p:sp>
        <p:nvSpPr>
          <p:cNvPr id="2269" name="Google Shape;2269;p51"/>
          <p:cNvSpPr/>
          <p:nvPr/>
        </p:nvSpPr>
        <p:spPr>
          <a:xfrm>
            <a:off x="341522" y="1539750"/>
            <a:ext cx="3810300" cy="6303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exend"/>
                <a:ea typeface="Lexend"/>
                <a:cs typeface="Lexend"/>
                <a:sym typeface="Lexend"/>
              </a:rPr>
              <a:t>Password Hashing</a:t>
            </a:r>
            <a:endParaRPr sz="2400">
              <a:solidFill>
                <a:schemeClr val="dk1"/>
              </a:solidFill>
              <a:latin typeface="Lexend"/>
              <a:ea typeface="Lexend"/>
              <a:cs typeface="Lexend"/>
              <a:sym typeface="Lexend"/>
            </a:endParaRPr>
          </a:p>
        </p:txBody>
      </p:sp>
      <p:grpSp>
        <p:nvGrpSpPr>
          <p:cNvPr id="2270" name="Google Shape;2270;p51"/>
          <p:cNvGrpSpPr/>
          <p:nvPr/>
        </p:nvGrpSpPr>
        <p:grpSpPr>
          <a:xfrm>
            <a:off x="7128773" y="3626769"/>
            <a:ext cx="946911" cy="966699"/>
            <a:chOff x="2725798" y="3590032"/>
            <a:chExt cx="946911" cy="966699"/>
          </a:xfrm>
        </p:grpSpPr>
        <p:grpSp>
          <p:nvGrpSpPr>
            <p:cNvPr id="2271" name="Google Shape;2271;p51"/>
            <p:cNvGrpSpPr/>
            <p:nvPr/>
          </p:nvGrpSpPr>
          <p:grpSpPr>
            <a:xfrm>
              <a:off x="2725798" y="3590032"/>
              <a:ext cx="946911" cy="966699"/>
              <a:chOff x="2040572" y="340487"/>
              <a:chExt cx="1276160" cy="1302829"/>
            </a:xfrm>
          </p:grpSpPr>
          <p:grpSp>
            <p:nvGrpSpPr>
              <p:cNvPr id="2272" name="Google Shape;2272;p51"/>
              <p:cNvGrpSpPr/>
              <p:nvPr/>
            </p:nvGrpSpPr>
            <p:grpSpPr>
              <a:xfrm>
                <a:off x="2040572" y="340487"/>
                <a:ext cx="1276160" cy="1302829"/>
                <a:chOff x="2040572" y="340487"/>
                <a:chExt cx="1276160" cy="1302829"/>
              </a:xfrm>
            </p:grpSpPr>
            <p:sp>
              <p:nvSpPr>
                <p:cNvPr id="2273" name="Google Shape;2273;p51"/>
                <p:cNvSpPr/>
                <p:nvPr/>
              </p:nvSpPr>
              <p:spPr>
                <a:xfrm>
                  <a:off x="2040572" y="340487"/>
                  <a:ext cx="1269809" cy="1296479"/>
                </a:xfrm>
                <a:custGeom>
                  <a:rect b="b" l="l" r="r" t="t"/>
                  <a:pathLst>
                    <a:path extrusionOk="0" h="1296479" w="1269809">
                      <a:moveTo>
                        <a:pt x="0" y="0"/>
                      </a:moveTo>
                      <a:lnTo>
                        <a:pt x="1269810" y="0"/>
                      </a:lnTo>
                      <a:lnTo>
                        <a:pt x="1269810" y="1296480"/>
                      </a:lnTo>
                      <a:lnTo>
                        <a:pt x="0" y="1296480"/>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74" name="Google Shape;2274;p51"/>
                <p:cNvSpPr/>
                <p:nvPr/>
              </p:nvSpPr>
              <p:spPr>
                <a:xfrm>
                  <a:off x="3310382"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75" name="Google Shape;2275;p51"/>
                <p:cNvSpPr/>
                <p:nvPr/>
              </p:nvSpPr>
              <p:spPr>
                <a:xfrm>
                  <a:off x="222516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76" name="Google Shape;2276;p51"/>
                <p:cNvSpPr/>
                <p:nvPr/>
              </p:nvSpPr>
              <p:spPr>
                <a:xfrm>
                  <a:off x="2409761"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77" name="Google Shape;2277;p51"/>
                <p:cNvSpPr/>
                <p:nvPr/>
              </p:nvSpPr>
              <p:spPr>
                <a:xfrm>
                  <a:off x="2594292"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78" name="Google Shape;2278;p51"/>
                <p:cNvSpPr/>
                <p:nvPr/>
              </p:nvSpPr>
              <p:spPr>
                <a:xfrm>
                  <a:off x="277888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79" name="Google Shape;2279;p51"/>
                <p:cNvSpPr/>
                <p:nvPr/>
              </p:nvSpPr>
              <p:spPr>
                <a:xfrm>
                  <a:off x="2963481"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80" name="Google Shape;2280;p51"/>
                <p:cNvSpPr/>
                <p:nvPr/>
              </p:nvSpPr>
              <p:spPr>
                <a:xfrm>
                  <a:off x="3148076"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81" name="Google Shape;2281;p51"/>
                <p:cNvSpPr/>
                <p:nvPr/>
              </p:nvSpPr>
              <p:spPr>
                <a:xfrm>
                  <a:off x="2040572" y="525653"/>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82" name="Google Shape;2282;p51"/>
                <p:cNvSpPr/>
                <p:nvPr/>
              </p:nvSpPr>
              <p:spPr>
                <a:xfrm>
                  <a:off x="2040572" y="34048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83" name="Google Shape;2283;p51"/>
                <p:cNvSpPr/>
                <p:nvPr/>
              </p:nvSpPr>
              <p:spPr>
                <a:xfrm>
                  <a:off x="2040572" y="145173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84" name="Google Shape;2284;p51"/>
                <p:cNvSpPr/>
                <p:nvPr/>
              </p:nvSpPr>
              <p:spPr>
                <a:xfrm>
                  <a:off x="2040572" y="1636966"/>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85" name="Google Shape;2285;p51"/>
                <p:cNvSpPr/>
                <p:nvPr/>
              </p:nvSpPr>
              <p:spPr>
                <a:xfrm>
                  <a:off x="2040572" y="126650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86" name="Google Shape;2286;p51"/>
                <p:cNvSpPr/>
                <p:nvPr/>
              </p:nvSpPr>
              <p:spPr>
                <a:xfrm>
                  <a:off x="2040572" y="1081278"/>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87" name="Google Shape;2287;p51"/>
                <p:cNvSpPr/>
                <p:nvPr/>
              </p:nvSpPr>
              <p:spPr>
                <a:xfrm>
                  <a:off x="2040572" y="89611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88" name="Google Shape;2288;p51"/>
                <p:cNvSpPr/>
                <p:nvPr/>
              </p:nvSpPr>
              <p:spPr>
                <a:xfrm>
                  <a:off x="2040572" y="71088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289" name="Google Shape;2289;p51"/>
              <p:cNvSpPr/>
              <p:nvPr/>
            </p:nvSpPr>
            <p:spPr>
              <a:xfrm>
                <a:off x="2593657" y="525653"/>
                <a:ext cx="185229" cy="185229"/>
              </a:xfrm>
              <a:custGeom>
                <a:rect b="b" l="l" r="r" t="t"/>
                <a:pathLst>
                  <a:path extrusionOk="0" h="185229" w="185229">
                    <a:moveTo>
                      <a:pt x="0" y="0"/>
                    </a:moveTo>
                    <a:lnTo>
                      <a:pt x="185230" y="0"/>
                    </a:lnTo>
                    <a:lnTo>
                      <a:pt x="185230" y="185229"/>
                    </a:lnTo>
                    <a:lnTo>
                      <a:pt x="0" y="185229"/>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290" name="Google Shape;2290;p51"/>
            <p:cNvSpPr/>
            <p:nvPr/>
          </p:nvSpPr>
          <p:spPr>
            <a:xfrm>
              <a:off x="2862815" y="3729522"/>
              <a:ext cx="618874" cy="687570"/>
            </a:xfrm>
            <a:custGeom>
              <a:rect b="b" l="l" r="r" t="t"/>
              <a:pathLst>
                <a:path extrusionOk="0" h="926020" w="833501">
                  <a:moveTo>
                    <a:pt x="184912" y="926020"/>
                  </a:moveTo>
                  <a:lnTo>
                    <a:pt x="184912" y="833565"/>
                  </a:lnTo>
                  <a:lnTo>
                    <a:pt x="92456" y="833565"/>
                  </a:lnTo>
                  <a:lnTo>
                    <a:pt x="92456" y="741109"/>
                  </a:lnTo>
                  <a:lnTo>
                    <a:pt x="0" y="741109"/>
                  </a:lnTo>
                  <a:lnTo>
                    <a:pt x="0" y="184912"/>
                  </a:lnTo>
                  <a:lnTo>
                    <a:pt x="92456" y="184912"/>
                  </a:lnTo>
                  <a:lnTo>
                    <a:pt x="92456" y="92456"/>
                  </a:lnTo>
                  <a:lnTo>
                    <a:pt x="184912" y="92456"/>
                  </a:lnTo>
                  <a:lnTo>
                    <a:pt x="184912" y="0"/>
                  </a:lnTo>
                  <a:lnTo>
                    <a:pt x="648589" y="0"/>
                  </a:lnTo>
                  <a:lnTo>
                    <a:pt x="648589" y="92456"/>
                  </a:lnTo>
                  <a:lnTo>
                    <a:pt x="741045" y="92456"/>
                  </a:lnTo>
                  <a:lnTo>
                    <a:pt x="741045" y="184912"/>
                  </a:lnTo>
                  <a:lnTo>
                    <a:pt x="833501" y="184912"/>
                  </a:lnTo>
                  <a:lnTo>
                    <a:pt x="833501" y="370523"/>
                  </a:lnTo>
                  <a:lnTo>
                    <a:pt x="648526" y="370523"/>
                  </a:lnTo>
                  <a:lnTo>
                    <a:pt x="648526" y="277432"/>
                  </a:lnTo>
                  <a:lnTo>
                    <a:pt x="555435" y="277432"/>
                  </a:lnTo>
                  <a:lnTo>
                    <a:pt x="555435" y="184975"/>
                  </a:lnTo>
                  <a:lnTo>
                    <a:pt x="277368" y="184975"/>
                  </a:lnTo>
                  <a:lnTo>
                    <a:pt x="277368" y="277432"/>
                  </a:lnTo>
                  <a:lnTo>
                    <a:pt x="184912" y="277432"/>
                  </a:lnTo>
                  <a:lnTo>
                    <a:pt x="184912" y="648589"/>
                  </a:lnTo>
                  <a:lnTo>
                    <a:pt x="277368" y="648589"/>
                  </a:lnTo>
                  <a:lnTo>
                    <a:pt x="277368" y="741045"/>
                  </a:lnTo>
                  <a:lnTo>
                    <a:pt x="555435" y="741045"/>
                  </a:lnTo>
                  <a:lnTo>
                    <a:pt x="555435" y="648589"/>
                  </a:lnTo>
                  <a:lnTo>
                    <a:pt x="648526" y="648589"/>
                  </a:lnTo>
                  <a:lnTo>
                    <a:pt x="648526" y="555498"/>
                  </a:lnTo>
                  <a:lnTo>
                    <a:pt x="833501" y="555498"/>
                  </a:lnTo>
                  <a:lnTo>
                    <a:pt x="833501" y="741109"/>
                  </a:lnTo>
                  <a:lnTo>
                    <a:pt x="741045" y="741109"/>
                  </a:lnTo>
                  <a:lnTo>
                    <a:pt x="741045" y="833565"/>
                  </a:lnTo>
                  <a:lnTo>
                    <a:pt x="648589" y="833565"/>
                  </a:lnTo>
                  <a:lnTo>
                    <a:pt x="648589" y="926020"/>
                  </a:lnTo>
                  <a:lnTo>
                    <a:pt x="184912" y="926020"/>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chemeClr val="dk1"/>
                </a:solidFill>
              </a:endParaRPr>
            </a:p>
          </p:txBody>
        </p:sp>
      </p:grpSp>
      <p:grpSp>
        <p:nvGrpSpPr>
          <p:cNvPr id="2291" name="Google Shape;2291;p51"/>
          <p:cNvGrpSpPr/>
          <p:nvPr/>
        </p:nvGrpSpPr>
        <p:grpSpPr>
          <a:xfrm>
            <a:off x="6383222" y="3139193"/>
            <a:ext cx="946911" cy="966699"/>
            <a:chOff x="1438774" y="3590059"/>
            <a:chExt cx="946911" cy="966699"/>
          </a:xfrm>
        </p:grpSpPr>
        <p:grpSp>
          <p:nvGrpSpPr>
            <p:cNvPr id="2292" name="Google Shape;2292;p51"/>
            <p:cNvGrpSpPr/>
            <p:nvPr/>
          </p:nvGrpSpPr>
          <p:grpSpPr>
            <a:xfrm>
              <a:off x="1438774" y="3590059"/>
              <a:ext cx="946911" cy="966699"/>
              <a:chOff x="3707828" y="340487"/>
              <a:chExt cx="1276160" cy="1302829"/>
            </a:xfrm>
          </p:grpSpPr>
          <p:grpSp>
            <p:nvGrpSpPr>
              <p:cNvPr id="2293" name="Google Shape;2293;p51"/>
              <p:cNvGrpSpPr/>
              <p:nvPr/>
            </p:nvGrpSpPr>
            <p:grpSpPr>
              <a:xfrm>
                <a:off x="3707828" y="340487"/>
                <a:ext cx="1276160" cy="1302829"/>
                <a:chOff x="3707828" y="340487"/>
                <a:chExt cx="1276160" cy="1302829"/>
              </a:xfrm>
            </p:grpSpPr>
            <p:sp>
              <p:nvSpPr>
                <p:cNvPr id="2294" name="Google Shape;2294;p51"/>
                <p:cNvSpPr/>
                <p:nvPr/>
              </p:nvSpPr>
              <p:spPr>
                <a:xfrm>
                  <a:off x="3707828" y="340487"/>
                  <a:ext cx="1269809" cy="1296479"/>
                </a:xfrm>
                <a:custGeom>
                  <a:rect b="b" l="l" r="r" t="t"/>
                  <a:pathLst>
                    <a:path extrusionOk="0" h="1296479" w="1269809">
                      <a:moveTo>
                        <a:pt x="0" y="0"/>
                      </a:moveTo>
                      <a:lnTo>
                        <a:pt x="1269809" y="0"/>
                      </a:lnTo>
                      <a:lnTo>
                        <a:pt x="1269809" y="1296480"/>
                      </a:lnTo>
                      <a:lnTo>
                        <a:pt x="0" y="1296480"/>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95" name="Google Shape;2295;p51"/>
                <p:cNvSpPr/>
                <p:nvPr/>
              </p:nvSpPr>
              <p:spPr>
                <a:xfrm>
                  <a:off x="4977638"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96" name="Google Shape;2296;p51"/>
                <p:cNvSpPr/>
                <p:nvPr/>
              </p:nvSpPr>
              <p:spPr>
                <a:xfrm>
                  <a:off x="3892423"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97" name="Google Shape;2297;p51"/>
                <p:cNvSpPr/>
                <p:nvPr/>
              </p:nvSpPr>
              <p:spPr>
                <a:xfrm>
                  <a:off x="407701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98" name="Google Shape;2298;p51"/>
                <p:cNvSpPr/>
                <p:nvPr/>
              </p:nvSpPr>
              <p:spPr>
                <a:xfrm>
                  <a:off x="4261548"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99" name="Google Shape;2299;p51"/>
                <p:cNvSpPr/>
                <p:nvPr/>
              </p:nvSpPr>
              <p:spPr>
                <a:xfrm>
                  <a:off x="4446143"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00" name="Google Shape;2300;p51"/>
                <p:cNvSpPr/>
                <p:nvPr/>
              </p:nvSpPr>
              <p:spPr>
                <a:xfrm>
                  <a:off x="463073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01" name="Google Shape;2301;p51"/>
                <p:cNvSpPr/>
                <p:nvPr/>
              </p:nvSpPr>
              <p:spPr>
                <a:xfrm>
                  <a:off x="4815268"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02" name="Google Shape;2302;p51"/>
                <p:cNvSpPr/>
                <p:nvPr/>
              </p:nvSpPr>
              <p:spPr>
                <a:xfrm>
                  <a:off x="3707828" y="525653"/>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03" name="Google Shape;2303;p51"/>
                <p:cNvSpPr/>
                <p:nvPr/>
              </p:nvSpPr>
              <p:spPr>
                <a:xfrm>
                  <a:off x="3707828" y="34048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04" name="Google Shape;2304;p51"/>
                <p:cNvSpPr/>
                <p:nvPr/>
              </p:nvSpPr>
              <p:spPr>
                <a:xfrm>
                  <a:off x="3707828" y="145173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05" name="Google Shape;2305;p51"/>
                <p:cNvSpPr/>
                <p:nvPr/>
              </p:nvSpPr>
              <p:spPr>
                <a:xfrm>
                  <a:off x="3707828" y="1636966"/>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06" name="Google Shape;2306;p51"/>
                <p:cNvSpPr/>
                <p:nvPr/>
              </p:nvSpPr>
              <p:spPr>
                <a:xfrm>
                  <a:off x="3707828" y="126650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07" name="Google Shape;2307;p51"/>
                <p:cNvSpPr/>
                <p:nvPr/>
              </p:nvSpPr>
              <p:spPr>
                <a:xfrm>
                  <a:off x="3707828" y="1081278"/>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08" name="Google Shape;2308;p51"/>
                <p:cNvSpPr/>
                <p:nvPr/>
              </p:nvSpPr>
              <p:spPr>
                <a:xfrm>
                  <a:off x="3707828" y="89611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09" name="Google Shape;2309;p51"/>
                <p:cNvSpPr/>
                <p:nvPr/>
              </p:nvSpPr>
              <p:spPr>
                <a:xfrm>
                  <a:off x="3707828" y="71088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310" name="Google Shape;2310;p51"/>
              <p:cNvSpPr/>
              <p:nvPr/>
            </p:nvSpPr>
            <p:spPr>
              <a:xfrm>
                <a:off x="4260913" y="525653"/>
                <a:ext cx="185229" cy="185229"/>
              </a:xfrm>
              <a:custGeom>
                <a:rect b="b" l="l" r="r" t="t"/>
                <a:pathLst>
                  <a:path extrusionOk="0" h="185229" w="185229">
                    <a:moveTo>
                      <a:pt x="0" y="0"/>
                    </a:moveTo>
                    <a:lnTo>
                      <a:pt x="185229" y="0"/>
                    </a:lnTo>
                    <a:lnTo>
                      <a:pt x="185229" y="185229"/>
                    </a:lnTo>
                    <a:lnTo>
                      <a:pt x="0" y="185229"/>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nvGrpSpPr>
            <p:cNvPr id="2311" name="Google Shape;2311;p51"/>
            <p:cNvGrpSpPr/>
            <p:nvPr/>
          </p:nvGrpSpPr>
          <p:grpSpPr>
            <a:xfrm>
              <a:off x="1712541" y="3729479"/>
              <a:ext cx="497389" cy="685349"/>
              <a:chOff x="1712541" y="3729479"/>
              <a:chExt cx="497389" cy="685349"/>
            </a:xfrm>
          </p:grpSpPr>
          <p:sp>
            <p:nvSpPr>
              <p:cNvPr id="2312" name="Google Shape;2312;p51"/>
              <p:cNvSpPr/>
              <p:nvPr/>
            </p:nvSpPr>
            <p:spPr>
              <a:xfrm>
                <a:off x="1712541" y="3729479"/>
                <a:ext cx="497389" cy="685349"/>
              </a:xfrm>
              <a:custGeom>
                <a:rect b="b" l="l" r="r" t="t"/>
                <a:pathLst>
                  <a:path extrusionOk="0" h="926147" w="672147">
                    <a:moveTo>
                      <a:pt x="0" y="926084"/>
                    </a:moveTo>
                    <a:lnTo>
                      <a:pt x="0" y="0"/>
                    </a:lnTo>
                    <a:lnTo>
                      <a:pt x="149161" y="0"/>
                    </a:lnTo>
                    <a:lnTo>
                      <a:pt x="149161" y="331026"/>
                    </a:lnTo>
                    <a:lnTo>
                      <a:pt x="223711" y="331026"/>
                    </a:lnTo>
                    <a:lnTo>
                      <a:pt x="223711" y="264986"/>
                    </a:lnTo>
                    <a:lnTo>
                      <a:pt x="523049" y="264986"/>
                    </a:lnTo>
                    <a:lnTo>
                      <a:pt x="523049" y="331026"/>
                    </a:lnTo>
                    <a:lnTo>
                      <a:pt x="597598" y="331026"/>
                    </a:lnTo>
                    <a:lnTo>
                      <a:pt x="597598" y="397066"/>
                    </a:lnTo>
                    <a:lnTo>
                      <a:pt x="672148" y="397066"/>
                    </a:lnTo>
                    <a:lnTo>
                      <a:pt x="672148" y="794068"/>
                    </a:lnTo>
                    <a:lnTo>
                      <a:pt x="597598" y="794068"/>
                    </a:lnTo>
                    <a:lnTo>
                      <a:pt x="597598" y="860108"/>
                    </a:lnTo>
                    <a:lnTo>
                      <a:pt x="523049" y="860108"/>
                    </a:lnTo>
                    <a:lnTo>
                      <a:pt x="523049" y="926148"/>
                    </a:lnTo>
                    <a:lnTo>
                      <a:pt x="223711" y="926148"/>
                    </a:lnTo>
                    <a:lnTo>
                      <a:pt x="223711" y="860108"/>
                    </a:lnTo>
                    <a:lnTo>
                      <a:pt x="149161" y="860108"/>
                    </a:lnTo>
                    <a:lnTo>
                      <a:pt x="149161" y="926148"/>
                    </a:lnTo>
                    <a:lnTo>
                      <a:pt x="0" y="926148"/>
                    </a:lnTo>
                    <a:close/>
                    <a:moveTo>
                      <a:pt x="447992" y="794068"/>
                    </a:moveTo>
                    <a:lnTo>
                      <a:pt x="447992" y="728027"/>
                    </a:lnTo>
                    <a:lnTo>
                      <a:pt x="523113" y="728027"/>
                    </a:lnTo>
                    <a:lnTo>
                      <a:pt x="523113" y="463042"/>
                    </a:lnTo>
                    <a:lnTo>
                      <a:pt x="447992" y="463042"/>
                    </a:lnTo>
                    <a:lnTo>
                      <a:pt x="447992" y="397002"/>
                    </a:lnTo>
                    <a:lnTo>
                      <a:pt x="223711" y="397002"/>
                    </a:lnTo>
                    <a:lnTo>
                      <a:pt x="223711" y="463042"/>
                    </a:lnTo>
                    <a:lnTo>
                      <a:pt x="149161" y="463042"/>
                    </a:lnTo>
                    <a:lnTo>
                      <a:pt x="149161" y="728027"/>
                    </a:lnTo>
                    <a:lnTo>
                      <a:pt x="223711" y="728027"/>
                    </a:lnTo>
                    <a:lnTo>
                      <a:pt x="223711" y="794068"/>
                    </a:lnTo>
                    <a:lnTo>
                      <a:pt x="447992" y="79406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chemeClr val="dk1"/>
                  </a:solidFill>
                </a:endParaRPr>
              </a:p>
            </p:txBody>
          </p:sp>
          <p:sp>
            <p:nvSpPr>
              <p:cNvPr id="2313" name="Google Shape;2313;p51"/>
              <p:cNvSpPr/>
              <p:nvPr/>
            </p:nvSpPr>
            <p:spPr>
              <a:xfrm>
                <a:off x="2049409" y="3974898"/>
                <a:ext cx="104364" cy="98114"/>
              </a:xfrm>
              <a:custGeom>
                <a:rect b="b" l="l" r="r" t="t"/>
                <a:pathLst>
                  <a:path extrusionOk="0" h="132587" w="141033">
                    <a:moveTo>
                      <a:pt x="0" y="0"/>
                    </a:moveTo>
                    <a:lnTo>
                      <a:pt x="141034" y="0"/>
                    </a:lnTo>
                    <a:lnTo>
                      <a:pt x="141034"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14" name="Google Shape;2314;p51"/>
              <p:cNvSpPr/>
              <p:nvPr/>
            </p:nvSpPr>
            <p:spPr>
              <a:xfrm>
                <a:off x="1744815" y="3729480"/>
                <a:ext cx="104364" cy="685302"/>
              </a:xfrm>
              <a:custGeom>
                <a:rect b="b" l="l" r="r" t="t"/>
                <a:pathLst>
                  <a:path extrusionOk="0" h="926084" w="141033">
                    <a:moveTo>
                      <a:pt x="0" y="0"/>
                    </a:moveTo>
                    <a:lnTo>
                      <a:pt x="141034" y="0"/>
                    </a:lnTo>
                    <a:lnTo>
                      <a:pt x="141034" y="926084"/>
                    </a:lnTo>
                    <a:lnTo>
                      <a:pt x="0" y="926084"/>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15" name="Google Shape;2315;p51"/>
              <p:cNvSpPr/>
              <p:nvPr/>
            </p:nvSpPr>
            <p:spPr>
              <a:xfrm>
                <a:off x="2049409" y="4269457"/>
                <a:ext cx="104364" cy="98114"/>
              </a:xfrm>
              <a:custGeom>
                <a:rect b="b" l="l" r="r" t="t"/>
                <a:pathLst>
                  <a:path extrusionOk="0" h="132587" w="141033">
                    <a:moveTo>
                      <a:pt x="0" y="0"/>
                    </a:moveTo>
                    <a:lnTo>
                      <a:pt x="141034" y="0"/>
                    </a:lnTo>
                    <a:lnTo>
                      <a:pt x="141034"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sp>
        <p:nvSpPr>
          <p:cNvPr id="2316" name="Google Shape;2316;p51"/>
          <p:cNvSpPr txBox="1"/>
          <p:nvPr>
            <p:ph idx="4" type="subTitle"/>
          </p:nvPr>
        </p:nvSpPr>
        <p:spPr>
          <a:xfrm>
            <a:off x="516425" y="2548200"/>
            <a:ext cx="3736200" cy="738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lang="en"/>
              <a:t>SHA3-256 : Password Hashing encrypted with SHA3-256 algorithm to enhance security</a:t>
            </a:r>
            <a:endParaRPr>
              <a:latin typeface="Lexend SemiBold"/>
              <a:ea typeface="Lexend SemiBold"/>
              <a:cs typeface="Lexend SemiBold"/>
              <a:sym typeface="Lexend SemiBold"/>
            </a:endParaRPr>
          </a:p>
          <a:p>
            <a:pPr indent="0" lvl="0" marL="0" rtl="0" algn="l">
              <a:spcBef>
                <a:spcPts val="0"/>
              </a:spcBef>
              <a:spcAft>
                <a:spcPts val="0"/>
              </a:spcAft>
              <a:buNone/>
            </a:pPr>
            <a:r>
              <a:t/>
            </a:r>
            <a:endParaRPr>
              <a:latin typeface="Lexend SemiBold"/>
              <a:ea typeface="Lexend SemiBold"/>
              <a:cs typeface="Lexend SemiBold"/>
              <a:sym typeface="Lexend SemiBold"/>
            </a:endParaRPr>
          </a:p>
        </p:txBody>
      </p:sp>
      <p:sp>
        <p:nvSpPr>
          <p:cNvPr id="2317" name="Google Shape;2317;p51"/>
          <p:cNvSpPr txBox="1"/>
          <p:nvPr>
            <p:ph type="title"/>
          </p:nvPr>
        </p:nvSpPr>
        <p:spPr>
          <a:xfrm>
            <a:off x="311700" y="439275"/>
            <a:ext cx="73401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Additional Features</a:t>
            </a:r>
            <a:endParaRPr>
              <a:solidFill>
                <a:schemeClr val="lt1"/>
              </a:solidFill>
            </a:endParaRPr>
          </a:p>
        </p:txBody>
      </p:sp>
      <p:sp>
        <p:nvSpPr>
          <p:cNvPr id="2318" name="Google Shape;2318;p51"/>
          <p:cNvSpPr txBox="1"/>
          <p:nvPr>
            <p:ph idx="1" type="body"/>
          </p:nvPr>
        </p:nvSpPr>
        <p:spPr>
          <a:xfrm>
            <a:off x="7509125" y="-39600"/>
            <a:ext cx="1524900" cy="4311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n"/>
              <a:t>DATE</a:t>
            </a:r>
            <a:endParaRPr/>
          </a:p>
          <a:p>
            <a:pPr indent="0" lvl="0" marL="0" rtl="0" algn="r">
              <a:spcBef>
                <a:spcPts val="0"/>
              </a:spcBef>
              <a:spcAft>
                <a:spcPts val="0"/>
              </a:spcAft>
              <a:buNone/>
            </a:pPr>
            <a:r>
              <a:t/>
            </a:r>
            <a:endParaRPr/>
          </a:p>
        </p:txBody>
      </p:sp>
      <p:grpSp>
        <p:nvGrpSpPr>
          <p:cNvPr id="2319" name="Google Shape;2319;p51"/>
          <p:cNvGrpSpPr/>
          <p:nvPr/>
        </p:nvGrpSpPr>
        <p:grpSpPr>
          <a:xfrm>
            <a:off x="5626420" y="2656042"/>
            <a:ext cx="946911" cy="966699"/>
            <a:chOff x="151447" y="3590017"/>
            <a:chExt cx="946911" cy="966699"/>
          </a:xfrm>
        </p:grpSpPr>
        <p:grpSp>
          <p:nvGrpSpPr>
            <p:cNvPr id="2320" name="Google Shape;2320;p51"/>
            <p:cNvGrpSpPr/>
            <p:nvPr/>
          </p:nvGrpSpPr>
          <p:grpSpPr>
            <a:xfrm>
              <a:off x="151447" y="3590017"/>
              <a:ext cx="946911" cy="966699"/>
              <a:chOff x="373316" y="340487"/>
              <a:chExt cx="1276160" cy="1302829"/>
            </a:xfrm>
          </p:grpSpPr>
          <p:sp>
            <p:nvSpPr>
              <p:cNvPr id="2321" name="Google Shape;2321;p51"/>
              <p:cNvSpPr/>
              <p:nvPr/>
            </p:nvSpPr>
            <p:spPr>
              <a:xfrm>
                <a:off x="373316" y="340487"/>
                <a:ext cx="1269809" cy="1296479"/>
              </a:xfrm>
              <a:custGeom>
                <a:rect b="b" l="l" r="r" t="t"/>
                <a:pathLst>
                  <a:path extrusionOk="0" h="1296479" w="1269809">
                    <a:moveTo>
                      <a:pt x="0" y="0"/>
                    </a:moveTo>
                    <a:lnTo>
                      <a:pt x="1269810" y="0"/>
                    </a:lnTo>
                    <a:lnTo>
                      <a:pt x="1269810" y="1296480"/>
                    </a:lnTo>
                    <a:lnTo>
                      <a:pt x="0" y="1296480"/>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22" name="Google Shape;2322;p51"/>
              <p:cNvSpPr/>
              <p:nvPr/>
            </p:nvSpPr>
            <p:spPr>
              <a:xfrm>
                <a:off x="1643126"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23" name="Google Shape;2323;p51"/>
              <p:cNvSpPr/>
              <p:nvPr/>
            </p:nvSpPr>
            <p:spPr>
              <a:xfrm>
                <a:off x="557911"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24" name="Google Shape;2324;p51"/>
              <p:cNvSpPr/>
              <p:nvPr/>
            </p:nvSpPr>
            <p:spPr>
              <a:xfrm>
                <a:off x="742505"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25" name="Google Shape;2325;p51"/>
              <p:cNvSpPr/>
              <p:nvPr/>
            </p:nvSpPr>
            <p:spPr>
              <a:xfrm>
                <a:off x="927100"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26" name="Google Shape;2326;p51"/>
              <p:cNvSpPr/>
              <p:nvPr/>
            </p:nvSpPr>
            <p:spPr>
              <a:xfrm>
                <a:off x="1111631"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27" name="Google Shape;2327;p51"/>
              <p:cNvSpPr/>
              <p:nvPr/>
            </p:nvSpPr>
            <p:spPr>
              <a:xfrm>
                <a:off x="1296225"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28" name="Google Shape;2328;p51"/>
              <p:cNvSpPr/>
              <p:nvPr/>
            </p:nvSpPr>
            <p:spPr>
              <a:xfrm>
                <a:off x="1480820"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29" name="Google Shape;2329;p51"/>
              <p:cNvSpPr/>
              <p:nvPr/>
            </p:nvSpPr>
            <p:spPr>
              <a:xfrm>
                <a:off x="373316" y="525653"/>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30" name="Google Shape;2330;p51"/>
              <p:cNvSpPr/>
              <p:nvPr/>
            </p:nvSpPr>
            <p:spPr>
              <a:xfrm>
                <a:off x="373316" y="34048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31" name="Google Shape;2331;p51"/>
              <p:cNvSpPr/>
              <p:nvPr/>
            </p:nvSpPr>
            <p:spPr>
              <a:xfrm>
                <a:off x="373316" y="145173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32" name="Google Shape;2332;p51"/>
              <p:cNvSpPr/>
              <p:nvPr/>
            </p:nvSpPr>
            <p:spPr>
              <a:xfrm>
                <a:off x="373316" y="1636966"/>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33" name="Google Shape;2333;p51"/>
              <p:cNvSpPr/>
              <p:nvPr/>
            </p:nvSpPr>
            <p:spPr>
              <a:xfrm>
                <a:off x="373316" y="126650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34" name="Google Shape;2334;p51"/>
              <p:cNvSpPr/>
              <p:nvPr/>
            </p:nvSpPr>
            <p:spPr>
              <a:xfrm>
                <a:off x="373316" y="1081278"/>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35" name="Google Shape;2335;p51"/>
              <p:cNvSpPr/>
              <p:nvPr/>
            </p:nvSpPr>
            <p:spPr>
              <a:xfrm>
                <a:off x="373316" y="89611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36" name="Google Shape;2336;p51"/>
              <p:cNvSpPr/>
              <p:nvPr/>
            </p:nvSpPr>
            <p:spPr>
              <a:xfrm>
                <a:off x="373316" y="71088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nvGrpSpPr>
            <p:cNvPr id="2337" name="Google Shape;2337;p51"/>
            <p:cNvGrpSpPr/>
            <p:nvPr/>
          </p:nvGrpSpPr>
          <p:grpSpPr>
            <a:xfrm>
              <a:off x="288463" y="3729601"/>
              <a:ext cx="685212" cy="687570"/>
              <a:chOff x="288463" y="3729601"/>
              <a:chExt cx="685212" cy="687570"/>
            </a:xfrm>
          </p:grpSpPr>
          <p:sp>
            <p:nvSpPr>
              <p:cNvPr id="2338" name="Google Shape;2338;p51"/>
              <p:cNvSpPr/>
              <p:nvPr/>
            </p:nvSpPr>
            <p:spPr>
              <a:xfrm>
                <a:off x="288463" y="3729601"/>
                <a:ext cx="685212" cy="687570"/>
              </a:xfrm>
              <a:custGeom>
                <a:rect b="b" l="l" r="r" t="t"/>
                <a:pathLst>
                  <a:path extrusionOk="0" h="926020" w="922845">
                    <a:moveTo>
                      <a:pt x="204724" y="925894"/>
                    </a:moveTo>
                    <a:lnTo>
                      <a:pt x="204724" y="833438"/>
                    </a:lnTo>
                    <a:lnTo>
                      <a:pt x="102362" y="833438"/>
                    </a:lnTo>
                    <a:lnTo>
                      <a:pt x="102362" y="740982"/>
                    </a:lnTo>
                    <a:lnTo>
                      <a:pt x="0" y="740982"/>
                    </a:lnTo>
                    <a:lnTo>
                      <a:pt x="0" y="555371"/>
                    </a:lnTo>
                    <a:lnTo>
                      <a:pt x="102362" y="555371"/>
                    </a:lnTo>
                    <a:lnTo>
                      <a:pt x="102362" y="462915"/>
                    </a:lnTo>
                    <a:lnTo>
                      <a:pt x="307150" y="462915"/>
                    </a:lnTo>
                    <a:lnTo>
                      <a:pt x="307150" y="370459"/>
                    </a:lnTo>
                    <a:lnTo>
                      <a:pt x="718122" y="370459"/>
                    </a:lnTo>
                    <a:lnTo>
                      <a:pt x="718122" y="277368"/>
                    </a:lnTo>
                    <a:lnTo>
                      <a:pt x="615061" y="277368"/>
                    </a:lnTo>
                    <a:lnTo>
                      <a:pt x="615061" y="184912"/>
                    </a:lnTo>
                    <a:lnTo>
                      <a:pt x="307213" y="184912"/>
                    </a:lnTo>
                    <a:lnTo>
                      <a:pt x="307213" y="277368"/>
                    </a:lnTo>
                    <a:lnTo>
                      <a:pt x="63" y="277368"/>
                    </a:lnTo>
                    <a:lnTo>
                      <a:pt x="63" y="184912"/>
                    </a:lnTo>
                    <a:lnTo>
                      <a:pt x="102425" y="184912"/>
                    </a:lnTo>
                    <a:lnTo>
                      <a:pt x="102425" y="92456"/>
                    </a:lnTo>
                    <a:lnTo>
                      <a:pt x="204788" y="92456"/>
                    </a:lnTo>
                    <a:lnTo>
                      <a:pt x="204788" y="0"/>
                    </a:lnTo>
                    <a:lnTo>
                      <a:pt x="718122" y="0"/>
                    </a:lnTo>
                    <a:lnTo>
                      <a:pt x="718122" y="92456"/>
                    </a:lnTo>
                    <a:lnTo>
                      <a:pt x="820484" y="92456"/>
                    </a:lnTo>
                    <a:lnTo>
                      <a:pt x="820484" y="184912"/>
                    </a:lnTo>
                    <a:lnTo>
                      <a:pt x="922845" y="184912"/>
                    </a:lnTo>
                    <a:lnTo>
                      <a:pt x="922845" y="926021"/>
                    </a:lnTo>
                    <a:lnTo>
                      <a:pt x="718058" y="926021"/>
                    </a:lnTo>
                    <a:lnTo>
                      <a:pt x="718058" y="833565"/>
                    </a:lnTo>
                    <a:lnTo>
                      <a:pt x="614998" y="833565"/>
                    </a:lnTo>
                    <a:lnTo>
                      <a:pt x="614998" y="926021"/>
                    </a:lnTo>
                    <a:lnTo>
                      <a:pt x="204724" y="926021"/>
                    </a:lnTo>
                    <a:close/>
                    <a:moveTo>
                      <a:pt x="614998" y="740918"/>
                    </a:moveTo>
                    <a:lnTo>
                      <a:pt x="614998" y="648462"/>
                    </a:lnTo>
                    <a:lnTo>
                      <a:pt x="718058" y="648462"/>
                    </a:lnTo>
                    <a:lnTo>
                      <a:pt x="718058" y="462852"/>
                    </a:lnTo>
                    <a:lnTo>
                      <a:pt x="614998" y="462852"/>
                    </a:lnTo>
                    <a:lnTo>
                      <a:pt x="614998" y="555308"/>
                    </a:lnTo>
                    <a:lnTo>
                      <a:pt x="255968" y="555308"/>
                    </a:lnTo>
                    <a:lnTo>
                      <a:pt x="255968" y="740918"/>
                    </a:lnTo>
                    <a:lnTo>
                      <a:pt x="614998" y="74091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chemeClr val="dk1"/>
                  </a:solidFill>
                </a:endParaRPr>
              </a:p>
            </p:txBody>
          </p:sp>
          <p:sp>
            <p:nvSpPr>
              <p:cNvPr id="2339" name="Google Shape;2339;p51"/>
              <p:cNvSpPr/>
              <p:nvPr/>
            </p:nvSpPr>
            <p:spPr>
              <a:xfrm>
                <a:off x="425385" y="4318234"/>
                <a:ext cx="250690" cy="98446"/>
              </a:xfrm>
              <a:custGeom>
                <a:rect b="b" l="l" r="r" t="t"/>
                <a:pathLst>
                  <a:path extrusionOk="0" h="132587" w="337629">
                    <a:moveTo>
                      <a:pt x="0" y="0"/>
                    </a:moveTo>
                    <a:lnTo>
                      <a:pt x="337630" y="0"/>
                    </a:lnTo>
                    <a:lnTo>
                      <a:pt x="337630"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40" name="Google Shape;2340;p51"/>
              <p:cNvSpPr/>
              <p:nvPr/>
            </p:nvSpPr>
            <p:spPr>
              <a:xfrm>
                <a:off x="722694" y="4043401"/>
                <a:ext cx="250690" cy="98446"/>
              </a:xfrm>
              <a:custGeom>
                <a:rect b="b" l="l" r="r" t="t"/>
                <a:pathLst>
                  <a:path extrusionOk="0" h="132587" w="337629">
                    <a:moveTo>
                      <a:pt x="0" y="0"/>
                    </a:moveTo>
                    <a:lnTo>
                      <a:pt x="337629" y="0"/>
                    </a:lnTo>
                    <a:lnTo>
                      <a:pt x="337629"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pic>
        <p:nvPicPr>
          <p:cNvPr id="2341" name="Google Shape;2341;p51"/>
          <p:cNvPicPr preferRelativeResize="0"/>
          <p:nvPr/>
        </p:nvPicPr>
        <p:blipFill>
          <a:blip r:embed="rId3">
            <a:alphaModFix/>
          </a:blip>
          <a:stretch>
            <a:fillRect/>
          </a:stretch>
        </p:blipFill>
        <p:spPr>
          <a:xfrm>
            <a:off x="940775" y="4054525"/>
            <a:ext cx="7007401" cy="628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5" name="Shape 2345"/>
        <p:cNvGrpSpPr/>
        <p:nvPr/>
      </p:nvGrpSpPr>
      <p:grpSpPr>
        <a:xfrm>
          <a:off x="0" y="0"/>
          <a:ext cx="0" cy="0"/>
          <a:chOff x="0" y="0"/>
          <a:chExt cx="0" cy="0"/>
        </a:xfrm>
      </p:grpSpPr>
      <p:grpSp>
        <p:nvGrpSpPr>
          <p:cNvPr id="2346" name="Google Shape;2346;p52"/>
          <p:cNvGrpSpPr/>
          <p:nvPr/>
        </p:nvGrpSpPr>
        <p:grpSpPr>
          <a:xfrm>
            <a:off x="3421825" y="470913"/>
            <a:ext cx="3313407" cy="1014987"/>
            <a:chOff x="3055725" y="715438"/>
            <a:chExt cx="3313407" cy="1014987"/>
          </a:xfrm>
        </p:grpSpPr>
        <p:grpSp>
          <p:nvGrpSpPr>
            <p:cNvPr id="2347" name="Google Shape;2347;p52"/>
            <p:cNvGrpSpPr/>
            <p:nvPr/>
          </p:nvGrpSpPr>
          <p:grpSpPr>
            <a:xfrm>
              <a:off x="3055725" y="715438"/>
              <a:ext cx="3103050" cy="786500"/>
              <a:chOff x="3007925" y="673613"/>
              <a:chExt cx="3103050" cy="786500"/>
            </a:xfrm>
          </p:grpSpPr>
          <p:sp>
            <p:nvSpPr>
              <p:cNvPr id="2348" name="Google Shape;2348;p52"/>
              <p:cNvSpPr/>
              <p:nvPr/>
            </p:nvSpPr>
            <p:spPr>
              <a:xfrm>
                <a:off x="3077725" y="721550"/>
                <a:ext cx="2973300" cy="6780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349" name="Google Shape;2349;p52"/>
              <p:cNvSpPr/>
              <p:nvPr/>
            </p:nvSpPr>
            <p:spPr>
              <a:xfrm>
                <a:off x="3007925" y="673613"/>
                <a:ext cx="137700" cy="137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50" name="Google Shape;2350;p52"/>
              <p:cNvSpPr/>
              <p:nvPr/>
            </p:nvSpPr>
            <p:spPr>
              <a:xfrm>
                <a:off x="5973275" y="673613"/>
                <a:ext cx="137700" cy="137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51" name="Google Shape;2351;p52"/>
              <p:cNvSpPr/>
              <p:nvPr/>
            </p:nvSpPr>
            <p:spPr>
              <a:xfrm>
                <a:off x="5973275" y="1321013"/>
                <a:ext cx="137700" cy="137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52" name="Google Shape;2352;p52"/>
              <p:cNvSpPr/>
              <p:nvPr/>
            </p:nvSpPr>
            <p:spPr>
              <a:xfrm>
                <a:off x="3007925" y="1311913"/>
                <a:ext cx="137700" cy="1482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 </a:t>
                </a:r>
                <a:endParaRPr>
                  <a:solidFill>
                    <a:schemeClr val="dk1"/>
                  </a:solidFill>
                </a:endParaRPr>
              </a:p>
            </p:txBody>
          </p:sp>
        </p:grpSp>
        <p:sp>
          <p:nvSpPr>
            <p:cNvPr id="2353" name="Google Shape;2353;p52"/>
            <p:cNvSpPr/>
            <p:nvPr/>
          </p:nvSpPr>
          <p:spPr>
            <a:xfrm rot="-2281323">
              <a:off x="6037771" y="1389972"/>
              <a:ext cx="271725" cy="287249"/>
            </a:xfrm>
            <a:custGeom>
              <a:rect b="b" l="l" r="r" t="t"/>
              <a:pathLst>
                <a:path extrusionOk="0" h="5504" w="5206">
                  <a:moveTo>
                    <a:pt x="2726" y="0"/>
                  </a:moveTo>
                  <a:lnTo>
                    <a:pt x="0" y="5493"/>
                  </a:lnTo>
                  <a:lnTo>
                    <a:pt x="2591" y="4653"/>
                  </a:lnTo>
                  <a:lnTo>
                    <a:pt x="5206" y="5504"/>
                  </a:lnTo>
                  <a:close/>
                </a:path>
              </a:pathLst>
            </a:custGeom>
            <a:solidFill>
              <a:schemeClr val="lt2"/>
            </a:solidFill>
            <a:ln cap="flat" cmpd="sng" w="9525">
              <a:solidFill>
                <a:schemeClr val="lt1"/>
              </a:solidFill>
              <a:prstDash val="solid"/>
              <a:round/>
              <a:headEnd len="med" w="med" type="none"/>
              <a:tailEnd len="med" w="med" type="none"/>
            </a:ln>
          </p:spPr>
        </p:sp>
      </p:grpSp>
      <p:sp>
        <p:nvSpPr>
          <p:cNvPr id="2354" name="Google Shape;2354;p52"/>
          <p:cNvSpPr/>
          <p:nvPr/>
        </p:nvSpPr>
        <p:spPr>
          <a:xfrm>
            <a:off x="5132350" y="2319600"/>
            <a:ext cx="3437400" cy="26103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355" name="Google Shape;2355;p52"/>
          <p:cNvGrpSpPr/>
          <p:nvPr/>
        </p:nvGrpSpPr>
        <p:grpSpPr>
          <a:xfrm>
            <a:off x="5202525" y="2420932"/>
            <a:ext cx="277873" cy="68400"/>
            <a:chOff x="5202525" y="2420932"/>
            <a:chExt cx="277873" cy="68400"/>
          </a:xfrm>
        </p:grpSpPr>
        <p:sp>
          <p:nvSpPr>
            <p:cNvPr id="2356" name="Google Shape;2356;p52"/>
            <p:cNvSpPr/>
            <p:nvPr/>
          </p:nvSpPr>
          <p:spPr>
            <a:xfrm>
              <a:off x="5202525" y="2420932"/>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57" name="Google Shape;2357;p52"/>
            <p:cNvSpPr/>
            <p:nvPr/>
          </p:nvSpPr>
          <p:spPr>
            <a:xfrm>
              <a:off x="5307261" y="2420932"/>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58" name="Google Shape;2358;p52"/>
            <p:cNvSpPr/>
            <p:nvPr/>
          </p:nvSpPr>
          <p:spPr>
            <a:xfrm>
              <a:off x="5411998" y="2420932"/>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359" name="Google Shape;2359;p52"/>
          <p:cNvSpPr/>
          <p:nvPr/>
        </p:nvSpPr>
        <p:spPr>
          <a:xfrm>
            <a:off x="341525" y="2319607"/>
            <a:ext cx="4059600" cy="19146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360" name="Google Shape;2360;p52"/>
          <p:cNvGrpSpPr/>
          <p:nvPr/>
        </p:nvGrpSpPr>
        <p:grpSpPr>
          <a:xfrm>
            <a:off x="411700" y="2420932"/>
            <a:ext cx="277873" cy="68400"/>
            <a:chOff x="411700" y="2420932"/>
            <a:chExt cx="277873" cy="68400"/>
          </a:xfrm>
        </p:grpSpPr>
        <p:sp>
          <p:nvSpPr>
            <p:cNvPr id="2361" name="Google Shape;2361;p52"/>
            <p:cNvSpPr/>
            <p:nvPr/>
          </p:nvSpPr>
          <p:spPr>
            <a:xfrm>
              <a:off x="411700" y="2420932"/>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62" name="Google Shape;2362;p52"/>
            <p:cNvSpPr/>
            <p:nvPr/>
          </p:nvSpPr>
          <p:spPr>
            <a:xfrm>
              <a:off x="516436" y="2420932"/>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63" name="Google Shape;2363;p52"/>
            <p:cNvSpPr/>
            <p:nvPr/>
          </p:nvSpPr>
          <p:spPr>
            <a:xfrm>
              <a:off x="621173" y="2420932"/>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364" name="Google Shape;2364;p52"/>
          <p:cNvSpPr txBox="1"/>
          <p:nvPr>
            <p:ph idx="2" type="body"/>
          </p:nvPr>
        </p:nvSpPr>
        <p:spPr>
          <a:xfrm>
            <a:off x="167325" y="-39600"/>
            <a:ext cx="11697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b="1" lang="en"/>
              <a:t>Name </a:t>
            </a:r>
            <a:endParaRPr/>
          </a:p>
          <a:p>
            <a:pPr indent="0" lvl="0" marL="0" rtl="0" algn="l">
              <a:spcBef>
                <a:spcPts val="0"/>
              </a:spcBef>
              <a:spcAft>
                <a:spcPts val="0"/>
              </a:spcAft>
              <a:buNone/>
            </a:pPr>
            <a:r>
              <a:t/>
            </a:r>
            <a:endParaRPr/>
          </a:p>
        </p:txBody>
      </p:sp>
      <p:sp>
        <p:nvSpPr>
          <p:cNvPr id="2365" name="Google Shape;2365;p52"/>
          <p:cNvSpPr txBox="1"/>
          <p:nvPr>
            <p:ph idx="3" type="body"/>
          </p:nvPr>
        </p:nvSpPr>
        <p:spPr>
          <a:xfrm>
            <a:off x="940775" y="-39600"/>
            <a:ext cx="38103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Department    Course Number    Section    Time    Location</a:t>
            </a:r>
            <a:endParaRPr/>
          </a:p>
          <a:p>
            <a:pPr indent="0" lvl="0" marL="0" rtl="0" algn="l">
              <a:spcBef>
                <a:spcPts val="0"/>
              </a:spcBef>
              <a:spcAft>
                <a:spcPts val="0"/>
              </a:spcAft>
              <a:buNone/>
            </a:pPr>
            <a:r>
              <a:t/>
            </a:r>
            <a:endParaRPr/>
          </a:p>
        </p:txBody>
      </p:sp>
      <p:sp>
        <p:nvSpPr>
          <p:cNvPr id="2366" name="Google Shape;2366;p52"/>
          <p:cNvSpPr/>
          <p:nvPr/>
        </p:nvSpPr>
        <p:spPr>
          <a:xfrm>
            <a:off x="341522" y="1539750"/>
            <a:ext cx="3810300" cy="6303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exend"/>
                <a:ea typeface="Lexend"/>
                <a:cs typeface="Lexend"/>
                <a:sym typeface="Lexend"/>
              </a:rPr>
              <a:t>Billing</a:t>
            </a:r>
            <a:endParaRPr sz="2400">
              <a:solidFill>
                <a:schemeClr val="dk1"/>
              </a:solidFill>
              <a:latin typeface="Lexend"/>
              <a:ea typeface="Lexend"/>
              <a:cs typeface="Lexend"/>
              <a:sym typeface="Lexend"/>
            </a:endParaRPr>
          </a:p>
        </p:txBody>
      </p:sp>
      <p:grpSp>
        <p:nvGrpSpPr>
          <p:cNvPr id="2367" name="Google Shape;2367;p52"/>
          <p:cNvGrpSpPr/>
          <p:nvPr/>
        </p:nvGrpSpPr>
        <p:grpSpPr>
          <a:xfrm>
            <a:off x="6383222" y="3139193"/>
            <a:ext cx="946911" cy="966699"/>
            <a:chOff x="1438774" y="3590059"/>
            <a:chExt cx="946911" cy="966699"/>
          </a:xfrm>
        </p:grpSpPr>
        <p:grpSp>
          <p:nvGrpSpPr>
            <p:cNvPr id="2368" name="Google Shape;2368;p52"/>
            <p:cNvGrpSpPr/>
            <p:nvPr/>
          </p:nvGrpSpPr>
          <p:grpSpPr>
            <a:xfrm>
              <a:off x="1438774" y="3590059"/>
              <a:ext cx="946911" cy="966699"/>
              <a:chOff x="3707828" y="340487"/>
              <a:chExt cx="1276160" cy="1302829"/>
            </a:xfrm>
          </p:grpSpPr>
          <p:grpSp>
            <p:nvGrpSpPr>
              <p:cNvPr id="2369" name="Google Shape;2369;p52"/>
              <p:cNvGrpSpPr/>
              <p:nvPr/>
            </p:nvGrpSpPr>
            <p:grpSpPr>
              <a:xfrm>
                <a:off x="3707828" y="340487"/>
                <a:ext cx="1276160" cy="1302829"/>
                <a:chOff x="3707828" y="340487"/>
                <a:chExt cx="1276160" cy="1302829"/>
              </a:xfrm>
            </p:grpSpPr>
            <p:sp>
              <p:nvSpPr>
                <p:cNvPr id="2370" name="Google Shape;2370;p52"/>
                <p:cNvSpPr/>
                <p:nvPr/>
              </p:nvSpPr>
              <p:spPr>
                <a:xfrm>
                  <a:off x="3707828" y="340487"/>
                  <a:ext cx="1269809" cy="1296479"/>
                </a:xfrm>
                <a:custGeom>
                  <a:rect b="b" l="l" r="r" t="t"/>
                  <a:pathLst>
                    <a:path extrusionOk="0" h="1296479" w="1269809">
                      <a:moveTo>
                        <a:pt x="0" y="0"/>
                      </a:moveTo>
                      <a:lnTo>
                        <a:pt x="1269809" y="0"/>
                      </a:lnTo>
                      <a:lnTo>
                        <a:pt x="1269809" y="1296480"/>
                      </a:lnTo>
                      <a:lnTo>
                        <a:pt x="0" y="1296480"/>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71" name="Google Shape;2371;p52"/>
                <p:cNvSpPr/>
                <p:nvPr/>
              </p:nvSpPr>
              <p:spPr>
                <a:xfrm>
                  <a:off x="4977638"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72" name="Google Shape;2372;p52"/>
                <p:cNvSpPr/>
                <p:nvPr/>
              </p:nvSpPr>
              <p:spPr>
                <a:xfrm>
                  <a:off x="3892423"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73" name="Google Shape;2373;p52"/>
                <p:cNvSpPr/>
                <p:nvPr/>
              </p:nvSpPr>
              <p:spPr>
                <a:xfrm>
                  <a:off x="407701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74" name="Google Shape;2374;p52"/>
                <p:cNvSpPr/>
                <p:nvPr/>
              </p:nvSpPr>
              <p:spPr>
                <a:xfrm>
                  <a:off x="4261548"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75" name="Google Shape;2375;p52"/>
                <p:cNvSpPr/>
                <p:nvPr/>
              </p:nvSpPr>
              <p:spPr>
                <a:xfrm>
                  <a:off x="4446143"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76" name="Google Shape;2376;p52"/>
                <p:cNvSpPr/>
                <p:nvPr/>
              </p:nvSpPr>
              <p:spPr>
                <a:xfrm>
                  <a:off x="463073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77" name="Google Shape;2377;p52"/>
                <p:cNvSpPr/>
                <p:nvPr/>
              </p:nvSpPr>
              <p:spPr>
                <a:xfrm>
                  <a:off x="4815268"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78" name="Google Shape;2378;p52"/>
                <p:cNvSpPr/>
                <p:nvPr/>
              </p:nvSpPr>
              <p:spPr>
                <a:xfrm>
                  <a:off x="3707828" y="525653"/>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79" name="Google Shape;2379;p52"/>
                <p:cNvSpPr/>
                <p:nvPr/>
              </p:nvSpPr>
              <p:spPr>
                <a:xfrm>
                  <a:off x="3707828" y="34048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80" name="Google Shape;2380;p52"/>
                <p:cNvSpPr/>
                <p:nvPr/>
              </p:nvSpPr>
              <p:spPr>
                <a:xfrm>
                  <a:off x="3707828" y="145173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81" name="Google Shape;2381;p52"/>
                <p:cNvSpPr/>
                <p:nvPr/>
              </p:nvSpPr>
              <p:spPr>
                <a:xfrm>
                  <a:off x="3707828" y="1636966"/>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82" name="Google Shape;2382;p52"/>
                <p:cNvSpPr/>
                <p:nvPr/>
              </p:nvSpPr>
              <p:spPr>
                <a:xfrm>
                  <a:off x="3707828" y="126650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83" name="Google Shape;2383;p52"/>
                <p:cNvSpPr/>
                <p:nvPr/>
              </p:nvSpPr>
              <p:spPr>
                <a:xfrm>
                  <a:off x="3707828" y="1081278"/>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84" name="Google Shape;2384;p52"/>
                <p:cNvSpPr/>
                <p:nvPr/>
              </p:nvSpPr>
              <p:spPr>
                <a:xfrm>
                  <a:off x="3707828" y="89611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85" name="Google Shape;2385;p52"/>
                <p:cNvSpPr/>
                <p:nvPr/>
              </p:nvSpPr>
              <p:spPr>
                <a:xfrm>
                  <a:off x="3707828" y="71088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386" name="Google Shape;2386;p52"/>
              <p:cNvSpPr/>
              <p:nvPr/>
            </p:nvSpPr>
            <p:spPr>
              <a:xfrm>
                <a:off x="4260913" y="525653"/>
                <a:ext cx="185229" cy="185229"/>
              </a:xfrm>
              <a:custGeom>
                <a:rect b="b" l="l" r="r" t="t"/>
                <a:pathLst>
                  <a:path extrusionOk="0" h="185229" w="185229">
                    <a:moveTo>
                      <a:pt x="0" y="0"/>
                    </a:moveTo>
                    <a:lnTo>
                      <a:pt x="185229" y="0"/>
                    </a:lnTo>
                    <a:lnTo>
                      <a:pt x="185229" y="185229"/>
                    </a:lnTo>
                    <a:lnTo>
                      <a:pt x="0" y="185229"/>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nvGrpSpPr>
            <p:cNvPr id="2387" name="Google Shape;2387;p52"/>
            <p:cNvGrpSpPr/>
            <p:nvPr/>
          </p:nvGrpSpPr>
          <p:grpSpPr>
            <a:xfrm>
              <a:off x="1712541" y="3729479"/>
              <a:ext cx="497389" cy="685349"/>
              <a:chOff x="1712541" y="3729479"/>
              <a:chExt cx="497389" cy="685349"/>
            </a:xfrm>
          </p:grpSpPr>
          <p:sp>
            <p:nvSpPr>
              <p:cNvPr id="2388" name="Google Shape;2388;p52"/>
              <p:cNvSpPr/>
              <p:nvPr/>
            </p:nvSpPr>
            <p:spPr>
              <a:xfrm>
                <a:off x="1712541" y="3729479"/>
                <a:ext cx="497389" cy="685349"/>
              </a:xfrm>
              <a:custGeom>
                <a:rect b="b" l="l" r="r" t="t"/>
                <a:pathLst>
                  <a:path extrusionOk="0" h="926147" w="672147">
                    <a:moveTo>
                      <a:pt x="0" y="926084"/>
                    </a:moveTo>
                    <a:lnTo>
                      <a:pt x="0" y="0"/>
                    </a:lnTo>
                    <a:lnTo>
                      <a:pt x="149161" y="0"/>
                    </a:lnTo>
                    <a:lnTo>
                      <a:pt x="149161" y="331026"/>
                    </a:lnTo>
                    <a:lnTo>
                      <a:pt x="223711" y="331026"/>
                    </a:lnTo>
                    <a:lnTo>
                      <a:pt x="223711" y="264986"/>
                    </a:lnTo>
                    <a:lnTo>
                      <a:pt x="523049" y="264986"/>
                    </a:lnTo>
                    <a:lnTo>
                      <a:pt x="523049" y="331026"/>
                    </a:lnTo>
                    <a:lnTo>
                      <a:pt x="597598" y="331026"/>
                    </a:lnTo>
                    <a:lnTo>
                      <a:pt x="597598" y="397066"/>
                    </a:lnTo>
                    <a:lnTo>
                      <a:pt x="672148" y="397066"/>
                    </a:lnTo>
                    <a:lnTo>
                      <a:pt x="672148" y="794068"/>
                    </a:lnTo>
                    <a:lnTo>
                      <a:pt x="597598" y="794068"/>
                    </a:lnTo>
                    <a:lnTo>
                      <a:pt x="597598" y="860108"/>
                    </a:lnTo>
                    <a:lnTo>
                      <a:pt x="523049" y="860108"/>
                    </a:lnTo>
                    <a:lnTo>
                      <a:pt x="523049" y="926148"/>
                    </a:lnTo>
                    <a:lnTo>
                      <a:pt x="223711" y="926148"/>
                    </a:lnTo>
                    <a:lnTo>
                      <a:pt x="223711" y="860108"/>
                    </a:lnTo>
                    <a:lnTo>
                      <a:pt x="149161" y="860108"/>
                    </a:lnTo>
                    <a:lnTo>
                      <a:pt x="149161" y="926148"/>
                    </a:lnTo>
                    <a:lnTo>
                      <a:pt x="0" y="926148"/>
                    </a:lnTo>
                    <a:close/>
                    <a:moveTo>
                      <a:pt x="447992" y="794068"/>
                    </a:moveTo>
                    <a:lnTo>
                      <a:pt x="447992" y="728027"/>
                    </a:lnTo>
                    <a:lnTo>
                      <a:pt x="523113" y="728027"/>
                    </a:lnTo>
                    <a:lnTo>
                      <a:pt x="523113" y="463042"/>
                    </a:lnTo>
                    <a:lnTo>
                      <a:pt x="447992" y="463042"/>
                    </a:lnTo>
                    <a:lnTo>
                      <a:pt x="447992" y="397002"/>
                    </a:lnTo>
                    <a:lnTo>
                      <a:pt x="223711" y="397002"/>
                    </a:lnTo>
                    <a:lnTo>
                      <a:pt x="223711" y="463042"/>
                    </a:lnTo>
                    <a:lnTo>
                      <a:pt x="149161" y="463042"/>
                    </a:lnTo>
                    <a:lnTo>
                      <a:pt x="149161" y="728027"/>
                    </a:lnTo>
                    <a:lnTo>
                      <a:pt x="223711" y="728027"/>
                    </a:lnTo>
                    <a:lnTo>
                      <a:pt x="223711" y="794068"/>
                    </a:lnTo>
                    <a:lnTo>
                      <a:pt x="447992" y="79406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chemeClr val="dk1"/>
                  </a:solidFill>
                </a:endParaRPr>
              </a:p>
            </p:txBody>
          </p:sp>
          <p:sp>
            <p:nvSpPr>
              <p:cNvPr id="2389" name="Google Shape;2389;p52"/>
              <p:cNvSpPr/>
              <p:nvPr/>
            </p:nvSpPr>
            <p:spPr>
              <a:xfrm>
                <a:off x="2049409" y="3974898"/>
                <a:ext cx="104364" cy="98114"/>
              </a:xfrm>
              <a:custGeom>
                <a:rect b="b" l="l" r="r" t="t"/>
                <a:pathLst>
                  <a:path extrusionOk="0" h="132587" w="141033">
                    <a:moveTo>
                      <a:pt x="0" y="0"/>
                    </a:moveTo>
                    <a:lnTo>
                      <a:pt x="141034" y="0"/>
                    </a:lnTo>
                    <a:lnTo>
                      <a:pt x="141034"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90" name="Google Shape;2390;p52"/>
              <p:cNvSpPr/>
              <p:nvPr/>
            </p:nvSpPr>
            <p:spPr>
              <a:xfrm>
                <a:off x="1744815" y="3729480"/>
                <a:ext cx="104364" cy="685302"/>
              </a:xfrm>
              <a:custGeom>
                <a:rect b="b" l="l" r="r" t="t"/>
                <a:pathLst>
                  <a:path extrusionOk="0" h="926084" w="141033">
                    <a:moveTo>
                      <a:pt x="0" y="0"/>
                    </a:moveTo>
                    <a:lnTo>
                      <a:pt x="141034" y="0"/>
                    </a:lnTo>
                    <a:lnTo>
                      <a:pt x="141034" y="926084"/>
                    </a:lnTo>
                    <a:lnTo>
                      <a:pt x="0" y="926084"/>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91" name="Google Shape;2391;p52"/>
              <p:cNvSpPr/>
              <p:nvPr/>
            </p:nvSpPr>
            <p:spPr>
              <a:xfrm>
                <a:off x="2049409" y="4269457"/>
                <a:ext cx="104364" cy="98114"/>
              </a:xfrm>
              <a:custGeom>
                <a:rect b="b" l="l" r="r" t="t"/>
                <a:pathLst>
                  <a:path extrusionOk="0" h="132587" w="141033">
                    <a:moveTo>
                      <a:pt x="0" y="0"/>
                    </a:moveTo>
                    <a:lnTo>
                      <a:pt x="141034" y="0"/>
                    </a:lnTo>
                    <a:lnTo>
                      <a:pt x="141034"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sp>
        <p:nvSpPr>
          <p:cNvPr id="2392" name="Google Shape;2392;p52"/>
          <p:cNvSpPr txBox="1"/>
          <p:nvPr>
            <p:ph idx="4" type="subTitle"/>
          </p:nvPr>
        </p:nvSpPr>
        <p:spPr>
          <a:xfrm>
            <a:off x="516425" y="2548200"/>
            <a:ext cx="37362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lang="en"/>
              <a:t>When an appointment is completed, the patient is billed based on appointment and medicine.</a:t>
            </a:r>
            <a:endParaRPr>
              <a:latin typeface="Lexend SemiBold"/>
              <a:ea typeface="Lexend SemiBold"/>
              <a:cs typeface="Lexend SemiBold"/>
              <a:sym typeface="Lexend SemiBold"/>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None/>
            </a:pPr>
            <a:r>
              <a:t/>
            </a:r>
            <a:endParaRPr>
              <a:latin typeface="Lexend SemiBold"/>
              <a:ea typeface="Lexend SemiBold"/>
              <a:cs typeface="Lexend SemiBold"/>
              <a:sym typeface="Lexend SemiBold"/>
            </a:endParaRPr>
          </a:p>
        </p:txBody>
      </p:sp>
      <p:sp>
        <p:nvSpPr>
          <p:cNvPr id="2393" name="Google Shape;2393;p52"/>
          <p:cNvSpPr txBox="1"/>
          <p:nvPr>
            <p:ph type="title"/>
          </p:nvPr>
        </p:nvSpPr>
        <p:spPr>
          <a:xfrm>
            <a:off x="311700" y="439275"/>
            <a:ext cx="73401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Additional Features</a:t>
            </a:r>
            <a:endParaRPr>
              <a:solidFill>
                <a:schemeClr val="lt1"/>
              </a:solidFill>
            </a:endParaRPr>
          </a:p>
        </p:txBody>
      </p:sp>
      <p:sp>
        <p:nvSpPr>
          <p:cNvPr id="2394" name="Google Shape;2394;p52"/>
          <p:cNvSpPr txBox="1"/>
          <p:nvPr>
            <p:ph idx="1" type="body"/>
          </p:nvPr>
        </p:nvSpPr>
        <p:spPr>
          <a:xfrm>
            <a:off x="7509125" y="-39600"/>
            <a:ext cx="1524900" cy="4311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n"/>
              <a:t>DATE</a:t>
            </a:r>
            <a:endParaRPr/>
          </a:p>
          <a:p>
            <a:pPr indent="0" lvl="0" marL="0" rtl="0" algn="r">
              <a:spcBef>
                <a:spcPts val="0"/>
              </a:spcBef>
              <a:spcAft>
                <a:spcPts val="0"/>
              </a:spcAft>
              <a:buNone/>
            </a:pPr>
            <a:r>
              <a:t/>
            </a:r>
            <a:endParaRPr/>
          </a:p>
        </p:txBody>
      </p:sp>
      <p:pic>
        <p:nvPicPr>
          <p:cNvPr id="2395" name="Google Shape;2395;p52"/>
          <p:cNvPicPr preferRelativeResize="0"/>
          <p:nvPr/>
        </p:nvPicPr>
        <p:blipFill>
          <a:blip r:embed="rId3">
            <a:alphaModFix/>
          </a:blip>
          <a:stretch>
            <a:fillRect/>
          </a:stretch>
        </p:blipFill>
        <p:spPr>
          <a:xfrm>
            <a:off x="5122388" y="2903077"/>
            <a:ext cx="3457327" cy="1443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9" name="Shape 2399"/>
        <p:cNvGrpSpPr/>
        <p:nvPr/>
      </p:nvGrpSpPr>
      <p:grpSpPr>
        <a:xfrm>
          <a:off x="0" y="0"/>
          <a:ext cx="0" cy="0"/>
          <a:chOff x="0" y="0"/>
          <a:chExt cx="0" cy="0"/>
        </a:xfrm>
      </p:grpSpPr>
      <p:grpSp>
        <p:nvGrpSpPr>
          <p:cNvPr id="2400" name="Google Shape;2400;p53"/>
          <p:cNvGrpSpPr/>
          <p:nvPr/>
        </p:nvGrpSpPr>
        <p:grpSpPr>
          <a:xfrm>
            <a:off x="3421825" y="470913"/>
            <a:ext cx="3313407" cy="1014987"/>
            <a:chOff x="3055725" y="715438"/>
            <a:chExt cx="3313407" cy="1014987"/>
          </a:xfrm>
        </p:grpSpPr>
        <p:grpSp>
          <p:nvGrpSpPr>
            <p:cNvPr id="2401" name="Google Shape;2401;p53"/>
            <p:cNvGrpSpPr/>
            <p:nvPr/>
          </p:nvGrpSpPr>
          <p:grpSpPr>
            <a:xfrm>
              <a:off x="3055725" y="715438"/>
              <a:ext cx="3103050" cy="786500"/>
              <a:chOff x="3007925" y="673613"/>
              <a:chExt cx="3103050" cy="786500"/>
            </a:xfrm>
          </p:grpSpPr>
          <p:sp>
            <p:nvSpPr>
              <p:cNvPr id="2402" name="Google Shape;2402;p53"/>
              <p:cNvSpPr/>
              <p:nvPr/>
            </p:nvSpPr>
            <p:spPr>
              <a:xfrm>
                <a:off x="3077725" y="721550"/>
                <a:ext cx="2973300" cy="6780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403" name="Google Shape;2403;p53"/>
              <p:cNvSpPr/>
              <p:nvPr/>
            </p:nvSpPr>
            <p:spPr>
              <a:xfrm>
                <a:off x="3007925" y="673613"/>
                <a:ext cx="137700" cy="137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04" name="Google Shape;2404;p53"/>
              <p:cNvSpPr/>
              <p:nvPr/>
            </p:nvSpPr>
            <p:spPr>
              <a:xfrm>
                <a:off x="5973275" y="673613"/>
                <a:ext cx="137700" cy="137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05" name="Google Shape;2405;p53"/>
              <p:cNvSpPr/>
              <p:nvPr/>
            </p:nvSpPr>
            <p:spPr>
              <a:xfrm>
                <a:off x="5973275" y="1321013"/>
                <a:ext cx="137700" cy="137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06" name="Google Shape;2406;p53"/>
              <p:cNvSpPr/>
              <p:nvPr/>
            </p:nvSpPr>
            <p:spPr>
              <a:xfrm>
                <a:off x="3007925" y="1311913"/>
                <a:ext cx="137700" cy="1482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 </a:t>
                </a:r>
                <a:endParaRPr>
                  <a:solidFill>
                    <a:schemeClr val="dk1"/>
                  </a:solidFill>
                </a:endParaRPr>
              </a:p>
            </p:txBody>
          </p:sp>
        </p:grpSp>
        <p:sp>
          <p:nvSpPr>
            <p:cNvPr id="2407" name="Google Shape;2407;p53"/>
            <p:cNvSpPr/>
            <p:nvPr/>
          </p:nvSpPr>
          <p:spPr>
            <a:xfrm rot="-2281323">
              <a:off x="6037771" y="1389972"/>
              <a:ext cx="271725" cy="287249"/>
            </a:xfrm>
            <a:custGeom>
              <a:rect b="b" l="l" r="r" t="t"/>
              <a:pathLst>
                <a:path extrusionOk="0" h="5504" w="5206">
                  <a:moveTo>
                    <a:pt x="2726" y="0"/>
                  </a:moveTo>
                  <a:lnTo>
                    <a:pt x="0" y="5493"/>
                  </a:lnTo>
                  <a:lnTo>
                    <a:pt x="2591" y="4653"/>
                  </a:lnTo>
                  <a:lnTo>
                    <a:pt x="5206" y="5504"/>
                  </a:lnTo>
                  <a:close/>
                </a:path>
              </a:pathLst>
            </a:custGeom>
            <a:solidFill>
              <a:schemeClr val="lt2"/>
            </a:solidFill>
            <a:ln cap="flat" cmpd="sng" w="9525">
              <a:solidFill>
                <a:schemeClr val="lt1"/>
              </a:solidFill>
              <a:prstDash val="solid"/>
              <a:round/>
              <a:headEnd len="med" w="med" type="none"/>
              <a:tailEnd len="med" w="med" type="none"/>
            </a:ln>
          </p:spPr>
        </p:sp>
      </p:grpSp>
      <p:sp>
        <p:nvSpPr>
          <p:cNvPr id="2408" name="Google Shape;2408;p53"/>
          <p:cNvSpPr/>
          <p:nvPr/>
        </p:nvSpPr>
        <p:spPr>
          <a:xfrm>
            <a:off x="5132350" y="2319600"/>
            <a:ext cx="3437400" cy="26103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409" name="Google Shape;2409;p53"/>
          <p:cNvGrpSpPr/>
          <p:nvPr/>
        </p:nvGrpSpPr>
        <p:grpSpPr>
          <a:xfrm>
            <a:off x="5202525" y="2420932"/>
            <a:ext cx="277873" cy="68400"/>
            <a:chOff x="5202525" y="2420932"/>
            <a:chExt cx="277873" cy="68400"/>
          </a:xfrm>
        </p:grpSpPr>
        <p:sp>
          <p:nvSpPr>
            <p:cNvPr id="2410" name="Google Shape;2410;p53"/>
            <p:cNvSpPr/>
            <p:nvPr/>
          </p:nvSpPr>
          <p:spPr>
            <a:xfrm>
              <a:off x="5202525" y="2420932"/>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11" name="Google Shape;2411;p53"/>
            <p:cNvSpPr/>
            <p:nvPr/>
          </p:nvSpPr>
          <p:spPr>
            <a:xfrm>
              <a:off x="5307261" y="2420932"/>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12" name="Google Shape;2412;p53"/>
            <p:cNvSpPr/>
            <p:nvPr/>
          </p:nvSpPr>
          <p:spPr>
            <a:xfrm>
              <a:off x="5411998" y="2420932"/>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413" name="Google Shape;2413;p53"/>
          <p:cNvSpPr/>
          <p:nvPr/>
        </p:nvSpPr>
        <p:spPr>
          <a:xfrm>
            <a:off x="341525" y="2319607"/>
            <a:ext cx="4059600" cy="19146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414" name="Google Shape;2414;p53"/>
          <p:cNvGrpSpPr/>
          <p:nvPr/>
        </p:nvGrpSpPr>
        <p:grpSpPr>
          <a:xfrm>
            <a:off x="411700" y="2420932"/>
            <a:ext cx="277873" cy="68400"/>
            <a:chOff x="411700" y="2420932"/>
            <a:chExt cx="277873" cy="68400"/>
          </a:xfrm>
        </p:grpSpPr>
        <p:sp>
          <p:nvSpPr>
            <p:cNvPr id="2415" name="Google Shape;2415;p53"/>
            <p:cNvSpPr/>
            <p:nvPr/>
          </p:nvSpPr>
          <p:spPr>
            <a:xfrm>
              <a:off x="411700" y="2420932"/>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16" name="Google Shape;2416;p53"/>
            <p:cNvSpPr/>
            <p:nvPr/>
          </p:nvSpPr>
          <p:spPr>
            <a:xfrm>
              <a:off x="516436" y="2420932"/>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17" name="Google Shape;2417;p53"/>
            <p:cNvSpPr/>
            <p:nvPr/>
          </p:nvSpPr>
          <p:spPr>
            <a:xfrm>
              <a:off x="621173" y="2420932"/>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418" name="Google Shape;2418;p53"/>
          <p:cNvSpPr txBox="1"/>
          <p:nvPr>
            <p:ph idx="2" type="body"/>
          </p:nvPr>
        </p:nvSpPr>
        <p:spPr>
          <a:xfrm>
            <a:off x="167325" y="-39600"/>
            <a:ext cx="11697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b="1" lang="en"/>
              <a:t>Name </a:t>
            </a:r>
            <a:endParaRPr/>
          </a:p>
          <a:p>
            <a:pPr indent="0" lvl="0" marL="0" rtl="0" algn="l">
              <a:spcBef>
                <a:spcPts val="0"/>
              </a:spcBef>
              <a:spcAft>
                <a:spcPts val="0"/>
              </a:spcAft>
              <a:buNone/>
            </a:pPr>
            <a:r>
              <a:t/>
            </a:r>
            <a:endParaRPr/>
          </a:p>
        </p:txBody>
      </p:sp>
      <p:sp>
        <p:nvSpPr>
          <p:cNvPr id="2419" name="Google Shape;2419;p53"/>
          <p:cNvSpPr txBox="1"/>
          <p:nvPr>
            <p:ph idx="3" type="body"/>
          </p:nvPr>
        </p:nvSpPr>
        <p:spPr>
          <a:xfrm>
            <a:off x="940775" y="-39600"/>
            <a:ext cx="38103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Department    Course Number    Section    Time    Location</a:t>
            </a:r>
            <a:endParaRPr/>
          </a:p>
          <a:p>
            <a:pPr indent="0" lvl="0" marL="0" rtl="0" algn="l">
              <a:spcBef>
                <a:spcPts val="0"/>
              </a:spcBef>
              <a:spcAft>
                <a:spcPts val="0"/>
              </a:spcAft>
              <a:buNone/>
            </a:pPr>
            <a:r>
              <a:t/>
            </a:r>
            <a:endParaRPr/>
          </a:p>
        </p:txBody>
      </p:sp>
      <p:sp>
        <p:nvSpPr>
          <p:cNvPr id="2420" name="Google Shape;2420;p53"/>
          <p:cNvSpPr/>
          <p:nvPr/>
        </p:nvSpPr>
        <p:spPr>
          <a:xfrm>
            <a:off x="341522" y="1539750"/>
            <a:ext cx="3810300" cy="6303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exend"/>
                <a:ea typeface="Lexend"/>
                <a:cs typeface="Lexend"/>
                <a:sym typeface="Lexend"/>
              </a:rPr>
              <a:t>Register New Patient</a:t>
            </a:r>
            <a:endParaRPr sz="2400">
              <a:solidFill>
                <a:schemeClr val="dk1"/>
              </a:solidFill>
              <a:latin typeface="Lexend"/>
              <a:ea typeface="Lexend"/>
              <a:cs typeface="Lexend"/>
              <a:sym typeface="Lexend"/>
            </a:endParaRPr>
          </a:p>
        </p:txBody>
      </p:sp>
      <p:grpSp>
        <p:nvGrpSpPr>
          <p:cNvPr id="2421" name="Google Shape;2421;p53"/>
          <p:cNvGrpSpPr/>
          <p:nvPr/>
        </p:nvGrpSpPr>
        <p:grpSpPr>
          <a:xfrm>
            <a:off x="7128773" y="3626769"/>
            <a:ext cx="946911" cy="966699"/>
            <a:chOff x="2725798" y="3590032"/>
            <a:chExt cx="946911" cy="966699"/>
          </a:xfrm>
        </p:grpSpPr>
        <p:grpSp>
          <p:nvGrpSpPr>
            <p:cNvPr id="2422" name="Google Shape;2422;p53"/>
            <p:cNvGrpSpPr/>
            <p:nvPr/>
          </p:nvGrpSpPr>
          <p:grpSpPr>
            <a:xfrm>
              <a:off x="2725798" y="3590032"/>
              <a:ext cx="946911" cy="966699"/>
              <a:chOff x="2040572" y="340487"/>
              <a:chExt cx="1276160" cy="1302829"/>
            </a:xfrm>
          </p:grpSpPr>
          <p:grpSp>
            <p:nvGrpSpPr>
              <p:cNvPr id="2423" name="Google Shape;2423;p53"/>
              <p:cNvGrpSpPr/>
              <p:nvPr/>
            </p:nvGrpSpPr>
            <p:grpSpPr>
              <a:xfrm>
                <a:off x="2040572" y="340487"/>
                <a:ext cx="1276160" cy="1302829"/>
                <a:chOff x="2040572" y="340487"/>
                <a:chExt cx="1276160" cy="1302829"/>
              </a:xfrm>
            </p:grpSpPr>
            <p:sp>
              <p:nvSpPr>
                <p:cNvPr id="2424" name="Google Shape;2424;p53"/>
                <p:cNvSpPr/>
                <p:nvPr/>
              </p:nvSpPr>
              <p:spPr>
                <a:xfrm>
                  <a:off x="2040572" y="340487"/>
                  <a:ext cx="1269809" cy="1296479"/>
                </a:xfrm>
                <a:custGeom>
                  <a:rect b="b" l="l" r="r" t="t"/>
                  <a:pathLst>
                    <a:path extrusionOk="0" h="1296479" w="1269809">
                      <a:moveTo>
                        <a:pt x="0" y="0"/>
                      </a:moveTo>
                      <a:lnTo>
                        <a:pt x="1269810" y="0"/>
                      </a:lnTo>
                      <a:lnTo>
                        <a:pt x="1269810" y="1296480"/>
                      </a:lnTo>
                      <a:lnTo>
                        <a:pt x="0" y="1296480"/>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25" name="Google Shape;2425;p53"/>
                <p:cNvSpPr/>
                <p:nvPr/>
              </p:nvSpPr>
              <p:spPr>
                <a:xfrm>
                  <a:off x="3310382"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26" name="Google Shape;2426;p53"/>
                <p:cNvSpPr/>
                <p:nvPr/>
              </p:nvSpPr>
              <p:spPr>
                <a:xfrm>
                  <a:off x="222516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27" name="Google Shape;2427;p53"/>
                <p:cNvSpPr/>
                <p:nvPr/>
              </p:nvSpPr>
              <p:spPr>
                <a:xfrm>
                  <a:off x="2409761"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28" name="Google Shape;2428;p53"/>
                <p:cNvSpPr/>
                <p:nvPr/>
              </p:nvSpPr>
              <p:spPr>
                <a:xfrm>
                  <a:off x="2594292"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29" name="Google Shape;2429;p53"/>
                <p:cNvSpPr/>
                <p:nvPr/>
              </p:nvSpPr>
              <p:spPr>
                <a:xfrm>
                  <a:off x="277888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30" name="Google Shape;2430;p53"/>
                <p:cNvSpPr/>
                <p:nvPr/>
              </p:nvSpPr>
              <p:spPr>
                <a:xfrm>
                  <a:off x="2963481"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31" name="Google Shape;2431;p53"/>
                <p:cNvSpPr/>
                <p:nvPr/>
              </p:nvSpPr>
              <p:spPr>
                <a:xfrm>
                  <a:off x="3148076"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32" name="Google Shape;2432;p53"/>
                <p:cNvSpPr/>
                <p:nvPr/>
              </p:nvSpPr>
              <p:spPr>
                <a:xfrm>
                  <a:off x="2040572" y="525653"/>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33" name="Google Shape;2433;p53"/>
                <p:cNvSpPr/>
                <p:nvPr/>
              </p:nvSpPr>
              <p:spPr>
                <a:xfrm>
                  <a:off x="2040572" y="34048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34" name="Google Shape;2434;p53"/>
                <p:cNvSpPr/>
                <p:nvPr/>
              </p:nvSpPr>
              <p:spPr>
                <a:xfrm>
                  <a:off x="2040572" y="145173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35" name="Google Shape;2435;p53"/>
                <p:cNvSpPr/>
                <p:nvPr/>
              </p:nvSpPr>
              <p:spPr>
                <a:xfrm>
                  <a:off x="2040572" y="1636966"/>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36" name="Google Shape;2436;p53"/>
                <p:cNvSpPr/>
                <p:nvPr/>
              </p:nvSpPr>
              <p:spPr>
                <a:xfrm>
                  <a:off x="2040572" y="126650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37" name="Google Shape;2437;p53"/>
                <p:cNvSpPr/>
                <p:nvPr/>
              </p:nvSpPr>
              <p:spPr>
                <a:xfrm>
                  <a:off x="2040572" y="1081278"/>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38" name="Google Shape;2438;p53"/>
                <p:cNvSpPr/>
                <p:nvPr/>
              </p:nvSpPr>
              <p:spPr>
                <a:xfrm>
                  <a:off x="2040572" y="89611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39" name="Google Shape;2439;p53"/>
                <p:cNvSpPr/>
                <p:nvPr/>
              </p:nvSpPr>
              <p:spPr>
                <a:xfrm>
                  <a:off x="2040572" y="71088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440" name="Google Shape;2440;p53"/>
              <p:cNvSpPr/>
              <p:nvPr/>
            </p:nvSpPr>
            <p:spPr>
              <a:xfrm>
                <a:off x="2593657" y="525653"/>
                <a:ext cx="185229" cy="185229"/>
              </a:xfrm>
              <a:custGeom>
                <a:rect b="b" l="l" r="r" t="t"/>
                <a:pathLst>
                  <a:path extrusionOk="0" h="185229" w="185229">
                    <a:moveTo>
                      <a:pt x="0" y="0"/>
                    </a:moveTo>
                    <a:lnTo>
                      <a:pt x="185230" y="0"/>
                    </a:lnTo>
                    <a:lnTo>
                      <a:pt x="185230" y="185229"/>
                    </a:lnTo>
                    <a:lnTo>
                      <a:pt x="0" y="185229"/>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441" name="Google Shape;2441;p53"/>
            <p:cNvSpPr/>
            <p:nvPr/>
          </p:nvSpPr>
          <p:spPr>
            <a:xfrm>
              <a:off x="2862815" y="3729522"/>
              <a:ext cx="618874" cy="687570"/>
            </a:xfrm>
            <a:custGeom>
              <a:rect b="b" l="l" r="r" t="t"/>
              <a:pathLst>
                <a:path extrusionOk="0" h="926020" w="833501">
                  <a:moveTo>
                    <a:pt x="184912" y="926020"/>
                  </a:moveTo>
                  <a:lnTo>
                    <a:pt x="184912" y="833565"/>
                  </a:lnTo>
                  <a:lnTo>
                    <a:pt x="92456" y="833565"/>
                  </a:lnTo>
                  <a:lnTo>
                    <a:pt x="92456" y="741109"/>
                  </a:lnTo>
                  <a:lnTo>
                    <a:pt x="0" y="741109"/>
                  </a:lnTo>
                  <a:lnTo>
                    <a:pt x="0" y="184912"/>
                  </a:lnTo>
                  <a:lnTo>
                    <a:pt x="92456" y="184912"/>
                  </a:lnTo>
                  <a:lnTo>
                    <a:pt x="92456" y="92456"/>
                  </a:lnTo>
                  <a:lnTo>
                    <a:pt x="184912" y="92456"/>
                  </a:lnTo>
                  <a:lnTo>
                    <a:pt x="184912" y="0"/>
                  </a:lnTo>
                  <a:lnTo>
                    <a:pt x="648589" y="0"/>
                  </a:lnTo>
                  <a:lnTo>
                    <a:pt x="648589" y="92456"/>
                  </a:lnTo>
                  <a:lnTo>
                    <a:pt x="741045" y="92456"/>
                  </a:lnTo>
                  <a:lnTo>
                    <a:pt x="741045" y="184912"/>
                  </a:lnTo>
                  <a:lnTo>
                    <a:pt x="833501" y="184912"/>
                  </a:lnTo>
                  <a:lnTo>
                    <a:pt x="833501" y="370523"/>
                  </a:lnTo>
                  <a:lnTo>
                    <a:pt x="648526" y="370523"/>
                  </a:lnTo>
                  <a:lnTo>
                    <a:pt x="648526" y="277432"/>
                  </a:lnTo>
                  <a:lnTo>
                    <a:pt x="555435" y="277432"/>
                  </a:lnTo>
                  <a:lnTo>
                    <a:pt x="555435" y="184975"/>
                  </a:lnTo>
                  <a:lnTo>
                    <a:pt x="277368" y="184975"/>
                  </a:lnTo>
                  <a:lnTo>
                    <a:pt x="277368" y="277432"/>
                  </a:lnTo>
                  <a:lnTo>
                    <a:pt x="184912" y="277432"/>
                  </a:lnTo>
                  <a:lnTo>
                    <a:pt x="184912" y="648589"/>
                  </a:lnTo>
                  <a:lnTo>
                    <a:pt x="277368" y="648589"/>
                  </a:lnTo>
                  <a:lnTo>
                    <a:pt x="277368" y="741045"/>
                  </a:lnTo>
                  <a:lnTo>
                    <a:pt x="555435" y="741045"/>
                  </a:lnTo>
                  <a:lnTo>
                    <a:pt x="555435" y="648589"/>
                  </a:lnTo>
                  <a:lnTo>
                    <a:pt x="648526" y="648589"/>
                  </a:lnTo>
                  <a:lnTo>
                    <a:pt x="648526" y="555498"/>
                  </a:lnTo>
                  <a:lnTo>
                    <a:pt x="833501" y="555498"/>
                  </a:lnTo>
                  <a:lnTo>
                    <a:pt x="833501" y="741109"/>
                  </a:lnTo>
                  <a:lnTo>
                    <a:pt x="741045" y="741109"/>
                  </a:lnTo>
                  <a:lnTo>
                    <a:pt x="741045" y="833565"/>
                  </a:lnTo>
                  <a:lnTo>
                    <a:pt x="648589" y="833565"/>
                  </a:lnTo>
                  <a:lnTo>
                    <a:pt x="648589" y="926020"/>
                  </a:lnTo>
                  <a:lnTo>
                    <a:pt x="184912" y="926020"/>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chemeClr val="dk1"/>
                </a:solidFill>
              </a:endParaRPr>
            </a:p>
          </p:txBody>
        </p:sp>
      </p:grpSp>
      <p:grpSp>
        <p:nvGrpSpPr>
          <p:cNvPr id="2442" name="Google Shape;2442;p53"/>
          <p:cNvGrpSpPr/>
          <p:nvPr/>
        </p:nvGrpSpPr>
        <p:grpSpPr>
          <a:xfrm>
            <a:off x="6383222" y="3139193"/>
            <a:ext cx="946911" cy="966699"/>
            <a:chOff x="1438774" y="3590059"/>
            <a:chExt cx="946911" cy="966699"/>
          </a:xfrm>
        </p:grpSpPr>
        <p:grpSp>
          <p:nvGrpSpPr>
            <p:cNvPr id="2443" name="Google Shape;2443;p53"/>
            <p:cNvGrpSpPr/>
            <p:nvPr/>
          </p:nvGrpSpPr>
          <p:grpSpPr>
            <a:xfrm>
              <a:off x="1438774" y="3590059"/>
              <a:ext cx="946911" cy="966699"/>
              <a:chOff x="3707828" y="340487"/>
              <a:chExt cx="1276160" cy="1302829"/>
            </a:xfrm>
          </p:grpSpPr>
          <p:grpSp>
            <p:nvGrpSpPr>
              <p:cNvPr id="2444" name="Google Shape;2444;p53"/>
              <p:cNvGrpSpPr/>
              <p:nvPr/>
            </p:nvGrpSpPr>
            <p:grpSpPr>
              <a:xfrm>
                <a:off x="3707828" y="340487"/>
                <a:ext cx="1276160" cy="1302829"/>
                <a:chOff x="3707828" y="340487"/>
                <a:chExt cx="1276160" cy="1302829"/>
              </a:xfrm>
            </p:grpSpPr>
            <p:sp>
              <p:nvSpPr>
                <p:cNvPr id="2445" name="Google Shape;2445;p53"/>
                <p:cNvSpPr/>
                <p:nvPr/>
              </p:nvSpPr>
              <p:spPr>
                <a:xfrm>
                  <a:off x="3707828" y="340487"/>
                  <a:ext cx="1269809" cy="1296479"/>
                </a:xfrm>
                <a:custGeom>
                  <a:rect b="b" l="l" r="r" t="t"/>
                  <a:pathLst>
                    <a:path extrusionOk="0" h="1296479" w="1269809">
                      <a:moveTo>
                        <a:pt x="0" y="0"/>
                      </a:moveTo>
                      <a:lnTo>
                        <a:pt x="1269809" y="0"/>
                      </a:lnTo>
                      <a:lnTo>
                        <a:pt x="1269809" y="1296480"/>
                      </a:lnTo>
                      <a:lnTo>
                        <a:pt x="0" y="1296480"/>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46" name="Google Shape;2446;p53"/>
                <p:cNvSpPr/>
                <p:nvPr/>
              </p:nvSpPr>
              <p:spPr>
                <a:xfrm>
                  <a:off x="4977638"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47" name="Google Shape;2447;p53"/>
                <p:cNvSpPr/>
                <p:nvPr/>
              </p:nvSpPr>
              <p:spPr>
                <a:xfrm>
                  <a:off x="3892423"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48" name="Google Shape;2448;p53"/>
                <p:cNvSpPr/>
                <p:nvPr/>
              </p:nvSpPr>
              <p:spPr>
                <a:xfrm>
                  <a:off x="407701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49" name="Google Shape;2449;p53"/>
                <p:cNvSpPr/>
                <p:nvPr/>
              </p:nvSpPr>
              <p:spPr>
                <a:xfrm>
                  <a:off x="4261548"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50" name="Google Shape;2450;p53"/>
                <p:cNvSpPr/>
                <p:nvPr/>
              </p:nvSpPr>
              <p:spPr>
                <a:xfrm>
                  <a:off x="4446143"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51" name="Google Shape;2451;p53"/>
                <p:cNvSpPr/>
                <p:nvPr/>
              </p:nvSpPr>
              <p:spPr>
                <a:xfrm>
                  <a:off x="463073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52" name="Google Shape;2452;p53"/>
                <p:cNvSpPr/>
                <p:nvPr/>
              </p:nvSpPr>
              <p:spPr>
                <a:xfrm>
                  <a:off x="4815268"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53" name="Google Shape;2453;p53"/>
                <p:cNvSpPr/>
                <p:nvPr/>
              </p:nvSpPr>
              <p:spPr>
                <a:xfrm>
                  <a:off x="3707828" y="525653"/>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54" name="Google Shape;2454;p53"/>
                <p:cNvSpPr/>
                <p:nvPr/>
              </p:nvSpPr>
              <p:spPr>
                <a:xfrm>
                  <a:off x="3707828" y="34048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55" name="Google Shape;2455;p53"/>
                <p:cNvSpPr/>
                <p:nvPr/>
              </p:nvSpPr>
              <p:spPr>
                <a:xfrm>
                  <a:off x="3707828" y="145173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56" name="Google Shape;2456;p53"/>
                <p:cNvSpPr/>
                <p:nvPr/>
              </p:nvSpPr>
              <p:spPr>
                <a:xfrm>
                  <a:off x="3707828" y="1636966"/>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57" name="Google Shape;2457;p53"/>
                <p:cNvSpPr/>
                <p:nvPr/>
              </p:nvSpPr>
              <p:spPr>
                <a:xfrm>
                  <a:off x="3707828" y="126650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58" name="Google Shape;2458;p53"/>
                <p:cNvSpPr/>
                <p:nvPr/>
              </p:nvSpPr>
              <p:spPr>
                <a:xfrm>
                  <a:off x="3707828" y="1081278"/>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59" name="Google Shape;2459;p53"/>
                <p:cNvSpPr/>
                <p:nvPr/>
              </p:nvSpPr>
              <p:spPr>
                <a:xfrm>
                  <a:off x="3707828" y="89611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60" name="Google Shape;2460;p53"/>
                <p:cNvSpPr/>
                <p:nvPr/>
              </p:nvSpPr>
              <p:spPr>
                <a:xfrm>
                  <a:off x="3707828" y="71088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461" name="Google Shape;2461;p53"/>
              <p:cNvSpPr/>
              <p:nvPr/>
            </p:nvSpPr>
            <p:spPr>
              <a:xfrm>
                <a:off x="4260913" y="525653"/>
                <a:ext cx="185229" cy="185229"/>
              </a:xfrm>
              <a:custGeom>
                <a:rect b="b" l="l" r="r" t="t"/>
                <a:pathLst>
                  <a:path extrusionOk="0" h="185229" w="185229">
                    <a:moveTo>
                      <a:pt x="0" y="0"/>
                    </a:moveTo>
                    <a:lnTo>
                      <a:pt x="185229" y="0"/>
                    </a:lnTo>
                    <a:lnTo>
                      <a:pt x="185229" y="185229"/>
                    </a:lnTo>
                    <a:lnTo>
                      <a:pt x="0" y="185229"/>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nvGrpSpPr>
            <p:cNvPr id="2462" name="Google Shape;2462;p53"/>
            <p:cNvGrpSpPr/>
            <p:nvPr/>
          </p:nvGrpSpPr>
          <p:grpSpPr>
            <a:xfrm>
              <a:off x="1712541" y="3729479"/>
              <a:ext cx="497389" cy="685349"/>
              <a:chOff x="1712541" y="3729479"/>
              <a:chExt cx="497389" cy="685349"/>
            </a:xfrm>
          </p:grpSpPr>
          <p:sp>
            <p:nvSpPr>
              <p:cNvPr id="2463" name="Google Shape;2463;p53"/>
              <p:cNvSpPr/>
              <p:nvPr/>
            </p:nvSpPr>
            <p:spPr>
              <a:xfrm>
                <a:off x="1712541" y="3729479"/>
                <a:ext cx="497389" cy="685349"/>
              </a:xfrm>
              <a:custGeom>
                <a:rect b="b" l="l" r="r" t="t"/>
                <a:pathLst>
                  <a:path extrusionOk="0" h="926147" w="672147">
                    <a:moveTo>
                      <a:pt x="0" y="926084"/>
                    </a:moveTo>
                    <a:lnTo>
                      <a:pt x="0" y="0"/>
                    </a:lnTo>
                    <a:lnTo>
                      <a:pt x="149161" y="0"/>
                    </a:lnTo>
                    <a:lnTo>
                      <a:pt x="149161" y="331026"/>
                    </a:lnTo>
                    <a:lnTo>
                      <a:pt x="223711" y="331026"/>
                    </a:lnTo>
                    <a:lnTo>
                      <a:pt x="223711" y="264986"/>
                    </a:lnTo>
                    <a:lnTo>
                      <a:pt x="523049" y="264986"/>
                    </a:lnTo>
                    <a:lnTo>
                      <a:pt x="523049" y="331026"/>
                    </a:lnTo>
                    <a:lnTo>
                      <a:pt x="597598" y="331026"/>
                    </a:lnTo>
                    <a:lnTo>
                      <a:pt x="597598" y="397066"/>
                    </a:lnTo>
                    <a:lnTo>
                      <a:pt x="672148" y="397066"/>
                    </a:lnTo>
                    <a:lnTo>
                      <a:pt x="672148" y="794068"/>
                    </a:lnTo>
                    <a:lnTo>
                      <a:pt x="597598" y="794068"/>
                    </a:lnTo>
                    <a:lnTo>
                      <a:pt x="597598" y="860108"/>
                    </a:lnTo>
                    <a:lnTo>
                      <a:pt x="523049" y="860108"/>
                    </a:lnTo>
                    <a:lnTo>
                      <a:pt x="523049" y="926148"/>
                    </a:lnTo>
                    <a:lnTo>
                      <a:pt x="223711" y="926148"/>
                    </a:lnTo>
                    <a:lnTo>
                      <a:pt x="223711" y="860108"/>
                    </a:lnTo>
                    <a:lnTo>
                      <a:pt x="149161" y="860108"/>
                    </a:lnTo>
                    <a:lnTo>
                      <a:pt x="149161" y="926148"/>
                    </a:lnTo>
                    <a:lnTo>
                      <a:pt x="0" y="926148"/>
                    </a:lnTo>
                    <a:close/>
                    <a:moveTo>
                      <a:pt x="447992" y="794068"/>
                    </a:moveTo>
                    <a:lnTo>
                      <a:pt x="447992" y="728027"/>
                    </a:lnTo>
                    <a:lnTo>
                      <a:pt x="523113" y="728027"/>
                    </a:lnTo>
                    <a:lnTo>
                      <a:pt x="523113" y="463042"/>
                    </a:lnTo>
                    <a:lnTo>
                      <a:pt x="447992" y="463042"/>
                    </a:lnTo>
                    <a:lnTo>
                      <a:pt x="447992" y="397002"/>
                    </a:lnTo>
                    <a:lnTo>
                      <a:pt x="223711" y="397002"/>
                    </a:lnTo>
                    <a:lnTo>
                      <a:pt x="223711" y="463042"/>
                    </a:lnTo>
                    <a:lnTo>
                      <a:pt x="149161" y="463042"/>
                    </a:lnTo>
                    <a:lnTo>
                      <a:pt x="149161" y="728027"/>
                    </a:lnTo>
                    <a:lnTo>
                      <a:pt x="223711" y="728027"/>
                    </a:lnTo>
                    <a:lnTo>
                      <a:pt x="223711" y="794068"/>
                    </a:lnTo>
                    <a:lnTo>
                      <a:pt x="447992" y="79406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chemeClr val="dk1"/>
                  </a:solidFill>
                </a:endParaRPr>
              </a:p>
            </p:txBody>
          </p:sp>
          <p:sp>
            <p:nvSpPr>
              <p:cNvPr id="2464" name="Google Shape;2464;p53"/>
              <p:cNvSpPr/>
              <p:nvPr/>
            </p:nvSpPr>
            <p:spPr>
              <a:xfrm>
                <a:off x="2049409" y="3974898"/>
                <a:ext cx="104364" cy="98114"/>
              </a:xfrm>
              <a:custGeom>
                <a:rect b="b" l="l" r="r" t="t"/>
                <a:pathLst>
                  <a:path extrusionOk="0" h="132587" w="141033">
                    <a:moveTo>
                      <a:pt x="0" y="0"/>
                    </a:moveTo>
                    <a:lnTo>
                      <a:pt x="141034" y="0"/>
                    </a:lnTo>
                    <a:lnTo>
                      <a:pt x="141034"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65" name="Google Shape;2465;p53"/>
              <p:cNvSpPr/>
              <p:nvPr/>
            </p:nvSpPr>
            <p:spPr>
              <a:xfrm>
                <a:off x="1744815" y="3729480"/>
                <a:ext cx="104364" cy="685302"/>
              </a:xfrm>
              <a:custGeom>
                <a:rect b="b" l="l" r="r" t="t"/>
                <a:pathLst>
                  <a:path extrusionOk="0" h="926084" w="141033">
                    <a:moveTo>
                      <a:pt x="0" y="0"/>
                    </a:moveTo>
                    <a:lnTo>
                      <a:pt x="141034" y="0"/>
                    </a:lnTo>
                    <a:lnTo>
                      <a:pt x="141034" y="926084"/>
                    </a:lnTo>
                    <a:lnTo>
                      <a:pt x="0" y="926084"/>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66" name="Google Shape;2466;p53"/>
              <p:cNvSpPr/>
              <p:nvPr/>
            </p:nvSpPr>
            <p:spPr>
              <a:xfrm>
                <a:off x="2049409" y="4269457"/>
                <a:ext cx="104364" cy="98114"/>
              </a:xfrm>
              <a:custGeom>
                <a:rect b="b" l="l" r="r" t="t"/>
                <a:pathLst>
                  <a:path extrusionOk="0" h="132587" w="141033">
                    <a:moveTo>
                      <a:pt x="0" y="0"/>
                    </a:moveTo>
                    <a:lnTo>
                      <a:pt x="141034" y="0"/>
                    </a:lnTo>
                    <a:lnTo>
                      <a:pt x="141034"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grpSp>
        <p:nvGrpSpPr>
          <p:cNvPr id="2467" name="Google Shape;2467;p53"/>
          <p:cNvGrpSpPr/>
          <p:nvPr/>
        </p:nvGrpSpPr>
        <p:grpSpPr>
          <a:xfrm>
            <a:off x="5626420" y="2656042"/>
            <a:ext cx="946911" cy="966699"/>
            <a:chOff x="151447" y="3590017"/>
            <a:chExt cx="946911" cy="966699"/>
          </a:xfrm>
        </p:grpSpPr>
        <p:grpSp>
          <p:nvGrpSpPr>
            <p:cNvPr id="2468" name="Google Shape;2468;p53"/>
            <p:cNvGrpSpPr/>
            <p:nvPr/>
          </p:nvGrpSpPr>
          <p:grpSpPr>
            <a:xfrm>
              <a:off x="151447" y="3590017"/>
              <a:ext cx="946911" cy="966699"/>
              <a:chOff x="373316" y="340487"/>
              <a:chExt cx="1276160" cy="1302829"/>
            </a:xfrm>
          </p:grpSpPr>
          <p:sp>
            <p:nvSpPr>
              <p:cNvPr id="2469" name="Google Shape;2469;p53"/>
              <p:cNvSpPr/>
              <p:nvPr/>
            </p:nvSpPr>
            <p:spPr>
              <a:xfrm>
                <a:off x="373316" y="340487"/>
                <a:ext cx="1269809" cy="1296479"/>
              </a:xfrm>
              <a:custGeom>
                <a:rect b="b" l="l" r="r" t="t"/>
                <a:pathLst>
                  <a:path extrusionOk="0" h="1296479" w="1269809">
                    <a:moveTo>
                      <a:pt x="0" y="0"/>
                    </a:moveTo>
                    <a:lnTo>
                      <a:pt x="1269810" y="0"/>
                    </a:lnTo>
                    <a:lnTo>
                      <a:pt x="1269810" y="1296480"/>
                    </a:lnTo>
                    <a:lnTo>
                      <a:pt x="0" y="1296480"/>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70" name="Google Shape;2470;p53"/>
              <p:cNvSpPr/>
              <p:nvPr/>
            </p:nvSpPr>
            <p:spPr>
              <a:xfrm>
                <a:off x="1643126"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71" name="Google Shape;2471;p53"/>
              <p:cNvSpPr/>
              <p:nvPr/>
            </p:nvSpPr>
            <p:spPr>
              <a:xfrm>
                <a:off x="557911"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72" name="Google Shape;2472;p53"/>
              <p:cNvSpPr/>
              <p:nvPr/>
            </p:nvSpPr>
            <p:spPr>
              <a:xfrm>
                <a:off x="742505"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73" name="Google Shape;2473;p53"/>
              <p:cNvSpPr/>
              <p:nvPr/>
            </p:nvSpPr>
            <p:spPr>
              <a:xfrm>
                <a:off x="927100"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74" name="Google Shape;2474;p53"/>
              <p:cNvSpPr/>
              <p:nvPr/>
            </p:nvSpPr>
            <p:spPr>
              <a:xfrm>
                <a:off x="1111631"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75" name="Google Shape;2475;p53"/>
              <p:cNvSpPr/>
              <p:nvPr/>
            </p:nvSpPr>
            <p:spPr>
              <a:xfrm>
                <a:off x="1296225"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76" name="Google Shape;2476;p53"/>
              <p:cNvSpPr/>
              <p:nvPr/>
            </p:nvSpPr>
            <p:spPr>
              <a:xfrm>
                <a:off x="1480820"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77" name="Google Shape;2477;p53"/>
              <p:cNvSpPr/>
              <p:nvPr/>
            </p:nvSpPr>
            <p:spPr>
              <a:xfrm>
                <a:off x="373316" y="525653"/>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78" name="Google Shape;2478;p53"/>
              <p:cNvSpPr/>
              <p:nvPr/>
            </p:nvSpPr>
            <p:spPr>
              <a:xfrm>
                <a:off x="373316" y="34048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79" name="Google Shape;2479;p53"/>
              <p:cNvSpPr/>
              <p:nvPr/>
            </p:nvSpPr>
            <p:spPr>
              <a:xfrm>
                <a:off x="373316" y="145173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80" name="Google Shape;2480;p53"/>
              <p:cNvSpPr/>
              <p:nvPr/>
            </p:nvSpPr>
            <p:spPr>
              <a:xfrm>
                <a:off x="373316" y="1636966"/>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81" name="Google Shape;2481;p53"/>
              <p:cNvSpPr/>
              <p:nvPr/>
            </p:nvSpPr>
            <p:spPr>
              <a:xfrm>
                <a:off x="373316" y="126650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82" name="Google Shape;2482;p53"/>
              <p:cNvSpPr/>
              <p:nvPr/>
            </p:nvSpPr>
            <p:spPr>
              <a:xfrm>
                <a:off x="373316" y="1081278"/>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83" name="Google Shape;2483;p53"/>
              <p:cNvSpPr/>
              <p:nvPr/>
            </p:nvSpPr>
            <p:spPr>
              <a:xfrm>
                <a:off x="373316" y="89611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84" name="Google Shape;2484;p53"/>
              <p:cNvSpPr/>
              <p:nvPr/>
            </p:nvSpPr>
            <p:spPr>
              <a:xfrm>
                <a:off x="373316" y="71088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nvGrpSpPr>
            <p:cNvPr id="2485" name="Google Shape;2485;p53"/>
            <p:cNvGrpSpPr/>
            <p:nvPr/>
          </p:nvGrpSpPr>
          <p:grpSpPr>
            <a:xfrm>
              <a:off x="288463" y="3729601"/>
              <a:ext cx="685212" cy="687570"/>
              <a:chOff x="288463" y="3729601"/>
              <a:chExt cx="685212" cy="687570"/>
            </a:xfrm>
          </p:grpSpPr>
          <p:sp>
            <p:nvSpPr>
              <p:cNvPr id="2486" name="Google Shape;2486;p53"/>
              <p:cNvSpPr/>
              <p:nvPr/>
            </p:nvSpPr>
            <p:spPr>
              <a:xfrm>
                <a:off x="288463" y="3729601"/>
                <a:ext cx="685212" cy="687570"/>
              </a:xfrm>
              <a:custGeom>
                <a:rect b="b" l="l" r="r" t="t"/>
                <a:pathLst>
                  <a:path extrusionOk="0" h="926020" w="922845">
                    <a:moveTo>
                      <a:pt x="204724" y="925894"/>
                    </a:moveTo>
                    <a:lnTo>
                      <a:pt x="204724" y="833438"/>
                    </a:lnTo>
                    <a:lnTo>
                      <a:pt x="102362" y="833438"/>
                    </a:lnTo>
                    <a:lnTo>
                      <a:pt x="102362" y="740982"/>
                    </a:lnTo>
                    <a:lnTo>
                      <a:pt x="0" y="740982"/>
                    </a:lnTo>
                    <a:lnTo>
                      <a:pt x="0" y="555371"/>
                    </a:lnTo>
                    <a:lnTo>
                      <a:pt x="102362" y="555371"/>
                    </a:lnTo>
                    <a:lnTo>
                      <a:pt x="102362" y="462915"/>
                    </a:lnTo>
                    <a:lnTo>
                      <a:pt x="307150" y="462915"/>
                    </a:lnTo>
                    <a:lnTo>
                      <a:pt x="307150" y="370459"/>
                    </a:lnTo>
                    <a:lnTo>
                      <a:pt x="718122" y="370459"/>
                    </a:lnTo>
                    <a:lnTo>
                      <a:pt x="718122" y="277368"/>
                    </a:lnTo>
                    <a:lnTo>
                      <a:pt x="615061" y="277368"/>
                    </a:lnTo>
                    <a:lnTo>
                      <a:pt x="615061" y="184912"/>
                    </a:lnTo>
                    <a:lnTo>
                      <a:pt x="307213" y="184912"/>
                    </a:lnTo>
                    <a:lnTo>
                      <a:pt x="307213" y="277368"/>
                    </a:lnTo>
                    <a:lnTo>
                      <a:pt x="63" y="277368"/>
                    </a:lnTo>
                    <a:lnTo>
                      <a:pt x="63" y="184912"/>
                    </a:lnTo>
                    <a:lnTo>
                      <a:pt x="102425" y="184912"/>
                    </a:lnTo>
                    <a:lnTo>
                      <a:pt x="102425" y="92456"/>
                    </a:lnTo>
                    <a:lnTo>
                      <a:pt x="204788" y="92456"/>
                    </a:lnTo>
                    <a:lnTo>
                      <a:pt x="204788" y="0"/>
                    </a:lnTo>
                    <a:lnTo>
                      <a:pt x="718122" y="0"/>
                    </a:lnTo>
                    <a:lnTo>
                      <a:pt x="718122" y="92456"/>
                    </a:lnTo>
                    <a:lnTo>
                      <a:pt x="820484" y="92456"/>
                    </a:lnTo>
                    <a:lnTo>
                      <a:pt x="820484" y="184912"/>
                    </a:lnTo>
                    <a:lnTo>
                      <a:pt x="922845" y="184912"/>
                    </a:lnTo>
                    <a:lnTo>
                      <a:pt x="922845" y="926021"/>
                    </a:lnTo>
                    <a:lnTo>
                      <a:pt x="718058" y="926021"/>
                    </a:lnTo>
                    <a:lnTo>
                      <a:pt x="718058" y="833565"/>
                    </a:lnTo>
                    <a:lnTo>
                      <a:pt x="614998" y="833565"/>
                    </a:lnTo>
                    <a:lnTo>
                      <a:pt x="614998" y="926021"/>
                    </a:lnTo>
                    <a:lnTo>
                      <a:pt x="204724" y="926021"/>
                    </a:lnTo>
                    <a:close/>
                    <a:moveTo>
                      <a:pt x="614998" y="740918"/>
                    </a:moveTo>
                    <a:lnTo>
                      <a:pt x="614998" y="648462"/>
                    </a:lnTo>
                    <a:lnTo>
                      <a:pt x="718058" y="648462"/>
                    </a:lnTo>
                    <a:lnTo>
                      <a:pt x="718058" y="462852"/>
                    </a:lnTo>
                    <a:lnTo>
                      <a:pt x="614998" y="462852"/>
                    </a:lnTo>
                    <a:lnTo>
                      <a:pt x="614998" y="555308"/>
                    </a:lnTo>
                    <a:lnTo>
                      <a:pt x="255968" y="555308"/>
                    </a:lnTo>
                    <a:lnTo>
                      <a:pt x="255968" y="740918"/>
                    </a:lnTo>
                    <a:lnTo>
                      <a:pt x="614998" y="74091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chemeClr val="dk1"/>
                  </a:solidFill>
                </a:endParaRPr>
              </a:p>
            </p:txBody>
          </p:sp>
          <p:sp>
            <p:nvSpPr>
              <p:cNvPr id="2487" name="Google Shape;2487;p53"/>
              <p:cNvSpPr/>
              <p:nvPr/>
            </p:nvSpPr>
            <p:spPr>
              <a:xfrm>
                <a:off x="425385" y="4318234"/>
                <a:ext cx="250690" cy="98446"/>
              </a:xfrm>
              <a:custGeom>
                <a:rect b="b" l="l" r="r" t="t"/>
                <a:pathLst>
                  <a:path extrusionOk="0" h="132587" w="337629">
                    <a:moveTo>
                      <a:pt x="0" y="0"/>
                    </a:moveTo>
                    <a:lnTo>
                      <a:pt x="337630" y="0"/>
                    </a:lnTo>
                    <a:lnTo>
                      <a:pt x="337630"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88" name="Google Shape;2488;p53"/>
              <p:cNvSpPr/>
              <p:nvPr/>
            </p:nvSpPr>
            <p:spPr>
              <a:xfrm>
                <a:off x="722694" y="4043401"/>
                <a:ext cx="250690" cy="98446"/>
              </a:xfrm>
              <a:custGeom>
                <a:rect b="b" l="l" r="r" t="t"/>
                <a:pathLst>
                  <a:path extrusionOk="0" h="132587" w="337629">
                    <a:moveTo>
                      <a:pt x="0" y="0"/>
                    </a:moveTo>
                    <a:lnTo>
                      <a:pt x="337629" y="0"/>
                    </a:lnTo>
                    <a:lnTo>
                      <a:pt x="337629"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sp>
        <p:nvSpPr>
          <p:cNvPr id="2489" name="Google Shape;2489;p53"/>
          <p:cNvSpPr txBox="1"/>
          <p:nvPr>
            <p:ph idx="4" type="subTitle"/>
          </p:nvPr>
        </p:nvSpPr>
        <p:spPr>
          <a:xfrm>
            <a:off x="516425" y="2548200"/>
            <a:ext cx="37362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lang="en"/>
              <a:t>Users can self register at the Hospital Start Page</a:t>
            </a:r>
            <a:endParaRPr>
              <a:latin typeface="Lexend SemiBold"/>
              <a:ea typeface="Lexend SemiBold"/>
              <a:cs typeface="Lexend SemiBold"/>
              <a:sym typeface="Lexend SemiBold"/>
            </a:endParaRPr>
          </a:p>
          <a:p>
            <a:pPr indent="0" lvl="0" marL="0" rtl="0" algn="l">
              <a:spcBef>
                <a:spcPts val="0"/>
              </a:spcBef>
              <a:spcAft>
                <a:spcPts val="0"/>
              </a:spcAft>
              <a:buNone/>
            </a:pPr>
            <a:r>
              <a:t/>
            </a:r>
            <a:endParaRPr>
              <a:latin typeface="Lexend SemiBold"/>
              <a:ea typeface="Lexend SemiBold"/>
              <a:cs typeface="Lexend SemiBold"/>
              <a:sym typeface="Lexend SemiBold"/>
            </a:endParaRPr>
          </a:p>
        </p:txBody>
      </p:sp>
      <p:sp>
        <p:nvSpPr>
          <p:cNvPr id="2490" name="Google Shape;2490;p53"/>
          <p:cNvSpPr txBox="1"/>
          <p:nvPr>
            <p:ph type="title"/>
          </p:nvPr>
        </p:nvSpPr>
        <p:spPr>
          <a:xfrm>
            <a:off x="311700" y="439275"/>
            <a:ext cx="73401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Additional Features</a:t>
            </a:r>
            <a:endParaRPr>
              <a:solidFill>
                <a:schemeClr val="lt1"/>
              </a:solidFill>
            </a:endParaRPr>
          </a:p>
        </p:txBody>
      </p:sp>
      <p:sp>
        <p:nvSpPr>
          <p:cNvPr id="2491" name="Google Shape;2491;p53"/>
          <p:cNvSpPr txBox="1"/>
          <p:nvPr>
            <p:ph idx="1" type="body"/>
          </p:nvPr>
        </p:nvSpPr>
        <p:spPr>
          <a:xfrm>
            <a:off x="7509125" y="-39600"/>
            <a:ext cx="1524900" cy="4311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n"/>
              <a:t>DATE</a:t>
            </a:r>
            <a:endParaRPr/>
          </a:p>
          <a:p>
            <a:pPr indent="0" lvl="0" marL="0" rtl="0" algn="r">
              <a:spcBef>
                <a:spcPts val="0"/>
              </a:spcBef>
              <a:spcAft>
                <a:spcPts val="0"/>
              </a:spcAft>
              <a:buNone/>
            </a:pPr>
            <a:r>
              <a:t/>
            </a:r>
            <a:endParaRPr/>
          </a:p>
        </p:txBody>
      </p:sp>
      <p:pic>
        <p:nvPicPr>
          <p:cNvPr id="2492" name="Google Shape;2492;p53"/>
          <p:cNvPicPr preferRelativeResize="0"/>
          <p:nvPr/>
        </p:nvPicPr>
        <p:blipFill>
          <a:blip r:embed="rId3">
            <a:alphaModFix/>
          </a:blip>
          <a:stretch>
            <a:fillRect/>
          </a:stretch>
        </p:blipFill>
        <p:spPr>
          <a:xfrm>
            <a:off x="5132350" y="1450350"/>
            <a:ext cx="3437400" cy="3452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t To Know Me">
  <a:themeElements>
    <a:clrScheme name="Simple Light">
      <a:dk1>
        <a:srgbClr val="000000"/>
      </a:dk1>
      <a:lt1>
        <a:srgbClr val="4F4F4F"/>
      </a:lt1>
      <a:dk2>
        <a:srgbClr val="E7E7E7"/>
      </a:dk2>
      <a:lt2>
        <a:srgbClr val="FFFFFF"/>
      </a:lt2>
      <a:accent1>
        <a:srgbClr val="F4F2F2"/>
      </a:accent1>
      <a:accent2>
        <a:srgbClr val="119BFE"/>
      </a:accent2>
      <a:accent3>
        <a:srgbClr val="FF6B4D"/>
      </a:accent3>
      <a:accent4>
        <a:srgbClr val="28C840"/>
      </a:accent4>
      <a:accent5>
        <a:srgbClr val="FFC600"/>
      </a:accent5>
      <a:accent6>
        <a:srgbClr val="CCCCCC"/>
      </a:accent6>
      <a:hlink>
        <a:srgbClr val="E2AFD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