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A403B-89E5-44BB-BF4F-4ECFD9B3FA82}" v="358" dt="2023-11-26T22:12:36.771"/>
    <p1510:client id="{8CA72412-90CB-4BBC-AC3D-B58923ED331C}" v="26" dt="2023-11-27T17:48:09.150"/>
    <p1510:client id="{992A19D6-43E3-4160-AAC8-B50DE5556178}" v="52" dt="2023-11-26T22:52:2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259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0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7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urorabordi/DesertificationZero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urorabordi.github.io/DesertificationZer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Zvl1k4CvO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1" y="755650"/>
            <a:ext cx="393283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b="1" kern="1200" spc="-50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Desfazendo</a:t>
            </a:r>
            <a:r>
              <a:rPr lang="en-US" sz="4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200" b="1" kern="1200" spc="-50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Desertificação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1" y="2207969"/>
            <a:ext cx="3932830" cy="388498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b="1"/>
              <a:t>Como o Constante Monitoramento Proporciona Ajuda No Combate</a:t>
            </a:r>
          </a:p>
          <a:p>
            <a:pPr algn="l">
              <a:lnSpc>
                <a:spcPct val="95000"/>
              </a:lnSpc>
            </a:pPr>
            <a:endParaRPr lang="en-US" b="1"/>
          </a:p>
          <a:p>
            <a:pPr algn="l">
              <a:lnSpc>
                <a:spcPct val="95000"/>
              </a:lnSpc>
            </a:pPr>
            <a:endParaRPr lang="en-US" b="1"/>
          </a:p>
          <a:p>
            <a:pPr algn="l">
              <a:lnSpc>
                <a:spcPct val="95000"/>
              </a:lnSpc>
            </a:pPr>
            <a:endParaRPr lang="en-US" b="1"/>
          </a:p>
          <a:p>
            <a:pPr algn="l">
              <a:lnSpc>
                <a:spcPct val="95000"/>
              </a:lnSpc>
            </a:pPr>
            <a:r>
              <a:rPr lang="en-US" b="1"/>
              <a:t>Albert Felipe Santos Coelho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005C1C-A890-C3DC-04A5-80FFFBFD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27" y="755650"/>
            <a:ext cx="53467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F0E08D-8215-D495-28E2-7A659577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pt-BR" err="1">
                <a:cs typeface="Aharoni"/>
              </a:rPr>
              <a:t>Github</a:t>
            </a:r>
            <a:endParaRPr lang="pt-BR" err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4D65DF-3082-6644-1D3B-CEC03C53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5447385" cy="3128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https://github.com/Aurorabordi/DesertificationZero.git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4" name="Espaço Reservado para Conteúdo 3" descr="GitHub Logos and Usage · GitHub">
            <a:extLst>
              <a:ext uri="{FF2B5EF4-FFF2-40B4-BE49-F238E27FC236}">
                <a16:creationId xmlns:a16="http://schemas.microsoft.com/office/drawing/2014/main" id="{19395C7C-3E9E-1466-A647-58C03572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1888689"/>
            <a:ext cx="3839571" cy="3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DE1653-4DD8-1E1D-985E-3EC51C64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pt-BR">
                <a:cs typeface="Aharoni"/>
              </a:rPr>
              <a:t>            O que é</a:t>
            </a:r>
            <a:r>
              <a:rPr lang="pt-BR" b="1">
                <a:cs typeface="Aharoni"/>
              </a:rPr>
              <a:t> Desertificação?</a:t>
            </a:r>
            <a:endParaRPr lang="pt-BR">
              <a:cs typeface="Aharon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E39E0-E92F-8C6A-59DC-4D3EB598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latin typeface="Arial"/>
                <a:cs typeface="Arial"/>
              </a:rPr>
              <a:t>Desertificação é o fenômeno que corresponde ao empobrecimento e diminuição da umidade em solos arenosos, localizados em regiões de clima subúmido, árido e semiárido.</a:t>
            </a:r>
          </a:p>
        </p:txBody>
      </p:sp>
    </p:spTree>
    <p:extLst>
      <p:ext uri="{BB962C8B-B14F-4D97-AF65-F5344CB8AC3E}">
        <p14:creationId xmlns:p14="http://schemas.microsoft.com/office/powerpoint/2010/main" val="125778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738CF-6315-DEC6-E732-B5BA3C31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pt-BR">
                <a:cs typeface="Aharoni"/>
              </a:rPr>
              <a:t>Quais são as causas?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C67E7-47F9-0E55-EE2A-68ACEF24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ea typeface="+mn-lt"/>
                <a:cs typeface="+mn-lt"/>
              </a:rPr>
              <a:t>As más práticas agrícolas, desde colheitas sem rotação até solos desprotegidos ou o uso de fertilizantes e pesticidas químicos, etc. A excessiva exploração dos recursos naturais como consequência, por exemplo, de uma gestão irresponsável da vegetação ou da água.</a:t>
            </a: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23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2FA97-B76C-B2B0-677A-A62447C0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pt-BR">
                <a:cs typeface="Aharoni"/>
              </a:rPr>
              <a:t>Como prevenir a desertificação?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6A02F-B92C-4563-F4A7-59EB0A74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3279"/>
            <a:ext cx="9899904" cy="41753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>
                <a:latin typeface="Arial"/>
                <a:ea typeface="+mn-lt"/>
                <a:cs typeface="+mn-lt"/>
              </a:rPr>
              <a:t>O fim do desmatamento e da prática das queimadas;</a:t>
            </a:r>
            <a:endParaRPr lang="pt-BR" sz="2400">
              <a:latin typeface="Arial"/>
              <a:cs typeface="Arial"/>
            </a:endParaRPr>
          </a:p>
          <a:p>
            <a:r>
              <a:rPr lang="pt-BR" sz="2400">
                <a:latin typeface="Arial"/>
                <a:ea typeface="+mn-lt"/>
                <a:cs typeface="+mn-lt"/>
              </a:rPr>
              <a:t>Medidas de recuperação de áreas degradadas;</a:t>
            </a:r>
            <a:endParaRPr lang="pt-BR" sz="2400">
              <a:latin typeface="Arial"/>
              <a:cs typeface="Arial"/>
            </a:endParaRPr>
          </a:p>
          <a:p>
            <a:r>
              <a:rPr lang="pt-BR" sz="2400">
                <a:latin typeface="Arial"/>
                <a:ea typeface="+mn-lt"/>
                <a:cs typeface="+mn-lt"/>
              </a:rPr>
              <a:t>Reflorestamento e criação de barreiras verdes para impedir o avanço das áreas afetadas;</a:t>
            </a:r>
            <a:endParaRPr lang="pt-BR" sz="2400">
              <a:latin typeface="Arial"/>
              <a:cs typeface="Arial"/>
            </a:endParaRPr>
          </a:p>
          <a:p>
            <a:r>
              <a:rPr lang="pt-BR" sz="2400">
                <a:latin typeface="Arial"/>
                <a:ea typeface="+mn-lt"/>
                <a:cs typeface="+mn-lt"/>
              </a:rPr>
              <a:t>Uso de técnicas adequadas de irrigação e de manejo do solo;</a:t>
            </a:r>
            <a:endParaRPr lang="pt-BR" sz="2400">
              <a:latin typeface="Arial"/>
              <a:cs typeface="Arial"/>
            </a:endParaRPr>
          </a:p>
          <a:p>
            <a:r>
              <a:rPr lang="pt-BR" sz="2400">
                <a:latin typeface="Arial"/>
                <a:ea typeface="+mn-lt"/>
                <a:cs typeface="+mn-lt"/>
              </a:rPr>
              <a:t>Desenvolvimento de agricultura e pecuária sustentáveis;</a:t>
            </a:r>
            <a:endParaRPr lang="pt-BR" sz="2400">
              <a:latin typeface="Arial"/>
              <a:cs typeface="Arial"/>
            </a:endParaRPr>
          </a:p>
          <a:p>
            <a:r>
              <a:rPr lang="pt-BR" sz="2400">
                <a:latin typeface="Arial"/>
                <a:ea typeface="+mn-lt"/>
                <a:cs typeface="+mn-lt"/>
              </a:rPr>
              <a:t>Ampliação do acesso à educação ambiental e a participação da população nas discussões e elaboração de políticas voltadas ao meio ambiente do local onde vivem.</a:t>
            </a:r>
            <a:endParaRPr lang="pt-BR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02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F16219-9273-A7AB-C7A7-6C0AF8B8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pt-BR">
                <a:cs typeface="Aharoni"/>
              </a:rPr>
              <a:t>Desertificação Zero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833FE-CAF4-FE95-407C-430E5097E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ea typeface="+mn-lt"/>
                <a:cs typeface="+mn-lt"/>
              </a:rPr>
              <a:t>Desertificação Zero tem como objetivo destacar as áreas específicas do Brasil que estão em risco de desertificação, oferecendo suporte aos esforços de combate a esse fenômeno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endParaRPr lang="pt-BR"/>
          </a:p>
          <a:p>
            <a:r>
              <a:rPr lang="pt-BR">
                <a:latin typeface="Arial"/>
                <a:cs typeface="Arial"/>
              </a:rPr>
              <a:t>Foram utilizadas a tecnologias HTML e um pouquinho de CSS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1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9E7AAF-9283-E17A-00A0-74CEDD60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pt-BR">
                <a:cs typeface="Aharoni"/>
              </a:rPr>
              <a:t>Desertificação Zero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FA3FE-B9F4-45AC-4D49-54A3F3C9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ea typeface="+mn-lt"/>
                <a:cs typeface="+mn-lt"/>
              </a:rPr>
              <a:t>Por meio de mapas interativos alimentados por GPS, o site apresenta áreas em situação crítica, como Uauá e Canudos na Bahia, São Raimundo Nonato no Piauí, Seridó no Rio Grande do Norte, Serra dos Cariris Velhos na Paraíba, e Inhamuns no Ceará. </a:t>
            </a:r>
            <a:endParaRPr lang="pt-BR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5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3DAE39-DFBA-D87E-6870-A8035E5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pt-BR">
                <a:cs typeface="Aharoni"/>
              </a:rPr>
              <a:t>Desertificação Zero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6C1A0-80B3-2D0D-6BAD-885D6AD8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ea typeface="+mn-lt"/>
                <a:cs typeface="+mn-lt"/>
              </a:rPr>
              <a:t>Há também a seção "Entre em Contato" permite aos usuários enviar mensagens, promovendo a interação e a coleta de informações relevantes. Além da promessa de atualizações futuras, adicionando mais regiões e informações.</a:t>
            </a: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13FF9-544A-4A88-F8B5-FA31C67B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pt-BR">
                <a:cs typeface="Aharoni"/>
              </a:rPr>
              <a:t>Link do site, hospedado pelo </a:t>
            </a:r>
            <a:r>
              <a:rPr lang="pt-BR" err="1">
                <a:cs typeface="Aharoni"/>
              </a:rPr>
              <a:t>Github</a:t>
            </a:r>
            <a:br>
              <a:rPr lang="pt-BR">
                <a:cs typeface="Aharoni"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A6B9C-3099-A117-FCD7-C620D7BD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n-lt"/>
                <a:cs typeface="+mn-lt"/>
                <a:hlinkClick r:id="rId2"/>
              </a:rPr>
              <a:t>https://aurorabordi.github.io/DesertificationZero/</a:t>
            </a:r>
            <a:endParaRPr lang="pt-BR">
              <a:ea typeface="+mn-lt"/>
              <a:cs typeface="+mn-lt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5ACF-C479-A2C5-8D61-504CBABA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Aharoni"/>
              </a:rPr>
              <a:t>Vídeo mostrando o site funcionando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8FC08-9244-4666-A8FE-E8B8951A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  <a:hlinkClick r:id="rId2"/>
              </a:rPr>
              <a:t>https://youtu.be/2Zvl1k4CvOY</a:t>
            </a:r>
            <a:endParaRPr lang="pt-BR">
              <a:ea typeface="+mn-lt"/>
              <a:cs typeface="+mn-lt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4931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PrismaticVTI</vt:lpstr>
      <vt:lpstr>Desfazendo a Desertificação</vt:lpstr>
      <vt:lpstr>            O que é Desertificação?</vt:lpstr>
      <vt:lpstr>Quais são as causas?</vt:lpstr>
      <vt:lpstr>Como prevenir a desertificação?</vt:lpstr>
      <vt:lpstr>Desertificação Zero</vt:lpstr>
      <vt:lpstr>Desertificação Zero</vt:lpstr>
      <vt:lpstr>Desertificação Zero</vt:lpstr>
      <vt:lpstr>Link do site, hospedado pelo Github </vt:lpstr>
      <vt:lpstr>Vídeo mostrando o site funcionando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9</cp:revision>
  <dcterms:created xsi:type="dcterms:W3CDTF">2023-11-26T21:34:47Z</dcterms:created>
  <dcterms:modified xsi:type="dcterms:W3CDTF">2023-11-27T18:35:58Z</dcterms:modified>
</cp:coreProperties>
</file>