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>
        <p:scale>
          <a:sx n="98" d="100"/>
          <a:sy n="98" d="100"/>
        </p:scale>
        <p:origin x="11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61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5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9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69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26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40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96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9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03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4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B125-3379-FD43-A21A-A8C0D1C5236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9273-2EA8-194F-BE5E-CF56FB6EB8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66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2048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aurora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1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dirty="0" smtClean="0">
                <a:latin typeface="Heiti SC Light" charset="-122"/>
                <a:ea typeface="Heiti SC Light" charset="-122"/>
                <a:cs typeface="Heiti SC Light" charset="-122"/>
              </a:rPr>
              <a:t>					</a:t>
            </a:r>
            <a:r>
              <a:rPr kumimoji="1" lang="zh-CN" altLang="en-US" sz="9600" dirty="0" smtClean="0">
                <a:latin typeface="Heiti SC Light" charset="-122"/>
                <a:ea typeface="Heiti SC Light" charset="-122"/>
                <a:cs typeface="Heiti SC Light" charset="-122"/>
              </a:rPr>
              <a:t>完</a:t>
            </a:r>
            <a:endParaRPr kumimoji="1" lang="zh-CN" altLang="en-US" sz="9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3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Html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4000" dirty="0" err="1" smtClean="0">
                <a:latin typeface="Heiti SC Light" charset="-122"/>
                <a:ea typeface="Heiti SC Light" charset="-122"/>
                <a:cs typeface="Heiti SC Light" charset="-122"/>
              </a:rPr>
              <a:t>css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 结构样式</a:t>
            </a: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4000" dirty="0" err="1" smtClean="0">
                <a:latin typeface="Heiti SC Light" charset="-122"/>
                <a:ea typeface="Heiti SC Light" charset="-122"/>
                <a:cs typeface="Heiti SC Light" charset="-122"/>
              </a:rPr>
              <a:t>Javascript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 逻辑实现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3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457" y="692331"/>
            <a:ext cx="10635343" cy="5484632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HTML </a:t>
            </a:r>
            <a:r>
              <a:rPr kumimoji="1" lang="zh-CN" altLang="en-US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CSS</a:t>
            </a:r>
          </a:p>
          <a:p>
            <a:pPr marL="742950" indent="-742950">
              <a:buFont typeface="+mj-lt"/>
              <a:buAutoNum type="arabicPeriod"/>
            </a:pPr>
            <a:endParaRPr kumimoji="1" lang="en-US" altLang="zh-CN" sz="4000" b="1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定义单元格： 根据坐标</a:t>
            </a:r>
            <a:endParaRPr kumimoji="1" lang="en-US" altLang="zh-CN" sz="4000" b="1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存放单元格：</a:t>
            </a:r>
            <a:r>
              <a:rPr kumimoji="1" lang="en-US" altLang="zh-CN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position</a:t>
            </a:r>
            <a:r>
              <a:rPr kumimoji="1" lang="zh-CN" altLang="en-US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，获取</a:t>
            </a:r>
            <a:r>
              <a:rPr kumimoji="1" lang="en-US" altLang="zh-CN" sz="4000" b="1" dirty="0" err="1" smtClean="0">
                <a:latin typeface="Heiti SC Light" charset="-122"/>
                <a:ea typeface="Heiti SC Light" charset="-122"/>
                <a:cs typeface="Heiti SC Light" charset="-122"/>
              </a:rPr>
              <a:t>Jquery</a:t>
            </a:r>
            <a:r>
              <a:rPr kumimoji="1" lang="zh-CN" altLang="en-US" sz="4000" b="1" dirty="0" smtClean="0">
                <a:latin typeface="Heiti SC Light" charset="-122"/>
                <a:ea typeface="Heiti SC Light" charset="-122"/>
                <a:cs typeface="Heiti SC Light" charset="-122"/>
              </a:rPr>
              <a:t>对象，定义函数，二维数组</a:t>
            </a:r>
            <a:endParaRPr kumimoji="1" lang="en-US" altLang="zh-CN" sz="40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7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623" y="496389"/>
            <a:ext cx="10515600" cy="5837328"/>
          </a:xfrm>
        </p:spPr>
        <p:txBody>
          <a:bodyPr>
            <a:normAutofit/>
          </a:bodyPr>
          <a:lstStyle/>
          <a:p>
            <a:r>
              <a:rPr kumimoji="1" lang="en-US" altLang="zh-CN" sz="4800" dirty="0" err="1" smtClean="0">
                <a:latin typeface="Heiti SC Light" charset="-122"/>
                <a:ea typeface="Heiti SC Light" charset="-122"/>
                <a:cs typeface="Heiti SC Light" charset="-122"/>
              </a:rPr>
              <a:t>Js</a:t>
            </a:r>
            <a:r>
              <a:rPr kumimoji="1" lang="zh-CN" altLang="en-US" sz="4800" dirty="0" smtClean="0">
                <a:latin typeface="Heiti SC Light" charset="-122"/>
                <a:ea typeface="Heiti SC Light" charset="-122"/>
                <a:cs typeface="Heiti SC Light" charset="-122"/>
              </a:rPr>
              <a:t>  </a:t>
            </a:r>
            <a:endParaRPr kumimoji="1"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zh-CN" altLang="en-US" sz="48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kumimoji="1"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sz="4800" dirty="0" smtClean="0">
                <a:latin typeface="Heiti SC Light" charset="-122"/>
                <a:ea typeface="Heiti SC Light" charset="-122"/>
                <a:cs typeface="Heiti SC Light" charset="-122"/>
              </a:rPr>
              <a:t>♛</a:t>
            </a:r>
            <a:r>
              <a:rPr lang="zh-CN" altLang="en-US" sz="4800" dirty="0" smtClean="0">
                <a:latin typeface="Heiti SC Light" charset="-122"/>
                <a:ea typeface="Heiti SC Light" charset="-122"/>
                <a:cs typeface="Heiti SC Light" charset="-122"/>
              </a:rPr>
              <a:t>初始化</a:t>
            </a:r>
            <a:r>
              <a:rPr lang="en-US" altLang="zh-CN" sz="4800" dirty="0" err="1" smtClean="0">
                <a:latin typeface="Heiti SC Light" charset="-122"/>
                <a:ea typeface="Heiti SC Light" charset="-122"/>
                <a:cs typeface="Heiti SC Light" charset="-122"/>
              </a:rPr>
              <a:t>init</a:t>
            </a:r>
            <a:endParaRPr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sz="4800" dirty="0" smtClean="0">
                <a:latin typeface="Heiti SC Light" charset="-122"/>
                <a:ea typeface="Heiti SC Light" charset="-122"/>
                <a:cs typeface="Heiti SC Light" charset="-122"/>
              </a:rPr>
              <a:t>♛</a:t>
            </a:r>
            <a:r>
              <a:rPr lang="zh-CN" altLang="en-US" sz="4800" dirty="0" smtClean="0">
                <a:latin typeface="Heiti SC Light" charset="-122"/>
                <a:ea typeface="Heiti SC Light" charset="-122"/>
                <a:cs typeface="Heiti SC Light" charset="-122"/>
              </a:rPr>
              <a:t>上下左右键触发事件</a:t>
            </a:r>
            <a:endParaRPr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sz="4800" dirty="0" smtClean="0">
                <a:latin typeface="Heiti SC Light" charset="-122"/>
                <a:ea typeface="Heiti SC Light" charset="-122"/>
                <a:cs typeface="Heiti SC Light" charset="-122"/>
              </a:rPr>
              <a:t>♛</a:t>
            </a:r>
            <a:r>
              <a:rPr lang="zh-CN" altLang="en-US" sz="4800" dirty="0" smtClean="0">
                <a:latin typeface="Heiti SC Light" charset="-122"/>
                <a:ea typeface="Heiti SC Light" charset="-122"/>
                <a:cs typeface="Heiti SC Light" charset="-122"/>
              </a:rPr>
              <a:t>数字块移动与合并</a:t>
            </a:r>
            <a:endParaRPr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sz="4800" dirty="0" smtClean="0">
                <a:latin typeface="Heiti SC Light" charset="-122"/>
                <a:ea typeface="Heiti SC Light" charset="-122"/>
                <a:cs typeface="Heiti SC Light" charset="-122"/>
              </a:rPr>
              <a:t>♛</a:t>
            </a:r>
            <a:r>
              <a:rPr lang="zh-CN" altLang="en-US" sz="4800" dirty="0" smtClean="0">
                <a:latin typeface="Heiti SC Light" charset="-122"/>
                <a:ea typeface="Heiti SC Light" charset="-122"/>
                <a:cs typeface="Heiti SC Light" charset="-122"/>
              </a:rPr>
              <a:t>分数的积累</a:t>
            </a:r>
            <a:endParaRPr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sz="4800" dirty="0" smtClean="0">
                <a:latin typeface="Heiti SC Light" charset="-122"/>
                <a:ea typeface="Heiti SC Light" charset="-122"/>
                <a:cs typeface="Heiti SC Light" charset="-122"/>
              </a:rPr>
              <a:t>♛</a:t>
            </a:r>
            <a:r>
              <a:rPr lang="zh-CN" altLang="en-US" sz="4800" dirty="0" smtClean="0">
                <a:latin typeface="Heiti SC Light" charset="-122"/>
                <a:ea typeface="Heiti SC Light" charset="-122"/>
                <a:cs typeface="Heiti SC Light" charset="-122"/>
              </a:rPr>
              <a:t>判断</a:t>
            </a:r>
            <a:r>
              <a:rPr lang="en-US" altLang="zh-CN" sz="4800" dirty="0" err="1" smtClean="0">
                <a:latin typeface="Heiti SC Light" charset="-122"/>
                <a:ea typeface="Heiti SC Light" charset="-122"/>
                <a:cs typeface="Heiti SC Light" charset="-122"/>
              </a:rPr>
              <a:t>gameover</a:t>
            </a:r>
            <a:endParaRPr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kumimoji="1"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4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6707" y="404949"/>
            <a:ext cx="8780417" cy="5721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sz="4000" dirty="0" smtClean="0"/>
              <a:t>♛</a:t>
            </a:r>
            <a:r>
              <a:rPr lang="zh-CN" altLang="en-US" sz="4000" dirty="0"/>
              <a:t>初始化</a:t>
            </a:r>
            <a:r>
              <a:rPr lang="en-US" altLang="zh-CN" sz="4000" dirty="0" err="1"/>
              <a:t>init</a:t>
            </a:r>
            <a:endParaRPr lang="en-US" altLang="zh-CN" sz="4000" dirty="0"/>
          </a:p>
          <a:p>
            <a:pPr marL="742950" indent="-742950">
              <a:buFont typeface="+mj-lt"/>
              <a:buAutoNum type="arabicPeriod"/>
            </a:pP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准备</a:t>
            </a:r>
            <a:r>
              <a:rPr kumimoji="1" lang="en-US" altLang="zh-CN" sz="4000" dirty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*</a:t>
            </a:r>
            <a:r>
              <a:rPr kumimoji="1" lang="en-US" altLang="zh-CN" sz="4000" dirty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个单元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块和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*</a:t>
            </a:r>
            <a:r>
              <a:rPr kumimoji="1" lang="en-US" altLang="zh-CN" sz="4000" dirty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个数字块 </a:t>
            </a: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初始</a:t>
            </a: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化分数</a:t>
            </a:r>
            <a:r>
              <a:rPr kumimoji="1" lang="en-US" altLang="zh-CN" sz="4000" dirty="0">
                <a:latin typeface="Heiti SC Light" charset="-122"/>
                <a:ea typeface="Heiti SC Light" charset="-122"/>
                <a:cs typeface="Heiti SC Light" charset="-122"/>
              </a:rPr>
              <a:t>=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随机生成</a:t>
            </a:r>
            <a:r>
              <a:rPr kumimoji="1" lang="en-US" altLang="zh-CN" sz="4000" dirty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个数字</a:t>
            </a: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CN" sz="4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069" y="483326"/>
            <a:ext cx="8845731" cy="5693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♛</a:t>
            </a:r>
            <a:r>
              <a:rPr lang="zh-CN" altLang="en-US" sz="4000" dirty="0"/>
              <a:t>上下左右键触发</a:t>
            </a:r>
            <a:r>
              <a:rPr lang="zh-CN" altLang="en-US" sz="4000" dirty="0" smtClean="0"/>
              <a:t>事件</a:t>
            </a:r>
            <a:endParaRPr lang="en-US" altLang="zh-CN" sz="4000" dirty="0" smtClean="0"/>
          </a:p>
          <a:p>
            <a:pPr marL="0" indent="0">
              <a:buNone/>
            </a:pP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阻止键盘默认事件的发生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>
                <a:latin typeface="Heiti SC Light" charset="-122"/>
                <a:ea typeface="Heiti SC Light" charset="-122"/>
                <a:cs typeface="Heiti SC Light" charset="-122"/>
              </a:rPr>
              <a:t>判断移动的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方向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判断是否可以移动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0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1" y="953589"/>
            <a:ext cx="9015550" cy="53278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4000" dirty="0"/>
              <a:t>♛</a:t>
            </a:r>
            <a:r>
              <a:rPr lang="zh-CN" altLang="en-US" sz="4000" dirty="0"/>
              <a:t>数字块移动与合并</a:t>
            </a:r>
            <a:endParaRPr lang="en-US" altLang="zh-CN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实现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前提：可以移动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对象：不为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0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的元素 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情况：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：不合并   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 b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：合并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优先级：先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b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后</a:t>
            </a: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023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903" y="1423853"/>
            <a:ext cx="9250680" cy="5053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♛</a:t>
            </a:r>
            <a:r>
              <a:rPr lang="zh-CN" altLang="en-US" sz="4000" dirty="0"/>
              <a:t>分数的积累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分数的计算</a:t>
            </a:r>
            <a:endParaRPr lang="en-US" altLang="zh-CN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/>
              <a:t>刷新分数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78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0253" y="1345475"/>
            <a:ext cx="9091747" cy="551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♛</a:t>
            </a:r>
            <a:r>
              <a:rPr lang="zh-CN" altLang="en-US" sz="4000" dirty="0"/>
              <a:t>判断</a:t>
            </a:r>
            <a:r>
              <a:rPr lang="en-US" altLang="zh-CN" sz="4000" dirty="0" err="1"/>
              <a:t>gameover</a:t>
            </a:r>
            <a:endParaRPr lang="en-US" altLang="zh-CN" sz="4000" dirty="0"/>
          </a:p>
          <a:p>
            <a:pPr marL="0" indent="0">
              <a:buNone/>
            </a:pP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en-US" altLang="zh-CN" sz="4000" dirty="0" smtClean="0">
                <a:latin typeface="Heiti SC Light" charset="-122"/>
                <a:ea typeface="Heiti SC Light" charset="-122"/>
                <a:cs typeface="Heiti SC Light" charset="-122"/>
              </a:rPr>
              <a:t>game over</a:t>
            </a: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条件：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单元块没有剩余空间</a:t>
            </a:r>
            <a:endParaRPr kumimoji="1" lang="en-US" altLang="zh-CN" sz="4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 smtClean="0">
                <a:latin typeface="Heiti SC Light" charset="-122"/>
                <a:ea typeface="Heiti SC Light" charset="-122"/>
                <a:cs typeface="Heiti SC Light" charset="-122"/>
              </a:rPr>
              <a:t>无法</a:t>
            </a:r>
            <a:r>
              <a:rPr kumimoji="1" lang="zh-CN" altLang="en-US" sz="4000" smtClean="0">
                <a:latin typeface="Heiti SC Light" charset="-122"/>
                <a:ea typeface="Heiti SC Light" charset="-122"/>
                <a:cs typeface="Heiti SC Light" charset="-122"/>
              </a:rPr>
              <a:t>执行移动事件</a:t>
            </a:r>
            <a:endParaRPr kumimoji="1" lang="zh-CN" altLang="en-US" sz="4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0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164</Words>
  <Application>Microsoft Macintosh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Heiti SC Light</vt:lpstr>
      <vt:lpstr>SimHei</vt:lpstr>
      <vt:lpstr>Arial</vt:lpstr>
      <vt:lpstr>Office 主题</vt:lpstr>
      <vt:lpstr>2048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贾雨松</dc:creator>
  <cp:lastModifiedBy>贾雨松</cp:lastModifiedBy>
  <cp:revision>29</cp:revision>
  <dcterms:created xsi:type="dcterms:W3CDTF">2018-03-03T23:44:22Z</dcterms:created>
  <dcterms:modified xsi:type="dcterms:W3CDTF">2018-03-08T05:52:16Z</dcterms:modified>
</cp:coreProperties>
</file>