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66" r:id="rId4"/>
    <p:sldId id="259" r:id="rId5"/>
    <p:sldId id="260" r:id="rId6"/>
    <p:sldId id="264" r:id="rId7"/>
    <p:sldId id="265" r:id="rId8"/>
    <p:sldId id="261" r:id="rId9"/>
    <p:sldId id="267" r:id="rId10"/>
    <p:sldId id="262" r:id="rId11"/>
    <p:sldId id="263" r:id="rId12"/>
  </p:sldIdLst>
  <p:sldSz cx="9144000" cy="5143500" type="screen16x9"/>
  <p:notesSz cx="6858000" cy="9144000"/>
  <p:embeddedFontLst>
    <p:embeddedFont>
      <p:font typeface="Raleway" panose="020B060402020202020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16EA8-C762-4301-82CF-00A49EA56616}" v="4" dt="2020-11-19T18:01:55.057"/>
    <p1510:client id="{0E77E7F0-77C4-480F-85E5-366CE684E262}" v="11" dt="2020-11-19T18:03:57.413"/>
    <p1510:client id="{6DADDCBB-9A1C-4770-95C9-2DD19610AC3C}" v="17" dt="2020-11-19T22:39:38.566"/>
    <p1510:client id="{74F94BDE-4A62-40DA-9471-9CE07FEE32FA}" v="793" dt="2020-11-15T17:17:54.329"/>
    <p1510:client id="{89409880-8119-4C04-820E-64E2121113BD}" v="7" dt="2020-11-19T18:00:00.013"/>
    <p1510:client id="{99EB85D0-4C0D-4ACD-82CE-303494ECAD3D}" v="1" dt="2020-11-19T22:18:26.285"/>
    <p1510:client id="{C989F5E9-C409-4804-8E1D-88C473A71386}" v="137" dt="2020-11-10T13:36:40.668"/>
    <p1510:client id="{F9C3DFF2-38FA-4D95-B19B-95BF9C146574}" v="477" dt="2020-11-15T17:11:44.959"/>
    <p1510:client id="{FEE49F32-19A5-4C2A-B141-238CF9C6422C}" v="443" dt="2020-11-15T17:07:26.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ymerich@alumnos.upm.es" userId="S::e.aymerich@alumnos.upm.es::32da118e-66c9-4d86-a689-f6b1f4916dcc" providerId="AD" clId="Web-{C989F5E9-C409-4804-8E1D-88C473A71386}"/>
    <pc:docChg chg="addSld delSld modSld">
      <pc:chgData name="e.aymerich@alumnos.upm.es" userId="S::e.aymerich@alumnos.upm.es::32da118e-66c9-4d86-a689-f6b1f4916dcc" providerId="AD" clId="Web-{C989F5E9-C409-4804-8E1D-88C473A71386}" dt="2020-11-10T13:36:37.449" v="124" actId="20577"/>
      <pc:docMkLst>
        <pc:docMk/>
      </pc:docMkLst>
      <pc:sldChg chg="modSp">
        <pc:chgData name="e.aymerich@alumnos.upm.es" userId="S::e.aymerich@alumnos.upm.es::32da118e-66c9-4d86-a689-f6b1f4916dcc" providerId="AD" clId="Web-{C989F5E9-C409-4804-8E1D-88C473A71386}" dt="2020-11-10T13:30:21.848" v="71" actId="20577"/>
        <pc:sldMkLst>
          <pc:docMk/>
          <pc:sldMk cId="0" sldId="256"/>
        </pc:sldMkLst>
        <pc:spChg chg="mod">
          <ac:chgData name="e.aymerich@alumnos.upm.es" userId="S::e.aymerich@alumnos.upm.es::32da118e-66c9-4d86-a689-f6b1f4916dcc" providerId="AD" clId="Web-{C989F5E9-C409-4804-8E1D-88C473A71386}" dt="2020-11-10T13:30:21.848" v="71" actId="20577"/>
          <ac:spMkLst>
            <pc:docMk/>
            <pc:sldMk cId="0" sldId="256"/>
            <ac:spMk id="62" creationId="{00000000-0000-0000-0000-000000000000}"/>
          </ac:spMkLst>
        </pc:spChg>
      </pc:sldChg>
      <pc:sldChg chg="modSp">
        <pc:chgData name="e.aymerich@alumnos.upm.es" userId="S::e.aymerich@alumnos.upm.es::32da118e-66c9-4d86-a689-f6b1f4916dcc" providerId="AD" clId="Web-{C989F5E9-C409-4804-8E1D-88C473A71386}" dt="2020-11-10T13:25:49.206" v="28" actId="1076"/>
        <pc:sldMkLst>
          <pc:docMk/>
          <pc:sldMk cId="0" sldId="258"/>
        </pc:sldMkLst>
        <pc:spChg chg="mod">
          <ac:chgData name="e.aymerich@alumnos.upm.es" userId="S::e.aymerich@alumnos.upm.es::32da118e-66c9-4d86-a689-f6b1f4916dcc" providerId="AD" clId="Web-{C989F5E9-C409-4804-8E1D-88C473A71386}" dt="2020-11-10T13:25:33.548" v="25" actId="14100"/>
          <ac:spMkLst>
            <pc:docMk/>
            <pc:sldMk cId="0" sldId="258"/>
            <ac:spMk id="2" creationId="{17C23109-DA96-46AC-B294-F04AD88F6E3E}"/>
          </ac:spMkLst>
        </pc:spChg>
        <pc:spChg chg="mod">
          <ac:chgData name="e.aymerich@alumnos.upm.es" userId="S::e.aymerich@alumnos.upm.es::32da118e-66c9-4d86-a689-f6b1f4916dcc" providerId="AD" clId="Web-{C989F5E9-C409-4804-8E1D-88C473A71386}" dt="2020-11-10T13:22:56.929" v="7" actId="20577"/>
          <ac:spMkLst>
            <pc:docMk/>
            <pc:sldMk cId="0" sldId="258"/>
            <ac:spMk id="75" creationId="{00000000-0000-0000-0000-000000000000}"/>
          </ac:spMkLst>
        </pc:spChg>
        <pc:spChg chg="mod">
          <ac:chgData name="e.aymerich@alumnos.upm.es" userId="S::e.aymerich@alumnos.upm.es::32da118e-66c9-4d86-a689-f6b1f4916dcc" providerId="AD" clId="Web-{C989F5E9-C409-4804-8E1D-88C473A71386}" dt="2020-11-10T13:23:01.601" v="8" actId="20577"/>
          <ac:spMkLst>
            <pc:docMk/>
            <pc:sldMk cId="0" sldId="258"/>
            <ac:spMk id="78" creationId="{00000000-0000-0000-0000-000000000000}"/>
          </ac:spMkLst>
        </pc:spChg>
        <pc:spChg chg="mod">
          <ac:chgData name="e.aymerich@alumnos.upm.es" userId="S::e.aymerich@alumnos.upm.es::32da118e-66c9-4d86-a689-f6b1f4916dcc" providerId="AD" clId="Web-{C989F5E9-C409-4804-8E1D-88C473A71386}" dt="2020-11-10T13:24:39.436" v="19" actId="20577"/>
          <ac:spMkLst>
            <pc:docMk/>
            <pc:sldMk cId="0" sldId="258"/>
            <ac:spMk id="87" creationId="{00000000-0000-0000-0000-000000000000}"/>
          </ac:spMkLst>
        </pc:spChg>
        <pc:spChg chg="mod">
          <ac:chgData name="e.aymerich@alumnos.upm.es" userId="S::e.aymerich@alumnos.upm.es::32da118e-66c9-4d86-a689-f6b1f4916dcc" providerId="AD" clId="Web-{C989F5E9-C409-4804-8E1D-88C473A71386}" dt="2020-11-10T13:23:55.714" v="12" actId="14100"/>
          <ac:spMkLst>
            <pc:docMk/>
            <pc:sldMk cId="0" sldId="258"/>
            <ac:spMk id="97" creationId="{00000000-0000-0000-0000-000000000000}"/>
          </ac:spMkLst>
        </pc:spChg>
        <pc:grpChg chg="mod">
          <ac:chgData name="e.aymerich@alumnos.upm.es" userId="S::e.aymerich@alumnos.upm.es::32da118e-66c9-4d86-a689-f6b1f4916dcc" providerId="AD" clId="Web-{C989F5E9-C409-4804-8E1D-88C473A71386}" dt="2020-11-10T13:24:10.043" v="14" actId="1076"/>
          <ac:grpSpMkLst>
            <pc:docMk/>
            <pc:sldMk cId="0" sldId="258"/>
            <ac:grpSpMk id="74" creationId="{00000000-0000-0000-0000-000000000000}"/>
          </ac:grpSpMkLst>
        </pc:grpChg>
        <pc:grpChg chg="mod">
          <ac:chgData name="e.aymerich@alumnos.upm.es" userId="S::e.aymerich@alumnos.upm.es::32da118e-66c9-4d86-a689-f6b1f4916dcc" providerId="AD" clId="Web-{C989F5E9-C409-4804-8E1D-88C473A71386}" dt="2020-11-10T13:25:12.219" v="23" actId="14100"/>
          <ac:grpSpMkLst>
            <pc:docMk/>
            <pc:sldMk cId="0" sldId="258"/>
            <ac:grpSpMk id="77" creationId="{00000000-0000-0000-0000-000000000000}"/>
          </ac:grpSpMkLst>
        </pc:grpChg>
        <pc:grpChg chg="mod">
          <ac:chgData name="e.aymerich@alumnos.upm.es" userId="S::e.aymerich@alumnos.upm.es::32da118e-66c9-4d86-a689-f6b1f4916dcc" providerId="AD" clId="Web-{C989F5E9-C409-4804-8E1D-88C473A71386}" dt="2020-11-10T13:25:21.407" v="24" actId="14100"/>
          <ac:grpSpMkLst>
            <pc:docMk/>
            <pc:sldMk cId="0" sldId="258"/>
            <ac:grpSpMk id="80" creationId="{00000000-0000-0000-0000-000000000000}"/>
          </ac:grpSpMkLst>
        </pc:grpChg>
        <pc:grpChg chg="mod">
          <ac:chgData name="e.aymerich@alumnos.upm.es" userId="S::e.aymerich@alumnos.upm.es::32da118e-66c9-4d86-a689-f6b1f4916dcc" providerId="AD" clId="Web-{C989F5E9-C409-4804-8E1D-88C473A71386}" dt="2020-11-10T13:24:52.936" v="21" actId="14100"/>
          <ac:grpSpMkLst>
            <pc:docMk/>
            <pc:sldMk cId="0" sldId="258"/>
            <ac:grpSpMk id="83" creationId="{00000000-0000-0000-0000-000000000000}"/>
          </ac:grpSpMkLst>
        </pc:grpChg>
        <pc:grpChg chg="mod">
          <ac:chgData name="e.aymerich@alumnos.upm.es" userId="S::e.aymerich@alumnos.upm.es::32da118e-66c9-4d86-a689-f6b1f4916dcc" providerId="AD" clId="Web-{C989F5E9-C409-4804-8E1D-88C473A71386}" dt="2020-11-10T13:24:49.108" v="20" actId="14100"/>
          <ac:grpSpMkLst>
            <pc:docMk/>
            <pc:sldMk cId="0" sldId="258"/>
            <ac:grpSpMk id="86" creationId="{00000000-0000-0000-0000-000000000000}"/>
          </ac:grpSpMkLst>
        </pc:grpChg>
        <pc:picChg chg="mod">
          <ac:chgData name="e.aymerich@alumnos.upm.es" userId="S::e.aymerich@alumnos.upm.es::32da118e-66c9-4d86-a689-f6b1f4916dcc" providerId="AD" clId="Web-{C989F5E9-C409-4804-8E1D-88C473A71386}" dt="2020-11-10T13:23:17.884" v="10" actId="1076"/>
          <ac:picMkLst>
            <pc:docMk/>
            <pc:sldMk cId="0" sldId="258"/>
            <ac:picMk id="92" creationId="{00000000-0000-0000-0000-000000000000}"/>
          </ac:picMkLst>
        </pc:picChg>
        <pc:picChg chg="mod">
          <ac:chgData name="e.aymerich@alumnos.upm.es" userId="S::e.aymerich@alumnos.upm.es::32da118e-66c9-4d86-a689-f6b1f4916dcc" providerId="AD" clId="Web-{C989F5E9-C409-4804-8E1D-88C473A71386}" dt="2020-11-10T13:25:47.424" v="27" actId="1076"/>
          <ac:picMkLst>
            <pc:docMk/>
            <pc:sldMk cId="0" sldId="258"/>
            <ac:picMk id="93" creationId="{00000000-0000-0000-0000-000000000000}"/>
          </ac:picMkLst>
        </pc:picChg>
        <pc:picChg chg="mod">
          <ac:chgData name="e.aymerich@alumnos.upm.es" userId="S::e.aymerich@alumnos.upm.es::32da118e-66c9-4d86-a689-f6b1f4916dcc" providerId="AD" clId="Web-{C989F5E9-C409-4804-8E1D-88C473A71386}" dt="2020-11-10T13:25:49.206" v="28" actId="1076"/>
          <ac:picMkLst>
            <pc:docMk/>
            <pc:sldMk cId="0" sldId="258"/>
            <ac:picMk id="94" creationId="{00000000-0000-0000-0000-000000000000}"/>
          </ac:picMkLst>
        </pc:picChg>
      </pc:sldChg>
      <pc:sldChg chg="modSp">
        <pc:chgData name="e.aymerich@alumnos.upm.es" userId="S::e.aymerich@alumnos.upm.es::32da118e-66c9-4d86-a689-f6b1f4916dcc" providerId="AD" clId="Web-{C989F5E9-C409-4804-8E1D-88C473A71386}" dt="2020-11-10T13:26:08.035" v="29" actId="20577"/>
        <pc:sldMkLst>
          <pc:docMk/>
          <pc:sldMk cId="0" sldId="259"/>
        </pc:sldMkLst>
        <pc:spChg chg="mod">
          <ac:chgData name="e.aymerich@alumnos.upm.es" userId="S::e.aymerich@alumnos.upm.es::32da118e-66c9-4d86-a689-f6b1f4916dcc" providerId="AD" clId="Web-{C989F5E9-C409-4804-8E1D-88C473A71386}" dt="2020-11-10T13:26:08.035" v="29" actId="20577"/>
          <ac:spMkLst>
            <pc:docMk/>
            <pc:sldMk cId="0" sldId="259"/>
            <ac:spMk id="103" creationId="{00000000-0000-0000-0000-000000000000}"/>
          </ac:spMkLst>
        </pc:spChg>
      </pc:sldChg>
      <pc:sldChg chg="modSp">
        <pc:chgData name="e.aymerich@alumnos.upm.es" userId="S::e.aymerich@alumnos.upm.es::32da118e-66c9-4d86-a689-f6b1f4916dcc" providerId="AD" clId="Web-{C989F5E9-C409-4804-8E1D-88C473A71386}" dt="2020-11-10T13:32:14.823" v="91" actId="14100"/>
        <pc:sldMkLst>
          <pc:docMk/>
          <pc:sldMk cId="0" sldId="260"/>
        </pc:sldMkLst>
        <pc:spChg chg="mod">
          <ac:chgData name="e.aymerich@alumnos.upm.es" userId="S::e.aymerich@alumnos.upm.es::32da118e-66c9-4d86-a689-f6b1f4916dcc" providerId="AD" clId="Web-{C989F5E9-C409-4804-8E1D-88C473A71386}" dt="2020-11-10T13:26:18.598" v="30" actId="20577"/>
          <ac:spMkLst>
            <pc:docMk/>
            <pc:sldMk cId="0" sldId="260"/>
            <ac:spMk id="111" creationId="{00000000-0000-0000-0000-000000000000}"/>
          </ac:spMkLst>
        </pc:spChg>
        <pc:spChg chg="mod">
          <ac:chgData name="e.aymerich@alumnos.upm.es" userId="S::e.aymerich@alumnos.upm.es::32da118e-66c9-4d86-a689-f6b1f4916dcc" providerId="AD" clId="Web-{C989F5E9-C409-4804-8E1D-88C473A71386}" dt="2020-11-10T13:32:14.823" v="91" actId="14100"/>
          <ac:spMkLst>
            <pc:docMk/>
            <pc:sldMk cId="0" sldId="260"/>
            <ac:spMk id="113" creationId="{00000000-0000-0000-0000-000000000000}"/>
          </ac:spMkLst>
        </pc:spChg>
      </pc:sldChg>
      <pc:sldChg chg="addSp delSp modSp">
        <pc:chgData name="e.aymerich@alumnos.upm.es" userId="S::e.aymerich@alumnos.upm.es::32da118e-66c9-4d86-a689-f6b1f4916dcc" providerId="AD" clId="Web-{C989F5E9-C409-4804-8E1D-88C473A71386}" dt="2020-11-10T13:36:37.449" v="124" actId="20577"/>
        <pc:sldMkLst>
          <pc:docMk/>
          <pc:sldMk cId="0" sldId="261"/>
        </pc:sldMkLst>
        <pc:spChg chg="add mod">
          <ac:chgData name="e.aymerich@alumnos.upm.es" userId="S::e.aymerich@alumnos.upm.es::32da118e-66c9-4d86-a689-f6b1f4916dcc" providerId="AD" clId="Web-{C989F5E9-C409-4804-8E1D-88C473A71386}" dt="2020-11-10T13:36:01.369" v="119" actId="14100"/>
          <ac:spMkLst>
            <pc:docMk/>
            <pc:sldMk cId="0" sldId="261"/>
            <ac:spMk id="3" creationId="{D3022505-82DF-4E23-A30E-1D70B3C8A738}"/>
          </ac:spMkLst>
        </pc:spChg>
        <pc:spChg chg="mod">
          <ac:chgData name="e.aymerich@alumnos.upm.es" userId="S::e.aymerich@alumnos.upm.es::32da118e-66c9-4d86-a689-f6b1f4916dcc" providerId="AD" clId="Web-{C989F5E9-C409-4804-8E1D-88C473A71386}" dt="2020-11-10T13:34:31.519" v="117" actId="20577"/>
          <ac:spMkLst>
            <pc:docMk/>
            <pc:sldMk cId="0" sldId="261"/>
            <ac:spMk id="118" creationId="{00000000-0000-0000-0000-000000000000}"/>
          </ac:spMkLst>
        </pc:spChg>
        <pc:spChg chg="mod">
          <ac:chgData name="e.aymerich@alumnos.upm.es" userId="S::e.aymerich@alumnos.upm.es::32da118e-66c9-4d86-a689-f6b1f4916dcc" providerId="AD" clId="Web-{C989F5E9-C409-4804-8E1D-88C473A71386}" dt="2020-11-10T13:36:37.449" v="124" actId="20577"/>
          <ac:spMkLst>
            <pc:docMk/>
            <pc:sldMk cId="0" sldId="261"/>
            <ac:spMk id="119" creationId="{00000000-0000-0000-0000-000000000000}"/>
          </ac:spMkLst>
        </pc:spChg>
        <pc:spChg chg="mod">
          <ac:chgData name="e.aymerich@alumnos.upm.es" userId="S::e.aymerich@alumnos.upm.es::32da118e-66c9-4d86-a689-f6b1f4916dcc" providerId="AD" clId="Web-{C989F5E9-C409-4804-8E1D-88C473A71386}" dt="2020-11-10T13:28:59.046" v="59" actId="1076"/>
          <ac:spMkLst>
            <pc:docMk/>
            <pc:sldMk cId="0" sldId="261"/>
            <ac:spMk id="121" creationId="{00000000-0000-0000-0000-000000000000}"/>
          </ac:spMkLst>
        </pc:spChg>
        <pc:spChg chg="mod">
          <ac:chgData name="e.aymerich@alumnos.upm.es" userId="S::e.aymerich@alumnos.upm.es::32da118e-66c9-4d86-a689-f6b1f4916dcc" providerId="AD" clId="Web-{C989F5E9-C409-4804-8E1D-88C473A71386}" dt="2020-11-10T13:27:40.306" v="46" actId="1076"/>
          <ac:spMkLst>
            <pc:docMk/>
            <pc:sldMk cId="0" sldId="261"/>
            <ac:spMk id="122" creationId="{00000000-0000-0000-0000-000000000000}"/>
          </ac:spMkLst>
        </pc:spChg>
        <pc:spChg chg="mod">
          <ac:chgData name="e.aymerich@alumnos.upm.es" userId="S::e.aymerich@alumnos.upm.es::32da118e-66c9-4d86-a689-f6b1f4916dcc" providerId="AD" clId="Web-{C989F5E9-C409-4804-8E1D-88C473A71386}" dt="2020-11-10T13:28:15.527" v="50" actId="14100"/>
          <ac:spMkLst>
            <pc:docMk/>
            <pc:sldMk cId="0" sldId="261"/>
            <ac:spMk id="123" creationId="{00000000-0000-0000-0000-000000000000}"/>
          </ac:spMkLst>
        </pc:spChg>
        <pc:spChg chg="del">
          <ac:chgData name="e.aymerich@alumnos.upm.es" userId="S::e.aymerich@alumnos.upm.es::32da118e-66c9-4d86-a689-f6b1f4916dcc" providerId="AD" clId="Web-{C989F5E9-C409-4804-8E1D-88C473A71386}" dt="2020-11-10T13:28:09.949" v="49"/>
          <ac:spMkLst>
            <pc:docMk/>
            <pc:sldMk cId="0" sldId="261"/>
            <ac:spMk id="124" creationId="{00000000-0000-0000-0000-000000000000}"/>
          </ac:spMkLst>
        </pc:spChg>
        <pc:picChg chg="add mod">
          <ac:chgData name="e.aymerich@alumnos.upm.es" userId="S::e.aymerich@alumnos.upm.es::32da118e-66c9-4d86-a689-f6b1f4916dcc" providerId="AD" clId="Web-{C989F5E9-C409-4804-8E1D-88C473A71386}" dt="2020-11-10T13:31:01.881" v="75" actId="1076"/>
          <ac:picMkLst>
            <pc:docMk/>
            <pc:sldMk cId="0" sldId="261"/>
            <ac:picMk id="2" creationId="{C214C425-DAC2-4762-ADB8-73EFA38E5AFC}"/>
          </ac:picMkLst>
        </pc:picChg>
      </pc:sldChg>
      <pc:sldChg chg="modSp add replId">
        <pc:chgData name="e.aymerich@alumnos.upm.es" userId="S::e.aymerich@alumnos.upm.es::32da118e-66c9-4d86-a689-f6b1f4916dcc" providerId="AD" clId="Web-{C989F5E9-C409-4804-8E1D-88C473A71386}" dt="2020-11-10T13:32:28.387" v="93" actId="14100"/>
        <pc:sldMkLst>
          <pc:docMk/>
          <pc:sldMk cId="4285441864" sldId="264"/>
        </pc:sldMkLst>
        <pc:spChg chg="mod">
          <ac:chgData name="e.aymerich@alumnos.upm.es" userId="S::e.aymerich@alumnos.upm.es::32da118e-66c9-4d86-a689-f6b1f4916dcc" providerId="AD" clId="Web-{C989F5E9-C409-4804-8E1D-88C473A71386}" dt="2020-11-10T13:31:42.040" v="85" actId="20577"/>
          <ac:spMkLst>
            <pc:docMk/>
            <pc:sldMk cId="4285441864" sldId="264"/>
            <ac:spMk id="111" creationId="{00000000-0000-0000-0000-000000000000}"/>
          </ac:spMkLst>
        </pc:spChg>
        <pc:spChg chg="mod">
          <ac:chgData name="e.aymerich@alumnos.upm.es" userId="S::e.aymerich@alumnos.upm.es::32da118e-66c9-4d86-a689-f6b1f4916dcc" providerId="AD" clId="Web-{C989F5E9-C409-4804-8E1D-88C473A71386}" dt="2020-11-10T13:32:28.387" v="93" actId="14100"/>
          <ac:spMkLst>
            <pc:docMk/>
            <pc:sldMk cId="4285441864" sldId="264"/>
            <ac:spMk id="113" creationId="{00000000-0000-0000-0000-000000000000}"/>
          </ac:spMkLst>
        </pc:spChg>
        <pc:picChg chg="mod">
          <ac:chgData name="e.aymerich@alumnos.upm.es" userId="S::e.aymerich@alumnos.upm.es::32da118e-66c9-4d86-a689-f6b1f4916dcc" providerId="AD" clId="Web-{C989F5E9-C409-4804-8E1D-88C473A71386}" dt="2020-11-10T13:31:58.994" v="88" actId="1076"/>
          <ac:picMkLst>
            <pc:docMk/>
            <pc:sldMk cId="4285441864" sldId="264"/>
            <ac:picMk id="110" creationId="{00000000-0000-0000-0000-000000000000}"/>
          </ac:picMkLst>
        </pc:picChg>
      </pc:sldChg>
      <pc:sldChg chg="modSp add replId">
        <pc:chgData name="e.aymerich@alumnos.upm.es" userId="S::e.aymerich@alumnos.upm.es::32da118e-66c9-4d86-a689-f6b1f4916dcc" providerId="AD" clId="Web-{C989F5E9-C409-4804-8E1D-88C473A71386}" dt="2020-11-10T13:33:36.844" v="105" actId="1076"/>
        <pc:sldMkLst>
          <pc:docMk/>
          <pc:sldMk cId="2246365559" sldId="265"/>
        </pc:sldMkLst>
        <pc:spChg chg="mod">
          <ac:chgData name="e.aymerich@alumnos.upm.es" userId="S::e.aymerich@alumnos.upm.es::32da118e-66c9-4d86-a689-f6b1f4916dcc" providerId="AD" clId="Web-{C989F5E9-C409-4804-8E1D-88C473A71386}" dt="2020-11-10T13:33:13.608" v="100" actId="20577"/>
          <ac:spMkLst>
            <pc:docMk/>
            <pc:sldMk cId="2246365559" sldId="265"/>
            <ac:spMk id="111" creationId="{00000000-0000-0000-0000-000000000000}"/>
          </ac:spMkLst>
        </pc:spChg>
        <pc:spChg chg="mod">
          <ac:chgData name="e.aymerich@alumnos.upm.es" userId="S::e.aymerich@alumnos.upm.es::32da118e-66c9-4d86-a689-f6b1f4916dcc" providerId="AD" clId="Web-{C989F5E9-C409-4804-8E1D-88C473A71386}" dt="2020-11-10T13:33:36.844" v="105" actId="1076"/>
          <ac:spMkLst>
            <pc:docMk/>
            <pc:sldMk cId="2246365559" sldId="265"/>
            <ac:spMk id="113" creationId="{00000000-0000-0000-0000-000000000000}"/>
          </ac:spMkLst>
        </pc:spChg>
        <pc:picChg chg="mod">
          <ac:chgData name="e.aymerich@alumnos.upm.es" userId="S::e.aymerich@alumnos.upm.es::32da118e-66c9-4d86-a689-f6b1f4916dcc" providerId="AD" clId="Web-{C989F5E9-C409-4804-8E1D-88C473A71386}" dt="2020-11-10T13:33:32.891" v="104" actId="1076"/>
          <ac:picMkLst>
            <pc:docMk/>
            <pc:sldMk cId="2246365559" sldId="265"/>
            <ac:picMk id="110" creationId="{00000000-0000-0000-0000-000000000000}"/>
          </ac:picMkLst>
        </pc:picChg>
      </pc:sldChg>
      <pc:sldChg chg="modSp add del replId">
        <pc:chgData name="e.aymerich@alumnos.upm.es" userId="S::e.aymerich@alumnos.upm.es::32da118e-66c9-4d86-a689-f6b1f4916dcc" providerId="AD" clId="Web-{C989F5E9-C409-4804-8E1D-88C473A71386}" dt="2020-11-10T13:35:51.837" v="118"/>
        <pc:sldMkLst>
          <pc:docMk/>
          <pc:sldMk cId="4029995814" sldId="266"/>
        </pc:sldMkLst>
        <pc:spChg chg="mod">
          <ac:chgData name="e.aymerich@alumnos.upm.es" userId="S::e.aymerich@alumnos.upm.es::32da118e-66c9-4d86-a689-f6b1f4916dcc" providerId="AD" clId="Web-{C989F5E9-C409-4804-8E1D-88C473A71386}" dt="2020-11-10T13:33:46.673" v="114" actId="20577"/>
          <ac:spMkLst>
            <pc:docMk/>
            <pc:sldMk cId="4029995814" sldId="266"/>
            <ac:spMk id="111" creationId="{00000000-0000-0000-0000-000000000000}"/>
          </ac:spMkLst>
        </pc:spChg>
      </pc:sldChg>
    </pc:docChg>
  </pc:docChgLst>
  <pc:docChgLst>
    <pc:chgData name="sol.dominguez.carnuccio@alumnos.upm.es" userId="S::sol.dominguez.carnuccio@alumnos.upm.es::94cfc047-6a2f-4aec-ae1f-2ec13d5ddaad" providerId="AD" clId="Web-{74F94BDE-4A62-40DA-9471-9CE07FEE32FA}"/>
    <pc:docChg chg="addSld modSld">
      <pc:chgData name="sol.dominguez.carnuccio@alumnos.upm.es" userId="S::sol.dominguez.carnuccio@alumnos.upm.es::94cfc047-6a2f-4aec-ae1f-2ec13d5ddaad" providerId="AD" clId="Web-{74F94BDE-4A62-40DA-9471-9CE07FEE32FA}" dt="2020-11-15T17:17:54.095" v="765" actId="20577"/>
      <pc:docMkLst>
        <pc:docMk/>
      </pc:docMkLst>
      <pc:sldChg chg="addSp delSp modSp">
        <pc:chgData name="sol.dominguez.carnuccio@alumnos.upm.es" userId="S::sol.dominguez.carnuccio@alumnos.upm.es::94cfc047-6a2f-4aec-ae1f-2ec13d5ddaad" providerId="AD" clId="Web-{74F94BDE-4A62-40DA-9471-9CE07FEE32FA}" dt="2020-11-15T16:38:04.062" v="371"/>
        <pc:sldMkLst>
          <pc:docMk/>
          <pc:sldMk cId="0" sldId="258"/>
        </pc:sldMkLst>
        <pc:spChg chg="mod">
          <ac:chgData name="sol.dominguez.carnuccio@alumnos.upm.es" userId="S::sol.dominguez.carnuccio@alumnos.upm.es::94cfc047-6a2f-4aec-ae1f-2ec13d5ddaad" providerId="AD" clId="Web-{74F94BDE-4A62-40DA-9471-9CE07FEE32FA}" dt="2020-11-15T16:19:52.055" v="1"/>
          <ac:spMkLst>
            <pc:docMk/>
            <pc:sldMk cId="0" sldId="258"/>
            <ac:spMk id="2" creationId="{17C23109-DA96-46AC-B294-F04AD88F6E3E}"/>
          </ac:spMkLst>
        </pc:spChg>
        <pc:spChg chg="mod">
          <ac:chgData name="sol.dominguez.carnuccio@alumnos.upm.es" userId="S::sol.dominguez.carnuccio@alumnos.upm.es::94cfc047-6a2f-4aec-ae1f-2ec13d5ddaad" providerId="AD" clId="Web-{74F94BDE-4A62-40DA-9471-9CE07FEE32FA}" dt="2020-11-15T16:36:24.184" v="320" actId="20577"/>
          <ac:spMkLst>
            <pc:docMk/>
            <pc:sldMk cId="0" sldId="258"/>
            <ac:spMk id="76" creationId="{00000000-0000-0000-0000-000000000000}"/>
          </ac:spMkLst>
        </pc:spChg>
        <pc:spChg chg="mod">
          <ac:chgData name="sol.dominguez.carnuccio@alumnos.upm.es" userId="S::sol.dominguez.carnuccio@alumnos.upm.es::94cfc047-6a2f-4aec-ae1f-2ec13d5ddaad" providerId="AD" clId="Web-{74F94BDE-4A62-40DA-9471-9CE07FEE32FA}" dt="2020-11-15T16:31:02.303" v="76" actId="14100"/>
          <ac:spMkLst>
            <pc:docMk/>
            <pc:sldMk cId="0" sldId="258"/>
            <ac:spMk id="78" creationId="{00000000-0000-0000-0000-000000000000}"/>
          </ac:spMkLst>
        </pc:spChg>
        <pc:spChg chg="mod">
          <ac:chgData name="sol.dominguez.carnuccio@alumnos.upm.es" userId="S::sol.dominguez.carnuccio@alumnos.upm.es::94cfc047-6a2f-4aec-ae1f-2ec13d5ddaad" providerId="AD" clId="Web-{74F94BDE-4A62-40DA-9471-9CE07FEE32FA}" dt="2020-11-15T16:36:26.450" v="321" actId="20577"/>
          <ac:spMkLst>
            <pc:docMk/>
            <pc:sldMk cId="0" sldId="258"/>
            <ac:spMk id="79" creationId="{00000000-0000-0000-0000-000000000000}"/>
          </ac:spMkLst>
        </pc:spChg>
        <pc:spChg chg="mod">
          <ac:chgData name="sol.dominguez.carnuccio@alumnos.upm.es" userId="S::sol.dominguez.carnuccio@alumnos.upm.es::94cfc047-6a2f-4aec-ae1f-2ec13d5ddaad" providerId="AD" clId="Web-{74F94BDE-4A62-40DA-9471-9CE07FEE32FA}" dt="2020-11-15T16:30:54.146" v="75" actId="20577"/>
          <ac:spMkLst>
            <pc:docMk/>
            <pc:sldMk cId="0" sldId="258"/>
            <ac:spMk id="81" creationId="{00000000-0000-0000-0000-000000000000}"/>
          </ac:spMkLst>
        </pc:spChg>
        <pc:spChg chg="mod">
          <ac:chgData name="sol.dominguez.carnuccio@alumnos.upm.es" userId="S::sol.dominguez.carnuccio@alumnos.upm.es::94cfc047-6a2f-4aec-ae1f-2ec13d5ddaad" providerId="AD" clId="Web-{74F94BDE-4A62-40DA-9471-9CE07FEE32FA}" dt="2020-11-15T16:37:01.827" v="341" actId="20577"/>
          <ac:spMkLst>
            <pc:docMk/>
            <pc:sldMk cId="0" sldId="258"/>
            <ac:spMk id="82" creationId="{00000000-0000-0000-0000-000000000000}"/>
          </ac:spMkLst>
        </pc:spChg>
        <pc:spChg chg="mod">
          <ac:chgData name="sol.dominguez.carnuccio@alumnos.upm.es" userId="S::sol.dominguez.carnuccio@alumnos.upm.es::94cfc047-6a2f-4aec-ae1f-2ec13d5ddaad" providerId="AD" clId="Web-{74F94BDE-4A62-40DA-9471-9CE07FEE32FA}" dt="2020-11-15T16:33:02.399" v="140" actId="20577"/>
          <ac:spMkLst>
            <pc:docMk/>
            <pc:sldMk cId="0" sldId="258"/>
            <ac:spMk id="84" creationId="{00000000-0000-0000-0000-000000000000}"/>
          </ac:spMkLst>
        </pc:spChg>
        <pc:spChg chg="mod">
          <ac:chgData name="sol.dominguez.carnuccio@alumnos.upm.es" userId="S::sol.dominguez.carnuccio@alumnos.upm.es::94cfc047-6a2f-4aec-ae1f-2ec13d5ddaad" providerId="AD" clId="Web-{74F94BDE-4A62-40DA-9471-9CE07FEE32FA}" dt="2020-11-15T16:37:24.343" v="369" actId="20577"/>
          <ac:spMkLst>
            <pc:docMk/>
            <pc:sldMk cId="0" sldId="258"/>
            <ac:spMk id="85" creationId="{00000000-0000-0000-0000-000000000000}"/>
          </ac:spMkLst>
        </pc:spChg>
        <pc:spChg chg="mod">
          <ac:chgData name="sol.dominguez.carnuccio@alumnos.upm.es" userId="S::sol.dominguez.carnuccio@alumnos.upm.es::94cfc047-6a2f-4aec-ae1f-2ec13d5ddaad" providerId="AD" clId="Web-{74F94BDE-4A62-40DA-9471-9CE07FEE32FA}" dt="2020-11-15T16:32:58.571" v="139" actId="20577"/>
          <ac:spMkLst>
            <pc:docMk/>
            <pc:sldMk cId="0" sldId="258"/>
            <ac:spMk id="87" creationId="{00000000-0000-0000-0000-000000000000}"/>
          </ac:spMkLst>
        </pc:spChg>
        <pc:spChg chg="mod">
          <ac:chgData name="sol.dominguez.carnuccio@alumnos.upm.es" userId="S::sol.dominguez.carnuccio@alumnos.upm.es::94cfc047-6a2f-4aec-ae1f-2ec13d5ddaad" providerId="AD" clId="Web-{74F94BDE-4A62-40DA-9471-9CE07FEE32FA}" dt="2020-11-15T16:36:34.467" v="323" actId="20577"/>
          <ac:spMkLst>
            <pc:docMk/>
            <pc:sldMk cId="0" sldId="258"/>
            <ac:spMk id="88" creationId="{00000000-0000-0000-0000-000000000000}"/>
          </ac:spMkLst>
        </pc:spChg>
        <pc:spChg chg="mod">
          <ac:chgData name="sol.dominguez.carnuccio@alumnos.upm.es" userId="S::sol.dominguez.carnuccio@alumnos.upm.es::94cfc047-6a2f-4aec-ae1f-2ec13d5ddaad" providerId="AD" clId="Web-{74F94BDE-4A62-40DA-9471-9CE07FEE32FA}" dt="2020-11-15T16:19:48.789" v="0"/>
          <ac:spMkLst>
            <pc:docMk/>
            <pc:sldMk cId="0" sldId="258"/>
            <ac:spMk id="97" creationId="{00000000-0000-0000-0000-000000000000}"/>
          </ac:spMkLst>
        </pc:spChg>
        <pc:grpChg chg="mod">
          <ac:chgData name="sol.dominguez.carnuccio@alumnos.upm.es" userId="S::sol.dominguez.carnuccio@alumnos.upm.es::94cfc047-6a2f-4aec-ae1f-2ec13d5ddaad" providerId="AD" clId="Web-{74F94BDE-4A62-40DA-9471-9CE07FEE32FA}" dt="2020-11-15T16:32:28.773" v="133" actId="14100"/>
          <ac:grpSpMkLst>
            <pc:docMk/>
            <pc:sldMk cId="0" sldId="258"/>
            <ac:grpSpMk id="74" creationId="{00000000-0000-0000-0000-000000000000}"/>
          </ac:grpSpMkLst>
        </pc:grpChg>
        <pc:grpChg chg="mod">
          <ac:chgData name="sol.dominguez.carnuccio@alumnos.upm.es" userId="S::sol.dominguez.carnuccio@alumnos.upm.es::94cfc047-6a2f-4aec-ae1f-2ec13d5ddaad" providerId="AD" clId="Web-{74F94BDE-4A62-40DA-9471-9CE07FEE32FA}" dt="2020-11-15T16:32:36.383" v="135" actId="14100"/>
          <ac:grpSpMkLst>
            <pc:docMk/>
            <pc:sldMk cId="0" sldId="258"/>
            <ac:grpSpMk id="77" creationId="{00000000-0000-0000-0000-000000000000}"/>
          </ac:grpSpMkLst>
        </pc:grpChg>
        <pc:grpChg chg="mod">
          <ac:chgData name="sol.dominguez.carnuccio@alumnos.upm.es" userId="S::sol.dominguez.carnuccio@alumnos.upm.es::94cfc047-6a2f-4aec-ae1f-2ec13d5ddaad" providerId="AD" clId="Web-{74F94BDE-4A62-40DA-9471-9CE07FEE32FA}" dt="2020-11-15T16:32:40.149" v="136" actId="14100"/>
          <ac:grpSpMkLst>
            <pc:docMk/>
            <pc:sldMk cId="0" sldId="258"/>
            <ac:grpSpMk id="80" creationId="{00000000-0000-0000-0000-000000000000}"/>
          </ac:grpSpMkLst>
        </pc:grpChg>
        <pc:grpChg chg="mod">
          <ac:chgData name="sol.dominguez.carnuccio@alumnos.upm.es" userId="S::sol.dominguez.carnuccio@alumnos.upm.es::94cfc047-6a2f-4aec-ae1f-2ec13d5ddaad" providerId="AD" clId="Web-{74F94BDE-4A62-40DA-9471-9CE07FEE32FA}" dt="2020-11-15T16:32:47.508" v="138" actId="14100"/>
          <ac:grpSpMkLst>
            <pc:docMk/>
            <pc:sldMk cId="0" sldId="258"/>
            <ac:grpSpMk id="86" creationId="{00000000-0000-0000-0000-000000000000}"/>
          </ac:grpSpMkLst>
        </pc:grpChg>
        <pc:picChg chg="add del mod">
          <ac:chgData name="sol.dominguez.carnuccio@alumnos.upm.es" userId="S::sol.dominguez.carnuccio@alumnos.upm.es::94cfc047-6a2f-4aec-ae1f-2ec13d5ddaad" providerId="AD" clId="Web-{74F94BDE-4A62-40DA-9471-9CE07FEE32FA}" dt="2020-11-15T16:38:04.062" v="371"/>
          <ac:picMkLst>
            <pc:docMk/>
            <pc:sldMk cId="0" sldId="258"/>
            <ac:picMk id="3" creationId="{3452F662-AF3D-4664-A61B-89AEAF07239B}"/>
          </ac:picMkLst>
        </pc:picChg>
        <pc:picChg chg="mod">
          <ac:chgData name="sol.dominguez.carnuccio@alumnos.upm.es" userId="S::sol.dominguez.carnuccio@alumnos.upm.es::94cfc047-6a2f-4aec-ae1f-2ec13d5ddaad" providerId="AD" clId="Web-{74F94BDE-4A62-40DA-9471-9CE07FEE32FA}" dt="2020-11-15T16:33:50.306" v="167" actId="1076"/>
          <ac:picMkLst>
            <pc:docMk/>
            <pc:sldMk cId="0" sldId="258"/>
            <ac:picMk id="93" creationId="{00000000-0000-0000-0000-000000000000}"/>
          </ac:picMkLst>
        </pc:picChg>
        <pc:picChg chg="mod">
          <ac:chgData name="sol.dominguez.carnuccio@alumnos.upm.es" userId="S::sol.dominguez.carnuccio@alumnos.upm.es::94cfc047-6a2f-4aec-ae1f-2ec13d5ddaad" providerId="AD" clId="Web-{74F94BDE-4A62-40DA-9471-9CE07FEE32FA}" dt="2020-11-15T16:33:52.291" v="168" actId="1076"/>
          <ac:picMkLst>
            <pc:docMk/>
            <pc:sldMk cId="0" sldId="258"/>
            <ac:picMk id="94" creationId="{00000000-0000-0000-0000-000000000000}"/>
          </ac:picMkLst>
        </pc:picChg>
      </pc:sldChg>
      <pc:sldChg chg="addSp delSp modSp">
        <pc:chgData name="sol.dominguez.carnuccio@alumnos.upm.es" userId="S::sol.dominguez.carnuccio@alumnos.upm.es::94cfc047-6a2f-4aec-ae1f-2ec13d5ddaad" providerId="AD" clId="Web-{74F94BDE-4A62-40DA-9471-9CE07FEE32FA}" dt="2020-11-15T17:05:49.419" v="671" actId="1076"/>
        <pc:sldMkLst>
          <pc:docMk/>
          <pc:sldMk cId="0" sldId="259"/>
        </pc:sldMkLst>
        <pc:spChg chg="add mod">
          <ac:chgData name="sol.dominguez.carnuccio@alumnos.upm.es" userId="S::sol.dominguez.carnuccio@alumnos.upm.es::94cfc047-6a2f-4aec-ae1f-2ec13d5ddaad" providerId="AD" clId="Web-{74F94BDE-4A62-40DA-9471-9CE07FEE32FA}" dt="2020-11-15T16:51:48.022" v="521" actId="1076"/>
          <ac:spMkLst>
            <pc:docMk/>
            <pc:sldMk cId="0" sldId="259"/>
            <ac:spMk id="2" creationId="{89ACB059-4CDE-4690-8C1C-B77FFD2BB8EA}"/>
          </ac:spMkLst>
        </pc:spChg>
        <pc:spChg chg="add mod">
          <ac:chgData name="sol.dominguez.carnuccio@alumnos.upm.es" userId="S::sol.dominguez.carnuccio@alumnos.upm.es::94cfc047-6a2f-4aec-ae1f-2ec13d5ddaad" providerId="AD" clId="Web-{74F94BDE-4A62-40DA-9471-9CE07FEE32FA}" dt="2020-11-15T17:01:04.236" v="627" actId="20577"/>
          <ac:spMkLst>
            <pc:docMk/>
            <pc:sldMk cId="0" sldId="259"/>
            <ac:spMk id="3" creationId="{4FF2F171-933B-4C5F-BEC2-A111257A1954}"/>
          </ac:spMkLst>
        </pc:spChg>
        <pc:spChg chg="add mod">
          <ac:chgData name="sol.dominguez.carnuccio@alumnos.upm.es" userId="S::sol.dominguez.carnuccio@alumnos.upm.es::94cfc047-6a2f-4aec-ae1f-2ec13d5ddaad" providerId="AD" clId="Web-{74F94BDE-4A62-40DA-9471-9CE07FEE32FA}" dt="2020-11-15T17:01:01.533" v="624" actId="20577"/>
          <ac:spMkLst>
            <pc:docMk/>
            <pc:sldMk cId="0" sldId="259"/>
            <ac:spMk id="8" creationId="{F4716FF3-7FDF-4D42-A410-AA1D12AFC33E}"/>
          </ac:spMkLst>
        </pc:spChg>
        <pc:spChg chg="add del">
          <ac:chgData name="sol.dominguez.carnuccio@alumnos.upm.es" userId="S::sol.dominguez.carnuccio@alumnos.upm.es::94cfc047-6a2f-4aec-ae1f-2ec13d5ddaad" providerId="AD" clId="Web-{74F94BDE-4A62-40DA-9471-9CE07FEE32FA}" dt="2020-11-15T16:58:52.421" v="615"/>
          <ac:spMkLst>
            <pc:docMk/>
            <pc:sldMk cId="0" sldId="259"/>
            <ac:spMk id="9" creationId="{B6C91082-0EBD-4636-A48E-4B98ACF06EF0}"/>
          </ac:spMkLst>
        </pc:spChg>
        <pc:spChg chg="mod">
          <ac:chgData name="sol.dominguez.carnuccio@alumnos.upm.es" userId="S::sol.dominguez.carnuccio@alumnos.upm.es::94cfc047-6a2f-4aec-ae1f-2ec13d5ddaad" providerId="AD" clId="Web-{74F94BDE-4A62-40DA-9471-9CE07FEE32FA}" dt="2020-11-15T16:55:24.245" v="561" actId="20577"/>
          <ac:spMkLst>
            <pc:docMk/>
            <pc:sldMk cId="0" sldId="259"/>
            <ac:spMk id="104" creationId="{00000000-0000-0000-0000-000000000000}"/>
          </ac:spMkLst>
        </pc:spChg>
        <pc:spChg chg="mod">
          <ac:chgData name="sol.dominguez.carnuccio@alumnos.upm.es" userId="S::sol.dominguez.carnuccio@alumnos.upm.es::94cfc047-6a2f-4aec-ae1f-2ec13d5ddaad" providerId="AD" clId="Web-{74F94BDE-4A62-40DA-9471-9CE07FEE32FA}" dt="2020-11-15T17:01:59.222" v="637" actId="14100"/>
          <ac:spMkLst>
            <pc:docMk/>
            <pc:sldMk cId="0" sldId="259"/>
            <ac:spMk id="105" creationId="{00000000-0000-0000-0000-000000000000}"/>
          </ac:spMkLst>
        </pc:spChg>
        <pc:picChg chg="add mod modCrop">
          <ac:chgData name="sol.dominguez.carnuccio@alumnos.upm.es" userId="S::sol.dominguez.carnuccio@alumnos.upm.es::94cfc047-6a2f-4aec-ae1f-2ec13d5ddaad" providerId="AD" clId="Web-{74F94BDE-4A62-40DA-9471-9CE07FEE32FA}" dt="2020-11-15T17:00:49.455" v="623"/>
          <ac:picMkLst>
            <pc:docMk/>
            <pc:sldMk cId="0" sldId="259"/>
            <ac:picMk id="4" creationId="{6FE0142D-1335-4D2B-A134-78770EF37053}"/>
          </ac:picMkLst>
        </pc:picChg>
        <pc:picChg chg="add del mod ord">
          <ac:chgData name="sol.dominguez.carnuccio@alumnos.upm.es" userId="S::sol.dominguez.carnuccio@alumnos.upm.es::94cfc047-6a2f-4aec-ae1f-2ec13d5ddaad" providerId="AD" clId="Web-{74F94BDE-4A62-40DA-9471-9CE07FEE32FA}" dt="2020-11-15T17:03:12.416" v="649"/>
          <ac:picMkLst>
            <pc:docMk/>
            <pc:sldMk cId="0" sldId="259"/>
            <ac:picMk id="5" creationId="{3C2C795C-B206-46F5-A4BB-A47A2259CA3C}"/>
          </ac:picMkLst>
        </pc:picChg>
        <pc:picChg chg="add del mod ord">
          <ac:chgData name="sol.dominguez.carnuccio@alumnos.upm.es" userId="S::sol.dominguez.carnuccio@alumnos.upm.es::94cfc047-6a2f-4aec-ae1f-2ec13d5ddaad" providerId="AD" clId="Web-{74F94BDE-4A62-40DA-9471-9CE07FEE32FA}" dt="2020-11-15T17:05:30.200" v="667"/>
          <ac:picMkLst>
            <pc:docMk/>
            <pc:sldMk cId="0" sldId="259"/>
            <ac:picMk id="6" creationId="{C99B4ACD-89DA-4C35-9978-7201B818F933}"/>
          </ac:picMkLst>
        </pc:picChg>
        <pc:picChg chg="add mod ord">
          <ac:chgData name="sol.dominguez.carnuccio@alumnos.upm.es" userId="S::sol.dominguez.carnuccio@alumnos.upm.es::94cfc047-6a2f-4aec-ae1f-2ec13d5ddaad" providerId="AD" clId="Web-{74F94BDE-4A62-40DA-9471-9CE07FEE32FA}" dt="2020-11-15T17:05:49.419" v="671" actId="1076"/>
          <ac:picMkLst>
            <pc:docMk/>
            <pc:sldMk cId="0" sldId="259"/>
            <ac:picMk id="7" creationId="{53E214BF-6500-459E-B645-3076240F8799}"/>
          </ac:picMkLst>
        </pc:picChg>
        <pc:picChg chg="del">
          <ac:chgData name="sol.dominguez.carnuccio@alumnos.upm.es" userId="S::sol.dominguez.carnuccio@alumnos.upm.es::94cfc047-6a2f-4aec-ae1f-2ec13d5ddaad" providerId="AD" clId="Web-{74F94BDE-4A62-40DA-9471-9CE07FEE32FA}" dt="2020-11-15T17:01:35.331" v="632"/>
          <ac:picMkLst>
            <pc:docMk/>
            <pc:sldMk cId="0" sldId="259"/>
            <ac:picMk id="102" creationId="{00000000-0000-0000-0000-000000000000}"/>
          </ac:picMkLst>
        </pc:picChg>
      </pc:sldChg>
      <pc:sldChg chg="addSp delSp modSp">
        <pc:chgData name="sol.dominguez.carnuccio@alumnos.upm.es" userId="S::sol.dominguez.carnuccio@alumnos.upm.es::94cfc047-6a2f-4aec-ae1f-2ec13d5ddaad" providerId="AD" clId="Web-{74F94BDE-4A62-40DA-9471-9CE07FEE32FA}" dt="2020-11-15T17:13:36.728" v="731" actId="1076"/>
        <pc:sldMkLst>
          <pc:docMk/>
          <pc:sldMk cId="0" sldId="260"/>
        </pc:sldMkLst>
        <pc:spChg chg="mod">
          <ac:chgData name="sol.dominguez.carnuccio@alumnos.upm.es" userId="S::sol.dominguez.carnuccio@alumnos.upm.es::94cfc047-6a2f-4aec-ae1f-2ec13d5ddaad" providerId="AD" clId="Web-{74F94BDE-4A62-40DA-9471-9CE07FEE32FA}" dt="2020-11-15T17:13:26.509" v="730" actId="1076"/>
          <ac:spMkLst>
            <pc:docMk/>
            <pc:sldMk cId="0" sldId="260"/>
            <ac:spMk id="112" creationId="{00000000-0000-0000-0000-000000000000}"/>
          </ac:spMkLst>
        </pc:spChg>
        <pc:spChg chg="mod">
          <ac:chgData name="sol.dominguez.carnuccio@alumnos.upm.es" userId="S::sol.dominguez.carnuccio@alumnos.upm.es::94cfc047-6a2f-4aec-ae1f-2ec13d5ddaad" providerId="AD" clId="Web-{74F94BDE-4A62-40DA-9471-9CE07FEE32FA}" dt="2020-11-15T17:06:17.623" v="675" actId="1076"/>
          <ac:spMkLst>
            <pc:docMk/>
            <pc:sldMk cId="0" sldId="260"/>
            <ac:spMk id="113" creationId="{00000000-0000-0000-0000-000000000000}"/>
          </ac:spMkLst>
        </pc:spChg>
        <pc:picChg chg="mod">
          <ac:chgData name="sol.dominguez.carnuccio@alumnos.upm.es" userId="S::sol.dominguez.carnuccio@alumnos.upm.es::94cfc047-6a2f-4aec-ae1f-2ec13d5ddaad" providerId="AD" clId="Web-{74F94BDE-4A62-40DA-9471-9CE07FEE32FA}" dt="2020-11-15T17:13:36.728" v="731" actId="1076"/>
          <ac:picMkLst>
            <pc:docMk/>
            <pc:sldMk cId="0" sldId="260"/>
            <ac:picMk id="2" creationId="{C4FC4985-8D6D-4938-A6E2-40BA8C9035BD}"/>
          </ac:picMkLst>
        </pc:picChg>
        <pc:picChg chg="add del mod ord">
          <ac:chgData name="sol.dominguez.carnuccio@alumnos.upm.es" userId="S::sol.dominguez.carnuccio@alumnos.upm.es::94cfc047-6a2f-4aec-ae1f-2ec13d5ddaad" providerId="AD" clId="Web-{74F94BDE-4A62-40DA-9471-9CE07FEE32FA}" dt="2020-11-15T17:05:56.701" v="672"/>
          <ac:picMkLst>
            <pc:docMk/>
            <pc:sldMk cId="0" sldId="260"/>
            <ac:picMk id="3" creationId="{5AF3BB56-1EC3-47FC-9D78-97E5BCF1C065}"/>
          </ac:picMkLst>
        </pc:picChg>
        <pc:picChg chg="add ord">
          <ac:chgData name="sol.dominguez.carnuccio@alumnos.upm.es" userId="S::sol.dominguez.carnuccio@alumnos.upm.es::94cfc047-6a2f-4aec-ae1f-2ec13d5ddaad" providerId="AD" clId="Web-{74F94BDE-4A62-40DA-9471-9CE07FEE32FA}" dt="2020-11-15T17:06:02.060" v="674"/>
          <ac:picMkLst>
            <pc:docMk/>
            <pc:sldMk cId="0" sldId="260"/>
            <ac:picMk id="4" creationId="{5863627C-EF2D-4570-90AC-347F515C471D}"/>
          </ac:picMkLst>
        </pc:picChg>
        <pc:picChg chg="del">
          <ac:chgData name="sol.dominguez.carnuccio@alumnos.upm.es" userId="S::sol.dominguez.carnuccio@alumnos.upm.es::94cfc047-6a2f-4aec-ae1f-2ec13d5ddaad" providerId="AD" clId="Web-{74F94BDE-4A62-40DA-9471-9CE07FEE32FA}" dt="2020-11-15T17:03:57.355" v="655"/>
          <ac:picMkLst>
            <pc:docMk/>
            <pc:sldMk cId="0" sldId="260"/>
            <ac:picMk id="110" creationId="{00000000-0000-0000-0000-000000000000}"/>
          </ac:picMkLst>
        </pc:picChg>
      </pc:sldChg>
      <pc:sldChg chg="addSp delSp modSp">
        <pc:chgData name="sol.dominguez.carnuccio@alumnos.upm.es" userId="S::sol.dominguez.carnuccio@alumnos.upm.es::94cfc047-6a2f-4aec-ae1f-2ec13d5ddaad" providerId="AD" clId="Web-{74F94BDE-4A62-40DA-9471-9CE07FEE32FA}" dt="2020-11-15T17:16:39.515" v="757" actId="1076"/>
        <pc:sldMkLst>
          <pc:docMk/>
          <pc:sldMk cId="0" sldId="261"/>
        </pc:sldMkLst>
        <pc:spChg chg="mod">
          <ac:chgData name="sol.dominguez.carnuccio@alumnos.upm.es" userId="S::sol.dominguez.carnuccio@alumnos.upm.es::94cfc047-6a2f-4aec-ae1f-2ec13d5ddaad" providerId="AD" clId="Web-{74F94BDE-4A62-40DA-9471-9CE07FEE32FA}" dt="2020-11-15T17:08:28.329" v="695" actId="14100"/>
          <ac:spMkLst>
            <pc:docMk/>
            <pc:sldMk cId="0" sldId="261"/>
            <ac:spMk id="3" creationId="{D3022505-82DF-4E23-A30E-1D70B3C8A738}"/>
          </ac:spMkLst>
        </pc:spChg>
        <pc:spChg chg="add mod">
          <ac:chgData name="sol.dominguez.carnuccio@alumnos.upm.es" userId="S::sol.dominguez.carnuccio@alumnos.upm.es::94cfc047-6a2f-4aec-ae1f-2ec13d5ddaad" providerId="AD" clId="Web-{74F94BDE-4A62-40DA-9471-9CE07FEE32FA}" dt="2020-11-15T17:09:32.768" v="708" actId="1076"/>
          <ac:spMkLst>
            <pc:docMk/>
            <pc:sldMk cId="0" sldId="261"/>
            <ac:spMk id="14" creationId="{79DE927F-768A-4896-BE36-DE5E2FCEED22}"/>
          </ac:spMkLst>
        </pc:spChg>
        <pc:spChg chg="mod">
          <ac:chgData name="sol.dominguez.carnuccio@alumnos.upm.es" userId="S::sol.dominguez.carnuccio@alumnos.upm.es::94cfc047-6a2f-4aec-ae1f-2ec13d5ddaad" providerId="AD" clId="Web-{74F94BDE-4A62-40DA-9471-9CE07FEE32FA}" dt="2020-11-15T17:11:11.379" v="716" actId="20577"/>
          <ac:spMkLst>
            <pc:docMk/>
            <pc:sldMk cId="0" sldId="261"/>
            <ac:spMk id="119" creationId="{00000000-0000-0000-0000-000000000000}"/>
          </ac:spMkLst>
        </pc:spChg>
        <pc:spChg chg="mod">
          <ac:chgData name="sol.dominguez.carnuccio@alumnos.upm.es" userId="S::sol.dominguez.carnuccio@alumnos.upm.es::94cfc047-6a2f-4aec-ae1f-2ec13d5ddaad" providerId="AD" clId="Web-{74F94BDE-4A62-40DA-9471-9CE07FEE32FA}" dt="2020-11-15T17:16:28.421" v="755" actId="1076"/>
          <ac:spMkLst>
            <pc:docMk/>
            <pc:sldMk cId="0" sldId="261"/>
            <ac:spMk id="121" creationId="{00000000-0000-0000-0000-000000000000}"/>
          </ac:spMkLst>
        </pc:spChg>
        <pc:spChg chg="mod">
          <ac:chgData name="sol.dominguez.carnuccio@alumnos.upm.es" userId="S::sol.dominguez.carnuccio@alumnos.upm.es::94cfc047-6a2f-4aec-ae1f-2ec13d5ddaad" providerId="AD" clId="Web-{74F94BDE-4A62-40DA-9471-9CE07FEE32FA}" dt="2020-11-15T17:16:39.515" v="757" actId="1076"/>
          <ac:spMkLst>
            <pc:docMk/>
            <pc:sldMk cId="0" sldId="261"/>
            <ac:spMk id="122" creationId="{00000000-0000-0000-0000-000000000000}"/>
          </ac:spMkLst>
        </pc:spChg>
        <pc:spChg chg="mod">
          <ac:chgData name="sol.dominguez.carnuccio@alumnos.upm.es" userId="S::sol.dominguez.carnuccio@alumnos.upm.es::94cfc047-6a2f-4aec-ae1f-2ec13d5ddaad" providerId="AD" clId="Web-{74F94BDE-4A62-40DA-9471-9CE07FEE32FA}" dt="2020-11-15T17:09:26.205" v="707" actId="1076"/>
          <ac:spMkLst>
            <pc:docMk/>
            <pc:sldMk cId="0" sldId="261"/>
            <ac:spMk id="123" creationId="{00000000-0000-0000-0000-000000000000}"/>
          </ac:spMkLst>
        </pc:spChg>
        <pc:picChg chg="del">
          <ac:chgData name="sol.dominguez.carnuccio@alumnos.upm.es" userId="S::sol.dominguez.carnuccio@alumnos.upm.es::94cfc047-6a2f-4aec-ae1f-2ec13d5ddaad" providerId="AD" clId="Web-{74F94BDE-4A62-40DA-9471-9CE07FEE32FA}" dt="2020-11-15T17:07:53.359" v="689"/>
          <ac:picMkLst>
            <pc:docMk/>
            <pc:sldMk cId="0" sldId="261"/>
            <ac:picMk id="2" creationId="{C214C425-DAC2-4762-ADB8-73EFA38E5AFC}"/>
          </ac:picMkLst>
        </pc:picChg>
        <pc:picChg chg="add mod ord">
          <ac:chgData name="sol.dominguez.carnuccio@alumnos.upm.es" userId="S::sol.dominguez.carnuccio@alumnos.upm.es::94cfc047-6a2f-4aec-ae1f-2ec13d5ddaad" providerId="AD" clId="Web-{74F94BDE-4A62-40DA-9471-9CE07FEE32FA}" dt="2020-11-15T17:08:07.610" v="693" actId="1076"/>
          <ac:picMkLst>
            <pc:docMk/>
            <pc:sldMk cId="0" sldId="261"/>
            <ac:picMk id="4" creationId="{CC6E39F6-C283-4F1F-947B-DA6C782C3C83}"/>
          </ac:picMkLst>
        </pc:picChg>
        <pc:picChg chg="add del">
          <ac:chgData name="sol.dominguez.carnuccio@alumnos.upm.es" userId="S::sol.dominguez.carnuccio@alumnos.upm.es::94cfc047-6a2f-4aec-ae1f-2ec13d5ddaad" providerId="AD" clId="Web-{74F94BDE-4A62-40DA-9471-9CE07FEE32FA}" dt="2020-11-15T17:10:10.034" v="714"/>
          <ac:picMkLst>
            <pc:docMk/>
            <pc:sldMk cId="0" sldId="261"/>
            <ac:picMk id="5" creationId="{3ACB2C68-2CE3-4C7B-A311-A0C7A5FF3954}"/>
          </ac:picMkLst>
        </pc:picChg>
        <pc:picChg chg="mod">
          <ac:chgData name="sol.dominguez.carnuccio@alumnos.upm.es" userId="S::sol.dominguez.carnuccio@alumnos.upm.es::94cfc047-6a2f-4aec-ae1f-2ec13d5ddaad" providerId="AD" clId="Web-{74F94BDE-4A62-40DA-9471-9CE07FEE32FA}" dt="2020-11-15T17:09:26.205" v="706" actId="1076"/>
          <ac:picMkLst>
            <pc:docMk/>
            <pc:sldMk cId="0" sldId="261"/>
            <ac:picMk id="120" creationId="{00000000-0000-0000-0000-000000000000}"/>
          </ac:picMkLst>
        </pc:picChg>
      </pc:sldChg>
      <pc:sldChg chg="addSp delSp modSp">
        <pc:chgData name="sol.dominguez.carnuccio@alumnos.upm.es" userId="S::sol.dominguez.carnuccio@alumnos.upm.es::94cfc047-6a2f-4aec-ae1f-2ec13d5ddaad" providerId="AD" clId="Web-{74F94BDE-4A62-40DA-9471-9CE07FEE32FA}" dt="2020-11-15T17:17:54.095" v="765" actId="20577"/>
        <pc:sldMkLst>
          <pc:docMk/>
          <pc:sldMk cId="4285441864" sldId="264"/>
        </pc:sldMkLst>
        <pc:spChg chg="mod">
          <ac:chgData name="sol.dominguez.carnuccio@alumnos.upm.es" userId="S::sol.dominguez.carnuccio@alumnos.upm.es::94cfc047-6a2f-4aec-ae1f-2ec13d5ddaad" providerId="AD" clId="Web-{74F94BDE-4A62-40DA-9471-9CE07FEE32FA}" dt="2020-11-15T17:06:47.780" v="682" actId="14100"/>
          <ac:spMkLst>
            <pc:docMk/>
            <pc:sldMk cId="4285441864" sldId="264"/>
            <ac:spMk id="3" creationId="{D187AA0E-FBCF-42EE-9ABE-71C21089428B}"/>
          </ac:spMkLst>
        </pc:spChg>
        <pc:spChg chg="mod">
          <ac:chgData name="sol.dominguez.carnuccio@alumnos.upm.es" userId="S::sol.dominguez.carnuccio@alumnos.upm.es::94cfc047-6a2f-4aec-ae1f-2ec13d5ddaad" providerId="AD" clId="Web-{74F94BDE-4A62-40DA-9471-9CE07FEE32FA}" dt="2020-11-15T17:17:54.095" v="765" actId="20577"/>
          <ac:spMkLst>
            <pc:docMk/>
            <pc:sldMk cId="4285441864" sldId="264"/>
            <ac:spMk id="112" creationId="{00000000-0000-0000-0000-000000000000}"/>
          </ac:spMkLst>
        </pc:spChg>
        <pc:picChg chg="del">
          <ac:chgData name="sol.dominguez.carnuccio@alumnos.upm.es" userId="S::sol.dominguez.carnuccio@alumnos.upm.es::94cfc047-6a2f-4aec-ae1f-2ec13d5ddaad" providerId="AD" clId="Web-{74F94BDE-4A62-40DA-9471-9CE07FEE32FA}" dt="2020-11-15T17:04:54.121" v="663"/>
          <ac:picMkLst>
            <pc:docMk/>
            <pc:sldMk cId="4285441864" sldId="264"/>
            <ac:picMk id="2" creationId="{FAE2165C-19E8-462B-BBD1-FCF96B3955F6}"/>
          </ac:picMkLst>
        </pc:picChg>
        <pc:picChg chg="add del mod">
          <ac:chgData name="sol.dominguez.carnuccio@alumnos.upm.es" userId="S::sol.dominguez.carnuccio@alumnos.upm.es::94cfc047-6a2f-4aec-ae1f-2ec13d5ddaad" providerId="AD" clId="Web-{74F94BDE-4A62-40DA-9471-9CE07FEE32FA}" dt="2020-11-15T17:06:25.514" v="676"/>
          <ac:picMkLst>
            <pc:docMk/>
            <pc:sldMk cId="4285441864" sldId="264"/>
            <ac:picMk id="4" creationId="{4077B1B4-A7C8-4D6E-B2CF-D1863DBE0770}"/>
          </ac:picMkLst>
        </pc:picChg>
        <pc:picChg chg="add ord">
          <ac:chgData name="sol.dominguez.carnuccio@alumnos.upm.es" userId="S::sol.dominguez.carnuccio@alumnos.upm.es::94cfc047-6a2f-4aec-ae1f-2ec13d5ddaad" providerId="AD" clId="Web-{74F94BDE-4A62-40DA-9471-9CE07FEE32FA}" dt="2020-11-15T17:06:37.983" v="679"/>
          <ac:picMkLst>
            <pc:docMk/>
            <pc:sldMk cId="4285441864" sldId="264"/>
            <ac:picMk id="5" creationId="{E9770242-629D-41EE-837F-C8AE531C07FF}"/>
          </ac:picMkLst>
        </pc:picChg>
      </pc:sldChg>
      <pc:sldChg chg="addSp delSp modSp">
        <pc:chgData name="sol.dominguez.carnuccio@alumnos.upm.es" userId="S::sol.dominguez.carnuccio@alumnos.upm.es::94cfc047-6a2f-4aec-ae1f-2ec13d5ddaad" providerId="AD" clId="Web-{74F94BDE-4A62-40DA-9471-9CE07FEE32FA}" dt="2020-11-15T17:17:39.891" v="762" actId="20577"/>
        <pc:sldMkLst>
          <pc:docMk/>
          <pc:sldMk cId="2246365559" sldId="265"/>
        </pc:sldMkLst>
        <pc:spChg chg="mod">
          <ac:chgData name="sol.dominguez.carnuccio@alumnos.upm.es" userId="S::sol.dominguez.carnuccio@alumnos.upm.es::94cfc047-6a2f-4aec-ae1f-2ec13d5ddaad" providerId="AD" clId="Web-{74F94BDE-4A62-40DA-9471-9CE07FEE32FA}" dt="2020-11-15T17:17:39.891" v="762" actId="20577"/>
          <ac:spMkLst>
            <pc:docMk/>
            <pc:sldMk cId="2246365559" sldId="265"/>
            <ac:spMk id="112" creationId="{00000000-0000-0000-0000-000000000000}"/>
          </ac:spMkLst>
        </pc:spChg>
        <pc:spChg chg="mod">
          <ac:chgData name="sol.dominguez.carnuccio@alumnos.upm.es" userId="S::sol.dominguez.carnuccio@alumnos.upm.es::94cfc047-6a2f-4aec-ae1f-2ec13d5ddaad" providerId="AD" clId="Web-{74F94BDE-4A62-40DA-9471-9CE07FEE32FA}" dt="2020-11-15T17:07:37.484" v="688" actId="14100"/>
          <ac:spMkLst>
            <pc:docMk/>
            <pc:sldMk cId="2246365559" sldId="265"/>
            <ac:spMk id="113" creationId="{00000000-0000-0000-0000-000000000000}"/>
          </ac:spMkLst>
        </pc:spChg>
        <pc:picChg chg="add ord">
          <ac:chgData name="sol.dominguez.carnuccio@alumnos.upm.es" userId="S::sol.dominguez.carnuccio@alumnos.upm.es::94cfc047-6a2f-4aec-ae1f-2ec13d5ddaad" providerId="AD" clId="Web-{74F94BDE-4A62-40DA-9471-9CE07FEE32FA}" dt="2020-11-15T17:06:59.077" v="685"/>
          <ac:picMkLst>
            <pc:docMk/>
            <pc:sldMk cId="2246365559" sldId="265"/>
            <ac:picMk id="2" creationId="{037F0529-06BC-4F37-A191-45902949DBCC}"/>
          </ac:picMkLst>
        </pc:picChg>
        <pc:picChg chg="del">
          <ac:chgData name="sol.dominguez.carnuccio@alumnos.upm.es" userId="S::sol.dominguez.carnuccio@alumnos.upm.es::94cfc047-6a2f-4aec-ae1f-2ec13d5ddaad" providerId="AD" clId="Web-{74F94BDE-4A62-40DA-9471-9CE07FEE32FA}" dt="2020-11-15T17:06:53.764" v="683"/>
          <ac:picMkLst>
            <pc:docMk/>
            <pc:sldMk cId="2246365559" sldId="265"/>
            <ac:picMk id="110" creationId="{00000000-0000-0000-0000-000000000000}"/>
          </ac:picMkLst>
        </pc:picChg>
      </pc:sldChg>
      <pc:sldChg chg="addSp delSp modSp add replId">
        <pc:chgData name="sol.dominguez.carnuccio@alumnos.upm.es" userId="S::sol.dominguez.carnuccio@alumnos.upm.es::94cfc047-6a2f-4aec-ae1f-2ec13d5ddaad" providerId="AD" clId="Web-{74F94BDE-4A62-40DA-9471-9CE07FEE32FA}" dt="2020-11-15T17:02:58.104" v="648" actId="20577"/>
        <pc:sldMkLst>
          <pc:docMk/>
          <pc:sldMk cId="3822988279" sldId="266"/>
        </pc:sldMkLst>
        <pc:spChg chg="mod">
          <ac:chgData name="sol.dominguez.carnuccio@alumnos.upm.es" userId="S::sol.dominguez.carnuccio@alumnos.upm.es::94cfc047-6a2f-4aec-ae1f-2ec13d5ddaad" providerId="AD" clId="Web-{74F94BDE-4A62-40DA-9471-9CE07FEE32FA}" dt="2020-11-15T17:02:58.104" v="648" actId="20577"/>
          <ac:spMkLst>
            <pc:docMk/>
            <pc:sldMk cId="3822988279" sldId="266"/>
            <ac:spMk id="87" creationId="{00000000-0000-0000-0000-000000000000}"/>
          </ac:spMkLst>
        </pc:spChg>
        <pc:picChg chg="add del mod">
          <ac:chgData name="sol.dominguez.carnuccio@alumnos.upm.es" userId="S::sol.dominguez.carnuccio@alumnos.upm.es::94cfc047-6a2f-4aec-ae1f-2ec13d5ddaad" providerId="AD" clId="Web-{74F94BDE-4A62-40DA-9471-9CE07FEE32FA}" dt="2020-11-15T16:39:33.970" v="380"/>
          <ac:picMkLst>
            <pc:docMk/>
            <pc:sldMk cId="3822988279" sldId="266"/>
            <ac:picMk id="3" creationId="{39C5F0E5-D0D8-4C95-B86D-9FF020306159}"/>
          </ac:picMkLst>
        </pc:picChg>
        <pc:picChg chg="add mod">
          <ac:chgData name="sol.dominguez.carnuccio@alumnos.upm.es" userId="S::sol.dominguez.carnuccio@alumnos.upm.es::94cfc047-6a2f-4aec-ae1f-2ec13d5ddaad" providerId="AD" clId="Web-{74F94BDE-4A62-40DA-9471-9CE07FEE32FA}" dt="2020-11-15T16:39:32.955" v="379" actId="14100"/>
          <ac:picMkLst>
            <pc:docMk/>
            <pc:sldMk cId="3822988279" sldId="266"/>
            <ac:picMk id="4" creationId="{62A626C1-670A-4ED7-A8C1-588017798A35}"/>
          </ac:picMkLst>
        </pc:picChg>
        <pc:picChg chg="add del mod">
          <ac:chgData name="sol.dominguez.carnuccio@alumnos.upm.es" userId="S::sol.dominguez.carnuccio@alumnos.upm.es::94cfc047-6a2f-4aec-ae1f-2ec13d5ddaad" providerId="AD" clId="Web-{74F94BDE-4A62-40DA-9471-9CE07FEE32FA}" dt="2020-11-15T16:41:25.566" v="382"/>
          <ac:picMkLst>
            <pc:docMk/>
            <pc:sldMk cId="3822988279" sldId="266"/>
            <ac:picMk id="5" creationId="{154619DC-FFBC-424A-9BC7-641385A2F1D4}"/>
          </ac:picMkLst>
        </pc:picChg>
        <pc:picChg chg="add mod">
          <ac:chgData name="sol.dominguez.carnuccio@alumnos.upm.es" userId="S::sol.dominguez.carnuccio@alumnos.upm.es::94cfc047-6a2f-4aec-ae1f-2ec13d5ddaad" providerId="AD" clId="Web-{74F94BDE-4A62-40DA-9471-9CE07FEE32FA}" dt="2020-11-15T16:41:53.192" v="386" actId="14100"/>
          <ac:picMkLst>
            <pc:docMk/>
            <pc:sldMk cId="3822988279" sldId="266"/>
            <ac:picMk id="6" creationId="{DEC6EE18-70F9-41E7-A98A-B4766954C6B9}"/>
          </ac:picMkLst>
        </pc:picChg>
        <pc:picChg chg="add del mod">
          <ac:chgData name="sol.dominguez.carnuccio@alumnos.upm.es" userId="S::sol.dominguez.carnuccio@alumnos.upm.es::94cfc047-6a2f-4aec-ae1f-2ec13d5ddaad" providerId="AD" clId="Web-{74F94BDE-4A62-40DA-9471-9CE07FEE32FA}" dt="2020-11-15T17:01:31.956" v="631"/>
          <ac:picMkLst>
            <pc:docMk/>
            <pc:sldMk cId="3822988279" sldId="266"/>
            <ac:picMk id="7" creationId="{013DEDE2-6DA2-44E3-92CA-C8903348B83F}"/>
          </ac:picMkLst>
        </pc:picChg>
      </pc:sldChg>
    </pc:docChg>
  </pc:docChgLst>
  <pc:docChgLst>
    <pc:chgData name="sol.dominguez.carnuccio@alumnos.upm.es" userId="S::sol.dominguez.carnuccio@alumnos.upm.es::94cfc047-6a2f-4aec-ae1f-2ec13d5ddaad" providerId="AD" clId="Web-{03E16EA8-C762-4301-82CF-00A49EA56616}"/>
    <pc:docChg chg="modSld">
      <pc:chgData name="sol.dominguez.carnuccio@alumnos.upm.es" userId="S::sol.dominguez.carnuccio@alumnos.upm.es::94cfc047-6a2f-4aec-ae1f-2ec13d5ddaad" providerId="AD" clId="Web-{03E16EA8-C762-4301-82CF-00A49EA56616}" dt="2020-11-19T18:01:55.057" v="3" actId="1076"/>
      <pc:docMkLst>
        <pc:docMk/>
      </pc:docMkLst>
      <pc:sldChg chg="modSp">
        <pc:chgData name="sol.dominguez.carnuccio@alumnos.upm.es" userId="S::sol.dominguez.carnuccio@alumnos.upm.es::94cfc047-6a2f-4aec-ae1f-2ec13d5ddaad" providerId="AD" clId="Web-{03E16EA8-C762-4301-82CF-00A49EA56616}" dt="2020-11-19T18:01:55.057" v="3" actId="1076"/>
        <pc:sldMkLst>
          <pc:docMk/>
          <pc:sldMk cId="3822988279" sldId="266"/>
        </pc:sldMkLst>
        <pc:picChg chg="mod">
          <ac:chgData name="sol.dominguez.carnuccio@alumnos.upm.es" userId="S::sol.dominguez.carnuccio@alumnos.upm.es::94cfc047-6a2f-4aec-ae1f-2ec13d5ddaad" providerId="AD" clId="Web-{03E16EA8-C762-4301-82CF-00A49EA56616}" dt="2020-11-19T18:01:29.947" v="0" actId="1076"/>
          <ac:picMkLst>
            <pc:docMk/>
            <pc:sldMk cId="3822988279" sldId="266"/>
            <ac:picMk id="3" creationId="{CA0A2CF0-75EE-4BA2-AADA-C4EB07AD1608}"/>
          </ac:picMkLst>
        </pc:picChg>
        <pc:picChg chg="mod">
          <ac:chgData name="sol.dominguez.carnuccio@alumnos.upm.es" userId="S::sol.dominguez.carnuccio@alumnos.upm.es::94cfc047-6a2f-4aec-ae1f-2ec13d5ddaad" providerId="AD" clId="Web-{03E16EA8-C762-4301-82CF-00A49EA56616}" dt="2020-11-19T18:01:38.056" v="1" actId="1076"/>
          <ac:picMkLst>
            <pc:docMk/>
            <pc:sldMk cId="3822988279" sldId="266"/>
            <ac:picMk id="4" creationId="{62A626C1-670A-4ED7-A8C1-588017798A35}"/>
          </ac:picMkLst>
        </pc:picChg>
        <pc:picChg chg="mod">
          <ac:chgData name="sol.dominguez.carnuccio@alumnos.upm.es" userId="S::sol.dominguez.carnuccio@alumnos.upm.es::94cfc047-6a2f-4aec-ae1f-2ec13d5ddaad" providerId="AD" clId="Web-{03E16EA8-C762-4301-82CF-00A49EA56616}" dt="2020-11-19T18:01:55.057" v="3" actId="1076"/>
          <ac:picMkLst>
            <pc:docMk/>
            <pc:sldMk cId="3822988279" sldId="266"/>
            <ac:picMk id="94" creationId="{00000000-0000-0000-0000-000000000000}"/>
          </ac:picMkLst>
        </pc:picChg>
        <pc:picChg chg="mod">
          <ac:chgData name="sol.dominguez.carnuccio@alumnos.upm.es" userId="S::sol.dominguez.carnuccio@alumnos.upm.es::94cfc047-6a2f-4aec-ae1f-2ec13d5ddaad" providerId="AD" clId="Web-{03E16EA8-C762-4301-82CF-00A49EA56616}" dt="2020-11-19T18:01:45.541" v="2" actId="1076"/>
          <ac:picMkLst>
            <pc:docMk/>
            <pc:sldMk cId="3822988279" sldId="266"/>
            <ac:picMk id="95" creationId="{00000000-0000-0000-0000-000000000000}"/>
          </ac:picMkLst>
        </pc:picChg>
      </pc:sldChg>
    </pc:docChg>
  </pc:docChgLst>
  <pc:docChgLst>
    <pc:chgData name="sol.dominguez.carnuccio@alumnos.upm.es" userId="S::sol.dominguez.carnuccio@alumnos.upm.es::94cfc047-6a2f-4aec-ae1f-2ec13d5ddaad" providerId="AD" clId="Web-{99EB85D0-4C0D-4ACD-82CE-303494ECAD3D}"/>
    <pc:docChg chg="modSld">
      <pc:chgData name="sol.dominguez.carnuccio@alumnos.upm.es" userId="S::sol.dominguez.carnuccio@alumnos.upm.es::94cfc047-6a2f-4aec-ae1f-2ec13d5ddaad" providerId="AD" clId="Web-{99EB85D0-4C0D-4ACD-82CE-303494ECAD3D}" dt="2020-11-19T22:18:26.285" v="0"/>
      <pc:docMkLst>
        <pc:docMk/>
      </pc:docMkLst>
      <pc:sldChg chg="modSp">
        <pc:chgData name="sol.dominguez.carnuccio@alumnos.upm.es" userId="S::sol.dominguez.carnuccio@alumnos.upm.es::94cfc047-6a2f-4aec-ae1f-2ec13d5ddaad" providerId="AD" clId="Web-{99EB85D0-4C0D-4ACD-82CE-303494ECAD3D}" dt="2020-11-19T22:18:26.285" v="0"/>
        <pc:sldMkLst>
          <pc:docMk/>
          <pc:sldMk cId="0" sldId="259"/>
        </pc:sldMkLst>
        <pc:spChg chg="mod">
          <ac:chgData name="sol.dominguez.carnuccio@alumnos.upm.es" userId="S::sol.dominguez.carnuccio@alumnos.upm.es::94cfc047-6a2f-4aec-ae1f-2ec13d5ddaad" providerId="AD" clId="Web-{99EB85D0-4C0D-4ACD-82CE-303494ECAD3D}" dt="2020-11-19T22:18:26.285" v="0"/>
          <ac:spMkLst>
            <pc:docMk/>
            <pc:sldMk cId="0" sldId="259"/>
            <ac:spMk id="2" creationId="{89ACB059-4CDE-4690-8C1C-B77FFD2BB8EA}"/>
          </ac:spMkLst>
        </pc:spChg>
      </pc:sldChg>
    </pc:docChg>
  </pc:docChgLst>
  <pc:docChgLst>
    <pc:chgData name="jose.dperez@alumnos.upm.es" userId="S::jose.dperez@alumnos.upm.es::5b76bbb2-e5bf-4384-bbef-86cde0a36228" providerId="AD" clId="Web-{FEE49F32-19A5-4C2A-B141-238CF9C6422C}"/>
    <pc:docChg chg="modSld">
      <pc:chgData name="jose.dperez@alumnos.upm.es" userId="S::jose.dperez@alumnos.upm.es::5b76bbb2-e5bf-4384-bbef-86cde0a36228" providerId="AD" clId="Web-{FEE49F32-19A5-4C2A-B141-238CF9C6422C}" dt="2020-11-15T17:07:26.428" v="439" actId="20577"/>
      <pc:docMkLst>
        <pc:docMk/>
      </pc:docMkLst>
      <pc:sldChg chg="modSp">
        <pc:chgData name="jose.dperez@alumnos.upm.es" userId="S::jose.dperez@alumnos.upm.es::5b76bbb2-e5bf-4384-bbef-86cde0a36228" providerId="AD" clId="Web-{FEE49F32-19A5-4C2A-B141-238CF9C6422C}" dt="2020-11-15T16:34:19.703" v="4" actId="20577"/>
        <pc:sldMkLst>
          <pc:docMk/>
          <pc:sldMk cId="0" sldId="260"/>
        </pc:sldMkLst>
        <pc:spChg chg="mod">
          <ac:chgData name="jose.dperez@alumnos.upm.es" userId="S::jose.dperez@alumnos.upm.es::5b76bbb2-e5bf-4384-bbef-86cde0a36228" providerId="AD" clId="Web-{FEE49F32-19A5-4C2A-B141-238CF9C6422C}" dt="2020-11-15T16:34:19.703" v="4" actId="20577"/>
          <ac:spMkLst>
            <pc:docMk/>
            <pc:sldMk cId="0" sldId="260"/>
            <ac:spMk id="111" creationId="{00000000-0000-0000-0000-000000000000}"/>
          </ac:spMkLst>
        </pc:spChg>
      </pc:sldChg>
      <pc:sldChg chg="addSp delSp modSp">
        <pc:chgData name="jose.dperez@alumnos.upm.es" userId="S::jose.dperez@alumnos.upm.es::5b76bbb2-e5bf-4384-bbef-86cde0a36228" providerId="AD" clId="Web-{FEE49F32-19A5-4C2A-B141-238CF9C6422C}" dt="2020-11-15T17:07:26.428" v="439" actId="20577"/>
        <pc:sldMkLst>
          <pc:docMk/>
          <pc:sldMk cId="4285441864" sldId="264"/>
        </pc:sldMkLst>
        <pc:spChg chg="add">
          <ac:chgData name="jose.dperez@alumnos.upm.es" userId="S::jose.dperez@alumnos.upm.es::5b76bbb2-e5bf-4384-bbef-86cde0a36228" providerId="AD" clId="Web-{FEE49F32-19A5-4C2A-B141-238CF9C6422C}" dt="2020-11-15T16:35:38.080" v="23"/>
          <ac:spMkLst>
            <pc:docMk/>
            <pc:sldMk cId="4285441864" sldId="264"/>
            <ac:spMk id="3" creationId="{D187AA0E-FBCF-42EE-9ABE-71C21089428B}"/>
          </ac:spMkLst>
        </pc:spChg>
        <pc:spChg chg="mod">
          <ac:chgData name="jose.dperez@alumnos.upm.es" userId="S::jose.dperez@alumnos.upm.es::5b76bbb2-e5bf-4384-bbef-86cde0a36228" providerId="AD" clId="Web-{FEE49F32-19A5-4C2A-B141-238CF9C6422C}" dt="2020-11-15T16:34:25.859" v="6" actId="20577"/>
          <ac:spMkLst>
            <pc:docMk/>
            <pc:sldMk cId="4285441864" sldId="264"/>
            <ac:spMk id="111" creationId="{00000000-0000-0000-0000-000000000000}"/>
          </ac:spMkLst>
        </pc:spChg>
        <pc:spChg chg="mod">
          <ac:chgData name="jose.dperez@alumnos.upm.es" userId="S::jose.dperez@alumnos.upm.es::5b76bbb2-e5bf-4384-bbef-86cde0a36228" providerId="AD" clId="Web-{FEE49F32-19A5-4C2A-B141-238CF9C6422C}" dt="2020-11-15T17:07:26.428" v="439" actId="20577"/>
          <ac:spMkLst>
            <pc:docMk/>
            <pc:sldMk cId="4285441864" sldId="264"/>
            <ac:spMk id="112" creationId="{00000000-0000-0000-0000-000000000000}"/>
          </ac:spMkLst>
        </pc:spChg>
        <pc:spChg chg="del mod">
          <ac:chgData name="jose.dperez@alumnos.upm.es" userId="S::jose.dperez@alumnos.upm.es::5b76bbb2-e5bf-4384-bbef-86cde0a36228" providerId="AD" clId="Web-{FEE49F32-19A5-4C2A-B141-238CF9C6422C}" dt="2020-11-15T16:35:36.752" v="20"/>
          <ac:spMkLst>
            <pc:docMk/>
            <pc:sldMk cId="4285441864" sldId="264"/>
            <ac:spMk id="113" creationId="{00000000-0000-0000-0000-000000000000}"/>
          </ac:spMkLst>
        </pc:spChg>
        <pc:picChg chg="add">
          <ac:chgData name="jose.dperez@alumnos.upm.es" userId="S::jose.dperez@alumnos.upm.es::5b76bbb2-e5bf-4384-bbef-86cde0a36228" providerId="AD" clId="Web-{FEE49F32-19A5-4C2A-B141-238CF9C6422C}" dt="2020-11-15T16:35:37.892" v="22"/>
          <ac:picMkLst>
            <pc:docMk/>
            <pc:sldMk cId="4285441864" sldId="264"/>
            <ac:picMk id="2" creationId="{FAE2165C-19E8-462B-BBD1-FCF96B3955F6}"/>
          </ac:picMkLst>
        </pc:picChg>
        <pc:picChg chg="del mod">
          <ac:chgData name="jose.dperez@alumnos.upm.es" userId="S::jose.dperez@alumnos.upm.es::5b76bbb2-e5bf-4384-bbef-86cde0a36228" providerId="AD" clId="Web-{FEE49F32-19A5-4C2A-B141-238CF9C6422C}" dt="2020-11-15T16:35:36.752" v="21"/>
          <ac:picMkLst>
            <pc:docMk/>
            <pc:sldMk cId="4285441864" sldId="264"/>
            <ac:picMk id="110" creationId="{00000000-0000-0000-0000-000000000000}"/>
          </ac:picMkLst>
        </pc:picChg>
      </pc:sldChg>
    </pc:docChg>
  </pc:docChgLst>
  <pc:docChgLst>
    <pc:chgData name="e.aymerich@alumnos.upm.es" userId="S::e.aymerich@alumnos.upm.es::32da118e-66c9-4d86-a689-f6b1f4916dcc" providerId="AD" clId="Web-{6DADDCBB-9A1C-4770-95C9-2DD19610AC3C}"/>
    <pc:docChg chg="addSld modSld">
      <pc:chgData name="e.aymerich@alumnos.upm.es" userId="S::e.aymerich@alumnos.upm.es::32da118e-66c9-4d86-a689-f6b1f4916dcc" providerId="AD" clId="Web-{6DADDCBB-9A1C-4770-95C9-2DD19610AC3C}" dt="2020-11-19T22:39:38.566" v="15" actId="1076"/>
      <pc:docMkLst>
        <pc:docMk/>
      </pc:docMkLst>
      <pc:sldChg chg="addSp delSp modSp add replId">
        <pc:chgData name="e.aymerich@alumnos.upm.es" userId="S::e.aymerich@alumnos.upm.es::32da118e-66c9-4d86-a689-f6b1f4916dcc" providerId="AD" clId="Web-{6DADDCBB-9A1C-4770-95C9-2DD19610AC3C}" dt="2020-11-19T22:39:38.566" v="15" actId="1076"/>
        <pc:sldMkLst>
          <pc:docMk/>
          <pc:sldMk cId="2217742838" sldId="267"/>
        </pc:sldMkLst>
        <pc:spChg chg="add del mod">
          <ac:chgData name="e.aymerich@alumnos.upm.es" userId="S::e.aymerich@alumnos.upm.es::32da118e-66c9-4d86-a689-f6b1f4916dcc" providerId="AD" clId="Web-{6DADDCBB-9A1C-4770-95C9-2DD19610AC3C}" dt="2020-11-19T22:39:02.486" v="2"/>
          <ac:spMkLst>
            <pc:docMk/>
            <pc:sldMk cId="2217742838" sldId="267"/>
            <ac:spMk id="5" creationId="{93CD2AB6-AC6C-49AC-8B80-DCDED2968ED0}"/>
          </ac:spMkLst>
        </pc:spChg>
        <pc:spChg chg="del">
          <ac:chgData name="e.aymerich@alumnos.upm.es" userId="S::e.aymerich@alumnos.upm.es::32da118e-66c9-4d86-a689-f6b1f4916dcc" providerId="AD" clId="Web-{6DADDCBB-9A1C-4770-95C9-2DD19610AC3C}" dt="2020-11-19T22:39:06.392" v="6"/>
          <ac:spMkLst>
            <pc:docMk/>
            <pc:sldMk cId="2217742838" sldId="267"/>
            <ac:spMk id="14" creationId="{79DE927F-768A-4896-BE36-DE5E2FCEED22}"/>
          </ac:spMkLst>
        </pc:spChg>
        <pc:spChg chg="del">
          <ac:chgData name="e.aymerich@alumnos.upm.es" userId="S::e.aymerich@alumnos.upm.es::32da118e-66c9-4d86-a689-f6b1f4916dcc" providerId="AD" clId="Web-{6DADDCBB-9A1C-4770-95C9-2DD19610AC3C}" dt="2020-11-19T22:39:00.376" v="1"/>
          <ac:spMkLst>
            <pc:docMk/>
            <pc:sldMk cId="2217742838" sldId="267"/>
            <ac:spMk id="119" creationId="{00000000-0000-0000-0000-000000000000}"/>
          </ac:spMkLst>
        </pc:spChg>
        <pc:spChg chg="del">
          <ac:chgData name="e.aymerich@alumnos.upm.es" userId="S::e.aymerich@alumnos.upm.es::32da118e-66c9-4d86-a689-f6b1f4916dcc" providerId="AD" clId="Web-{6DADDCBB-9A1C-4770-95C9-2DD19610AC3C}" dt="2020-11-19T22:39:03.705" v="3"/>
          <ac:spMkLst>
            <pc:docMk/>
            <pc:sldMk cId="2217742838" sldId="267"/>
            <ac:spMk id="121" creationId="{00000000-0000-0000-0000-000000000000}"/>
          </ac:spMkLst>
        </pc:spChg>
        <pc:spChg chg="del">
          <ac:chgData name="e.aymerich@alumnos.upm.es" userId="S::e.aymerich@alumnos.upm.es::32da118e-66c9-4d86-a689-f6b1f4916dcc" providerId="AD" clId="Web-{6DADDCBB-9A1C-4770-95C9-2DD19610AC3C}" dt="2020-11-19T22:39:04.799" v="4"/>
          <ac:spMkLst>
            <pc:docMk/>
            <pc:sldMk cId="2217742838" sldId="267"/>
            <ac:spMk id="122" creationId="{00000000-0000-0000-0000-000000000000}"/>
          </ac:spMkLst>
        </pc:spChg>
        <pc:spChg chg="del">
          <ac:chgData name="e.aymerich@alumnos.upm.es" userId="S::e.aymerich@alumnos.upm.es::32da118e-66c9-4d86-a689-f6b1f4916dcc" providerId="AD" clId="Web-{6DADDCBB-9A1C-4770-95C9-2DD19610AC3C}" dt="2020-11-19T22:39:05.767" v="5"/>
          <ac:spMkLst>
            <pc:docMk/>
            <pc:sldMk cId="2217742838" sldId="267"/>
            <ac:spMk id="123" creationId="{00000000-0000-0000-0000-000000000000}"/>
          </ac:spMkLst>
        </pc:spChg>
        <pc:picChg chg="add mod modCrop">
          <ac:chgData name="e.aymerich@alumnos.upm.es" userId="S::e.aymerich@alumnos.upm.es::32da118e-66c9-4d86-a689-f6b1f4916dcc" providerId="AD" clId="Web-{6DADDCBB-9A1C-4770-95C9-2DD19610AC3C}" dt="2020-11-19T22:39:38.566" v="15" actId="1076"/>
          <ac:picMkLst>
            <pc:docMk/>
            <pc:sldMk cId="2217742838" sldId="267"/>
            <ac:picMk id="6" creationId="{1AF186A3-601C-4D11-BC39-0B924E869B1F}"/>
          </ac:picMkLst>
        </pc:picChg>
        <pc:picChg chg="del">
          <ac:chgData name="e.aymerich@alumnos.upm.es" userId="S::e.aymerich@alumnos.upm.es::32da118e-66c9-4d86-a689-f6b1f4916dcc" providerId="AD" clId="Web-{6DADDCBB-9A1C-4770-95C9-2DD19610AC3C}" dt="2020-11-19T22:39:07.142" v="7"/>
          <ac:picMkLst>
            <pc:docMk/>
            <pc:sldMk cId="2217742838" sldId="267"/>
            <ac:picMk id="120" creationId="{00000000-0000-0000-0000-000000000000}"/>
          </ac:picMkLst>
        </pc:picChg>
      </pc:sldChg>
    </pc:docChg>
  </pc:docChgLst>
  <pc:docChgLst>
    <pc:chgData name="r.timermans@alumnos.upm.es" userId="S::r.timermans@alumnos.upm.es::c627dd2c-d7e9-4ebe-8dd7-3517c3db14ce" providerId="AD" clId="Web-{F9C3DFF2-38FA-4D95-B19B-95BF9C146574}"/>
    <pc:docChg chg="delSld modSld">
      <pc:chgData name="r.timermans@alumnos.upm.es" userId="S::r.timermans@alumnos.upm.es::c627dd2c-d7e9-4ebe-8dd7-3517c3db14ce" providerId="AD" clId="Web-{F9C3DFF2-38FA-4D95-B19B-95BF9C146574}" dt="2020-11-15T17:11:44.959" v="468" actId="1076"/>
      <pc:docMkLst>
        <pc:docMk/>
      </pc:docMkLst>
      <pc:sldChg chg="modSp del">
        <pc:chgData name="r.timermans@alumnos.upm.es" userId="S::r.timermans@alumnos.upm.es::c627dd2c-d7e9-4ebe-8dd7-3517c3db14ce" providerId="AD" clId="Web-{F9C3DFF2-38FA-4D95-B19B-95BF9C146574}" dt="2020-11-15T16:48:20.896" v="426"/>
        <pc:sldMkLst>
          <pc:docMk/>
          <pc:sldMk cId="0" sldId="258"/>
        </pc:sldMkLst>
        <pc:spChg chg="mod">
          <ac:chgData name="r.timermans@alumnos.upm.es" userId="S::r.timermans@alumnos.upm.es::c627dd2c-d7e9-4ebe-8dd7-3517c3db14ce" providerId="AD" clId="Web-{F9C3DFF2-38FA-4D95-B19B-95BF9C146574}" dt="2020-11-15T16:29:46.227" v="243" actId="20577"/>
          <ac:spMkLst>
            <pc:docMk/>
            <pc:sldMk cId="0" sldId="258"/>
            <ac:spMk id="79" creationId="{00000000-0000-0000-0000-000000000000}"/>
          </ac:spMkLst>
        </pc:spChg>
        <pc:spChg chg="mod">
          <ac:chgData name="r.timermans@alumnos.upm.es" userId="S::r.timermans@alumnos.upm.es::c627dd2c-d7e9-4ebe-8dd7-3517c3db14ce" providerId="AD" clId="Web-{F9C3DFF2-38FA-4D95-B19B-95BF9C146574}" dt="2020-11-15T16:30:35.196" v="246" actId="20577"/>
          <ac:spMkLst>
            <pc:docMk/>
            <pc:sldMk cId="0" sldId="258"/>
            <ac:spMk id="82" creationId="{00000000-0000-0000-0000-000000000000}"/>
          </ac:spMkLst>
        </pc:spChg>
        <pc:grpChg chg="mod">
          <ac:chgData name="r.timermans@alumnos.upm.es" userId="S::r.timermans@alumnos.upm.es::c627dd2c-d7e9-4ebe-8dd7-3517c3db14ce" providerId="AD" clId="Web-{F9C3DFF2-38FA-4D95-B19B-95BF9C146574}" dt="2020-11-15T16:29:09.398" v="240" actId="1076"/>
          <ac:grpSpMkLst>
            <pc:docMk/>
            <pc:sldMk cId="0" sldId="258"/>
            <ac:grpSpMk id="77" creationId="{00000000-0000-0000-0000-000000000000}"/>
          </ac:grpSpMkLst>
        </pc:grpChg>
      </pc:sldChg>
      <pc:sldChg chg="addSp modSp">
        <pc:chgData name="r.timermans@alumnos.upm.es" userId="S::r.timermans@alumnos.upm.es::c627dd2c-d7e9-4ebe-8dd7-3517c3db14ce" providerId="AD" clId="Web-{F9C3DFF2-38FA-4D95-B19B-95BF9C146574}" dt="2020-11-15T17:11:44.959" v="468" actId="1076"/>
        <pc:sldMkLst>
          <pc:docMk/>
          <pc:sldMk cId="0" sldId="260"/>
        </pc:sldMkLst>
        <pc:spChg chg="mod">
          <ac:chgData name="r.timermans@alumnos.upm.es" userId="S::r.timermans@alumnos.upm.es::c627dd2c-d7e9-4ebe-8dd7-3517c3db14ce" providerId="AD" clId="Web-{F9C3DFF2-38FA-4D95-B19B-95BF9C146574}" dt="2020-11-15T16:58:38.075" v="443"/>
          <ac:spMkLst>
            <pc:docMk/>
            <pc:sldMk cId="0" sldId="260"/>
            <ac:spMk id="112" creationId="{00000000-0000-0000-0000-000000000000}"/>
          </ac:spMkLst>
        </pc:spChg>
        <pc:picChg chg="add mod">
          <ac:chgData name="r.timermans@alumnos.upm.es" userId="S::r.timermans@alumnos.upm.es::c627dd2c-d7e9-4ebe-8dd7-3517c3db14ce" providerId="AD" clId="Web-{F9C3DFF2-38FA-4D95-B19B-95BF9C146574}" dt="2020-11-15T17:11:44.959" v="468" actId="1076"/>
          <ac:picMkLst>
            <pc:docMk/>
            <pc:sldMk cId="0" sldId="260"/>
            <ac:picMk id="2" creationId="{C4FC4985-8D6D-4938-A6E2-40BA8C9035BD}"/>
          </ac:picMkLst>
        </pc:picChg>
      </pc:sldChg>
      <pc:sldChg chg="modSp">
        <pc:chgData name="r.timermans@alumnos.upm.es" userId="S::r.timermans@alumnos.upm.es::c627dd2c-d7e9-4ebe-8dd7-3517c3db14ce" providerId="AD" clId="Web-{F9C3DFF2-38FA-4D95-B19B-95BF9C146574}" dt="2020-11-15T16:08:58.962" v="98" actId="1076"/>
        <pc:sldMkLst>
          <pc:docMk/>
          <pc:sldMk cId="0" sldId="261"/>
        </pc:sldMkLst>
        <pc:spChg chg="mod">
          <ac:chgData name="r.timermans@alumnos.upm.es" userId="S::r.timermans@alumnos.upm.es::c627dd2c-d7e9-4ebe-8dd7-3517c3db14ce" providerId="AD" clId="Web-{F9C3DFF2-38FA-4D95-B19B-95BF9C146574}" dt="2020-11-15T16:08:58.962" v="98" actId="1076"/>
          <ac:spMkLst>
            <pc:docMk/>
            <pc:sldMk cId="0" sldId="261"/>
            <ac:spMk id="118" creationId="{00000000-0000-0000-0000-000000000000}"/>
          </ac:spMkLst>
        </pc:spChg>
      </pc:sldChg>
      <pc:sldChg chg="modSp">
        <pc:chgData name="r.timermans@alumnos.upm.es" userId="S::r.timermans@alumnos.upm.es::c627dd2c-d7e9-4ebe-8dd7-3517c3db14ce" providerId="AD" clId="Web-{F9C3DFF2-38FA-4D95-B19B-95BF9C146574}" dt="2020-11-15T17:03:57.423" v="463" actId="20577"/>
        <pc:sldMkLst>
          <pc:docMk/>
          <pc:sldMk cId="2246365559" sldId="265"/>
        </pc:sldMkLst>
        <pc:spChg chg="mod">
          <ac:chgData name="r.timermans@alumnos.upm.es" userId="S::r.timermans@alumnos.upm.es::c627dd2c-d7e9-4ebe-8dd7-3517c3db14ce" providerId="AD" clId="Web-{F9C3DFF2-38FA-4D95-B19B-95BF9C146574}" dt="2020-11-15T17:03:14.219" v="462" actId="20577"/>
          <ac:spMkLst>
            <pc:docMk/>
            <pc:sldMk cId="2246365559" sldId="265"/>
            <ac:spMk id="111" creationId="{00000000-0000-0000-0000-000000000000}"/>
          </ac:spMkLst>
        </pc:spChg>
        <pc:spChg chg="mod">
          <ac:chgData name="r.timermans@alumnos.upm.es" userId="S::r.timermans@alumnos.upm.es::c627dd2c-d7e9-4ebe-8dd7-3517c3db14ce" providerId="AD" clId="Web-{F9C3DFF2-38FA-4D95-B19B-95BF9C146574}" dt="2020-11-15T17:03:57.423" v="463" actId="20577"/>
          <ac:spMkLst>
            <pc:docMk/>
            <pc:sldMk cId="2246365559" sldId="265"/>
            <ac:spMk id="112" creationId="{00000000-0000-0000-0000-000000000000}"/>
          </ac:spMkLst>
        </pc:spChg>
      </pc:sldChg>
      <pc:sldChg chg="modSp">
        <pc:chgData name="r.timermans@alumnos.upm.es" userId="S::r.timermans@alumnos.upm.es::c627dd2c-d7e9-4ebe-8dd7-3517c3db14ce" providerId="AD" clId="Web-{F9C3DFF2-38FA-4D95-B19B-95BF9C146574}" dt="2020-11-15T17:05:06.486" v="467" actId="20577"/>
        <pc:sldMkLst>
          <pc:docMk/>
          <pc:sldMk cId="3822988279" sldId="266"/>
        </pc:sldMkLst>
        <pc:spChg chg="mod">
          <ac:chgData name="r.timermans@alumnos.upm.es" userId="S::r.timermans@alumnos.upm.es::c627dd2c-d7e9-4ebe-8dd7-3517c3db14ce" providerId="AD" clId="Web-{F9C3DFF2-38FA-4D95-B19B-95BF9C146574}" dt="2020-11-15T17:05:06.486" v="467" actId="20577"/>
          <ac:spMkLst>
            <pc:docMk/>
            <pc:sldMk cId="3822988279" sldId="266"/>
            <ac:spMk id="88" creationId="{00000000-0000-0000-0000-000000000000}"/>
          </ac:spMkLst>
        </pc:spChg>
        <pc:picChg chg="mod">
          <ac:chgData name="r.timermans@alumnos.upm.es" userId="S::r.timermans@alumnos.upm.es::c627dd2c-d7e9-4ebe-8dd7-3517c3db14ce" providerId="AD" clId="Web-{F9C3DFF2-38FA-4D95-B19B-95BF9C146574}" dt="2020-11-15T16:48:36.740" v="427" actId="1076"/>
          <ac:picMkLst>
            <pc:docMk/>
            <pc:sldMk cId="3822988279" sldId="266"/>
            <ac:picMk id="94" creationId="{00000000-0000-0000-0000-000000000000}"/>
          </ac:picMkLst>
        </pc:picChg>
      </pc:sldChg>
    </pc:docChg>
  </pc:docChgLst>
  <pc:docChgLst>
    <pc:chgData name="sol.dominguez.carnuccio@alumnos.upm.es" userId="S::sol.dominguez.carnuccio@alumnos.upm.es::94cfc047-6a2f-4aec-ae1f-2ec13d5ddaad" providerId="AD" clId="Web-{89409880-8119-4C04-820E-64E2121113BD}"/>
    <pc:docChg chg="modSld">
      <pc:chgData name="sol.dominguez.carnuccio@alumnos.upm.es" userId="S::sol.dominguez.carnuccio@alumnos.upm.es::94cfc047-6a2f-4aec-ae1f-2ec13d5ddaad" providerId="AD" clId="Web-{89409880-8119-4C04-820E-64E2121113BD}" dt="2020-11-19T18:00:00.013" v="5" actId="1076"/>
      <pc:docMkLst>
        <pc:docMk/>
      </pc:docMkLst>
      <pc:sldChg chg="addSp modSp">
        <pc:chgData name="sol.dominguez.carnuccio@alumnos.upm.es" userId="S::sol.dominguez.carnuccio@alumnos.upm.es::94cfc047-6a2f-4aec-ae1f-2ec13d5ddaad" providerId="AD" clId="Web-{89409880-8119-4C04-820E-64E2121113BD}" dt="2020-11-19T18:00:00.013" v="5" actId="1076"/>
        <pc:sldMkLst>
          <pc:docMk/>
          <pc:sldMk cId="3822988279" sldId="266"/>
        </pc:sldMkLst>
        <pc:picChg chg="add mod">
          <ac:chgData name="sol.dominguez.carnuccio@alumnos.upm.es" userId="S::sol.dominguez.carnuccio@alumnos.upm.es::94cfc047-6a2f-4aec-ae1f-2ec13d5ddaad" providerId="AD" clId="Web-{89409880-8119-4C04-820E-64E2121113BD}" dt="2020-11-19T18:00:00.013" v="5" actId="1076"/>
          <ac:picMkLst>
            <pc:docMk/>
            <pc:sldMk cId="3822988279" sldId="266"/>
            <ac:picMk id="3" creationId="{CA0A2CF0-75EE-4BA2-AADA-C4EB07AD1608}"/>
          </ac:picMkLst>
        </pc:picChg>
      </pc:sldChg>
    </pc:docChg>
  </pc:docChgLst>
  <pc:docChgLst>
    <pc:chgData name="sol.dominguez.carnuccio@alumnos.upm.es" userId="S::sol.dominguez.carnuccio@alumnos.upm.es::94cfc047-6a2f-4aec-ae1f-2ec13d5ddaad" providerId="AD" clId="Web-{0E77E7F0-77C4-480F-85E5-366CE684E262}"/>
    <pc:docChg chg="modSld">
      <pc:chgData name="sol.dominguez.carnuccio@alumnos.upm.es" userId="S::sol.dominguez.carnuccio@alumnos.upm.es::94cfc047-6a2f-4aec-ae1f-2ec13d5ddaad" providerId="AD" clId="Web-{0E77E7F0-77C4-480F-85E5-366CE684E262}" dt="2020-11-19T18:03:57.413" v="10" actId="1076"/>
      <pc:docMkLst>
        <pc:docMk/>
      </pc:docMkLst>
      <pc:sldChg chg="modSp">
        <pc:chgData name="sol.dominguez.carnuccio@alumnos.upm.es" userId="S::sol.dominguez.carnuccio@alumnos.upm.es::94cfc047-6a2f-4aec-ae1f-2ec13d5ddaad" providerId="AD" clId="Web-{0E77E7F0-77C4-480F-85E5-366CE684E262}" dt="2020-11-19T18:03:57.413" v="10" actId="1076"/>
        <pc:sldMkLst>
          <pc:docMk/>
          <pc:sldMk cId="3822988279" sldId="266"/>
        </pc:sldMkLst>
        <pc:picChg chg="mod">
          <ac:chgData name="sol.dominguez.carnuccio@alumnos.upm.es" userId="S::sol.dominguez.carnuccio@alumnos.upm.es::94cfc047-6a2f-4aec-ae1f-2ec13d5ddaad" providerId="AD" clId="Web-{0E77E7F0-77C4-480F-85E5-366CE684E262}" dt="2020-11-19T18:03:49.975" v="7" actId="1076"/>
          <ac:picMkLst>
            <pc:docMk/>
            <pc:sldMk cId="3822988279" sldId="266"/>
            <ac:picMk id="3" creationId="{CA0A2CF0-75EE-4BA2-AADA-C4EB07AD1608}"/>
          </ac:picMkLst>
        </pc:picChg>
        <pc:picChg chg="mod">
          <ac:chgData name="sol.dominguez.carnuccio@alumnos.upm.es" userId="S::sol.dominguez.carnuccio@alumnos.upm.es::94cfc047-6a2f-4aec-ae1f-2ec13d5ddaad" providerId="AD" clId="Web-{0E77E7F0-77C4-480F-85E5-366CE684E262}" dt="2020-11-19T18:03:42.209" v="3" actId="1076"/>
          <ac:picMkLst>
            <pc:docMk/>
            <pc:sldMk cId="3822988279" sldId="266"/>
            <ac:picMk id="4" creationId="{62A626C1-670A-4ED7-A8C1-588017798A35}"/>
          </ac:picMkLst>
        </pc:picChg>
        <pc:picChg chg="mod">
          <ac:chgData name="sol.dominguez.carnuccio@alumnos.upm.es" userId="S::sol.dominguez.carnuccio@alumnos.upm.es::94cfc047-6a2f-4aec-ae1f-2ec13d5ddaad" providerId="AD" clId="Web-{0E77E7F0-77C4-480F-85E5-366CE684E262}" dt="2020-11-19T18:03:42.240" v="4" actId="1076"/>
          <ac:picMkLst>
            <pc:docMk/>
            <pc:sldMk cId="3822988279" sldId="266"/>
            <ac:picMk id="6" creationId="{DEC6EE18-70F9-41E7-A98A-B4766954C6B9}"/>
          </ac:picMkLst>
        </pc:picChg>
        <pc:picChg chg="mod">
          <ac:chgData name="sol.dominguez.carnuccio@alumnos.upm.es" userId="S::sol.dominguez.carnuccio@alumnos.upm.es::94cfc047-6a2f-4aec-ae1f-2ec13d5ddaad" providerId="AD" clId="Web-{0E77E7F0-77C4-480F-85E5-366CE684E262}" dt="2020-11-19T18:03:57.319" v="8" actId="1076"/>
          <ac:picMkLst>
            <pc:docMk/>
            <pc:sldMk cId="3822988279" sldId="266"/>
            <ac:picMk id="89" creationId="{00000000-0000-0000-0000-000000000000}"/>
          </ac:picMkLst>
        </pc:picChg>
        <pc:picChg chg="mod">
          <ac:chgData name="sol.dominguez.carnuccio@alumnos.upm.es" userId="S::sol.dominguez.carnuccio@alumnos.upm.es::94cfc047-6a2f-4aec-ae1f-2ec13d5ddaad" providerId="AD" clId="Web-{0E77E7F0-77C4-480F-85E5-366CE684E262}" dt="2020-11-19T18:03:57.366" v="9" actId="1076"/>
          <ac:picMkLst>
            <pc:docMk/>
            <pc:sldMk cId="3822988279" sldId="266"/>
            <ac:picMk id="90" creationId="{00000000-0000-0000-0000-000000000000}"/>
          </ac:picMkLst>
        </pc:picChg>
        <pc:picChg chg="mod">
          <ac:chgData name="sol.dominguez.carnuccio@alumnos.upm.es" userId="S::sol.dominguez.carnuccio@alumnos.upm.es::94cfc047-6a2f-4aec-ae1f-2ec13d5ddaad" providerId="AD" clId="Web-{0E77E7F0-77C4-480F-85E5-366CE684E262}" dt="2020-11-19T18:03:57.413" v="10" actId="1076"/>
          <ac:picMkLst>
            <pc:docMk/>
            <pc:sldMk cId="3822988279" sldId="266"/>
            <ac:picMk id="9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8b94cba9f_0_2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8b94cba9f_0_2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8b94cba9f_0_2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8b94cba9f_0_2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8b94cba9f_0_1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8b94cba9f_0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8b94cba9f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8b94cba9f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6122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8b94cba9f_0_1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8b94cba9f_0_1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8b94cba9f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8b94cba9f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8b94cba9f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8b94cba9f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42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8b94cba9f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8b94cba9f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00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8b94cba9f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8b94cba9f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8b94cba9f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8b94cba9f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46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Rafata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solDC" TargetMode="External"/><Relationship Id="rId5" Type="http://schemas.openxmlformats.org/officeDocument/2006/relationships/hyperlink" Target="https://github.com/jose-dp" TargetMode="External"/><Relationship Id="rId4" Type="http://schemas.openxmlformats.org/officeDocument/2006/relationships/hyperlink" Target="https://github.com/eduaym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group01.org/aragon/ontology/hasAwardPric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www.w3.org/ns/org#Organization" TargetMode="External"/><Relationship Id="rId5" Type="http://schemas.openxmlformats.org/officeDocument/2006/relationships/hyperlink" Target="http://contsem.unizar.es/def/sector-publico/pproc" TargetMode="External"/><Relationship Id="rId4" Type="http://schemas.openxmlformats.org/officeDocument/2006/relationships/hyperlink" Target="http://purl.org/dc/term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13"/>
          <p:cNvPicPr preferRelativeResize="0"/>
          <p:nvPr/>
        </p:nvPicPr>
        <p:blipFill>
          <a:blip r:embed="rId3">
            <a:alphaModFix amt="10000"/>
          </a:blip>
          <a:stretch>
            <a:fillRect/>
          </a:stretch>
        </p:blipFill>
        <p:spPr>
          <a:xfrm>
            <a:off x="78850" y="60675"/>
            <a:ext cx="8954125" cy="2574350"/>
          </a:xfrm>
          <a:prstGeom prst="rect">
            <a:avLst/>
          </a:prstGeom>
          <a:noFill/>
          <a:ln>
            <a:noFill/>
          </a:ln>
          <a:effectLst>
            <a:outerShdw blurRad="57150" dist="19050" dir="5400000" algn="bl" rotWithShape="0">
              <a:srgbClr val="FFFFFF">
                <a:alpha val="41000"/>
              </a:srgbClr>
            </a:outerShdw>
          </a:effectLst>
        </p:spPr>
      </p:pic>
      <p:sp>
        <p:nvSpPr>
          <p:cNvPr id="59" name="Google Shape;59;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Open Data and Knowledge Graphs</a:t>
            </a:r>
            <a:endParaRPr sz="3800"/>
          </a:p>
          <a:p>
            <a:pPr marL="0" lvl="0" indent="0" algn="l" rtl="0">
              <a:spcBef>
                <a:spcPts val="0"/>
              </a:spcBef>
              <a:spcAft>
                <a:spcPts val="0"/>
              </a:spcAft>
              <a:buNone/>
            </a:pPr>
            <a:r>
              <a:rPr lang="en" sz="3800"/>
              <a:t>Hands-on Group 01</a:t>
            </a:r>
            <a:endParaRPr sz="3800"/>
          </a:p>
        </p:txBody>
      </p:sp>
      <p:sp>
        <p:nvSpPr>
          <p:cNvPr id="60" name="Google Shape;60;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November 2020</a:t>
            </a:r>
            <a:endParaRPr/>
          </a:p>
        </p:txBody>
      </p:sp>
      <p:sp>
        <p:nvSpPr>
          <p:cNvPr id="61" name="Google Shape;61;p13"/>
          <p:cNvSpPr txBox="1"/>
          <p:nvPr/>
        </p:nvSpPr>
        <p:spPr>
          <a:xfrm>
            <a:off x="485875" y="2928225"/>
            <a:ext cx="657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latin typeface="Source Sans Pro"/>
                <a:ea typeface="Source Sans Pro"/>
                <a:cs typeface="Source Sans Pro"/>
                <a:sym typeface="Source Sans Pro"/>
              </a:rPr>
              <a:t>Máster Universitario en Ingeniería Informática</a:t>
            </a:r>
            <a:endParaRPr sz="1800" b="1">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r>
              <a:rPr lang="en" sz="1800" b="1">
                <a:solidFill>
                  <a:srgbClr val="FFFFFF"/>
                </a:solidFill>
                <a:latin typeface="Source Sans Pro"/>
                <a:ea typeface="Source Sans Pro"/>
                <a:cs typeface="Source Sans Pro"/>
                <a:sym typeface="Source Sans Pro"/>
              </a:rPr>
              <a:t>Universidad Politécnica de Madrid</a:t>
            </a:r>
            <a:endParaRPr sz="1800" b="1">
              <a:solidFill>
                <a:srgbClr val="FFFFFF"/>
              </a:solidFill>
              <a:latin typeface="Source Sans Pro"/>
              <a:ea typeface="Source Sans Pro"/>
              <a:cs typeface="Source Sans Pro"/>
              <a:sym typeface="Source Sans Pro"/>
            </a:endParaRPr>
          </a:p>
          <a:p>
            <a:pPr marL="0" lvl="0" indent="0" algn="l" rtl="0">
              <a:spcBef>
                <a:spcPts val="0"/>
              </a:spcBef>
              <a:spcAft>
                <a:spcPts val="0"/>
              </a:spcAft>
              <a:buNone/>
            </a:pPr>
            <a:endParaRPr sz="1800">
              <a:latin typeface="Source Sans Pro"/>
              <a:ea typeface="Source Sans Pro"/>
              <a:cs typeface="Source Sans Pro"/>
              <a:sym typeface="Source Sans Pro"/>
            </a:endParaRPr>
          </a:p>
          <a:p>
            <a:pPr marL="0" lvl="0" indent="0" algn="l" rtl="0">
              <a:spcBef>
                <a:spcPts val="0"/>
              </a:spcBef>
              <a:spcAft>
                <a:spcPts val="0"/>
              </a:spcAft>
              <a:buNone/>
            </a:pPr>
            <a:endParaRPr sz="1800">
              <a:latin typeface="Source Sans Pro"/>
              <a:ea typeface="Source Sans Pro"/>
              <a:cs typeface="Source Sans Pro"/>
              <a:sym typeface="Source Sans Pro"/>
            </a:endParaRPr>
          </a:p>
        </p:txBody>
      </p:sp>
      <p:sp>
        <p:nvSpPr>
          <p:cNvPr id="62" name="Google Shape;62;p13"/>
          <p:cNvSpPr txBox="1"/>
          <p:nvPr/>
        </p:nvSpPr>
        <p:spPr>
          <a:xfrm>
            <a:off x="485875" y="3678200"/>
            <a:ext cx="4729200" cy="1162800"/>
          </a:xfrm>
          <a:prstGeom prst="rect">
            <a:avLst/>
          </a:prstGeom>
          <a:noFill/>
          <a:ln>
            <a:noFill/>
          </a:ln>
        </p:spPr>
        <p:txBody>
          <a:bodyPr spcFirstLastPara="1" wrap="square" lIns="91425" tIns="91425" rIns="91425" bIns="91425" anchor="t" anchorCtr="0">
            <a:noAutofit/>
          </a:bodyPr>
          <a:lstStyle/>
          <a:p>
            <a:pPr>
              <a:lnSpc>
                <a:spcPct val="115000"/>
              </a:lnSpc>
            </a:pPr>
            <a:r>
              <a:rPr lang="en">
                <a:solidFill>
                  <a:srgbClr val="FFFFFF"/>
                </a:solidFill>
                <a:latin typeface="Source Sans Pro"/>
                <a:ea typeface="Source Sans Pro"/>
                <a:cs typeface="Source Sans Pro"/>
                <a:sym typeface="Source Sans Pro"/>
              </a:rPr>
              <a:t>Eduard Aymerich     </a:t>
            </a:r>
            <a:r>
              <a:rPr lang="en">
                <a:solidFill>
                  <a:srgbClr val="FFFFFF"/>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@eduayme</a:t>
            </a:r>
            <a:r>
              <a:rPr lang="en">
                <a:solidFill>
                  <a:srgbClr val="FFFFFF"/>
                </a:solidFill>
                <a:latin typeface="Source Sans Pro"/>
                <a:ea typeface="Source Sans Pro"/>
                <a:cs typeface="Source Sans Pro"/>
                <a:sym typeface="Source Sans Pro"/>
              </a:rPr>
              <a:t> </a:t>
            </a:r>
            <a:endParaRPr>
              <a:solidFill>
                <a:srgbClr val="FFFFFF"/>
              </a:solidFill>
              <a:latin typeface="Source Sans Pro"/>
              <a:ea typeface="Source Sans Pro"/>
              <a:cs typeface="Source Sans Pro"/>
              <a:sym typeface="Source Sans Pro"/>
            </a:endParaRPr>
          </a:p>
          <a:p>
            <a:pPr>
              <a:lnSpc>
                <a:spcPct val="115000"/>
              </a:lnSpc>
            </a:pPr>
            <a:r>
              <a:rPr lang="en">
                <a:solidFill>
                  <a:srgbClr val="FFFFFF"/>
                </a:solidFill>
                <a:latin typeface="Source Sans Pro"/>
                <a:ea typeface="Source Sans Pro"/>
                <a:cs typeface="Source Sans Pro"/>
                <a:sym typeface="Source Sans Pro"/>
              </a:rPr>
              <a:t>Jose Dominguez      </a:t>
            </a:r>
            <a:r>
              <a:rPr lang="en">
                <a:solidFill>
                  <a:srgbClr val="FFFFFF"/>
                </a:solidFill>
                <a:uFill>
                  <a:noFill/>
                </a:uFill>
                <a:latin typeface="Source Sans Pro"/>
                <a:ea typeface="Source Sans Pro"/>
                <a:cs typeface="Source Sans Pro"/>
                <a:sym typeface="Source Sans Pro"/>
                <a:hlinkClick r:id="rId5">
                  <a:extLst>
                    <a:ext uri="{A12FA001-AC4F-418D-AE19-62706E023703}">
                      <ahyp:hlinkClr xmlns:ahyp="http://schemas.microsoft.com/office/drawing/2018/hyperlinkcolor" val="tx"/>
                    </a:ext>
                  </a:extLst>
                </a:hlinkClick>
              </a:rPr>
              <a:t>@jose-dp</a:t>
            </a:r>
            <a:endParaRPr>
              <a:solidFill>
                <a:srgbClr val="FFFFFF"/>
              </a:solidFill>
              <a:latin typeface="Source Sans Pro"/>
              <a:ea typeface="Source Sans Pro"/>
              <a:cs typeface="Source Sans Pro"/>
              <a:sym typeface="Source Sans Pro"/>
            </a:endParaRPr>
          </a:p>
          <a:p>
            <a:pPr>
              <a:lnSpc>
                <a:spcPct val="115000"/>
              </a:lnSpc>
              <a:spcBef>
                <a:spcPts val="300"/>
              </a:spcBef>
            </a:pPr>
            <a:r>
              <a:rPr lang="en">
                <a:solidFill>
                  <a:srgbClr val="FFFFFF"/>
                </a:solidFill>
                <a:latin typeface="Source Sans Pro"/>
                <a:ea typeface="Source Sans Pro"/>
                <a:cs typeface="Source Sans Pro"/>
                <a:sym typeface="Source Sans Pro"/>
              </a:rPr>
              <a:t>Sol Domínguez         </a:t>
            </a:r>
            <a:r>
              <a:rPr lang="en">
                <a:solidFill>
                  <a:srgbClr val="FFFFFF"/>
                </a:solidFill>
                <a:uFill>
                  <a:noFill/>
                </a:uFill>
                <a:latin typeface="Source Sans Pro"/>
                <a:ea typeface="Source Sans Pro"/>
                <a:cs typeface="Source Sans Pro"/>
                <a:sym typeface="Source Sans Pro"/>
                <a:hlinkClick r:id="rId6">
                  <a:extLst>
                    <a:ext uri="{A12FA001-AC4F-418D-AE19-62706E023703}">
                      <ahyp:hlinkClr xmlns:ahyp="http://schemas.microsoft.com/office/drawing/2018/hyperlinkcolor" val="tx"/>
                    </a:ext>
                  </a:extLst>
                </a:hlinkClick>
              </a:rPr>
              <a:t>@solDC</a:t>
            </a:r>
            <a:endParaRPr>
              <a:solidFill>
                <a:srgbClr val="FFFFFF"/>
              </a:solidFill>
              <a:latin typeface="Source Sans Pro"/>
              <a:ea typeface="Source Sans Pro"/>
              <a:cs typeface="Source Sans Pro"/>
              <a:sym typeface="Source Sans Pro"/>
            </a:endParaRPr>
          </a:p>
          <a:p>
            <a:pPr>
              <a:lnSpc>
                <a:spcPct val="115000"/>
              </a:lnSpc>
              <a:spcBef>
                <a:spcPts val="300"/>
              </a:spcBef>
            </a:pPr>
            <a:r>
              <a:rPr lang="en">
                <a:solidFill>
                  <a:srgbClr val="FFFFFF"/>
                </a:solidFill>
                <a:latin typeface="Source Sans Pro"/>
                <a:ea typeface="Source Sans Pro"/>
                <a:cs typeface="Source Sans Pro"/>
                <a:sym typeface="Source Sans Pro"/>
              </a:rPr>
              <a:t>Rafael </a:t>
            </a:r>
            <a:r>
              <a:rPr lang="en" err="1">
                <a:solidFill>
                  <a:srgbClr val="FFFFFF"/>
                </a:solidFill>
                <a:latin typeface="Source Sans Pro"/>
                <a:ea typeface="Source Sans Pro"/>
                <a:cs typeface="Source Sans Pro"/>
                <a:sym typeface="Source Sans Pro"/>
              </a:rPr>
              <a:t>Timermans</a:t>
            </a:r>
            <a:r>
              <a:rPr lang="en">
                <a:solidFill>
                  <a:srgbClr val="FFFFFF"/>
                </a:solidFill>
                <a:latin typeface="Source Sans Pro"/>
                <a:ea typeface="Source Sans Pro"/>
                <a:cs typeface="Source Sans Pro"/>
                <a:sym typeface="Source Sans Pro"/>
              </a:rPr>
              <a:t>   </a:t>
            </a:r>
            <a:r>
              <a:rPr lang="en">
                <a:solidFill>
                  <a:srgbClr val="FFFFFF"/>
                </a:solidFill>
                <a:uFill>
                  <a:noFill/>
                </a:uFill>
                <a:latin typeface="Source Sans Pro"/>
                <a:ea typeface="Source Sans Pro"/>
                <a:cs typeface="Source Sans Pro"/>
                <a:sym typeface="Source Sans Pro"/>
                <a:hlinkClick r:id="rId7">
                  <a:extLst>
                    <a:ext uri="{A12FA001-AC4F-418D-AE19-62706E023703}">
                      <ahyp:hlinkClr xmlns:ahyp="http://schemas.microsoft.com/office/drawing/2018/hyperlinkcolor" val="tx"/>
                    </a:ext>
                  </a:extLst>
                </a:hlinkClick>
              </a:rPr>
              <a:t>@Rafata8</a:t>
            </a:r>
            <a:endParaRPr sz="1200">
              <a:solidFill>
                <a:srgbClr val="FFFFFF"/>
              </a:solidFill>
              <a:highlight>
                <a:srgbClr val="FFFFFF"/>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AutoNum type="romanUcPeriod"/>
            </a:pPr>
            <a:r>
              <a:rPr lang="en"/>
              <a:t>Ontology development  process</a:t>
            </a:r>
            <a:endParaRPr/>
          </a:p>
          <a:p>
            <a:pPr marL="457200" lvl="0" indent="-342900" algn="l" rtl="0">
              <a:spcBef>
                <a:spcPts val="0"/>
              </a:spcBef>
              <a:spcAft>
                <a:spcPts val="0"/>
              </a:spcAft>
              <a:buSzPts val="1800"/>
              <a:buAutoNum type="romanUcPeriod"/>
            </a:pPr>
            <a:r>
              <a:rPr lang="en"/>
              <a:t>Application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Ontology creation process</a:t>
            </a:r>
            <a:endParaRPr/>
          </a:p>
        </p:txBody>
      </p:sp>
      <p:grpSp>
        <p:nvGrpSpPr>
          <p:cNvPr id="74" name="Google Shape;74;p15"/>
          <p:cNvGrpSpPr/>
          <p:nvPr/>
        </p:nvGrpSpPr>
        <p:grpSpPr>
          <a:xfrm>
            <a:off x="-3421" y="1190739"/>
            <a:ext cx="2095599" cy="3216887"/>
            <a:chOff x="-20857" y="1189989"/>
            <a:chExt cx="2227114" cy="3217636"/>
          </a:xfrm>
        </p:grpSpPr>
        <p:sp>
          <p:nvSpPr>
            <p:cNvPr id="75" name="Google Shape;75;p15"/>
            <p:cNvSpPr/>
            <p:nvPr/>
          </p:nvSpPr>
          <p:spPr>
            <a:xfrm>
              <a:off x="-20857" y="1189989"/>
              <a:ext cx="2227114" cy="643971"/>
            </a:xfrm>
            <a:prstGeom prst="homePlate">
              <a:avLst>
                <a:gd name="adj" fmla="val 50000"/>
              </a:avLst>
            </a:prstGeom>
            <a:solidFill>
              <a:srgbClr val="55156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Select, Obtain Access and </a:t>
              </a:r>
              <a:r>
                <a:rPr lang="en" sz="1200" err="1">
                  <a:solidFill>
                    <a:srgbClr val="FFFFFF"/>
                  </a:solidFill>
                  <a:latin typeface="Roboto"/>
                  <a:ea typeface="Roboto"/>
                  <a:cs typeface="Roboto"/>
                  <a:sym typeface="Roboto"/>
                </a:rPr>
                <a:t>Analyse</a:t>
              </a:r>
              <a:r>
                <a:rPr lang="en" sz="1200">
                  <a:solidFill>
                    <a:srgbClr val="FFFFFF"/>
                  </a:solidFill>
                  <a:latin typeface="Roboto"/>
                  <a:ea typeface="Roboto"/>
                  <a:cs typeface="Roboto"/>
                  <a:sym typeface="Roboto"/>
                </a:rPr>
                <a:t> Data Source</a:t>
              </a:r>
              <a:endParaRPr lang="en-US" sz="1200">
                <a:solidFill>
                  <a:srgbClr val="FFFFFF"/>
                </a:solidFill>
                <a:latin typeface="Roboto"/>
                <a:ea typeface="Roboto"/>
                <a:cs typeface="Roboto"/>
              </a:endParaRPr>
            </a:p>
          </p:txBody>
        </p:sp>
        <p:sp>
          <p:nvSpPr>
            <p:cNvPr id="76" name="Google Shape;76;p15"/>
            <p:cNvSpPr txBox="1"/>
            <p:nvPr/>
          </p:nvSpPr>
          <p:spPr>
            <a:xfrm>
              <a:off x="295050" y="2057125"/>
              <a:ext cx="1624500" cy="235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15000"/>
                </a:lnSpc>
                <a:buChar char="•"/>
              </a:pPr>
              <a:r>
                <a:rPr lang="en" sz="1100">
                  <a:latin typeface="Roboto"/>
                  <a:ea typeface="Roboto"/>
                  <a:cs typeface="Roboto"/>
                  <a:sym typeface="Roboto"/>
                </a:rPr>
                <a:t>Select dataset</a:t>
              </a:r>
              <a:endParaRPr lang="en" sz="1100">
                <a:latin typeface="Roboto"/>
                <a:ea typeface="Roboto"/>
                <a:cs typeface="Roboto"/>
              </a:endParaRPr>
            </a:p>
            <a:p>
              <a:pPr marL="171450" indent="-171450">
                <a:lnSpc>
                  <a:spcPct val="114999"/>
                </a:lnSpc>
                <a:buChar char="•"/>
              </a:pPr>
              <a:r>
                <a:rPr lang="en" sz="1100" err="1">
                  <a:latin typeface="Roboto"/>
                  <a:ea typeface="Roboto"/>
                  <a:cs typeface="Roboto"/>
                </a:rPr>
                <a:t>Analyse</a:t>
              </a:r>
              <a:r>
                <a:rPr lang="en" sz="1100">
                  <a:latin typeface="Roboto"/>
                  <a:ea typeface="Roboto"/>
                  <a:cs typeface="Roboto"/>
                </a:rPr>
                <a:t> License</a:t>
              </a:r>
            </a:p>
            <a:p>
              <a:pPr marL="171450" indent="-171450">
                <a:lnSpc>
                  <a:spcPct val="114999"/>
                </a:lnSpc>
                <a:buChar char="•"/>
              </a:pPr>
              <a:r>
                <a:rPr lang="en" sz="1100">
                  <a:latin typeface="Roboto"/>
                  <a:ea typeface="Roboto"/>
                  <a:cs typeface="Roboto"/>
                </a:rPr>
                <a:t>Describe dataset</a:t>
              </a:r>
              <a:endParaRPr lang="en"/>
            </a:p>
          </p:txBody>
        </p:sp>
      </p:grpSp>
      <p:grpSp>
        <p:nvGrpSpPr>
          <p:cNvPr id="77" name="Google Shape;77;p15"/>
          <p:cNvGrpSpPr/>
          <p:nvPr/>
        </p:nvGrpSpPr>
        <p:grpSpPr>
          <a:xfrm>
            <a:off x="1701616" y="1189777"/>
            <a:ext cx="1976447" cy="3222020"/>
            <a:chOff x="1838325" y="1193193"/>
            <a:chExt cx="1924483" cy="3214432"/>
          </a:xfrm>
        </p:grpSpPr>
        <p:sp>
          <p:nvSpPr>
            <p:cNvPr id="78" name="Google Shape;78;p15"/>
            <p:cNvSpPr/>
            <p:nvPr/>
          </p:nvSpPr>
          <p:spPr>
            <a:xfrm>
              <a:off x="1838325" y="1193193"/>
              <a:ext cx="1924483" cy="665582"/>
            </a:xfrm>
            <a:prstGeom prst="chevron">
              <a:avLst>
                <a:gd name="adj" fmla="val 50000"/>
              </a:avLst>
            </a:prstGeom>
            <a:solidFill>
              <a:srgbClr val="701C7F"/>
            </a:solidFill>
            <a:ln>
              <a:noFill/>
            </a:ln>
          </p:spPr>
          <p:txBody>
            <a:bodyPr spcFirstLastPara="1" wrap="square" lIns="91425" tIns="91425" rIns="91425" bIns="91425" anchor="ctr" anchorCtr="0">
              <a:noAutofit/>
            </a:bodyPr>
            <a:lstStyle/>
            <a:p>
              <a:pPr algn="ctr"/>
              <a:r>
                <a:rPr lang="en" sz="1200">
                  <a:solidFill>
                    <a:srgbClr val="FFFFFF"/>
                  </a:solidFill>
                  <a:latin typeface="Roboto"/>
                  <a:ea typeface="Roboto"/>
                  <a:cs typeface="Roboto"/>
                </a:rPr>
                <a:t>Create </a:t>
              </a:r>
              <a:r>
                <a:rPr lang="en" sz="1200" err="1">
                  <a:solidFill>
                    <a:srgbClr val="FFFFFF"/>
                  </a:solidFill>
                  <a:latin typeface="Roboto"/>
                  <a:ea typeface="Roboto"/>
                  <a:cs typeface="Roboto"/>
                </a:rPr>
                <a:t>Ontolgy</a:t>
              </a:r>
            </a:p>
          </p:txBody>
        </p:sp>
        <p:sp>
          <p:nvSpPr>
            <p:cNvPr id="79" name="Google Shape;79;p15"/>
            <p:cNvSpPr txBox="1"/>
            <p:nvPr/>
          </p:nvSpPr>
          <p:spPr>
            <a:xfrm>
              <a:off x="2017250" y="2057125"/>
              <a:ext cx="1624500" cy="235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15000"/>
                </a:lnSpc>
                <a:buChar char="•"/>
              </a:pPr>
              <a:r>
                <a:rPr lang="en" sz="1100">
                  <a:latin typeface="Roboto"/>
                  <a:ea typeface="Roboto"/>
                  <a:sym typeface="Roboto"/>
                </a:rPr>
                <a:t>Define naming strategy</a:t>
              </a:r>
              <a:endParaRPr lang="en" sz="1100">
                <a:latin typeface="Roboto"/>
                <a:ea typeface="Roboto"/>
              </a:endParaRPr>
            </a:p>
            <a:p>
              <a:pPr marL="171450" indent="-171450">
                <a:lnSpc>
                  <a:spcPct val="114999"/>
                </a:lnSpc>
                <a:buChar char="•"/>
              </a:pPr>
              <a:r>
                <a:rPr lang="en" sz="1100">
                  <a:latin typeface="Roboto"/>
                  <a:ea typeface="Roboto"/>
                </a:rPr>
                <a:t>Create ontology</a:t>
              </a:r>
            </a:p>
          </p:txBody>
        </p:sp>
      </p:grpSp>
      <p:grpSp>
        <p:nvGrpSpPr>
          <p:cNvPr id="80" name="Google Shape;80;p15"/>
          <p:cNvGrpSpPr/>
          <p:nvPr/>
        </p:nvGrpSpPr>
        <p:grpSpPr>
          <a:xfrm>
            <a:off x="3284335" y="1193197"/>
            <a:ext cx="2644232" cy="3217850"/>
            <a:chOff x="3650378" y="1189775"/>
            <a:chExt cx="2264100" cy="3217850"/>
          </a:xfrm>
        </p:grpSpPr>
        <p:sp>
          <p:nvSpPr>
            <p:cNvPr id="81" name="Google Shape;81;p15"/>
            <p:cNvSpPr/>
            <p:nvPr/>
          </p:nvSpPr>
          <p:spPr>
            <a:xfrm>
              <a:off x="3650378" y="1189775"/>
              <a:ext cx="2264100" cy="669000"/>
            </a:xfrm>
            <a:prstGeom prst="chevron">
              <a:avLst>
                <a:gd name="adj" fmla="val 50000"/>
              </a:avLst>
            </a:prstGeom>
            <a:solidFill>
              <a:srgbClr val="761E86"/>
            </a:solidFill>
            <a:ln>
              <a:noFill/>
            </a:ln>
          </p:spPr>
          <p:txBody>
            <a:bodyPr spcFirstLastPara="1" wrap="square" lIns="91425" tIns="91425" rIns="91425" bIns="91425" anchor="ctr" anchorCtr="0">
              <a:noAutofit/>
            </a:bodyPr>
            <a:lstStyle/>
            <a:p>
              <a:pPr algn="ctr"/>
              <a:r>
                <a:rPr lang="en" sz="1200">
                  <a:solidFill>
                    <a:srgbClr val="FFFFFF"/>
                  </a:solidFill>
                  <a:ea typeface="Roboto"/>
                  <a:sym typeface="Roboto"/>
                </a:rPr>
                <a:t>Clean, </a:t>
              </a:r>
              <a:r>
                <a:rPr lang="en" sz="1200" err="1">
                  <a:solidFill>
                    <a:srgbClr val="FFFFFF"/>
                  </a:solidFill>
                  <a:ea typeface="Roboto"/>
                  <a:sym typeface="Roboto"/>
                </a:rPr>
                <a:t>Preparare</a:t>
              </a:r>
              <a:endParaRPr lang="en" sz="1200" err="1">
                <a:ea typeface="Roboto"/>
              </a:endParaRPr>
            </a:p>
            <a:p>
              <a:pPr marL="0" lvl="0" indent="0" algn="ctr">
                <a:spcBef>
                  <a:spcPts val="0"/>
                </a:spcBef>
                <a:spcAft>
                  <a:spcPts val="0"/>
                </a:spcAft>
                <a:buNone/>
              </a:pPr>
              <a:r>
                <a:rPr lang="en" sz="1200">
                  <a:solidFill>
                    <a:srgbClr val="FFFFFF"/>
                  </a:solidFill>
                  <a:latin typeface="Roboto"/>
                  <a:ea typeface="Roboto"/>
                  <a:cs typeface="Roboto"/>
                  <a:sym typeface="Roboto"/>
                </a:rPr>
                <a:t>Transform Data Source</a:t>
              </a:r>
              <a:endParaRPr sz="1200">
                <a:solidFill>
                  <a:srgbClr val="FFFFFF"/>
                </a:solidFill>
                <a:latin typeface="Roboto"/>
                <a:ea typeface="Roboto"/>
                <a:cs typeface="Roboto"/>
              </a:endParaRPr>
            </a:p>
          </p:txBody>
        </p:sp>
        <p:sp>
          <p:nvSpPr>
            <p:cNvPr id="82" name="Google Shape;82;p15"/>
            <p:cNvSpPr txBox="1"/>
            <p:nvPr/>
          </p:nvSpPr>
          <p:spPr>
            <a:xfrm>
              <a:off x="3938703" y="2057125"/>
              <a:ext cx="1425247" cy="235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15000"/>
                </a:lnSpc>
                <a:buChar char="•"/>
              </a:pPr>
              <a:r>
                <a:rPr lang="en" sz="1100">
                  <a:latin typeface="Roboto"/>
                  <a:ea typeface="Roboto"/>
                  <a:cs typeface="Roboto"/>
                </a:rPr>
                <a:t>Clean and prepare data</a:t>
              </a:r>
              <a:endParaRPr lang="en">
                <a:ea typeface="Roboto"/>
              </a:endParaRPr>
            </a:p>
            <a:p>
              <a:pPr marL="171450" indent="-171450">
                <a:lnSpc>
                  <a:spcPct val="114999"/>
                </a:lnSpc>
                <a:buChar char="•"/>
              </a:pPr>
              <a:r>
                <a:rPr lang="en" sz="1100">
                  <a:latin typeface="Roboto"/>
                  <a:ea typeface="Roboto"/>
                </a:rPr>
                <a:t>Data mapping</a:t>
              </a:r>
              <a:endParaRPr lang="en"/>
            </a:p>
            <a:p>
              <a:pPr>
                <a:lnSpc>
                  <a:spcPct val="114999"/>
                </a:lnSpc>
              </a:pPr>
              <a:endParaRPr lang="en" sz="1100">
                <a:latin typeface="Roboto"/>
                <a:ea typeface="Roboto"/>
              </a:endParaRPr>
            </a:p>
            <a:p>
              <a:pPr>
                <a:lnSpc>
                  <a:spcPct val="114999"/>
                </a:lnSpc>
              </a:pPr>
              <a:endParaRPr lang="en" sz="1100">
                <a:ea typeface="Roboto"/>
              </a:endParaRPr>
            </a:p>
          </p:txBody>
        </p:sp>
      </p:grpSp>
      <p:grpSp>
        <p:nvGrpSpPr>
          <p:cNvPr id="83" name="Google Shape;83;p15"/>
          <p:cNvGrpSpPr/>
          <p:nvPr/>
        </p:nvGrpSpPr>
        <p:grpSpPr>
          <a:xfrm>
            <a:off x="6932426" y="1193946"/>
            <a:ext cx="2114058" cy="3217850"/>
            <a:chOff x="6874025" y="1189775"/>
            <a:chExt cx="2064000" cy="3217850"/>
          </a:xfrm>
        </p:grpSpPr>
        <p:sp>
          <p:nvSpPr>
            <p:cNvPr id="84" name="Google Shape;84;p15"/>
            <p:cNvSpPr/>
            <p:nvPr/>
          </p:nvSpPr>
          <p:spPr>
            <a:xfrm>
              <a:off x="6874025" y="1189775"/>
              <a:ext cx="2064000" cy="669000"/>
            </a:xfrm>
            <a:prstGeom prst="chevron">
              <a:avLst>
                <a:gd name="adj" fmla="val 50000"/>
              </a:avLst>
            </a:prstGeom>
            <a:solidFill>
              <a:srgbClr val="9225A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FFFFF"/>
                  </a:solidFill>
                  <a:latin typeface="Roboto"/>
                  <a:ea typeface="Roboto"/>
                  <a:cs typeface="Roboto"/>
                  <a:sym typeface="Roboto"/>
                </a:rPr>
                <a:t>Develop Application</a:t>
              </a:r>
              <a:endParaRPr lang="es-ES" sz="1200">
                <a:solidFill>
                  <a:srgbClr val="FFFFFF"/>
                </a:solidFill>
                <a:latin typeface="Roboto"/>
                <a:ea typeface="Roboto"/>
                <a:cs typeface="Roboto"/>
              </a:endParaRPr>
            </a:p>
          </p:txBody>
        </p:sp>
        <p:sp>
          <p:nvSpPr>
            <p:cNvPr id="85" name="Google Shape;85;p15"/>
            <p:cNvSpPr txBox="1"/>
            <p:nvPr/>
          </p:nvSpPr>
          <p:spPr>
            <a:xfrm>
              <a:off x="7183850" y="2057125"/>
              <a:ext cx="1624500" cy="235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15000"/>
                </a:lnSpc>
                <a:buChar char="•"/>
              </a:pPr>
              <a:r>
                <a:rPr lang="en" sz="1100">
                  <a:latin typeface="Roboto"/>
                  <a:ea typeface="Roboto"/>
                  <a:cs typeface="Roboto"/>
                </a:rPr>
                <a:t>Develop application using </a:t>
              </a:r>
              <a:r>
                <a:rPr lang="en" sz="1100" err="1">
                  <a:latin typeface="Roboto"/>
                  <a:ea typeface="Roboto"/>
                  <a:cs typeface="Roboto"/>
                </a:rPr>
                <a:t>rdf</a:t>
              </a:r>
              <a:r>
                <a:rPr lang="en" sz="1100">
                  <a:latin typeface="Roboto"/>
                  <a:ea typeface="Roboto"/>
                  <a:cs typeface="Roboto"/>
                </a:rPr>
                <a:t> data</a:t>
              </a:r>
            </a:p>
          </p:txBody>
        </p:sp>
      </p:grpSp>
      <p:grpSp>
        <p:nvGrpSpPr>
          <p:cNvPr id="86" name="Google Shape;86;p15"/>
          <p:cNvGrpSpPr/>
          <p:nvPr/>
        </p:nvGrpSpPr>
        <p:grpSpPr>
          <a:xfrm>
            <a:off x="5333135" y="1189775"/>
            <a:ext cx="1968060" cy="3217850"/>
            <a:chOff x="5461650" y="1189775"/>
            <a:chExt cx="1797600" cy="3217850"/>
          </a:xfrm>
        </p:grpSpPr>
        <p:sp>
          <p:nvSpPr>
            <p:cNvPr id="87" name="Google Shape;87;p15"/>
            <p:cNvSpPr/>
            <p:nvPr/>
          </p:nvSpPr>
          <p:spPr>
            <a:xfrm>
              <a:off x="5461650" y="1189775"/>
              <a:ext cx="1797600" cy="669000"/>
            </a:xfrm>
            <a:prstGeom prst="chevron">
              <a:avLst>
                <a:gd name="adj" fmla="val 50000"/>
              </a:avLst>
            </a:prstGeom>
            <a:solidFill>
              <a:srgbClr val="7F2090"/>
            </a:solidFill>
            <a:ln>
              <a:noFill/>
            </a:ln>
          </p:spPr>
          <p:txBody>
            <a:bodyPr spcFirstLastPara="1" wrap="square" lIns="91425" tIns="91425" rIns="91425" bIns="91425" anchor="ctr" anchorCtr="0">
              <a:noAutofit/>
            </a:bodyPr>
            <a:lstStyle/>
            <a:p>
              <a:pPr algn="ctr"/>
              <a:r>
                <a:rPr lang="en" sz="1200">
                  <a:solidFill>
                    <a:srgbClr val="FFFFFF"/>
                  </a:solidFill>
                  <a:latin typeface="Roboto"/>
                  <a:ea typeface="Roboto"/>
                  <a:cs typeface="Roboto"/>
                  <a:sym typeface="Roboto"/>
                </a:rPr>
                <a:t>Link and Reuse</a:t>
              </a:r>
              <a:endParaRPr lang="es-ES" sz="1200">
                <a:solidFill>
                  <a:srgbClr val="FFFFFF"/>
                </a:solidFill>
                <a:latin typeface="Roboto"/>
                <a:ea typeface="Roboto"/>
                <a:cs typeface="Roboto"/>
              </a:endParaRPr>
            </a:p>
          </p:txBody>
        </p:sp>
        <p:sp>
          <p:nvSpPr>
            <p:cNvPr id="88" name="Google Shape;88;p15"/>
            <p:cNvSpPr txBox="1"/>
            <p:nvPr/>
          </p:nvSpPr>
          <p:spPr>
            <a:xfrm>
              <a:off x="5461650" y="2057125"/>
              <a:ext cx="1624500" cy="23505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171450" indent="-171450">
                <a:lnSpc>
                  <a:spcPct val="115000"/>
                </a:lnSpc>
                <a:buChar char="•"/>
              </a:pPr>
              <a:r>
                <a:rPr lang="en" sz="1100">
                  <a:latin typeface="Roboto"/>
                  <a:ea typeface="Roboto"/>
                  <a:cs typeface="Roboto"/>
                </a:rPr>
                <a:t>Link data with other data sources </a:t>
              </a:r>
              <a:endParaRPr lang="es-ES"/>
            </a:p>
            <a:p>
              <a:pPr marL="171450" indent="-171450">
                <a:lnSpc>
                  <a:spcPct val="115000"/>
                </a:lnSpc>
                <a:buChar char="•"/>
              </a:pPr>
              <a:r>
                <a:rPr lang="en" sz="1100">
                  <a:latin typeface="Roboto"/>
                  <a:ea typeface="Roboto"/>
                  <a:cs typeface="Roboto"/>
                  <a:sym typeface="Roboto"/>
                </a:rPr>
                <a:t>Reuse existing ontologies</a:t>
              </a:r>
              <a:endParaRPr lang="en" sz="1100">
                <a:latin typeface="Roboto"/>
                <a:ea typeface="Roboto"/>
                <a:cs typeface="Roboto"/>
              </a:endParaRPr>
            </a:p>
          </p:txBody>
        </p:sp>
      </p:grpSp>
      <p:pic>
        <p:nvPicPr>
          <p:cNvPr id="89" name="Google Shape;89;p15"/>
          <p:cNvPicPr preferRelativeResize="0"/>
          <p:nvPr/>
        </p:nvPicPr>
        <p:blipFill>
          <a:blip r:embed="rId3">
            <a:alphaModFix/>
          </a:blip>
          <a:stretch>
            <a:fillRect/>
          </a:stretch>
        </p:blipFill>
        <p:spPr>
          <a:xfrm>
            <a:off x="6488880" y="3615190"/>
            <a:ext cx="480650" cy="478026"/>
          </a:xfrm>
          <a:prstGeom prst="rect">
            <a:avLst/>
          </a:prstGeom>
          <a:noFill/>
          <a:ln>
            <a:noFill/>
          </a:ln>
        </p:spPr>
      </p:pic>
      <p:pic>
        <p:nvPicPr>
          <p:cNvPr id="90" name="Google Shape;90;p15"/>
          <p:cNvPicPr preferRelativeResize="0"/>
          <p:nvPr/>
        </p:nvPicPr>
        <p:blipFill>
          <a:blip r:embed="rId4">
            <a:alphaModFix/>
          </a:blip>
          <a:stretch>
            <a:fillRect/>
          </a:stretch>
        </p:blipFill>
        <p:spPr>
          <a:xfrm>
            <a:off x="6008230" y="3615190"/>
            <a:ext cx="480650" cy="480672"/>
          </a:xfrm>
          <a:prstGeom prst="rect">
            <a:avLst/>
          </a:prstGeom>
          <a:noFill/>
          <a:ln>
            <a:noFill/>
          </a:ln>
        </p:spPr>
      </p:pic>
      <p:pic>
        <p:nvPicPr>
          <p:cNvPr id="91" name="Google Shape;91;p15"/>
          <p:cNvPicPr preferRelativeResize="0"/>
          <p:nvPr/>
        </p:nvPicPr>
        <p:blipFill>
          <a:blip r:embed="rId5">
            <a:alphaModFix/>
          </a:blip>
          <a:stretch>
            <a:fillRect/>
          </a:stretch>
        </p:blipFill>
        <p:spPr>
          <a:xfrm>
            <a:off x="5478830" y="3615190"/>
            <a:ext cx="480650" cy="513817"/>
          </a:xfrm>
          <a:prstGeom prst="rect">
            <a:avLst/>
          </a:prstGeom>
          <a:noFill/>
          <a:ln>
            <a:noFill/>
          </a:ln>
        </p:spPr>
      </p:pic>
      <p:pic>
        <p:nvPicPr>
          <p:cNvPr id="92" name="Google Shape;92;p15"/>
          <p:cNvPicPr preferRelativeResize="0"/>
          <p:nvPr/>
        </p:nvPicPr>
        <p:blipFill>
          <a:blip r:embed="rId5">
            <a:alphaModFix/>
          </a:blip>
          <a:stretch>
            <a:fillRect/>
          </a:stretch>
        </p:blipFill>
        <p:spPr>
          <a:xfrm>
            <a:off x="451687" y="3615190"/>
            <a:ext cx="480650" cy="513817"/>
          </a:xfrm>
          <a:prstGeom prst="rect">
            <a:avLst/>
          </a:prstGeom>
          <a:noFill/>
          <a:ln>
            <a:noFill/>
          </a:ln>
        </p:spPr>
      </p:pic>
      <p:pic>
        <p:nvPicPr>
          <p:cNvPr id="93" name="Google Shape;93;p15"/>
          <p:cNvPicPr preferRelativeResize="0"/>
          <p:nvPr/>
        </p:nvPicPr>
        <p:blipFill>
          <a:blip r:embed="rId5">
            <a:alphaModFix/>
          </a:blip>
          <a:stretch>
            <a:fillRect/>
          </a:stretch>
        </p:blipFill>
        <p:spPr>
          <a:xfrm>
            <a:off x="3679407" y="3611768"/>
            <a:ext cx="480650" cy="513817"/>
          </a:xfrm>
          <a:prstGeom prst="rect">
            <a:avLst/>
          </a:prstGeom>
          <a:noFill/>
          <a:ln>
            <a:noFill/>
          </a:ln>
        </p:spPr>
      </p:pic>
      <p:pic>
        <p:nvPicPr>
          <p:cNvPr id="94" name="Google Shape;94;p15"/>
          <p:cNvPicPr preferRelativeResize="0"/>
          <p:nvPr/>
        </p:nvPicPr>
        <p:blipFill>
          <a:blip r:embed="rId4">
            <a:alphaModFix/>
          </a:blip>
          <a:stretch>
            <a:fillRect/>
          </a:stretch>
        </p:blipFill>
        <p:spPr>
          <a:xfrm>
            <a:off x="2006681" y="3631551"/>
            <a:ext cx="480650" cy="480672"/>
          </a:xfrm>
          <a:prstGeom prst="rect">
            <a:avLst/>
          </a:prstGeom>
          <a:noFill/>
          <a:ln>
            <a:noFill/>
          </a:ln>
        </p:spPr>
      </p:pic>
      <p:pic>
        <p:nvPicPr>
          <p:cNvPr id="95" name="Google Shape;95;p15"/>
          <p:cNvPicPr preferRelativeResize="0"/>
          <p:nvPr/>
        </p:nvPicPr>
        <p:blipFill>
          <a:blip r:embed="rId3">
            <a:alphaModFix/>
          </a:blip>
          <a:stretch>
            <a:fillRect/>
          </a:stretch>
        </p:blipFill>
        <p:spPr>
          <a:xfrm>
            <a:off x="4231977" y="3615190"/>
            <a:ext cx="480650" cy="478026"/>
          </a:xfrm>
          <a:prstGeom prst="rect">
            <a:avLst/>
          </a:prstGeom>
          <a:noFill/>
          <a:ln>
            <a:noFill/>
          </a:ln>
        </p:spPr>
      </p:pic>
      <p:sp>
        <p:nvSpPr>
          <p:cNvPr id="97" name="Google Shape;97;p15"/>
          <p:cNvSpPr txBox="1"/>
          <p:nvPr/>
        </p:nvSpPr>
        <p:spPr>
          <a:xfrm>
            <a:off x="-5841" y="1828875"/>
            <a:ext cx="9155422" cy="293700"/>
          </a:xfrm>
          <a:prstGeom prst="rect">
            <a:avLst/>
          </a:prstGeom>
          <a:solidFill>
            <a:schemeClr val="tx2">
              <a:lumMod val="40000"/>
              <a:lumOff val="60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latin typeface="Source Sans Pro"/>
                <a:ea typeface="Source Sans Pro"/>
                <a:cs typeface="Source Sans Pro"/>
                <a:sym typeface="Source Sans Pro"/>
              </a:rPr>
              <a:t>Tasks</a:t>
            </a:r>
            <a:endParaRPr lang="en-US" sz="1000" b="1">
              <a:latin typeface="Source Sans Pro"/>
              <a:ea typeface="Source Sans Pro"/>
              <a:cs typeface="Source Sans Pro"/>
            </a:endParaRPr>
          </a:p>
        </p:txBody>
      </p:sp>
      <p:sp>
        <p:nvSpPr>
          <p:cNvPr id="2" name="Google Shape;97;p15">
            <a:extLst>
              <a:ext uri="{FF2B5EF4-FFF2-40B4-BE49-F238E27FC236}">
                <a16:creationId xmlns:a16="http://schemas.microsoft.com/office/drawing/2014/main" id="{17C23109-DA96-46AC-B294-F04AD88F6E3E}"/>
              </a:ext>
            </a:extLst>
          </p:cNvPr>
          <p:cNvSpPr txBox="1"/>
          <p:nvPr/>
        </p:nvSpPr>
        <p:spPr>
          <a:xfrm>
            <a:off x="-4172" y="3105382"/>
            <a:ext cx="9153473" cy="293700"/>
          </a:xfrm>
          <a:prstGeom prst="rect">
            <a:avLst/>
          </a:prstGeom>
          <a:solidFill>
            <a:schemeClr val="tx2">
              <a:lumMod val="20000"/>
              <a:lumOff val="80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000" b="1">
                <a:latin typeface="Source Sans Pro"/>
                <a:ea typeface="Source Sans Pro"/>
                <a:cs typeface="Source Sans Pro"/>
                <a:sym typeface="Source Sans Pro"/>
              </a:rPr>
              <a:t>Tools</a:t>
            </a:r>
            <a:endParaRPr lang="en-US" sz="1000" b="1">
              <a:latin typeface="Source Sans Pro"/>
              <a:ea typeface="Source Sans Pro"/>
              <a:cs typeface="Source Sans Pro"/>
            </a:endParaRPr>
          </a:p>
        </p:txBody>
      </p:sp>
      <p:pic>
        <p:nvPicPr>
          <p:cNvPr id="4" name="Imagen 4" descr="Icono&#10;&#10;Descripción generada automáticamente">
            <a:extLst>
              <a:ext uri="{FF2B5EF4-FFF2-40B4-BE49-F238E27FC236}">
                <a16:creationId xmlns:a16="http://schemas.microsoft.com/office/drawing/2014/main" id="{62A626C1-670A-4ED7-A8C1-588017798A35}"/>
              </a:ext>
            </a:extLst>
          </p:cNvPr>
          <p:cNvPicPr>
            <a:picLocks noChangeAspect="1"/>
          </p:cNvPicPr>
          <p:nvPr/>
        </p:nvPicPr>
        <p:blipFill>
          <a:blip r:embed="rId6"/>
          <a:stretch>
            <a:fillRect/>
          </a:stretch>
        </p:blipFill>
        <p:spPr>
          <a:xfrm>
            <a:off x="7895040" y="3641962"/>
            <a:ext cx="464388" cy="467810"/>
          </a:xfrm>
          <a:prstGeom prst="rect">
            <a:avLst/>
          </a:prstGeom>
        </p:spPr>
      </p:pic>
      <p:pic>
        <p:nvPicPr>
          <p:cNvPr id="6" name="Imagen 6" descr="Icono&#10;&#10;Descripción generada automáticamente">
            <a:extLst>
              <a:ext uri="{FF2B5EF4-FFF2-40B4-BE49-F238E27FC236}">
                <a16:creationId xmlns:a16="http://schemas.microsoft.com/office/drawing/2014/main" id="{DEC6EE18-70F9-41E7-A98A-B4766954C6B9}"/>
              </a:ext>
            </a:extLst>
          </p:cNvPr>
          <p:cNvPicPr>
            <a:picLocks noChangeAspect="1"/>
          </p:cNvPicPr>
          <p:nvPr/>
        </p:nvPicPr>
        <p:blipFill>
          <a:blip r:embed="rId7"/>
          <a:stretch>
            <a:fillRect/>
          </a:stretch>
        </p:blipFill>
        <p:spPr>
          <a:xfrm>
            <a:off x="8400017" y="3646166"/>
            <a:ext cx="463481" cy="462929"/>
          </a:xfrm>
          <a:prstGeom prst="rect">
            <a:avLst/>
          </a:prstGeom>
        </p:spPr>
      </p:pic>
      <p:pic>
        <p:nvPicPr>
          <p:cNvPr id="3" name="Imagen 4" descr="Imagen que contiene Interfaz de usuario gráfica&#10;&#10;Descripción generada automáticamente">
            <a:extLst>
              <a:ext uri="{FF2B5EF4-FFF2-40B4-BE49-F238E27FC236}">
                <a16:creationId xmlns:a16="http://schemas.microsoft.com/office/drawing/2014/main" id="{CA0A2CF0-75EE-4BA2-AADA-C4EB07AD1608}"/>
              </a:ext>
            </a:extLst>
          </p:cNvPr>
          <p:cNvPicPr>
            <a:picLocks noChangeAspect="1"/>
          </p:cNvPicPr>
          <p:nvPr/>
        </p:nvPicPr>
        <p:blipFill>
          <a:blip r:embed="rId8"/>
          <a:stretch>
            <a:fillRect/>
          </a:stretch>
        </p:blipFill>
        <p:spPr>
          <a:xfrm>
            <a:off x="7322726" y="3762681"/>
            <a:ext cx="526949" cy="328153"/>
          </a:xfrm>
          <a:prstGeom prst="rect">
            <a:avLst/>
          </a:prstGeom>
        </p:spPr>
      </p:pic>
    </p:spTree>
    <p:extLst>
      <p:ext uri="{BB962C8B-B14F-4D97-AF65-F5344CB8AC3E}">
        <p14:creationId xmlns:p14="http://schemas.microsoft.com/office/powerpoint/2010/main" val="382298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7" name="Imagen 9" descr="Imagen que contiene Interfaz de usuario gráfica&#10;&#10;Descripción generada automáticamente">
            <a:extLst>
              <a:ext uri="{FF2B5EF4-FFF2-40B4-BE49-F238E27FC236}">
                <a16:creationId xmlns:a16="http://schemas.microsoft.com/office/drawing/2014/main" id="{53E214BF-6500-459E-B645-3076240F8799}"/>
              </a:ext>
            </a:extLst>
          </p:cNvPr>
          <p:cNvPicPr>
            <a:picLocks noChangeAspect="1"/>
          </p:cNvPicPr>
          <p:nvPr/>
        </p:nvPicPr>
        <p:blipFill>
          <a:blip r:embed="rId3"/>
          <a:stretch>
            <a:fillRect/>
          </a:stretch>
        </p:blipFill>
        <p:spPr>
          <a:xfrm>
            <a:off x="4678771" y="108068"/>
            <a:ext cx="4440589" cy="307452"/>
          </a:xfrm>
          <a:prstGeom prst="rect">
            <a:avLst/>
          </a:prstGeom>
        </p:spPr>
      </p:pic>
      <p:sp>
        <p:nvSpPr>
          <p:cNvPr id="103" name="Google Shape;103;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Select, Obtain Access and </a:t>
            </a:r>
            <a:r>
              <a:rPr lang="en" sz="2800" err="1"/>
              <a:t>Analyse</a:t>
            </a:r>
            <a:r>
              <a:rPr lang="en" sz="2800"/>
              <a:t> Data Source</a:t>
            </a:r>
            <a:endParaRPr lang="en-US" sz="2800"/>
          </a:p>
        </p:txBody>
      </p:sp>
      <p:sp>
        <p:nvSpPr>
          <p:cNvPr id="104" name="Google Shape;104;p16"/>
          <p:cNvSpPr txBox="1">
            <a:spLocks noGrp="1"/>
          </p:cNvSpPr>
          <p:nvPr>
            <p:ph type="body" idx="1"/>
          </p:nvPr>
        </p:nvSpPr>
        <p:spPr>
          <a:xfrm>
            <a:off x="311700" y="1406725"/>
            <a:ext cx="8520600" cy="3162000"/>
          </a:xfrm>
          <a:prstGeom prst="rect">
            <a:avLst/>
          </a:prstGeom>
        </p:spPr>
        <p:txBody>
          <a:bodyPr spcFirstLastPara="1" wrap="square" lIns="91425" tIns="91425" rIns="91425" bIns="91425" anchor="t" anchorCtr="0">
            <a:noAutofit/>
          </a:bodyPr>
          <a:lstStyle/>
          <a:p>
            <a:pPr marL="285750" indent="-285750">
              <a:lnSpc>
                <a:spcPct val="114999"/>
              </a:lnSpc>
              <a:spcAft>
                <a:spcPts val="1600"/>
              </a:spcAft>
            </a:pPr>
            <a:r>
              <a:rPr lang="en">
                <a:solidFill>
                  <a:schemeClr val="bg2"/>
                </a:solidFill>
              </a:rPr>
              <a:t>Contracts awarded by the Government of Aragon. The data includes the winning companies, the awarding bodies and the award prices of the contracts tendered by the Government of Aragon during 2017.</a:t>
            </a:r>
            <a:endParaRPr lang="es-ES">
              <a:solidFill>
                <a:schemeClr val="bg2"/>
              </a:solidFill>
            </a:endParaRPr>
          </a:p>
          <a:p>
            <a:pPr marL="285750" indent="-285750">
              <a:lnSpc>
                <a:spcPct val="114999"/>
              </a:lnSpc>
              <a:spcAft>
                <a:spcPts val="1600"/>
              </a:spcAft>
            </a:pPr>
            <a:r>
              <a:rPr lang="en">
                <a:solidFill>
                  <a:schemeClr val="bg2"/>
                </a:solidFill>
              </a:rPr>
              <a:t>Creative Commons Licensing                       Share &amp; Adapt using same type of license</a:t>
            </a:r>
          </a:p>
          <a:p>
            <a:pPr marL="285750" indent="-285750">
              <a:lnSpc>
                <a:spcPct val="114999"/>
              </a:lnSpc>
              <a:spcAft>
                <a:spcPts val="1600"/>
              </a:spcAft>
            </a:pPr>
            <a:endParaRPr lang="en">
              <a:solidFill>
                <a:schemeClr val="bg2"/>
              </a:solidFill>
            </a:endParaRPr>
          </a:p>
        </p:txBody>
      </p:sp>
      <p:sp>
        <p:nvSpPr>
          <p:cNvPr id="105" name="Google Shape;105;p16"/>
          <p:cNvSpPr/>
          <p:nvPr/>
        </p:nvSpPr>
        <p:spPr>
          <a:xfrm rot="16200000">
            <a:off x="5004848" y="-223798"/>
            <a:ext cx="327550" cy="982247"/>
          </a:xfrm>
          <a:prstGeom prst="flowChartOffpageConnector">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lecha: a la derecha 1">
            <a:extLst>
              <a:ext uri="{FF2B5EF4-FFF2-40B4-BE49-F238E27FC236}">
                <a16:creationId xmlns:a16="http://schemas.microsoft.com/office/drawing/2014/main" id="{89ACB059-4CDE-4690-8C1C-B77FFD2BB8EA}"/>
              </a:ext>
            </a:extLst>
          </p:cNvPr>
          <p:cNvSpPr/>
          <p:nvPr/>
        </p:nvSpPr>
        <p:spPr>
          <a:xfrm>
            <a:off x="3726892" y="2657961"/>
            <a:ext cx="636521" cy="328527"/>
          </a:xfrm>
          <a:prstGeom prst="rightArrow">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endParaRPr lang="es-ES">
              <a:solidFill>
                <a:srgbClr val="000000"/>
              </a:solidFill>
              <a:latin typeface="Arial"/>
              <a:cs typeface="Arial"/>
            </a:endParaRPr>
          </a:p>
        </p:txBody>
      </p:sp>
      <p:sp>
        <p:nvSpPr>
          <p:cNvPr id="3" name="CuadroTexto 2">
            <a:extLst>
              <a:ext uri="{FF2B5EF4-FFF2-40B4-BE49-F238E27FC236}">
                <a16:creationId xmlns:a16="http://schemas.microsoft.com/office/drawing/2014/main" id="{4FF2F171-933B-4C5F-BEC2-A111257A1954}"/>
              </a:ext>
            </a:extLst>
          </p:cNvPr>
          <p:cNvSpPr txBox="1"/>
          <p:nvPr/>
        </p:nvSpPr>
        <p:spPr>
          <a:xfrm>
            <a:off x="1064120" y="3225211"/>
            <a:ext cx="10731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chemeClr val="tx2"/>
                </a:solidFill>
              </a:rPr>
              <a:t>5170 </a:t>
            </a:r>
            <a:r>
              <a:rPr lang="es-ES" err="1">
                <a:solidFill>
                  <a:schemeClr val="tx2"/>
                </a:solidFill>
              </a:rPr>
              <a:t>rows</a:t>
            </a:r>
            <a:endParaRPr lang="es-ES">
              <a:solidFill>
                <a:schemeClr val="tx2"/>
              </a:solidFill>
            </a:endParaRPr>
          </a:p>
        </p:txBody>
      </p:sp>
      <p:sp>
        <p:nvSpPr>
          <p:cNvPr id="8" name="CuadroTexto 7">
            <a:extLst>
              <a:ext uri="{FF2B5EF4-FFF2-40B4-BE49-F238E27FC236}">
                <a16:creationId xmlns:a16="http://schemas.microsoft.com/office/drawing/2014/main" id="{F4716FF3-7FDF-4D42-A410-AA1D12AFC33E}"/>
              </a:ext>
            </a:extLst>
          </p:cNvPr>
          <p:cNvSpPr txBox="1"/>
          <p:nvPr/>
        </p:nvSpPr>
        <p:spPr>
          <a:xfrm>
            <a:off x="1036742" y="3587958"/>
            <a:ext cx="138802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chemeClr val="tx2"/>
                </a:solidFill>
              </a:rPr>
              <a:t>14 </a:t>
            </a:r>
            <a:r>
              <a:rPr lang="es-ES" err="1">
                <a:solidFill>
                  <a:schemeClr val="tx2"/>
                </a:solidFill>
              </a:rPr>
              <a:t>attributes</a:t>
            </a:r>
            <a:endParaRPr lang="es-ES">
              <a:solidFill>
                <a:schemeClr val="tx2"/>
              </a:solidFill>
            </a:endParaRPr>
          </a:p>
        </p:txBody>
      </p:sp>
      <p:pic>
        <p:nvPicPr>
          <p:cNvPr id="4" name="Imagen 4" descr="Tabla&#10;&#10;Descripción generada automáticamente">
            <a:extLst>
              <a:ext uri="{FF2B5EF4-FFF2-40B4-BE49-F238E27FC236}">
                <a16:creationId xmlns:a16="http://schemas.microsoft.com/office/drawing/2014/main" id="{6FE0142D-1335-4D2B-A134-78770EF37053}"/>
              </a:ext>
            </a:extLst>
          </p:cNvPr>
          <p:cNvPicPr>
            <a:picLocks noChangeAspect="1"/>
          </p:cNvPicPr>
          <p:nvPr/>
        </p:nvPicPr>
        <p:blipFill rotWithShape="1">
          <a:blip r:embed="rId4"/>
          <a:srcRect l="-507" t="631" r="203" b="9779"/>
          <a:stretch/>
        </p:blipFill>
        <p:spPr>
          <a:xfrm>
            <a:off x="2375660" y="3198949"/>
            <a:ext cx="6771139" cy="19420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4" name="Imagen 9" descr="Imagen que contiene Interfaz de usuario gráfica&#10;&#10;Descripción generada automáticamente">
            <a:extLst>
              <a:ext uri="{FF2B5EF4-FFF2-40B4-BE49-F238E27FC236}">
                <a16:creationId xmlns:a16="http://schemas.microsoft.com/office/drawing/2014/main" id="{5863627C-EF2D-4570-90AC-347F515C471D}"/>
              </a:ext>
            </a:extLst>
          </p:cNvPr>
          <p:cNvPicPr>
            <a:picLocks noChangeAspect="1"/>
          </p:cNvPicPr>
          <p:nvPr/>
        </p:nvPicPr>
        <p:blipFill>
          <a:blip r:embed="rId3"/>
          <a:stretch>
            <a:fillRect/>
          </a:stretch>
        </p:blipFill>
        <p:spPr>
          <a:xfrm>
            <a:off x="4678771" y="108068"/>
            <a:ext cx="4440589" cy="307452"/>
          </a:xfrm>
          <a:prstGeom prst="rect">
            <a:avLst/>
          </a:prstGeom>
        </p:spPr>
      </p:pic>
      <p:sp>
        <p:nvSpPr>
          <p:cNvPr id="111" name="Google Shape;11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Define Naming Strategy</a:t>
            </a:r>
            <a:endParaRPr lang="en-US" sz="2800"/>
          </a:p>
        </p:txBody>
      </p:sp>
      <p:sp>
        <p:nvSpPr>
          <p:cNvPr id="112" name="Google Shape;112;p17"/>
          <p:cNvSpPr txBox="1">
            <a:spLocks noGrp="1"/>
          </p:cNvSpPr>
          <p:nvPr>
            <p:ph type="body" idx="1"/>
          </p:nvPr>
        </p:nvSpPr>
        <p:spPr>
          <a:xfrm>
            <a:off x="311700" y="1371493"/>
            <a:ext cx="8520600" cy="3416400"/>
          </a:xfrm>
          <a:prstGeom prst="rect">
            <a:avLst/>
          </a:prstGeom>
        </p:spPr>
        <p:txBody>
          <a:bodyPr spcFirstLastPara="1" wrap="square" lIns="91425" tIns="91425" rIns="91425" bIns="91425" anchor="t" anchorCtr="0">
            <a:noAutofit/>
          </a:bodyPr>
          <a:lstStyle/>
          <a:p>
            <a:pPr>
              <a:lnSpc>
                <a:spcPct val="114999"/>
              </a:lnSpc>
            </a:pPr>
            <a:r>
              <a:rPr lang="en-US">
                <a:solidFill>
                  <a:srgbClr val="000000"/>
                </a:solidFill>
              </a:rPr>
              <a:t>Base Uri: </a:t>
            </a:r>
            <a:r>
              <a:rPr lang="en-US">
                <a:solidFill>
                  <a:schemeClr val="tx1"/>
                </a:solidFill>
              </a:rPr>
              <a:t>http://www.group01.org/aragon</a:t>
            </a:r>
            <a:endParaRPr lang="es-ES">
              <a:solidFill>
                <a:schemeClr val="tx1"/>
              </a:solidFill>
            </a:endParaRPr>
          </a:p>
          <a:p>
            <a:pPr>
              <a:lnSpc>
                <a:spcPct val="114999"/>
              </a:lnSpc>
            </a:pPr>
            <a:r>
              <a:rPr lang="en-US">
                <a:solidFill>
                  <a:srgbClr val="000000"/>
                </a:solidFill>
              </a:rPr>
              <a:t>Ontology: </a:t>
            </a:r>
            <a:r>
              <a:rPr lang="en-US">
                <a:solidFill>
                  <a:schemeClr val="tx1"/>
                </a:solidFill>
              </a:rPr>
              <a:t>/ontology</a:t>
            </a:r>
          </a:p>
          <a:p>
            <a:pPr>
              <a:lnSpc>
                <a:spcPct val="114999"/>
              </a:lnSpc>
            </a:pPr>
            <a:r>
              <a:rPr lang="en-US">
                <a:solidFill>
                  <a:srgbClr val="000000"/>
                </a:solidFill>
              </a:rPr>
              <a:t>Resources: </a:t>
            </a:r>
            <a:r>
              <a:rPr lang="en-US">
                <a:solidFill>
                  <a:schemeClr val="tx1"/>
                </a:solidFill>
              </a:rPr>
              <a:t>/resource</a:t>
            </a:r>
          </a:p>
          <a:p>
            <a:pPr>
              <a:lnSpc>
                <a:spcPct val="114999"/>
              </a:lnSpc>
            </a:pPr>
            <a:endParaRPr lang="en-US">
              <a:solidFill>
                <a:schemeClr val="tx1"/>
              </a:solidFill>
            </a:endParaRPr>
          </a:p>
          <a:p>
            <a:pPr>
              <a:lnSpc>
                <a:spcPct val="114999"/>
              </a:lnSpc>
            </a:pPr>
            <a:endParaRPr lang="en-US">
              <a:solidFill>
                <a:schemeClr val="tx1"/>
              </a:solidFill>
            </a:endParaRPr>
          </a:p>
          <a:p>
            <a:pPr>
              <a:lnSpc>
                <a:spcPct val="114999"/>
              </a:lnSpc>
            </a:pPr>
            <a:r>
              <a:rPr lang="en-US">
                <a:solidFill>
                  <a:schemeClr val="accent1"/>
                </a:solidFill>
              </a:rPr>
              <a:t>Examples:</a:t>
            </a:r>
          </a:p>
          <a:p>
            <a:pPr lvl="1">
              <a:lnSpc>
                <a:spcPct val="114999"/>
              </a:lnSpc>
            </a:pPr>
            <a:r>
              <a:rPr lang="en-US">
                <a:solidFill>
                  <a:srgbClr val="000000"/>
                </a:solidFill>
                <a:hlinkClick r:id="rId4">
                  <a:extLst>
                    <a:ext uri="{A12FA001-AC4F-418D-AE19-62706E023703}">
                      <ahyp:hlinkClr xmlns:ahyp="http://schemas.microsoft.com/office/drawing/2018/hyperlinkcolor" val="tx"/>
                    </a:ext>
                  </a:extLst>
                </a:hlinkClick>
              </a:rPr>
              <a:t>http://group01.org/aragon/ontology/hasAwardPrice</a:t>
            </a:r>
            <a:endParaRPr lang="en-US">
              <a:solidFill>
                <a:srgbClr val="000000"/>
              </a:solidFill>
            </a:endParaRPr>
          </a:p>
          <a:p>
            <a:pPr lvl="1">
              <a:lnSpc>
                <a:spcPct val="114999"/>
              </a:lnSpc>
            </a:pPr>
            <a:r>
              <a:rPr lang="en-US">
                <a:solidFill>
                  <a:srgbClr val="000000"/>
                </a:solidFill>
              </a:rPr>
              <a:t>http://group01.org/aragon/resource/Company/RETEVISION%20I%20S.A</a:t>
            </a:r>
            <a:r>
              <a:rPr lang="en-US"/>
              <a:t>.</a:t>
            </a:r>
            <a:endParaRPr lang="en-US">
              <a:solidFill>
                <a:srgbClr val="7F7F7F"/>
              </a:solidFill>
            </a:endParaRPr>
          </a:p>
          <a:p>
            <a:pPr>
              <a:lnSpc>
                <a:spcPct val="114999"/>
              </a:lnSpc>
            </a:pPr>
            <a:endParaRPr lang="en-US">
              <a:solidFill>
                <a:srgbClr val="333333"/>
              </a:solidFill>
            </a:endParaRPr>
          </a:p>
          <a:p>
            <a:pPr>
              <a:lnSpc>
                <a:spcPct val="114999"/>
              </a:lnSpc>
              <a:buNone/>
            </a:pPr>
            <a:endParaRPr lang="en-US">
              <a:solidFill>
                <a:srgbClr val="000000"/>
              </a:solidFill>
            </a:endParaRPr>
          </a:p>
          <a:p>
            <a:pPr>
              <a:lnSpc>
                <a:spcPct val="114999"/>
              </a:lnSpc>
              <a:buNone/>
            </a:pPr>
            <a:endParaRPr lang="en-US">
              <a:solidFill>
                <a:srgbClr val="7F7F7F"/>
              </a:solidFill>
            </a:endParaRPr>
          </a:p>
          <a:p>
            <a:pPr marL="0" indent="0">
              <a:lnSpc>
                <a:spcPct val="114999"/>
              </a:lnSpc>
              <a:spcAft>
                <a:spcPts val="1600"/>
              </a:spcAft>
              <a:buNone/>
            </a:pPr>
            <a:endParaRPr lang="es-ES">
              <a:solidFill>
                <a:srgbClr val="000000"/>
              </a:solidFill>
            </a:endParaRPr>
          </a:p>
        </p:txBody>
      </p:sp>
      <p:sp>
        <p:nvSpPr>
          <p:cNvPr id="113" name="Google Shape;113;p17"/>
          <p:cNvSpPr/>
          <p:nvPr/>
        </p:nvSpPr>
        <p:spPr>
          <a:xfrm>
            <a:off x="5504987" y="103817"/>
            <a:ext cx="913895" cy="327066"/>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ráfico 2">
            <a:extLst>
              <a:ext uri="{FF2B5EF4-FFF2-40B4-BE49-F238E27FC236}">
                <a16:creationId xmlns:a16="http://schemas.microsoft.com/office/drawing/2014/main" id="{C4FC4985-8D6D-4938-A6E2-40BA8C9035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1554" y="848559"/>
            <a:ext cx="6113366" cy="3678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r>
              <a:rPr lang="en" sz="2800"/>
              <a:t>Clean and Prepare</a:t>
            </a:r>
            <a:endParaRPr lang="en" sz="2800" b="0"/>
          </a:p>
          <a:p>
            <a:endParaRPr lang="en" sz="2800"/>
          </a:p>
        </p:txBody>
      </p:sp>
      <p:sp>
        <p:nvSpPr>
          <p:cNvPr id="112" name="Google Shape;112;p17"/>
          <p:cNvSpPr txBox="1">
            <a:spLocks noGrp="1"/>
          </p:cNvSpPr>
          <p:nvPr>
            <p:ph type="body" idx="1"/>
          </p:nvPr>
        </p:nvSpPr>
        <p:spPr>
          <a:xfrm>
            <a:off x="311700" y="1494398"/>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s-ES" b="1" err="1">
                <a:solidFill>
                  <a:schemeClr val="accent5"/>
                </a:solidFill>
              </a:rPr>
              <a:t>Remove</a:t>
            </a:r>
            <a:r>
              <a:rPr lang="es-ES" b="1">
                <a:solidFill>
                  <a:schemeClr val="accent5"/>
                </a:solidFill>
              </a:rPr>
              <a:t> </a:t>
            </a:r>
            <a:r>
              <a:rPr lang="es-ES" err="1">
                <a:solidFill>
                  <a:schemeClr val="bg2"/>
                </a:solidFill>
              </a:rPr>
              <a:t>some</a:t>
            </a:r>
            <a:r>
              <a:rPr lang="es-ES">
                <a:solidFill>
                  <a:schemeClr val="bg2"/>
                </a:solidFill>
              </a:rPr>
              <a:t> </a:t>
            </a:r>
            <a:r>
              <a:rPr lang="es-ES" b="1" err="1">
                <a:solidFill>
                  <a:schemeClr val="accent5"/>
                </a:solidFill>
              </a:rPr>
              <a:t>columns</a:t>
            </a:r>
            <a:r>
              <a:rPr lang="es-ES" b="1">
                <a:solidFill>
                  <a:schemeClr val="accent5"/>
                </a:solidFill>
              </a:rPr>
              <a:t> </a:t>
            </a:r>
            <a:r>
              <a:rPr lang="es-ES" err="1">
                <a:solidFill>
                  <a:schemeClr val="bg2"/>
                </a:solidFill>
              </a:rPr>
              <a:t>we</a:t>
            </a:r>
            <a:r>
              <a:rPr lang="es-ES">
                <a:solidFill>
                  <a:schemeClr val="bg2"/>
                </a:solidFill>
              </a:rPr>
              <a:t> are </a:t>
            </a:r>
            <a:r>
              <a:rPr lang="es-ES" err="1">
                <a:solidFill>
                  <a:schemeClr val="bg2"/>
                </a:solidFill>
              </a:rPr>
              <a:t>not</a:t>
            </a:r>
            <a:r>
              <a:rPr lang="es-ES">
                <a:solidFill>
                  <a:schemeClr val="bg2"/>
                </a:solidFill>
              </a:rPr>
              <a:t> </a:t>
            </a:r>
            <a:r>
              <a:rPr lang="es-ES" err="1">
                <a:solidFill>
                  <a:schemeClr val="bg2"/>
                </a:solidFill>
              </a:rPr>
              <a:t>insterested</a:t>
            </a:r>
            <a:r>
              <a:rPr lang="es-ES">
                <a:solidFill>
                  <a:schemeClr val="bg2"/>
                </a:solidFill>
              </a:rPr>
              <a:t> in, </a:t>
            </a:r>
            <a:r>
              <a:rPr lang="es-ES" err="1">
                <a:solidFill>
                  <a:schemeClr val="bg2"/>
                </a:solidFill>
              </a:rPr>
              <a:t>such</a:t>
            </a:r>
            <a:r>
              <a:rPr lang="es-ES">
                <a:solidFill>
                  <a:schemeClr val="bg2"/>
                </a:solidFill>
              </a:rPr>
              <a:t> as </a:t>
            </a:r>
            <a:r>
              <a:rPr lang="es-ES" err="1">
                <a:solidFill>
                  <a:schemeClr val="bg2"/>
                </a:solidFill>
              </a:rPr>
              <a:t>public</a:t>
            </a:r>
            <a:r>
              <a:rPr lang="es-ES">
                <a:solidFill>
                  <a:schemeClr val="bg2"/>
                </a:solidFill>
              </a:rPr>
              <a:t> </a:t>
            </a:r>
            <a:r>
              <a:rPr lang="es-ES" err="1">
                <a:solidFill>
                  <a:schemeClr val="bg2"/>
                </a:solidFill>
              </a:rPr>
              <a:t>instrument</a:t>
            </a:r>
            <a:r>
              <a:rPr lang="es-ES">
                <a:solidFill>
                  <a:schemeClr val="bg2"/>
                </a:solidFill>
              </a:rPr>
              <a:t>, </a:t>
            </a:r>
            <a:r>
              <a:rPr lang="es-ES" err="1">
                <a:solidFill>
                  <a:schemeClr val="bg2"/>
                </a:solidFill>
              </a:rPr>
              <a:t>year</a:t>
            </a:r>
            <a:r>
              <a:rPr lang="es-ES">
                <a:solidFill>
                  <a:schemeClr val="bg2"/>
                </a:solidFill>
              </a:rPr>
              <a:t>...</a:t>
            </a:r>
          </a:p>
          <a:p>
            <a:pPr marL="285750" indent="-285750">
              <a:lnSpc>
                <a:spcPct val="114999"/>
              </a:lnSpc>
              <a:spcAft>
                <a:spcPts val="1600"/>
              </a:spcAft>
            </a:pPr>
            <a:r>
              <a:rPr lang="es-ES" b="1" err="1">
                <a:solidFill>
                  <a:schemeClr val="accent5"/>
                </a:solidFill>
              </a:rPr>
              <a:t>Remove</a:t>
            </a:r>
            <a:r>
              <a:rPr lang="es-ES" b="1">
                <a:solidFill>
                  <a:schemeClr val="accent5"/>
                </a:solidFill>
              </a:rPr>
              <a:t> </a:t>
            </a:r>
            <a:r>
              <a:rPr lang="es-ES" b="1" err="1">
                <a:solidFill>
                  <a:schemeClr val="accent5"/>
                </a:solidFill>
              </a:rPr>
              <a:t>rows</a:t>
            </a:r>
            <a:r>
              <a:rPr lang="es-ES" b="1">
                <a:solidFill>
                  <a:schemeClr val="bg2"/>
                </a:solidFill>
              </a:rPr>
              <a:t> </a:t>
            </a:r>
            <a:r>
              <a:rPr lang="es-ES" err="1">
                <a:solidFill>
                  <a:schemeClr val="bg2"/>
                </a:solidFill>
              </a:rPr>
              <a:t>with</a:t>
            </a:r>
            <a:r>
              <a:rPr lang="es-ES">
                <a:solidFill>
                  <a:schemeClr val="bg2"/>
                </a:solidFill>
              </a:rPr>
              <a:t> </a:t>
            </a:r>
            <a:r>
              <a:rPr lang="es-ES" err="1">
                <a:solidFill>
                  <a:schemeClr val="bg2"/>
                </a:solidFill>
              </a:rPr>
              <a:t>blank</a:t>
            </a:r>
            <a:r>
              <a:rPr lang="es-ES">
                <a:solidFill>
                  <a:schemeClr val="bg2"/>
                </a:solidFill>
              </a:rPr>
              <a:t> </a:t>
            </a:r>
            <a:r>
              <a:rPr lang="es-ES" err="1">
                <a:solidFill>
                  <a:schemeClr val="bg2"/>
                </a:solidFill>
              </a:rPr>
              <a:t>cells</a:t>
            </a:r>
            <a:endParaRPr lang="es-ES">
              <a:solidFill>
                <a:srgbClr val="7F7F7F"/>
              </a:solidFill>
            </a:endParaRPr>
          </a:p>
          <a:p>
            <a:pPr marL="285750" indent="-285750">
              <a:lnSpc>
                <a:spcPct val="114999"/>
              </a:lnSpc>
              <a:spcAft>
                <a:spcPts val="1600"/>
              </a:spcAft>
            </a:pPr>
            <a:r>
              <a:rPr lang="es-ES" b="1" err="1">
                <a:solidFill>
                  <a:schemeClr val="accent5"/>
                </a:solidFill>
              </a:rPr>
              <a:t>Identify</a:t>
            </a:r>
            <a:r>
              <a:rPr lang="es-ES" b="1">
                <a:solidFill>
                  <a:schemeClr val="accent5"/>
                </a:solidFill>
              </a:rPr>
              <a:t> </a:t>
            </a:r>
            <a:r>
              <a:rPr lang="es-ES">
                <a:solidFill>
                  <a:schemeClr val="bg2"/>
                </a:solidFill>
              </a:rPr>
              <a:t>a </a:t>
            </a:r>
            <a:r>
              <a:rPr lang="es-ES" b="1" err="1">
                <a:solidFill>
                  <a:schemeClr val="accent5"/>
                </a:solidFill>
              </a:rPr>
              <a:t>unique</a:t>
            </a:r>
            <a:r>
              <a:rPr lang="es-ES" b="1">
                <a:solidFill>
                  <a:schemeClr val="accent5"/>
                </a:solidFill>
              </a:rPr>
              <a:t> </a:t>
            </a:r>
            <a:r>
              <a:rPr lang="es-ES" b="1" err="1">
                <a:solidFill>
                  <a:schemeClr val="accent5"/>
                </a:solidFill>
              </a:rPr>
              <a:t>key</a:t>
            </a:r>
            <a:r>
              <a:rPr lang="es-ES">
                <a:solidFill>
                  <a:schemeClr val="bg2"/>
                </a:solidFill>
              </a:rPr>
              <a:t> </a:t>
            </a:r>
            <a:r>
              <a:rPr lang="es-ES" err="1">
                <a:solidFill>
                  <a:schemeClr val="bg2"/>
                </a:solidFill>
              </a:rPr>
              <a:t>for</a:t>
            </a:r>
            <a:r>
              <a:rPr lang="es-ES">
                <a:solidFill>
                  <a:schemeClr val="bg2"/>
                </a:solidFill>
              </a:rPr>
              <a:t> </a:t>
            </a:r>
            <a:r>
              <a:rPr lang="es-ES" err="1">
                <a:solidFill>
                  <a:schemeClr val="bg2"/>
                </a:solidFill>
              </a:rPr>
              <a:t>every</a:t>
            </a:r>
            <a:r>
              <a:rPr lang="es-ES">
                <a:solidFill>
                  <a:schemeClr val="bg2"/>
                </a:solidFill>
              </a:rPr>
              <a:t> </a:t>
            </a:r>
            <a:r>
              <a:rPr lang="es-ES" err="1">
                <a:solidFill>
                  <a:schemeClr val="bg2"/>
                </a:solidFill>
              </a:rPr>
              <a:t>contract</a:t>
            </a:r>
            <a:endParaRPr lang="es-ES">
              <a:solidFill>
                <a:schemeClr val="bg2"/>
              </a:solidFill>
            </a:endParaRPr>
          </a:p>
          <a:p>
            <a:pPr marL="285750" indent="-285750">
              <a:lnSpc>
                <a:spcPct val="114999"/>
              </a:lnSpc>
              <a:spcAft>
                <a:spcPts val="1600"/>
              </a:spcAft>
            </a:pPr>
            <a:r>
              <a:rPr lang="es-ES" b="1" err="1">
                <a:solidFill>
                  <a:schemeClr val="accent5"/>
                </a:solidFill>
              </a:rPr>
              <a:t>Cluster</a:t>
            </a:r>
            <a:r>
              <a:rPr lang="es-ES" b="1">
                <a:solidFill>
                  <a:schemeClr val="accent5"/>
                </a:solidFill>
              </a:rPr>
              <a:t> </a:t>
            </a:r>
            <a:r>
              <a:rPr lang="es-ES">
                <a:solidFill>
                  <a:schemeClr val="bg2"/>
                </a:solidFill>
              </a:rPr>
              <a:t>similar </a:t>
            </a:r>
            <a:r>
              <a:rPr lang="es-ES" b="1" err="1">
                <a:solidFill>
                  <a:schemeClr val="accent5"/>
                </a:solidFill>
              </a:rPr>
              <a:t>values</a:t>
            </a:r>
            <a:r>
              <a:rPr lang="es-ES" b="1">
                <a:solidFill>
                  <a:schemeClr val="accent5"/>
                </a:solidFill>
              </a:rPr>
              <a:t> </a:t>
            </a:r>
            <a:r>
              <a:rPr lang="es-ES" err="1">
                <a:solidFill>
                  <a:schemeClr val="bg2"/>
                </a:solidFill>
              </a:rPr>
              <a:t>for</a:t>
            </a:r>
            <a:r>
              <a:rPr lang="es-ES" b="1">
                <a:solidFill>
                  <a:schemeClr val="bg2"/>
                </a:solidFill>
              </a:rPr>
              <a:t> </a:t>
            </a:r>
            <a:r>
              <a:rPr lang="es-ES" err="1">
                <a:solidFill>
                  <a:schemeClr val="bg2"/>
                </a:solidFill>
              </a:rPr>
              <a:t>companies</a:t>
            </a:r>
            <a:r>
              <a:rPr lang="es-ES">
                <a:solidFill>
                  <a:schemeClr val="bg2"/>
                </a:solidFill>
              </a:rPr>
              <a:t> and </a:t>
            </a:r>
            <a:r>
              <a:rPr lang="es-ES" err="1">
                <a:solidFill>
                  <a:schemeClr val="bg2"/>
                </a:solidFill>
              </a:rPr>
              <a:t>government</a:t>
            </a:r>
            <a:r>
              <a:rPr lang="es-ES">
                <a:solidFill>
                  <a:schemeClr val="bg2"/>
                </a:solidFill>
              </a:rPr>
              <a:t> </a:t>
            </a:r>
            <a:r>
              <a:rPr lang="es-ES" err="1">
                <a:solidFill>
                  <a:schemeClr val="bg2"/>
                </a:solidFill>
              </a:rPr>
              <a:t>requesters</a:t>
            </a:r>
            <a:r>
              <a:rPr lang="es-ES">
                <a:solidFill>
                  <a:schemeClr val="bg2"/>
                </a:solidFill>
              </a:rPr>
              <a:t> (</a:t>
            </a:r>
            <a:r>
              <a:rPr lang="es-ES" b="1" err="1">
                <a:solidFill>
                  <a:schemeClr val="bg2"/>
                </a:solidFill>
              </a:rPr>
              <a:t>Facets</a:t>
            </a:r>
            <a:r>
              <a:rPr lang="es-ES">
                <a:solidFill>
                  <a:schemeClr val="bg2"/>
                </a:solidFill>
              </a:rPr>
              <a:t>)</a:t>
            </a:r>
          </a:p>
          <a:p>
            <a:pPr marL="285750" indent="-285750">
              <a:lnSpc>
                <a:spcPct val="114999"/>
              </a:lnSpc>
              <a:spcAft>
                <a:spcPts val="1600"/>
              </a:spcAft>
            </a:pPr>
            <a:r>
              <a:rPr lang="es-ES" b="1" err="1">
                <a:solidFill>
                  <a:schemeClr val="accent5"/>
                </a:solidFill>
              </a:rPr>
              <a:t>Convert</a:t>
            </a:r>
            <a:r>
              <a:rPr lang="es-ES" b="1">
                <a:solidFill>
                  <a:schemeClr val="accent5"/>
                </a:solidFill>
              </a:rPr>
              <a:t> </a:t>
            </a:r>
            <a:r>
              <a:rPr lang="es-ES" err="1">
                <a:solidFill>
                  <a:schemeClr val="bg2"/>
                </a:solidFill>
              </a:rPr>
              <a:t>prices</a:t>
            </a:r>
            <a:r>
              <a:rPr lang="es-ES">
                <a:solidFill>
                  <a:schemeClr val="bg2"/>
                </a:solidFill>
              </a:rPr>
              <a:t> </a:t>
            </a:r>
            <a:r>
              <a:rPr lang="es-ES" b="1" err="1">
                <a:solidFill>
                  <a:schemeClr val="accent5"/>
                </a:solidFill>
              </a:rPr>
              <a:t>to</a:t>
            </a:r>
            <a:r>
              <a:rPr lang="es-ES" b="1">
                <a:solidFill>
                  <a:schemeClr val="accent5"/>
                </a:solidFill>
              </a:rPr>
              <a:t> </a:t>
            </a:r>
            <a:r>
              <a:rPr lang="es-ES" b="1" err="1">
                <a:solidFill>
                  <a:schemeClr val="accent5"/>
                </a:solidFill>
              </a:rPr>
              <a:t>numbers</a:t>
            </a:r>
            <a:r>
              <a:rPr lang="es-ES" b="1">
                <a:solidFill>
                  <a:schemeClr val="accent5"/>
                </a:solidFill>
              </a:rPr>
              <a:t> </a:t>
            </a:r>
            <a:r>
              <a:rPr lang="es-ES">
                <a:solidFill>
                  <a:schemeClr val="bg2"/>
                </a:solidFill>
              </a:rPr>
              <a:t>in </a:t>
            </a:r>
            <a:r>
              <a:rPr lang="es-ES" err="1">
                <a:solidFill>
                  <a:schemeClr val="bg2"/>
                </a:solidFill>
              </a:rPr>
              <a:t>order</a:t>
            </a:r>
            <a:r>
              <a:rPr lang="es-ES">
                <a:solidFill>
                  <a:schemeClr val="bg2"/>
                </a:solidFill>
              </a:rPr>
              <a:t> </a:t>
            </a:r>
            <a:r>
              <a:rPr lang="es-ES" err="1">
                <a:solidFill>
                  <a:schemeClr val="bg2"/>
                </a:solidFill>
              </a:rPr>
              <a:t>to</a:t>
            </a:r>
            <a:r>
              <a:rPr lang="es-ES">
                <a:solidFill>
                  <a:schemeClr val="bg2"/>
                </a:solidFill>
              </a:rPr>
              <a:t> </a:t>
            </a:r>
            <a:r>
              <a:rPr lang="es-ES" err="1">
                <a:solidFill>
                  <a:schemeClr val="bg2"/>
                </a:solidFill>
              </a:rPr>
              <a:t>se</a:t>
            </a:r>
            <a:r>
              <a:rPr lang="es-ES" err="1">
                <a:solidFill>
                  <a:srgbClr val="000000"/>
                </a:solidFill>
              </a:rPr>
              <a:t>arch</a:t>
            </a:r>
            <a:r>
              <a:rPr lang="es-ES">
                <a:solidFill>
                  <a:srgbClr val="000000"/>
                </a:solidFill>
              </a:rPr>
              <a:t> </a:t>
            </a:r>
            <a:r>
              <a:rPr lang="es-ES" err="1">
                <a:solidFill>
                  <a:srgbClr val="000000"/>
                </a:solidFill>
              </a:rPr>
              <a:t>for</a:t>
            </a:r>
            <a:r>
              <a:rPr lang="es-ES">
                <a:solidFill>
                  <a:srgbClr val="000000"/>
                </a:solidFill>
              </a:rPr>
              <a:t> </a:t>
            </a:r>
            <a:r>
              <a:rPr lang="es-ES" err="1">
                <a:solidFill>
                  <a:srgbClr val="000000"/>
                </a:solidFill>
              </a:rPr>
              <a:t>wrong</a:t>
            </a:r>
            <a:r>
              <a:rPr lang="es-ES">
                <a:solidFill>
                  <a:srgbClr val="000000"/>
                </a:solidFill>
              </a:rPr>
              <a:t> </a:t>
            </a:r>
            <a:r>
              <a:rPr lang="es-ES" err="1">
                <a:solidFill>
                  <a:srgbClr val="000000"/>
                </a:solidFill>
              </a:rPr>
              <a:t>or</a:t>
            </a:r>
            <a:r>
              <a:rPr lang="es-ES">
                <a:solidFill>
                  <a:srgbClr val="000000"/>
                </a:solidFill>
              </a:rPr>
              <a:t> </a:t>
            </a:r>
            <a:r>
              <a:rPr lang="es-ES" err="1">
                <a:solidFill>
                  <a:srgbClr val="000000"/>
                </a:solidFill>
              </a:rPr>
              <a:t>unusual</a:t>
            </a:r>
            <a:r>
              <a:rPr lang="es-ES">
                <a:solidFill>
                  <a:srgbClr val="000000"/>
                </a:solidFill>
              </a:rPr>
              <a:t> </a:t>
            </a:r>
            <a:r>
              <a:rPr lang="es-ES" err="1">
                <a:solidFill>
                  <a:srgbClr val="000000"/>
                </a:solidFill>
              </a:rPr>
              <a:t>values</a:t>
            </a:r>
            <a:r>
              <a:rPr lang="es-ES">
                <a:solidFill>
                  <a:srgbClr val="000000"/>
                </a:solidFill>
              </a:rPr>
              <a:t> (</a:t>
            </a:r>
            <a:r>
              <a:rPr lang="es-ES" b="1" err="1">
                <a:solidFill>
                  <a:srgbClr val="000000"/>
                </a:solidFill>
              </a:rPr>
              <a:t>Facets</a:t>
            </a:r>
            <a:r>
              <a:rPr lang="es-ES">
                <a:solidFill>
                  <a:srgbClr val="000000"/>
                </a:solidFill>
              </a:rPr>
              <a:t>)</a:t>
            </a:r>
          </a:p>
        </p:txBody>
      </p:sp>
      <p:pic>
        <p:nvPicPr>
          <p:cNvPr id="5" name="Imagen 9" descr="Imagen que contiene Interfaz de usuario gráfica&#10;&#10;Descripción generada automáticamente">
            <a:extLst>
              <a:ext uri="{FF2B5EF4-FFF2-40B4-BE49-F238E27FC236}">
                <a16:creationId xmlns:a16="http://schemas.microsoft.com/office/drawing/2014/main" id="{E9770242-629D-41EE-837F-C8AE531C07FF}"/>
              </a:ext>
            </a:extLst>
          </p:cNvPr>
          <p:cNvPicPr>
            <a:picLocks noChangeAspect="1"/>
          </p:cNvPicPr>
          <p:nvPr/>
        </p:nvPicPr>
        <p:blipFill>
          <a:blip r:embed="rId3"/>
          <a:stretch>
            <a:fillRect/>
          </a:stretch>
        </p:blipFill>
        <p:spPr>
          <a:xfrm>
            <a:off x="4678771" y="108068"/>
            <a:ext cx="4440589" cy="307452"/>
          </a:xfrm>
          <a:prstGeom prst="rect">
            <a:avLst/>
          </a:prstGeom>
        </p:spPr>
      </p:pic>
      <p:sp>
        <p:nvSpPr>
          <p:cNvPr id="3" name="Google Shape;113;p17">
            <a:extLst>
              <a:ext uri="{FF2B5EF4-FFF2-40B4-BE49-F238E27FC236}">
                <a16:creationId xmlns:a16="http://schemas.microsoft.com/office/drawing/2014/main" id="{D187AA0E-FBCF-42EE-9ABE-71C21089428B}"/>
              </a:ext>
            </a:extLst>
          </p:cNvPr>
          <p:cNvSpPr/>
          <p:nvPr/>
        </p:nvSpPr>
        <p:spPr>
          <a:xfrm>
            <a:off x="6326305" y="110661"/>
            <a:ext cx="1132912" cy="303111"/>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44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2" name="Imagen 9" descr="Imagen que contiene Interfaz de usuario gráfica&#10;&#10;Descripción generada automáticamente">
            <a:extLst>
              <a:ext uri="{FF2B5EF4-FFF2-40B4-BE49-F238E27FC236}">
                <a16:creationId xmlns:a16="http://schemas.microsoft.com/office/drawing/2014/main" id="{037F0529-06BC-4F37-A191-45902949DBCC}"/>
              </a:ext>
            </a:extLst>
          </p:cNvPr>
          <p:cNvPicPr>
            <a:picLocks noChangeAspect="1"/>
          </p:cNvPicPr>
          <p:nvPr/>
        </p:nvPicPr>
        <p:blipFill>
          <a:blip r:embed="rId3"/>
          <a:stretch>
            <a:fillRect/>
          </a:stretch>
        </p:blipFill>
        <p:spPr>
          <a:xfrm>
            <a:off x="4678771" y="108068"/>
            <a:ext cx="4440589" cy="307452"/>
          </a:xfrm>
          <a:prstGeom prst="rect">
            <a:avLst/>
          </a:prstGeom>
        </p:spPr>
      </p:pic>
      <p:sp>
        <p:nvSpPr>
          <p:cNvPr id="111" name="Google Shape;111;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r>
              <a:rPr lang="en" sz="2800"/>
              <a:t>Link and Reuse</a:t>
            </a:r>
            <a:endParaRPr lang="en-US"/>
          </a:p>
        </p:txBody>
      </p:sp>
      <p:sp>
        <p:nvSpPr>
          <p:cNvPr id="112" name="Google Shape;11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nSpc>
                <a:spcPct val="100000"/>
              </a:lnSpc>
              <a:spcAft>
                <a:spcPts val="1000"/>
              </a:spcAft>
            </a:pPr>
            <a:r>
              <a:rPr lang="es-ES" err="1">
                <a:solidFill>
                  <a:srgbClr val="000000"/>
                </a:solidFill>
              </a:rPr>
              <a:t>Ontologies</a:t>
            </a:r>
            <a:r>
              <a:rPr lang="es-ES">
                <a:solidFill>
                  <a:srgbClr val="000000"/>
                </a:solidFill>
              </a:rPr>
              <a:t> </a:t>
            </a:r>
            <a:r>
              <a:rPr lang="es-ES" err="1">
                <a:solidFill>
                  <a:srgbClr val="000000"/>
                </a:solidFill>
              </a:rPr>
              <a:t>reused</a:t>
            </a:r>
            <a:r>
              <a:rPr lang="es-ES">
                <a:solidFill>
                  <a:srgbClr val="000000"/>
                </a:solidFill>
              </a:rPr>
              <a:t> </a:t>
            </a:r>
            <a:r>
              <a:rPr lang="es-ES" err="1">
                <a:solidFill>
                  <a:srgbClr val="000000"/>
                </a:solidFill>
              </a:rPr>
              <a:t>were</a:t>
            </a:r>
            <a:r>
              <a:rPr lang="es-ES">
                <a:solidFill>
                  <a:srgbClr val="000000"/>
                </a:solidFill>
              </a:rPr>
              <a:t> :</a:t>
            </a:r>
            <a:endParaRPr lang="es-ES"/>
          </a:p>
          <a:p>
            <a:pPr lvl="1">
              <a:lnSpc>
                <a:spcPct val="70000"/>
              </a:lnSpc>
              <a:spcBef>
                <a:spcPts val="0"/>
              </a:spcBef>
              <a:spcAft>
                <a:spcPts val="800"/>
              </a:spcAft>
            </a:pPr>
            <a:r>
              <a:rPr lang="es-ES">
                <a:solidFill>
                  <a:schemeClr val="bg2"/>
                </a:solidFill>
                <a:hlinkClick r:id="rId4">
                  <a:extLst>
                    <a:ext uri="{A12FA001-AC4F-418D-AE19-62706E023703}">
                      <ahyp:hlinkClr xmlns:ahyp="http://schemas.microsoft.com/office/drawing/2018/hyperlinkcolor" val="tx"/>
                    </a:ext>
                  </a:extLst>
                </a:hlinkClick>
              </a:rPr>
              <a:t>http://purl.org/dc/terms</a:t>
            </a:r>
            <a:r>
              <a:rPr lang="es-ES">
                <a:solidFill>
                  <a:schemeClr val="bg2"/>
                </a:solidFill>
              </a:rPr>
              <a:t>  -&gt; </a:t>
            </a:r>
            <a:r>
              <a:rPr lang="es-ES" err="1">
                <a:solidFill>
                  <a:schemeClr val="bg2"/>
                </a:solidFill>
              </a:rPr>
              <a:t>Description</a:t>
            </a:r>
            <a:endParaRPr lang="es-ES">
              <a:solidFill>
                <a:schemeClr val="bg2"/>
              </a:solidFill>
            </a:endParaRPr>
          </a:p>
          <a:p>
            <a:pPr lvl="1">
              <a:lnSpc>
                <a:spcPct val="114999"/>
              </a:lnSpc>
              <a:spcBef>
                <a:spcPts val="0"/>
              </a:spcBef>
              <a:spcAft>
                <a:spcPts val="800"/>
              </a:spcAft>
            </a:pPr>
            <a:r>
              <a:rPr lang="es-ES">
                <a:solidFill>
                  <a:schemeClr val="bg2"/>
                </a:solidFill>
                <a:hlinkClick r:id="rId5">
                  <a:extLst>
                    <a:ext uri="{A12FA001-AC4F-418D-AE19-62706E023703}">
                      <ahyp:hlinkClr xmlns:ahyp="http://schemas.microsoft.com/office/drawing/2018/hyperlinkcolor" val="tx"/>
                    </a:ext>
                  </a:extLst>
                </a:hlinkClick>
              </a:rPr>
              <a:t>http://contsem.unizar.es/def/sector-publico/pproc</a:t>
            </a:r>
            <a:r>
              <a:rPr lang="es-ES">
                <a:solidFill>
                  <a:schemeClr val="bg2"/>
                </a:solidFill>
              </a:rPr>
              <a:t># -&gt; </a:t>
            </a:r>
            <a:r>
              <a:rPr lang="es-ES" err="1">
                <a:solidFill>
                  <a:schemeClr val="bg2"/>
                </a:solidFill>
              </a:rPr>
              <a:t>Several</a:t>
            </a:r>
            <a:r>
              <a:rPr lang="es-ES">
                <a:solidFill>
                  <a:schemeClr val="bg2"/>
                </a:solidFill>
              </a:rPr>
              <a:t> </a:t>
            </a:r>
            <a:r>
              <a:rPr lang="es-ES" err="1">
                <a:solidFill>
                  <a:schemeClr val="bg2"/>
                </a:solidFill>
              </a:rPr>
              <a:t>classes</a:t>
            </a:r>
            <a:r>
              <a:rPr lang="es-ES">
                <a:solidFill>
                  <a:schemeClr val="bg2"/>
                </a:solidFill>
              </a:rPr>
              <a:t> and </a:t>
            </a:r>
            <a:r>
              <a:rPr lang="es-ES" err="1">
                <a:solidFill>
                  <a:schemeClr val="bg2"/>
                </a:solidFill>
              </a:rPr>
              <a:t>properties</a:t>
            </a:r>
            <a:endParaRPr lang="es-ES">
              <a:solidFill>
                <a:schemeClr val="bg2"/>
              </a:solidFill>
            </a:endParaRPr>
          </a:p>
          <a:p>
            <a:pPr lvl="1">
              <a:lnSpc>
                <a:spcPct val="114999"/>
              </a:lnSpc>
              <a:spcBef>
                <a:spcPts val="0"/>
              </a:spcBef>
              <a:spcAft>
                <a:spcPts val="800"/>
              </a:spcAft>
            </a:pPr>
            <a:r>
              <a:rPr lang="es-ES">
                <a:solidFill>
                  <a:schemeClr val="bg2"/>
                </a:solidFill>
                <a:hlinkClick r:id="rId6">
                  <a:extLst>
                    <a:ext uri="{A12FA001-AC4F-418D-AE19-62706E023703}">
                      <ahyp:hlinkClr xmlns:ahyp="http://schemas.microsoft.com/office/drawing/2018/hyperlinkcolor" val="tx"/>
                    </a:ext>
                  </a:extLst>
                </a:hlinkClick>
              </a:rPr>
              <a:t>http://www.w3.org/ns/org#Organization</a:t>
            </a:r>
            <a:r>
              <a:rPr lang="es-ES">
                <a:solidFill>
                  <a:schemeClr val="bg2"/>
                </a:solidFill>
              </a:rPr>
              <a:t> -&gt; </a:t>
            </a:r>
            <a:r>
              <a:rPr lang="es-ES" err="1">
                <a:solidFill>
                  <a:schemeClr val="bg2"/>
                </a:solidFill>
              </a:rPr>
              <a:t>Goverment</a:t>
            </a:r>
            <a:r>
              <a:rPr lang="es-ES">
                <a:solidFill>
                  <a:schemeClr val="bg2"/>
                </a:solidFill>
              </a:rPr>
              <a:t> </a:t>
            </a:r>
            <a:r>
              <a:rPr lang="es-ES" err="1">
                <a:solidFill>
                  <a:schemeClr val="bg2"/>
                </a:solidFill>
              </a:rPr>
              <a:t>Requester</a:t>
            </a:r>
            <a:r>
              <a:rPr lang="es-ES">
                <a:solidFill>
                  <a:schemeClr val="bg2"/>
                </a:solidFill>
              </a:rPr>
              <a:t> </a:t>
            </a:r>
          </a:p>
          <a:p>
            <a:pPr marL="285750" indent="-285750">
              <a:lnSpc>
                <a:spcPct val="100000"/>
              </a:lnSpc>
              <a:spcBef>
                <a:spcPts val="300"/>
              </a:spcBef>
              <a:spcAft>
                <a:spcPts val="800"/>
              </a:spcAft>
            </a:pPr>
            <a:r>
              <a:rPr lang="es-ES" err="1">
                <a:solidFill>
                  <a:srgbClr val="000000"/>
                </a:solidFill>
              </a:rPr>
              <a:t>The</a:t>
            </a:r>
            <a:r>
              <a:rPr lang="es-ES">
                <a:solidFill>
                  <a:srgbClr val="000000"/>
                </a:solidFill>
              </a:rPr>
              <a:t> </a:t>
            </a:r>
            <a:r>
              <a:rPr lang="es-ES" err="1">
                <a:solidFill>
                  <a:srgbClr val="000000"/>
                </a:solidFill>
              </a:rPr>
              <a:t>entities</a:t>
            </a:r>
            <a:r>
              <a:rPr lang="es-ES">
                <a:solidFill>
                  <a:srgbClr val="000000"/>
                </a:solidFill>
              </a:rPr>
              <a:t> </a:t>
            </a:r>
            <a:r>
              <a:rPr lang="es-ES" err="1">
                <a:solidFill>
                  <a:srgbClr val="000000"/>
                </a:solidFill>
              </a:rPr>
              <a:t>that</a:t>
            </a:r>
            <a:r>
              <a:rPr lang="es-ES">
                <a:solidFill>
                  <a:srgbClr val="000000"/>
                </a:solidFill>
              </a:rPr>
              <a:t> </a:t>
            </a:r>
            <a:r>
              <a:rPr lang="es-ES" err="1">
                <a:solidFill>
                  <a:srgbClr val="000000"/>
                </a:solidFill>
              </a:rPr>
              <a:t>we</a:t>
            </a:r>
            <a:r>
              <a:rPr lang="es-ES">
                <a:solidFill>
                  <a:srgbClr val="000000"/>
                </a:solidFill>
              </a:rPr>
              <a:t> </a:t>
            </a:r>
            <a:r>
              <a:rPr lang="es-ES" err="1">
                <a:solidFill>
                  <a:srgbClr val="000000"/>
                </a:solidFill>
              </a:rPr>
              <a:t>were</a:t>
            </a:r>
            <a:r>
              <a:rPr lang="es-ES">
                <a:solidFill>
                  <a:srgbClr val="000000"/>
                </a:solidFill>
              </a:rPr>
              <a:t> </a:t>
            </a:r>
            <a:r>
              <a:rPr lang="es-ES" err="1">
                <a:solidFill>
                  <a:srgbClr val="000000"/>
                </a:solidFill>
              </a:rPr>
              <a:t>able</a:t>
            </a:r>
            <a:r>
              <a:rPr lang="es-ES">
                <a:solidFill>
                  <a:srgbClr val="000000"/>
                </a:solidFill>
              </a:rPr>
              <a:t> </a:t>
            </a:r>
            <a:r>
              <a:rPr lang="es-ES" err="1">
                <a:solidFill>
                  <a:srgbClr val="000000"/>
                </a:solidFill>
              </a:rPr>
              <a:t>to</a:t>
            </a:r>
            <a:r>
              <a:rPr lang="es-ES">
                <a:solidFill>
                  <a:srgbClr val="000000"/>
                </a:solidFill>
              </a:rPr>
              <a:t> link </a:t>
            </a:r>
            <a:r>
              <a:rPr lang="es-ES" err="1">
                <a:solidFill>
                  <a:srgbClr val="000000"/>
                </a:solidFill>
              </a:rPr>
              <a:t>with</a:t>
            </a:r>
            <a:r>
              <a:rPr lang="es-ES">
                <a:solidFill>
                  <a:srgbClr val="000000"/>
                </a:solidFill>
              </a:rPr>
              <a:t> </a:t>
            </a:r>
            <a:r>
              <a:rPr lang="es-ES" err="1">
                <a:solidFill>
                  <a:srgbClr val="000000"/>
                </a:solidFill>
              </a:rPr>
              <a:t>other</a:t>
            </a:r>
            <a:r>
              <a:rPr lang="es-ES">
                <a:solidFill>
                  <a:srgbClr val="000000"/>
                </a:solidFill>
              </a:rPr>
              <a:t> </a:t>
            </a:r>
            <a:r>
              <a:rPr lang="es-ES" err="1">
                <a:solidFill>
                  <a:srgbClr val="000000"/>
                </a:solidFill>
              </a:rPr>
              <a:t>datasets</a:t>
            </a:r>
            <a:r>
              <a:rPr lang="es-ES">
                <a:solidFill>
                  <a:srgbClr val="000000"/>
                </a:solidFill>
              </a:rPr>
              <a:t> are </a:t>
            </a:r>
            <a:r>
              <a:rPr lang="es-ES" err="1">
                <a:solidFill>
                  <a:srgbClr val="000000"/>
                </a:solidFill>
              </a:rPr>
              <a:t>the</a:t>
            </a:r>
            <a:r>
              <a:rPr lang="es-ES">
                <a:solidFill>
                  <a:srgbClr val="000000"/>
                </a:solidFill>
              </a:rPr>
              <a:t> </a:t>
            </a:r>
            <a:r>
              <a:rPr lang="es-ES" err="1">
                <a:solidFill>
                  <a:srgbClr val="000000"/>
                </a:solidFill>
              </a:rPr>
              <a:t>Companies</a:t>
            </a:r>
            <a:r>
              <a:rPr lang="es-ES">
                <a:solidFill>
                  <a:srgbClr val="000000"/>
                </a:solidFill>
              </a:rPr>
              <a:t> and </a:t>
            </a:r>
            <a:r>
              <a:rPr lang="es-ES" err="1">
                <a:solidFill>
                  <a:srgbClr val="000000"/>
                </a:solidFill>
              </a:rPr>
              <a:t>the</a:t>
            </a:r>
            <a:r>
              <a:rPr lang="es-ES">
                <a:solidFill>
                  <a:srgbClr val="000000"/>
                </a:solidFill>
              </a:rPr>
              <a:t> </a:t>
            </a:r>
            <a:r>
              <a:rPr lang="es-ES" err="1">
                <a:solidFill>
                  <a:srgbClr val="000000"/>
                </a:solidFill>
              </a:rPr>
              <a:t>Goverment</a:t>
            </a:r>
            <a:r>
              <a:rPr lang="es-ES">
                <a:solidFill>
                  <a:srgbClr val="000000"/>
                </a:solidFill>
              </a:rPr>
              <a:t> </a:t>
            </a:r>
            <a:r>
              <a:rPr lang="es-ES" err="1">
                <a:solidFill>
                  <a:srgbClr val="000000"/>
                </a:solidFill>
              </a:rPr>
              <a:t>Requester</a:t>
            </a:r>
            <a:r>
              <a:rPr lang="es-ES">
                <a:solidFill>
                  <a:srgbClr val="000000"/>
                </a:solidFill>
              </a:rPr>
              <a:t> (</a:t>
            </a:r>
            <a:r>
              <a:rPr lang="es-ES" err="1">
                <a:solidFill>
                  <a:srgbClr val="000000"/>
                </a:solidFill>
              </a:rPr>
              <a:t>Organization</a:t>
            </a:r>
            <a:r>
              <a:rPr lang="es-ES">
                <a:solidFill>
                  <a:srgbClr val="000000"/>
                </a:solidFill>
              </a:rPr>
              <a:t>)</a:t>
            </a:r>
            <a:endParaRPr lang="es-ES" err="1">
              <a:solidFill>
                <a:srgbClr val="7F7F7F"/>
              </a:solidFill>
            </a:endParaRPr>
          </a:p>
          <a:p>
            <a:pPr lvl="1">
              <a:lnSpc>
                <a:spcPct val="100000"/>
              </a:lnSpc>
              <a:spcBef>
                <a:spcPts val="0"/>
              </a:spcBef>
              <a:spcAft>
                <a:spcPts val="800"/>
              </a:spcAft>
            </a:pPr>
            <a:r>
              <a:rPr lang="es-ES" err="1">
                <a:solidFill>
                  <a:schemeClr val="accent1"/>
                </a:solidFill>
              </a:rPr>
              <a:t>Wikidata</a:t>
            </a:r>
            <a:endParaRPr lang="es-ES">
              <a:solidFill>
                <a:schemeClr val="accent1"/>
              </a:solidFill>
            </a:endParaRPr>
          </a:p>
          <a:p>
            <a:pPr lvl="1">
              <a:lnSpc>
                <a:spcPct val="100000"/>
              </a:lnSpc>
              <a:spcBef>
                <a:spcPts val="0"/>
              </a:spcBef>
              <a:spcAft>
                <a:spcPts val="800"/>
              </a:spcAft>
            </a:pPr>
            <a:r>
              <a:rPr lang="es-ES" err="1">
                <a:solidFill>
                  <a:schemeClr val="accent1"/>
                </a:solidFill>
              </a:rPr>
              <a:t>OpenCorporate</a:t>
            </a:r>
            <a:endParaRPr lang="es-ES">
              <a:solidFill>
                <a:schemeClr val="accent1"/>
              </a:solidFill>
            </a:endParaRPr>
          </a:p>
          <a:p>
            <a:pPr marL="742950" lvl="1" indent="-285750">
              <a:lnSpc>
                <a:spcPct val="114999"/>
              </a:lnSpc>
              <a:spcAft>
                <a:spcPts val="1600"/>
              </a:spcAft>
              <a:buSzPts val="1800"/>
            </a:pPr>
            <a:endParaRPr lang="es-ES">
              <a:solidFill>
                <a:srgbClr val="000000"/>
              </a:solidFill>
            </a:endParaRPr>
          </a:p>
        </p:txBody>
      </p:sp>
      <p:sp>
        <p:nvSpPr>
          <p:cNvPr id="113" name="Google Shape;113;p17"/>
          <p:cNvSpPr/>
          <p:nvPr/>
        </p:nvSpPr>
        <p:spPr>
          <a:xfrm>
            <a:off x="7307475" y="103817"/>
            <a:ext cx="905377" cy="306534"/>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36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4" name="Imagen 9" descr="Imagen que contiene Interfaz de usuario gráfica&#10;&#10;Descripción generada automáticamente">
            <a:extLst>
              <a:ext uri="{FF2B5EF4-FFF2-40B4-BE49-F238E27FC236}">
                <a16:creationId xmlns:a16="http://schemas.microsoft.com/office/drawing/2014/main" id="{CC6E39F6-C283-4F1F-947B-DA6C782C3C83}"/>
              </a:ext>
            </a:extLst>
          </p:cNvPr>
          <p:cNvPicPr>
            <a:picLocks noChangeAspect="1"/>
          </p:cNvPicPr>
          <p:nvPr/>
        </p:nvPicPr>
        <p:blipFill>
          <a:blip r:embed="rId3"/>
          <a:stretch>
            <a:fillRect/>
          </a:stretch>
        </p:blipFill>
        <p:spPr>
          <a:xfrm>
            <a:off x="4678771" y="108068"/>
            <a:ext cx="4440589" cy="307452"/>
          </a:xfrm>
          <a:prstGeom prst="rect">
            <a:avLst/>
          </a:prstGeom>
        </p:spPr>
      </p:pic>
      <p:sp>
        <p:nvSpPr>
          <p:cNvPr id="118" name="Google Shape;118;p18"/>
          <p:cNvSpPr txBox="1">
            <a:spLocks noGrp="1"/>
          </p:cNvSpPr>
          <p:nvPr>
            <p:ph type="title"/>
          </p:nvPr>
        </p:nvSpPr>
        <p:spPr>
          <a:xfrm>
            <a:off x="236060" y="466036"/>
            <a:ext cx="8520600" cy="623400"/>
          </a:xfrm>
          <a:prstGeom prst="rect">
            <a:avLst/>
          </a:prstGeom>
        </p:spPr>
        <p:txBody>
          <a:bodyPr spcFirstLastPara="1" wrap="square" lIns="91425" tIns="91425" rIns="91425" bIns="91425" anchor="t" anchorCtr="0">
            <a:noAutofit/>
          </a:bodyPr>
          <a:lstStyle/>
          <a:p>
            <a:r>
              <a:rPr lang="en"/>
              <a:t>II. Application</a:t>
            </a:r>
            <a:endParaRPr/>
          </a:p>
        </p:txBody>
      </p:sp>
      <p:sp>
        <p:nvSpPr>
          <p:cNvPr id="119" name="Google Shape;119;p18"/>
          <p:cNvSpPr txBox="1">
            <a:spLocks noGrp="1"/>
          </p:cNvSpPr>
          <p:nvPr>
            <p:ph type="body" idx="1"/>
          </p:nvPr>
        </p:nvSpPr>
        <p:spPr>
          <a:xfrm>
            <a:off x="311700" y="993648"/>
            <a:ext cx="8679900" cy="937902"/>
          </a:xfrm>
          <a:prstGeom prst="rect">
            <a:avLst/>
          </a:prstGeom>
        </p:spPr>
        <p:txBody>
          <a:bodyPr spcFirstLastPara="1" wrap="square" lIns="91425" tIns="91425" rIns="91425" bIns="91425" anchor="ctr" anchorCtr="0">
            <a:noAutofit/>
          </a:bodyPr>
          <a:lstStyle/>
          <a:p>
            <a:pPr marL="285750" indent="-285750">
              <a:lnSpc>
                <a:spcPct val="142857"/>
              </a:lnSpc>
            </a:pPr>
            <a:r>
              <a:rPr lang="en" sz="1700">
                <a:solidFill>
                  <a:srgbClr val="000000"/>
                </a:solidFill>
              </a:rPr>
              <a:t>Search engine to find all public procurements in Aragon on 2017.</a:t>
            </a:r>
            <a:endParaRPr lang="en-US" sz="1500">
              <a:solidFill>
                <a:srgbClr val="000000"/>
              </a:solidFill>
            </a:endParaRPr>
          </a:p>
          <a:p>
            <a:pPr marL="285750" lvl="0" indent="-285750" algn="l">
              <a:lnSpc>
                <a:spcPct val="142857"/>
              </a:lnSpc>
              <a:spcBef>
                <a:spcPts val="0"/>
              </a:spcBef>
              <a:spcAft>
                <a:spcPts val="0"/>
              </a:spcAft>
            </a:pPr>
            <a:r>
              <a:rPr lang="en" sz="1700">
                <a:solidFill>
                  <a:srgbClr val="000000"/>
                </a:solidFill>
              </a:rPr>
              <a:t>Users can filter by each type of info.</a:t>
            </a:r>
            <a:endParaRPr lang="es-ES" sz="1500">
              <a:solidFill>
                <a:srgbClr val="000000"/>
              </a:solidFill>
            </a:endParaRPr>
          </a:p>
        </p:txBody>
      </p:sp>
      <p:pic>
        <p:nvPicPr>
          <p:cNvPr id="120" name="Google Shape;120;p18"/>
          <p:cNvPicPr preferRelativeResize="0"/>
          <p:nvPr/>
        </p:nvPicPr>
        <p:blipFill rotWithShape="1">
          <a:blip r:embed="rId4">
            <a:alphaModFix/>
          </a:blip>
          <a:srcRect b="47346"/>
          <a:stretch/>
        </p:blipFill>
        <p:spPr>
          <a:xfrm>
            <a:off x="348025" y="2276303"/>
            <a:ext cx="8607276" cy="2484124"/>
          </a:xfrm>
          <a:prstGeom prst="rect">
            <a:avLst/>
          </a:prstGeom>
          <a:noFill/>
          <a:ln>
            <a:noFill/>
          </a:ln>
        </p:spPr>
      </p:pic>
      <p:sp>
        <p:nvSpPr>
          <p:cNvPr id="121" name="Google Shape;121;p18"/>
          <p:cNvSpPr txBox="1"/>
          <p:nvPr/>
        </p:nvSpPr>
        <p:spPr>
          <a:xfrm>
            <a:off x="255609" y="1912170"/>
            <a:ext cx="1871645" cy="33237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300">
                <a:solidFill>
                  <a:srgbClr val="434343"/>
                </a:solidFill>
                <a:latin typeface="Source Sans Pro"/>
                <a:ea typeface="Source Sans Pro"/>
                <a:cs typeface="Source Sans Pro"/>
                <a:sym typeface="Source Sans Pro"/>
              </a:rPr>
              <a:t>Filter by dataset column</a:t>
            </a:r>
            <a:endParaRPr lang="en-US" sz="1600">
              <a:solidFill>
                <a:srgbClr val="434343"/>
              </a:solidFill>
              <a:latin typeface="Source Sans Pro"/>
              <a:ea typeface="Source Sans Pro"/>
              <a:cs typeface="Source Sans Pro"/>
            </a:endParaRPr>
          </a:p>
        </p:txBody>
      </p:sp>
      <p:sp>
        <p:nvSpPr>
          <p:cNvPr id="122" name="Google Shape;122;p18"/>
          <p:cNvSpPr txBox="1"/>
          <p:nvPr/>
        </p:nvSpPr>
        <p:spPr>
          <a:xfrm>
            <a:off x="2149759" y="1917293"/>
            <a:ext cx="2351463" cy="333178"/>
          </a:xfrm>
          <a:prstGeom prst="rect">
            <a:avLst/>
          </a:prstGeom>
          <a:noFill/>
          <a:ln>
            <a:noFill/>
          </a:ln>
        </p:spPr>
        <p:txBody>
          <a:bodyPr spcFirstLastPara="1" wrap="square" lIns="91425" tIns="91425" rIns="91425" bIns="91425" anchor="ctr" anchorCtr="0">
            <a:noAutofit/>
          </a:bodyPr>
          <a:lstStyle/>
          <a:p>
            <a:pPr marL="0" lvl="0" indent="0" algn="ctr" rtl="0">
              <a:lnSpc>
                <a:spcPct val="142857"/>
              </a:lnSpc>
              <a:spcBef>
                <a:spcPts val="0"/>
              </a:spcBef>
              <a:spcAft>
                <a:spcPts val="0"/>
              </a:spcAft>
              <a:buNone/>
            </a:pPr>
            <a:r>
              <a:rPr lang="en" sz="1300">
                <a:solidFill>
                  <a:srgbClr val="434343"/>
                </a:solidFill>
                <a:latin typeface="Source Sans Pro"/>
                <a:ea typeface="Source Sans Pro"/>
                <a:cs typeface="Source Sans Pro"/>
                <a:sym typeface="Source Sans Pro"/>
              </a:rPr>
              <a:t>Display each row inside a card</a:t>
            </a:r>
            <a:endParaRPr lang="en-US" sz="1200">
              <a:solidFill>
                <a:srgbClr val="434343"/>
              </a:solidFill>
            </a:endParaRPr>
          </a:p>
        </p:txBody>
      </p:sp>
      <p:sp>
        <p:nvSpPr>
          <p:cNvPr id="123" name="Google Shape;123;p18"/>
          <p:cNvSpPr/>
          <p:nvPr/>
        </p:nvSpPr>
        <p:spPr>
          <a:xfrm>
            <a:off x="347027" y="2238203"/>
            <a:ext cx="1800405" cy="25983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3;p17">
            <a:extLst>
              <a:ext uri="{FF2B5EF4-FFF2-40B4-BE49-F238E27FC236}">
                <a16:creationId xmlns:a16="http://schemas.microsoft.com/office/drawing/2014/main" id="{D3022505-82DF-4E23-A30E-1D70B3C8A738}"/>
              </a:ext>
            </a:extLst>
          </p:cNvPr>
          <p:cNvSpPr/>
          <p:nvPr/>
        </p:nvSpPr>
        <p:spPr>
          <a:xfrm>
            <a:off x="8064360" y="107300"/>
            <a:ext cx="1036238" cy="312505"/>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p18">
            <a:extLst>
              <a:ext uri="{FF2B5EF4-FFF2-40B4-BE49-F238E27FC236}">
                <a16:creationId xmlns:a16="http://schemas.microsoft.com/office/drawing/2014/main" id="{79DE927F-768A-4896-BE36-DE5E2FCEED22}"/>
              </a:ext>
            </a:extLst>
          </p:cNvPr>
          <p:cNvSpPr/>
          <p:nvPr/>
        </p:nvSpPr>
        <p:spPr>
          <a:xfrm>
            <a:off x="2181302" y="2238203"/>
            <a:ext cx="6844662" cy="25983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4" name="Imagen 9" descr="Imagen que contiene Interfaz de usuario gráfica&#10;&#10;Descripción generada automáticamente">
            <a:extLst>
              <a:ext uri="{FF2B5EF4-FFF2-40B4-BE49-F238E27FC236}">
                <a16:creationId xmlns:a16="http://schemas.microsoft.com/office/drawing/2014/main" id="{CC6E39F6-C283-4F1F-947B-DA6C782C3C83}"/>
              </a:ext>
            </a:extLst>
          </p:cNvPr>
          <p:cNvPicPr>
            <a:picLocks noChangeAspect="1"/>
          </p:cNvPicPr>
          <p:nvPr/>
        </p:nvPicPr>
        <p:blipFill>
          <a:blip r:embed="rId3"/>
          <a:stretch>
            <a:fillRect/>
          </a:stretch>
        </p:blipFill>
        <p:spPr>
          <a:xfrm>
            <a:off x="4678771" y="108068"/>
            <a:ext cx="4440589" cy="307452"/>
          </a:xfrm>
          <a:prstGeom prst="rect">
            <a:avLst/>
          </a:prstGeom>
        </p:spPr>
      </p:pic>
      <p:sp>
        <p:nvSpPr>
          <p:cNvPr id="118" name="Google Shape;118;p18"/>
          <p:cNvSpPr txBox="1">
            <a:spLocks noGrp="1"/>
          </p:cNvSpPr>
          <p:nvPr>
            <p:ph type="title"/>
          </p:nvPr>
        </p:nvSpPr>
        <p:spPr>
          <a:xfrm>
            <a:off x="236060" y="466036"/>
            <a:ext cx="8520600" cy="623400"/>
          </a:xfrm>
          <a:prstGeom prst="rect">
            <a:avLst/>
          </a:prstGeom>
        </p:spPr>
        <p:txBody>
          <a:bodyPr spcFirstLastPara="1" wrap="square" lIns="91425" tIns="91425" rIns="91425" bIns="91425" anchor="t" anchorCtr="0">
            <a:noAutofit/>
          </a:bodyPr>
          <a:lstStyle/>
          <a:p>
            <a:r>
              <a:rPr lang="en"/>
              <a:t>II. Application</a:t>
            </a:r>
            <a:endParaRPr/>
          </a:p>
        </p:txBody>
      </p:sp>
      <p:sp>
        <p:nvSpPr>
          <p:cNvPr id="3" name="Google Shape;113;p17">
            <a:extLst>
              <a:ext uri="{FF2B5EF4-FFF2-40B4-BE49-F238E27FC236}">
                <a16:creationId xmlns:a16="http://schemas.microsoft.com/office/drawing/2014/main" id="{D3022505-82DF-4E23-A30E-1D70B3C8A738}"/>
              </a:ext>
            </a:extLst>
          </p:cNvPr>
          <p:cNvSpPr/>
          <p:nvPr/>
        </p:nvSpPr>
        <p:spPr>
          <a:xfrm>
            <a:off x="8064360" y="107300"/>
            <a:ext cx="1036238" cy="312505"/>
          </a:xfrm>
          <a:prstGeom prst="chevron">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6" descr="Graphical user interface, application&#10;&#10;Description automatically generated">
            <a:extLst>
              <a:ext uri="{FF2B5EF4-FFF2-40B4-BE49-F238E27FC236}">
                <a16:creationId xmlns:a16="http://schemas.microsoft.com/office/drawing/2014/main" id="{1AF186A3-601C-4D11-BC39-0B924E869B1F}"/>
              </a:ext>
            </a:extLst>
          </p:cNvPr>
          <p:cNvPicPr>
            <a:picLocks noChangeAspect="1"/>
          </p:cNvPicPr>
          <p:nvPr/>
        </p:nvPicPr>
        <p:blipFill rotWithShape="1">
          <a:blip r:embed="rId4"/>
          <a:srcRect t="15085" r="-152"/>
          <a:stretch/>
        </p:blipFill>
        <p:spPr>
          <a:xfrm>
            <a:off x="1548474" y="1284832"/>
            <a:ext cx="6259808" cy="3316371"/>
          </a:xfrm>
          <a:prstGeom prst="rect">
            <a:avLst/>
          </a:prstGeom>
        </p:spPr>
      </p:pic>
    </p:spTree>
    <p:extLst>
      <p:ext uri="{BB962C8B-B14F-4D97-AF65-F5344CB8AC3E}">
        <p14:creationId xmlns:p14="http://schemas.microsoft.com/office/powerpoint/2010/main" val="2217742838"/>
      </p:ext>
    </p:extLst>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Plum</vt:lpstr>
      <vt:lpstr>Open Data and Knowledge Graphs Hands-on Group 01</vt:lpstr>
      <vt:lpstr>Contents</vt:lpstr>
      <vt:lpstr>I. Ontology creation process</vt:lpstr>
      <vt:lpstr>Select, Obtain Access and Analyse Data Source</vt:lpstr>
      <vt:lpstr>Define Naming Strategy</vt:lpstr>
      <vt:lpstr>Clean and Prepare </vt:lpstr>
      <vt:lpstr>Link and Reuse</vt:lpstr>
      <vt:lpstr>II. Application</vt:lpstr>
      <vt:lpstr>II. Application</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Data and Knowledge Graphs Hands-on Group 01</dc:title>
  <cp:revision>24</cp:revision>
  <dcterms:modified xsi:type="dcterms:W3CDTF">2020-11-19T22:39:42Z</dcterms:modified>
</cp:coreProperties>
</file>