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97" r:id="rId3"/>
    <p:sldId id="294" r:id="rId4"/>
    <p:sldId id="296" r:id="rId5"/>
    <p:sldId id="269" r:id="rId6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>
        <p:scale>
          <a:sx n="75" d="100"/>
          <a:sy n="75" d="100"/>
        </p:scale>
        <p:origin x="-2748" y="-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Lite数据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572000" y="1635354"/>
            <a:ext cx="4104456" cy="523059"/>
          </a:xfrm>
        </p:spPr>
        <p:txBody>
          <a:bodyPr/>
          <a:lstStyle>
            <a:lvl1pPr algn="r">
              <a:defRPr lang="zh-CN" altLang="en-US" sz="2800" b="1" kern="1200" dirty="0" smtClean="0">
                <a:solidFill>
                  <a:srgbClr val="206E9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508104" y="2482736"/>
            <a:ext cx="3168352" cy="448943"/>
          </a:xfrm>
        </p:spPr>
        <p:txBody>
          <a:bodyPr/>
          <a:lstStyle>
            <a:lvl1pPr marL="0" indent="0" algn="r">
              <a:buNone/>
              <a:defRPr lang="zh-CN" altLang="en-US" kern="1200" dirty="0" smtClean="0">
                <a:solidFill>
                  <a:srgbClr val="206E9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5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熊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69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8314" y="916077"/>
            <a:ext cx="8207375" cy="31660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434610"/>
            <a:ext cx="6419850" cy="399987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1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9144000" cy="5141912"/>
          </a:xfrm>
          <a:prstGeom prst="rect">
            <a:avLst/>
          </a:prstGeom>
        </p:spPr>
      </p:pic>
      <p:pic>
        <p:nvPicPr>
          <p:cNvPr id="3" name="图片 2" descr="宽屏PPT3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4123"/>
            <a:ext cx="9189720" cy="5167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909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宽屏PPT-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762"/>
            <a:ext cx="9144000" cy="514038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4610"/>
            <a:ext cx="8229600" cy="39998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 fontAlgn="base"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078"/>
            <a:ext cx="8229600" cy="3527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281"/>
              </a:spcBef>
              <a:spcAft>
                <a:spcPts val="281"/>
              </a:spcAft>
            </a:pPr>
            <a:r>
              <a:rPr lang="zh-CN" altLang="en-US" dirty="0" smtClean="0"/>
              <a:t>单击此处编辑母版文本样式</a:t>
            </a:r>
          </a:p>
          <a:p>
            <a:pPr lvl="1">
              <a:spcBef>
                <a:spcPts val="281"/>
              </a:spcBef>
              <a:spcAft>
                <a:spcPts val="281"/>
              </a:spcAft>
            </a:pPr>
            <a:r>
              <a:rPr lang="zh-CN" altLang="en-US" dirty="0" smtClean="0"/>
              <a:t>第二级</a:t>
            </a:r>
          </a:p>
          <a:p>
            <a:pPr marL="688500" lvl="2" indent="-192881">
              <a:spcBef>
                <a:spcPts val="281"/>
              </a:spcBef>
              <a:spcAft>
                <a:spcPts val="281"/>
              </a:spcAft>
            </a:pPr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783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8" r:id="rId2"/>
    <p:sldLayoutId id="2147483731" r:id="rId3"/>
    <p:sldLayoutId id="214748373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2000" b="1" kern="1200" smtClean="0">
          <a:solidFill>
            <a:srgbClr val="216F96"/>
          </a:solidFill>
          <a:latin typeface="华文细黑" pitchFamily="2" charset="-122"/>
          <a:ea typeface="微软雅黑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smtClean="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altLang="en-US" sz="1600" kern="1200" smtClean="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altLang="en-US" sz="1600" kern="1200" smtClean="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zh-CN" alt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应用层综合项目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</a:t>
            </a:r>
            <a:r>
              <a:rPr lang="zh-CN" altLang="en-US" smtClean="0"/>
              <a:t>：大熊老师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12160" y="2357493"/>
            <a:ext cx="2627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7696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468314" y="916077"/>
            <a:ext cx="8207375" cy="3599889"/>
          </a:xfrm>
        </p:spPr>
        <p:txBody>
          <a:bodyPr>
            <a:noAutofit/>
          </a:bodyPr>
          <a:lstStyle/>
          <a:p>
            <a:pPr marL="285750" lvl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在线英英词典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lvl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项目功能描述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lvl="2" indent="-2857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用户注册和登录验证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lvl="3" indent="-2857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</a:rPr>
              <a:t>服务器端将用户信息和历史记录保存在数据库中。客户端输入用户名和密码，服务器端在数据库中查找、匹配，返回结果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285750" lvl="2" indent="-2857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单词在线翻译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lvl="3" indent="-2857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</a:rPr>
              <a:t>根据客户端输入的单词在字典文件中搜索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285750" lvl="2" indent="-28575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历史记录查询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lvl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</a:rPr>
              <a:t>项目分析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应用综合项目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1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lvl="2" indent="-28575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</a:rPr>
              <a:t>项目流程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</a:rPr>
              <a:t>定义数据库中表的结构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</a:rPr>
              <a:t>定义消息结构体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</a:rPr>
              <a:t>分析服务器端和客户端流程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</a:rPr>
              <a:t>编码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实现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应用综合项目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368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创客学院PPT模板 - 201606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创客学院PPT模板 - 20160613</Template>
  <TotalTime>126</TotalTime>
  <Words>88</Words>
  <Application>Microsoft Office PowerPoint</Application>
  <PresentationFormat>全屏显示(16:9)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创客学院PPT模板 - 20160613</vt:lpstr>
      <vt:lpstr>应用层综合项目</vt:lpstr>
      <vt:lpstr>PowerPoint 演示文稿</vt:lpstr>
      <vt:lpstr>应用综合项目</vt:lpstr>
      <vt:lpstr>应用综合项目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micky</dc:creator>
  <cp:lastModifiedBy>User</cp:lastModifiedBy>
  <cp:revision>24</cp:revision>
  <dcterms:created xsi:type="dcterms:W3CDTF">2016-02-23T08:07:17Z</dcterms:created>
  <dcterms:modified xsi:type="dcterms:W3CDTF">2016-09-09T05:54:35Z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D872189A-2B25-481D-0000-476800002300</vt:lpwstr>
  </property>
  <property fmtid="{D5CDD505-2E9C-101B-9397-08002B2CF9AE}" pid="3" name="ArticulatePath">
    <vt:lpwstr>在线词典项目 - 20160905</vt:lpwstr>
  </property>
</Properties>
</file>