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75" r:id="rId4"/>
    <p:sldId id="265" r:id="rId5"/>
    <p:sldId id="276" r:id="rId6"/>
    <p:sldId id="263" r:id="rId7"/>
    <p:sldId id="277" r:id="rId8"/>
    <p:sldId id="260" r:id="rId9"/>
    <p:sldId id="279" r:id="rId10"/>
    <p:sldId id="278" r:id="rId11"/>
    <p:sldId id="262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8" y="6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2021/6/18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5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80" y="923925"/>
            <a:ext cx="9799320" cy="2569845"/>
          </a:xfrm>
        </p:spPr>
        <p:txBody>
          <a:bodyPr/>
          <a:lstStyle/>
          <a:p>
            <a:r>
              <a:rPr lang="zh-CN" altLang="zh-CN"/>
              <a:t>离散数学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311C5CA-5471-4E7D-B3C6-13A5617A9F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4" t="2219" r="7015" b="67403"/>
          <a:stretch/>
        </p:blipFill>
        <p:spPr>
          <a:xfrm>
            <a:off x="386458" y="319701"/>
            <a:ext cx="3462292" cy="1637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E24FA03-7F48-445A-AC89-1056F3474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6404" y="1406856"/>
                <a:ext cx="3120221" cy="5504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求图中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dirty="0"/>
                  <a:t>的最短路径。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E24FA03-7F48-445A-AC89-1056F3474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6404" y="1406856"/>
                <a:ext cx="3120221" cy="550416"/>
              </a:xfrm>
              <a:blipFill>
                <a:blip r:embed="rId4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235CF876-EC66-4688-9D03-81811248C7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677"/>
            <a:ext cx="12192000" cy="26928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611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6</a:t>
            </a:r>
            <a:r>
              <a:rPr lang="zh-CN" altLang="en-US" dirty="0"/>
              <a:t>《离散》</a:t>
            </a:r>
            <a:r>
              <a:rPr lang="en-US" altLang="zh-CN" dirty="0"/>
              <a:t> P164  </a:t>
            </a:r>
            <a:r>
              <a:rPr lang="zh-CN" altLang="en-US" dirty="0"/>
              <a:t>例</a:t>
            </a:r>
            <a:r>
              <a:rPr lang="en-US" altLang="zh-CN" dirty="0"/>
              <a:t>7.4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84292B-054C-4268-8C74-10875A47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" t="448" r="17781"/>
          <a:stretch/>
        </p:blipFill>
        <p:spPr>
          <a:xfrm>
            <a:off x="608400" y="1314000"/>
            <a:ext cx="7560977" cy="2476765"/>
          </a:xfr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EB9114DB-084E-44C7-A68C-DBB13D5E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8" y="346438"/>
            <a:ext cx="6649374" cy="630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排序后：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15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33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400" y="608400"/>
            <a:ext cx="10969200" cy="7056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《离散》</a:t>
            </a:r>
            <a:r>
              <a:rPr lang="en-US" altLang="zh-CN" dirty="0"/>
              <a:t>P33  </a:t>
            </a:r>
            <a:r>
              <a:rPr lang="zh-CN" altLang="en-US" dirty="0"/>
              <a:t>例</a:t>
            </a:r>
            <a:r>
              <a:rPr lang="en-US" altLang="zh-CN" dirty="0"/>
              <a:t>1.12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873015-620E-43E4-85BE-7AED962BC5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r="27655" b="50918"/>
          <a:stretch/>
        </p:blipFill>
        <p:spPr>
          <a:xfrm>
            <a:off x="745724" y="1206503"/>
            <a:ext cx="8140824" cy="11638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94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908935"/>
            <a:ext cx="10968990" cy="1538605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</a:rPr>
              <a:t>析取范式</a:t>
            </a:r>
            <a:r>
              <a:rPr lang="zh-CN" altLang="en-US" sz="3200"/>
              <a:t>的简单</a:t>
            </a:r>
            <a:r>
              <a:rPr lang="zh-CN" altLang="en-US" sz="3200">
                <a:solidFill>
                  <a:schemeClr val="accent2">
                    <a:lumMod val="75000"/>
                  </a:schemeClr>
                </a:solidFill>
              </a:rPr>
              <a:t>合取式</a:t>
            </a:r>
            <a:r>
              <a:rPr lang="zh-CN" altLang="en-US" sz="3200"/>
              <a:t>的</a:t>
            </a:r>
            <a:r>
              <a:rPr lang="zh-CN" altLang="en-US" sz="3200">
                <a:solidFill>
                  <a:srgbClr val="00B050"/>
                </a:solidFill>
              </a:rPr>
              <a:t>极小项</a:t>
            </a:r>
            <a:r>
              <a:rPr lang="zh-CN" altLang="en-US" sz="3200"/>
              <a:t>，称为</a:t>
            </a:r>
            <a:r>
              <a:rPr lang="zh-CN" altLang="en-US" sz="3200">
                <a:solidFill>
                  <a:srgbClr val="7030A0"/>
                </a:solidFill>
              </a:rPr>
              <a:t>主合取范式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合取范式</a:t>
            </a:r>
            <a:r>
              <a:rPr lang="zh-CN" altLang="en-US" sz="3200"/>
              <a:t>的简单</a:t>
            </a:r>
            <a:r>
              <a:rPr lang="zh-CN" altLang="en-US" sz="3200">
                <a:solidFill>
                  <a:schemeClr val="accent2">
                    <a:lumMod val="75000"/>
                  </a:schemeClr>
                </a:solidFill>
              </a:rPr>
              <a:t>析取式</a:t>
            </a:r>
            <a:r>
              <a:rPr lang="zh-CN" altLang="en-US" sz="3200"/>
              <a:t>的</a:t>
            </a:r>
            <a:r>
              <a:rPr lang="zh-CN" altLang="en-US" sz="3200">
                <a:solidFill>
                  <a:srgbClr val="00B050"/>
                </a:solidFill>
              </a:rPr>
              <a:t>极大项</a:t>
            </a:r>
            <a:r>
              <a:rPr lang="zh-CN" altLang="en-US" sz="3200"/>
              <a:t>，称为</a:t>
            </a:r>
            <a:r>
              <a:rPr lang="zh-CN" altLang="en-US" sz="3200">
                <a:solidFill>
                  <a:srgbClr val="7030A0"/>
                </a:solidFill>
              </a:rPr>
              <a:t>主析取范式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B89F36-65F8-476E-8BCF-D42E70C94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00" y="1216346"/>
            <a:ext cx="10277475" cy="137160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8DEB67F6-A751-4CBD-A371-5BAE6440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608400"/>
            <a:ext cx="10969200" cy="7056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 </a:t>
            </a:r>
            <a:r>
              <a:rPr lang="zh-CN" altLang="en-US" dirty="0"/>
              <a:t>试卷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464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3.</a:t>
            </a:r>
            <a:r>
              <a:rPr lang="zh-CN" altLang="en-US" dirty="0"/>
              <a:t>《离散》</a:t>
            </a:r>
            <a:r>
              <a:rPr lang="en-US" altLang="zh-CN" dirty="0"/>
              <a:t> P84  </a:t>
            </a:r>
            <a:r>
              <a:rPr lang="zh-CN" altLang="en-US" dirty="0"/>
              <a:t>例</a:t>
            </a:r>
            <a:r>
              <a:rPr lang="en-US" altLang="zh-CN" dirty="0"/>
              <a:t>4.8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821D1-7D95-4CBA-BF63-AC7EDB7DEE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1"/>
          <a:stretch/>
        </p:blipFill>
        <p:spPr>
          <a:xfrm>
            <a:off x="0" y="1209935"/>
            <a:ext cx="12192000" cy="9917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DEB67F6-A751-4CBD-A371-5BAE6440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608400"/>
            <a:ext cx="10969200" cy="7056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4. </a:t>
            </a:r>
            <a:r>
              <a:rPr lang="zh-CN" altLang="en-US" dirty="0"/>
              <a:t>试卷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13BAAE-33BE-44EB-8A56-F40E70BDE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t="1547" r="4190" b="7861"/>
          <a:stretch/>
        </p:blipFill>
        <p:spPr>
          <a:xfrm>
            <a:off x="1108550" y="1216241"/>
            <a:ext cx="9570129" cy="18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1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5.</a:t>
            </a:r>
            <a:r>
              <a:rPr lang="zh-CN" altLang="en-US" dirty="0"/>
              <a:t>最短路径</a:t>
            </a:r>
            <a:r>
              <a:rPr lang="en-US" altLang="zh-CN" dirty="0"/>
              <a:t> </a:t>
            </a:r>
            <a:r>
              <a:rPr lang="zh-CN" altLang="en-US" dirty="0"/>
              <a:t>《离散》</a:t>
            </a:r>
            <a:r>
              <a:rPr lang="en-US" altLang="zh-CN" dirty="0"/>
              <a:t> P129  </a:t>
            </a:r>
            <a:r>
              <a:rPr lang="zh-CN" altLang="en-US" dirty="0"/>
              <a:t>例</a:t>
            </a:r>
            <a:r>
              <a:rPr lang="en-US" altLang="zh-CN" dirty="0"/>
              <a:t>5.3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11C5CA-5471-4E7D-B3C6-13A5617A9F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4" t="2219" r="7015" b="67403"/>
          <a:stretch/>
        </p:blipFill>
        <p:spPr>
          <a:xfrm>
            <a:off x="714932" y="1314000"/>
            <a:ext cx="3462292" cy="1637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E24FA03-7F48-445A-AC89-1056F34740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250" y="1314105"/>
                <a:ext cx="3120221" cy="5504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求图中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dirty="0"/>
                  <a:t>的最短路径。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E24FA03-7F48-445A-AC89-1056F3474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250" y="1314105"/>
                <a:ext cx="3120221" cy="550416"/>
              </a:xfrm>
              <a:blipFill>
                <a:blip r:embed="rId4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632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105</Words>
  <Application>Microsoft Office PowerPoint</Application>
  <PresentationFormat>宽屏</PresentationFormat>
  <Paragraphs>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Wingdings</vt:lpstr>
      <vt:lpstr>Office 主题​​</vt:lpstr>
      <vt:lpstr>离散数学</vt:lpstr>
      <vt:lpstr>例1.《离散》P33  例1.12</vt:lpstr>
      <vt:lpstr>PowerPoint 演示文稿</vt:lpstr>
      <vt:lpstr>PowerPoint 演示文稿</vt:lpstr>
      <vt:lpstr>例2. 试卷</vt:lpstr>
      <vt:lpstr>例3.《离散》 P84  例4.8</vt:lpstr>
      <vt:lpstr>例4. 试卷</vt:lpstr>
      <vt:lpstr>例5.最短路径 《离散》 P129  例5.3</vt:lpstr>
      <vt:lpstr>PowerPoint 演示文稿</vt:lpstr>
      <vt:lpstr>PowerPoint 演示文稿</vt:lpstr>
      <vt:lpstr>例6《离散》 P164  例7.4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乔 菁</cp:lastModifiedBy>
  <cp:revision>181</cp:revision>
  <dcterms:created xsi:type="dcterms:W3CDTF">2019-06-19T02:08:00Z</dcterms:created>
  <dcterms:modified xsi:type="dcterms:W3CDTF">2021-06-18T00:39:48Z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7CB10AFD273C43548364197D2BCCEBB3</vt:lpwstr>
  </property>
</Properties>
</file>