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18" r:id="rId3"/>
    <p:sldId id="419" r:id="rId4"/>
    <p:sldId id="420" r:id="rId5"/>
    <p:sldId id="421" r:id="rId6"/>
    <p:sldId id="422" r:id="rId7"/>
    <p:sldId id="423" r:id="rId8"/>
    <p:sldId id="415" r:id="rId9"/>
    <p:sldId id="416" r:id="rId10"/>
    <p:sldId id="4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11.emf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对象 11265"/>
          <p:cNvGraphicFramePr/>
          <p:nvPr/>
        </p:nvGraphicFramePr>
        <p:xfrm>
          <a:off x="1912620" y="568325"/>
          <a:ext cx="467423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222500" imgH="203200" progId="Equation.3">
                  <p:embed/>
                </p:oleObj>
              </mc:Choice>
              <mc:Fallback>
                <p:oleObj name="" r:id="rId1" imgW="222250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2620" y="568325"/>
                        <a:ext cx="467423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2554605" y="1358265"/>
          <a:ext cx="6529070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162300" imgH="215900" progId="Equation.3">
                  <p:embed/>
                </p:oleObj>
              </mc:Choice>
              <mc:Fallback>
                <p:oleObj name="" r:id="rId3" imgW="3162300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4605" y="1358265"/>
                        <a:ext cx="6529070" cy="446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554605" y="2108835"/>
          <a:ext cx="6318250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3060065" imgH="203200" progId="Equation.3">
                  <p:embed/>
                </p:oleObj>
              </mc:Choice>
              <mc:Fallback>
                <p:oleObj name="" r:id="rId5" imgW="3060065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4605" y="2108835"/>
                        <a:ext cx="6318250" cy="421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2554605" y="2956878"/>
          <a:ext cx="671449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3251200" imgH="634365" progId="Equation.3">
                  <p:embed/>
                </p:oleObj>
              </mc:Choice>
              <mc:Fallback>
                <p:oleObj name="" r:id="rId7" imgW="3251200" imgH="6343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4605" y="2956878"/>
                        <a:ext cx="6714490" cy="131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2554605" y="4528186"/>
          <a:ext cx="708279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3429000" imgH="482600" progId="Equation.3">
                  <p:embed/>
                </p:oleObj>
              </mc:Choice>
              <mc:Fallback>
                <p:oleObj name="" r:id="rId9" imgW="3429000" imgH="482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4605" y="4528186"/>
                        <a:ext cx="708279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44688" y="515461"/>
          <a:ext cx="8198485" cy="33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537200" imgH="228600" progId="Equation.KSEE3">
                  <p:embed/>
                </p:oleObj>
              </mc:Choice>
              <mc:Fallback>
                <p:oleObj name="" r:id="rId1" imgW="5537200" imgH="228600" progId="Equation.KSEE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4688" y="515461"/>
                        <a:ext cx="8198485" cy="338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1731" y="1539082"/>
          <a:ext cx="2106930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422400" imgH="393700" progId="Equation.KSEE3">
                  <p:embed/>
                </p:oleObj>
              </mc:Choice>
              <mc:Fallback>
                <p:oleObj name="" r:id="rId3" imgW="1422400" imgH="3937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1731" y="1539082"/>
                        <a:ext cx="2106930" cy="582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7603" y="1539240"/>
          <a:ext cx="21256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435100" imgH="393700" progId="Equation.KSEE3">
                  <p:embed/>
                </p:oleObj>
              </mc:Choice>
              <mc:Fallback>
                <p:oleObj name="" r:id="rId5" imgW="1435100" imgH="3937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17603" y="1539240"/>
                        <a:ext cx="2125662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0940" y="2334578"/>
          <a:ext cx="20875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409700" imgH="393700" progId="Equation.KSEE3">
                  <p:embed/>
                </p:oleObj>
              </mc:Choice>
              <mc:Fallback>
                <p:oleObj name="" r:id="rId7" imgW="1409700" imgH="3937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0940" y="2334578"/>
                        <a:ext cx="2087563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7603" y="2334578"/>
          <a:ext cx="2540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1714500" imgH="393700" progId="Equation.KSEE3">
                  <p:embed/>
                </p:oleObj>
              </mc:Choice>
              <mc:Fallback>
                <p:oleObj name="" r:id="rId9" imgW="1714500" imgH="393700" progId="Equation.KSEE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17603" y="2334578"/>
                        <a:ext cx="2540000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9" name="图片 19"/>
          <p:cNvPicPr>
            <a:picLocks noChangeAspect="1"/>
          </p:cNvPicPr>
          <p:nvPr/>
        </p:nvPicPr>
        <p:blipFill>
          <a:blip r:embed="rId11"/>
          <a:srcRect l="2827" t="2972"/>
          <a:stretch>
            <a:fillRect/>
          </a:stretch>
        </p:blipFill>
        <p:spPr>
          <a:xfrm>
            <a:off x="2063750" y="4292600"/>
            <a:ext cx="8097838" cy="18240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81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0872" y="4292442"/>
          <a:ext cx="255270" cy="27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2" imgW="165100" imgH="177165" progId="Equation.KSEE3">
                  <p:embed/>
                </p:oleObj>
              </mc:Choice>
              <mc:Fallback>
                <p:oleObj name="" r:id="rId12" imgW="165100" imgH="177165" progId="Equation.KSEE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90872" y="4292442"/>
                        <a:ext cx="255270" cy="274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1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2628" y="3538697"/>
          <a:ext cx="8579485" cy="189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4025900" imgH="889000" progId="Equation.KSEE3">
                  <p:embed/>
                </p:oleObj>
              </mc:Choice>
              <mc:Fallback>
                <p:oleObj name="" r:id="rId1" imgW="4025900" imgH="8890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2628" y="3538697"/>
                        <a:ext cx="8579485" cy="1899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2945" y="1243966"/>
          <a:ext cx="684720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187700" imgH="393700" progId="Equation.KSEE3">
                  <p:embed/>
                </p:oleObj>
              </mc:Choice>
              <mc:Fallback>
                <p:oleObj name="" r:id="rId3" imgW="31877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2945" y="1243966"/>
                        <a:ext cx="6847205" cy="84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1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1185" y="1090772"/>
          <a:ext cx="8227060" cy="157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860800" imgH="736600" progId="Equation.KSEE3">
                  <p:embed/>
                </p:oleObj>
              </mc:Choice>
              <mc:Fallback>
                <p:oleObj name="" r:id="rId1" imgW="3860800" imgH="7366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1185" y="1090772"/>
                        <a:ext cx="8227060" cy="1573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0868" y="3723958"/>
          <a:ext cx="7773670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619500" imgH="279400" progId="Equation.KSEE3">
                  <p:embed/>
                </p:oleObj>
              </mc:Choice>
              <mc:Fallback>
                <p:oleObj name="" r:id="rId3" imgW="36195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0868" y="3723958"/>
                        <a:ext cx="7773670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对象 8193"/>
          <p:cNvGraphicFramePr/>
          <p:nvPr/>
        </p:nvGraphicFramePr>
        <p:xfrm>
          <a:off x="2009617" y="940593"/>
          <a:ext cx="8172450" cy="151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676650" imgH="676275" progId="Word.Document.8">
                  <p:embed/>
                </p:oleObj>
              </mc:Choice>
              <mc:Fallback>
                <p:oleObj name="" r:id="rId1" imgW="3676650" imgH="676275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9617" y="940593"/>
                        <a:ext cx="8172450" cy="1510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/>
          <p:cNvGraphicFramePr/>
          <p:nvPr/>
        </p:nvGraphicFramePr>
        <p:xfrm>
          <a:off x="1999298" y="3770472"/>
          <a:ext cx="820801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4038600" imgH="990600" progId="Word.Document.8">
                  <p:embed/>
                </p:oleObj>
              </mc:Choice>
              <mc:Fallback>
                <p:oleObj name="" r:id="rId3" imgW="4038600" imgH="990600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9298" y="3770472"/>
                        <a:ext cx="8208010" cy="201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7" name="对象 11266"/>
          <p:cNvGraphicFramePr/>
          <p:nvPr/>
        </p:nvGraphicFramePr>
        <p:xfrm>
          <a:off x="1885315" y="1063466"/>
          <a:ext cx="8422640" cy="144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3530600" imgH="634365" progId="Equation.3">
                  <p:embed/>
                </p:oleObj>
              </mc:Choice>
              <mc:Fallback>
                <p:oleObj name="" r:id="rId1" imgW="3530600" imgH="6343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5315" y="1063466"/>
                        <a:ext cx="8422640" cy="1443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885633" y="3842861"/>
          <a:ext cx="8722995" cy="138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657600" imgH="609600" progId="Equation.3">
                  <p:embed/>
                </p:oleObj>
              </mc:Choice>
              <mc:Fallback>
                <p:oleObj name="" r:id="rId3" imgW="3657600" imgH="609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5633" y="3842861"/>
                        <a:ext cx="8722995" cy="1385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647700"/>
            <a:ext cx="9705975" cy="1752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05" y="3326130"/>
            <a:ext cx="9610725" cy="1866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592455"/>
            <a:ext cx="10246995" cy="1182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2936875"/>
            <a:ext cx="10677525" cy="2105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972"/>
          <a:stretch>
            <a:fillRect/>
          </a:stretch>
        </p:blipFill>
        <p:spPr>
          <a:xfrm>
            <a:off x="1585595" y="2072640"/>
            <a:ext cx="9187180" cy="1457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Administrator</dc:creator>
  <cp:lastModifiedBy>j s g</cp:lastModifiedBy>
  <cp:revision>109</cp:revision>
  <dcterms:created xsi:type="dcterms:W3CDTF">2019-06-19T02:08:00Z</dcterms:created>
  <dcterms:modified xsi:type="dcterms:W3CDTF">2021-05-11T15:09:50Z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D3D683C6A9E14F0BBDD6FD31D5BF5A6C</vt:lpwstr>
  </property>
</Properties>
</file>