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8" r:id="rId4"/>
    <p:sldId id="261" r:id="rId5"/>
    <p:sldId id="269" r:id="rId6"/>
    <p:sldId id="268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e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emf"/><Relationship Id="rId10" Type="http://schemas.openxmlformats.org/officeDocument/2006/relationships/vmlDrawing" Target="../drawings/vmlDrawing6.vml"/><Relationship Id="rId1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Relationship Id="rId3" Type="http://schemas.openxmlformats.org/officeDocument/2006/relationships/tags" Target="../tags/tag1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83" name="对象 2082"/>
          <p:cNvGraphicFramePr/>
          <p:nvPr/>
        </p:nvGraphicFramePr>
        <p:xfrm>
          <a:off x="700405" y="536575"/>
          <a:ext cx="861568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112770" imgH="594995" progId="Word.Document.8">
                  <p:embed/>
                </p:oleObj>
              </mc:Choice>
              <mc:Fallback>
                <p:oleObj name="" r:id="rId1" imgW="3112770" imgH="59499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405" y="536575"/>
                        <a:ext cx="8615680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对象 3073"/>
          <p:cNvGraphicFramePr/>
          <p:nvPr/>
        </p:nvGraphicFramePr>
        <p:xfrm>
          <a:off x="699453" y="3867150"/>
          <a:ext cx="10792460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68595" imgH="749935" progId="Word.Document.8">
                  <p:embed/>
                </p:oleObj>
              </mc:Choice>
              <mc:Fallback>
                <p:oleObj name="" r:id="rId3" imgW="5268595" imgH="749935" progId="Word.Document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453" y="3867150"/>
                        <a:ext cx="10792460" cy="1648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0" name="对象 4099"/>
          <p:cNvGraphicFramePr/>
          <p:nvPr/>
        </p:nvGraphicFramePr>
        <p:xfrm>
          <a:off x="624840" y="628015"/>
          <a:ext cx="9912350" cy="238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619500" imgH="939800" progId="Equation.3">
                  <p:embed/>
                </p:oleObj>
              </mc:Choice>
              <mc:Fallback>
                <p:oleObj name="" r:id="rId1" imgW="3619500" imgH="939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" y="628015"/>
                        <a:ext cx="9912350" cy="2388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4645" y="4218305"/>
            <a:ext cx="11427460" cy="1508760"/>
            <a:chOff x="527" y="6643"/>
            <a:chExt cx="17996" cy="237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" y="6643"/>
              <a:ext cx="16803" cy="1335"/>
            </a:xfrm>
            <a:prstGeom prst="rect">
              <a:avLst/>
            </a:prstGeom>
          </p:spPr>
        </p:pic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70" y="8419"/>
            <a:ext cx="7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4" imgW="254000" imgH="203200" progId="Equation.KSEE3">
                    <p:embed/>
                  </p:oleObj>
                </mc:Choice>
                <mc:Fallback>
                  <p:oleObj name="" r:id="rId4" imgW="2540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70" y="8419"/>
                          <a:ext cx="750" cy="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27" y="6908"/>
            <a:ext cx="751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165100" imgH="177165" progId="Equation.KSEE3">
                    <p:embed/>
                  </p:oleObj>
                </mc:Choice>
                <mc:Fallback>
                  <p:oleObj name="" r:id="rId6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7" y="6908"/>
                          <a:ext cx="751" cy="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228090" y="1987550"/>
            <a:ext cx="9361805" cy="2857500"/>
            <a:chOff x="561" y="938"/>
            <a:chExt cx="14743" cy="4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74" y="938"/>
              <a:ext cx="13831" cy="11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1" y="2332"/>
              <a:ext cx="7925" cy="147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" y="4158"/>
              <a:ext cx="3864" cy="1280"/>
            </a:xfrm>
            <a:prstGeom prst="rect">
              <a:avLst/>
            </a:prstGeom>
          </p:spPr>
        </p:pic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1" y="1038"/>
            <a:ext cx="750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4" imgW="165100" imgH="177165" progId="Equation.KSEE3">
                    <p:embed/>
                  </p:oleObj>
                </mc:Choice>
                <mc:Fallback>
                  <p:oleObj name="" r:id="rId4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1" y="1038"/>
                          <a:ext cx="750" cy="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369570" y="483870"/>
          <a:ext cx="11536680" cy="16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68595" imgH="701040" progId="Word.Document.8">
                  <p:embed/>
                </p:oleObj>
              </mc:Choice>
              <mc:Fallback>
                <p:oleObj name="" r:id="rId1" imgW="5268595" imgH="70104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570" y="483870"/>
                        <a:ext cx="11536680" cy="1626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752215" y="2407285"/>
            <a:ext cx="3775075" cy="4254500"/>
            <a:chOff x="10570" y="3260"/>
            <a:chExt cx="5945" cy="6700"/>
          </a:xfrm>
        </p:grpSpPr>
        <p:grpSp>
          <p:nvGrpSpPr>
            <p:cNvPr id="8195" name="组合 8194"/>
            <p:cNvGrpSpPr/>
            <p:nvPr/>
          </p:nvGrpSpPr>
          <p:grpSpPr>
            <a:xfrm>
              <a:off x="10570" y="3260"/>
              <a:ext cx="5945" cy="6700"/>
              <a:chOff x="3277" y="1304"/>
              <a:chExt cx="2378" cy="2680"/>
            </a:xfrm>
          </p:grpSpPr>
          <p:sp>
            <p:nvSpPr>
              <p:cNvPr id="8196" name="直接连接符 8195"/>
              <p:cNvSpPr/>
              <p:nvPr/>
            </p:nvSpPr>
            <p:spPr>
              <a:xfrm>
                <a:off x="3600" y="2352"/>
                <a:ext cx="1814" cy="1"/>
              </a:xfrm>
              <a:prstGeom prst="line">
                <a:avLst/>
              </a:prstGeom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8197" name="任意多边形 8196"/>
              <p:cNvSpPr/>
              <p:nvPr/>
            </p:nvSpPr>
            <p:spPr>
              <a:xfrm>
                <a:off x="4426" y="1344"/>
                <a:ext cx="2" cy="2312"/>
              </a:xfrm>
              <a:custGeom>
                <a:avLst/>
                <a:gdLst/>
                <a:ahLst/>
                <a:cxnLst/>
                <a:pathLst>
                  <a:path w="2" h="2160">
                    <a:moveTo>
                      <a:pt x="2" y="216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198" name="组合 8197"/>
              <p:cNvGrpSpPr/>
              <p:nvPr/>
            </p:nvGrpSpPr>
            <p:grpSpPr>
              <a:xfrm>
                <a:off x="3767" y="1673"/>
                <a:ext cx="1351" cy="677"/>
                <a:chOff x="3767" y="1673"/>
                <a:chExt cx="1351" cy="677"/>
              </a:xfrm>
            </p:grpSpPr>
            <p:sp>
              <p:nvSpPr>
                <p:cNvPr id="8199" name="任意多边形 8198"/>
                <p:cNvSpPr/>
                <p:nvPr/>
              </p:nvSpPr>
              <p:spPr>
                <a:xfrm>
                  <a:off x="4441" y="1673"/>
                  <a:ext cx="677" cy="677"/>
                </a:xfrm>
                <a:custGeom>
                  <a:avLst/>
                  <a:gdLst/>
                  <a:ahLst/>
                  <a:cxnLst/>
                  <a:pathLst>
                    <a:path w="677" h="677">
                      <a:moveTo>
                        <a:pt x="0" y="0"/>
                      </a:moveTo>
                      <a:lnTo>
                        <a:pt x="71" y="3"/>
                      </a:lnTo>
                      <a:lnTo>
                        <a:pt x="135" y="13"/>
                      </a:lnTo>
                      <a:lnTo>
                        <a:pt x="200" y="29"/>
                      </a:lnTo>
                      <a:lnTo>
                        <a:pt x="264" y="55"/>
                      </a:lnTo>
                      <a:lnTo>
                        <a:pt x="322" y="80"/>
                      </a:lnTo>
                      <a:lnTo>
                        <a:pt x="377" y="116"/>
                      </a:lnTo>
                      <a:lnTo>
                        <a:pt x="432" y="155"/>
                      </a:lnTo>
                      <a:lnTo>
                        <a:pt x="480" y="200"/>
                      </a:lnTo>
                      <a:lnTo>
                        <a:pt x="522" y="245"/>
                      </a:lnTo>
                      <a:lnTo>
                        <a:pt x="561" y="300"/>
                      </a:lnTo>
                      <a:lnTo>
                        <a:pt x="596" y="355"/>
                      </a:lnTo>
                      <a:lnTo>
                        <a:pt x="625" y="413"/>
                      </a:lnTo>
                      <a:lnTo>
                        <a:pt x="648" y="477"/>
                      </a:lnTo>
                      <a:lnTo>
                        <a:pt x="664" y="542"/>
                      </a:lnTo>
                      <a:lnTo>
                        <a:pt x="674" y="609"/>
                      </a:lnTo>
                      <a:lnTo>
                        <a:pt x="677" y="677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00" name="任意多边形 8199"/>
                <p:cNvSpPr/>
                <p:nvPr/>
              </p:nvSpPr>
              <p:spPr>
                <a:xfrm>
                  <a:off x="3767" y="1673"/>
                  <a:ext cx="677" cy="677"/>
                </a:xfrm>
                <a:custGeom>
                  <a:avLst/>
                  <a:gdLst/>
                  <a:ahLst/>
                  <a:cxnLst/>
                  <a:pathLst>
                    <a:path w="677" h="677">
                      <a:moveTo>
                        <a:pt x="677" y="0"/>
                      </a:moveTo>
                      <a:lnTo>
                        <a:pt x="609" y="3"/>
                      </a:lnTo>
                      <a:lnTo>
                        <a:pt x="542" y="13"/>
                      </a:lnTo>
                      <a:lnTo>
                        <a:pt x="477" y="29"/>
                      </a:lnTo>
                      <a:lnTo>
                        <a:pt x="413" y="55"/>
                      </a:lnTo>
                      <a:lnTo>
                        <a:pt x="355" y="80"/>
                      </a:lnTo>
                      <a:lnTo>
                        <a:pt x="300" y="116"/>
                      </a:lnTo>
                      <a:lnTo>
                        <a:pt x="245" y="155"/>
                      </a:lnTo>
                      <a:lnTo>
                        <a:pt x="200" y="200"/>
                      </a:lnTo>
                      <a:lnTo>
                        <a:pt x="155" y="245"/>
                      </a:lnTo>
                      <a:lnTo>
                        <a:pt x="116" y="300"/>
                      </a:lnTo>
                      <a:lnTo>
                        <a:pt x="81" y="355"/>
                      </a:lnTo>
                      <a:lnTo>
                        <a:pt x="55" y="413"/>
                      </a:lnTo>
                      <a:lnTo>
                        <a:pt x="29" y="477"/>
                      </a:lnTo>
                      <a:lnTo>
                        <a:pt x="13" y="542"/>
                      </a:lnTo>
                      <a:lnTo>
                        <a:pt x="3" y="609"/>
                      </a:lnTo>
                      <a:lnTo>
                        <a:pt x="0" y="677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8201" name="任意多边形 8200"/>
              <p:cNvSpPr/>
              <p:nvPr/>
            </p:nvSpPr>
            <p:spPr>
              <a:xfrm>
                <a:off x="4224" y="1676"/>
                <a:ext cx="425" cy="23"/>
              </a:xfrm>
              <a:custGeom>
                <a:avLst/>
                <a:gdLst/>
                <a:ahLst/>
                <a:cxnLst/>
                <a:pathLst>
                  <a:path w="425" h="23">
                    <a:moveTo>
                      <a:pt x="425" y="23"/>
                    </a:moveTo>
                    <a:lnTo>
                      <a:pt x="392" y="16"/>
                    </a:lnTo>
                    <a:lnTo>
                      <a:pt x="353" y="13"/>
                    </a:lnTo>
                    <a:lnTo>
                      <a:pt x="272" y="3"/>
                    </a:lnTo>
                    <a:lnTo>
                      <a:pt x="191" y="0"/>
                    </a:lnTo>
                    <a:lnTo>
                      <a:pt x="149" y="0"/>
                    </a:lnTo>
                    <a:lnTo>
                      <a:pt x="98" y="7"/>
                    </a:lnTo>
                    <a:lnTo>
                      <a:pt x="0" y="19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2" name="任意多边形 8201"/>
              <p:cNvSpPr/>
              <p:nvPr/>
            </p:nvSpPr>
            <p:spPr>
              <a:xfrm>
                <a:off x="3792" y="2352"/>
                <a:ext cx="1332" cy="1332"/>
              </a:xfrm>
              <a:custGeom>
                <a:avLst/>
                <a:gdLst/>
                <a:ahLst/>
                <a:cxnLst/>
                <a:pathLst>
                  <a:path w="1332" h="1332">
                    <a:moveTo>
                      <a:pt x="0" y="0"/>
                    </a:moveTo>
                    <a:lnTo>
                      <a:pt x="1332" y="1332"/>
                    </a:lnTo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203" name="对象 8202"/>
              <p:cNvGraphicFramePr/>
              <p:nvPr/>
            </p:nvGraphicFramePr>
            <p:xfrm>
              <a:off x="5376" y="225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152400" imgH="152400" progId="Equation.3">
                      <p:embed/>
                    </p:oleObj>
                  </mc:Choice>
                  <mc:Fallback>
                    <p:oleObj name="" r:id="rId3" imgW="152400" imgH="1524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6" y="225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对象 8203"/>
              <p:cNvGraphicFramePr/>
              <p:nvPr/>
            </p:nvGraphicFramePr>
            <p:xfrm>
              <a:off x="4512" y="1304"/>
              <a:ext cx="24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5" imgW="152400" imgH="177800" progId="Equation.3">
                      <p:embed/>
                    </p:oleObj>
                  </mc:Choice>
                  <mc:Fallback>
                    <p:oleObj name="" r:id="rId5" imgW="152400" imgH="1778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12" y="1304"/>
                            <a:ext cx="240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对象 8204"/>
              <p:cNvGraphicFramePr/>
              <p:nvPr/>
            </p:nvGraphicFramePr>
            <p:xfrm>
              <a:off x="4411" y="2352"/>
              <a:ext cx="197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7" imgW="165100" imgH="177800" progId="Equation.3">
                      <p:embed/>
                    </p:oleObj>
                  </mc:Choice>
                  <mc:Fallback>
                    <p:oleObj name="" r:id="rId7" imgW="165100" imgH="1778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11" y="2352"/>
                            <a:ext cx="197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对象 8205"/>
              <p:cNvGraphicFramePr/>
              <p:nvPr/>
            </p:nvGraphicFramePr>
            <p:xfrm>
              <a:off x="4896" y="2414"/>
              <a:ext cx="63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9" imgW="469265" imgH="203200" progId="Equation.3">
                      <p:embed/>
                    </p:oleObj>
                  </mc:Choice>
                  <mc:Fallback>
                    <p:oleObj name="" r:id="rId9" imgW="469265" imgH="2032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96" y="2414"/>
                            <a:ext cx="634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7" name="对象 8206"/>
              <p:cNvGraphicFramePr/>
              <p:nvPr/>
            </p:nvGraphicFramePr>
            <p:xfrm>
              <a:off x="3277" y="2400"/>
              <a:ext cx="703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1" imgW="520700" imgH="203200" progId="Equation.3">
                      <p:embed/>
                    </p:oleObj>
                  </mc:Choice>
                  <mc:Fallback>
                    <p:oleObj name="" r:id="rId11" imgW="520700" imgH="2032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77" y="2400"/>
                            <a:ext cx="703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8" name="对象 8207"/>
              <p:cNvGraphicFramePr/>
              <p:nvPr/>
            </p:nvGraphicFramePr>
            <p:xfrm>
              <a:off x="4867" y="3710"/>
              <a:ext cx="7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3" imgW="583565" imgH="203200" progId="Equation.3">
                      <p:embed/>
                    </p:oleObj>
                  </mc:Choice>
                  <mc:Fallback>
                    <p:oleObj name="" r:id="rId13" imgW="583565" imgH="2032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67" y="3710"/>
                            <a:ext cx="788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9" name="组合 8208"/>
            <p:cNvGrpSpPr/>
            <p:nvPr/>
          </p:nvGrpSpPr>
          <p:grpSpPr>
            <a:xfrm>
              <a:off x="13080" y="5128"/>
              <a:ext cx="850" cy="1472"/>
              <a:chOff x="4272" y="2051"/>
              <a:chExt cx="340" cy="589"/>
            </a:xfrm>
          </p:grpSpPr>
          <p:sp>
            <p:nvSpPr>
              <p:cNvPr id="8210" name="椭圆 8209"/>
              <p:cNvSpPr/>
              <p:nvPr/>
            </p:nvSpPr>
            <p:spPr>
              <a:xfrm>
                <a:off x="4272" y="2051"/>
                <a:ext cx="340" cy="589"/>
              </a:xfrm>
              <a:prstGeom prst="ellipse">
                <a:avLst/>
              </a:prstGeom>
              <a:noFill/>
              <a:ln w="38100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11" name="任意多边形 8210"/>
              <p:cNvSpPr/>
              <p:nvPr/>
            </p:nvSpPr>
            <p:spPr>
              <a:xfrm>
                <a:off x="4512" y="2064"/>
                <a:ext cx="72" cy="132"/>
              </a:xfrm>
              <a:custGeom>
                <a:avLst/>
                <a:gdLst/>
                <a:ahLst/>
                <a:cxnLst/>
                <a:pathLst>
                  <a:path w="72" h="132">
                    <a:moveTo>
                      <a:pt x="72" y="13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212" name="直接连接符 8211"/>
            <p:cNvSpPr/>
            <p:nvPr/>
          </p:nvSpPr>
          <p:spPr>
            <a:xfrm flipV="1">
              <a:off x="15173" y="5880"/>
              <a:ext cx="0" cy="328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824230" y="927735"/>
          <a:ext cx="10543540" cy="456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5271770" imgH="2279015" progId="Word.Document.8">
                  <p:embed/>
                </p:oleObj>
              </mc:Choice>
              <mc:Fallback>
                <p:oleObj name="" r:id="rId1" imgW="5271770" imgH="2279015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4230" y="927735"/>
                        <a:ext cx="10543540" cy="456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43205" y="497205"/>
            <a:ext cx="11209020" cy="1905000"/>
            <a:chOff x="383" y="806"/>
            <a:chExt cx="17652" cy="3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5" y="806"/>
              <a:ext cx="16781" cy="140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" y="2678"/>
              <a:ext cx="8763" cy="1128"/>
            </a:xfrm>
            <a:prstGeom prst="rect">
              <a:avLst/>
            </a:prstGeom>
          </p:spPr>
        </p:pic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3" y="1149"/>
            <a:ext cx="750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" imgW="165100" imgH="177165" progId="Equation.KSEE3">
                    <p:embed/>
                  </p:oleObj>
                </mc:Choice>
                <mc:Fallback>
                  <p:oleObj name="" r:id="rId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3" y="1149"/>
                          <a:ext cx="750" cy="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86690" y="3862070"/>
            <a:ext cx="11251565" cy="1978025"/>
            <a:chOff x="666" y="6335"/>
            <a:chExt cx="17719" cy="28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7" y="6335"/>
              <a:ext cx="16698" cy="134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8" y="7589"/>
              <a:ext cx="6592" cy="1609"/>
            </a:xfrm>
            <a:prstGeom prst="rect">
              <a:avLst/>
            </a:prstGeom>
          </p:spPr>
        </p:pic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6" y="6511"/>
            <a:ext cx="750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7" imgW="165100" imgH="177165" progId="Equation.KSEE3">
                    <p:embed/>
                  </p:oleObj>
                </mc:Choice>
                <mc:Fallback>
                  <p:oleObj name="" r:id="rId7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6" y="6511"/>
                          <a:ext cx="750" cy="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2" name="对象 4101"/>
          <p:cNvGraphicFramePr/>
          <p:nvPr/>
        </p:nvGraphicFramePr>
        <p:xfrm>
          <a:off x="921068" y="636270"/>
          <a:ext cx="9244330" cy="191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124200" imgH="787400" progId="Equation.3">
                  <p:embed/>
                </p:oleObj>
              </mc:Choice>
              <mc:Fallback>
                <p:oleObj name="" r:id="rId1" imgW="31242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1068" y="636270"/>
                        <a:ext cx="9244330" cy="191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/>
          <p:nvPr>
            <p:custDataLst>
              <p:tags r:id="rId3"/>
            </p:custDataLst>
          </p:nvPr>
        </p:nvGraphicFramePr>
        <p:xfrm>
          <a:off x="1047115" y="3053080"/>
          <a:ext cx="10144760" cy="317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" imgW="5107940" imgH="1391920" progId="Word.Document.8">
                  <p:embed/>
                </p:oleObj>
              </mc:Choice>
              <mc:Fallback>
                <p:oleObj name="" r:id="rId4" imgW="5107940" imgH="139192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115" y="3053080"/>
                        <a:ext cx="10144760" cy="3179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80035" y="2621915"/>
            <a:ext cx="11236325" cy="3559810"/>
            <a:chOff x="372" y="3899"/>
            <a:chExt cx="17695" cy="56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7" y="3899"/>
              <a:ext cx="16770" cy="12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" y="5353"/>
              <a:ext cx="10519" cy="261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9" y="8232"/>
              <a:ext cx="11856" cy="1273"/>
            </a:xfrm>
            <a:prstGeom prst="rect">
              <a:avLst/>
            </a:prstGeom>
          </p:spPr>
        </p:pic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2" y="4185"/>
            <a:ext cx="1039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4" imgW="228600" imgH="177165" progId="Equation.KSEE3">
                    <p:embed/>
                  </p:oleObj>
                </mc:Choice>
                <mc:Fallback>
                  <p:oleObj name="" r:id="rId4" imgW="2286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2" y="4185"/>
                          <a:ext cx="1039" cy="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31165" y="266700"/>
            <a:ext cx="11459210" cy="2105025"/>
            <a:chOff x="679" y="420"/>
            <a:chExt cx="18046" cy="33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" y="420"/>
              <a:ext cx="17044" cy="2094"/>
            </a:xfrm>
            <a:prstGeom prst="rect">
              <a:avLst/>
            </a:prstGeom>
          </p:spPr>
        </p:pic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9" y="1102"/>
            <a:ext cx="1002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7" imgW="228600" imgH="177165" progId="Equation.KSEE3">
                    <p:embed/>
                  </p:oleObj>
                </mc:Choice>
                <mc:Fallback>
                  <p:oleObj name="" r:id="rId7" imgW="2286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9" y="1102"/>
                          <a:ext cx="1002" cy="8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88" y="2501"/>
              <a:ext cx="6722" cy="12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260468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Word.Document.8</vt:lpstr>
      <vt:lpstr>Equation.3</vt:lpstr>
      <vt:lpstr>Equation.3</vt:lpstr>
      <vt:lpstr>Equation.3</vt:lpstr>
      <vt:lpstr>Equation.3</vt:lpstr>
      <vt:lpstr>Word.Document.8</vt:lpstr>
      <vt:lpstr>Equation.KSEE3</vt:lpstr>
      <vt:lpstr>Equation.KSEE3</vt:lpstr>
      <vt:lpstr>Equation.3</vt:lpstr>
      <vt:lpstr>Word.Document.8</vt:lpstr>
      <vt:lpstr>Equation.KSEE3</vt:lpstr>
      <vt:lpstr>Word.Document.8</vt:lpstr>
      <vt:lpstr>Equation.KSEE3</vt:lpstr>
      <vt:lpstr>Equation.3</vt:lpstr>
      <vt:lpstr>Equation.KSEE3</vt:lpstr>
      <vt:lpstr>Equation.KSEE3</vt:lpstr>
      <vt:lpstr>Equation.KSEE3</vt:lpstr>
      <vt:lpstr>Word.Document.8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jsgui</dc:creator>
  <cp:lastModifiedBy>j s g</cp:lastModifiedBy>
  <cp:revision>8</cp:revision>
  <dcterms:created xsi:type="dcterms:W3CDTF">2016-06-05T12:32:00Z</dcterms:created>
  <dcterms:modified xsi:type="dcterms:W3CDTF">2021-05-20T00:18:33Z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B8C9123178FC4C6999075F957B9BFE66</vt:lpwstr>
  </property>
</Properties>
</file>