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7" r:id="rId2"/>
    <p:sldId id="256" r:id="rId3"/>
    <p:sldId id="258" r:id="rId4"/>
    <p:sldId id="263" r:id="rId5"/>
    <p:sldId id="259" r:id="rId6"/>
    <p:sldId id="260" r:id="rId7"/>
    <p:sldId id="261" r:id="rId8"/>
    <p:sldId id="262" r:id="rId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p:scale>
          <a:sx n="120" d="100"/>
          <a:sy n="120" d="100"/>
        </p:scale>
        <p:origin x="-29" y="-29"/>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14" name="标题 13"/>
          <p:cNvSpPr>
            <a:spLocks noGrp="1"/>
          </p:cNvSpPr>
          <p:nvPr>
            <p:ph type="ctrTitle"/>
          </p:nvPr>
        </p:nvSpPr>
        <p:spPr>
          <a:xfrm>
            <a:off x="1910080" y="359898"/>
            <a:ext cx="9875520" cy="1472184"/>
          </a:xfrm>
        </p:spPr>
        <p:txBody>
          <a:bodyPr anchor="b"/>
          <a:lstStyle>
            <a:lvl1pPr algn="l">
              <a:defRPr/>
            </a:lvl1pPr>
            <a:extLst/>
          </a:lstStyle>
          <a:p>
            <a:r>
              <a:rPr kumimoji="0" lang="zh-CN" altLang="en-US" smtClean="0"/>
              <a:t>单击此处编辑母版标题样式</a:t>
            </a:r>
            <a:endParaRPr kumimoji="0" lang="en-US"/>
          </a:p>
        </p:txBody>
      </p:sp>
      <p:sp>
        <p:nvSpPr>
          <p:cNvPr id="22" name="副标题 21"/>
          <p:cNvSpPr>
            <a:spLocks noGrp="1"/>
          </p:cNvSpPr>
          <p:nvPr>
            <p:ph type="subTitle" idx="1"/>
          </p:nvPr>
        </p:nvSpPr>
        <p:spPr>
          <a:xfrm>
            <a:off x="1910080" y="1850064"/>
            <a:ext cx="987552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zh-CN" altLang="en-US" smtClean="0"/>
              <a:t>单击此处编辑母版副标题样式</a:t>
            </a:r>
            <a:endParaRPr kumimoji="0" lang="en-US"/>
          </a:p>
        </p:txBody>
      </p:sp>
      <p:sp>
        <p:nvSpPr>
          <p:cNvPr id="7" name="日期占位符 6"/>
          <p:cNvSpPr>
            <a:spLocks noGrp="1"/>
          </p:cNvSpPr>
          <p:nvPr>
            <p:ph type="dt" sz="half" idx="10"/>
          </p:nvPr>
        </p:nvSpPr>
        <p:spPr/>
        <p:txBody>
          <a:bodyPr/>
          <a:lstStyle>
            <a:extLst/>
          </a:lstStyle>
          <a:p>
            <a:fld id="{D997B5FA-0921-464F-AAE1-844C04324D75}" type="datetimeFigureOut">
              <a:rPr lang="zh-CN" altLang="en-US" smtClean="0"/>
              <a:pPr/>
              <a:t>2020/2/27</a:t>
            </a:fld>
            <a:endParaRPr lang="zh-CN" altLang="en-US"/>
          </a:p>
        </p:txBody>
      </p:sp>
      <p:sp>
        <p:nvSpPr>
          <p:cNvPr id="20" name="页脚占位符 19"/>
          <p:cNvSpPr>
            <a:spLocks noGrp="1"/>
          </p:cNvSpPr>
          <p:nvPr>
            <p:ph type="ftr" sz="quarter" idx="11"/>
          </p:nvPr>
        </p:nvSpPr>
        <p:spPr/>
        <p:txBody>
          <a:bodyPr/>
          <a:lstStyle>
            <a:extLst/>
          </a:lstStyle>
          <a:p>
            <a:endParaRPr lang="zh-CN" altLang="en-US"/>
          </a:p>
        </p:txBody>
      </p:sp>
      <p:sp>
        <p:nvSpPr>
          <p:cNvPr id="10" name="灯片编号占位符 9"/>
          <p:cNvSpPr>
            <a:spLocks noGrp="1"/>
          </p:cNvSpPr>
          <p:nvPr>
            <p:ph type="sldNum" sz="quarter" idx="12"/>
          </p:nvPr>
        </p:nvSpPr>
        <p:spPr/>
        <p:txBody>
          <a:bodyPr/>
          <a:lstStyle>
            <a:extLst/>
          </a:lstStyle>
          <a:p>
            <a:fld id="{565CE74E-AB26-4998-AD42-012C4C1AD076}" type="slidenum">
              <a:rPr lang="zh-CN" altLang="en-US" smtClean="0"/>
              <a:pPr/>
              <a:t>‹#›</a:t>
            </a:fld>
            <a:endParaRPr lang="zh-CN" altLang="en-US"/>
          </a:p>
        </p:txBody>
      </p:sp>
      <p:sp>
        <p:nvSpPr>
          <p:cNvPr id="8" name="椭圆 7"/>
          <p:cNvSpPr/>
          <p:nvPr/>
        </p:nvSpPr>
        <p:spPr>
          <a:xfrm>
            <a:off x="1228577" y="1413802"/>
            <a:ext cx="280416"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椭圆 8"/>
          <p:cNvSpPr/>
          <p:nvPr/>
        </p:nvSpPr>
        <p:spPr>
          <a:xfrm>
            <a:off x="1542901" y="1345016"/>
            <a:ext cx="85344"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extLs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fld id="{D997B5FA-0921-464F-AAE1-844C04324D75}" type="datetimeFigureOut">
              <a:rPr lang="zh-CN" altLang="en-US" smtClean="0"/>
              <a:pPr/>
              <a:t>2020/2/27</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565CE74E-AB26-4998-AD42-012C4C1AD076}"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144000" y="274639"/>
            <a:ext cx="2438400" cy="5851525"/>
          </a:xfrm>
        </p:spPr>
        <p:txBody>
          <a:bodyPr vert="eaVert"/>
          <a:lstStyle>
            <a:extLs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1524000" y="274640"/>
            <a:ext cx="7416800" cy="5851525"/>
          </a:xfrm>
        </p:spPr>
        <p:txBody>
          <a:bodyPr vert="eaVert"/>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fld id="{D997B5FA-0921-464F-AAE1-844C04324D75}" type="datetimeFigureOut">
              <a:rPr lang="zh-CN" altLang="en-US" smtClean="0"/>
              <a:pPr/>
              <a:t>2020/2/27</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565CE74E-AB26-4998-AD42-012C4C1AD076}"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extLst/>
          </a:lstStyle>
          <a:p>
            <a:r>
              <a:rPr kumimoji="0" lang="zh-CN" altLang="en-US" smtClean="0"/>
              <a:t>单击此处编辑母版标题样式</a:t>
            </a:r>
            <a:endParaRPr kumimoji="0" lang="en-US"/>
          </a:p>
        </p:txBody>
      </p:sp>
      <p:sp>
        <p:nvSpPr>
          <p:cNvPr id="3" name="内容占位符 2"/>
          <p:cNvSpPr>
            <a:spLocks noGrp="1"/>
          </p:cNvSpPr>
          <p:nvPr>
            <p:ph idx="1"/>
          </p:nvPr>
        </p:nvSpPr>
        <p:spPr/>
        <p:txBody>
          <a:bodyPr/>
          <a:lstStyle>
            <a:lvl1pPr>
              <a:defRPr sz="2800"/>
            </a:lvl1pPr>
            <a:lvl2pPr>
              <a:defRPr sz="2400"/>
            </a:lvl2pPr>
            <a:extLst/>
          </a:lstStyle>
          <a:p>
            <a:pPr lvl="0" eaLnBrk="1" latinLnBrk="0" hangingPunct="1"/>
            <a:r>
              <a:rPr lang="zh-CN" altLang="en-US" dirty="0" smtClean="0"/>
              <a:t>单击此处编辑母版文本样式</a:t>
            </a:r>
          </a:p>
          <a:p>
            <a:pPr lvl="1" eaLnBrk="1" latinLnBrk="0" hangingPunct="1"/>
            <a:r>
              <a:rPr lang="zh-CN" altLang="en-US" dirty="0" smtClean="0"/>
              <a:t>第二级</a:t>
            </a:r>
          </a:p>
          <a:p>
            <a:pPr lvl="2" eaLnBrk="1" latinLnBrk="0" hangingPunct="1"/>
            <a:r>
              <a:rPr lang="zh-CN" altLang="en-US" dirty="0" smtClean="0"/>
              <a:t>第三级</a:t>
            </a:r>
          </a:p>
          <a:p>
            <a:pPr lvl="3" eaLnBrk="1" latinLnBrk="0" hangingPunct="1"/>
            <a:r>
              <a:rPr lang="zh-CN" altLang="en-US" dirty="0" smtClean="0"/>
              <a:t>第四级</a:t>
            </a:r>
          </a:p>
          <a:p>
            <a:pPr lvl="4" eaLnBrk="1" latinLnBrk="0" hangingPunct="1"/>
            <a:r>
              <a:rPr lang="zh-CN" altLang="en-US" dirty="0" smtClean="0"/>
              <a:t>第五级</a:t>
            </a:r>
            <a:endParaRPr kumimoji="0" lang="en-US" dirty="0"/>
          </a:p>
        </p:txBody>
      </p:sp>
      <p:sp>
        <p:nvSpPr>
          <p:cNvPr id="4" name="日期占位符 3"/>
          <p:cNvSpPr>
            <a:spLocks noGrp="1"/>
          </p:cNvSpPr>
          <p:nvPr>
            <p:ph type="dt" sz="half" idx="10"/>
          </p:nvPr>
        </p:nvSpPr>
        <p:spPr/>
        <p:txBody>
          <a:bodyPr/>
          <a:lstStyle>
            <a:extLst/>
          </a:lstStyle>
          <a:p>
            <a:fld id="{D997B5FA-0921-464F-AAE1-844C04324D75}" type="datetimeFigureOut">
              <a:rPr lang="zh-CN" altLang="en-US" smtClean="0"/>
              <a:pPr/>
              <a:t>2020/2/27</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565CE74E-AB26-4998-AD42-012C4C1AD076}"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7" name="矩形 6"/>
          <p:cNvSpPr/>
          <p:nvPr/>
        </p:nvSpPr>
        <p:spPr>
          <a:xfrm>
            <a:off x="3043853" y="-54"/>
            <a:ext cx="9144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标题 1"/>
          <p:cNvSpPr>
            <a:spLocks noGrp="1"/>
          </p:cNvSpPr>
          <p:nvPr>
            <p:ph type="title"/>
          </p:nvPr>
        </p:nvSpPr>
        <p:spPr>
          <a:xfrm>
            <a:off x="3437856" y="2600325"/>
            <a:ext cx="8534400" cy="2286000"/>
          </a:xfrm>
        </p:spPr>
        <p:txBody>
          <a:bodyPr anchor="t"/>
          <a:lstStyle>
            <a:lvl1pPr algn="l">
              <a:lnSpc>
                <a:spcPts val="4500"/>
              </a:lnSpc>
              <a:buNone/>
              <a:defRPr sz="4000" b="1" cap="all"/>
            </a:lvl1pPr>
            <a:extLst/>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3437856" y="1066800"/>
            <a:ext cx="85344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zh-CN" altLang="en-US" smtClean="0"/>
              <a:t>单击此处编辑母版文本样式</a:t>
            </a:r>
          </a:p>
        </p:txBody>
      </p:sp>
      <p:sp>
        <p:nvSpPr>
          <p:cNvPr id="4" name="日期占位符 3"/>
          <p:cNvSpPr>
            <a:spLocks noGrp="1"/>
          </p:cNvSpPr>
          <p:nvPr>
            <p:ph type="dt" sz="half" idx="10"/>
          </p:nvPr>
        </p:nvSpPr>
        <p:spPr/>
        <p:txBody>
          <a:bodyPr/>
          <a:lstStyle>
            <a:extLst/>
          </a:lstStyle>
          <a:p>
            <a:fld id="{D997B5FA-0921-464F-AAE1-844C04324D75}" type="datetimeFigureOut">
              <a:rPr lang="zh-CN" altLang="en-US" smtClean="0"/>
              <a:pPr/>
              <a:t>2020/2/27</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565CE74E-AB26-4998-AD42-012C4C1AD076}" type="slidenum">
              <a:rPr lang="zh-CN" altLang="en-US" smtClean="0"/>
              <a:pPr/>
              <a:t>‹#›</a:t>
            </a:fld>
            <a:endParaRPr lang="zh-CN" altLang="en-US"/>
          </a:p>
        </p:txBody>
      </p:sp>
      <p:sp>
        <p:nvSpPr>
          <p:cNvPr id="10" name="矩形 9"/>
          <p:cNvSpPr/>
          <p:nvPr/>
        </p:nvSpPr>
        <p:spPr bwMode="invGray">
          <a:xfrm>
            <a:off x="3048000" y="0"/>
            <a:ext cx="1016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椭圆 7"/>
          <p:cNvSpPr/>
          <p:nvPr/>
        </p:nvSpPr>
        <p:spPr>
          <a:xfrm>
            <a:off x="2896428" y="2814656"/>
            <a:ext cx="280416"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椭圆 8"/>
          <p:cNvSpPr/>
          <p:nvPr/>
        </p:nvSpPr>
        <p:spPr>
          <a:xfrm>
            <a:off x="3210752" y="2745870"/>
            <a:ext cx="85344"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1914144" y="274320"/>
            <a:ext cx="9997440" cy="1143000"/>
          </a:xfrm>
        </p:spPr>
        <p:txBody>
          <a:bodyPr/>
          <a:lstStyle>
            <a:extLst/>
          </a:lstStyle>
          <a:p>
            <a:r>
              <a:rPr kumimoji="0" lang="zh-CN" altLang="en-US" smtClean="0"/>
              <a:t>单击此处编辑母版标题样式</a:t>
            </a:r>
            <a:endParaRPr kumimoji="0" lang="en-US"/>
          </a:p>
        </p:txBody>
      </p:sp>
      <p:sp>
        <p:nvSpPr>
          <p:cNvPr id="3" name="内容占位符 2"/>
          <p:cNvSpPr>
            <a:spLocks noGrp="1"/>
          </p:cNvSpPr>
          <p:nvPr>
            <p:ph sz="half" idx="1"/>
          </p:nvPr>
        </p:nvSpPr>
        <p:spPr>
          <a:xfrm>
            <a:off x="1914144" y="1524000"/>
            <a:ext cx="48768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7034784" y="1524000"/>
            <a:ext cx="48768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extLst/>
          </a:lstStyle>
          <a:p>
            <a:fld id="{D997B5FA-0921-464F-AAE1-844C04324D75}" type="datetimeFigureOut">
              <a:rPr lang="zh-CN" altLang="en-US" smtClean="0"/>
              <a:pPr/>
              <a:t>2020/2/27</a:t>
            </a:fld>
            <a:endParaRPr lang="zh-CN" altLang="en-US"/>
          </a:p>
        </p:txBody>
      </p:sp>
      <p:sp>
        <p:nvSpPr>
          <p:cNvPr id="6" name="页脚占位符 5"/>
          <p:cNvSpPr>
            <a:spLocks noGrp="1"/>
          </p:cNvSpPr>
          <p:nvPr>
            <p:ph type="ftr" sz="quarter" idx="11"/>
          </p:nvPr>
        </p:nvSpPr>
        <p:spPr/>
        <p:txBody>
          <a:bodyPr/>
          <a:lstStyle>
            <a:extLst/>
          </a:lstStyle>
          <a:p>
            <a:endParaRPr lang="zh-CN" altLang="en-US"/>
          </a:p>
        </p:txBody>
      </p:sp>
      <p:sp>
        <p:nvSpPr>
          <p:cNvPr id="7" name="灯片编号占位符 6"/>
          <p:cNvSpPr>
            <a:spLocks noGrp="1"/>
          </p:cNvSpPr>
          <p:nvPr>
            <p:ph type="sldNum" sz="quarter" idx="12"/>
          </p:nvPr>
        </p:nvSpPr>
        <p:spPr/>
        <p:txBody>
          <a:bodyPr/>
          <a:lstStyle>
            <a:extLst/>
          </a:lstStyle>
          <a:p>
            <a:fld id="{565CE74E-AB26-4998-AD42-012C4C1AD076}"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5160336"/>
            <a:ext cx="10972800" cy="1143000"/>
          </a:xfrm>
        </p:spPr>
        <p:txBody>
          <a:bodyPr anchor="ctr"/>
          <a:lstStyle>
            <a:lvl1pPr algn="ctr">
              <a:defRPr sz="4500" b="1" cap="none" baseline="0"/>
            </a:lvl1pPr>
            <a:extLst/>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609600" y="328278"/>
            <a:ext cx="536448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CN" altLang="en-US" smtClean="0"/>
              <a:t>单击此处编辑母版文本样式</a:t>
            </a:r>
          </a:p>
        </p:txBody>
      </p:sp>
      <p:sp>
        <p:nvSpPr>
          <p:cNvPr id="4" name="文本占位符 3"/>
          <p:cNvSpPr>
            <a:spLocks noGrp="1"/>
          </p:cNvSpPr>
          <p:nvPr>
            <p:ph type="body" sz="half" idx="3"/>
          </p:nvPr>
        </p:nvSpPr>
        <p:spPr>
          <a:xfrm>
            <a:off x="6217920" y="328278"/>
            <a:ext cx="536448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CN" altLang="en-US" smtClean="0"/>
              <a:t>单击此处编辑母版文本样式</a:t>
            </a:r>
          </a:p>
        </p:txBody>
      </p:sp>
      <p:sp>
        <p:nvSpPr>
          <p:cNvPr id="5" name="内容占位符 4"/>
          <p:cNvSpPr>
            <a:spLocks noGrp="1"/>
          </p:cNvSpPr>
          <p:nvPr>
            <p:ph sz="quarter" idx="2"/>
          </p:nvPr>
        </p:nvSpPr>
        <p:spPr>
          <a:xfrm>
            <a:off x="609600" y="969336"/>
            <a:ext cx="536448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6" name="内容占位符 5"/>
          <p:cNvSpPr>
            <a:spLocks noGrp="1"/>
          </p:cNvSpPr>
          <p:nvPr>
            <p:ph sz="quarter" idx="4"/>
          </p:nvPr>
        </p:nvSpPr>
        <p:spPr>
          <a:xfrm>
            <a:off x="6217920" y="969336"/>
            <a:ext cx="536448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extLst/>
          </a:lstStyle>
          <a:p>
            <a:fld id="{D997B5FA-0921-464F-AAE1-844C04324D75}" type="datetimeFigureOut">
              <a:rPr lang="zh-CN" altLang="en-US" smtClean="0"/>
              <a:pPr/>
              <a:t>2020/2/27</a:t>
            </a:fld>
            <a:endParaRPr lang="zh-CN" altLang="en-US"/>
          </a:p>
        </p:txBody>
      </p:sp>
      <p:sp>
        <p:nvSpPr>
          <p:cNvPr id="8" name="页脚占位符 7"/>
          <p:cNvSpPr>
            <a:spLocks noGrp="1"/>
          </p:cNvSpPr>
          <p:nvPr>
            <p:ph type="ftr" sz="quarter" idx="11"/>
          </p:nvPr>
        </p:nvSpPr>
        <p:spPr/>
        <p:txBody>
          <a:bodyPr/>
          <a:lstStyle>
            <a:extLst/>
          </a:lstStyle>
          <a:p>
            <a:endParaRPr lang="zh-CN" altLang="en-US"/>
          </a:p>
        </p:txBody>
      </p:sp>
      <p:sp>
        <p:nvSpPr>
          <p:cNvPr id="9" name="灯片编号占位符 8"/>
          <p:cNvSpPr>
            <a:spLocks noGrp="1"/>
          </p:cNvSpPr>
          <p:nvPr>
            <p:ph type="sldNum" sz="quarter" idx="12"/>
          </p:nvPr>
        </p:nvSpPr>
        <p:spPr/>
        <p:txBody>
          <a:bodyPr/>
          <a:lstStyle>
            <a:extLst/>
          </a:lstStyle>
          <a:p>
            <a:fld id="{565CE74E-AB26-4998-AD42-012C4C1AD076}"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1914144" y="274320"/>
            <a:ext cx="9997440" cy="1143000"/>
          </a:xfrm>
        </p:spPr>
        <p:txBody>
          <a:bodyPr anchor="ctr"/>
          <a:lstStyle>
            <a:extLst/>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extLst/>
          </a:lstStyle>
          <a:p>
            <a:fld id="{D997B5FA-0921-464F-AAE1-844C04324D75}" type="datetimeFigureOut">
              <a:rPr lang="zh-CN" altLang="en-US" smtClean="0"/>
              <a:pPr/>
              <a:t>2020/2/27</a:t>
            </a:fld>
            <a:endParaRPr lang="zh-CN" altLang="en-US"/>
          </a:p>
        </p:txBody>
      </p:sp>
      <p:sp>
        <p:nvSpPr>
          <p:cNvPr id="4" name="页脚占位符 3"/>
          <p:cNvSpPr>
            <a:spLocks noGrp="1"/>
          </p:cNvSpPr>
          <p:nvPr>
            <p:ph type="ftr" sz="quarter" idx="11"/>
          </p:nvPr>
        </p:nvSpPr>
        <p:spPr/>
        <p:txBody>
          <a:bodyPr/>
          <a:lstStyle>
            <a:extLst/>
          </a:lstStyle>
          <a:p>
            <a:endParaRPr lang="zh-CN" altLang="en-US"/>
          </a:p>
        </p:txBody>
      </p:sp>
      <p:sp>
        <p:nvSpPr>
          <p:cNvPr id="5" name="灯片编号占位符 4"/>
          <p:cNvSpPr>
            <a:spLocks noGrp="1"/>
          </p:cNvSpPr>
          <p:nvPr>
            <p:ph type="sldNum" sz="quarter" idx="12"/>
          </p:nvPr>
        </p:nvSpPr>
        <p:spPr/>
        <p:txBody>
          <a:bodyPr/>
          <a:lstStyle>
            <a:extLst/>
          </a:lstStyle>
          <a:p>
            <a:fld id="{565CE74E-AB26-4998-AD42-012C4C1AD076}"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矩形 4"/>
          <p:cNvSpPr/>
          <p:nvPr/>
        </p:nvSpPr>
        <p:spPr>
          <a:xfrm>
            <a:off x="1353312" y="0"/>
            <a:ext cx="10838688"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日期占位符 1"/>
          <p:cNvSpPr>
            <a:spLocks noGrp="1"/>
          </p:cNvSpPr>
          <p:nvPr>
            <p:ph type="dt" sz="half" idx="10"/>
          </p:nvPr>
        </p:nvSpPr>
        <p:spPr/>
        <p:txBody>
          <a:bodyPr/>
          <a:lstStyle>
            <a:extLst/>
          </a:lstStyle>
          <a:p>
            <a:fld id="{D997B5FA-0921-464F-AAE1-844C04324D75}" type="datetimeFigureOut">
              <a:rPr lang="zh-CN" altLang="en-US" smtClean="0"/>
              <a:pPr/>
              <a:t>2020/2/27</a:t>
            </a:fld>
            <a:endParaRPr lang="zh-CN" altLang="en-US"/>
          </a:p>
        </p:txBody>
      </p:sp>
      <p:sp>
        <p:nvSpPr>
          <p:cNvPr id="3" name="页脚占位符 2"/>
          <p:cNvSpPr>
            <a:spLocks noGrp="1"/>
          </p:cNvSpPr>
          <p:nvPr>
            <p:ph type="ftr" sz="quarter" idx="11"/>
          </p:nvPr>
        </p:nvSpPr>
        <p:spPr/>
        <p:txBody>
          <a:bodyPr/>
          <a:lstStyle>
            <a:extLst/>
          </a:lstStyle>
          <a:p>
            <a:endParaRPr lang="zh-CN" altLang="en-US"/>
          </a:p>
        </p:txBody>
      </p:sp>
      <p:sp>
        <p:nvSpPr>
          <p:cNvPr id="4" name="灯片编号占位符 3"/>
          <p:cNvSpPr>
            <a:spLocks noGrp="1"/>
          </p:cNvSpPr>
          <p:nvPr>
            <p:ph type="sldNum" sz="quarter" idx="12"/>
          </p:nvPr>
        </p:nvSpPr>
        <p:spPr/>
        <p:txBody>
          <a:bodyPr/>
          <a:lstStyle>
            <a:extLst/>
          </a:lstStyle>
          <a:p>
            <a:fld id="{565CE74E-AB26-4998-AD42-012C4C1AD076}" type="slidenum">
              <a:rPr lang="zh-CN" altLang="en-US" smtClean="0"/>
              <a:pPr/>
              <a:t>‹#›</a:t>
            </a:fld>
            <a:endParaRPr lang="zh-CN" altLang="en-US"/>
          </a:p>
        </p:txBody>
      </p:sp>
      <p:sp>
        <p:nvSpPr>
          <p:cNvPr id="6" name="矩形 5"/>
          <p:cNvSpPr/>
          <p:nvPr/>
        </p:nvSpPr>
        <p:spPr bwMode="invGray">
          <a:xfrm>
            <a:off x="1353312" y="-54"/>
            <a:ext cx="97536"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16778"/>
            <a:ext cx="5080000" cy="1162050"/>
          </a:xfrm>
          <a:ln>
            <a:noFill/>
          </a:ln>
        </p:spPr>
        <p:txBody>
          <a:bodyPr anchor="b"/>
          <a:lstStyle>
            <a:lvl1pPr algn="l">
              <a:lnSpc>
                <a:spcPts val="2000"/>
              </a:lnSpc>
              <a:buNone/>
              <a:defRPr sz="2200" b="1" cap="all" baseline="0"/>
            </a:lvl1pPr>
            <a:extLst/>
          </a:lstStyle>
          <a:p>
            <a:r>
              <a:rPr kumimoji="0" lang="zh-CN" altLang="en-US" smtClean="0"/>
              <a:t>单击此处编辑母版标题样式</a:t>
            </a:r>
            <a:endParaRPr kumimoji="0" lang="en-US"/>
          </a:p>
        </p:txBody>
      </p:sp>
      <p:sp>
        <p:nvSpPr>
          <p:cNvPr id="3" name="文本占位符 2"/>
          <p:cNvSpPr>
            <a:spLocks noGrp="1"/>
          </p:cNvSpPr>
          <p:nvPr>
            <p:ph type="body" idx="2"/>
          </p:nvPr>
        </p:nvSpPr>
        <p:spPr>
          <a:xfrm>
            <a:off x="609600" y="1406964"/>
            <a:ext cx="508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zh-CN" altLang="en-US" smtClean="0"/>
              <a:t>单击此处编辑母版文本样式</a:t>
            </a:r>
          </a:p>
        </p:txBody>
      </p:sp>
      <p:sp>
        <p:nvSpPr>
          <p:cNvPr id="4" name="内容占位符 3"/>
          <p:cNvSpPr>
            <a:spLocks noGrp="1"/>
          </p:cNvSpPr>
          <p:nvPr>
            <p:ph sz="half" idx="1"/>
          </p:nvPr>
        </p:nvSpPr>
        <p:spPr>
          <a:xfrm>
            <a:off x="609600" y="2133601"/>
            <a:ext cx="108712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extLst/>
          </a:lstStyle>
          <a:p>
            <a:fld id="{D997B5FA-0921-464F-AAE1-844C04324D75}" type="datetimeFigureOut">
              <a:rPr lang="zh-CN" altLang="en-US" smtClean="0"/>
              <a:pPr/>
              <a:t>2020/2/27</a:t>
            </a:fld>
            <a:endParaRPr lang="zh-CN" altLang="en-US"/>
          </a:p>
        </p:txBody>
      </p:sp>
      <p:sp>
        <p:nvSpPr>
          <p:cNvPr id="6" name="页脚占位符 5"/>
          <p:cNvSpPr>
            <a:spLocks noGrp="1"/>
          </p:cNvSpPr>
          <p:nvPr>
            <p:ph type="ftr" sz="quarter" idx="11"/>
          </p:nvPr>
        </p:nvSpPr>
        <p:spPr/>
        <p:txBody>
          <a:bodyPr/>
          <a:lstStyle>
            <a:extLst/>
          </a:lstStyle>
          <a:p>
            <a:endParaRPr lang="zh-CN" altLang="en-US"/>
          </a:p>
        </p:txBody>
      </p:sp>
      <p:sp>
        <p:nvSpPr>
          <p:cNvPr id="7" name="灯片编号占位符 6"/>
          <p:cNvSpPr>
            <a:spLocks noGrp="1"/>
          </p:cNvSpPr>
          <p:nvPr>
            <p:ph type="sldNum" sz="quarter" idx="12"/>
          </p:nvPr>
        </p:nvSpPr>
        <p:spPr/>
        <p:txBody>
          <a:bodyPr/>
          <a:lstStyle>
            <a:extLst/>
          </a:lstStyle>
          <a:p>
            <a:fld id="{565CE74E-AB26-4998-AD42-012C4C1AD076}"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7849195" y="1066800"/>
            <a:ext cx="3657600" cy="1981200"/>
          </a:xfrm>
        </p:spPr>
        <p:txBody>
          <a:bodyPr anchor="b">
            <a:noAutofit/>
          </a:bodyPr>
          <a:lstStyle>
            <a:lvl1pPr algn="l">
              <a:buNone/>
              <a:defRPr sz="2100" b="1">
                <a:effectLst/>
              </a:defRPr>
            </a:lvl1pPr>
            <a:extLst/>
          </a:lstStyle>
          <a:p>
            <a:r>
              <a:rPr kumimoji="0" lang="zh-CN" altLang="en-US" smtClean="0"/>
              <a:t>单击此处编辑母版标题样式</a:t>
            </a:r>
            <a:endParaRPr kumimoji="0" lang="en-US"/>
          </a:p>
        </p:txBody>
      </p:sp>
      <p:sp>
        <p:nvSpPr>
          <p:cNvPr id="5" name="日期占位符 4"/>
          <p:cNvSpPr>
            <a:spLocks noGrp="1"/>
          </p:cNvSpPr>
          <p:nvPr>
            <p:ph type="dt" sz="half" idx="10"/>
          </p:nvPr>
        </p:nvSpPr>
        <p:spPr/>
        <p:txBody>
          <a:bodyPr/>
          <a:lstStyle>
            <a:extLst/>
          </a:lstStyle>
          <a:p>
            <a:fld id="{D997B5FA-0921-464F-AAE1-844C04324D75}" type="datetimeFigureOut">
              <a:rPr lang="zh-CN" altLang="en-US" smtClean="0"/>
              <a:pPr/>
              <a:t>2020/2/27</a:t>
            </a:fld>
            <a:endParaRPr lang="zh-CN" altLang="en-US"/>
          </a:p>
        </p:txBody>
      </p:sp>
      <p:sp>
        <p:nvSpPr>
          <p:cNvPr id="6" name="页脚占位符 5"/>
          <p:cNvSpPr>
            <a:spLocks noGrp="1"/>
          </p:cNvSpPr>
          <p:nvPr>
            <p:ph type="ftr" sz="quarter" idx="11"/>
          </p:nvPr>
        </p:nvSpPr>
        <p:spPr/>
        <p:txBody>
          <a:bodyPr/>
          <a:lstStyle>
            <a:extLst/>
          </a:lstStyle>
          <a:p>
            <a:endParaRPr lang="zh-CN" altLang="en-US"/>
          </a:p>
        </p:txBody>
      </p:sp>
      <p:sp>
        <p:nvSpPr>
          <p:cNvPr id="7" name="灯片编号占位符 6"/>
          <p:cNvSpPr>
            <a:spLocks noGrp="1"/>
          </p:cNvSpPr>
          <p:nvPr>
            <p:ph type="sldNum" sz="quarter" idx="12"/>
          </p:nvPr>
        </p:nvSpPr>
        <p:spPr/>
        <p:txBody>
          <a:bodyPr/>
          <a:lstStyle>
            <a:extLst/>
          </a:lstStyle>
          <a:p>
            <a:fld id="{565CE74E-AB26-4998-AD42-012C4C1AD076}" type="slidenum">
              <a:rPr lang="zh-CN" altLang="en-US" smtClean="0"/>
              <a:pPr/>
              <a:t>‹#›</a:t>
            </a:fld>
            <a:endParaRPr lang="zh-CN" altLang="en-US"/>
          </a:p>
        </p:txBody>
      </p:sp>
      <p:sp>
        <p:nvSpPr>
          <p:cNvPr id="8" name="矩形 7"/>
          <p:cNvSpPr/>
          <p:nvPr/>
        </p:nvSpPr>
        <p:spPr>
          <a:xfrm>
            <a:off x="1016000" y="1066800"/>
            <a:ext cx="6096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图片占位符 2"/>
          <p:cNvSpPr>
            <a:spLocks noGrp="1"/>
          </p:cNvSpPr>
          <p:nvPr>
            <p:ph type="pic" idx="1"/>
          </p:nvPr>
        </p:nvSpPr>
        <p:spPr>
          <a:xfrm>
            <a:off x="1117600" y="1143004"/>
            <a:ext cx="58928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zh-CN" altLang="en-US" smtClean="0"/>
              <a:t>单击图标添加图片</a:t>
            </a:r>
            <a:endParaRPr kumimoji="0" lang="en-US" dirty="0"/>
          </a:p>
        </p:txBody>
      </p:sp>
      <p:sp>
        <p:nvSpPr>
          <p:cNvPr id="9" name="流程图: 过程 8"/>
          <p:cNvSpPr/>
          <p:nvPr/>
        </p:nvSpPr>
        <p:spPr>
          <a:xfrm rot="19468671">
            <a:off x="528967" y="954341"/>
            <a:ext cx="9144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流程图: 过程 9"/>
          <p:cNvSpPr/>
          <p:nvPr/>
        </p:nvSpPr>
        <p:spPr>
          <a:xfrm rot="2103354" flipH="1">
            <a:off x="6671556" y="936786"/>
            <a:ext cx="865632"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文本占位符 3"/>
          <p:cNvSpPr>
            <a:spLocks noGrp="1"/>
          </p:cNvSpPr>
          <p:nvPr>
            <p:ph type="body" sz="half" idx="2"/>
          </p:nvPr>
        </p:nvSpPr>
        <p:spPr>
          <a:xfrm>
            <a:off x="1117600" y="4800600"/>
            <a:ext cx="58928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zh-CN" altLang="en-US" smtClean="0"/>
              <a:t>单击此处编辑母版文本样式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饼形 6"/>
          <p:cNvSpPr/>
          <p:nvPr/>
        </p:nvSpPr>
        <p:spPr>
          <a:xfrm>
            <a:off x="-1087902" y="-815922"/>
            <a:ext cx="2185183"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椭圆 7"/>
          <p:cNvSpPr/>
          <p:nvPr/>
        </p:nvSpPr>
        <p:spPr>
          <a:xfrm>
            <a:off x="225089" y="21103"/>
            <a:ext cx="2269588"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同心圆 10"/>
          <p:cNvSpPr/>
          <p:nvPr/>
        </p:nvSpPr>
        <p:spPr>
          <a:xfrm rot="2315675">
            <a:off x="243842" y="1055077"/>
            <a:ext cx="1500956"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矩形 11"/>
          <p:cNvSpPr/>
          <p:nvPr/>
        </p:nvSpPr>
        <p:spPr>
          <a:xfrm>
            <a:off x="1350498" y="-54"/>
            <a:ext cx="10841503"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标题占位符 4"/>
          <p:cNvSpPr>
            <a:spLocks noGrp="1"/>
          </p:cNvSpPr>
          <p:nvPr>
            <p:ph type="title"/>
          </p:nvPr>
        </p:nvSpPr>
        <p:spPr>
          <a:xfrm>
            <a:off x="1914144" y="274638"/>
            <a:ext cx="9997440" cy="1143000"/>
          </a:xfrm>
          <a:prstGeom prst="rect">
            <a:avLst/>
          </a:prstGeom>
        </p:spPr>
        <p:txBody>
          <a:bodyPr anchor="ctr">
            <a:normAutofit/>
          </a:bodyPr>
          <a:lstStyle>
            <a:extLst/>
          </a:lstStyle>
          <a:p>
            <a:r>
              <a:rPr kumimoji="0" lang="zh-CN" altLang="en-US" dirty="0" smtClean="0"/>
              <a:t>单击此处编辑母版标题样式</a:t>
            </a:r>
            <a:endParaRPr kumimoji="0" lang="en-US" dirty="0"/>
          </a:p>
        </p:txBody>
      </p:sp>
      <p:sp>
        <p:nvSpPr>
          <p:cNvPr id="9" name="文本占位符 8"/>
          <p:cNvSpPr>
            <a:spLocks noGrp="1"/>
          </p:cNvSpPr>
          <p:nvPr>
            <p:ph type="body" idx="1"/>
          </p:nvPr>
        </p:nvSpPr>
        <p:spPr>
          <a:xfrm>
            <a:off x="1914144" y="1447800"/>
            <a:ext cx="9997440" cy="4800600"/>
          </a:xfrm>
          <a:prstGeom prst="rect">
            <a:avLst/>
          </a:prstGeom>
        </p:spPr>
        <p:txBody>
          <a:bodyPr>
            <a:normAutofit/>
          </a:bodyPr>
          <a:lstStyle>
            <a:extLst/>
          </a:lstStyle>
          <a:p>
            <a:pPr lvl="0" eaLnBrk="1" latinLnBrk="0" hangingPunct="1"/>
            <a:r>
              <a:rPr kumimoji="0" lang="zh-CN" altLang="en-US" dirty="0" smtClean="0"/>
              <a:t>单击此处编辑母版文本样式</a:t>
            </a:r>
          </a:p>
          <a:p>
            <a:pPr lvl="1" eaLnBrk="1" latinLnBrk="0" hangingPunct="1"/>
            <a:r>
              <a:rPr kumimoji="0" lang="zh-CN" altLang="en-US" dirty="0" smtClean="0"/>
              <a:t>第二级</a:t>
            </a:r>
          </a:p>
          <a:p>
            <a:pPr lvl="2" eaLnBrk="1" latinLnBrk="0" hangingPunct="1"/>
            <a:r>
              <a:rPr kumimoji="0" lang="zh-CN" altLang="en-US" dirty="0" smtClean="0"/>
              <a:t>第三级</a:t>
            </a:r>
          </a:p>
          <a:p>
            <a:pPr lvl="3" eaLnBrk="1" latinLnBrk="0" hangingPunct="1"/>
            <a:r>
              <a:rPr kumimoji="0" lang="zh-CN" altLang="en-US" dirty="0" smtClean="0"/>
              <a:t>第四级</a:t>
            </a:r>
          </a:p>
          <a:p>
            <a:pPr lvl="4" eaLnBrk="1" latinLnBrk="0" hangingPunct="1"/>
            <a:r>
              <a:rPr kumimoji="0" lang="zh-CN" altLang="en-US" dirty="0" smtClean="0"/>
              <a:t>第五级</a:t>
            </a:r>
            <a:endParaRPr kumimoji="0" lang="en-US" dirty="0"/>
          </a:p>
        </p:txBody>
      </p:sp>
      <p:sp>
        <p:nvSpPr>
          <p:cNvPr id="24" name="日期占位符 23"/>
          <p:cNvSpPr>
            <a:spLocks noGrp="1"/>
          </p:cNvSpPr>
          <p:nvPr>
            <p:ph type="dt" sz="half" idx="2"/>
          </p:nvPr>
        </p:nvSpPr>
        <p:spPr>
          <a:xfrm>
            <a:off x="4775200" y="6305550"/>
            <a:ext cx="28448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D997B5FA-0921-464F-AAE1-844C04324D75}" type="datetimeFigureOut">
              <a:rPr lang="zh-CN" altLang="en-US" smtClean="0"/>
              <a:pPr/>
              <a:t>2020/2/27</a:t>
            </a:fld>
            <a:endParaRPr lang="zh-CN" altLang="en-US"/>
          </a:p>
        </p:txBody>
      </p:sp>
      <p:sp>
        <p:nvSpPr>
          <p:cNvPr id="10" name="页脚占位符 9"/>
          <p:cNvSpPr>
            <a:spLocks noGrp="1"/>
          </p:cNvSpPr>
          <p:nvPr>
            <p:ph type="ftr" sz="quarter" idx="3"/>
          </p:nvPr>
        </p:nvSpPr>
        <p:spPr>
          <a:xfrm>
            <a:off x="7620000" y="6305550"/>
            <a:ext cx="38608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zh-CN" altLang="en-US"/>
          </a:p>
        </p:txBody>
      </p:sp>
      <p:sp>
        <p:nvSpPr>
          <p:cNvPr id="22" name="灯片编号占位符 21"/>
          <p:cNvSpPr>
            <a:spLocks noGrp="1"/>
          </p:cNvSpPr>
          <p:nvPr>
            <p:ph type="sldNum" sz="quarter" idx="4"/>
          </p:nvPr>
        </p:nvSpPr>
        <p:spPr>
          <a:xfrm>
            <a:off x="11484864" y="6305550"/>
            <a:ext cx="6096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565CE74E-AB26-4998-AD42-012C4C1AD076}" type="slidenum">
              <a:rPr lang="zh-CN" altLang="en-US" smtClean="0"/>
              <a:pPr/>
              <a:t>‹#›</a:t>
            </a:fld>
            <a:endParaRPr lang="zh-CN" altLang="en-US"/>
          </a:p>
        </p:txBody>
      </p:sp>
      <p:sp>
        <p:nvSpPr>
          <p:cNvPr id="15" name="矩形 14"/>
          <p:cNvSpPr/>
          <p:nvPr/>
        </p:nvSpPr>
        <p:spPr bwMode="invGray">
          <a:xfrm>
            <a:off x="1353312" y="-54"/>
            <a:ext cx="97536"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sz="36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28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4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8"/>
          <p:cNvSpPr>
            <a:spLocks noGrp="1"/>
          </p:cNvSpPr>
          <p:nvPr>
            <p:ph type="title"/>
          </p:nvPr>
        </p:nvSpPr>
        <p:spPr/>
        <p:txBody>
          <a:bodyPr>
            <a:normAutofit/>
          </a:bodyPr>
          <a:lstStyle/>
          <a:p>
            <a:r>
              <a:rPr lang="zh-CN" altLang="en-US" sz="4800" dirty="0" smtClean="0">
                <a:latin typeface="黑体" pitchFamily="49" charset="-122"/>
                <a:ea typeface="黑体" pitchFamily="49" charset="-122"/>
              </a:rPr>
              <a:t>综合程序设计</a:t>
            </a:r>
            <a:endParaRPr lang="zh-CN" altLang="en-US" sz="4800" dirty="0">
              <a:latin typeface="黑体" pitchFamily="49" charset="-122"/>
              <a:ea typeface="黑体" pitchFamily="49" charset="-122"/>
            </a:endParaRPr>
          </a:p>
        </p:txBody>
      </p:sp>
      <p:sp>
        <p:nvSpPr>
          <p:cNvPr id="10" name="文本占位符 9"/>
          <p:cNvSpPr>
            <a:spLocks noGrp="1"/>
          </p:cNvSpPr>
          <p:nvPr>
            <p:ph type="body" idx="1"/>
          </p:nvPr>
        </p:nvSpPr>
        <p:spPr/>
        <p:txBody>
          <a:bodyPr/>
          <a:lstStyle/>
          <a:p>
            <a:endParaRPr lang="zh-CN" alt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课程性质</a:t>
            </a:r>
            <a:endParaRPr lang="zh-CN" altLang="en-US" dirty="0"/>
          </a:p>
        </p:txBody>
      </p:sp>
      <p:sp>
        <p:nvSpPr>
          <p:cNvPr id="5" name="内容占位符 4"/>
          <p:cNvSpPr>
            <a:spLocks noGrp="1"/>
          </p:cNvSpPr>
          <p:nvPr>
            <p:ph idx="1"/>
          </p:nvPr>
        </p:nvSpPr>
        <p:spPr>
          <a:xfrm>
            <a:off x="1914144" y="1447800"/>
            <a:ext cx="9997440" cy="657837"/>
          </a:xfrm>
        </p:spPr>
        <p:txBody>
          <a:bodyPr/>
          <a:lstStyle/>
          <a:p>
            <a:pPr>
              <a:buNone/>
            </a:pPr>
            <a:r>
              <a:rPr lang="zh-CN" altLang="en-US" dirty="0" smtClean="0"/>
              <a:t>实践类课程，集中设计，完成一个课题；</a:t>
            </a:r>
            <a:endParaRPr lang="en-US" altLang="zh-CN" dirty="0" smtClean="0"/>
          </a:p>
        </p:txBody>
      </p:sp>
      <p:sp>
        <p:nvSpPr>
          <p:cNvPr id="6" name="内容占位符 4"/>
          <p:cNvSpPr txBox="1">
            <a:spLocks/>
          </p:cNvSpPr>
          <p:nvPr/>
        </p:nvSpPr>
        <p:spPr>
          <a:xfrm>
            <a:off x="2074933" y="3412222"/>
            <a:ext cx="9997440" cy="2478248"/>
          </a:xfrm>
          <a:prstGeom prst="rect">
            <a:avLst/>
          </a:prstGeom>
        </p:spPr>
        <p:txBody>
          <a:bodyPr>
            <a:normAutofit/>
          </a:bodyPr>
          <a:lstStyle/>
          <a:p>
            <a:pPr marL="365760" marR="0" lvl="0" indent="-283464" algn="l" defTabSz="914400" rtl="0" eaLnBrk="1" fontAlgn="auto" latinLnBrk="0" hangingPunct="1">
              <a:lnSpc>
                <a:spcPct val="100000"/>
              </a:lnSpc>
              <a:spcBef>
                <a:spcPts val="600"/>
              </a:spcBef>
              <a:spcAft>
                <a:spcPts val="0"/>
              </a:spcAft>
              <a:buClr>
                <a:schemeClr val="accent1"/>
              </a:buClr>
              <a:buSzPct val="80000"/>
              <a:buFont typeface="Wingdings" pitchFamily="2" charset="2"/>
              <a:buChar char="l"/>
              <a:tabLst/>
              <a:defRPr/>
            </a:pPr>
            <a:r>
              <a:rPr kumimoji="0" lang="zh-CN" altLang="zh-CN" sz="2800" b="0" i="0" u="none" strike="noStrike" kern="1200" cap="none" spc="0" normalizeH="0" baseline="0" noProof="0" dirty="0" smtClean="0">
                <a:ln>
                  <a:noFill/>
                </a:ln>
                <a:solidFill>
                  <a:schemeClr val="tx1"/>
                </a:solidFill>
                <a:effectLst/>
                <a:uLnTx/>
                <a:uFillTx/>
                <a:latin typeface="+mn-lt"/>
                <a:ea typeface="+mn-ea"/>
                <a:cs typeface="+mn-cs"/>
              </a:rPr>
              <a:t>巩固理论知识，</a:t>
            </a:r>
            <a:r>
              <a:rPr kumimoji="0" lang="zh-CN" altLang="en-US" sz="2800" b="0" i="0" u="none" strike="noStrike" kern="1200" cap="none" spc="0" normalizeH="0" baseline="0" noProof="0" dirty="0" smtClean="0">
                <a:ln>
                  <a:noFill/>
                </a:ln>
                <a:solidFill>
                  <a:schemeClr val="tx1"/>
                </a:solidFill>
                <a:effectLst/>
                <a:uLnTx/>
                <a:uFillTx/>
                <a:latin typeface="+mn-lt"/>
                <a:ea typeface="+mn-ea"/>
                <a:cs typeface="+mn-cs"/>
              </a:rPr>
              <a:t>理论</a:t>
            </a:r>
            <a:r>
              <a:rPr kumimoji="0" lang="zh-CN" altLang="zh-CN" sz="2800" b="0" i="0" u="none" strike="noStrike" kern="1200" cap="none" spc="0" normalizeH="0" baseline="0" noProof="0" dirty="0" smtClean="0">
                <a:ln>
                  <a:noFill/>
                </a:ln>
                <a:solidFill>
                  <a:schemeClr val="tx1"/>
                </a:solidFill>
                <a:effectLst/>
                <a:uLnTx/>
                <a:uFillTx/>
                <a:latin typeface="+mn-lt"/>
                <a:ea typeface="+mn-ea"/>
                <a:cs typeface="+mn-cs"/>
              </a:rPr>
              <a:t>与实际相结合</a:t>
            </a:r>
            <a:r>
              <a:rPr kumimoji="0" lang="zh-CN" altLang="en-US" sz="2800" b="0" i="0" u="none" strike="noStrike" kern="1200" cap="none" spc="0" normalizeH="0" baseline="0" noProof="0" dirty="0" smtClean="0">
                <a:ln>
                  <a:noFill/>
                </a:ln>
                <a:solidFill>
                  <a:schemeClr val="tx1"/>
                </a:solidFill>
                <a:effectLst/>
                <a:uLnTx/>
                <a:uFillTx/>
                <a:latin typeface="+mn-lt"/>
                <a:ea typeface="+mn-ea"/>
                <a:cs typeface="+mn-cs"/>
              </a:rPr>
              <a:t>；</a:t>
            </a:r>
            <a:endParaRPr kumimoji="0" lang="en-US" altLang="zh-CN" sz="2800" b="0" i="0" u="none" strike="noStrike" kern="1200" cap="none" spc="0" normalizeH="0" baseline="0" noProof="0" dirty="0" smtClean="0">
              <a:ln>
                <a:noFill/>
              </a:ln>
              <a:solidFill>
                <a:schemeClr val="tx1"/>
              </a:solidFill>
              <a:effectLst/>
              <a:uLnTx/>
              <a:uFillTx/>
              <a:latin typeface="+mn-lt"/>
              <a:ea typeface="+mn-ea"/>
              <a:cs typeface="+mn-cs"/>
            </a:endParaRPr>
          </a:p>
          <a:p>
            <a:pPr marL="365760" lvl="0" indent="-283464">
              <a:spcBef>
                <a:spcPts val="600"/>
              </a:spcBef>
              <a:buClr>
                <a:schemeClr val="accent1"/>
              </a:buClr>
              <a:buSzPct val="80000"/>
              <a:buFont typeface="Wingdings" pitchFamily="2" charset="2"/>
              <a:buChar char="l"/>
            </a:pPr>
            <a:r>
              <a:rPr lang="zh-CN" altLang="zh-CN" sz="2800" dirty="0" smtClean="0"/>
              <a:t>培养学生逻辑思维能力、动手能力和创新能力</a:t>
            </a:r>
            <a:endParaRPr lang="en-US" altLang="zh-CN" sz="2800" dirty="0" smtClean="0"/>
          </a:p>
          <a:p>
            <a:pPr marL="365760" lvl="0" indent="-283464">
              <a:spcBef>
                <a:spcPts val="600"/>
              </a:spcBef>
              <a:buClr>
                <a:schemeClr val="accent1"/>
              </a:buClr>
              <a:buSzPct val="80000"/>
              <a:buFont typeface="Wingdings" pitchFamily="2" charset="2"/>
              <a:buChar char="l"/>
            </a:pPr>
            <a:r>
              <a:rPr kumimoji="0" lang="zh-CN" altLang="en-US" sz="2800" b="0" i="0" u="none" strike="noStrike" kern="1200" cap="none" spc="0" normalizeH="0" baseline="0" noProof="0" dirty="0" smtClean="0">
                <a:ln>
                  <a:noFill/>
                </a:ln>
                <a:solidFill>
                  <a:schemeClr val="tx1"/>
                </a:solidFill>
                <a:effectLst/>
                <a:uLnTx/>
                <a:uFillTx/>
                <a:latin typeface="+mn-lt"/>
                <a:ea typeface="+mn-ea"/>
                <a:cs typeface="+mn-cs"/>
              </a:rPr>
              <a:t>培养工程设计的思想，软件设计的规范性</a:t>
            </a:r>
            <a:endParaRPr kumimoji="0" lang="zh-CN" altLang="en-US" sz="2800" b="0" i="0" u="none" strike="noStrike" kern="1200" cap="none" spc="0" normalizeH="0" baseline="0" noProof="0" dirty="0">
              <a:ln>
                <a:noFill/>
              </a:ln>
              <a:solidFill>
                <a:schemeClr val="tx1"/>
              </a:solidFill>
              <a:effectLst/>
              <a:uLnTx/>
              <a:uFillTx/>
              <a:latin typeface="+mn-lt"/>
              <a:ea typeface="+mn-ea"/>
              <a:cs typeface="+mn-cs"/>
            </a:endParaRPr>
          </a:p>
        </p:txBody>
      </p:sp>
      <p:sp>
        <p:nvSpPr>
          <p:cNvPr id="7" name="标题 1"/>
          <p:cNvSpPr txBox="1">
            <a:spLocks/>
          </p:cNvSpPr>
          <p:nvPr/>
        </p:nvSpPr>
        <p:spPr>
          <a:xfrm>
            <a:off x="2049766" y="2213893"/>
            <a:ext cx="9997440" cy="1143000"/>
          </a:xfrm>
          <a:prstGeom prst="rect">
            <a:avLst/>
          </a:prstGeom>
        </p:spPr>
        <p:txBody>
          <a:bodyPr anchor="ctr">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zh-CN" altLang="en-US" sz="3600" b="0" i="0" u="none" strike="noStrike" kern="1200" cap="none" spc="0" normalizeH="0" baseline="0" noProof="0" dirty="0" smtClean="0">
                <a:ln>
                  <a:noFill/>
                </a:ln>
                <a:solidFill>
                  <a:schemeClr val="tx2">
                    <a:satMod val="130000"/>
                  </a:schemeClr>
                </a:solidFill>
                <a:effectLst>
                  <a:outerShdw blurRad="50000" dist="30000" dir="5400000" algn="tl" rotWithShape="0">
                    <a:srgbClr val="000000">
                      <a:alpha val="30000"/>
                    </a:srgbClr>
                  </a:outerShdw>
                </a:effectLst>
                <a:uLnTx/>
                <a:uFillTx/>
                <a:latin typeface="+mj-lt"/>
                <a:ea typeface="+mj-ea"/>
                <a:cs typeface="+mj-cs"/>
              </a:rPr>
              <a:t>课程目的</a:t>
            </a:r>
            <a:endParaRPr kumimoji="0" lang="zh-CN" altLang="en-US" sz="3600" b="0" i="0" u="none" strike="noStrike" kern="1200" cap="none" spc="0" normalizeH="0" baseline="0" noProof="0" dirty="0">
              <a:ln>
                <a:noFill/>
              </a:ln>
              <a:solidFill>
                <a:schemeClr val="tx2">
                  <a:satMod val="130000"/>
                </a:schemeClr>
              </a:solidFill>
              <a:effectLst>
                <a:outerShdw blurRad="50000" dist="30000" dir="5400000" algn="tl" rotWithShape="0">
                  <a:srgbClr val="000000">
                    <a:alpha val="30000"/>
                  </a:srgbClr>
                </a:outerShdw>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理论背景</a:t>
            </a:r>
            <a:endParaRPr lang="zh-CN" altLang="en-US" dirty="0"/>
          </a:p>
        </p:txBody>
      </p:sp>
      <p:sp>
        <p:nvSpPr>
          <p:cNvPr id="3" name="内容占位符 2"/>
          <p:cNvSpPr>
            <a:spLocks noGrp="1"/>
          </p:cNvSpPr>
          <p:nvPr>
            <p:ph idx="1"/>
          </p:nvPr>
        </p:nvSpPr>
        <p:spPr/>
        <p:txBody>
          <a:bodyPr>
            <a:normAutofit fontScale="92500"/>
          </a:bodyPr>
          <a:lstStyle/>
          <a:p>
            <a:pPr>
              <a:lnSpc>
                <a:spcPct val="150000"/>
              </a:lnSpc>
              <a:buNone/>
            </a:pPr>
            <a:r>
              <a:rPr lang="en-US" altLang="zh-CN" dirty="0" smtClean="0"/>
              <a:t>           C++</a:t>
            </a:r>
            <a:r>
              <a:rPr lang="zh-CN" altLang="zh-CN" dirty="0" smtClean="0"/>
              <a:t>课程设计的核心是面向对象的编程，所以类与对象的有关设计和使用是重点，尤其要抓住抽象、封装、继承和多态等要素。要求学生的课程设计中要涉及类和继承的使用。类设计的重点是成员数据和成员函数。成员函数设计主要是其参数传递方式以及函数体的书写及功能的实现，其中需要充分利用“顺序、分支、循环”三种基本的流程控制，并需要结合数组、指针、类和结构体的使用方法来完成程序的编写。</a:t>
            </a:r>
            <a:endParaRPr lang="zh-CN" alt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开发环境</a:t>
            </a:r>
            <a:endParaRPr lang="zh-CN" altLang="en-US" dirty="0"/>
          </a:p>
        </p:txBody>
      </p:sp>
      <p:sp>
        <p:nvSpPr>
          <p:cNvPr id="3" name="内容占位符 2"/>
          <p:cNvSpPr>
            <a:spLocks noGrp="1"/>
          </p:cNvSpPr>
          <p:nvPr>
            <p:ph idx="1"/>
          </p:nvPr>
        </p:nvSpPr>
        <p:spPr>
          <a:xfrm>
            <a:off x="1914144" y="1447800"/>
            <a:ext cx="9997440" cy="1882629"/>
          </a:xfrm>
        </p:spPr>
        <p:txBody>
          <a:bodyPr/>
          <a:lstStyle/>
          <a:p>
            <a:pPr>
              <a:buNone/>
            </a:pPr>
            <a:r>
              <a:rPr lang="zh-CN" altLang="en-US" dirty="0" smtClean="0"/>
              <a:t>    </a:t>
            </a:r>
            <a:r>
              <a:rPr lang="en-US" altLang="zh-CN" dirty="0" smtClean="0"/>
              <a:t>C++</a:t>
            </a:r>
            <a:r>
              <a:rPr lang="zh-CN" altLang="en-US" dirty="0" smtClean="0"/>
              <a:t>编程软件</a:t>
            </a:r>
            <a:endParaRPr lang="en-US" altLang="zh-CN" dirty="0" smtClean="0"/>
          </a:p>
          <a:p>
            <a:pPr>
              <a:buNone/>
            </a:pPr>
            <a:r>
              <a:rPr lang="zh-CN" altLang="en-US" dirty="0" smtClean="0"/>
              <a:t>（建议安装</a:t>
            </a:r>
            <a:r>
              <a:rPr lang="en-US" altLang="zh-CN" dirty="0" smtClean="0"/>
              <a:t>Microsoft Visual C++ 2010 Express</a:t>
            </a:r>
            <a:r>
              <a:rPr lang="zh-CN" altLang="en-US" dirty="0" smtClean="0"/>
              <a:t>，</a:t>
            </a:r>
            <a:endParaRPr lang="en-US" altLang="zh-CN" dirty="0" smtClean="0"/>
          </a:p>
          <a:p>
            <a:pPr>
              <a:buNone/>
            </a:pPr>
            <a:r>
              <a:rPr lang="en-US" altLang="zh-CN" dirty="0" smtClean="0"/>
              <a:t>  </a:t>
            </a:r>
            <a:r>
              <a:rPr lang="zh-CN" altLang="en-US" dirty="0" smtClean="0"/>
              <a:t>也可使用如</a:t>
            </a:r>
            <a:r>
              <a:rPr lang="en-US" altLang="zh-CN" dirty="0" smtClean="0"/>
              <a:t>VC6.0</a:t>
            </a:r>
            <a:r>
              <a:rPr lang="zh-CN" altLang="en-US" dirty="0" smtClean="0"/>
              <a:t>或</a:t>
            </a:r>
            <a:r>
              <a:rPr lang="en-US" altLang="zh-CN" dirty="0" smtClean="0"/>
              <a:t>VS2010</a:t>
            </a:r>
            <a:r>
              <a:rPr lang="zh-CN" altLang="en-US" dirty="0" smtClean="0"/>
              <a:t>专业版 等其它</a:t>
            </a:r>
            <a:r>
              <a:rPr lang="en-US" altLang="zh-CN" dirty="0" smtClean="0"/>
              <a:t>C++</a:t>
            </a:r>
            <a:r>
              <a:rPr lang="zh-CN" altLang="en-US" dirty="0" smtClean="0"/>
              <a:t>编程开发环境）</a:t>
            </a:r>
            <a:endParaRPr lang="zh-CN" alt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b="1" dirty="0" smtClean="0"/>
              <a:t>设计案例分类</a:t>
            </a:r>
            <a:endParaRPr lang="zh-CN" altLang="en-US" dirty="0"/>
          </a:p>
        </p:txBody>
      </p:sp>
      <p:sp>
        <p:nvSpPr>
          <p:cNvPr id="3" name="内容占位符 2"/>
          <p:cNvSpPr>
            <a:spLocks noGrp="1"/>
          </p:cNvSpPr>
          <p:nvPr>
            <p:ph idx="1"/>
          </p:nvPr>
        </p:nvSpPr>
        <p:spPr>
          <a:xfrm>
            <a:off x="1914144" y="1447800"/>
            <a:ext cx="9997440" cy="3073866"/>
          </a:xfrm>
        </p:spPr>
        <p:txBody>
          <a:bodyPr>
            <a:normAutofit/>
          </a:bodyPr>
          <a:lstStyle/>
          <a:p>
            <a:pPr>
              <a:lnSpc>
                <a:spcPct val="150000"/>
              </a:lnSpc>
              <a:buNone/>
            </a:pPr>
            <a:r>
              <a:rPr lang="zh-CN" altLang="zh-CN" dirty="0" smtClean="0"/>
              <a:t>（</a:t>
            </a:r>
            <a:r>
              <a:rPr lang="en-US" altLang="zh-CN" dirty="0" smtClean="0"/>
              <a:t>1</a:t>
            </a:r>
            <a:r>
              <a:rPr lang="zh-CN" altLang="zh-CN" dirty="0" smtClean="0"/>
              <a:t>）</a:t>
            </a:r>
            <a:r>
              <a:rPr lang="en-US" altLang="zh-CN" dirty="0" smtClean="0"/>
              <a:t>XXX</a:t>
            </a:r>
            <a:r>
              <a:rPr lang="zh-CN" altLang="zh-CN" dirty="0" smtClean="0"/>
              <a:t>管理系统（主要完成增、删、改、查等功能）</a:t>
            </a:r>
          </a:p>
          <a:p>
            <a:pPr>
              <a:lnSpc>
                <a:spcPct val="150000"/>
              </a:lnSpc>
              <a:buNone/>
            </a:pPr>
            <a:r>
              <a:rPr lang="zh-CN" altLang="zh-CN" dirty="0" smtClean="0"/>
              <a:t>（</a:t>
            </a:r>
            <a:r>
              <a:rPr lang="en-US" altLang="zh-CN" dirty="0" smtClean="0"/>
              <a:t>2</a:t>
            </a:r>
            <a:r>
              <a:rPr lang="zh-CN" altLang="zh-CN" dirty="0" smtClean="0"/>
              <a:t>）简单的模拟应用程序（如模拟自动售货机、彩票销售、股票交易等）</a:t>
            </a:r>
          </a:p>
          <a:p>
            <a:pPr>
              <a:lnSpc>
                <a:spcPct val="150000"/>
              </a:lnSpc>
              <a:buNone/>
            </a:pPr>
            <a:r>
              <a:rPr lang="zh-CN" altLang="zh-CN" dirty="0" smtClean="0"/>
              <a:t>（</a:t>
            </a:r>
            <a:r>
              <a:rPr lang="en-US" altLang="zh-CN" dirty="0" smtClean="0"/>
              <a:t>3</a:t>
            </a:r>
            <a:r>
              <a:rPr lang="zh-CN" altLang="zh-CN" dirty="0" smtClean="0"/>
              <a:t>）小游戏（如贪吃蛇、俄罗斯方块等）</a:t>
            </a:r>
            <a:endParaRPr lang="en-US" altLang="zh-CN" dirty="0" smtClean="0"/>
          </a:p>
          <a:p>
            <a:pPr>
              <a:lnSpc>
                <a:spcPct val="150000"/>
              </a:lnSpc>
              <a:buNone/>
            </a:pPr>
            <a:endParaRPr lang="en-US" altLang="zh-CN" dirty="0" smtClean="0"/>
          </a:p>
          <a:p>
            <a:pPr>
              <a:lnSpc>
                <a:spcPct val="150000"/>
              </a:lnSpc>
              <a:buNone/>
            </a:pPr>
            <a:endParaRPr lang="en-US" altLang="zh-CN" dirty="0" smtClean="0"/>
          </a:p>
          <a:p>
            <a:pPr>
              <a:lnSpc>
                <a:spcPct val="150000"/>
              </a:lnSpc>
              <a:buNone/>
            </a:pPr>
            <a:endParaRPr lang="zh-CN" altLang="zh-CN" dirty="0" smtClean="0"/>
          </a:p>
          <a:p>
            <a:endParaRPr lang="zh-CN" alt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程序设计的思路</a:t>
            </a:r>
            <a:endParaRPr lang="zh-CN" altLang="en-US" dirty="0"/>
          </a:p>
        </p:txBody>
      </p:sp>
      <p:sp>
        <p:nvSpPr>
          <p:cNvPr id="3" name="内容占位符 2"/>
          <p:cNvSpPr>
            <a:spLocks noGrp="1"/>
          </p:cNvSpPr>
          <p:nvPr>
            <p:ph idx="1"/>
          </p:nvPr>
        </p:nvSpPr>
        <p:spPr/>
        <p:txBody>
          <a:bodyPr>
            <a:normAutofit/>
          </a:bodyPr>
          <a:lstStyle/>
          <a:p>
            <a:pPr>
              <a:lnSpc>
                <a:spcPct val="150000"/>
              </a:lnSpc>
              <a:buNone/>
            </a:pPr>
            <a:r>
              <a:rPr lang="en-US" altLang="zh-CN" dirty="0" smtClean="0"/>
              <a:t>1</a:t>
            </a:r>
            <a:r>
              <a:rPr lang="zh-CN" altLang="en-US" dirty="0" smtClean="0"/>
              <a:t>）通过深入学习指导书上的案例（实际调试），搞清楚软件工程设计的步骤；熟悉</a:t>
            </a:r>
            <a:r>
              <a:rPr lang="zh-CN" altLang="en-US" dirty="0" smtClean="0"/>
              <a:t>面向对象</a:t>
            </a:r>
            <a:r>
              <a:rPr lang="zh-CN" altLang="en-US" dirty="0" smtClean="0"/>
              <a:t>编程的思路，方法。</a:t>
            </a:r>
            <a:endParaRPr lang="en-US" altLang="zh-CN" dirty="0" smtClean="0"/>
          </a:p>
          <a:p>
            <a:pPr>
              <a:lnSpc>
                <a:spcPct val="150000"/>
              </a:lnSpc>
              <a:buNone/>
            </a:pPr>
            <a:r>
              <a:rPr lang="en-US" altLang="zh-CN" dirty="0" smtClean="0"/>
              <a:t>2</a:t>
            </a:r>
            <a:r>
              <a:rPr lang="zh-CN" altLang="en-US" dirty="0" smtClean="0"/>
              <a:t>）分析指导书的各类设计题目的要求，确定自己感兴趣并且难易适中的题目。</a:t>
            </a:r>
            <a:endParaRPr lang="en-US" altLang="zh-CN" dirty="0" smtClean="0"/>
          </a:p>
          <a:p>
            <a:pPr>
              <a:lnSpc>
                <a:spcPct val="150000"/>
              </a:lnSpc>
              <a:buNone/>
            </a:pPr>
            <a:r>
              <a:rPr lang="en-US" altLang="zh-CN" dirty="0" smtClean="0"/>
              <a:t>3</a:t>
            </a:r>
            <a:r>
              <a:rPr lang="zh-CN" altLang="en-US" dirty="0" smtClean="0"/>
              <a:t>）针对选定的题目，查阅资料，按照软件工程设计的步骤，完成课题的设计和实现。</a:t>
            </a:r>
            <a:endParaRPr lang="en-US" altLang="zh-CN" dirty="0"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宋体"/>
                <a:ea typeface="宋体"/>
              </a:rPr>
              <a:t>★</a:t>
            </a:r>
            <a:r>
              <a:rPr lang="zh-CN" altLang="en-US" dirty="0" smtClean="0"/>
              <a:t>设计报告内容（前四点为软件工程设计步骤）</a:t>
            </a:r>
            <a:endParaRPr lang="zh-CN" altLang="en-US" dirty="0"/>
          </a:p>
        </p:txBody>
      </p:sp>
      <p:sp>
        <p:nvSpPr>
          <p:cNvPr id="3" name="内容占位符 2"/>
          <p:cNvSpPr>
            <a:spLocks noGrp="1"/>
          </p:cNvSpPr>
          <p:nvPr>
            <p:ph idx="1"/>
          </p:nvPr>
        </p:nvSpPr>
        <p:spPr/>
        <p:txBody>
          <a:bodyPr>
            <a:normAutofit fontScale="55000" lnSpcReduction="20000"/>
          </a:bodyPr>
          <a:lstStyle/>
          <a:p>
            <a:pPr>
              <a:buNone/>
            </a:pPr>
            <a:r>
              <a:rPr lang="en-US" altLang="zh-CN" b="1" dirty="0" smtClean="0">
                <a:solidFill>
                  <a:srgbClr val="FF0000"/>
                </a:solidFill>
              </a:rPr>
              <a:t>1</a:t>
            </a:r>
            <a:r>
              <a:rPr lang="zh-CN" altLang="zh-CN" b="1" dirty="0" smtClean="0">
                <a:solidFill>
                  <a:srgbClr val="FF0000"/>
                </a:solidFill>
              </a:rPr>
              <a:t>、需求分析</a:t>
            </a:r>
            <a:endParaRPr lang="zh-CN" altLang="zh-CN" dirty="0" smtClean="0">
              <a:solidFill>
                <a:srgbClr val="FF0000"/>
              </a:solidFill>
            </a:endParaRPr>
          </a:p>
          <a:p>
            <a:pPr>
              <a:buNone/>
            </a:pPr>
            <a:r>
              <a:rPr lang="zh-CN" altLang="zh-CN" dirty="0" smtClean="0"/>
              <a:t>（</a:t>
            </a:r>
            <a:r>
              <a:rPr lang="en-US" altLang="zh-CN" dirty="0" smtClean="0"/>
              <a:t>1</a:t>
            </a:r>
            <a:r>
              <a:rPr lang="zh-CN" altLang="zh-CN" dirty="0" smtClean="0"/>
              <a:t>）选做此项目或课题的目的。</a:t>
            </a:r>
          </a:p>
          <a:p>
            <a:pPr>
              <a:buNone/>
            </a:pPr>
            <a:r>
              <a:rPr lang="zh-CN" altLang="zh-CN" dirty="0" smtClean="0"/>
              <a:t>（</a:t>
            </a:r>
            <a:r>
              <a:rPr lang="en-US" altLang="zh-CN" dirty="0" smtClean="0"/>
              <a:t>2</a:t>
            </a:r>
            <a:r>
              <a:rPr lang="zh-CN" altLang="zh-CN" dirty="0" smtClean="0"/>
              <a:t>）程序所实现的功能</a:t>
            </a:r>
            <a:r>
              <a:rPr lang="zh-CN" altLang="zh-CN" b="1" dirty="0" smtClean="0"/>
              <a:t>。</a:t>
            </a:r>
            <a:endParaRPr lang="zh-CN" altLang="zh-CN" dirty="0" smtClean="0"/>
          </a:p>
          <a:p>
            <a:pPr>
              <a:buNone/>
            </a:pPr>
            <a:r>
              <a:rPr lang="en-US" altLang="zh-CN" b="1" dirty="0" smtClean="0">
                <a:solidFill>
                  <a:srgbClr val="FF0000"/>
                </a:solidFill>
              </a:rPr>
              <a:t>2</a:t>
            </a:r>
            <a:r>
              <a:rPr lang="zh-CN" altLang="zh-CN" b="1" dirty="0" smtClean="0">
                <a:solidFill>
                  <a:srgbClr val="FF0000"/>
                </a:solidFill>
              </a:rPr>
              <a:t>、总体设计</a:t>
            </a:r>
            <a:endParaRPr lang="zh-CN" altLang="zh-CN" dirty="0" smtClean="0">
              <a:solidFill>
                <a:srgbClr val="FF0000"/>
              </a:solidFill>
            </a:endParaRPr>
          </a:p>
          <a:p>
            <a:pPr>
              <a:buNone/>
            </a:pPr>
            <a:r>
              <a:rPr lang="zh-CN" altLang="zh-CN" dirty="0" smtClean="0"/>
              <a:t>程序设计</a:t>
            </a:r>
            <a:r>
              <a:rPr lang="zh-CN" altLang="zh-CN" dirty="0" smtClean="0">
                <a:solidFill>
                  <a:srgbClr val="FF0000"/>
                </a:solidFill>
              </a:rPr>
              <a:t>组成框图</a:t>
            </a:r>
            <a:r>
              <a:rPr lang="zh-CN" altLang="zh-CN" dirty="0" smtClean="0"/>
              <a:t>、流程图，根据所选题目的设计要求进行面向对象的系统分析，要求有完整系统分析过程与功能模块分析。设计思路与设计过程的阐述应详尽、明确。</a:t>
            </a:r>
          </a:p>
          <a:p>
            <a:pPr>
              <a:buNone/>
            </a:pPr>
            <a:r>
              <a:rPr lang="en-US" altLang="zh-CN" b="1" dirty="0" smtClean="0">
                <a:solidFill>
                  <a:srgbClr val="FF0000"/>
                </a:solidFill>
              </a:rPr>
              <a:t>3</a:t>
            </a:r>
            <a:r>
              <a:rPr lang="zh-CN" altLang="zh-CN" b="1" dirty="0" smtClean="0">
                <a:solidFill>
                  <a:srgbClr val="FF0000"/>
                </a:solidFill>
              </a:rPr>
              <a:t>、详细设计</a:t>
            </a:r>
            <a:endParaRPr lang="zh-CN" altLang="zh-CN" dirty="0" smtClean="0">
              <a:solidFill>
                <a:srgbClr val="FF0000"/>
              </a:solidFill>
            </a:endParaRPr>
          </a:p>
          <a:p>
            <a:pPr>
              <a:buNone/>
            </a:pPr>
            <a:r>
              <a:rPr lang="zh-CN" altLang="zh-CN" dirty="0" smtClean="0"/>
              <a:t>模块功能说明，如</a:t>
            </a:r>
            <a:r>
              <a:rPr lang="zh-CN" altLang="zh-CN" dirty="0" smtClean="0">
                <a:solidFill>
                  <a:srgbClr val="FF0000"/>
                </a:solidFill>
              </a:rPr>
              <a:t>函数</a:t>
            </a:r>
            <a:r>
              <a:rPr lang="zh-CN" altLang="zh-CN" dirty="0" smtClean="0"/>
              <a:t>功能、入口及出口参数说明，函数调用关系描述等。</a:t>
            </a:r>
            <a:r>
              <a:rPr lang="zh-CN" altLang="en-US" dirty="0" smtClean="0">
                <a:solidFill>
                  <a:srgbClr val="FF0000"/>
                </a:solidFill>
              </a:rPr>
              <a:t>（</a:t>
            </a:r>
            <a:r>
              <a:rPr lang="zh-CN" altLang="en-US" dirty="0" smtClean="0">
                <a:solidFill>
                  <a:srgbClr val="FF0000"/>
                </a:solidFill>
                <a:latin typeface="宋体"/>
                <a:ea typeface="宋体"/>
              </a:rPr>
              <a:t>★</a:t>
            </a:r>
            <a:r>
              <a:rPr lang="zh-CN" altLang="en-US" dirty="0" smtClean="0">
                <a:solidFill>
                  <a:srgbClr val="FF0000"/>
                </a:solidFill>
              </a:rPr>
              <a:t>数据设计和函数设计，流程图）</a:t>
            </a:r>
            <a:endParaRPr lang="zh-CN" altLang="zh-CN" dirty="0" smtClean="0">
              <a:solidFill>
                <a:srgbClr val="FF0000"/>
              </a:solidFill>
            </a:endParaRPr>
          </a:p>
          <a:p>
            <a:pPr>
              <a:buNone/>
            </a:pPr>
            <a:r>
              <a:rPr lang="en-US" altLang="zh-CN" b="1" dirty="0" smtClean="0">
                <a:solidFill>
                  <a:srgbClr val="FF0000"/>
                </a:solidFill>
              </a:rPr>
              <a:t>4</a:t>
            </a:r>
            <a:r>
              <a:rPr lang="zh-CN" altLang="zh-CN" b="1" dirty="0" smtClean="0">
                <a:solidFill>
                  <a:srgbClr val="FF0000"/>
                </a:solidFill>
              </a:rPr>
              <a:t>、编写代码与测试</a:t>
            </a:r>
            <a:endParaRPr lang="zh-CN" altLang="zh-CN" dirty="0" smtClean="0">
              <a:solidFill>
                <a:srgbClr val="FF0000"/>
              </a:solidFill>
            </a:endParaRPr>
          </a:p>
          <a:p>
            <a:pPr>
              <a:buNone/>
            </a:pPr>
            <a:r>
              <a:rPr lang="en-US" altLang="zh-CN" dirty="0" smtClean="0"/>
              <a:t>  </a:t>
            </a:r>
            <a:r>
              <a:rPr lang="zh-CN" altLang="zh-CN" dirty="0" smtClean="0"/>
              <a:t>根据面向对象程序设计的思想和方法，编写代码并进行调试，自定义类要针对每个类成员进行注释。所用到类库中的类或系统自定义对象也要做必要的注释说明。在报告中详细书写调试方法和测试结果的分析与讨论，以及测试过程中遇到的主要问题及采取的解决措施。</a:t>
            </a:r>
          </a:p>
          <a:p>
            <a:pPr>
              <a:buNone/>
            </a:pPr>
            <a:r>
              <a:rPr lang="en-US" altLang="zh-CN" b="1" dirty="0" smtClean="0"/>
              <a:t>5</a:t>
            </a:r>
            <a:r>
              <a:rPr lang="zh-CN" altLang="zh-CN" b="1" dirty="0" smtClean="0"/>
              <a:t>、执行结果和源程序清单</a:t>
            </a:r>
            <a:endParaRPr lang="zh-CN" altLang="zh-CN" dirty="0" smtClean="0"/>
          </a:p>
          <a:p>
            <a:pPr>
              <a:buNone/>
            </a:pPr>
            <a:r>
              <a:rPr lang="zh-CN" altLang="zh-CN" dirty="0" smtClean="0"/>
              <a:t>要求在报告中对执行结果进行截图，详细列出每一步的操作步骤。提供完整的程序源代码，要求每个功能模块及技术关键点、难点处加注释以说明，源代码清单可以以附录的方式放在课程设计报告的最后。</a:t>
            </a:r>
          </a:p>
          <a:p>
            <a:pPr>
              <a:buNone/>
            </a:pPr>
            <a:r>
              <a:rPr lang="en-US" altLang="zh-CN" b="1" dirty="0" smtClean="0"/>
              <a:t>6</a:t>
            </a:r>
            <a:r>
              <a:rPr lang="zh-CN" altLang="zh-CN" b="1" dirty="0" smtClean="0"/>
              <a:t>、课程设计总结</a:t>
            </a:r>
            <a:endParaRPr lang="zh-CN" altLang="zh-CN" dirty="0" smtClean="0"/>
          </a:p>
          <a:p>
            <a:pPr>
              <a:buNone/>
            </a:pPr>
            <a:r>
              <a:rPr lang="zh-CN" altLang="zh-CN" dirty="0" smtClean="0"/>
              <a:t>针对整个课程设计过程进行一个总结，如系统分析过程所遇问题与解决办法，程序编写、调试运行过程与体会等等。</a:t>
            </a:r>
            <a:endParaRPr lang="zh-CN" alt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评分标准</a:t>
            </a:r>
            <a:endParaRPr lang="zh-CN" altLang="en-US" dirty="0"/>
          </a:p>
        </p:txBody>
      </p:sp>
      <p:sp>
        <p:nvSpPr>
          <p:cNvPr id="3" name="内容占位符 2"/>
          <p:cNvSpPr>
            <a:spLocks noGrp="1"/>
          </p:cNvSpPr>
          <p:nvPr>
            <p:ph idx="1"/>
          </p:nvPr>
        </p:nvSpPr>
        <p:spPr/>
        <p:txBody>
          <a:bodyPr/>
          <a:lstStyle/>
          <a:p>
            <a:pPr>
              <a:buNone/>
            </a:pPr>
            <a:r>
              <a:rPr lang="zh-CN" altLang="en-US" dirty="0" smtClean="0"/>
              <a:t>成绩评定：</a:t>
            </a:r>
          </a:p>
          <a:p>
            <a:pPr>
              <a:buNone/>
            </a:pPr>
            <a:r>
              <a:rPr lang="zh-CN" altLang="en-US" dirty="0" smtClean="0"/>
              <a:t>总评</a:t>
            </a:r>
            <a:r>
              <a:rPr lang="en-US" altLang="zh-CN" dirty="0" smtClean="0"/>
              <a:t>=</a:t>
            </a:r>
            <a:r>
              <a:rPr lang="zh-CN" altLang="en-US" dirty="0" smtClean="0"/>
              <a:t>平时成绩</a:t>
            </a:r>
            <a:r>
              <a:rPr lang="en-US" altLang="zh-CN" dirty="0" smtClean="0"/>
              <a:t>+</a:t>
            </a:r>
            <a:r>
              <a:rPr lang="zh-CN" altLang="en-US" dirty="0" smtClean="0"/>
              <a:t>设计实现</a:t>
            </a:r>
            <a:r>
              <a:rPr lang="en-US" altLang="zh-CN" dirty="0" smtClean="0"/>
              <a:t>+</a:t>
            </a:r>
            <a:r>
              <a:rPr lang="zh-CN" altLang="en-US" dirty="0" smtClean="0"/>
              <a:t>设计报告</a:t>
            </a:r>
          </a:p>
          <a:p>
            <a:pPr>
              <a:buNone/>
            </a:pPr>
            <a:r>
              <a:rPr lang="zh-CN" altLang="en-US" dirty="0" smtClean="0"/>
              <a:t>各教学环节占总分的比例：平时成绩占</a:t>
            </a:r>
            <a:r>
              <a:rPr lang="en-US" altLang="zh-CN" dirty="0" smtClean="0"/>
              <a:t>10%</a:t>
            </a:r>
            <a:r>
              <a:rPr lang="zh-CN" altLang="en-US" dirty="0" smtClean="0"/>
              <a:t>，设计实现占</a:t>
            </a:r>
            <a:r>
              <a:rPr lang="en-US" altLang="zh-CN" dirty="0" smtClean="0"/>
              <a:t>40%</a:t>
            </a:r>
            <a:r>
              <a:rPr lang="zh-CN" altLang="en-US" dirty="0" smtClean="0"/>
              <a:t>，设计报告占</a:t>
            </a:r>
            <a:r>
              <a:rPr lang="en-US" altLang="zh-CN" dirty="0" smtClean="0"/>
              <a:t>50%</a:t>
            </a:r>
          </a:p>
          <a:p>
            <a:pPr>
              <a:buNone/>
            </a:pPr>
            <a:r>
              <a:rPr lang="zh-CN" altLang="en-US" dirty="0" smtClean="0"/>
              <a:t>平时成绩包含平时的考勤，课内作业和测试。</a:t>
            </a:r>
            <a:endParaRPr lang="zh-CN" alt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夏至">
  <a:themeElements>
    <a:clrScheme name="夏至">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夏至">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夏至">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153</TotalTime>
  <Words>677</Words>
  <Application>Microsoft Office PowerPoint</Application>
  <PresentationFormat>自定义</PresentationFormat>
  <Paragraphs>42</Paragraphs>
  <Slides>8</Slides>
  <Notes>0</Notes>
  <HiddenSlides>0</HiddenSlides>
  <MMClips>0</MMClips>
  <ScaleCrop>false</ScaleCrop>
  <HeadingPairs>
    <vt:vector size="4" baseType="variant">
      <vt:variant>
        <vt:lpstr>主题</vt:lpstr>
      </vt:variant>
      <vt:variant>
        <vt:i4>1</vt:i4>
      </vt:variant>
      <vt:variant>
        <vt:lpstr>幻灯片标题</vt:lpstr>
      </vt:variant>
      <vt:variant>
        <vt:i4>8</vt:i4>
      </vt:variant>
    </vt:vector>
  </HeadingPairs>
  <TitlesOfParts>
    <vt:vector size="9" baseType="lpstr">
      <vt:lpstr>夏至</vt:lpstr>
      <vt:lpstr>综合程序设计</vt:lpstr>
      <vt:lpstr>课程性质</vt:lpstr>
      <vt:lpstr>理论背景</vt:lpstr>
      <vt:lpstr>开发环境</vt:lpstr>
      <vt:lpstr>设计案例分类</vt:lpstr>
      <vt:lpstr>程序设计的思路</vt:lpstr>
      <vt:lpstr>★设计报告内容（前四点为软件工程设计步骤）</vt:lpstr>
      <vt:lpstr>评分标准</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综合程序设计</dc:title>
  <dc:creator>mabel</dc:creator>
  <cp:lastModifiedBy>Z</cp:lastModifiedBy>
  <cp:revision>26</cp:revision>
  <dcterms:created xsi:type="dcterms:W3CDTF">2015-05-05T08:02:14Z</dcterms:created>
  <dcterms:modified xsi:type="dcterms:W3CDTF">2020-02-27T11:05:31Z</dcterms:modified>
</cp:coreProperties>
</file>