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1" r:id="rId3"/>
    <p:sldMasterId id="2147483734" r:id="rId4"/>
    <p:sldMasterId id="2147483746" r:id="rId5"/>
    <p:sldMasterId id="2147483758" r:id="rId6"/>
    <p:sldMasterId id="2147483770" r:id="rId7"/>
    <p:sldMasterId id="2147483782" r:id="rId8"/>
    <p:sldMasterId id="2147483794" r:id="rId9"/>
    <p:sldMasterId id="2147483806" r:id="rId10"/>
    <p:sldMasterId id="2147483818" r:id="rId11"/>
  </p:sldMasterIdLst>
  <p:sldIdLst>
    <p:sldId id="256" r:id="rId12"/>
    <p:sldId id="257" r:id="rId13"/>
    <p:sldId id="258" r:id="rId14"/>
    <p:sldId id="259" r:id="rId15"/>
    <p:sldId id="260" r:id="rId16"/>
    <p:sldId id="269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71" r:id="rId25"/>
    <p:sldId id="272" r:id="rId26"/>
    <p:sldId id="274" r:id="rId27"/>
    <p:sldId id="275" r:id="rId28"/>
    <p:sldId id="276" r:id="rId29"/>
    <p:sldId id="311" r:id="rId30"/>
    <p:sldId id="277" r:id="rId31"/>
    <p:sldId id="280" r:id="rId32"/>
    <p:sldId id="281" r:id="rId33"/>
    <p:sldId id="279" r:id="rId34"/>
    <p:sldId id="282" r:id="rId35"/>
    <p:sldId id="283" r:id="rId36"/>
    <p:sldId id="284" r:id="rId37"/>
    <p:sldId id="285" r:id="rId38"/>
    <p:sldId id="287" r:id="rId39"/>
    <p:sldId id="288" r:id="rId40"/>
    <p:sldId id="289" r:id="rId41"/>
    <p:sldId id="290" r:id="rId42"/>
    <p:sldId id="291" r:id="rId43"/>
    <p:sldId id="312" r:id="rId44"/>
    <p:sldId id="313" r:id="rId45"/>
    <p:sldId id="314" r:id="rId46"/>
    <p:sldId id="315" r:id="rId47"/>
    <p:sldId id="292" r:id="rId48"/>
    <p:sldId id="293" r:id="rId49"/>
    <p:sldId id="296" r:id="rId50"/>
    <p:sldId id="297" r:id="rId51"/>
    <p:sldId id="295" r:id="rId52"/>
    <p:sldId id="294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6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61" Type="http://schemas.openxmlformats.org/officeDocument/2006/relationships/slide" Target="slides/slide5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4B904-CA31-4485-A834-BE8E09A782F0}" type="doc">
      <dgm:prSet loTypeId="urn:microsoft.com/office/officeart/2005/8/layout/radial1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9A0E649-C7B3-4C17-9EEC-BB16347E3CD1}">
      <dgm:prSet phldrT="[文本]"/>
      <dgm:spPr/>
      <dgm:t>
        <a:bodyPr/>
        <a:lstStyle/>
        <a:p>
          <a:r>
            <a:rPr lang="zh-CN" altLang="en-US" dirty="0" smtClean="0"/>
            <a:t>秩</a:t>
          </a:r>
          <a:endParaRPr lang="zh-CN" altLang="en-US" dirty="0"/>
        </a:p>
      </dgm:t>
    </dgm:pt>
    <dgm:pt modelId="{44B510FF-B0EB-4E0E-A5C9-2C08299B3BD4}" type="parTrans" cxnId="{9F99F412-FEB2-4A88-9406-F831F758D222}">
      <dgm:prSet/>
      <dgm:spPr/>
      <dgm:t>
        <a:bodyPr/>
        <a:lstStyle/>
        <a:p>
          <a:endParaRPr lang="zh-CN" altLang="en-US"/>
        </a:p>
      </dgm:t>
    </dgm:pt>
    <dgm:pt modelId="{719FCB4D-ED83-4A85-9C2A-64CE48C2548E}" type="sibTrans" cxnId="{9F99F412-FEB2-4A88-9406-F831F758D222}">
      <dgm:prSet/>
      <dgm:spPr/>
      <dgm:t>
        <a:bodyPr/>
        <a:lstStyle/>
        <a:p>
          <a:endParaRPr lang="zh-CN" altLang="en-US"/>
        </a:p>
      </dgm:t>
    </dgm:pt>
    <dgm:pt modelId="{8A635E1B-A2DC-4D12-9D30-40DF28267209}">
      <dgm:prSet phldrT="[文本]"/>
      <dgm:spPr/>
      <dgm:t>
        <a:bodyPr/>
        <a:lstStyle/>
        <a:p>
          <a:r>
            <a:rPr lang="zh-CN" altLang="en-US" dirty="0" smtClean="0"/>
            <a:t>行列式</a:t>
          </a:r>
          <a:endParaRPr lang="zh-CN" altLang="en-US" dirty="0"/>
        </a:p>
      </dgm:t>
    </dgm:pt>
    <dgm:pt modelId="{F35660EA-71F1-4192-91E1-21A7C2BBEC76}" type="parTrans" cxnId="{E089BB34-9755-45AE-95EA-ED7F696C8BE9}">
      <dgm:prSet/>
      <dgm:spPr/>
      <dgm:t>
        <a:bodyPr/>
        <a:lstStyle/>
        <a:p>
          <a:endParaRPr lang="zh-CN" altLang="en-US"/>
        </a:p>
      </dgm:t>
    </dgm:pt>
    <dgm:pt modelId="{260D2494-0656-4B44-87AB-F7EE009537A0}" type="sibTrans" cxnId="{E089BB34-9755-45AE-95EA-ED7F696C8BE9}">
      <dgm:prSet/>
      <dgm:spPr/>
      <dgm:t>
        <a:bodyPr/>
        <a:lstStyle/>
        <a:p>
          <a:endParaRPr lang="zh-CN" altLang="en-US"/>
        </a:p>
      </dgm:t>
    </dgm:pt>
    <dgm:pt modelId="{1C3F5D14-A246-4381-AFC7-AFEC186BE857}">
      <dgm:prSet phldrT="[文本]"/>
      <dgm:spPr/>
      <dgm:t>
        <a:bodyPr/>
        <a:lstStyle/>
        <a:p>
          <a:r>
            <a:rPr lang="zh-CN" altLang="en-US" dirty="0" smtClean="0"/>
            <a:t>相关性</a:t>
          </a:r>
          <a:endParaRPr lang="zh-CN" altLang="en-US" dirty="0"/>
        </a:p>
      </dgm:t>
    </dgm:pt>
    <dgm:pt modelId="{955B39DC-7225-443E-A8F5-62A3C2667029}" type="parTrans" cxnId="{541C0035-69DC-449D-B0E0-6B7192DE13FA}">
      <dgm:prSet/>
      <dgm:spPr/>
      <dgm:t>
        <a:bodyPr/>
        <a:lstStyle/>
        <a:p>
          <a:endParaRPr lang="zh-CN" altLang="en-US"/>
        </a:p>
      </dgm:t>
    </dgm:pt>
    <dgm:pt modelId="{DA9E60F3-FE6D-47CB-B62B-7C3CEC4FF3A6}" type="sibTrans" cxnId="{541C0035-69DC-449D-B0E0-6B7192DE13FA}">
      <dgm:prSet/>
      <dgm:spPr/>
      <dgm:t>
        <a:bodyPr/>
        <a:lstStyle/>
        <a:p>
          <a:endParaRPr lang="zh-CN" altLang="en-US"/>
        </a:p>
      </dgm:t>
    </dgm:pt>
    <dgm:pt modelId="{0B163458-59B6-41F1-ABF2-363AFC113B80}">
      <dgm:prSet phldrT="[文本]"/>
      <dgm:spPr/>
      <dgm:t>
        <a:bodyPr/>
        <a:lstStyle/>
        <a:p>
          <a:r>
            <a:rPr lang="zh-CN" altLang="en-US" dirty="0" smtClean="0"/>
            <a:t>方程组的求解</a:t>
          </a:r>
          <a:endParaRPr lang="zh-CN" altLang="en-US" dirty="0"/>
        </a:p>
      </dgm:t>
    </dgm:pt>
    <dgm:pt modelId="{7DA65DB0-BDDB-4603-BC8F-00A70382B4D5}" type="parTrans" cxnId="{6E524147-387E-4562-B55D-17ED725934B5}">
      <dgm:prSet/>
      <dgm:spPr/>
      <dgm:t>
        <a:bodyPr/>
        <a:lstStyle/>
        <a:p>
          <a:endParaRPr lang="zh-CN" altLang="en-US"/>
        </a:p>
      </dgm:t>
    </dgm:pt>
    <dgm:pt modelId="{997E2501-59F5-42E8-8BE7-534F94149115}" type="sibTrans" cxnId="{6E524147-387E-4562-B55D-17ED725934B5}">
      <dgm:prSet/>
      <dgm:spPr/>
      <dgm:t>
        <a:bodyPr/>
        <a:lstStyle/>
        <a:p>
          <a:endParaRPr lang="zh-CN" altLang="en-US"/>
        </a:p>
      </dgm:t>
    </dgm:pt>
    <dgm:pt modelId="{8E8D4F26-9182-4D3D-AAD9-06E082889B4D}">
      <dgm:prSet phldrT="[文本]"/>
      <dgm:spPr/>
      <dgm:t>
        <a:bodyPr/>
        <a:lstStyle/>
        <a:p>
          <a:r>
            <a:rPr lang="zh-CN" altLang="en-US" dirty="0" smtClean="0"/>
            <a:t>特征值</a:t>
          </a:r>
          <a:endParaRPr lang="zh-CN" altLang="en-US" dirty="0"/>
        </a:p>
      </dgm:t>
    </dgm:pt>
    <dgm:pt modelId="{4142E49B-43CA-4D06-884E-1F6755E6613E}" type="parTrans" cxnId="{84FE084B-0FC4-49EB-8C80-4D4C1389E5AC}">
      <dgm:prSet/>
      <dgm:spPr/>
      <dgm:t>
        <a:bodyPr/>
        <a:lstStyle/>
        <a:p>
          <a:endParaRPr lang="zh-CN" altLang="en-US"/>
        </a:p>
      </dgm:t>
    </dgm:pt>
    <dgm:pt modelId="{9A35117B-73EC-4379-BB24-1C262E3D93F8}" type="sibTrans" cxnId="{84FE084B-0FC4-49EB-8C80-4D4C1389E5AC}">
      <dgm:prSet/>
      <dgm:spPr/>
      <dgm:t>
        <a:bodyPr/>
        <a:lstStyle/>
        <a:p>
          <a:endParaRPr lang="zh-CN" altLang="en-US"/>
        </a:p>
      </dgm:t>
    </dgm:pt>
    <dgm:pt modelId="{CB734A34-30C0-4158-A0E3-2491CA429430}">
      <dgm:prSet phldrT="[文本]"/>
      <dgm:spPr/>
      <dgm:t>
        <a:bodyPr/>
        <a:lstStyle/>
        <a:p>
          <a:endParaRPr lang="zh-CN" altLang="en-US"/>
        </a:p>
      </dgm:t>
    </dgm:pt>
    <dgm:pt modelId="{2DA76E67-A45B-4247-896F-0E86BEA649F2}" type="parTrans" cxnId="{EFB4C65C-AF3E-4263-9932-C7E3E9370F49}">
      <dgm:prSet/>
      <dgm:spPr/>
      <dgm:t>
        <a:bodyPr/>
        <a:lstStyle/>
        <a:p>
          <a:endParaRPr lang="zh-CN" altLang="en-US"/>
        </a:p>
      </dgm:t>
    </dgm:pt>
    <dgm:pt modelId="{34C09E7D-F1B8-43C7-BCD2-D778D82E0E9B}" type="sibTrans" cxnId="{EFB4C65C-AF3E-4263-9932-C7E3E9370F49}">
      <dgm:prSet/>
      <dgm:spPr/>
      <dgm:t>
        <a:bodyPr/>
        <a:lstStyle/>
        <a:p>
          <a:endParaRPr lang="zh-CN" altLang="en-US"/>
        </a:p>
      </dgm:t>
    </dgm:pt>
    <dgm:pt modelId="{9EFE9E28-ABE2-424A-AD54-07AE4C0F24CA}">
      <dgm:prSet/>
      <dgm:spPr/>
      <dgm:t>
        <a:bodyPr/>
        <a:lstStyle/>
        <a:p>
          <a:endParaRPr lang="zh-CN" altLang="en-US"/>
        </a:p>
      </dgm:t>
    </dgm:pt>
    <dgm:pt modelId="{AFFBEC1B-738A-4FDE-B55D-DC92F1323690}" type="parTrans" cxnId="{17EDBAC9-6FF3-4FEB-B480-DDAE65EEBF4F}">
      <dgm:prSet/>
      <dgm:spPr/>
      <dgm:t>
        <a:bodyPr/>
        <a:lstStyle/>
        <a:p>
          <a:endParaRPr lang="zh-CN" altLang="en-US"/>
        </a:p>
      </dgm:t>
    </dgm:pt>
    <dgm:pt modelId="{7EB5F139-6BDD-4056-AC84-65F5E107C8C5}" type="sibTrans" cxnId="{17EDBAC9-6FF3-4FEB-B480-DDAE65EEBF4F}">
      <dgm:prSet/>
      <dgm:spPr/>
      <dgm:t>
        <a:bodyPr/>
        <a:lstStyle/>
        <a:p>
          <a:endParaRPr lang="zh-CN" altLang="en-US"/>
        </a:p>
      </dgm:t>
    </dgm:pt>
    <dgm:pt modelId="{901847F5-54D5-4128-8396-012929C7AA6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可逆</a:t>
          </a:r>
        </a:p>
        <a:p>
          <a:pPr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gm:t>
    </dgm:pt>
    <dgm:pt modelId="{EB5A1A2D-8FD9-4B54-8F9D-FEF24A424484}" type="parTrans" cxnId="{5ECEA643-F67D-48F7-A2D8-2164CBE60820}">
      <dgm:prSet/>
      <dgm:spPr/>
      <dgm:t>
        <a:bodyPr/>
        <a:lstStyle/>
        <a:p>
          <a:endParaRPr lang="zh-CN" altLang="en-US"/>
        </a:p>
      </dgm:t>
    </dgm:pt>
    <dgm:pt modelId="{CB2EBFA3-254D-43AF-ACDF-5236DEA7CAF6}" type="sibTrans" cxnId="{5ECEA643-F67D-48F7-A2D8-2164CBE60820}">
      <dgm:prSet/>
      <dgm:spPr/>
      <dgm:t>
        <a:bodyPr/>
        <a:lstStyle/>
        <a:p>
          <a:endParaRPr lang="zh-CN" altLang="en-US"/>
        </a:p>
      </dgm:t>
    </dgm:pt>
    <dgm:pt modelId="{35A93877-D5E7-4EA4-A356-8787EB1AE334}">
      <dgm:prSet/>
      <dgm:spPr/>
      <dgm:t>
        <a:bodyPr/>
        <a:lstStyle/>
        <a:p>
          <a:r>
            <a:rPr lang="zh-CN" altLang="en-US" dirty="0" smtClean="0"/>
            <a:t>正定性的判断</a:t>
          </a:r>
          <a:endParaRPr lang="zh-CN" altLang="en-US" dirty="0"/>
        </a:p>
      </dgm:t>
    </dgm:pt>
    <dgm:pt modelId="{42554E38-B6AF-42F2-979B-5392E4218948}" type="parTrans" cxnId="{B100FC2E-C0AC-4B03-AFA6-B9E28D6DFE26}">
      <dgm:prSet/>
      <dgm:spPr/>
      <dgm:t>
        <a:bodyPr/>
        <a:lstStyle/>
        <a:p>
          <a:endParaRPr lang="zh-CN" altLang="en-US"/>
        </a:p>
      </dgm:t>
    </dgm:pt>
    <dgm:pt modelId="{EC0BE309-A484-4897-A812-BA441AAA3D42}" type="sibTrans" cxnId="{B100FC2E-C0AC-4B03-AFA6-B9E28D6DFE26}">
      <dgm:prSet/>
      <dgm:spPr/>
      <dgm:t>
        <a:bodyPr/>
        <a:lstStyle/>
        <a:p>
          <a:endParaRPr lang="zh-CN" altLang="en-US"/>
        </a:p>
      </dgm:t>
    </dgm:pt>
    <dgm:pt modelId="{1B1D0AD3-8A61-4447-AA14-18F72081EE7A}" type="pres">
      <dgm:prSet presAssocID="{5894B904-CA31-4485-A834-BE8E09A782F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514B2C-CAFD-47F8-AF44-CD476CFD2508}" type="pres">
      <dgm:prSet presAssocID="{E9A0E649-C7B3-4C17-9EEC-BB16347E3CD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0CB5CD4-BEC1-4F3A-B020-A2C57E64DDEC}" type="pres">
      <dgm:prSet presAssocID="{F35660EA-71F1-4192-91E1-21A7C2BBEC76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4E136C16-C008-4D70-8874-CFEE17027192}" type="pres">
      <dgm:prSet presAssocID="{F35660EA-71F1-4192-91E1-21A7C2BBEC76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6612BAA-AC39-4997-9DB8-024099673AB3}" type="pres">
      <dgm:prSet presAssocID="{8A635E1B-A2DC-4D12-9D30-40DF282672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A7FF5-6AC7-4A3E-957D-F50F43763065}" type="pres">
      <dgm:prSet presAssocID="{955B39DC-7225-443E-A8F5-62A3C2667029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B27F45EE-F05A-43DD-B5DF-FFA652CD95B8}" type="pres">
      <dgm:prSet presAssocID="{955B39DC-7225-443E-A8F5-62A3C2667029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AD782FBC-57EE-465E-AD5E-A261A92E5B3C}" type="pres">
      <dgm:prSet presAssocID="{1C3F5D14-A246-4381-AFC7-AFEC186BE857}" presName="node" presStyleLbl="node1" presStyleIdx="1" presStyleCnt="6" custRadScaleRad="99523" custRadScaleInc="-5943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AF707-F185-485B-B2E3-1CAF153C3E57}" type="pres">
      <dgm:prSet presAssocID="{7DA65DB0-BDDB-4603-BC8F-00A70382B4D5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3ADD1D4E-74CF-419E-9F1C-404BC3751ECA}" type="pres">
      <dgm:prSet presAssocID="{7DA65DB0-BDDB-4603-BC8F-00A70382B4D5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FF8C6E7C-6539-4244-82C3-0F989CB03677}" type="pres">
      <dgm:prSet presAssocID="{0B163458-59B6-41F1-ABF2-363AFC113B80}" presName="node" presStyleLbl="node1" presStyleIdx="2" presStyleCnt="6" custRadScaleRad="101582" custRadScaleInc="197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87A89-611E-41C3-A80B-7AEC4E472760}" type="pres">
      <dgm:prSet presAssocID="{4142E49B-43CA-4D06-884E-1F6755E6613E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ECF0448D-FD7F-4D8F-B89F-66359CD615A1}" type="pres">
      <dgm:prSet presAssocID="{4142E49B-43CA-4D06-884E-1F6755E6613E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0A8B15-4A16-4B06-AF24-0DFB9875144F}" type="pres">
      <dgm:prSet presAssocID="{8E8D4F26-9182-4D3D-AAD9-06E082889B4D}" presName="node" presStyleLbl="node1" presStyleIdx="3" presStyleCnt="6" custRadScaleRad="111045" custRadScaleInc="-1968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95BA9-5CA0-407C-8790-E7B2B5AC7A45}" type="pres">
      <dgm:prSet presAssocID="{42554E38-B6AF-42F2-979B-5392E4218948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35BE43DB-085A-4A6A-A692-71E87CED08BC}" type="pres">
      <dgm:prSet presAssocID="{42554E38-B6AF-42F2-979B-5392E4218948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C6E11E66-DCE3-48B7-9BDC-957A34C10CFC}" type="pres">
      <dgm:prSet presAssocID="{35A93877-D5E7-4EA4-A356-8787EB1AE334}" presName="node" presStyleLbl="node1" presStyleIdx="4" presStyleCnt="6" custRadScaleRad="98322" custRadScaleInc="58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40633A-D1D4-43C4-A550-1DB761EFF1B1}" type="pres">
      <dgm:prSet presAssocID="{EB5A1A2D-8FD9-4B54-8F9D-FEF24A424484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3699722C-28F1-4668-BF41-D6EA4C34D865}" type="pres">
      <dgm:prSet presAssocID="{EB5A1A2D-8FD9-4B54-8F9D-FEF24A424484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2264C846-455C-4B38-8207-934109CC4045}" type="pres">
      <dgm:prSet presAssocID="{901847F5-54D5-4128-8396-012929C7AA6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95CB23-1AB9-414E-A7FB-1567EEFADDB1}" type="presOf" srcId="{5894B904-CA31-4485-A834-BE8E09A782F0}" destId="{1B1D0AD3-8A61-4447-AA14-18F72081EE7A}" srcOrd="0" destOrd="0" presId="urn:microsoft.com/office/officeart/2005/8/layout/radial1"/>
    <dgm:cxn modelId="{BBAEE012-9C35-4CEC-8AE1-FDE59552CCD1}" type="presOf" srcId="{EB5A1A2D-8FD9-4B54-8F9D-FEF24A424484}" destId="{6440633A-D1D4-43C4-A550-1DB761EFF1B1}" srcOrd="0" destOrd="0" presId="urn:microsoft.com/office/officeart/2005/8/layout/radial1"/>
    <dgm:cxn modelId="{EFB4C65C-AF3E-4263-9932-C7E3E9370F49}" srcId="{5894B904-CA31-4485-A834-BE8E09A782F0}" destId="{CB734A34-30C0-4158-A0E3-2491CA429430}" srcOrd="1" destOrd="0" parTransId="{2DA76E67-A45B-4247-896F-0E86BEA649F2}" sibTransId="{34C09E7D-F1B8-43C7-BCD2-D778D82E0E9B}"/>
    <dgm:cxn modelId="{AC1F4E94-B573-46BE-B241-05DA4391D2F1}" type="presOf" srcId="{4142E49B-43CA-4D06-884E-1F6755E6613E}" destId="{ECF0448D-FD7F-4D8F-B89F-66359CD615A1}" srcOrd="1" destOrd="0" presId="urn:microsoft.com/office/officeart/2005/8/layout/radial1"/>
    <dgm:cxn modelId="{4CFF7C9C-C6CC-4808-9DFB-42CF436E7ED6}" type="presOf" srcId="{955B39DC-7225-443E-A8F5-62A3C2667029}" destId="{376A7FF5-6AC7-4A3E-957D-F50F43763065}" srcOrd="0" destOrd="0" presId="urn:microsoft.com/office/officeart/2005/8/layout/radial1"/>
    <dgm:cxn modelId="{7F716F20-DB75-4683-96EF-5485DD91CD4E}" type="presOf" srcId="{8E8D4F26-9182-4D3D-AAD9-06E082889B4D}" destId="{A70A8B15-4A16-4B06-AF24-0DFB9875144F}" srcOrd="0" destOrd="0" presId="urn:microsoft.com/office/officeart/2005/8/layout/radial1"/>
    <dgm:cxn modelId="{6AA3B818-6978-4459-B4A9-880585A73B6D}" type="presOf" srcId="{7DA65DB0-BDDB-4603-BC8F-00A70382B4D5}" destId="{3ADD1D4E-74CF-419E-9F1C-404BC3751ECA}" srcOrd="1" destOrd="0" presId="urn:microsoft.com/office/officeart/2005/8/layout/radial1"/>
    <dgm:cxn modelId="{17EDBAC9-6FF3-4FEB-B480-DDAE65EEBF4F}" srcId="{5894B904-CA31-4485-A834-BE8E09A782F0}" destId="{9EFE9E28-ABE2-424A-AD54-07AE4C0F24CA}" srcOrd="2" destOrd="0" parTransId="{AFFBEC1B-738A-4FDE-B55D-DC92F1323690}" sibTransId="{7EB5F139-6BDD-4056-AC84-65F5E107C8C5}"/>
    <dgm:cxn modelId="{1500BFB0-86BE-4E38-99B4-44C8DC3F6933}" type="presOf" srcId="{42554E38-B6AF-42F2-979B-5392E4218948}" destId="{B7095BA9-5CA0-407C-8790-E7B2B5AC7A45}" srcOrd="0" destOrd="0" presId="urn:microsoft.com/office/officeart/2005/8/layout/radial1"/>
    <dgm:cxn modelId="{9EA8526B-F379-4F5F-8B1C-0E4A4A4C511D}" type="presOf" srcId="{7DA65DB0-BDDB-4603-BC8F-00A70382B4D5}" destId="{961AF707-F185-485B-B2E3-1CAF153C3E57}" srcOrd="0" destOrd="0" presId="urn:microsoft.com/office/officeart/2005/8/layout/radial1"/>
    <dgm:cxn modelId="{0BFDD26B-E406-4264-8B38-E4EEB90BD1CD}" type="presOf" srcId="{0B163458-59B6-41F1-ABF2-363AFC113B80}" destId="{FF8C6E7C-6539-4244-82C3-0F989CB03677}" srcOrd="0" destOrd="0" presId="urn:microsoft.com/office/officeart/2005/8/layout/radial1"/>
    <dgm:cxn modelId="{9F99F412-FEB2-4A88-9406-F831F758D222}" srcId="{5894B904-CA31-4485-A834-BE8E09A782F0}" destId="{E9A0E649-C7B3-4C17-9EEC-BB16347E3CD1}" srcOrd="0" destOrd="0" parTransId="{44B510FF-B0EB-4E0E-A5C9-2C08299B3BD4}" sibTransId="{719FCB4D-ED83-4A85-9C2A-64CE48C2548E}"/>
    <dgm:cxn modelId="{84FE084B-0FC4-49EB-8C80-4D4C1389E5AC}" srcId="{E9A0E649-C7B3-4C17-9EEC-BB16347E3CD1}" destId="{8E8D4F26-9182-4D3D-AAD9-06E082889B4D}" srcOrd="3" destOrd="0" parTransId="{4142E49B-43CA-4D06-884E-1F6755E6613E}" sibTransId="{9A35117B-73EC-4379-BB24-1C262E3D93F8}"/>
    <dgm:cxn modelId="{1EAE8596-FE13-48F8-8487-14B874803D6D}" type="presOf" srcId="{EB5A1A2D-8FD9-4B54-8F9D-FEF24A424484}" destId="{3699722C-28F1-4668-BF41-D6EA4C34D865}" srcOrd="1" destOrd="0" presId="urn:microsoft.com/office/officeart/2005/8/layout/radial1"/>
    <dgm:cxn modelId="{541C0035-69DC-449D-B0E0-6B7192DE13FA}" srcId="{E9A0E649-C7B3-4C17-9EEC-BB16347E3CD1}" destId="{1C3F5D14-A246-4381-AFC7-AFEC186BE857}" srcOrd="1" destOrd="0" parTransId="{955B39DC-7225-443E-A8F5-62A3C2667029}" sibTransId="{DA9E60F3-FE6D-47CB-B62B-7C3CEC4FF3A6}"/>
    <dgm:cxn modelId="{336963F8-DD02-437D-B666-C09FDF1B9DBD}" type="presOf" srcId="{1C3F5D14-A246-4381-AFC7-AFEC186BE857}" destId="{AD782FBC-57EE-465E-AD5E-A261A92E5B3C}" srcOrd="0" destOrd="0" presId="urn:microsoft.com/office/officeart/2005/8/layout/radial1"/>
    <dgm:cxn modelId="{550B9258-E9C9-47CD-BF28-8D3C4B125061}" type="presOf" srcId="{42554E38-B6AF-42F2-979B-5392E4218948}" destId="{35BE43DB-085A-4A6A-A692-71E87CED08BC}" srcOrd="1" destOrd="0" presId="urn:microsoft.com/office/officeart/2005/8/layout/radial1"/>
    <dgm:cxn modelId="{FBBE59B9-5BD4-4160-ACB7-F0A32A489FE6}" type="presOf" srcId="{F35660EA-71F1-4192-91E1-21A7C2BBEC76}" destId="{4E136C16-C008-4D70-8874-CFEE17027192}" srcOrd="1" destOrd="0" presId="urn:microsoft.com/office/officeart/2005/8/layout/radial1"/>
    <dgm:cxn modelId="{0479D937-C103-4A65-8C7E-1164BBFC848D}" type="presOf" srcId="{8A635E1B-A2DC-4D12-9D30-40DF28267209}" destId="{76612BAA-AC39-4997-9DB8-024099673AB3}" srcOrd="0" destOrd="0" presId="urn:microsoft.com/office/officeart/2005/8/layout/radial1"/>
    <dgm:cxn modelId="{83C0CCCF-4602-4E0B-A4D8-AA98B7B6795F}" type="presOf" srcId="{35A93877-D5E7-4EA4-A356-8787EB1AE334}" destId="{C6E11E66-DCE3-48B7-9BDC-957A34C10CFC}" srcOrd="0" destOrd="0" presId="urn:microsoft.com/office/officeart/2005/8/layout/radial1"/>
    <dgm:cxn modelId="{58756E9C-45A1-4022-8909-0E247DD325EB}" type="presOf" srcId="{901847F5-54D5-4128-8396-012929C7AA68}" destId="{2264C846-455C-4B38-8207-934109CC4045}" srcOrd="0" destOrd="0" presId="urn:microsoft.com/office/officeart/2005/8/layout/radial1"/>
    <dgm:cxn modelId="{13153552-3047-4F0D-86E2-CD4D9FB85603}" type="presOf" srcId="{4142E49B-43CA-4D06-884E-1F6755E6613E}" destId="{6CA87A89-611E-41C3-A80B-7AEC4E472760}" srcOrd="0" destOrd="0" presId="urn:microsoft.com/office/officeart/2005/8/layout/radial1"/>
    <dgm:cxn modelId="{6E524147-387E-4562-B55D-17ED725934B5}" srcId="{E9A0E649-C7B3-4C17-9EEC-BB16347E3CD1}" destId="{0B163458-59B6-41F1-ABF2-363AFC113B80}" srcOrd="2" destOrd="0" parTransId="{7DA65DB0-BDDB-4603-BC8F-00A70382B4D5}" sibTransId="{997E2501-59F5-42E8-8BE7-534F94149115}"/>
    <dgm:cxn modelId="{91473CD0-9430-4B9A-952C-56C7A9CC86DF}" type="presOf" srcId="{F35660EA-71F1-4192-91E1-21A7C2BBEC76}" destId="{F0CB5CD4-BEC1-4F3A-B020-A2C57E64DDEC}" srcOrd="0" destOrd="0" presId="urn:microsoft.com/office/officeart/2005/8/layout/radial1"/>
    <dgm:cxn modelId="{E089BB34-9755-45AE-95EA-ED7F696C8BE9}" srcId="{E9A0E649-C7B3-4C17-9EEC-BB16347E3CD1}" destId="{8A635E1B-A2DC-4D12-9D30-40DF28267209}" srcOrd="0" destOrd="0" parTransId="{F35660EA-71F1-4192-91E1-21A7C2BBEC76}" sibTransId="{260D2494-0656-4B44-87AB-F7EE009537A0}"/>
    <dgm:cxn modelId="{B100FC2E-C0AC-4B03-AFA6-B9E28D6DFE26}" srcId="{E9A0E649-C7B3-4C17-9EEC-BB16347E3CD1}" destId="{35A93877-D5E7-4EA4-A356-8787EB1AE334}" srcOrd="4" destOrd="0" parTransId="{42554E38-B6AF-42F2-979B-5392E4218948}" sibTransId="{EC0BE309-A484-4897-A812-BA441AAA3D42}"/>
    <dgm:cxn modelId="{0E101B64-219E-42E0-AB2B-411CAA31DCCD}" type="presOf" srcId="{E9A0E649-C7B3-4C17-9EEC-BB16347E3CD1}" destId="{8C514B2C-CAFD-47F8-AF44-CD476CFD2508}" srcOrd="0" destOrd="0" presId="urn:microsoft.com/office/officeart/2005/8/layout/radial1"/>
    <dgm:cxn modelId="{5ECEA643-F67D-48F7-A2D8-2164CBE60820}" srcId="{E9A0E649-C7B3-4C17-9EEC-BB16347E3CD1}" destId="{901847F5-54D5-4128-8396-012929C7AA68}" srcOrd="5" destOrd="0" parTransId="{EB5A1A2D-8FD9-4B54-8F9D-FEF24A424484}" sibTransId="{CB2EBFA3-254D-43AF-ACDF-5236DEA7CAF6}"/>
    <dgm:cxn modelId="{D8302D59-DE98-498D-9A92-AD01624FBC62}" type="presOf" srcId="{955B39DC-7225-443E-A8F5-62A3C2667029}" destId="{B27F45EE-F05A-43DD-B5DF-FFA652CD95B8}" srcOrd="1" destOrd="0" presId="urn:microsoft.com/office/officeart/2005/8/layout/radial1"/>
    <dgm:cxn modelId="{52004370-53AB-4CF0-B897-65C6157CA638}" type="presParOf" srcId="{1B1D0AD3-8A61-4447-AA14-18F72081EE7A}" destId="{8C514B2C-CAFD-47F8-AF44-CD476CFD2508}" srcOrd="0" destOrd="0" presId="urn:microsoft.com/office/officeart/2005/8/layout/radial1"/>
    <dgm:cxn modelId="{3670292E-57D6-4C0B-A84B-644E122D7B55}" type="presParOf" srcId="{1B1D0AD3-8A61-4447-AA14-18F72081EE7A}" destId="{F0CB5CD4-BEC1-4F3A-B020-A2C57E64DDEC}" srcOrd="1" destOrd="0" presId="urn:microsoft.com/office/officeart/2005/8/layout/radial1"/>
    <dgm:cxn modelId="{590ECF11-48BB-4D5D-9A8E-EC06AE191DCD}" type="presParOf" srcId="{F0CB5CD4-BEC1-4F3A-B020-A2C57E64DDEC}" destId="{4E136C16-C008-4D70-8874-CFEE17027192}" srcOrd="0" destOrd="0" presId="urn:microsoft.com/office/officeart/2005/8/layout/radial1"/>
    <dgm:cxn modelId="{9DE5C2D0-7BF0-4813-AD51-0DDC404AA98F}" type="presParOf" srcId="{1B1D0AD3-8A61-4447-AA14-18F72081EE7A}" destId="{76612BAA-AC39-4997-9DB8-024099673AB3}" srcOrd="2" destOrd="0" presId="urn:microsoft.com/office/officeart/2005/8/layout/radial1"/>
    <dgm:cxn modelId="{994BC23A-4A57-4C8A-A9A5-49F42A816BDB}" type="presParOf" srcId="{1B1D0AD3-8A61-4447-AA14-18F72081EE7A}" destId="{376A7FF5-6AC7-4A3E-957D-F50F43763065}" srcOrd="3" destOrd="0" presId="urn:microsoft.com/office/officeart/2005/8/layout/radial1"/>
    <dgm:cxn modelId="{4CF9B575-B73E-41C7-89C5-E81CC874CAD5}" type="presParOf" srcId="{376A7FF5-6AC7-4A3E-957D-F50F43763065}" destId="{B27F45EE-F05A-43DD-B5DF-FFA652CD95B8}" srcOrd="0" destOrd="0" presId="urn:microsoft.com/office/officeart/2005/8/layout/radial1"/>
    <dgm:cxn modelId="{74FB6647-DA42-499A-AF55-8AF515F05E66}" type="presParOf" srcId="{1B1D0AD3-8A61-4447-AA14-18F72081EE7A}" destId="{AD782FBC-57EE-465E-AD5E-A261A92E5B3C}" srcOrd="4" destOrd="0" presId="urn:microsoft.com/office/officeart/2005/8/layout/radial1"/>
    <dgm:cxn modelId="{2EFD4164-0176-4D45-BA63-7883E3C476CE}" type="presParOf" srcId="{1B1D0AD3-8A61-4447-AA14-18F72081EE7A}" destId="{961AF707-F185-485B-B2E3-1CAF153C3E57}" srcOrd="5" destOrd="0" presId="urn:microsoft.com/office/officeart/2005/8/layout/radial1"/>
    <dgm:cxn modelId="{D611064D-63E8-4280-9103-9FF387E495F0}" type="presParOf" srcId="{961AF707-F185-485B-B2E3-1CAF153C3E57}" destId="{3ADD1D4E-74CF-419E-9F1C-404BC3751ECA}" srcOrd="0" destOrd="0" presId="urn:microsoft.com/office/officeart/2005/8/layout/radial1"/>
    <dgm:cxn modelId="{8C4AAEA1-BF0C-41B6-A411-6E14D68D84BB}" type="presParOf" srcId="{1B1D0AD3-8A61-4447-AA14-18F72081EE7A}" destId="{FF8C6E7C-6539-4244-82C3-0F989CB03677}" srcOrd="6" destOrd="0" presId="urn:microsoft.com/office/officeart/2005/8/layout/radial1"/>
    <dgm:cxn modelId="{1E356CD3-BA14-41EC-B245-ED0BCD575B79}" type="presParOf" srcId="{1B1D0AD3-8A61-4447-AA14-18F72081EE7A}" destId="{6CA87A89-611E-41C3-A80B-7AEC4E472760}" srcOrd="7" destOrd="0" presId="urn:microsoft.com/office/officeart/2005/8/layout/radial1"/>
    <dgm:cxn modelId="{68607EF1-6C0D-433E-9408-7E7816C85299}" type="presParOf" srcId="{6CA87A89-611E-41C3-A80B-7AEC4E472760}" destId="{ECF0448D-FD7F-4D8F-B89F-66359CD615A1}" srcOrd="0" destOrd="0" presId="urn:microsoft.com/office/officeart/2005/8/layout/radial1"/>
    <dgm:cxn modelId="{A59129C9-42C8-4790-9043-823F326BC7A0}" type="presParOf" srcId="{1B1D0AD3-8A61-4447-AA14-18F72081EE7A}" destId="{A70A8B15-4A16-4B06-AF24-0DFB9875144F}" srcOrd="8" destOrd="0" presId="urn:microsoft.com/office/officeart/2005/8/layout/radial1"/>
    <dgm:cxn modelId="{CE8AAAD6-9951-42C0-96FE-ECD829283668}" type="presParOf" srcId="{1B1D0AD3-8A61-4447-AA14-18F72081EE7A}" destId="{B7095BA9-5CA0-407C-8790-E7B2B5AC7A45}" srcOrd="9" destOrd="0" presId="urn:microsoft.com/office/officeart/2005/8/layout/radial1"/>
    <dgm:cxn modelId="{67876D5A-C876-4360-B514-625F345E1A99}" type="presParOf" srcId="{B7095BA9-5CA0-407C-8790-E7B2B5AC7A45}" destId="{35BE43DB-085A-4A6A-A692-71E87CED08BC}" srcOrd="0" destOrd="0" presId="urn:microsoft.com/office/officeart/2005/8/layout/radial1"/>
    <dgm:cxn modelId="{E4B69F70-A280-4A3F-8CE6-52F807AC4AAF}" type="presParOf" srcId="{1B1D0AD3-8A61-4447-AA14-18F72081EE7A}" destId="{C6E11E66-DCE3-48B7-9BDC-957A34C10CFC}" srcOrd="10" destOrd="0" presId="urn:microsoft.com/office/officeart/2005/8/layout/radial1"/>
    <dgm:cxn modelId="{B76FA448-4494-4685-B0E9-66FD431764B6}" type="presParOf" srcId="{1B1D0AD3-8A61-4447-AA14-18F72081EE7A}" destId="{6440633A-D1D4-43C4-A550-1DB761EFF1B1}" srcOrd="11" destOrd="0" presId="urn:microsoft.com/office/officeart/2005/8/layout/radial1"/>
    <dgm:cxn modelId="{D23E2091-B00A-4722-9EC6-8B05E68EEAFE}" type="presParOf" srcId="{6440633A-D1D4-43C4-A550-1DB761EFF1B1}" destId="{3699722C-28F1-4668-BF41-D6EA4C34D865}" srcOrd="0" destOrd="0" presId="urn:microsoft.com/office/officeart/2005/8/layout/radial1"/>
    <dgm:cxn modelId="{CB228C4B-3A5E-4884-A03C-D36F8F5E206F}" type="presParOf" srcId="{1B1D0AD3-8A61-4447-AA14-18F72081EE7A}" destId="{2264C846-455C-4B38-8207-934109CC40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4B904-CA31-4485-A834-BE8E09A782F0}" type="doc">
      <dgm:prSet loTypeId="urn:microsoft.com/office/officeart/2005/8/layout/radial1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9A0E649-C7B3-4C17-9EEC-BB16347E3CD1}">
      <dgm:prSet phldrT="[文本]"/>
      <dgm:spPr/>
      <dgm:t>
        <a:bodyPr/>
        <a:lstStyle/>
        <a:p>
          <a:r>
            <a:rPr lang="zh-CN" altLang="en-US" dirty="0" smtClean="0"/>
            <a:t>初等行变换</a:t>
          </a:r>
          <a:endParaRPr lang="zh-CN" altLang="en-US" dirty="0"/>
        </a:p>
      </dgm:t>
    </dgm:pt>
    <dgm:pt modelId="{44B510FF-B0EB-4E0E-A5C9-2C08299B3BD4}" type="parTrans" cxnId="{9F99F412-FEB2-4A88-9406-F831F758D222}">
      <dgm:prSet/>
      <dgm:spPr/>
      <dgm:t>
        <a:bodyPr/>
        <a:lstStyle/>
        <a:p>
          <a:endParaRPr lang="zh-CN" altLang="en-US"/>
        </a:p>
      </dgm:t>
    </dgm:pt>
    <dgm:pt modelId="{719FCB4D-ED83-4A85-9C2A-64CE48C2548E}" type="sibTrans" cxnId="{9F99F412-FEB2-4A88-9406-F831F758D222}">
      <dgm:prSet/>
      <dgm:spPr/>
      <dgm:t>
        <a:bodyPr/>
        <a:lstStyle/>
        <a:p>
          <a:endParaRPr lang="zh-CN" altLang="en-US"/>
        </a:p>
      </dgm:t>
    </dgm:pt>
    <dgm:pt modelId="{8A635E1B-A2DC-4D12-9D30-40DF28267209}">
      <dgm:prSet phldrT="[文本]"/>
      <dgm:spPr/>
      <dgm:t>
        <a:bodyPr/>
        <a:lstStyle/>
        <a:p>
          <a:r>
            <a:rPr lang="zh-CN" altLang="en-US" dirty="0" smtClean="0"/>
            <a:t>秩</a:t>
          </a:r>
          <a:endParaRPr lang="zh-CN" altLang="en-US" dirty="0"/>
        </a:p>
      </dgm:t>
    </dgm:pt>
    <dgm:pt modelId="{F35660EA-71F1-4192-91E1-21A7C2BBEC76}" type="parTrans" cxnId="{E089BB34-9755-45AE-95EA-ED7F696C8BE9}">
      <dgm:prSet/>
      <dgm:spPr/>
      <dgm:t>
        <a:bodyPr/>
        <a:lstStyle/>
        <a:p>
          <a:endParaRPr lang="zh-CN" altLang="en-US"/>
        </a:p>
      </dgm:t>
    </dgm:pt>
    <dgm:pt modelId="{260D2494-0656-4B44-87AB-F7EE009537A0}" type="sibTrans" cxnId="{E089BB34-9755-45AE-95EA-ED7F696C8BE9}">
      <dgm:prSet/>
      <dgm:spPr/>
      <dgm:t>
        <a:bodyPr/>
        <a:lstStyle/>
        <a:p>
          <a:endParaRPr lang="zh-CN" altLang="en-US"/>
        </a:p>
      </dgm:t>
    </dgm:pt>
    <dgm:pt modelId="{1C3F5D14-A246-4381-AFC7-AFEC186BE857}">
      <dgm:prSet phldrT="[文本]"/>
      <dgm:spPr/>
      <dgm:t>
        <a:bodyPr/>
        <a:lstStyle/>
        <a:p>
          <a:r>
            <a:rPr lang="zh-CN" altLang="en-US" dirty="0" smtClean="0"/>
            <a:t>向量组的相关性</a:t>
          </a:r>
          <a:endParaRPr lang="zh-CN" altLang="en-US" dirty="0"/>
        </a:p>
      </dgm:t>
    </dgm:pt>
    <dgm:pt modelId="{955B39DC-7225-443E-A8F5-62A3C2667029}" type="parTrans" cxnId="{541C0035-69DC-449D-B0E0-6B7192DE13FA}">
      <dgm:prSet/>
      <dgm:spPr/>
      <dgm:t>
        <a:bodyPr/>
        <a:lstStyle/>
        <a:p>
          <a:endParaRPr lang="zh-CN" altLang="en-US"/>
        </a:p>
      </dgm:t>
    </dgm:pt>
    <dgm:pt modelId="{DA9E60F3-FE6D-47CB-B62B-7C3CEC4FF3A6}" type="sibTrans" cxnId="{541C0035-69DC-449D-B0E0-6B7192DE13FA}">
      <dgm:prSet/>
      <dgm:spPr/>
      <dgm:t>
        <a:bodyPr/>
        <a:lstStyle/>
        <a:p>
          <a:endParaRPr lang="zh-CN" altLang="en-US"/>
        </a:p>
      </dgm:t>
    </dgm:pt>
    <dgm:pt modelId="{0B163458-59B6-41F1-ABF2-363AFC113B80}">
      <dgm:prSet phldrT="[文本]"/>
      <dgm:spPr/>
      <dgm:t>
        <a:bodyPr/>
        <a:lstStyle/>
        <a:p>
          <a:r>
            <a:rPr lang="zh-CN" altLang="en-US" dirty="0" smtClean="0"/>
            <a:t>方程组的求解</a:t>
          </a:r>
          <a:endParaRPr lang="zh-CN" altLang="en-US" dirty="0"/>
        </a:p>
      </dgm:t>
    </dgm:pt>
    <dgm:pt modelId="{7DA65DB0-BDDB-4603-BC8F-00A70382B4D5}" type="parTrans" cxnId="{6E524147-387E-4562-B55D-17ED725934B5}">
      <dgm:prSet/>
      <dgm:spPr/>
      <dgm:t>
        <a:bodyPr/>
        <a:lstStyle/>
        <a:p>
          <a:endParaRPr lang="zh-CN" altLang="en-US"/>
        </a:p>
      </dgm:t>
    </dgm:pt>
    <dgm:pt modelId="{997E2501-59F5-42E8-8BE7-534F94149115}" type="sibTrans" cxnId="{6E524147-387E-4562-B55D-17ED725934B5}">
      <dgm:prSet/>
      <dgm:spPr/>
      <dgm:t>
        <a:bodyPr/>
        <a:lstStyle/>
        <a:p>
          <a:endParaRPr lang="zh-CN" altLang="en-US"/>
        </a:p>
      </dgm:t>
    </dgm:pt>
    <dgm:pt modelId="{8E8D4F26-9182-4D3D-AAD9-06E082889B4D}">
      <dgm:prSet phldrT="[文本]"/>
      <dgm:spPr/>
      <dgm:t>
        <a:bodyPr/>
        <a:lstStyle/>
        <a:p>
          <a:r>
            <a:rPr lang="zh-CN" altLang="en-US" dirty="0" smtClean="0"/>
            <a:t>矩阵方程求解</a:t>
          </a:r>
          <a:endParaRPr lang="zh-CN" altLang="en-US" dirty="0"/>
        </a:p>
      </dgm:t>
    </dgm:pt>
    <dgm:pt modelId="{4142E49B-43CA-4D06-884E-1F6755E6613E}" type="parTrans" cxnId="{84FE084B-0FC4-49EB-8C80-4D4C1389E5AC}">
      <dgm:prSet/>
      <dgm:spPr/>
      <dgm:t>
        <a:bodyPr/>
        <a:lstStyle/>
        <a:p>
          <a:endParaRPr lang="zh-CN" altLang="en-US"/>
        </a:p>
      </dgm:t>
    </dgm:pt>
    <dgm:pt modelId="{9A35117B-73EC-4379-BB24-1C262E3D93F8}" type="sibTrans" cxnId="{84FE084B-0FC4-49EB-8C80-4D4C1389E5AC}">
      <dgm:prSet/>
      <dgm:spPr/>
      <dgm:t>
        <a:bodyPr/>
        <a:lstStyle/>
        <a:p>
          <a:endParaRPr lang="zh-CN" altLang="en-US"/>
        </a:p>
      </dgm:t>
    </dgm:pt>
    <dgm:pt modelId="{CB734A34-30C0-4158-A0E3-2491CA429430}">
      <dgm:prSet phldrT="[文本]"/>
      <dgm:spPr/>
      <dgm:t>
        <a:bodyPr/>
        <a:lstStyle/>
        <a:p>
          <a:endParaRPr lang="zh-CN" altLang="en-US"/>
        </a:p>
      </dgm:t>
    </dgm:pt>
    <dgm:pt modelId="{2DA76E67-A45B-4247-896F-0E86BEA649F2}" type="parTrans" cxnId="{EFB4C65C-AF3E-4263-9932-C7E3E9370F49}">
      <dgm:prSet/>
      <dgm:spPr/>
      <dgm:t>
        <a:bodyPr/>
        <a:lstStyle/>
        <a:p>
          <a:endParaRPr lang="zh-CN" altLang="en-US"/>
        </a:p>
      </dgm:t>
    </dgm:pt>
    <dgm:pt modelId="{34C09E7D-F1B8-43C7-BCD2-D778D82E0E9B}" type="sibTrans" cxnId="{EFB4C65C-AF3E-4263-9932-C7E3E9370F49}">
      <dgm:prSet/>
      <dgm:spPr/>
      <dgm:t>
        <a:bodyPr/>
        <a:lstStyle/>
        <a:p>
          <a:endParaRPr lang="zh-CN" altLang="en-US"/>
        </a:p>
      </dgm:t>
    </dgm:pt>
    <dgm:pt modelId="{9EFE9E28-ABE2-424A-AD54-07AE4C0F24CA}">
      <dgm:prSet/>
      <dgm:spPr/>
      <dgm:t>
        <a:bodyPr/>
        <a:lstStyle/>
        <a:p>
          <a:endParaRPr lang="zh-CN" altLang="en-US"/>
        </a:p>
      </dgm:t>
    </dgm:pt>
    <dgm:pt modelId="{AFFBEC1B-738A-4FDE-B55D-DC92F1323690}" type="parTrans" cxnId="{17EDBAC9-6FF3-4FEB-B480-DDAE65EEBF4F}">
      <dgm:prSet/>
      <dgm:spPr/>
      <dgm:t>
        <a:bodyPr/>
        <a:lstStyle/>
        <a:p>
          <a:endParaRPr lang="zh-CN" altLang="en-US"/>
        </a:p>
      </dgm:t>
    </dgm:pt>
    <dgm:pt modelId="{7EB5F139-6BDD-4056-AC84-65F5E107C8C5}" type="sibTrans" cxnId="{17EDBAC9-6FF3-4FEB-B480-DDAE65EEBF4F}">
      <dgm:prSet/>
      <dgm:spPr/>
      <dgm:t>
        <a:bodyPr/>
        <a:lstStyle/>
        <a:p>
          <a:endParaRPr lang="zh-CN" altLang="en-US"/>
        </a:p>
      </dgm:t>
    </dgm:pt>
    <dgm:pt modelId="{901847F5-54D5-4128-8396-012929C7AA6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可逆矩阵</a:t>
          </a:r>
        </a:p>
        <a:p>
          <a:pPr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gm:t>
    </dgm:pt>
    <dgm:pt modelId="{EB5A1A2D-8FD9-4B54-8F9D-FEF24A424484}" type="parTrans" cxnId="{5ECEA643-F67D-48F7-A2D8-2164CBE60820}">
      <dgm:prSet/>
      <dgm:spPr/>
      <dgm:t>
        <a:bodyPr/>
        <a:lstStyle/>
        <a:p>
          <a:endParaRPr lang="zh-CN" altLang="en-US"/>
        </a:p>
      </dgm:t>
    </dgm:pt>
    <dgm:pt modelId="{CB2EBFA3-254D-43AF-ACDF-5236DEA7CAF6}" type="sibTrans" cxnId="{5ECEA643-F67D-48F7-A2D8-2164CBE60820}">
      <dgm:prSet/>
      <dgm:spPr/>
      <dgm:t>
        <a:bodyPr/>
        <a:lstStyle/>
        <a:p>
          <a:endParaRPr lang="zh-CN" altLang="en-US"/>
        </a:p>
      </dgm:t>
    </dgm:pt>
    <dgm:pt modelId="{35A93877-D5E7-4EA4-A356-8787EB1AE334}">
      <dgm:prSet/>
      <dgm:spPr/>
      <dgm:t>
        <a:bodyPr/>
        <a:lstStyle/>
        <a:p>
          <a:r>
            <a:rPr lang="zh-CN" altLang="en-US" dirty="0" smtClean="0"/>
            <a:t>极大无关组或基底</a:t>
          </a:r>
          <a:endParaRPr lang="zh-CN" altLang="en-US" dirty="0"/>
        </a:p>
      </dgm:t>
    </dgm:pt>
    <dgm:pt modelId="{42554E38-B6AF-42F2-979B-5392E4218948}" type="parTrans" cxnId="{B100FC2E-C0AC-4B03-AFA6-B9E28D6DFE26}">
      <dgm:prSet/>
      <dgm:spPr/>
      <dgm:t>
        <a:bodyPr/>
        <a:lstStyle/>
        <a:p>
          <a:endParaRPr lang="zh-CN" altLang="en-US"/>
        </a:p>
      </dgm:t>
    </dgm:pt>
    <dgm:pt modelId="{EC0BE309-A484-4897-A812-BA441AAA3D42}" type="sibTrans" cxnId="{B100FC2E-C0AC-4B03-AFA6-B9E28D6DFE26}">
      <dgm:prSet/>
      <dgm:spPr/>
      <dgm:t>
        <a:bodyPr/>
        <a:lstStyle/>
        <a:p>
          <a:endParaRPr lang="zh-CN" altLang="en-US"/>
        </a:p>
      </dgm:t>
    </dgm:pt>
    <dgm:pt modelId="{1B1D0AD3-8A61-4447-AA14-18F72081EE7A}" type="pres">
      <dgm:prSet presAssocID="{5894B904-CA31-4485-A834-BE8E09A782F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514B2C-CAFD-47F8-AF44-CD476CFD2508}" type="pres">
      <dgm:prSet presAssocID="{E9A0E649-C7B3-4C17-9EEC-BB16347E3CD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0CB5CD4-BEC1-4F3A-B020-A2C57E64DDEC}" type="pres">
      <dgm:prSet presAssocID="{F35660EA-71F1-4192-91E1-21A7C2BBEC76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4E136C16-C008-4D70-8874-CFEE17027192}" type="pres">
      <dgm:prSet presAssocID="{F35660EA-71F1-4192-91E1-21A7C2BBEC76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6612BAA-AC39-4997-9DB8-024099673AB3}" type="pres">
      <dgm:prSet presAssocID="{8A635E1B-A2DC-4D12-9D30-40DF282672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A7FF5-6AC7-4A3E-957D-F50F43763065}" type="pres">
      <dgm:prSet presAssocID="{955B39DC-7225-443E-A8F5-62A3C2667029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B27F45EE-F05A-43DD-B5DF-FFA652CD95B8}" type="pres">
      <dgm:prSet presAssocID="{955B39DC-7225-443E-A8F5-62A3C2667029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AD782FBC-57EE-465E-AD5E-A261A92E5B3C}" type="pres">
      <dgm:prSet presAssocID="{1C3F5D14-A246-4381-AFC7-AFEC186BE857}" presName="node" presStyleLbl="node1" presStyleIdx="1" presStyleCnt="6" custRadScaleRad="121616" custRadScaleInc="-5933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AF707-F185-485B-B2E3-1CAF153C3E57}" type="pres">
      <dgm:prSet presAssocID="{7DA65DB0-BDDB-4603-BC8F-00A70382B4D5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3ADD1D4E-74CF-419E-9F1C-404BC3751ECA}" type="pres">
      <dgm:prSet presAssocID="{7DA65DB0-BDDB-4603-BC8F-00A70382B4D5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FF8C6E7C-6539-4244-82C3-0F989CB03677}" type="pres">
      <dgm:prSet presAssocID="{0B163458-59B6-41F1-ABF2-363AFC113B80}" presName="node" presStyleLbl="node1" presStyleIdx="2" presStyleCnt="6" custRadScaleRad="117837" custRadScaleInc="5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87A89-611E-41C3-A80B-7AEC4E472760}" type="pres">
      <dgm:prSet presAssocID="{4142E49B-43CA-4D06-884E-1F6755E6613E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ECF0448D-FD7F-4D8F-B89F-66359CD615A1}" type="pres">
      <dgm:prSet presAssocID="{4142E49B-43CA-4D06-884E-1F6755E6613E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0A8B15-4A16-4B06-AF24-0DFB9875144F}" type="pres">
      <dgm:prSet presAssocID="{8E8D4F26-9182-4D3D-AAD9-06E082889B4D}" presName="node" presStyleLbl="node1" presStyleIdx="3" presStyleCnt="6" custRadScaleRad="112706" custRadScaleInc="-3908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95BA9-5CA0-407C-8790-E7B2B5AC7A45}" type="pres">
      <dgm:prSet presAssocID="{42554E38-B6AF-42F2-979B-5392E4218948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35BE43DB-085A-4A6A-A692-71E87CED08BC}" type="pres">
      <dgm:prSet presAssocID="{42554E38-B6AF-42F2-979B-5392E4218948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C6E11E66-DCE3-48B7-9BDC-957A34C10CFC}" type="pres">
      <dgm:prSet presAssocID="{35A93877-D5E7-4EA4-A356-8787EB1AE334}" presName="node" presStyleLbl="node1" presStyleIdx="4" presStyleCnt="6" custRadScaleRad="101637" custRadScaleInc="-193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40633A-D1D4-43C4-A550-1DB761EFF1B1}" type="pres">
      <dgm:prSet presAssocID="{EB5A1A2D-8FD9-4B54-8F9D-FEF24A424484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3699722C-28F1-4668-BF41-D6EA4C34D865}" type="pres">
      <dgm:prSet presAssocID="{EB5A1A2D-8FD9-4B54-8F9D-FEF24A424484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2264C846-455C-4B38-8207-934109CC4045}" type="pres">
      <dgm:prSet presAssocID="{901847F5-54D5-4128-8396-012929C7AA6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416200-77EF-483C-AE97-67515BAB0164}" type="presOf" srcId="{7DA65DB0-BDDB-4603-BC8F-00A70382B4D5}" destId="{961AF707-F185-485B-B2E3-1CAF153C3E57}" srcOrd="0" destOrd="0" presId="urn:microsoft.com/office/officeart/2005/8/layout/radial1"/>
    <dgm:cxn modelId="{B7506A8B-A837-424D-85FE-7803EC17E580}" type="presOf" srcId="{5894B904-CA31-4485-A834-BE8E09A782F0}" destId="{1B1D0AD3-8A61-4447-AA14-18F72081EE7A}" srcOrd="0" destOrd="0" presId="urn:microsoft.com/office/officeart/2005/8/layout/radial1"/>
    <dgm:cxn modelId="{48685F15-3334-4C4A-AC89-7309012415DE}" type="presOf" srcId="{42554E38-B6AF-42F2-979B-5392E4218948}" destId="{B7095BA9-5CA0-407C-8790-E7B2B5AC7A45}" srcOrd="0" destOrd="0" presId="urn:microsoft.com/office/officeart/2005/8/layout/radial1"/>
    <dgm:cxn modelId="{1D7BEB83-B013-40C2-99EE-C220FD553346}" type="presOf" srcId="{4142E49B-43CA-4D06-884E-1F6755E6613E}" destId="{ECF0448D-FD7F-4D8F-B89F-66359CD615A1}" srcOrd="1" destOrd="0" presId="urn:microsoft.com/office/officeart/2005/8/layout/radial1"/>
    <dgm:cxn modelId="{95B4E857-4A6D-4F03-AE1C-D796D4E396BE}" type="presOf" srcId="{8A635E1B-A2DC-4D12-9D30-40DF28267209}" destId="{76612BAA-AC39-4997-9DB8-024099673AB3}" srcOrd="0" destOrd="0" presId="urn:microsoft.com/office/officeart/2005/8/layout/radial1"/>
    <dgm:cxn modelId="{EFB4C65C-AF3E-4263-9932-C7E3E9370F49}" srcId="{5894B904-CA31-4485-A834-BE8E09A782F0}" destId="{CB734A34-30C0-4158-A0E3-2491CA429430}" srcOrd="1" destOrd="0" parTransId="{2DA76E67-A45B-4247-896F-0E86BEA649F2}" sibTransId="{34C09E7D-F1B8-43C7-BCD2-D778D82E0E9B}"/>
    <dgm:cxn modelId="{8BB0EBC6-B5BC-4333-9661-911D4789A46B}" type="presOf" srcId="{35A93877-D5E7-4EA4-A356-8787EB1AE334}" destId="{C6E11E66-DCE3-48B7-9BDC-957A34C10CFC}" srcOrd="0" destOrd="0" presId="urn:microsoft.com/office/officeart/2005/8/layout/radial1"/>
    <dgm:cxn modelId="{E5C57044-8E6F-4062-AD66-6FF391371DB2}" type="presOf" srcId="{901847F5-54D5-4128-8396-012929C7AA68}" destId="{2264C846-455C-4B38-8207-934109CC4045}" srcOrd="0" destOrd="0" presId="urn:microsoft.com/office/officeart/2005/8/layout/radial1"/>
    <dgm:cxn modelId="{A30FAA1F-CDC1-4AFA-87A5-2D8D35795424}" type="presOf" srcId="{F35660EA-71F1-4192-91E1-21A7C2BBEC76}" destId="{F0CB5CD4-BEC1-4F3A-B020-A2C57E64DDEC}" srcOrd="0" destOrd="0" presId="urn:microsoft.com/office/officeart/2005/8/layout/radial1"/>
    <dgm:cxn modelId="{65447851-4F23-40CE-909C-4938A135B678}" type="presOf" srcId="{E9A0E649-C7B3-4C17-9EEC-BB16347E3CD1}" destId="{8C514B2C-CAFD-47F8-AF44-CD476CFD2508}" srcOrd="0" destOrd="0" presId="urn:microsoft.com/office/officeart/2005/8/layout/radial1"/>
    <dgm:cxn modelId="{17EDBAC9-6FF3-4FEB-B480-DDAE65EEBF4F}" srcId="{5894B904-CA31-4485-A834-BE8E09A782F0}" destId="{9EFE9E28-ABE2-424A-AD54-07AE4C0F24CA}" srcOrd="2" destOrd="0" parTransId="{AFFBEC1B-738A-4FDE-B55D-DC92F1323690}" sibTransId="{7EB5F139-6BDD-4056-AC84-65F5E107C8C5}"/>
    <dgm:cxn modelId="{B8E1F596-8BD7-4C9C-ACF8-40F2F0C41400}" type="presOf" srcId="{42554E38-B6AF-42F2-979B-5392E4218948}" destId="{35BE43DB-085A-4A6A-A692-71E87CED08BC}" srcOrd="1" destOrd="0" presId="urn:microsoft.com/office/officeart/2005/8/layout/radial1"/>
    <dgm:cxn modelId="{03B97CD3-A463-4F1B-B5A5-2FDE85F540A6}" type="presOf" srcId="{955B39DC-7225-443E-A8F5-62A3C2667029}" destId="{B27F45EE-F05A-43DD-B5DF-FFA652CD95B8}" srcOrd="1" destOrd="0" presId="urn:microsoft.com/office/officeart/2005/8/layout/radial1"/>
    <dgm:cxn modelId="{9F99F412-FEB2-4A88-9406-F831F758D222}" srcId="{5894B904-CA31-4485-A834-BE8E09A782F0}" destId="{E9A0E649-C7B3-4C17-9EEC-BB16347E3CD1}" srcOrd="0" destOrd="0" parTransId="{44B510FF-B0EB-4E0E-A5C9-2C08299B3BD4}" sibTransId="{719FCB4D-ED83-4A85-9C2A-64CE48C2548E}"/>
    <dgm:cxn modelId="{0CB184E5-443A-439C-98E4-4D8D03856E18}" type="presOf" srcId="{EB5A1A2D-8FD9-4B54-8F9D-FEF24A424484}" destId="{6440633A-D1D4-43C4-A550-1DB761EFF1B1}" srcOrd="0" destOrd="0" presId="urn:microsoft.com/office/officeart/2005/8/layout/radial1"/>
    <dgm:cxn modelId="{84FE084B-0FC4-49EB-8C80-4D4C1389E5AC}" srcId="{E9A0E649-C7B3-4C17-9EEC-BB16347E3CD1}" destId="{8E8D4F26-9182-4D3D-AAD9-06E082889B4D}" srcOrd="3" destOrd="0" parTransId="{4142E49B-43CA-4D06-884E-1F6755E6613E}" sibTransId="{9A35117B-73EC-4379-BB24-1C262E3D93F8}"/>
    <dgm:cxn modelId="{6DD2601E-803A-4D6A-BFE7-BBDF3BF682A8}" type="presOf" srcId="{4142E49B-43CA-4D06-884E-1F6755E6613E}" destId="{6CA87A89-611E-41C3-A80B-7AEC4E472760}" srcOrd="0" destOrd="0" presId="urn:microsoft.com/office/officeart/2005/8/layout/radial1"/>
    <dgm:cxn modelId="{541C0035-69DC-449D-B0E0-6B7192DE13FA}" srcId="{E9A0E649-C7B3-4C17-9EEC-BB16347E3CD1}" destId="{1C3F5D14-A246-4381-AFC7-AFEC186BE857}" srcOrd="1" destOrd="0" parTransId="{955B39DC-7225-443E-A8F5-62A3C2667029}" sibTransId="{DA9E60F3-FE6D-47CB-B62B-7C3CEC4FF3A6}"/>
    <dgm:cxn modelId="{6E524147-387E-4562-B55D-17ED725934B5}" srcId="{E9A0E649-C7B3-4C17-9EEC-BB16347E3CD1}" destId="{0B163458-59B6-41F1-ABF2-363AFC113B80}" srcOrd="2" destOrd="0" parTransId="{7DA65DB0-BDDB-4603-BC8F-00A70382B4D5}" sibTransId="{997E2501-59F5-42E8-8BE7-534F94149115}"/>
    <dgm:cxn modelId="{E089BB34-9755-45AE-95EA-ED7F696C8BE9}" srcId="{E9A0E649-C7B3-4C17-9EEC-BB16347E3CD1}" destId="{8A635E1B-A2DC-4D12-9D30-40DF28267209}" srcOrd="0" destOrd="0" parTransId="{F35660EA-71F1-4192-91E1-21A7C2BBEC76}" sibTransId="{260D2494-0656-4B44-87AB-F7EE009537A0}"/>
    <dgm:cxn modelId="{111849BE-A08F-48F3-857D-FEBD20F56E7D}" type="presOf" srcId="{8E8D4F26-9182-4D3D-AAD9-06E082889B4D}" destId="{A70A8B15-4A16-4B06-AF24-0DFB9875144F}" srcOrd="0" destOrd="0" presId="urn:microsoft.com/office/officeart/2005/8/layout/radial1"/>
    <dgm:cxn modelId="{F4DC0E34-7241-40EA-9671-745C88F2E40B}" type="presOf" srcId="{F35660EA-71F1-4192-91E1-21A7C2BBEC76}" destId="{4E136C16-C008-4D70-8874-CFEE17027192}" srcOrd="1" destOrd="0" presId="urn:microsoft.com/office/officeart/2005/8/layout/radial1"/>
    <dgm:cxn modelId="{A747BF34-1075-49E5-9D15-5CC5BE27537A}" type="presOf" srcId="{955B39DC-7225-443E-A8F5-62A3C2667029}" destId="{376A7FF5-6AC7-4A3E-957D-F50F43763065}" srcOrd="0" destOrd="0" presId="urn:microsoft.com/office/officeart/2005/8/layout/radial1"/>
    <dgm:cxn modelId="{B100FC2E-C0AC-4B03-AFA6-B9E28D6DFE26}" srcId="{E9A0E649-C7B3-4C17-9EEC-BB16347E3CD1}" destId="{35A93877-D5E7-4EA4-A356-8787EB1AE334}" srcOrd="4" destOrd="0" parTransId="{42554E38-B6AF-42F2-979B-5392E4218948}" sibTransId="{EC0BE309-A484-4897-A812-BA441AAA3D42}"/>
    <dgm:cxn modelId="{9F1FF298-C322-45F8-B9B7-F9B87780B2FE}" type="presOf" srcId="{0B163458-59B6-41F1-ABF2-363AFC113B80}" destId="{FF8C6E7C-6539-4244-82C3-0F989CB03677}" srcOrd="0" destOrd="0" presId="urn:microsoft.com/office/officeart/2005/8/layout/radial1"/>
    <dgm:cxn modelId="{FFBF670A-0462-4BC8-BE59-93488E7945E0}" type="presOf" srcId="{1C3F5D14-A246-4381-AFC7-AFEC186BE857}" destId="{AD782FBC-57EE-465E-AD5E-A261A92E5B3C}" srcOrd="0" destOrd="0" presId="urn:microsoft.com/office/officeart/2005/8/layout/radial1"/>
    <dgm:cxn modelId="{B7FACAB4-8E90-4EE0-A006-FF9385EA5E16}" type="presOf" srcId="{EB5A1A2D-8FD9-4B54-8F9D-FEF24A424484}" destId="{3699722C-28F1-4668-BF41-D6EA4C34D865}" srcOrd="1" destOrd="0" presId="urn:microsoft.com/office/officeart/2005/8/layout/radial1"/>
    <dgm:cxn modelId="{64C8A0CD-B110-44B7-96ED-6DC71E472990}" type="presOf" srcId="{7DA65DB0-BDDB-4603-BC8F-00A70382B4D5}" destId="{3ADD1D4E-74CF-419E-9F1C-404BC3751ECA}" srcOrd="1" destOrd="0" presId="urn:microsoft.com/office/officeart/2005/8/layout/radial1"/>
    <dgm:cxn modelId="{5ECEA643-F67D-48F7-A2D8-2164CBE60820}" srcId="{E9A0E649-C7B3-4C17-9EEC-BB16347E3CD1}" destId="{901847F5-54D5-4128-8396-012929C7AA68}" srcOrd="5" destOrd="0" parTransId="{EB5A1A2D-8FD9-4B54-8F9D-FEF24A424484}" sibTransId="{CB2EBFA3-254D-43AF-ACDF-5236DEA7CAF6}"/>
    <dgm:cxn modelId="{7CCE8951-146A-4E4F-ADA6-237786B445E1}" type="presParOf" srcId="{1B1D0AD3-8A61-4447-AA14-18F72081EE7A}" destId="{8C514B2C-CAFD-47F8-AF44-CD476CFD2508}" srcOrd="0" destOrd="0" presId="urn:microsoft.com/office/officeart/2005/8/layout/radial1"/>
    <dgm:cxn modelId="{91E4CD21-7179-4755-8B31-D06B98468922}" type="presParOf" srcId="{1B1D0AD3-8A61-4447-AA14-18F72081EE7A}" destId="{F0CB5CD4-BEC1-4F3A-B020-A2C57E64DDEC}" srcOrd="1" destOrd="0" presId="urn:microsoft.com/office/officeart/2005/8/layout/radial1"/>
    <dgm:cxn modelId="{DBAE55CA-237C-40D4-B305-EEE1A90FC618}" type="presParOf" srcId="{F0CB5CD4-BEC1-4F3A-B020-A2C57E64DDEC}" destId="{4E136C16-C008-4D70-8874-CFEE17027192}" srcOrd="0" destOrd="0" presId="urn:microsoft.com/office/officeart/2005/8/layout/radial1"/>
    <dgm:cxn modelId="{42314144-8C29-4CCC-9D33-04776D192B5F}" type="presParOf" srcId="{1B1D0AD3-8A61-4447-AA14-18F72081EE7A}" destId="{76612BAA-AC39-4997-9DB8-024099673AB3}" srcOrd="2" destOrd="0" presId="urn:microsoft.com/office/officeart/2005/8/layout/radial1"/>
    <dgm:cxn modelId="{0EFDDAC1-256A-437F-B6D5-0C29FEE90CE3}" type="presParOf" srcId="{1B1D0AD3-8A61-4447-AA14-18F72081EE7A}" destId="{376A7FF5-6AC7-4A3E-957D-F50F43763065}" srcOrd="3" destOrd="0" presId="urn:microsoft.com/office/officeart/2005/8/layout/radial1"/>
    <dgm:cxn modelId="{BD6AE8FF-087C-4A91-8813-2B6D613BE4BA}" type="presParOf" srcId="{376A7FF5-6AC7-4A3E-957D-F50F43763065}" destId="{B27F45EE-F05A-43DD-B5DF-FFA652CD95B8}" srcOrd="0" destOrd="0" presId="urn:microsoft.com/office/officeart/2005/8/layout/radial1"/>
    <dgm:cxn modelId="{372251E2-EF72-42FD-A432-66926C819756}" type="presParOf" srcId="{1B1D0AD3-8A61-4447-AA14-18F72081EE7A}" destId="{AD782FBC-57EE-465E-AD5E-A261A92E5B3C}" srcOrd="4" destOrd="0" presId="urn:microsoft.com/office/officeart/2005/8/layout/radial1"/>
    <dgm:cxn modelId="{9CCFEDCF-66E5-4FD0-85A1-B10EAD0C9CFD}" type="presParOf" srcId="{1B1D0AD3-8A61-4447-AA14-18F72081EE7A}" destId="{961AF707-F185-485B-B2E3-1CAF153C3E57}" srcOrd="5" destOrd="0" presId="urn:microsoft.com/office/officeart/2005/8/layout/radial1"/>
    <dgm:cxn modelId="{62E51B7D-4E43-4AE0-8C49-9B2CFC5123D2}" type="presParOf" srcId="{961AF707-F185-485B-B2E3-1CAF153C3E57}" destId="{3ADD1D4E-74CF-419E-9F1C-404BC3751ECA}" srcOrd="0" destOrd="0" presId="urn:microsoft.com/office/officeart/2005/8/layout/radial1"/>
    <dgm:cxn modelId="{18C86DA9-73A1-4027-83F7-3318DBF5EDAC}" type="presParOf" srcId="{1B1D0AD3-8A61-4447-AA14-18F72081EE7A}" destId="{FF8C6E7C-6539-4244-82C3-0F989CB03677}" srcOrd="6" destOrd="0" presId="urn:microsoft.com/office/officeart/2005/8/layout/radial1"/>
    <dgm:cxn modelId="{7E12A176-12E4-4335-8DD3-897CB76B3404}" type="presParOf" srcId="{1B1D0AD3-8A61-4447-AA14-18F72081EE7A}" destId="{6CA87A89-611E-41C3-A80B-7AEC4E472760}" srcOrd="7" destOrd="0" presId="urn:microsoft.com/office/officeart/2005/8/layout/radial1"/>
    <dgm:cxn modelId="{7886C076-7807-436D-96FB-EAB0FBD36522}" type="presParOf" srcId="{6CA87A89-611E-41C3-A80B-7AEC4E472760}" destId="{ECF0448D-FD7F-4D8F-B89F-66359CD615A1}" srcOrd="0" destOrd="0" presId="urn:microsoft.com/office/officeart/2005/8/layout/radial1"/>
    <dgm:cxn modelId="{E2C45A46-968D-44FA-9199-70179F84138D}" type="presParOf" srcId="{1B1D0AD3-8A61-4447-AA14-18F72081EE7A}" destId="{A70A8B15-4A16-4B06-AF24-0DFB9875144F}" srcOrd="8" destOrd="0" presId="urn:microsoft.com/office/officeart/2005/8/layout/radial1"/>
    <dgm:cxn modelId="{A1E654DE-0C9B-4F7A-97CE-0620F86D0AF4}" type="presParOf" srcId="{1B1D0AD3-8A61-4447-AA14-18F72081EE7A}" destId="{B7095BA9-5CA0-407C-8790-E7B2B5AC7A45}" srcOrd="9" destOrd="0" presId="urn:microsoft.com/office/officeart/2005/8/layout/radial1"/>
    <dgm:cxn modelId="{CB0219D4-04EE-43FE-8303-4B7471ACD051}" type="presParOf" srcId="{B7095BA9-5CA0-407C-8790-E7B2B5AC7A45}" destId="{35BE43DB-085A-4A6A-A692-71E87CED08BC}" srcOrd="0" destOrd="0" presId="urn:microsoft.com/office/officeart/2005/8/layout/radial1"/>
    <dgm:cxn modelId="{24383989-6718-4F99-AD45-6E8282C8E6C8}" type="presParOf" srcId="{1B1D0AD3-8A61-4447-AA14-18F72081EE7A}" destId="{C6E11E66-DCE3-48B7-9BDC-957A34C10CFC}" srcOrd="10" destOrd="0" presId="urn:microsoft.com/office/officeart/2005/8/layout/radial1"/>
    <dgm:cxn modelId="{5E2F262D-8B69-44FE-A5C5-87BCCA43863B}" type="presParOf" srcId="{1B1D0AD3-8A61-4447-AA14-18F72081EE7A}" destId="{6440633A-D1D4-43C4-A550-1DB761EFF1B1}" srcOrd="11" destOrd="0" presId="urn:microsoft.com/office/officeart/2005/8/layout/radial1"/>
    <dgm:cxn modelId="{3FCB920D-4B2D-4A49-8BA6-3302DD8A3894}" type="presParOf" srcId="{6440633A-D1D4-43C4-A550-1DB761EFF1B1}" destId="{3699722C-28F1-4668-BF41-D6EA4C34D865}" srcOrd="0" destOrd="0" presId="urn:microsoft.com/office/officeart/2005/8/layout/radial1"/>
    <dgm:cxn modelId="{306F511E-5D02-4A82-860A-4E9C7A0ECE32}" type="presParOf" srcId="{1B1D0AD3-8A61-4447-AA14-18F72081EE7A}" destId="{2264C846-455C-4B38-8207-934109CC40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14B2C-CAFD-47F8-AF44-CD476CFD2508}">
      <dsp:nvSpPr>
        <dsp:cNvPr id="0" name=""/>
        <dsp:cNvSpPr/>
      </dsp:nvSpPr>
      <dsp:spPr>
        <a:xfrm>
          <a:off x="3148770" y="1472358"/>
          <a:ext cx="1119282" cy="11192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秩</a:t>
          </a:r>
          <a:endParaRPr lang="zh-CN" altLang="en-US" sz="4000" kern="1200" dirty="0"/>
        </a:p>
      </dsp:txBody>
      <dsp:txXfrm>
        <a:off x="3312685" y="1636273"/>
        <a:ext cx="791452" cy="791452"/>
      </dsp:txXfrm>
    </dsp:sp>
    <dsp:sp modelId="{F0CB5CD4-BEC1-4F3A-B020-A2C57E64DDEC}">
      <dsp:nvSpPr>
        <dsp:cNvPr id="0" name=""/>
        <dsp:cNvSpPr/>
      </dsp:nvSpPr>
      <dsp:spPr>
        <a:xfrm rot="16200000">
          <a:off x="3539527" y="1289892"/>
          <a:ext cx="337769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37769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99967" y="1295029"/>
        <a:ext cx="16888" cy="16888"/>
      </dsp:txXfrm>
    </dsp:sp>
    <dsp:sp modelId="{76612BAA-AC39-4997-9DB8-024099673AB3}">
      <dsp:nvSpPr>
        <dsp:cNvPr id="0" name=""/>
        <dsp:cNvSpPr/>
      </dsp:nvSpPr>
      <dsp:spPr>
        <a:xfrm>
          <a:off x="3148770" y="15306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行列式</a:t>
          </a:r>
          <a:endParaRPr lang="zh-CN" altLang="en-US" sz="2000" kern="1200" dirty="0"/>
        </a:p>
      </dsp:txBody>
      <dsp:txXfrm>
        <a:off x="3312685" y="179221"/>
        <a:ext cx="791452" cy="791452"/>
      </dsp:txXfrm>
    </dsp:sp>
    <dsp:sp modelId="{376A7FF5-6AC7-4A3E-957D-F50F43763065}">
      <dsp:nvSpPr>
        <dsp:cNvPr id="0" name=""/>
        <dsp:cNvSpPr/>
      </dsp:nvSpPr>
      <dsp:spPr>
        <a:xfrm rot="9100908">
          <a:off x="2904720" y="2362358"/>
          <a:ext cx="330818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30818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61859" y="2367670"/>
        <a:ext cx="16540" cy="16540"/>
      </dsp:txXfrm>
    </dsp:sp>
    <dsp:sp modelId="{AD782FBC-57EE-465E-AD5E-A261A92E5B3C}">
      <dsp:nvSpPr>
        <dsp:cNvPr id="0" name=""/>
        <dsp:cNvSpPr/>
      </dsp:nvSpPr>
      <dsp:spPr>
        <a:xfrm>
          <a:off x="1872207" y="2160240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243608"/>
                <a:satOff val="-4214"/>
                <a:lumOff val="-902"/>
                <a:alphaOff val="0"/>
                <a:shade val="15000"/>
                <a:satMod val="180000"/>
              </a:schemeClr>
            </a:gs>
            <a:gs pos="50000">
              <a:schemeClr val="accent4">
                <a:hueOff val="243608"/>
                <a:satOff val="-4214"/>
                <a:lumOff val="-902"/>
                <a:alphaOff val="0"/>
                <a:shade val="45000"/>
                <a:satMod val="170000"/>
              </a:schemeClr>
            </a:gs>
            <a:gs pos="70000">
              <a:schemeClr val="accent4">
                <a:hueOff val="243608"/>
                <a:satOff val="-4214"/>
                <a:lumOff val="-90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243608"/>
                <a:satOff val="-4214"/>
                <a:lumOff val="-90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相关性</a:t>
          </a:r>
          <a:endParaRPr lang="zh-CN" altLang="en-US" sz="2000" kern="1200" dirty="0"/>
        </a:p>
      </dsp:txBody>
      <dsp:txXfrm>
        <a:off x="2036122" y="2324155"/>
        <a:ext cx="791452" cy="791452"/>
      </dsp:txXfrm>
    </dsp:sp>
    <dsp:sp modelId="{961AF707-F185-485B-B2E3-1CAF153C3E57}">
      <dsp:nvSpPr>
        <dsp:cNvPr id="0" name=""/>
        <dsp:cNvSpPr/>
      </dsp:nvSpPr>
      <dsp:spPr>
        <a:xfrm rot="5354279">
          <a:off x="3541600" y="2754597"/>
          <a:ext cx="353206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53206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09373" y="2759349"/>
        <a:ext cx="17660" cy="17660"/>
      </dsp:txXfrm>
    </dsp:sp>
    <dsp:sp modelId="{FF8C6E7C-6539-4244-82C3-0F989CB03677}">
      <dsp:nvSpPr>
        <dsp:cNvPr id="0" name=""/>
        <dsp:cNvSpPr/>
      </dsp:nvSpPr>
      <dsp:spPr>
        <a:xfrm>
          <a:off x="3168353" y="2944717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487216"/>
                <a:satOff val="-8429"/>
                <a:lumOff val="-1804"/>
                <a:alphaOff val="0"/>
                <a:shade val="15000"/>
                <a:satMod val="180000"/>
              </a:schemeClr>
            </a:gs>
            <a:gs pos="50000">
              <a:schemeClr val="accent4">
                <a:hueOff val="487216"/>
                <a:satOff val="-8429"/>
                <a:lumOff val="-1804"/>
                <a:alphaOff val="0"/>
                <a:shade val="45000"/>
                <a:satMod val="170000"/>
              </a:schemeClr>
            </a:gs>
            <a:gs pos="70000">
              <a:schemeClr val="accent4">
                <a:hueOff val="487216"/>
                <a:satOff val="-8429"/>
                <a:lumOff val="-18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87216"/>
                <a:satOff val="-8429"/>
                <a:lumOff val="-180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方程组的求解</a:t>
          </a:r>
          <a:endParaRPr lang="zh-CN" altLang="en-US" sz="2000" kern="1200" dirty="0"/>
        </a:p>
      </dsp:txBody>
      <dsp:txXfrm>
        <a:off x="3332268" y="3108632"/>
        <a:ext cx="791452" cy="791452"/>
      </dsp:txXfrm>
    </dsp:sp>
    <dsp:sp modelId="{6CA87A89-611E-41C3-A80B-7AEC4E472760}">
      <dsp:nvSpPr>
        <dsp:cNvPr id="0" name=""/>
        <dsp:cNvSpPr/>
      </dsp:nvSpPr>
      <dsp:spPr>
        <a:xfrm rot="1856466">
          <a:off x="4152930" y="2434366"/>
          <a:ext cx="498700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498700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89813" y="2435480"/>
        <a:ext cx="24935" cy="24935"/>
      </dsp:txXfrm>
    </dsp:sp>
    <dsp:sp modelId="{A70A8B15-4A16-4B06-AF24-0DFB9875144F}">
      <dsp:nvSpPr>
        <dsp:cNvPr id="0" name=""/>
        <dsp:cNvSpPr/>
      </dsp:nvSpPr>
      <dsp:spPr>
        <a:xfrm>
          <a:off x="4536508" y="2304255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730824"/>
                <a:satOff val="-12643"/>
                <a:lumOff val="-2706"/>
                <a:alphaOff val="0"/>
                <a:shade val="15000"/>
                <a:satMod val="180000"/>
              </a:schemeClr>
            </a:gs>
            <a:gs pos="50000">
              <a:schemeClr val="accent4">
                <a:hueOff val="730824"/>
                <a:satOff val="-12643"/>
                <a:lumOff val="-2706"/>
                <a:alphaOff val="0"/>
                <a:shade val="45000"/>
                <a:satMod val="170000"/>
              </a:schemeClr>
            </a:gs>
            <a:gs pos="70000">
              <a:schemeClr val="accent4">
                <a:hueOff val="730824"/>
                <a:satOff val="-12643"/>
                <a:lumOff val="-27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730824"/>
                <a:satOff val="-12643"/>
                <a:lumOff val="-27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特征值</a:t>
          </a:r>
          <a:endParaRPr lang="zh-CN" altLang="en-US" sz="2000" kern="1200" dirty="0"/>
        </a:p>
      </dsp:txBody>
      <dsp:txXfrm>
        <a:off x="4700423" y="2468170"/>
        <a:ext cx="791452" cy="791452"/>
      </dsp:txXfrm>
    </dsp:sp>
    <dsp:sp modelId="{B7095BA9-5CA0-407C-8790-E7B2B5AC7A45}">
      <dsp:nvSpPr>
        <dsp:cNvPr id="0" name=""/>
        <dsp:cNvSpPr/>
      </dsp:nvSpPr>
      <dsp:spPr>
        <a:xfrm rot="19492434">
          <a:off x="4137606" y="1606274"/>
          <a:ext cx="313319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13319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86432" y="1612023"/>
        <a:ext cx="15665" cy="15665"/>
      </dsp:txXfrm>
    </dsp:sp>
    <dsp:sp modelId="{C6E11E66-DCE3-48B7-9BDC-957A34C10CFC}">
      <dsp:nvSpPr>
        <dsp:cNvPr id="0" name=""/>
        <dsp:cNvSpPr/>
      </dsp:nvSpPr>
      <dsp:spPr>
        <a:xfrm>
          <a:off x="4320478" y="648070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974432"/>
                <a:satOff val="-16858"/>
                <a:lumOff val="-3608"/>
                <a:alphaOff val="0"/>
                <a:shade val="15000"/>
                <a:satMod val="180000"/>
              </a:schemeClr>
            </a:gs>
            <a:gs pos="50000">
              <a:schemeClr val="accent4">
                <a:hueOff val="974432"/>
                <a:satOff val="-16858"/>
                <a:lumOff val="-3608"/>
                <a:alphaOff val="0"/>
                <a:shade val="45000"/>
                <a:satMod val="170000"/>
              </a:schemeClr>
            </a:gs>
            <a:gs pos="70000">
              <a:schemeClr val="accent4">
                <a:hueOff val="974432"/>
                <a:satOff val="-16858"/>
                <a:lumOff val="-360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974432"/>
                <a:satOff val="-16858"/>
                <a:lumOff val="-360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正定性的判断</a:t>
          </a:r>
          <a:endParaRPr lang="zh-CN" altLang="en-US" sz="2000" kern="1200" dirty="0"/>
        </a:p>
      </dsp:txBody>
      <dsp:txXfrm>
        <a:off x="4484393" y="811985"/>
        <a:ext cx="791452" cy="791452"/>
      </dsp:txXfrm>
    </dsp:sp>
    <dsp:sp modelId="{6440633A-D1D4-43C4-A550-1DB761EFF1B1}">
      <dsp:nvSpPr>
        <dsp:cNvPr id="0" name=""/>
        <dsp:cNvSpPr/>
      </dsp:nvSpPr>
      <dsp:spPr>
        <a:xfrm rot="12600000">
          <a:off x="2908605" y="1654155"/>
          <a:ext cx="337769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37769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69045" y="1659292"/>
        <a:ext cx="16888" cy="16888"/>
      </dsp:txXfrm>
    </dsp:sp>
    <dsp:sp modelId="{2264C846-455C-4B38-8207-934109CC4045}">
      <dsp:nvSpPr>
        <dsp:cNvPr id="0" name=""/>
        <dsp:cNvSpPr/>
      </dsp:nvSpPr>
      <dsp:spPr>
        <a:xfrm>
          <a:off x="1886926" y="743832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1218040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40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40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40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000" kern="1200" dirty="0" smtClean="0"/>
            <a:t>可逆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050841" y="907747"/>
        <a:ext cx="791452" cy="791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14B2C-CAFD-47F8-AF44-CD476CFD2508}">
      <dsp:nvSpPr>
        <dsp:cNvPr id="0" name=""/>
        <dsp:cNvSpPr/>
      </dsp:nvSpPr>
      <dsp:spPr>
        <a:xfrm>
          <a:off x="3148770" y="1472358"/>
          <a:ext cx="1119282" cy="11192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初等行变换</a:t>
          </a:r>
          <a:endParaRPr lang="zh-CN" altLang="en-US" sz="2000" kern="1200" dirty="0"/>
        </a:p>
      </dsp:txBody>
      <dsp:txXfrm>
        <a:off x="3312685" y="1636273"/>
        <a:ext cx="791452" cy="791452"/>
      </dsp:txXfrm>
    </dsp:sp>
    <dsp:sp modelId="{F0CB5CD4-BEC1-4F3A-B020-A2C57E64DDEC}">
      <dsp:nvSpPr>
        <dsp:cNvPr id="0" name=""/>
        <dsp:cNvSpPr/>
      </dsp:nvSpPr>
      <dsp:spPr>
        <a:xfrm rot="16200000">
          <a:off x="3539527" y="1289892"/>
          <a:ext cx="337769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37769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99967" y="1295029"/>
        <a:ext cx="16888" cy="16888"/>
      </dsp:txXfrm>
    </dsp:sp>
    <dsp:sp modelId="{76612BAA-AC39-4997-9DB8-024099673AB3}">
      <dsp:nvSpPr>
        <dsp:cNvPr id="0" name=""/>
        <dsp:cNvSpPr/>
      </dsp:nvSpPr>
      <dsp:spPr>
        <a:xfrm>
          <a:off x="3148770" y="15306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秩</a:t>
          </a:r>
          <a:endParaRPr lang="zh-CN" altLang="en-US" sz="1500" kern="1200" dirty="0"/>
        </a:p>
      </dsp:txBody>
      <dsp:txXfrm>
        <a:off x="3312685" y="179221"/>
        <a:ext cx="791452" cy="791452"/>
      </dsp:txXfrm>
    </dsp:sp>
    <dsp:sp modelId="{376A7FF5-6AC7-4A3E-957D-F50F43763065}">
      <dsp:nvSpPr>
        <dsp:cNvPr id="0" name=""/>
        <dsp:cNvSpPr/>
      </dsp:nvSpPr>
      <dsp:spPr>
        <a:xfrm rot="9120024">
          <a:off x="2599751" y="2434366"/>
          <a:ext cx="652725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652725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909795" y="2431630"/>
        <a:ext cx="32636" cy="32636"/>
      </dsp:txXfrm>
    </dsp:sp>
    <dsp:sp modelId="{AD782FBC-57EE-465E-AD5E-A261A92E5B3C}">
      <dsp:nvSpPr>
        <dsp:cNvPr id="0" name=""/>
        <dsp:cNvSpPr/>
      </dsp:nvSpPr>
      <dsp:spPr>
        <a:xfrm>
          <a:off x="1584174" y="2304255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243608"/>
                <a:satOff val="-4214"/>
                <a:lumOff val="-902"/>
                <a:alphaOff val="0"/>
                <a:shade val="15000"/>
                <a:satMod val="180000"/>
              </a:schemeClr>
            </a:gs>
            <a:gs pos="50000">
              <a:schemeClr val="accent4">
                <a:hueOff val="243608"/>
                <a:satOff val="-4214"/>
                <a:lumOff val="-902"/>
                <a:alphaOff val="0"/>
                <a:shade val="45000"/>
                <a:satMod val="170000"/>
              </a:schemeClr>
            </a:gs>
            <a:gs pos="70000">
              <a:schemeClr val="accent4">
                <a:hueOff val="243608"/>
                <a:satOff val="-4214"/>
                <a:lumOff val="-90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243608"/>
                <a:satOff val="-4214"/>
                <a:lumOff val="-90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向量组的相关性</a:t>
          </a:r>
          <a:endParaRPr lang="zh-CN" altLang="en-US" sz="1500" kern="1200" dirty="0"/>
        </a:p>
      </dsp:txBody>
      <dsp:txXfrm>
        <a:off x="1748089" y="2468170"/>
        <a:ext cx="791452" cy="791452"/>
      </dsp:txXfrm>
    </dsp:sp>
    <dsp:sp modelId="{961AF707-F185-485B-B2E3-1CAF153C3E57}">
      <dsp:nvSpPr>
        <dsp:cNvPr id="0" name=""/>
        <dsp:cNvSpPr/>
      </dsp:nvSpPr>
      <dsp:spPr>
        <a:xfrm rot="1906002">
          <a:off x="4139453" y="2470371"/>
          <a:ext cx="597663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597663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23343" y="2469011"/>
        <a:ext cx="29883" cy="29883"/>
      </dsp:txXfrm>
    </dsp:sp>
    <dsp:sp modelId="{FF8C6E7C-6539-4244-82C3-0F989CB03677}">
      <dsp:nvSpPr>
        <dsp:cNvPr id="0" name=""/>
        <dsp:cNvSpPr/>
      </dsp:nvSpPr>
      <dsp:spPr>
        <a:xfrm>
          <a:off x="4608516" y="2376265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487216"/>
                <a:satOff val="-8429"/>
                <a:lumOff val="-1804"/>
                <a:alphaOff val="0"/>
                <a:shade val="15000"/>
                <a:satMod val="180000"/>
              </a:schemeClr>
            </a:gs>
            <a:gs pos="50000">
              <a:schemeClr val="accent4">
                <a:hueOff val="487216"/>
                <a:satOff val="-8429"/>
                <a:lumOff val="-1804"/>
                <a:alphaOff val="0"/>
                <a:shade val="45000"/>
                <a:satMod val="170000"/>
              </a:schemeClr>
            </a:gs>
            <a:gs pos="70000">
              <a:schemeClr val="accent4">
                <a:hueOff val="487216"/>
                <a:satOff val="-8429"/>
                <a:lumOff val="-18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87216"/>
                <a:satOff val="-8429"/>
                <a:lumOff val="-180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方程组的求解</a:t>
          </a:r>
          <a:endParaRPr lang="zh-CN" altLang="en-US" sz="1500" kern="1200" dirty="0"/>
        </a:p>
      </dsp:txBody>
      <dsp:txXfrm>
        <a:off x="4772431" y="2540180"/>
        <a:ext cx="791452" cy="791452"/>
      </dsp:txXfrm>
    </dsp:sp>
    <dsp:sp modelId="{6CA87A89-611E-41C3-A80B-7AEC4E472760}">
      <dsp:nvSpPr>
        <dsp:cNvPr id="0" name=""/>
        <dsp:cNvSpPr/>
      </dsp:nvSpPr>
      <dsp:spPr>
        <a:xfrm rot="19964142">
          <a:off x="4176832" y="1642278"/>
          <a:ext cx="522902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522902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25210" y="1642788"/>
        <a:ext cx="26145" cy="26145"/>
      </dsp:txXfrm>
    </dsp:sp>
    <dsp:sp modelId="{A70A8B15-4A16-4B06-AF24-0DFB9875144F}">
      <dsp:nvSpPr>
        <dsp:cNvPr id="0" name=""/>
        <dsp:cNvSpPr/>
      </dsp:nvSpPr>
      <dsp:spPr>
        <a:xfrm>
          <a:off x="4608513" y="720080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730824"/>
                <a:satOff val="-12643"/>
                <a:lumOff val="-2706"/>
                <a:alphaOff val="0"/>
                <a:shade val="15000"/>
                <a:satMod val="180000"/>
              </a:schemeClr>
            </a:gs>
            <a:gs pos="50000">
              <a:schemeClr val="accent4">
                <a:hueOff val="730824"/>
                <a:satOff val="-12643"/>
                <a:lumOff val="-2706"/>
                <a:alphaOff val="0"/>
                <a:shade val="45000"/>
                <a:satMod val="170000"/>
              </a:schemeClr>
            </a:gs>
            <a:gs pos="70000">
              <a:schemeClr val="accent4">
                <a:hueOff val="730824"/>
                <a:satOff val="-12643"/>
                <a:lumOff val="-27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730824"/>
                <a:satOff val="-12643"/>
                <a:lumOff val="-27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矩阵方程求解</a:t>
          </a:r>
          <a:endParaRPr lang="zh-CN" altLang="en-US" sz="1500" kern="1200" dirty="0"/>
        </a:p>
      </dsp:txBody>
      <dsp:txXfrm>
        <a:off x="4772428" y="883995"/>
        <a:ext cx="791452" cy="791452"/>
      </dsp:txXfrm>
    </dsp:sp>
    <dsp:sp modelId="{B7095BA9-5CA0-407C-8790-E7B2B5AC7A45}">
      <dsp:nvSpPr>
        <dsp:cNvPr id="0" name=""/>
        <dsp:cNvSpPr/>
      </dsp:nvSpPr>
      <dsp:spPr>
        <a:xfrm rot="5522363">
          <a:off x="3505192" y="2754597"/>
          <a:ext cx="354009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54009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673347" y="2759329"/>
        <a:ext cx="17700" cy="17700"/>
      </dsp:txXfrm>
    </dsp:sp>
    <dsp:sp modelId="{C6E11E66-DCE3-48B7-9BDC-957A34C10CFC}">
      <dsp:nvSpPr>
        <dsp:cNvPr id="0" name=""/>
        <dsp:cNvSpPr/>
      </dsp:nvSpPr>
      <dsp:spPr>
        <a:xfrm>
          <a:off x="3096341" y="2944717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974432"/>
                <a:satOff val="-16858"/>
                <a:lumOff val="-3608"/>
                <a:alphaOff val="0"/>
                <a:shade val="15000"/>
                <a:satMod val="180000"/>
              </a:schemeClr>
            </a:gs>
            <a:gs pos="50000">
              <a:schemeClr val="accent4">
                <a:hueOff val="974432"/>
                <a:satOff val="-16858"/>
                <a:lumOff val="-3608"/>
                <a:alphaOff val="0"/>
                <a:shade val="45000"/>
                <a:satMod val="170000"/>
              </a:schemeClr>
            </a:gs>
            <a:gs pos="70000">
              <a:schemeClr val="accent4">
                <a:hueOff val="974432"/>
                <a:satOff val="-16858"/>
                <a:lumOff val="-360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974432"/>
                <a:satOff val="-16858"/>
                <a:lumOff val="-360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极大无关组或基底</a:t>
          </a:r>
          <a:endParaRPr lang="zh-CN" altLang="en-US" sz="1500" kern="1200" dirty="0"/>
        </a:p>
      </dsp:txBody>
      <dsp:txXfrm>
        <a:off x="3260256" y="3108632"/>
        <a:ext cx="791452" cy="791452"/>
      </dsp:txXfrm>
    </dsp:sp>
    <dsp:sp modelId="{6440633A-D1D4-43C4-A550-1DB761EFF1B1}">
      <dsp:nvSpPr>
        <dsp:cNvPr id="0" name=""/>
        <dsp:cNvSpPr/>
      </dsp:nvSpPr>
      <dsp:spPr>
        <a:xfrm rot="12600000">
          <a:off x="2908605" y="1654155"/>
          <a:ext cx="337769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337769" y="1358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69045" y="1659292"/>
        <a:ext cx="16888" cy="16888"/>
      </dsp:txXfrm>
    </dsp:sp>
    <dsp:sp modelId="{2264C846-455C-4B38-8207-934109CC4045}">
      <dsp:nvSpPr>
        <dsp:cNvPr id="0" name=""/>
        <dsp:cNvSpPr/>
      </dsp:nvSpPr>
      <dsp:spPr>
        <a:xfrm>
          <a:off x="1886926" y="743832"/>
          <a:ext cx="1119282" cy="1119282"/>
        </a:xfrm>
        <a:prstGeom prst="ellipse">
          <a:avLst/>
        </a:prstGeom>
        <a:gradFill rotWithShape="0">
          <a:gsLst>
            <a:gs pos="0">
              <a:schemeClr val="accent4">
                <a:hueOff val="1218040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40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40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40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500" kern="1200" dirty="0" smtClean="0"/>
            <a:t>可逆矩阵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2050841" y="907747"/>
        <a:ext cx="791452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e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emf"/><Relationship Id="rId1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1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Relationship Id="rId6" Type="http://schemas.openxmlformats.org/officeDocument/2006/relationships/image" Target="../media/image20.wmf"/><Relationship Id="rId5" Type="http://schemas.openxmlformats.org/officeDocument/2006/relationships/image" Target="../media/image18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4" Type="http://schemas.openxmlformats.org/officeDocument/2006/relationships/image" Target="../media/image2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5" Type="http://schemas.openxmlformats.org/officeDocument/2006/relationships/image" Target="../media/image216.wmf"/><Relationship Id="rId4" Type="http://schemas.openxmlformats.org/officeDocument/2006/relationships/image" Target="../media/image22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7" Type="http://schemas.openxmlformats.org/officeDocument/2006/relationships/image" Target="../media/image233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26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10" Type="http://schemas.openxmlformats.org/officeDocument/2006/relationships/image" Target="../media/image232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emf"/><Relationship Id="rId7" Type="http://schemas.openxmlformats.org/officeDocument/2006/relationships/image" Target="../media/image258.e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e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9" Type="http://schemas.openxmlformats.org/officeDocument/2006/relationships/image" Target="../media/image260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8.wmf"/><Relationship Id="rId5" Type="http://schemas.openxmlformats.org/officeDocument/2006/relationships/image" Target="../media/image15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11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0D665-F477-456E-9E80-F39898C5633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1523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1A63-05AC-429D-856B-1A187A260EA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76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D6DDE-6BCA-479C-9857-79C526137AE6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4513-6DAC-49B9-A07E-E26E1F2D37B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4434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D24A-7CA5-4E01-8889-D8E5E46257FE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3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E6C4-63A0-4F2A-B1FF-2385CF2A5F5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37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78-49AC-4042-B573-F6AE1DEDEC1E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928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EF89A-6F18-42FF-B429-D4CA96646CF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630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BD2F-1B85-4255-A3BD-BC9C079FC773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060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7B52-D822-4F3F-9757-6765591C9E68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6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F8AA-E119-446D-829C-FFEE34C75CF2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607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0D665-F477-456E-9E80-F39898C5633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681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1A63-05AC-429D-856B-1A187A260EA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142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78B8-2C50-4EAE-8C14-DC92837E34B6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6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43B02-B761-451C-A404-FE8F8EE3A55D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771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18C32-1241-47D8-9D7F-2AFEBF4E2BE3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F124A-7BCF-4D93-BDE0-424E601A755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160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D7106-37A5-42A3-A13E-9EB6BBC9D34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0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3ED3-C84D-4A23-813C-3142B7378834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95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B68A0-C048-40EA-A788-BE7525910D83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A7C32-A991-48FD-856B-3CBD36FD116E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C27A-E049-4050-9911-7EB716A2C0A4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9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DF9D7-9B84-4C12-BDF2-55DBB636A5B6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5670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3A4AD-54F5-4DB8-B571-6465D1A6BF71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72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F475-F09D-4E16-8E1B-701321DBB034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240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6C05-813D-4335-8E19-6F365BE18634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9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9C67A-0B9F-49E9-91B2-0DA95776274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23219-D243-43E8-A788-32D30669292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6992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ED96-B057-4BD9-9D70-08AE10701C1A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80C6B-B849-42BD-9D1D-B3560EA8C5E2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04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C808E-8867-4BF9-AA47-EDE2C6A23DB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0EB7-0188-4972-9634-A219F446A7C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55765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B2B5E-5AE5-4914-84A6-79CB549B805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766BC-2C3D-4946-BAA9-F3F9AACCC87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5627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0F5B-AE15-45CF-A118-3D1475D91D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43A9-F494-4DD1-B1F3-264213C4D16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1995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CA488-1A31-4DA6-8477-D36AF1365CD9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F613-F222-4B06-BF91-63890B52FAC5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51097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A970-5E9A-4D26-8F8A-4E635C6CD6AB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B5573-7F7F-4BFD-B930-6DC735B21CC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3163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AC1B-4A14-44D7-B823-E03327F39ED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4AA7-2BB8-4999-8592-316ECE095CB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35066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C9B26-8A8F-4DBC-98C9-3141F5372E8B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C5378-3798-4AAD-BFEA-AC009FEE39C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41245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733DD-61DD-4570-8BC1-9D825801F4E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459F6-620E-418F-8F5E-1DD64F74D7BC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33965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8514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A7C32-A991-48FD-856B-3CBD36FD116E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C27A-E049-4050-9911-7EB716A2C0A4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3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9C67A-0B9F-49E9-91B2-0DA95776274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23219-D243-43E8-A788-32D30669292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46318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ED96-B057-4BD9-9D70-08AE10701C1A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80C6B-B849-42BD-9D1D-B3560EA8C5E2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C808E-8867-4BF9-AA47-EDE2C6A23DB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0EB7-0188-4972-9634-A219F446A7C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54228"/>
      </p:ext>
    </p:extLst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B2B5E-5AE5-4914-84A6-79CB549B805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766BC-2C3D-4946-BAA9-F3F9AACCC87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98958"/>
      </p:ext>
    </p:extLst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0F5B-AE15-45CF-A118-3D1475D91D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43A9-F494-4DD1-B1F3-264213C4D16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17715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CA488-1A31-4DA6-8477-D36AF1365CD9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F613-F222-4B06-BF91-63890B52FAC5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7902"/>
      </p:ext>
    </p:extLst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A970-5E9A-4D26-8F8A-4E635C6CD6AB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B5573-7F7F-4BFD-B930-6DC735B21CC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82162"/>
      </p:ext>
    </p:extLst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AC1B-4A14-44D7-B823-E03327F39ED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4AA7-2BB8-4999-8592-316ECE095CB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01152"/>
      </p:ext>
    </p:extLst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C9B26-8A8F-4DBC-98C9-3141F5372E8B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C5378-3798-4AAD-BFEA-AC009FEE39C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5889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733DD-61DD-4570-8BC1-9D825801F4E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12/16/2021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459F6-620E-418F-8F5E-1DD64F74D7BC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39774"/>
      </p:ext>
    </p:extLst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53240"/>
      </p:ext>
    </p:extLst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1BCCB-C833-424A-844D-8D8BC49547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927"/>
      </p:ext>
    </p:extLst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5FC92-C09D-43E3-8CF3-C2C00521C4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8700"/>
      </p:ext>
    </p:extLst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5DE0D-28DB-4B8D-99D9-302B47401C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5449"/>
      </p:ext>
    </p:extLst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60CD9-9FCC-4D49-AA72-4308D6288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516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DD537-9AED-42FB-B0A3-99AC11DE1A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9815"/>
      </p:ext>
    </p:extLst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12558-DEF0-43EF-AA2D-EA77DD60A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1291"/>
      </p:ext>
    </p:extLst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BBECF-7BD1-483F-8CD2-3458A5B49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0460"/>
      </p:ext>
    </p:extLst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A69C6-382D-41BC-8DEF-B1B02A598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0018"/>
      </p:ext>
    </p:extLst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515B1-FC79-43A8-B970-B4AF6AB1E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59495"/>
      </p:ext>
    </p:extLst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48D32-6411-470C-B88C-1A920B9C20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8213"/>
      </p:ext>
    </p:extLst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42502-387A-47AF-817C-F71F7FEE7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2020"/>
      </p:ext>
    </p:extLst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5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6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7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0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158AB-8560-4794-8404-55204EE0808F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C675E-9290-4DEB-976D-D14F5A168A53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04265"/>
      </p:ext>
    </p:extLst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AEF42-2E57-4611-A3A0-610DAE47ABDF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24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C4C07-0016-42CA-96B6-EB19DF9C0C5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37805"/>
      </p:ext>
    </p:extLst>
  </p:cSld>
  <p:clrMapOvr>
    <a:masterClrMapping/>
  </p:clrMapOvr>
  <p:transition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9FE1-6321-47E8-BEA1-FB88BBE6ECF4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21598"/>
      </p:ext>
    </p:extLst>
  </p:cSld>
  <p:clrMapOvr>
    <a:masterClrMapping/>
  </p:clrMapOvr>
  <p:transition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5360-99BC-4E2C-AC3C-8A974EB2B10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53151"/>
      </p:ext>
    </p:extLst>
  </p:cSld>
  <p:clrMapOvr>
    <a:masterClrMapping/>
  </p:clrMapOvr>
  <p:transition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2EDE-323B-44BA-B45D-FD68080F1A40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02229"/>
      </p:ext>
    </p:extLst>
  </p:cSld>
  <p:clrMapOvr>
    <a:masterClrMapping/>
  </p:clrMapOvr>
  <p:transition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F9F1-748F-4650-ABD1-7BDCC11AB0BA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58784"/>
      </p:ext>
    </p:extLst>
  </p:cSld>
  <p:clrMapOvr>
    <a:masterClrMapping/>
  </p:clrMapOvr>
  <p:transition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A1EBF-986D-4C6C-A24B-C30F4E31C1EA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52249"/>
      </p:ext>
    </p:extLst>
  </p:cSld>
  <p:clrMapOvr>
    <a:masterClrMapping/>
  </p:clrMapOvr>
  <p:transition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C9084-9F13-4D16-9D6D-08C43E4D8942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91514"/>
      </p:ext>
    </p:extLst>
  </p:cSld>
  <p:clrMapOvr>
    <a:masterClrMapping/>
  </p:clrMapOvr>
  <p:transition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7302C-8507-4E98-B999-2194409C4C20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3427"/>
      </p:ext>
    </p:extLst>
  </p:cSld>
  <p:clrMapOvr>
    <a:masterClrMapping/>
  </p:clrMapOvr>
  <p:transition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3E4E-716F-464A-9B51-6FF061684B3A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7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21784-2172-4291-A2F5-2872146CBE7E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8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EBAB-7F5B-4A9B-AFC5-748E69DBE13B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62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7E2E-5DA7-4B70-9DC7-B74047AB1E2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036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10123-2050-45FA-AFE0-F8C47C99B79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9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B369-5EB1-48FB-BB6A-1470B5EA601D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37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7A55B-58BC-4183-A734-E026A3379301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949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382DC-F70E-49E8-B6D3-B8755A4A8BD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315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6EBC-CAF5-4930-B488-151464F4A42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52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5AF1-DFED-461F-A218-C289A6619F7A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969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FED07-2CD3-49AE-A2A1-E3662991E89D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655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3E4E-716F-464A-9B51-6FF061684B3A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7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21784-2172-4291-A2F5-2872146CBE7E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80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EBAB-7F5B-4A9B-AFC5-748E69DBE13B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0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7E2E-5DA7-4B70-9DC7-B74047AB1E2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09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10123-2050-45FA-AFE0-F8C47C99B79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890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B369-5EB1-48FB-BB6A-1470B5EA601D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226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7A55B-58BC-4183-A734-E026A3379301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046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382DC-F70E-49E8-B6D3-B8755A4A8BD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575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6EBC-CAF5-4930-B488-151464F4A42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086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5AF1-DFED-461F-A218-C289A6619F7A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546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FED07-2CD3-49AE-A2A1-E3662991E89D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D6DDE-6BCA-479C-9857-79C526137AE6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3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4513-6DAC-49B9-A07E-E26E1F2D37B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10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D24A-7CA5-4E01-8889-D8E5E46257FE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3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E6C4-63A0-4F2A-B1FF-2385CF2A5F5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611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78-49AC-4042-B573-F6AE1DEDEC1E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432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EF89A-6F18-42FF-B429-D4CA96646CF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514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BD2F-1B85-4255-A3BD-BC9C079FC773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71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7B52-D822-4F3F-9757-6765591C9E68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710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F8AA-E119-446D-829C-FFEE34C75CF2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6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0D665-F477-456E-9E80-F39898C5633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4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1A63-05AC-429D-856B-1A187A260EA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74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D6DDE-6BCA-479C-9857-79C526137AE6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4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4513-6DAC-49B9-A07E-E26E1F2D37B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041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D24A-7CA5-4E01-8889-D8E5E46257FE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94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E6C4-63A0-4F2A-B1FF-2385CF2A5F5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409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78-49AC-4042-B573-F6AE1DEDEC1E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151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EF89A-6F18-42FF-B429-D4CA96646CF9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357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BD2F-1B85-4255-A3BD-BC9C079FC773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532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7B52-D822-4F3F-9757-6765591C9E68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06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F8AA-E119-446D-829C-FFEE34C75CF2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F1DDCE-6F95-4696-8D4C-4B928938B85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E2E500-7972-4233-A677-4E403B498E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536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5E6762-E857-4C7F-9AA8-C45405C790A1}" type="slidenum">
              <a:rPr lang="en-US" altLang="zh-CN" b="1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5369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23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741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3BD0C9-F0C2-4962-9148-7C04F9E94685}" type="slidenum">
              <a:rPr lang="en-US" altLang="zh-CN" b="1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7417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26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710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710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FCED6-EE2B-40CD-A3CF-66DDF4CE3437}" type="datetimeFigureOut">
              <a:rPr lang="en-US" b="1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12/16/2021</a:t>
            </a:fld>
            <a:endParaRPr lang="en-US" b="1" dirty="0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49A530-504F-4335-B616-E0B9196339AE}" type="slidenum">
              <a:rPr lang="en-US" b="1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grpSp>
        <p:nvGrpSpPr>
          <p:cNvPr id="4711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4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7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710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710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FCED6-EE2B-40CD-A3CF-66DDF4CE3437}" type="datetimeFigureOut">
              <a:rPr lang="en-US" b="1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12/16/2021</a:t>
            </a:fld>
            <a:endParaRPr lang="en-US" b="1" dirty="0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49A530-504F-4335-B616-E0B9196339AE}" type="slidenum">
              <a:rPr lang="en-US" b="1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grpSp>
        <p:nvGrpSpPr>
          <p:cNvPr id="4711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4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prstClr val="black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6"/>
          <p:cNvSpPr>
            <a:spLocks noChangeArrowheads="1"/>
          </p:cNvSpPr>
          <p:nvPr/>
        </p:nvSpPr>
        <p:spPr bwMode="auto">
          <a:xfrm>
            <a:off x="-7938" y="-6350"/>
            <a:ext cx="9161463" cy="1039813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7" name="任意多边形 7"/>
          <p:cNvSpPr>
            <a:spLocks noChangeArrowheads="1"/>
          </p:cNvSpPr>
          <p:nvPr/>
        </p:nvSpPr>
        <p:spPr bwMode="auto">
          <a:xfrm>
            <a:off x="4381500" y="-6350"/>
            <a:ext cx="4762500" cy="636588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8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031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9EAEABC-77A7-4B3C-899B-CA24093B6DD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smtClean="0">
              <a:latin typeface="Arial" pitchFamily="34" charset="0"/>
            </a:endParaRPr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-17463" y="203200"/>
            <a:ext cx="9178926" cy="647700"/>
            <a:chOff x="0" y="0"/>
            <a:chExt cx="9180548" cy="649224"/>
          </a:xfrm>
        </p:grpSpPr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12954" y="-228119"/>
              <a:ext cx="9137939" cy="1050979"/>
              <a:chOff x="0" y="0"/>
              <a:chExt cx="9137904" cy="1048512"/>
            </a:xfrm>
          </p:grpSpPr>
          <p:pic>
            <p:nvPicPr>
              <p:cNvPr id="1035" name="任意多边形 11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37904" cy="1048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6" name="Text Box 12"/>
              <p:cNvSpPr txBox="1">
                <a:spLocks noChangeArrowheads="1"/>
              </p:cNvSpPr>
              <p:nvPr/>
            </p:nvSpPr>
            <p:spPr bwMode="auto">
              <a:xfrm rot="21435692">
                <a:off x="-23195" y="44684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7" name="Group 13"/>
            <p:cNvGrpSpPr>
              <a:grpSpLocks/>
            </p:cNvGrpSpPr>
            <p:nvPr/>
          </p:nvGrpSpPr>
          <p:grpSpPr bwMode="auto">
            <a:xfrm>
              <a:off x="12954" y="-154795"/>
              <a:ext cx="9156227" cy="910441"/>
              <a:chOff x="0" y="0"/>
              <a:chExt cx="9156192" cy="908304"/>
            </a:xfrm>
          </p:grpSpPr>
          <p:pic>
            <p:nvPicPr>
              <p:cNvPr id="1038" name="任意多边形 12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6192" cy="908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5"/>
              <p:cNvSpPr txBox="1">
                <a:spLocks noChangeArrowheads="1"/>
              </p:cNvSpPr>
              <p:nvPr/>
            </p:nvSpPr>
            <p:spPr bwMode="auto">
              <a:xfrm rot="21435692">
                <a:off x="-15618" y="447211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4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100">
          <a:solidFill>
            <a:schemeClr val="tx1"/>
          </a:solidFill>
          <a:latin typeface="+mn-lt"/>
          <a:ea typeface="+mn-ea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741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409271-6F75-458E-B86F-ED57A90E347B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7417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4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4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211D77-E197-49A3-9F11-8C5C194127B0}" type="slidenum">
              <a:rPr lang="en-US" altLang="zh-CN" b="1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9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211D77-E197-49A3-9F11-8C5C194127B0}" type="slidenum">
              <a:rPr lang="en-US" altLang="zh-CN" b="1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30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536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5E6762-E857-4C7F-9AA8-C45405C790A1}" type="slidenum">
              <a:rPr lang="en-US" altLang="zh-CN" b="1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5369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1536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5E6762-E857-4C7F-9AA8-C45405C790A1}" type="slidenum">
              <a:rPr lang="en-US" altLang="zh-CN" b="1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5369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8.wmf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7.gi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0.wmf"/><Relationship Id="rId10" Type="http://schemas.openxmlformats.org/officeDocument/2006/relationships/image" Target="../media/image19.wmf"/><Relationship Id="rId19" Type="http://schemas.openxmlformats.org/officeDocument/2006/relationships/image" Target="../media/image2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7.gif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7.gi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5.wmf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28.wmf"/><Relationship Id="rId10" Type="http://schemas.openxmlformats.org/officeDocument/2006/relationships/image" Target="../media/image11.wmf"/><Relationship Id="rId19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29.wmf"/><Relationship Id="rId17" Type="http://schemas.openxmlformats.org/officeDocument/2006/relationships/image" Target="../media/image7.gi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49.wmf"/><Relationship Id="rId18" Type="http://schemas.openxmlformats.org/officeDocument/2006/relationships/image" Target="../media/image51.wmf"/><Relationship Id="rId3" Type="http://schemas.openxmlformats.org/officeDocument/2006/relationships/image" Target="../media/image7.gi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7.wmf"/><Relationship Id="rId9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75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38" Type="http://schemas.openxmlformats.org/officeDocument/2006/relationships/image" Target="../media/image77.wmf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66.w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37" Type="http://schemas.openxmlformats.org/officeDocument/2006/relationships/oleObject" Target="../embeddings/oleObject93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72.wmf"/><Relationship Id="rId36" Type="http://schemas.openxmlformats.org/officeDocument/2006/relationships/image" Target="../media/image76.e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73.wmf"/><Relationship Id="rId35" Type="http://schemas.openxmlformats.org/officeDocument/2006/relationships/oleObject" Target="../embeddings/oleObject9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7.gi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image" Target="../media/image87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3.wmf"/><Relationship Id="rId22" Type="http://schemas.openxmlformats.org/officeDocument/2006/relationships/oleObject" Target="../embeddings/oleObject10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02.wmf"/><Relationship Id="rId19" Type="http://schemas.openxmlformats.org/officeDocument/2006/relationships/image" Target="../media/image7.gi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09.wmf"/><Relationship Id="rId19" Type="http://schemas.openxmlformats.org/officeDocument/2006/relationships/image" Target="../media/image7.gi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17.wmf"/><Relationship Id="rId19" Type="http://schemas.openxmlformats.org/officeDocument/2006/relationships/image" Target="../media/image7.gi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8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1.wmf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152.bin"/><Relationship Id="rId10" Type="http://schemas.openxmlformats.org/officeDocument/2006/relationships/oleObject" Target="../embeddings/oleObject155.bin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7.gif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4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6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5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5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8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6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image" Target="../media/image7.gif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7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image" Target="../media/image7.gif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01.bin"/><Relationship Id="rId14" Type="http://schemas.openxmlformats.org/officeDocument/2006/relationships/oleObject" Target="../embeddings/oleObject20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7.gi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8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9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" Type="http://schemas.openxmlformats.org/officeDocument/2006/relationships/oleObject" Target="../embeddings/oleObject219.bin"/><Relationship Id="rId21" Type="http://schemas.openxmlformats.org/officeDocument/2006/relationships/image" Target="../media/image204.wmf"/><Relationship Id="rId7" Type="http://schemas.openxmlformats.org/officeDocument/2006/relationships/oleObject" Target="../embeddings/oleObject221.bin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202.wmf"/><Relationship Id="rId25" Type="http://schemas.openxmlformats.org/officeDocument/2006/relationships/image" Target="../media/image206.wmf"/><Relationship Id="rId2" Type="http://schemas.openxmlformats.org/officeDocument/2006/relationships/slideLayout" Target="../slideLayouts/slideLayout86.xml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7.wmf"/><Relationship Id="rId11" Type="http://schemas.openxmlformats.org/officeDocument/2006/relationships/image" Target="../media/image7.gif"/><Relationship Id="rId24" Type="http://schemas.openxmlformats.org/officeDocument/2006/relationships/oleObject" Target="../embeddings/oleObject229.bin"/><Relationship Id="rId5" Type="http://schemas.openxmlformats.org/officeDocument/2006/relationships/oleObject" Target="../embeddings/oleObject220.bin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10" Type="http://schemas.openxmlformats.org/officeDocument/2006/relationships/image" Target="../media/image199.wmf"/><Relationship Id="rId19" Type="http://schemas.openxmlformats.org/officeDocument/2006/relationships/image" Target="../media/image203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22.bin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20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.gif"/><Relationship Id="rId4" Type="http://schemas.openxmlformats.org/officeDocument/2006/relationships/image" Target="../media/image20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3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image" Target="../media/image7.gif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1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1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4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10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5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32.wmf"/><Relationship Id="rId17" Type="http://schemas.openxmlformats.org/officeDocument/2006/relationships/image" Target="../media/image7.gif"/><Relationship Id="rId2" Type="http://schemas.openxmlformats.org/officeDocument/2006/relationships/slideLayout" Target="../slideLayouts/slideLayout108.xml"/><Relationship Id="rId16" Type="http://schemas.openxmlformats.org/officeDocument/2006/relationships/image" Target="../media/image233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2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41.wmf"/><Relationship Id="rId3" Type="http://schemas.openxmlformats.org/officeDocument/2006/relationships/oleObject" Target="../embeddings/oleObject259.bin"/><Relationship Id="rId21" Type="http://schemas.openxmlformats.org/officeDocument/2006/relationships/image" Target="../media/image7.gif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108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image" Target="../media/image232.wmf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39.wmf"/><Relationship Id="rId22" Type="http://schemas.openxmlformats.org/officeDocument/2006/relationships/oleObject" Target="../embeddings/oleObject26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119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7.gif"/><Relationship Id="rId4" Type="http://schemas.openxmlformats.org/officeDocument/2006/relationships/image" Target="../media/image24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119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4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119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image" Target="../media/image7.gif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5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oleObject" Target="../embeddings/oleObject283.bin"/><Relationship Id="rId18" Type="http://schemas.openxmlformats.org/officeDocument/2006/relationships/oleObject" Target="../embeddings/oleObject286.bin"/><Relationship Id="rId3" Type="http://schemas.openxmlformats.org/officeDocument/2006/relationships/oleObject" Target="../embeddings/oleObject278.bin"/><Relationship Id="rId21" Type="http://schemas.openxmlformats.org/officeDocument/2006/relationships/image" Target="../media/image260.emf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56.wmf"/><Relationship Id="rId17" Type="http://schemas.openxmlformats.org/officeDocument/2006/relationships/image" Target="../media/image258.emf"/><Relationship Id="rId2" Type="http://schemas.openxmlformats.org/officeDocument/2006/relationships/slideLayout" Target="../slideLayouts/slideLayout119.xml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55.wmf"/><Relationship Id="rId19" Type="http://schemas.openxmlformats.org/officeDocument/2006/relationships/image" Target="../media/image259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57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11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9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7.wmf"/><Relationship Id="rId10" Type="http://schemas.openxmlformats.org/officeDocument/2006/relationships/image" Target="../media/image11.wmf"/><Relationship Id="rId19" Type="http://schemas.openxmlformats.org/officeDocument/2006/relationships/image" Target="../media/image7.gi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829761"/>
          </a:xfrm>
        </p:spPr>
        <p:txBody>
          <a:bodyPr/>
          <a:lstStyle/>
          <a:p>
            <a:pPr algn="ctr"/>
            <a:r>
              <a:rPr lang="zh-CN" alt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学习线性代数的方法</a:t>
            </a:r>
            <a:endParaRPr lang="zh-CN" altLang="en-US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140968"/>
            <a:ext cx="7774632" cy="11997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从例题</a:t>
            </a:r>
            <a:r>
              <a:rPr lang="zh-CN" altLang="en-US" b="1" dirty="0" smtClean="0"/>
              <a:t>中发现知识点的联系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主讲人：曹洋波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19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5" name="Group 2"/>
          <p:cNvGrpSpPr>
            <a:grpSpLocks/>
          </p:cNvGrpSpPr>
          <p:nvPr/>
        </p:nvGrpSpPr>
        <p:grpSpPr bwMode="auto">
          <a:xfrm>
            <a:off x="838200" y="896938"/>
            <a:ext cx="6210300" cy="2603500"/>
            <a:chOff x="336" y="240"/>
            <a:chExt cx="3912" cy="1640"/>
          </a:xfrm>
        </p:grpSpPr>
        <p:graphicFrame>
          <p:nvGraphicFramePr>
            <p:cNvPr id="11269" name="Object 3"/>
            <p:cNvGraphicFramePr>
              <a:graphicFrameLocks noChangeAspect="1"/>
            </p:cNvGraphicFramePr>
            <p:nvPr/>
          </p:nvGraphicFramePr>
          <p:xfrm>
            <a:off x="1440" y="288"/>
            <a:ext cx="2164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3" imgW="3632040" imgH="2577960" progId="Equation.3">
                    <p:embed/>
                  </p:oleObj>
                </mc:Choice>
                <mc:Fallback>
                  <p:oleObj name="Equation" r:id="rId3" imgW="3632040" imgH="257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"/>
                          <a:ext cx="2164" cy="1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3" name="Group 4"/>
            <p:cNvGrpSpPr>
              <a:grpSpLocks/>
            </p:cNvGrpSpPr>
            <p:nvPr/>
          </p:nvGrpSpPr>
          <p:grpSpPr bwMode="auto">
            <a:xfrm>
              <a:off x="336" y="1152"/>
              <a:ext cx="655" cy="61"/>
              <a:chOff x="1440" y="3216"/>
              <a:chExt cx="816" cy="48"/>
            </a:xfrm>
          </p:grpSpPr>
          <p:sp>
            <p:nvSpPr>
              <p:cNvPr id="11295" name="Line 5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1296" name="Line 6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1284" name="Rectangle 7"/>
            <p:cNvSpPr>
              <a:spLocks noChangeArrowheads="1"/>
            </p:cNvSpPr>
            <p:nvPr/>
          </p:nvSpPr>
          <p:spPr bwMode="auto">
            <a:xfrm>
              <a:off x="1488" y="288"/>
              <a:ext cx="2112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1270" name="Object 8"/>
            <p:cNvGraphicFramePr>
              <a:graphicFrameLocks noChangeAspect="1"/>
            </p:cNvGraphicFramePr>
            <p:nvPr/>
          </p:nvGraphicFramePr>
          <p:xfrm>
            <a:off x="3648" y="240"/>
            <a:ext cx="6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5" imgW="952200" imgH="406080" progId="Equation.3">
                    <p:embed/>
                  </p:oleObj>
                </mc:Choice>
                <mc:Fallback>
                  <p:oleObj name="Equation" r:id="rId5" imgW="9522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"/>
                          <a:ext cx="6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5" name="Group 9"/>
            <p:cNvGrpSpPr>
              <a:grpSpLocks/>
            </p:cNvGrpSpPr>
            <p:nvPr/>
          </p:nvGrpSpPr>
          <p:grpSpPr bwMode="auto">
            <a:xfrm>
              <a:off x="3600" y="480"/>
              <a:ext cx="584" cy="912"/>
              <a:chOff x="4080" y="2448"/>
              <a:chExt cx="584" cy="912"/>
            </a:xfrm>
          </p:grpSpPr>
          <p:grpSp>
            <p:nvGrpSpPr>
              <p:cNvPr id="11291" name="Group 10"/>
              <p:cNvGrpSpPr>
                <a:grpSpLocks/>
              </p:cNvGrpSpPr>
              <p:nvPr/>
            </p:nvGrpSpPr>
            <p:grpSpPr bwMode="auto">
              <a:xfrm>
                <a:off x="4080" y="2448"/>
                <a:ext cx="384" cy="912"/>
                <a:chOff x="4032" y="2256"/>
                <a:chExt cx="432" cy="240"/>
              </a:xfrm>
            </p:grpSpPr>
            <p:sp>
              <p:nvSpPr>
                <p:cNvPr id="11292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225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1293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129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128" y="249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graphicFrame>
            <p:nvGraphicFramePr>
              <p:cNvPr id="11274" name="Object 14"/>
              <p:cNvGraphicFramePr>
                <a:graphicFrameLocks noChangeAspect="1"/>
              </p:cNvGraphicFramePr>
              <p:nvPr/>
            </p:nvGraphicFramePr>
            <p:xfrm>
              <a:off x="4464" y="2880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4" name="Equation" r:id="rId7" imgW="317160" imgH="317160" progId="Equation.3">
                      <p:embed/>
                    </p:oleObj>
                  </mc:Choice>
                  <mc:Fallback>
                    <p:oleObj name="Equation" r:id="rId7" imgW="3171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880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71" name="Object 15"/>
            <p:cNvGraphicFramePr>
              <a:graphicFrameLocks noChangeAspect="1"/>
            </p:cNvGraphicFramePr>
            <p:nvPr/>
          </p:nvGraphicFramePr>
          <p:xfrm>
            <a:off x="384" y="864"/>
            <a:ext cx="6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Equation" r:id="rId9" imgW="1002960" imgH="419040" progId="Equation.3">
                    <p:embed/>
                  </p:oleObj>
                </mc:Choice>
                <mc:Fallback>
                  <p:oleObj name="Equation" r:id="rId9" imgW="1002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64"/>
                          <a:ext cx="6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6"/>
            <p:cNvGraphicFramePr>
              <a:graphicFrameLocks noChangeAspect="1"/>
            </p:cNvGraphicFramePr>
            <p:nvPr/>
          </p:nvGraphicFramePr>
          <p:xfrm>
            <a:off x="816" y="288"/>
            <a:ext cx="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Equation" r:id="rId11" imgW="939600" imgH="406080" progId="Equation.3">
                    <p:embed/>
                  </p:oleObj>
                </mc:Choice>
                <mc:Fallback>
                  <p:oleObj name="Equation" r:id="rId11" imgW="939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8"/>
                          <a:ext cx="5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6" name="Group 17"/>
            <p:cNvGrpSpPr>
              <a:grpSpLocks/>
            </p:cNvGrpSpPr>
            <p:nvPr/>
          </p:nvGrpSpPr>
          <p:grpSpPr bwMode="auto">
            <a:xfrm>
              <a:off x="1104" y="576"/>
              <a:ext cx="480" cy="1152"/>
              <a:chOff x="1584" y="2544"/>
              <a:chExt cx="480" cy="1152"/>
            </a:xfrm>
          </p:grpSpPr>
          <p:grpSp>
            <p:nvGrpSpPr>
              <p:cNvPr id="11287" name="Group 18"/>
              <p:cNvGrpSpPr>
                <a:grpSpLocks/>
              </p:cNvGrpSpPr>
              <p:nvPr/>
            </p:nvGrpSpPr>
            <p:grpSpPr bwMode="auto">
              <a:xfrm flipH="1">
                <a:off x="1584" y="2544"/>
                <a:ext cx="480" cy="1152"/>
                <a:chOff x="4032" y="2256"/>
                <a:chExt cx="432" cy="240"/>
              </a:xfrm>
            </p:grpSpPr>
            <p:sp>
              <p:nvSpPr>
                <p:cNvPr id="11288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25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1289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129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28" y="249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graphicFrame>
            <p:nvGraphicFramePr>
              <p:cNvPr id="11273" name="Object 22"/>
              <p:cNvGraphicFramePr>
                <a:graphicFrameLocks noChangeAspect="1"/>
              </p:cNvGraphicFramePr>
              <p:nvPr/>
            </p:nvGraphicFramePr>
            <p:xfrm>
              <a:off x="1584" y="3024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7" name="Equation" r:id="rId13" imgW="317160" imgH="317160" progId="Equation.3">
                      <p:embed/>
                    </p:oleObj>
                  </mc:Choice>
                  <mc:Fallback>
                    <p:oleObj name="Equation" r:id="rId13" imgW="3171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024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85719" name="Object 23"/>
          <p:cNvGraphicFramePr>
            <a:graphicFrameLocks noChangeAspect="1"/>
          </p:cNvGraphicFramePr>
          <p:nvPr/>
        </p:nvGraphicFramePr>
        <p:xfrm>
          <a:off x="2133600" y="3657600"/>
          <a:ext cx="32051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14" imgW="3466800" imgH="2577960" progId="Equation.3">
                  <p:embed/>
                </p:oleObj>
              </mc:Choice>
              <mc:Fallback>
                <p:oleObj name="Equation" r:id="rId14" imgW="346680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320516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0" name="Rectangle 24"/>
          <p:cNvSpPr>
            <a:spLocks noChangeArrowheads="1"/>
          </p:cNvSpPr>
          <p:nvPr/>
        </p:nvSpPr>
        <p:spPr bwMode="auto">
          <a:xfrm>
            <a:off x="2286000" y="4114800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5721" name="Rectangle 25"/>
          <p:cNvSpPr>
            <a:spLocks noChangeArrowheads="1"/>
          </p:cNvSpPr>
          <p:nvPr/>
        </p:nvSpPr>
        <p:spPr bwMode="auto">
          <a:xfrm>
            <a:off x="2286000" y="5105400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5722" name="Line 26"/>
          <p:cNvSpPr>
            <a:spLocks noChangeShapeType="1"/>
          </p:cNvSpPr>
          <p:nvPr/>
        </p:nvSpPr>
        <p:spPr bwMode="auto">
          <a:xfrm>
            <a:off x="5791200" y="45720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990600" y="4419600"/>
            <a:ext cx="1152525" cy="919163"/>
            <a:chOff x="960" y="1200"/>
            <a:chExt cx="726" cy="579"/>
          </a:xfrm>
        </p:grpSpPr>
        <p:grpSp>
          <p:nvGrpSpPr>
            <p:cNvPr id="11280" name="Group 28"/>
            <p:cNvGrpSpPr>
              <a:grpSpLocks/>
            </p:cNvGrpSpPr>
            <p:nvPr/>
          </p:nvGrpSpPr>
          <p:grpSpPr bwMode="auto">
            <a:xfrm>
              <a:off x="960" y="1488"/>
              <a:ext cx="631" cy="57"/>
              <a:chOff x="1440" y="3216"/>
              <a:chExt cx="816" cy="48"/>
            </a:xfrm>
          </p:grpSpPr>
          <p:sp>
            <p:nvSpPr>
              <p:cNvPr id="11281" name="Line 29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1282" name="Line 30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1267" name="Object 31"/>
            <p:cNvGraphicFramePr>
              <a:graphicFrameLocks noChangeAspect="1"/>
            </p:cNvGraphicFramePr>
            <p:nvPr/>
          </p:nvGraphicFramePr>
          <p:xfrm>
            <a:off x="1008" y="1536"/>
            <a:ext cx="67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Equation" r:id="rId16" imgW="1206360" imgH="419040" progId="Equation.3">
                    <p:embed/>
                  </p:oleObj>
                </mc:Choice>
                <mc:Fallback>
                  <p:oleObj name="Equation" r:id="rId16" imgW="1206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536"/>
                          <a:ext cx="67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32"/>
            <p:cNvGraphicFramePr>
              <a:graphicFrameLocks noChangeAspect="1"/>
            </p:cNvGraphicFramePr>
            <p:nvPr/>
          </p:nvGraphicFramePr>
          <p:xfrm>
            <a:off x="1008" y="1200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0" name="Equation" r:id="rId18" imgW="1002960" imgH="431640" progId="Equation.3">
                    <p:embed/>
                  </p:oleObj>
                </mc:Choice>
                <mc:Fallback>
                  <p:oleObj name="Equation" r:id="rId18" imgW="1002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00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298" name="Picture 34" descr="a6efce1b9d16fdfa2d2bfe09b48f8c5495ee7b95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42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8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20" grpId="0" animBg="1"/>
      <p:bldP spid="285721" grpId="0" animBg="1"/>
      <p:bldP spid="2857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1338263" y="4297363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1104840" imgH="419040" progId="Equation.3">
                  <p:embed/>
                </p:oleObj>
              </mc:Choice>
              <mc:Fallback>
                <p:oleObj name="Equation" r:id="rId3" imgW="110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297363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2590800" y="3505200"/>
          <a:ext cx="3055938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3733560" imgH="2577960" progId="Equation.3">
                  <p:embed/>
                </p:oleObj>
              </mc:Choice>
              <mc:Fallback>
                <p:oleObj name="Equation" r:id="rId5" imgW="373356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3055938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4710113"/>
            <a:ext cx="1274763" cy="88900"/>
            <a:chOff x="1440" y="3216"/>
            <a:chExt cx="816" cy="48"/>
          </a:xfrm>
        </p:grpSpPr>
        <p:sp>
          <p:nvSpPr>
            <p:cNvPr id="12311" name="Line 5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312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2819400" y="3962400"/>
            <a:ext cx="28194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638800" y="4267200"/>
            <a:ext cx="774700" cy="533400"/>
            <a:chOff x="3504" y="2688"/>
            <a:chExt cx="488" cy="336"/>
          </a:xfrm>
        </p:grpSpPr>
        <p:grpSp>
          <p:nvGrpSpPr>
            <p:cNvPr id="12307" name="Group 9"/>
            <p:cNvGrpSpPr>
              <a:grpSpLocks/>
            </p:cNvGrpSpPr>
            <p:nvPr/>
          </p:nvGrpSpPr>
          <p:grpSpPr bwMode="auto">
            <a:xfrm>
              <a:off x="3504" y="2688"/>
              <a:ext cx="288" cy="336"/>
              <a:chOff x="4032" y="2256"/>
              <a:chExt cx="432" cy="240"/>
            </a:xfrm>
          </p:grpSpPr>
          <p:sp>
            <p:nvSpPr>
              <p:cNvPr id="12308" name="Line 10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2309" name="Line 11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2310" name="Line 12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2295" name="Object 13"/>
            <p:cNvGraphicFramePr>
              <a:graphicFrameLocks noChangeAspect="1"/>
            </p:cNvGraphicFramePr>
            <p:nvPr/>
          </p:nvGraphicFramePr>
          <p:xfrm>
            <a:off x="3792" y="278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7" imgW="317160" imgH="317160" progId="Equation.3">
                    <p:embed/>
                  </p:oleObj>
                </mc:Choice>
                <mc:Fallback>
                  <p:oleObj name="Equation" r:id="rId7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784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9" name="Group 14"/>
          <p:cNvGrpSpPr>
            <a:grpSpLocks/>
          </p:cNvGrpSpPr>
          <p:nvPr/>
        </p:nvGrpSpPr>
        <p:grpSpPr bwMode="auto">
          <a:xfrm>
            <a:off x="1447800" y="831850"/>
            <a:ext cx="4800600" cy="2525713"/>
            <a:chOff x="672" y="288"/>
            <a:chExt cx="3024" cy="1591"/>
          </a:xfrm>
        </p:grpSpPr>
        <p:graphicFrame>
          <p:nvGraphicFramePr>
            <p:cNvPr id="12292" name="Object 15"/>
            <p:cNvGraphicFramePr>
              <a:graphicFrameLocks noChangeAspect="1"/>
            </p:cNvGraphicFramePr>
            <p:nvPr/>
          </p:nvGraphicFramePr>
          <p:xfrm>
            <a:off x="1392" y="288"/>
            <a:ext cx="2019" cy="1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9" imgW="3466800" imgH="2577960" progId="Equation.3">
                    <p:embed/>
                  </p:oleObj>
                </mc:Choice>
                <mc:Fallback>
                  <p:oleObj name="Equation" r:id="rId9" imgW="3466800" imgH="257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8"/>
                          <a:ext cx="2019" cy="1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1488" y="576"/>
              <a:ext cx="2208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1488" y="1200"/>
              <a:ext cx="2208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302" name="Line 18"/>
            <p:cNvSpPr>
              <a:spLocks noChangeShapeType="1"/>
            </p:cNvSpPr>
            <p:nvPr/>
          </p:nvSpPr>
          <p:spPr bwMode="auto">
            <a:xfrm>
              <a:off x="3696" y="864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pSp>
          <p:nvGrpSpPr>
            <p:cNvPr id="12303" name="Group 19"/>
            <p:cNvGrpSpPr>
              <a:grpSpLocks/>
            </p:cNvGrpSpPr>
            <p:nvPr/>
          </p:nvGrpSpPr>
          <p:grpSpPr bwMode="auto">
            <a:xfrm>
              <a:off x="672" y="768"/>
              <a:ext cx="726" cy="579"/>
              <a:chOff x="960" y="1200"/>
              <a:chExt cx="726" cy="579"/>
            </a:xfrm>
          </p:grpSpPr>
          <p:grpSp>
            <p:nvGrpSpPr>
              <p:cNvPr id="12304" name="Group 20"/>
              <p:cNvGrpSpPr>
                <a:grpSpLocks/>
              </p:cNvGrpSpPr>
              <p:nvPr/>
            </p:nvGrpSpPr>
            <p:grpSpPr bwMode="auto">
              <a:xfrm>
                <a:off x="960" y="1488"/>
                <a:ext cx="631" cy="57"/>
                <a:chOff x="1440" y="3216"/>
                <a:chExt cx="816" cy="48"/>
              </a:xfrm>
            </p:grpSpPr>
            <p:sp>
              <p:nvSpPr>
                <p:cNvPr id="12305" name="Line 2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2306" name="Line 22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graphicFrame>
            <p:nvGraphicFramePr>
              <p:cNvPr id="12293" name="Object 23"/>
              <p:cNvGraphicFramePr>
                <a:graphicFrameLocks noChangeAspect="1"/>
              </p:cNvGraphicFramePr>
              <p:nvPr/>
            </p:nvGraphicFramePr>
            <p:xfrm>
              <a:off x="1008" y="1536"/>
              <a:ext cx="678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2" name="Equation" r:id="rId11" imgW="1206360" imgH="419040" progId="Equation.3">
                      <p:embed/>
                    </p:oleObj>
                  </mc:Choice>
                  <mc:Fallback>
                    <p:oleObj name="Equation" r:id="rId11" imgW="120636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536"/>
                            <a:ext cx="678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4" name="Object 24"/>
              <p:cNvGraphicFramePr>
                <a:graphicFrameLocks noChangeAspect="1"/>
              </p:cNvGraphicFramePr>
              <p:nvPr/>
            </p:nvGraphicFramePr>
            <p:xfrm>
              <a:off x="1008" y="1200"/>
              <a:ext cx="6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3" name="Equation" r:id="rId13" imgW="1002960" imgH="431640" progId="Equation.3">
                      <p:embed/>
                    </p:oleObj>
                  </mc:Choice>
                  <mc:Fallback>
                    <p:oleObj name="Equation" r:id="rId13" imgW="100296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200"/>
                            <a:ext cx="6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2314" name="Picture 26" descr="a6efce1b9d16fdfa2d2bfe09b48f8c5495ee7b9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822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46" name="Object 2"/>
          <p:cNvGraphicFramePr>
            <a:graphicFrameLocks noChangeAspect="1"/>
          </p:cNvGraphicFramePr>
          <p:nvPr/>
        </p:nvGraphicFramePr>
        <p:xfrm>
          <a:off x="1595438" y="4230688"/>
          <a:ext cx="900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4230688"/>
                        <a:ext cx="900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00175" y="4691063"/>
            <a:ext cx="1274763" cy="88900"/>
            <a:chOff x="1440" y="3216"/>
            <a:chExt cx="816" cy="48"/>
          </a:xfrm>
        </p:grpSpPr>
        <p:sp>
          <p:nvSpPr>
            <p:cNvPr id="13346" name="Line 4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3347" name="Line 5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2743200" y="796925"/>
          <a:ext cx="306387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3733560" imgH="2577960" progId="Equation.3">
                  <p:embed/>
                </p:oleObj>
              </mc:Choice>
              <mc:Fallback>
                <p:oleObj name="Equation" r:id="rId5" imgW="373356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96925"/>
                        <a:ext cx="306387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5" name="Group 7"/>
          <p:cNvGrpSpPr>
            <a:grpSpLocks/>
          </p:cNvGrpSpPr>
          <p:nvPr/>
        </p:nvGrpSpPr>
        <p:grpSpPr bwMode="auto">
          <a:xfrm>
            <a:off x="1387475" y="1541463"/>
            <a:ext cx="1274763" cy="563562"/>
            <a:chOff x="864" y="1045"/>
            <a:chExt cx="803" cy="355"/>
          </a:xfrm>
        </p:grpSpPr>
        <p:graphicFrame>
          <p:nvGraphicFramePr>
            <p:cNvPr id="13323" name="Object 8"/>
            <p:cNvGraphicFramePr>
              <a:graphicFrameLocks noChangeAspect="1"/>
            </p:cNvGraphicFramePr>
            <p:nvPr/>
          </p:nvGraphicFramePr>
          <p:xfrm>
            <a:off x="1016" y="1045"/>
            <a:ext cx="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" name="Equation" r:id="rId7" imgW="901440" imgH="431640" progId="Equation.3">
                    <p:embed/>
                  </p:oleObj>
                </mc:Choice>
                <mc:Fallback>
                  <p:oleObj name="Equation" r:id="rId7" imgW="9014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1045"/>
                          <a:ext cx="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3" name="Group 9"/>
            <p:cNvGrpSpPr>
              <a:grpSpLocks/>
            </p:cNvGrpSpPr>
            <p:nvPr/>
          </p:nvGrpSpPr>
          <p:grpSpPr bwMode="auto">
            <a:xfrm>
              <a:off x="864" y="1344"/>
              <a:ext cx="803" cy="56"/>
              <a:chOff x="1440" y="3216"/>
              <a:chExt cx="816" cy="48"/>
            </a:xfrm>
          </p:grpSpPr>
          <p:sp>
            <p:nvSpPr>
              <p:cNvPr id="13344" name="Line 10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45" name="Line 11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  <p:sp>
        <p:nvSpPr>
          <p:cNvPr id="287756" name="Rectangle 12"/>
          <p:cNvSpPr>
            <a:spLocks noChangeArrowheads="1"/>
          </p:cNvSpPr>
          <p:nvPr/>
        </p:nvSpPr>
        <p:spPr bwMode="auto">
          <a:xfrm>
            <a:off x="2987675" y="1787525"/>
            <a:ext cx="28194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807075" y="2016125"/>
            <a:ext cx="774700" cy="533400"/>
            <a:chOff x="3648" y="1344"/>
            <a:chExt cx="488" cy="336"/>
          </a:xfrm>
        </p:grpSpPr>
        <p:grpSp>
          <p:nvGrpSpPr>
            <p:cNvPr id="13339" name="Group 14"/>
            <p:cNvGrpSpPr>
              <a:grpSpLocks/>
            </p:cNvGrpSpPr>
            <p:nvPr/>
          </p:nvGrpSpPr>
          <p:grpSpPr bwMode="auto">
            <a:xfrm>
              <a:off x="3648" y="1344"/>
              <a:ext cx="288" cy="336"/>
              <a:chOff x="4032" y="2256"/>
              <a:chExt cx="432" cy="240"/>
            </a:xfrm>
          </p:grpSpPr>
          <p:sp>
            <p:nvSpPr>
              <p:cNvPr id="13340" name="Line 15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41" name="Line 16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42" name="Line 17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3322" name="Object 18"/>
            <p:cNvGraphicFramePr>
              <a:graphicFrameLocks noChangeAspect="1"/>
            </p:cNvGraphicFramePr>
            <p:nvPr/>
          </p:nvGraphicFramePr>
          <p:xfrm>
            <a:off x="3936" y="144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" name="Equation" r:id="rId9" imgW="317160" imgH="317160" progId="Equation.3">
                    <p:embed/>
                  </p:oleObj>
                </mc:Choice>
                <mc:Fallback>
                  <p:oleObj name="Equation" r:id="rId9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4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763" name="Object 19"/>
          <p:cNvGraphicFramePr>
            <a:graphicFrameLocks noChangeAspect="1"/>
          </p:cNvGraphicFramePr>
          <p:nvPr/>
        </p:nvGraphicFramePr>
        <p:xfrm>
          <a:off x="6705600" y="1635125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1" imgW="952200" imgH="406080" progId="Equation.3">
                  <p:embed/>
                </p:oleObj>
              </mc:Choice>
              <mc:Fallback>
                <p:oleObj name="Equation" r:id="rId11" imgW="952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35125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781800" y="2016125"/>
            <a:ext cx="850900" cy="1066800"/>
            <a:chOff x="3504" y="3168"/>
            <a:chExt cx="488" cy="480"/>
          </a:xfrm>
        </p:grpSpPr>
        <p:grpSp>
          <p:nvGrpSpPr>
            <p:cNvPr id="13335" name="Group 21"/>
            <p:cNvGrpSpPr>
              <a:grpSpLocks/>
            </p:cNvGrpSpPr>
            <p:nvPr/>
          </p:nvGrpSpPr>
          <p:grpSpPr bwMode="auto">
            <a:xfrm>
              <a:off x="3504" y="3168"/>
              <a:ext cx="288" cy="480"/>
              <a:chOff x="4032" y="2256"/>
              <a:chExt cx="432" cy="240"/>
            </a:xfrm>
          </p:grpSpPr>
          <p:sp>
            <p:nvSpPr>
              <p:cNvPr id="13336" name="Line 22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37" name="Line 23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38" name="Line 24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3321" name="Object 25"/>
            <p:cNvGraphicFramePr>
              <a:graphicFrameLocks noChangeAspect="1"/>
            </p:cNvGraphicFramePr>
            <p:nvPr/>
          </p:nvGraphicFramePr>
          <p:xfrm>
            <a:off x="3792" y="3312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" name="Equation" r:id="rId13" imgW="317160" imgH="317160" progId="Equation.3">
                    <p:embed/>
                  </p:oleObj>
                </mc:Choice>
                <mc:Fallback>
                  <p:oleObj name="Equation" r:id="rId13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312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770" name="Object 26"/>
          <p:cNvGraphicFramePr>
            <a:graphicFrameLocks noChangeAspect="1"/>
          </p:cNvGraphicFramePr>
          <p:nvPr/>
        </p:nvGraphicFramePr>
        <p:xfrm>
          <a:off x="1524000" y="4724400"/>
          <a:ext cx="1219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1219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1" name="Object 27"/>
          <p:cNvGraphicFramePr>
            <a:graphicFrameLocks noChangeAspect="1"/>
          </p:cNvGraphicFramePr>
          <p:nvPr/>
        </p:nvGraphicFramePr>
        <p:xfrm>
          <a:off x="3048000" y="3429000"/>
          <a:ext cx="28479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6" imgW="3479760" imgH="2577960" progId="Equation.3">
                  <p:embed/>
                </p:oleObj>
              </mc:Choice>
              <mc:Fallback>
                <p:oleObj name="Equation" r:id="rId16" imgW="347976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284797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72" name="Rectangle 28"/>
          <p:cNvSpPr>
            <a:spLocks noChangeArrowheads="1"/>
          </p:cNvSpPr>
          <p:nvPr/>
        </p:nvSpPr>
        <p:spPr bwMode="auto">
          <a:xfrm>
            <a:off x="3305175" y="4953000"/>
            <a:ext cx="25908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87773" name="Object 29"/>
          <p:cNvGraphicFramePr>
            <a:graphicFrameLocks noChangeAspect="1"/>
          </p:cNvGraphicFramePr>
          <p:nvPr/>
        </p:nvGraphicFramePr>
        <p:xfrm>
          <a:off x="6048375" y="5029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18" imgW="431640" imgH="304560" progId="Equation.3">
                  <p:embed/>
                </p:oleObj>
              </mc:Choice>
              <mc:Fallback>
                <p:oleObj name="Equation" r:id="rId18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029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895975" y="5410200"/>
            <a:ext cx="1155700" cy="381000"/>
            <a:chOff x="3408" y="1824"/>
            <a:chExt cx="728" cy="240"/>
          </a:xfrm>
        </p:grpSpPr>
        <p:grpSp>
          <p:nvGrpSpPr>
            <p:cNvPr id="13331" name="Group 31"/>
            <p:cNvGrpSpPr>
              <a:grpSpLocks/>
            </p:cNvGrpSpPr>
            <p:nvPr/>
          </p:nvGrpSpPr>
          <p:grpSpPr bwMode="auto">
            <a:xfrm>
              <a:off x="3408" y="1824"/>
              <a:ext cx="528" cy="240"/>
              <a:chOff x="4032" y="2256"/>
              <a:chExt cx="432" cy="240"/>
            </a:xfrm>
          </p:grpSpPr>
          <p:sp>
            <p:nvSpPr>
              <p:cNvPr id="13332" name="Line 32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33" name="Line 33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334" name="Line 34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3320" name="Object 35"/>
            <p:cNvGraphicFramePr>
              <a:graphicFrameLocks noChangeAspect="1"/>
            </p:cNvGraphicFramePr>
            <p:nvPr/>
          </p:nvGraphicFramePr>
          <p:xfrm>
            <a:off x="3936" y="182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20" imgW="317160" imgH="317160" progId="Equation.3">
                    <p:embed/>
                  </p:oleObj>
                </mc:Choice>
                <mc:Fallback>
                  <p:oleObj name="Equation" r:id="rId20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24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49" name="Picture 37" descr="a6efce1b9d16fdfa2d2bfe09b48f8c5495ee7b95"/>
          <p:cNvPicPr>
            <a:picLocks noChangeAspect="1" noChangeArrowheads="1" noCrop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554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6" grpId="0" animBg="1"/>
      <p:bldP spid="2877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2444750" y="3546475"/>
          <a:ext cx="315277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3479760" imgH="2577960" progId="Equation.3">
                  <p:embed/>
                </p:oleObj>
              </mc:Choice>
              <mc:Fallback>
                <p:oleObj name="Equation" r:id="rId3" imgW="347976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546475"/>
                        <a:ext cx="315277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5603875" y="4572000"/>
          <a:ext cx="21685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5" imgW="2616120" imgH="406080" progId="Equation.3">
                  <p:embed/>
                </p:oleObj>
              </mc:Choice>
              <mc:Fallback>
                <p:oleObj name="Equation" r:id="rId5" imgW="2616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572000"/>
                        <a:ext cx="21685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38225" y="4295775"/>
            <a:ext cx="1274763" cy="520700"/>
            <a:chOff x="654" y="2706"/>
            <a:chExt cx="803" cy="328"/>
          </a:xfrm>
        </p:grpSpPr>
        <p:graphicFrame>
          <p:nvGraphicFramePr>
            <p:cNvPr id="14344" name="Object 5"/>
            <p:cNvGraphicFramePr>
              <a:graphicFrameLocks noChangeAspect="1"/>
            </p:cNvGraphicFramePr>
            <p:nvPr/>
          </p:nvGraphicFramePr>
          <p:xfrm>
            <a:off x="730" y="2706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Equation" r:id="rId7" imgW="1079280" imgH="431640" progId="Equation.3">
                    <p:embed/>
                  </p:oleObj>
                </mc:Choice>
                <mc:Fallback>
                  <p:oleObj name="Equation" r:id="rId7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2706"/>
                          <a:ext cx="6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7" name="Group 6"/>
            <p:cNvGrpSpPr>
              <a:grpSpLocks/>
            </p:cNvGrpSpPr>
            <p:nvPr/>
          </p:nvGrpSpPr>
          <p:grpSpPr bwMode="auto">
            <a:xfrm>
              <a:off x="654" y="2978"/>
              <a:ext cx="803" cy="56"/>
              <a:chOff x="1440" y="3216"/>
              <a:chExt cx="816" cy="48"/>
            </a:xfrm>
          </p:grpSpPr>
          <p:sp>
            <p:nvSpPr>
              <p:cNvPr id="14358" name="Line 7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359" name="Line 8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  <p:graphicFrame>
        <p:nvGraphicFramePr>
          <p:cNvPr id="288777" name="Object 9"/>
          <p:cNvGraphicFramePr>
            <a:graphicFrameLocks noChangeAspect="1"/>
          </p:cNvGraphicFramePr>
          <p:nvPr/>
        </p:nvGraphicFramePr>
        <p:xfrm>
          <a:off x="7913688" y="4589463"/>
          <a:ext cx="6207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9" imgW="749160" imgH="317160" progId="Equation.3">
                  <p:embed/>
                </p:oleObj>
              </mc:Choice>
              <mc:Fallback>
                <p:oleObj name="Equation" r:id="rId9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4589463"/>
                        <a:ext cx="620712" cy="2873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00"/>
                          </a:gs>
                          <a:gs pos="50000">
                            <a:srgbClr val="FFFFFF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6600FF"/>
                        </a:solidFill>
                        <a:prstDash val="sys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1066800" y="922338"/>
            <a:ext cx="5422900" cy="2578100"/>
            <a:chOff x="720" y="576"/>
            <a:chExt cx="3416" cy="1624"/>
          </a:xfrm>
        </p:grpSpPr>
        <p:graphicFrame>
          <p:nvGraphicFramePr>
            <p:cNvPr id="14341" name="Object 11"/>
            <p:cNvGraphicFramePr>
              <a:graphicFrameLocks noChangeAspect="1"/>
            </p:cNvGraphicFramePr>
            <p:nvPr/>
          </p:nvGraphicFramePr>
          <p:xfrm>
            <a:off x="1614" y="576"/>
            <a:ext cx="1794" cy="1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Equation" r:id="rId11" imgW="3479760" imgH="2577960" progId="Equation.3">
                    <p:embed/>
                  </p:oleObj>
                </mc:Choice>
                <mc:Fallback>
                  <p:oleObj name="Equation" r:id="rId11" imgW="3479760" imgH="257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576"/>
                          <a:ext cx="1794" cy="1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720" y="1363"/>
              <a:ext cx="803" cy="56"/>
              <a:chOff x="1440" y="3216"/>
              <a:chExt cx="816" cy="48"/>
            </a:xfrm>
          </p:grpSpPr>
          <p:sp>
            <p:nvSpPr>
              <p:cNvPr id="14355" name="Line 13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356" name="Line 14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6" y="1536"/>
              <a:ext cx="1632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4342" name="Object 16"/>
            <p:cNvGraphicFramePr>
              <a:graphicFrameLocks noChangeAspect="1"/>
            </p:cNvGraphicFramePr>
            <p:nvPr/>
          </p:nvGraphicFramePr>
          <p:xfrm>
            <a:off x="3504" y="1584"/>
            <a:ext cx="2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13" imgW="431640" imgH="304560" progId="Equation.3">
                    <p:embed/>
                  </p:oleObj>
                </mc:Choice>
                <mc:Fallback>
                  <p:oleObj name="Equation" r:id="rId13" imgW="4316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84"/>
                          <a:ext cx="2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0" name="Group 17"/>
            <p:cNvGrpSpPr>
              <a:grpSpLocks/>
            </p:cNvGrpSpPr>
            <p:nvPr/>
          </p:nvGrpSpPr>
          <p:grpSpPr bwMode="auto">
            <a:xfrm>
              <a:off x="3408" y="1824"/>
              <a:ext cx="728" cy="240"/>
              <a:chOff x="3408" y="1824"/>
              <a:chExt cx="728" cy="240"/>
            </a:xfrm>
          </p:grpSpPr>
          <p:grpSp>
            <p:nvGrpSpPr>
              <p:cNvPr id="14351" name="Group 18"/>
              <p:cNvGrpSpPr>
                <a:grpSpLocks/>
              </p:cNvGrpSpPr>
              <p:nvPr/>
            </p:nvGrpSpPr>
            <p:grpSpPr bwMode="auto">
              <a:xfrm>
                <a:off x="3408" y="1824"/>
                <a:ext cx="528" cy="240"/>
                <a:chOff x="4032" y="2256"/>
                <a:chExt cx="432" cy="240"/>
              </a:xfrm>
            </p:grpSpPr>
            <p:sp>
              <p:nvSpPr>
                <p:cNvPr id="14352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25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4353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435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28" y="249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graphicFrame>
            <p:nvGraphicFramePr>
              <p:cNvPr id="14343" name="Object 22"/>
              <p:cNvGraphicFramePr>
                <a:graphicFrameLocks noChangeAspect="1"/>
              </p:cNvGraphicFramePr>
              <p:nvPr/>
            </p:nvGraphicFramePr>
            <p:xfrm>
              <a:off x="3936" y="1824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8" name="Equation" r:id="rId15" imgW="317160" imgH="317160" progId="Equation.3">
                      <p:embed/>
                    </p:oleObj>
                  </mc:Choice>
                  <mc:Fallback>
                    <p:oleObj name="Equation" r:id="rId15" imgW="3171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824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8791" name="Line 23"/>
          <p:cNvSpPr>
            <a:spLocks noChangeShapeType="1"/>
          </p:cNvSpPr>
          <p:nvPr/>
        </p:nvSpPr>
        <p:spPr bwMode="auto">
          <a:xfrm>
            <a:off x="2895600" y="3733800"/>
            <a:ext cx="2590800" cy="2362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4361" name="Picture 25" descr="a6efce1b9d16fdfa2d2bfe09b48f8c5495ee7b95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5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Group 2"/>
          <p:cNvGrpSpPr>
            <a:grpSpLocks/>
          </p:cNvGrpSpPr>
          <p:nvPr/>
        </p:nvGrpSpPr>
        <p:grpSpPr bwMode="auto">
          <a:xfrm>
            <a:off x="1000125" y="1157288"/>
            <a:ext cx="5437188" cy="1485900"/>
            <a:chOff x="590" y="589"/>
            <a:chExt cx="3425" cy="936"/>
          </a:xfrm>
        </p:grpSpPr>
        <p:sp>
          <p:nvSpPr>
            <p:cNvPr id="18442" name="Text Box 3"/>
            <p:cNvSpPr txBox="1">
              <a:spLocks noChangeArrowheads="1"/>
            </p:cNvSpPr>
            <p:nvPr/>
          </p:nvSpPr>
          <p:spPr bwMode="auto">
            <a:xfrm>
              <a:off x="590" y="873"/>
              <a:ext cx="20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</a:rPr>
                <a:t>2.</a:t>
              </a:r>
              <a:r>
                <a:rPr lang="en-US" altLang="zh-CN" dirty="0">
                  <a:solidFill>
                    <a:schemeClr val="tx2"/>
                  </a:solidFill>
                </a:rPr>
                <a:t>   </a:t>
              </a:r>
              <a:r>
                <a:rPr lang="zh-CN" altLang="en-US" dirty="0"/>
                <a:t>计算行列式</a:t>
              </a:r>
            </a:p>
          </p:txBody>
        </p:sp>
        <p:graphicFrame>
          <p:nvGraphicFramePr>
            <p:cNvPr id="18438" name="Object 4"/>
            <p:cNvGraphicFramePr>
              <a:graphicFrameLocks noChangeAspect="1"/>
            </p:cNvGraphicFramePr>
            <p:nvPr/>
          </p:nvGraphicFramePr>
          <p:xfrm>
            <a:off x="2487" y="589"/>
            <a:ext cx="15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公式" r:id="rId3" imgW="2654280" imgH="1625400" progId="Equation.3">
                    <p:embed/>
                  </p:oleObj>
                </mc:Choice>
                <mc:Fallback>
                  <p:oleObj name="公式" r:id="rId3" imgW="2654280" imgH="162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589"/>
                          <a:ext cx="15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971550" y="27082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解：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1476375" y="3598863"/>
          <a:ext cx="19431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838080" imgH="457200" progId="Equation.DSMT4">
                  <p:embed/>
                </p:oleObj>
              </mc:Choice>
              <mc:Fallback>
                <p:oleObj name="Equation" r:id="rId5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98863"/>
                        <a:ext cx="19431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5" name="Object 7"/>
          <p:cNvGraphicFramePr>
            <a:graphicFrameLocks noChangeAspect="1"/>
          </p:cNvGraphicFramePr>
          <p:nvPr/>
        </p:nvGraphicFramePr>
        <p:xfrm>
          <a:off x="2195513" y="5013325"/>
          <a:ext cx="773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774360" imgH="317160" progId="Equation.3">
                  <p:embed/>
                </p:oleObj>
              </mc:Choice>
              <mc:Fallback>
                <p:oleObj name="Equation" r:id="rId7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13325"/>
                        <a:ext cx="773112" cy="3159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00"/>
                          </a:gs>
                          <a:gs pos="50000">
                            <a:srgbClr val="FFFFFF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6600FF"/>
                        </a:solidFill>
                        <a:prstDash val="sys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1835150" y="27082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按第二行展开，得</a:t>
            </a:r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3419475" y="3644900"/>
          <a:ext cx="18002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838080" imgH="457200" progId="Equation.DSMT4">
                  <p:embed/>
                </p:oleObj>
              </mc:Choice>
              <mc:Fallback>
                <p:oleObj name="Equation" r:id="rId9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44900"/>
                        <a:ext cx="18002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5219700" y="3644900"/>
          <a:ext cx="15128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723600" imgH="457200" progId="Equation.DSMT4">
                  <p:embed/>
                </p:oleObj>
              </mc:Choice>
              <mc:Fallback>
                <p:oleObj name="Equation" r:id="rId11" imgW="723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644900"/>
                        <a:ext cx="15128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4" name="Picture 12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685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 autoUpdateAnimBg="0"/>
      <p:bldP spid="3194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7"/>
          <p:cNvGraphicFramePr>
            <a:graphicFrameLocks noChangeAspect="1"/>
          </p:cNvGraphicFramePr>
          <p:nvPr/>
        </p:nvGraphicFramePr>
        <p:xfrm>
          <a:off x="3059113" y="892175"/>
          <a:ext cx="237648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1104840" imgH="914400" progId="Equation.DSMT4">
                  <p:embed/>
                </p:oleObj>
              </mc:Choice>
              <mc:Fallback>
                <p:oleObj name="Equation" r:id="rId3" imgW="1104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892175"/>
                        <a:ext cx="2376487" cy="195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2124075" y="3124200"/>
          <a:ext cx="2857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24200"/>
                        <a:ext cx="28575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5072063" y="3122613"/>
          <a:ext cx="26638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122613"/>
                        <a:ext cx="26638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611188" y="1537821"/>
            <a:ext cx="309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en-US" altLang="zh-CN" sz="2800" b="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设行列式</a:t>
            </a:r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3921125" y="4122738"/>
            <a:ext cx="477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0">
                <a:ea typeface="宋体" pitchFamily="2" charset="-122"/>
              </a:rPr>
              <a:t> </a:t>
            </a:r>
            <a:endParaRPr lang="en-US" altLang="zh-CN" sz="2400" b="0">
              <a:ea typeface="宋体" pitchFamily="2" charset="-122"/>
            </a:endParaRPr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3921125" y="4595813"/>
            <a:ext cx="477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b="0">
                <a:ea typeface="宋体" pitchFamily="2" charset="-122"/>
              </a:rPr>
              <a:t>.</a:t>
            </a:r>
            <a:endParaRPr lang="en-US" altLang="zh-CN" sz="2400" b="0">
              <a:ea typeface="宋体" pitchFamily="2" charset="-122"/>
            </a:endParaRPr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611188" y="3773488"/>
            <a:ext cx="711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利用性质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，可通过构造行列式来计算：</a:t>
            </a:r>
            <a:endParaRPr lang="zh-CN" altLang="en-US" b="0" dirty="0">
              <a:ea typeface="宋体" pitchFamily="2" charset="-122"/>
            </a:endParaRPr>
          </a:p>
        </p:txBody>
      </p:sp>
      <p:graphicFrame>
        <p:nvGraphicFramePr>
          <p:cNvPr id="307215" name="Object 15"/>
          <p:cNvGraphicFramePr>
            <a:graphicFrameLocks noChangeAspect="1"/>
          </p:cNvGraphicFramePr>
          <p:nvPr/>
        </p:nvGraphicFramePr>
        <p:xfrm>
          <a:off x="3851275" y="4365625"/>
          <a:ext cx="237648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9" imgW="1168200" imgH="914400" progId="Equation.DSMT4">
                  <p:embed/>
                </p:oleObj>
              </mc:Choice>
              <mc:Fallback>
                <p:oleObj name="Equation" r:id="rId9" imgW="1168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5625"/>
                        <a:ext cx="2376488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9"/>
          <p:cNvSpPr>
            <a:spLocks noChangeArrowheads="1"/>
          </p:cNvSpPr>
          <p:nvPr/>
        </p:nvSpPr>
        <p:spPr bwMode="auto">
          <a:xfrm>
            <a:off x="-32385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0" name="Rectangle 21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1187450" y="3124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求</a:t>
            </a:r>
          </a:p>
        </p:txBody>
      </p:sp>
      <p:graphicFrame>
        <p:nvGraphicFramePr>
          <p:cNvPr id="307225" name="Object 25"/>
          <p:cNvGraphicFramePr>
            <a:graphicFrameLocks noChangeAspect="1"/>
          </p:cNvGraphicFramePr>
          <p:nvPr/>
        </p:nvGraphicFramePr>
        <p:xfrm>
          <a:off x="1449388" y="5013325"/>
          <a:ext cx="2401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1269720" imgH="228600" progId="Equation.DSMT4">
                  <p:embed/>
                </p:oleObj>
              </mc:Choice>
              <mc:Fallback>
                <p:oleObj name="Equation" r:id="rId11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5013325"/>
                        <a:ext cx="24018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4" name="Picture 16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446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3" grpId="0"/>
      <p:bldP spid="3072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8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8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90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7906" name="Picture 18" descr="a6efce1b9d16fdfa2d2bfe09b48f8c5495ee7b9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71500" y="1412875"/>
            <a:ext cx="7959726" cy="3444875"/>
            <a:chOff x="571500" y="1412875"/>
            <a:chExt cx="7959726" cy="3444875"/>
          </a:xfrm>
        </p:grpSpPr>
        <p:graphicFrame>
          <p:nvGraphicFramePr>
            <p:cNvPr id="7475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6038101"/>
                </p:ext>
              </p:extLst>
            </p:nvPr>
          </p:nvGraphicFramePr>
          <p:xfrm>
            <a:off x="1428750" y="2214563"/>
            <a:ext cx="5929313" cy="1071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Equation" r:id="rId4" imgW="2869920" imgH="507960" progId="Equation.DSMT4">
                    <p:embed/>
                  </p:oleObj>
                </mc:Choice>
                <mc:Fallback>
                  <p:oleObj name="Equation" r:id="rId4" imgW="286992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0" y="2214563"/>
                          <a:ext cx="5929313" cy="1071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15"/>
            <p:cNvGrpSpPr>
              <a:grpSpLocks/>
            </p:cNvGrpSpPr>
            <p:nvPr/>
          </p:nvGrpSpPr>
          <p:grpSpPr bwMode="auto">
            <a:xfrm>
              <a:off x="571500" y="3427859"/>
              <a:ext cx="7745413" cy="1429891"/>
              <a:chOff x="571472" y="3427859"/>
              <a:chExt cx="7746112" cy="1429908"/>
            </a:xfrm>
          </p:grpSpPr>
          <p:sp>
            <p:nvSpPr>
              <p:cNvPr id="37903" name="Rectangle 9"/>
              <p:cNvSpPr>
                <a:spLocks noChangeArrowheads="1"/>
              </p:cNvSpPr>
              <p:nvPr/>
            </p:nvSpPr>
            <p:spPr bwMode="auto">
              <a:xfrm>
                <a:off x="571472" y="3427859"/>
                <a:ext cx="5048633" cy="1385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例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5.</a:t>
                </a:r>
                <a:r>
                  <a:rPr kumimoji="1" lang="en-US" altLang="zh-CN" sz="2800" b="1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kumimoji="1" lang="zh-CN" altLang="en-US" sz="2800" b="1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设        是</a:t>
                </a:r>
                <a:r>
                  <a:rPr kumimoji="1" lang="en-US" altLang="zh-CN" sz="2800" b="1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3</a:t>
                </a:r>
                <a:r>
                  <a:rPr kumimoji="1" lang="zh-CN" altLang="en-US" sz="2800" b="1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阶方阵，且满足</a:t>
                </a:r>
                <a:endParaRPr kumimoji="1" lang="en-US" altLang="zh-CN" sz="2800" b="1" dirty="0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 </a:t>
                </a:r>
                <a:endParaRPr kumimoji="1" lang="en-US" altLang="zh-CN" sz="2800" b="1" dirty="0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且            求         </a:t>
                </a:r>
              </a:p>
            </p:txBody>
          </p:sp>
          <p:graphicFrame>
            <p:nvGraphicFramePr>
              <p:cNvPr id="37891" name="Object 5"/>
              <p:cNvGraphicFramePr>
                <a:graphicFrameLocks noChangeAspect="1"/>
              </p:cNvGraphicFramePr>
              <p:nvPr/>
            </p:nvGraphicFramePr>
            <p:xfrm>
              <a:off x="1857356" y="3500438"/>
              <a:ext cx="70802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5" name="Equation" r:id="rId6" imgW="330120" imgH="203040" progId="Equation.DSMT4">
                      <p:embed/>
                    </p:oleObj>
                  </mc:Choice>
                  <mc:Fallback>
                    <p:oleObj name="Equation" r:id="rId6" imgW="330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7356" y="3500438"/>
                            <a:ext cx="708025" cy="428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2" name="Object 6"/>
              <p:cNvGraphicFramePr>
                <a:graphicFrameLocks noChangeAspect="1"/>
              </p:cNvGraphicFramePr>
              <p:nvPr/>
            </p:nvGraphicFramePr>
            <p:xfrm>
              <a:off x="5643570" y="3429000"/>
              <a:ext cx="2674014" cy="500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6" name="Equation" r:id="rId8" imgW="1218960" imgH="228600" progId="Equation.DSMT4">
                      <p:embed/>
                    </p:oleObj>
                  </mc:Choice>
                  <mc:Fallback>
                    <p:oleObj name="Equation" r:id="rId8" imgW="12189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3570" y="3429000"/>
                            <a:ext cx="2674014" cy="500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3" name="Object 8"/>
              <p:cNvGraphicFramePr>
                <a:graphicFrameLocks noChangeAspect="1"/>
              </p:cNvGraphicFramePr>
              <p:nvPr/>
            </p:nvGraphicFramePr>
            <p:xfrm>
              <a:off x="1000100" y="4286256"/>
              <a:ext cx="1044244" cy="571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7" name="Equation" r:id="rId10" imgW="469800" imgH="253800" progId="Equation.DSMT4">
                      <p:embed/>
                    </p:oleObj>
                  </mc:Choice>
                  <mc:Fallback>
                    <p:oleObj name="Equation" r:id="rId10" imgW="469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4286256"/>
                            <a:ext cx="1044244" cy="5715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4" name="Object 10"/>
              <p:cNvGraphicFramePr>
                <a:graphicFrameLocks noChangeAspect="1"/>
              </p:cNvGraphicFramePr>
              <p:nvPr/>
            </p:nvGraphicFramePr>
            <p:xfrm>
              <a:off x="2420023" y="4286246"/>
              <a:ext cx="1008969" cy="571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8" name="Equation" r:id="rId12" imgW="457200" imgH="253800" progId="Equation.DSMT4">
                      <p:embed/>
                    </p:oleObj>
                  </mc:Choice>
                  <mc:Fallback>
                    <p:oleObj name="Equation" r:id="rId12" imgW="4572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0023" y="4286246"/>
                            <a:ext cx="1008969" cy="5715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21" name="Group 33"/>
            <p:cNvGrpSpPr>
              <a:grpSpLocks/>
            </p:cNvGrpSpPr>
            <p:nvPr/>
          </p:nvGrpSpPr>
          <p:grpSpPr bwMode="auto">
            <a:xfrm>
              <a:off x="611188" y="1412875"/>
              <a:ext cx="7920038" cy="766763"/>
              <a:chOff x="385" y="890"/>
              <a:chExt cx="4989" cy="483"/>
            </a:xfrm>
          </p:grpSpPr>
          <p:grpSp>
            <p:nvGrpSpPr>
              <p:cNvPr id="2" name="组合 14"/>
              <p:cNvGrpSpPr>
                <a:grpSpLocks/>
              </p:cNvGrpSpPr>
              <p:nvPr/>
            </p:nvGrpSpPr>
            <p:grpSpPr bwMode="auto">
              <a:xfrm>
                <a:off x="385" y="892"/>
                <a:ext cx="4989" cy="330"/>
                <a:chOff x="611188" y="1412737"/>
                <a:chExt cx="7919609" cy="521912"/>
              </a:xfrm>
            </p:grpSpPr>
            <p:graphicFrame>
              <p:nvGraphicFramePr>
                <p:cNvPr id="37895" name="Object 1"/>
                <p:cNvGraphicFramePr>
                  <a:graphicFrameLocks noChangeAspect="1"/>
                </p:cNvGraphicFramePr>
                <p:nvPr/>
              </p:nvGraphicFramePr>
              <p:xfrm>
                <a:off x="1928794" y="1500185"/>
                <a:ext cx="707558" cy="4286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9" name="Equation" r:id="rId14" imgW="330120" imgH="203040" progId="Equation.DSMT4">
                        <p:embed/>
                      </p:oleObj>
                    </mc:Choice>
                    <mc:Fallback>
                      <p:oleObj name="Equation" r:id="rId14" imgW="33012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8794" y="1500185"/>
                              <a:ext cx="707558" cy="42861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904" name="Rectangle 9"/>
                <p:cNvSpPr>
                  <a:spLocks noChangeArrowheads="1"/>
                </p:cNvSpPr>
                <p:nvPr/>
              </p:nvSpPr>
              <p:spPr bwMode="auto">
                <a:xfrm>
                  <a:off x="611188" y="1412737"/>
                  <a:ext cx="7919609" cy="521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 dirty="0" smtClean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例</a:t>
                  </a:r>
                  <a:r>
                    <a:rPr kumimoji="1" lang="en-US" altLang="zh-CN" sz="2800" b="1" dirty="0" smtClean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4.</a:t>
                  </a:r>
                  <a:r>
                    <a:rPr kumimoji="1" lang="en-US" altLang="zh-CN" sz="2800" b="1" dirty="0" smtClean="0">
                      <a:solidFill>
                        <a:prstClr val="black"/>
                      </a:solidFill>
                      <a:latin typeface="Times New Roman" pitchFamily="18" charset="0"/>
                      <a:ea typeface="黑体" pitchFamily="49" charset="-122"/>
                    </a:rPr>
                    <a:t> </a:t>
                  </a:r>
                  <a:r>
                    <a:rPr kumimoji="1" lang="zh-CN" altLang="en-US" sz="2800" b="1" dirty="0" smtClean="0">
                      <a:solidFill>
                        <a:prstClr val="black"/>
                      </a:solidFill>
                      <a:latin typeface="Times New Roman" pitchFamily="18" charset="0"/>
                      <a:ea typeface="黑体" pitchFamily="49" charset="-122"/>
                    </a:rPr>
                    <a:t>设         是</a:t>
                  </a:r>
                  <a:r>
                    <a:rPr kumimoji="1" lang="en-US" altLang="zh-CN" sz="2800" b="1" dirty="0" smtClean="0">
                      <a:solidFill>
                        <a:prstClr val="black"/>
                      </a:solidFill>
                      <a:latin typeface="Times New Roman" pitchFamily="18" charset="0"/>
                      <a:ea typeface="黑体" pitchFamily="49" charset="-122"/>
                    </a:rPr>
                    <a:t>3</a:t>
                  </a:r>
                  <a:r>
                    <a:rPr kumimoji="1" lang="zh-CN" altLang="en-US" sz="2800" b="1" dirty="0" smtClean="0">
                      <a:solidFill>
                        <a:prstClr val="black"/>
                      </a:solidFill>
                      <a:latin typeface="Times New Roman" pitchFamily="18" charset="0"/>
                      <a:ea typeface="黑体" pitchFamily="49" charset="-122"/>
                    </a:rPr>
                    <a:t>阶方阵，且</a:t>
                  </a:r>
                  <a:r>
                    <a:rPr kumimoji="1" lang="en-US" altLang="zh-CN" sz="2800" b="1" dirty="0" smtClean="0">
                      <a:solidFill>
                        <a:prstClr val="black"/>
                      </a:solidFill>
                      <a:latin typeface="Times New Roman" pitchFamily="18" charset="0"/>
                      <a:ea typeface="黑体" pitchFamily="49" charset="-122"/>
                    </a:rPr>
                    <a:t>                      </a:t>
                  </a:r>
                  <a:r>
                    <a:rPr kumimoji="1" lang="zh-CN" altLang="en-US" sz="2800" b="1" dirty="0" smtClean="0">
                      <a:solidFill>
                        <a:prstClr val="black"/>
                      </a:solidFill>
                      <a:latin typeface="Times New Roman" pitchFamily="18" charset="0"/>
                      <a:ea typeface="黑体" pitchFamily="49" charset="-122"/>
                    </a:rPr>
                    <a:t>，则         </a:t>
                  </a:r>
                </a:p>
              </p:txBody>
            </p:sp>
          </p:grpSp>
          <p:graphicFrame>
            <p:nvGraphicFramePr>
              <p:cNvPr id="37919" name="Object 31"/>
              <p:cNvGraphicFramePr>
                <a:graphicFrameLocks noChangeAspect="1"/>
              </p:cNvGraphicFramePr>
              <p:nvPr/>
            </p:nvGraphicFramePr>
            <p:xfrm>
              <a:off x="2576" y="1248"/>
              <a:ext cx="576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0" name="Equation" r:id="rId15" imgW="914400" imgH="198720" progId="Equation.DSMT4">
                      <p:embed/>
                    </p:oleObj>
                  </mc:Choice>
                  <mc:Fallback>
                    <p:oleObj name="Equation" r:id="rId15" imgW="914400" imgH="198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6" y="1248"/>
                            <a:ext cx="576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0" name="Object 32"/>
              <p:cNvGraphicFramePr>
                <a:graphicFrameLocks noChangeAspect="1"/>
              </p:cNvGraphicFramePr>
              <p:nvPr/>
            </p:nvGraphicFramePr>
            <p:xfrm>
              <a:off x="3198" y="890"/>
              <a:ext cx="1134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1" name="Equation" r:id="rId17" imgW="850680" imgH="253800" progId="Equation.DSMT4">
                      <p:embed/>
                    </p:oleObj>
                  </mc:Choice>
                  <mc:Fallback>
                    <p:oleObj name="Equation" r:id="rId17" imgW="8506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890"/>
                            <a:ext cx="1134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5034691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A58-2DB2-4895-8495-42848FE9B8B7}" type="datetime8">
              <a:rPr lang="en-US"/>
              <a:pPr/>
              <a:t>12/16/2021 9:01 PM</a:t>
            </a:fld>
            <a:endParaRPr lang="en-US" altLang="zh-CN"/>
          </a:p>
        </p:txBody>
      </p:sp>
      <p:sp>
        <p:nvSpPr>
          <p:cNvPr id="1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27B65-6A36-4E7A-8856-DA8AD4CADA5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538288" y="3500438"/>
          <a:ext cx="46196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3" imgW="2031840" imgH="457200" progId="Equation.3">
                  <p:embed/>
                </p:oleObj>
              </mc:Choice>
              <mc:Fallback>
                <p:oleObj name="公式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500438"/>
                        <a:ext cx="46196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73113" y="1428750"/>
            <a:ext cx="5441950" cy="1738313"/>
            <a:chOff x="773126" y="1428735"/>
            <a:chExt cx="5441948" cy="1737667"/>
          </a:xfrm>
        </p:grpSpPr>
        <p:graphicFrame>
          <p:nvGraphicFramePr>
            <p:cNvPr id="11267" name="Object 1"/>
            <p:cNvGraphicFramePr>
              <a:graphicFrameLocks noChangeAspect="1"/>
            </p:cNvGraphicFramePr>
            <p:nvPr/>
          </p:nvGraphicFramePr>
          <p:xfrm>
            <a:off x="2143108" y="1428735"/>
            <a:ext cx="2071702" cy="887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公式" r:id="rId5" imgW="1066680" imgH="457200" progId="Equation.3">
                    <p:embed/>
                  </p:oleObj>
                </mc:Choice>
                <mc:Fallback>
                  <p:oleObj name="公式" r:id="rId5" imgW="1066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1428735"/>
                          <a:ext cx="2071702" cy="8878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3"/>
            <p:cNvGraphicFramePr>
              <a:graphicFrameLocks noChangeAspect="1"/>
            </p:cNvGraphicFramePr>
            <p:nvPr/>
          </p:nvGraphicFramePr>
          <p:xfrm>
            <a:off x="4286248" y="1428736"/>
            <a:ext cx="1928826" cy="925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公式" r:id="rId7" imgW="952200" imgH="457200" progId="Equation.3">
                    <p:embed/>
                  </p:oleObj>
                </mc:Choice>
                <mc:Fallback>
                  <p:oleObj name="公式" r:id="rId7" imgW="952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1428736"/>
                          <a:ext cx="1928826" cy="9258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矩形 12"/>
            <p:cNvSpPr>
              <a:spLocks noChangeArrowheads="1"/>
            </p:cNvSpPr>
            <p:nvPr/>
          </p:nvSpPr>
          <p:spPr bwMode="auto">
            <a:xfrm>
              <a:off x="773126" y="1571612"/>
              <a:ext cx="14414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6.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设</a:t>
              </a:r>
            </a:p>
          </p:txBody>
        </p:sp>
        <p:grpSp>
          <p:nvGrpSpPr>
            <p:cNvPr id="11279" name="组合 14"/>
            <p:cNvGrpSpPr>
              <a:grpSpLocks/>
            </p:cNvGrpSpPr>
            <p:nvPr/>
          </p:nvGrpSpPr>
          <p:grpSpPr bwMode="auto">
            <a:xfrm>
              <a:off x="1571604" y="2643182"/>
              <a:ext cx="4143404" cy="523220"/>
              <a:chOff x="500034" y="2834342"/>
              <a:chExt cx="4143404" cy="523220"/>
            </a:xfrm>
          </p:grpSpPr>
          <p:graphicFrame>
            <p:nvGraphicFramePr>
              <p:cNvPr id="11269" name="Object 5"/>
              <p:cNvGraphicFramePr>
                <a:graphicFrameLocks noChangeAspect="1"/>
              </p:cNvGraphicFramePr>
              <p:nvPr/>
            </p:nvGraphicFramePr>
            <p:xfrm>
              <a:off x="1643042" y="2928934"/>
              <a:ext cx="2357454" cy="342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8" name="公式" r:id="rId9" imgW="1117440" imgH="164880" progId="Equation.3">
                      <p:embed/>
                    </p:oleObj>
                  </mc:Choice>
                  <mc:Fallback>
                    <p:oleObj name="公式" r:id="rId9" imgW="11174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3042" y="2928934"/>
                            <a:ext cx="2357454" cy="3425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0" name="Object 9"/>
              <p:cNvGraphicFramePr>
                <a:graphicFrameLocks noChangeAspect="1"/>
              </p:cNvGraphicFramePr>
              <p:nvPr/>
            </p:nvGraphicFramePr>
            <p:xfrm>
              <a:off x="4286248" y="2966533"/>
              <a:ext cx="357190" cy="3195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name="公式" r:id="rId11" imgW="177480" imgH="164880" progId="Equation.3">
                      <p:embed/>
                    </p:oleObj>
                  </mc:Choice>
                  <mc:Fallback>
                    <p:oleObj name="公式" r:id="rId11" imgW="1774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248" y="2966533"/>
                            <a:ext cx="357190" cy="3195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0" name="矩形 13"/>
              <p:cNvSpPr>
                <a:spLocks noChangeArrowheads="1"/>
              </p:cNvSpPr>
              <p:nvPr/>
            </p:nvSpPr>
            <p:spPr bwMode="auto">
              <a:xfrm>
                <a:off x="500034" y="2834342"/>
                <a:ext cx="39549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求满足             的</a:t>
                </a:r>
              </a:p>
            </p:txBody>
          </p:sp>
        </p:grp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57250" y="3690938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282" name="Picture 18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524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8516-60B8-4609-9311-D13FF6435670}" type="datetime8">
              <a:rPr lang="en-US"/>
              <a:pPr/>
              <a:t>12/16/2021 10:37 PM</a:t>
            </a:fld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D6545-6FC3-48D5-A45B-C9D244DE97F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965950" y="1914525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宋体" pitchFamily="2" charset="-122"/>
              </a:rPr>
              <a:t>求</a:t>
            </a:r>
            <a:r>
              <a:rPr kumimoji="1" lang="zh-CN" altLang="en-US" sz="2800" b="1">
                <a:solidFill>
                  <a:srgbClr val="003300"/>
                </a:solidFill>
                <a:latin typeface="宋体" pitchFamily="2" charset="-122"/>
              </a:rPr>
              <a:t> </a:t>
            </a:r>
            <a:endParaRPr kumimoji="1" lang="zh-CN" altLang="en-US" sz="2800">
              <a:solidFill>
                <a:srgbClr val="003300"/>
              </a:solidFill>
              <a:latin typeface="Times New Roman" pitchFamily="18" charset="0"/>
            </a:endParaRP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1619250" y="1377950"/>
          <a:ext cx="51085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2057400" imgH="711000" progId="Equation.DSMT4">
                  <p:embed/>
                </p:oleObj>
              </mc:Choice>
              <mc:Fallback>
                <p:oleObj name="Equation" r:id="rId3" imgW="2057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77950"/>
                        <a:ext cx="51085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684213" y="1954213"/>
            <a:ext cx="108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宋体" pitchFamily="2" charset="-122"/>
              </a:rPr>
              <a:t>7.</a:t>
            </a:r>
            <a:r>
              <a:rPr kumimoji="1" lang="en-US" altLang="zh-CN" sz="2800" b="1">
                <a:solidFill>
                  <a:srgbClr val="003300"/>
                </a:solidFill>
                <a:latin typeface="宋体" pitchFamily="2" charset="-122"/>
              </a:rPr>
              <a:t> </a:t>
            </a:r>
            <a:endParaRPr kumimoji="1" lang="en-US" altLang="zh-CN" sz="2800">
              <a:solidFill>
                <a:srgbClr val="003300"/>
              </a:solidFill>
              <a:latin typeface="Times New Roman" pitchFamily="18" charset="0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7429500" y="1900238"/>
          <a:ext cx="8334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900238"/>
                        <a:ext cx="83343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827088" y="3068638"/>
            <a:ext cx="1077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800" b="1">
                <a:solidFill>
                  <a:srgbClr val="003300"/>
                </a:solidFill>
                <a:latin typeface="宋体" pitchFamily="2" charset="-122"/>
              </a:rPr>
              <a:t> </a:t>
            </a:r>
            <a:endParaRPr kumimoji="1" lang="zh-CN" altLang="en-US" sz="2800">
              <a:solidFill>
                <a:srgbClr val="003300"/>
              </a:solidFill>
              <a:latin typeface="Times New Roman" pitchFamily="18" charset="0"/>
            </a:endParaRPr>
          </a:p>
        </p:txBody>
      </p:sp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1619250" y="3040063"/>
          <a:ext cx="476091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1917360" imgH="939600" progId="Equation.DSMT4">
                  <p:embed/>
                </p:oleObj>
              </mc:Choice>
              <mc:Fallback>
                <p:oleObj name="Equation" r:id="rId7" imgW="1917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40063"/>
                        <a:ext cx="476091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3" name="Picture 9" descr="a6efce1b9d16fdfa2d2bfe09b48f8c5495ee7b95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381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10" grpId="0"/>
      <p:bldP spid="2263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462977"/>
            <a:ext cx="7425829" cy="2677991"/>
            <a:chOff x="1066800" y="2438403"/>
            <a:chExt cx="7186613" cy="375919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0614127"/>
                </p:ext>
              </p:extLst>
            </p:nvPr>
          </p:nvGraphicFramePr>
          <p:xfrm>
            <a:off x="1123950" y="3790950"/>
            <a:ext cx="722313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Equation" r:id="rId3" imgW="723600" imgH="368280" progId="Equation.3">
                    <p:embed/>
                  </p:oleObj>
                </mc:Choice>
                <mc:Fallback>
                  <p:oleObj name="Equation" r:id="rId3" imgW="7236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950" y="3790950"/>
                          <a:ext cx="722313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185707"/>
                </p:ext>
              </p:extLst>
            </p:nvPr>
          </p:nvGraphicFramePr>
          <p:xfrm>
            <a:off x="2286000" y="3733800"/>
            <a:ext cx="27432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6" name="Equation" r:id="rId5" imgW="2743200" imgH="444240" progId="Equation.3">
                    <p:embed/>
                  </p:oleObj>
                </mc:Choice>
                <mc:Fallback>
                  <p:oleObj name="Equation" r:id="rId5" imgW="27432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733800"/>
                          <a:ext cx="27432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2090302"/>
                </p:ext>
              </p:extLst>
            </p:nvPr>
          </p:nvGraphicFramePr>
          <p:xfrm>
            <a:off x="2286000" y="4572000"/>
            <a:ext cx="256540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7" name="Equation" r:id="rId7" imgW="2565360" imgH="419040" progId="Equation.3">
                    <p:embed/>
                  </p:oleObj>
                </mc:Choice>
                <mc:Fallback>
                  <p:oleObj name="Equation" r:id="rId7" imgW="2565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572000"/>
                          <a:ext cx="2565400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218017"/>
                </p:ext>
              </p:extLst>
            </p:nvPr>
          </p:nvGraphicFramePr>
          <p:xfrm>
            <a:off x="4641850" y="5505450"/>
            <a:ext cx="135890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8" name="Equation" r:id="rId9" imgW="1434960" imgH="444240" progId="Equation.3">
                    <p:embed/>
                  </p:oleObj>
                </mc:Choice>
                <mc:Fallback>
                  <p:oleObj name="Equation" r:id="rId9" imgW="14349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850" y="5505450"/>
                          <a:ext cx="1358900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509925"/>
                </p:ext>
              </p:extLst>
            </p:nvPr>
          </p:nvGraphicFramePr>
          <p:xfrm>
            <a:off x="5029200" y="4343400"/>
            <a:ext cx="23114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9" name="Equation" r:id="rId11" imgW="2311200" imgH="825480" progId="Equation.3">
                    <p:embed/>
                  </p:oleObj>
                </mc:Choice>
                <mc:Fallback>
                  <p:oleObj name="Equation" r:id="rId11" imgW="231120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4343400"/>
                          <a:ext cx="23114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54619"/>
                </p:ext>
              </p:extLst>
            </p:nvPr>
          </p:nvGraphicFramePr>
          <p:xfrm>
            <a:off x="2260600" y="5295900"/>
            <a:ext cx="22987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0" name="Equation" r:id="rId13" imgW="2298600" imgH="901440" progId="Equation.3">
                    <p:embed/>
                  </p:oleObj>
                </mc:Choice>
                <mc:Fallback>
                  <p:oleObj name="Equation" r:id="rId13" imgW="229860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600" y="5295900"/>
                          <a:ext cx="2298700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066800" y="2438403"/>
              <a:ext cx="7186613" cy="1079501"/>
              <a:chOff x="672" y="1536"/>
              <a:chExt cx="4527" cy="680"/>
            </a:xfrm>
          </p:grpSpPr>
          <p:graphicFrame>
            <p:nvGraphicFramePr>
              <p:cNvPr id="15" name="Object 11"/>
              <p:cNvGraphicFramePr>
                <a:graphicFrameLocks noChangeAspect="1"/>
              </p:cNvGraphicFramePr>
              <p:nvPr/>
            </p:nvGraphicFramePr>
            <p:xfrm>
              <a:off x="672" y="1584"/>
              <a:ext cx="4527" cy="6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81" name="公式" r:id="rId15" imgW="7175160" imgH="1002960" progId="Equation.3">
                      <p:embed/>
                    </p:oleObj>
                  </mc:Choice>
                  <mc:Fallback>
                    <p:oleObj name="公式" r:id="rId15" imgW="7175160" imgH="1002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584"/>
                            <a:ext cx="4527" cy="6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72" y="1536"/>
                <a:ext cx="443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例</a:t>
                </a: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8</a:t>
                </a:r>
              </a:p>
            </p:txBody>
          </p:sp>
        </p:grpSp>
        <p:graphicFrame>
          <p:nvGraphicFramePr>
            <p:cNvPr id="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850351"/>
                </p:ext>
              </p:extLst>
            </p:nvPr>
          </p:nvGraphicFramePr>
          <p:xfrm>
            <a:off x="6248400" y="5486400"/>
            <a:ext cx="1535113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2" name="Equation" r:id="rId17" imgW="1422360" imgH="380880" progId="Equation.3">
                    <p:embed/>
                  </p:oleObj>
                </mc:Choice>
                <mc:Fallback>
                  <p:oleObj name="Equation" r:id="rId17" imgW="1422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5486400"/>
                          <a:ext cx="1535113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5715000" y="3733800"/>
              <a:ext cx="1600200" cy="1524000"/>
              <a:chOff x="3600" y="2352"/>
              <a:chExt cx="1008" cy="960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672" cy="624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4128" y="2544"/>
                <a:ext cx="14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4" name="Object 20"/>
              <p:cNvGraphicFramePr>
                <a:graphicFrameLocks noChangeAspect="1"/>
              </p:cNvGraphicFramePr>
              <p:nvPr/>
            </p:nvGraphicFramePr>
            <p:xfrm>
              <a:off x="4272" y="2352"/>
              <a:ext cx="33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83" name="Equation" r:id="rId19" imgW="533160" imgH="380880" progId="Equation.3">
                      <p:embed/>
                    </p:oleObj>
                  </mc:Choice>
                  <mc:Fallback>
                    <p:oleObj name="Equation" r:id="rId19" imgW="53316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52"/>
                            <a:ext cx="33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" name="组合 16"/>
          <p:cNvGrpSpPr/>
          <p:nvPr/>
        </p:nvGrpSpPr>
        <p:grpSpPr>
          <a:xfrm>
            <a:off x="611560" y="3212976"/>
            <a:ext cx="7488832" cy="3456384"/>
            <a:chOff x="1143000" y="838200"/>
            <a:chExt cx="7467600" cy="5245100"/>
          </a:xfrm>
        </p:grpSpPr>
        <p:graphicFrame>
          <p:nvGraphicFramePr>
            <p:cNvPr id="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807889"/>
                </p:ext>
              </p:extLst>
            </p:nvPr>
          </p:nvGraphicFramePr>
          <p:xfrm>
            <a:off x="1219200" y="1752600"/>
            <a:ext cx="3263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" name="公式" r:id="rId21" imgW="3263760" imgH="419040" progId="Equation.3">
                    <p:embed/>
                  </p:oleObj>
                </mc:Choice>
                <mc:Fallback>
                  <p:oleObj name="公式" r:id="rId21" imgW="3263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1752600"/>
                          <a:ext cx="32639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037263"/>
                </p:ext>
              </p:extLst>
            </p:nvPr>
          </p:nvGraphicFramePr>
          <p:xfrm>
            <a:off x="1295400" y="2590800"/>
            <a:ext cx="4699000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5" name="公式" r:id="rId23" imgW="4698720" imgH="431640" progId="Equation.3">
                    <p:embed/>
                  </p:oleObj>
                </mc:Choice>
                <mc:Fallback>
                  <p:oleObj name="公式" r:id="rId23" imgW="46987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590800"/>
                          <a:ext cx="4699000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897555"/>
                </p:ext>
              </p:extLst>
            </p:nvPr>
          </p:nvGraphicFramePr>
          <p:xfrm>
            <a:off x="1295400" y="3276600"/>
            <a:ext cx="45339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6" name="Equation" r:id="rId25" imgW="4533840" imgH="901440" progId="Equation.3">
                    <p:embed/>
                  </p:oleObj>
                </mc:Choice>
                <mc:Fallback>
                  <p:oleObj name="Equation" r:id="rId25" imgW="453384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276600"/>
                          <a:ext cx="4533900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369532"/>
                </p:ext>
              </p:extLst>
            </p:nvPr>
          </p:nvGraphicFramePr>
          <p:xfrm>
            <a:off x="6273800" y="4572000"/>
            <a:ext cx="23368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7" name="公式" r:id="rId27" imgW="2336760" imgH="406080" progId="Equation.3">
                    <p:embed/>
                  </p:oleObj>
                </mc:Choice>
                <mc:Fallback>
                  <p:oleObj name="公式" r:id="rId27" imgW="23367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3800" y="4572000"/>
                          <a:ext cx="23368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3683921"/>
                </p:ext>
              </p:extLst>
            </p:nvPr>
          </p:nvGraphicFramePr>
          <p:xfrm>
            <a:off x="1143000" y="5257800"/>
            <a:ext cx="41529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8" name="Equation" r:id="rId29" imgW="4152600" imgH="825480" progId="Equation.3">
                    <p:embed/>
                  </p:oleObj>
                </mc:Choice>
                <mc:Fallback>
                  <p:oleObj name="Equation" r:id="rId29" imgW="415260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257800"/>
                          <a:ext cx="41529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820085"/>
                </p:ext>
              </p:extLst>
            </p:nvPr>
          </p:nvGraphicFramePr>
          <p:xfrm>
            <a:off x="5334000" y="5257800"/>
            <a:ext cx="15240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9" name="Equation" r:id="rId31" imgW="1523880" imgH="825480" progId="Equation.3">
                    <p:embed/>
                  </p:oleObj>
                </mc:Choice>
                <mc:Fallback>
                  <p:oleObj name="Equation" r:id="rId31" imgW="152388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5257800"/>
                          <a:ext cx="15240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867336"/>
                </p:ext>
              </p:extLst>
            </p:nvPr>
          </p:nvGraphicFramePr>
          <p:xfrm>
            <a:off x="1257300" y="838200"/>
            <a:ext cx="27559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0" name="Equation" r:id="rId33" imgW="2755800" imgH="825480" progId="Equation.3">
                    <p:embed/>
                  </p:oleObj>
                </mc:Choice>
                <mc:Fallback>
                  <p:oleObj name="Equation" r:id="rId33" imgW="275580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300" y="838200"/>
                          <a:ext cx="27559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2971800" y="3124200"/>
              <a:ext cx="4038600" cy="1414463"/>
              <a:chOff x="2016" y="2018"/>
              <a:chExt cx="2544" cy="891"/>
            </a:xfrm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2016" y="2018"/>
                <a:ext cx="1376" cy="71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8" name="Object 13"/>
              <p:cNvGraphicFramePr>
                <a:graphicFrameLocks noChangeAspect="1"/>
              </p:cNvGraphicFramePr>
              <p:nvPr/>
            </p:nvGraphicFramePr>
            <p:xfrm>
              <a:off x="3600" y="2592"/>
              <a:ext cx="96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1" name="Equation" r:id="rId35" imgW="1574640" imgH="482400" progId="Equation.3">
                      <p:embed/>
                    </p:oleObj>
                  </mc:Choice>
                  <mc:Fallback>
                    <p:oleObj name="Equation" r:id="rId35" imgW="1574640" imgH="48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592"/>
                            <a:ext cx="96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528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740994"/>
                </p:ext>
              </p:extLst>
            </p:nvPr>
          </p:nvGraphicFramePr>
          <p:xfrm>
            <a:off x="1295400" y="4343400"/>
            <a:ext cx="40894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2" name="Equation" r:id="rId37" imgW="4089240" imgH="901440" progId="Equation.3">
                    <p:embed/>
                  </p:oleObj>
                </mc:Choice>
                <mc:Fallback>
                  <p:oleObj name="Equation" r:id="rId37" imgW="408924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4343400"/>
                          <a:ext cx="4089400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17405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363272" cy="518803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dirty="0" smtClean="0"/>
              <a:t>式 </a:t>
            </a:r>
            <a:endParaRPr lang="en-US" altLang="zh-CN" sz="3600" dirty="0" smtClean="0"/>
          </a:p>
          <a:p>
            <a:pPr marL="109728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r>
              <a:rPr lang="zh-CN" altLang="en-US" sz="3500" dirty="0" smtClean="0">
                <a:solidFill>
                  <a:srgbClr val="FF0000"/>
                </a:solidFill>
              </a:rPr>
              <a:t>行列式      </a:t>
            </a:r>
            <a:r>
              <a:rPr lang="zh-CN" altLang="en-US" sz="3500" dirty="0" smtClean="0"/>
              <a:t>余子式   代数余子式   顺序主子式 </a:t>
            </a:r>
            <a:endParaRPr lang="en-US" altLang="zh-CN" sz="3500" dirty="0" smtClean="0"/>
          </a:p>
          <a:p>
            <a:pPr marL="109728" indent="0">
              <a:buNone/>
            </a:pPr>
            <a:r>
              <a:rPr lang="zh-CN" altLang="en-US" sz="3500" dirty="0" smtClean="0"/>
              <a:t>三角行列式    对角行列式</a:t>
            </a:r>
            <a:endParaRPr lang="en-US" altLang="zh-CN" sz="3500" dirty="0" smtClean="0"/>
          </a:p>
          <a:p>
            <a:pPr lvl="0">
              <a:buClr>
                <a:srgbClr val="2DA2BF"/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阵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en-US" altLang="zh-CN" sz="3600" dirty="0" err="1" smtClean="0">
                <a:solidFill>
                  <a:prstClr val="black"/>
                </a:solidFill>
              </a:rPr>
              <a:t>m×n</a:t>
            </a:r>
            <a:r>
              <a:rPr lang="zh-CN" altLang="en-US" sz="3600" dirty="0" smtClean="0">
                <a:solidFill>
                  <a:prstClr val="black"/>
                </a:solidFill>
              </a:rPr>
              <a:t>矩阵   方阵 零矩阵  三角矩阵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zh-CN" altLang="en-US" sz="3600" dirty="0" smtClean="0">
                <a:solidFill>
                  <a:prstClr val="black"/>
                </a:solidFill>
              </a:rPr>
              <a:t>单位矩阵  数量矩阵 对角矩阵  对称矩阵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zh-CN" altLang="en-US" sz="3600" dirty="0" smtClean="0">
                <a:solidFill>
                  <a:prstClr val="black"/>
                </a:solidFill>
              </a:rPr>
              <a:t> 反对称矩阵 伴随矩阵  可逆矩阵  正交矩阵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向量（组）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zh-CN" altLang="en-US" sz="3600" dirty="0" smtClean="0">
                <a:solidFill>
                  <a:prstClr val="black"/>
                </a:solidFill>
              </a:rPr>
              <a:t>行向量  列向量  单位向量  </a:t>
            </a:r>
            <a:r>
              <a:rPr lang="en-US" altLang="zh-CN" sz="3600" dirty="0" smtClean="0">
                <a:solidFill>
                  <a:prstClr val="black"/>
                </a:solidFill>
              </a:rPr>
              <a:t>n</a:t>
            </a:r>
            <a:r>
              <a:rPr lang="zh-CN" altLang="en-US" sz="3600" dirty="0" smtClean="0">
                <a:solidFill>
                  <a:prstClr val="black"/>
                </a:solidFill>
              </a:rPr>
              <a:t>维向量 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zh-CN" altLang="en-US" sz="3600" dirty="0" smtClean="0">
                <a:solidFill>
                  <a:prstClr val="black"/>
                </a:solidFill>
              </a:rPr>
              <a:t>无关组  相关组   极大无关组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zh-CN" altLang="en-US" sz="3600" dirty="0">
                <a:solidFill>
                  <a:prstClr val="black"/>
                </a:solidFill>
              </a:rPr>
              <a:t>基础解</a:t>
            </a:r>
            <a:r>
              <a:rPr lang="zh-CN" altLang="en-US" sz="3600" dirty="0" smtClean="0">
                <a:solidFill>
                  <a:prstClr val="black"/>
                </a:solidFill>
              </a:rPr>
              <a:t>系 基底   特征向量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altLang="zh-CN" sz="3600" dirty="0" smtClean="0">
              <a:solidFill>
                <a:prstClr val="black"/>
              </a:solidFill>
            </a:endParaRPr>
          </a:p>
          <a:p>
            <a:pPr marL="109728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线性代数的基本概念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258888" y="409257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3" imgW="1295280" imgH="419040" progId="Equation.3">
                  <p:embed/>
                </p:oleObj>
              </mc:Choice>
              <mc:Fallback>
                <p:oleObj name="Equation" r:id="rId3" imgW="1295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9257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555875" y="3873500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5" imgW="1841400" imgH="863280" progId="Equation.3">
                  <p:embed/>
                </p:oleObj>
              </mc:Choice>
              <mc:Fallback>
                <p:oleObj name="Equation" r:id="rId5" imgW="18414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873500"/>
                        <a:ext cx="175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1000" y="399256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其中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284663" y="39925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</a:p>
        </p:txBody>
      </p:sp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6464300" y="3884613"/>
          <a:ext cx="2500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7" imgW="2501640" imgH="774360" progId="Equation.3">
                  <p:embed/>
                </p:oleObj>
              </mc:Choice>
              <mc:Fallback>
                <p:oleObj name="公式" r:id="rId7" imgW="250164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884613"/>
                        <a:ext cx="25003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5"/>
          <p:cNvGraphicFramePr>
            <a:graphicFrameLocks noChangeAspect="1"/>
          </p:cNvGraphicFramePr>
          <p:nvPr/>
        </p:nvGraphicFramePr>
        <p:xfrm>
          <a:off x="1752600" y="4860925"/>
          <a:ext cx="26781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9" imgW="2679480" imgH="888840" progId="Equation.3">
                  <p:embed/>
                </p:oleObj>
              </mc:Choice>
              <mc:Fallback>
                <p:oleObj name="Equation" r:id="rId9" imgW="2679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60925"/>
                        <a:ext cx="26781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6"/>
          <p:cNvGraphicFramePr>
            <a:graphicFrameLocks noChangeAspect="1"/>
          </p:cNvGraphicFramePr>
          <p:nvPr/>
        </p:nvGraphicFramePr>
        <p:xfrm>
          <a:off x="4711700" y="4068763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公式" r:id="rId11" imgW="1777680" imgH="444240" progId="Equation.3">
                  <p:embed/>
                </p:oleObj>
              </mc:Choice>
              <mc:Fallback>
                <p:oleObj name="公式" r:id="rId11" imgW="1777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068763"/>
                        <a:ext cx="177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7"/>
          <p:cNvGraphicFramePr>
            <a:graphicFrameLocks noChangeAspect="1"/>
          </p:cNvGraphicFramePr>
          <p:nvPr/>
        </p:nvGraphicFramePr>
        <p:xfrm>
          <a:off x="4425950" y="4759325"/>
          <a:ext cx="2654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公式" r:id="rId13" imgW="2654280" imgH="1130040" progId="Equation.3">
                  <p:embed/>
                </p:oleObj>
              </mc:Choice>
              <mc:Fallback>
                <p:oleObj name="公式" r:id="rId13" imgW="265428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759325"/>
                        <a:ext cx="26543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58775" y="5019675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所以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079500" y="2592388"/>
            <a:ext cx="2106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: </a:t>
            </a:r>
            <a:r>
              <a:rPr lang="zh-CN" altLang="en-US" sz="2800" b="1" dirty="0"/>
              <a:t>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/>
              <a:t>分块</a:t>
            </a:r>
          </a:p>
        </p:txBody>
      </p:sp>
      <p:graphicFrame>
        <p:nvGraphicFramePr>
          <p:cNvPr id="27663" name="Object 8"/>
          <p:cNvGraphicFramePr>
            <a:graphicFrameLocks noChangeAspect="1"/>
          </p:cNvGraphicFramePr>
          <p:nvPr/>
        </p:nvGraphicFramePr>
        <p:xfrm>
          <a:off x="3168650" y="2330450"/>
          <a:ext cx="198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15" imgW="1981080" imgH="1143000" progId="Equation.3">
                  <p:embed/>
                </p:oleObj>
              </mc:Choice>
              <mc:Fallback>
                <p:oleObj name="Equation" r:id="rId15" imgW="1981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330450"/>
                        <a:ext cx="1981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3868738" y="2706688"/>
            <a:ext cx="125412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267200" y="2349500"/>
            <a:ext cx="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7666" name="Object 9"/>
          <p:cNvGraphicFramePr>
            <a:graphicFrameLocks noChangeAspect="1"/>
          </p:cNvGraphicFramePr>
          <p:nvPr/>
        </p:nvGraphicFramePr>
        <p:xfrm>
          <a:off x="5195888" y="2451100"/>
          <a:ext cx="17383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17" imgW="1739880" imgH="888840" progId="Equation.3">
                  <p:embed/>
                </p:oleObj>
              </mc:Choice>
              <mc:Fallback>
                <p:oleObj name="Equation" r:id="rId17" imgW="1739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2451100"/>
                        <a:ext cx="17383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79500" y="1143000"/>
            <a:ext cx="4610100" cy="1143000"/>
            <a:chOff x="680" y="200"/>
            <a:chExt cx="2904" cy="720"/>
          </a:xfrm>
        </p:grpSpPr>
        <p:sp>
          <p:nvSpPr>
            <p:cNvPr id="22547" name="Text Box 12"/>
            <p:cNvSpPr txBox="1">
              <a:spLocks noChangeArrowheads="1"/>
            </p:cNvSpPr>
            <p:nvPr/>
          </p:nvSpPr>
          <p:spPr bwMode="auto">
            <a:xfrm>
              <a:off x="680" y="374"/>
              <a:ext cx="8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ea typeface="黑体" pitchFamily="49" charset="-122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ea typeface="黑体" pitchFamily="49" charset="-122"/>
                </a:rPr>
                <a:t>9: </a:t>
              </a:r>
              <a:r>
                <a:rPr lang="zh-CN" altLang="en-US" sz="2800" b="1" dirty="0"/>
                <a:t>设</a:t>
              </a:r>
            </a:p>
          </p:txBody>
        </p:sp>
        <p:graphicFrame>
          <p:nvGraphicFramePr>
            <p:cNvPr id="22538" name="Object 11"/>
            <p:cNvGraphicFramePr>
              <a:graphicFrameLocks noChangeAspect="1"/>
            </p:cNvGraphicFramePr>
            <p:nvPr/>
          </p:nvGraphicFramePr>
          <p:xfrm>
            <a:off x="1516" y="200"/>
            <a:ext cx="130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Equation" r:id="rId19" imgW="2070000" imgH="1143000" progId="Equation.3">
                    <p:embed/>
                  </p:oleObj>
                </mc:Choice>
                <mc:Fallback>
                  <p:oleObj name="Equation" r:id="rId19" imgW="20700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00"/>
                          <a:ext cx="130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2880" y="394"/>
              <a:ext cx="7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求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baseline="30000"/>
                <a:t>-1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58775" y="3354388"/>
            <a:ext cx="3255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形成分块对角矩阵</a:t>
            </a:r>
            <a:r>
              <a:rPr lang="en-US" altLang="zh-CN" sz="2800" b="1"/>
              <a:t>. </a:t>
            </a:r>
          </a:p>
        </p:txBody>
      </p:sp>
      <p:pic>
        <p:nvPicPr>
          <p:cNvPr id="22550" name="Picture 22" descr="a6efce1b9d16fdfa2d2bfe09b48f8c5495ee7b95"/>
          <p:cNvPicPr>
            <a:picLocks noChangeAspect="1" noChangeArrowheads="1" noCrop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80058"/>
              </p:ext>
            </p:extLst>
          </p:nvPr>
        </p:nvGraphicFramePr>
        <p:xfrm>
          <a:off x="5747703" y="188640"/>
          <a:ext cx="2525332" cy="178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公式" r:id="rId22" imgW="1041120" imgH="736560" progId="Equation.3">
                  <p:embed/>
                </p:oleObj>
              </mc:Choice>
              <mc:Fallback>
                <p:oleObj name="公式" r:id="rId22" imgW="1041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703" y="188640"/>
                        <a:ext cx="2525332" cy="178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0916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  <p:bldP spid="27653" grpId="0" build="p" autoUpdateAnimBg="0"/>
      <p:bldP spid="27659" grpId="0" build="p" autoUpdateAnimBg="0"/>
      <p:bldP spid="27662" grpId="0" build="p" autoUpdateAnimBg="0"/>
      <p:bldP spid="27664" grpId="0" animBg="1"/>
      <p:bldP spid="27665" grpId="0" animBg="1"/>
      <p:bldP spid="27668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8950" y="1841500"/>
            <a:ext cx="2700338" cy="466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C2906"/>
                </a:solidFill>
              </a:rPr>
              <a:t>  </a:t>
            </a:r>
            <a:r>
              <a:rPr lang="zh-CN" altLang="en-US" sz="2800" b="1" dirty="0" smtClean="0">
                <a:solidFill>
                  <a:srgbClr val="FC2906"/>
                </a:solidFill>
              </a:rPr>
              <a:t>例</a:t>
            </a:r>
            <a:r>
              <a:rPr lang="en-US" altLang="zh-CN" sz="2800" b="1" dirty="0" smtClean="0">
                <a:solidFill>
                  <a:srgbClr val="FC2906"/>
                </a:solidFill>
              </a:rPr>
              <a:t>10.</a:t>
            </a:r>
            <a:r>
              <a:rPr lang="en-US" altLang="zh-CN" sz="2800" dirty="0" smtClean="0"/>
              <a:t>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将矩阵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28005" name="Object 2"/>
          <p:cNvGraphicFramePr>
            <a:graphicFrameLocks noChangeAspect="1"/>
          </p:cNvGraphicFramePr>
          <p:nvPr/>
        </p:nvGraphicFramePr>
        <p:xfrm>
          <a:off x="2814638" y="1169988"/>
          <a:ext cx="247491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1168200" imgH="711000" progId="Equation.DSMT4">
                  <p:embed/>
                </p:oleObj>
              </mc:Choice>
              <mc:Fallback>
                <p:oleObj name="Equation" r:id="rId3" imgW="1168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169988"/>
                        <a:ext cx="2474912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28009" name="Object 3"/>
          <p:cNvGraphicFramePr>
            <a:graphicFrameLocks noChangeAspect="1"/>
          </p:cNvGraphicFramePr>
          <p:nvPr/>
        </p:nvGraphicFramePr>
        <p:xfrm>
          <a:off x="1446213" y="3475038"/>
          <a:ext cx="662622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2831760" imgH="711000" progId="Equation.DSMT4">
                  <p:embed/>
                </p:oleObj>
              </mc:Choice>
              <mc:Fallback>
                <p:oleObj name="Equation" r:id="rId5" imgW="2831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475038"/>
                        <a:ext cx="6626225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871538" y="3998913"/>
            <a:ext cx="84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FC2906"/>
                </a:solidFill>
                <a:ea typeface="宋体" pitchFamily="2" charset="-122"/>
              </a:rPr>
              <a:t>解</a:t>
            </a:r>
            <a:r>
              <a:rPr lang="zh-CN" altLang="en-US" sz="2400">
                <a:solidFill>
                  <a:srgbClr val="FC2906"/>
                </a:solidFill>
                <a:ea typeface="宋体" pitchFamily="2" charset="-122"/>
              </a:rPr>
              <a:t>：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1295400" y="2636912"/>
            <a:ext cx="608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ea typeface="宋体" pitchFamily="2" charset="-122"/>
              </a:rPr>
              <a:t>化为行阶梯形</a:t>
            </a: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矩阵、行</a:t>
            </a:r>
            <a:r>
              <a:rPr lang="zh-CN" altLang="en-US" sz="2400" dirty="0">
                <a:solidFill>
                  <a:srgbClr val="000000"/>
                </a:solidFill>
                <a:ea typeface="宋体" pitchFamily="2" charset="-122"/>
              </a:rPr>
              <a:t>最简形</a:t>
            </a: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矩阵，并求秩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2778" name="Picture 10" descr="a6efce1b9d16fdfa2d2bfe09b48f8c5495ee7b95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26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128010" grpId="0"/>
      <p:bldP spid="1280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042988" y="549275"/>
          <a:ext cx="36004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815840" imgH="711000" progId="Equation.DSMT4">
                  <p:embed/>
                </p:oleObj>
              </mc:Choice>
              <mc:Fallback>
                <p:oleObj name="Equation" r:id="rId3" imgW="1815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360045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4572000" y="490538"/>
          <a:ext cx="33115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663560" imgH="711000" progId="Equation.DSMT4">
                  <p:embed/>
                </p:oleObj>
              </mc:Choice>
              <mc:Fallback>
                <p:oleObj name="Equation" r:id="rId5" imgW="1663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0538"/>
                        <a:ext cx="3311525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116013" y="3068638"/>
          <a:ext cx="352742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1625400" imgH="711000" progId="Equation.DSMT4">
                  <p:embed/>
                </p:oleObj>
              </mc:Choice>
              <mc:Fallback>
                <p:oleObj name="Equation" r:id="rId7" imgW="1625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3527425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-757238" y="299720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0" lang="zh-CN" altLang="en-US" sz="18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4643438" y="2997200"/>
          <a:ext cx="32400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1447560" imgH="711000" progId="Equation.DSMT4">
                  <p:embed/>
                </p:oleObj>
              </mc:Choice>
              <mc:Fallback>
                <p:oleObj name="Equation" r:id="rId9" imgW="1447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97200"/>
                        <a:ext cx="324008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5867400" y="4838700"/>
            <a:ext cx="2582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>
                <a:solidFill>
                  <a:srgbClr val="FC2906"/>
                </a:solidFill>
                <a:latin typeface="黑体" pitchFamily="49" charset="-122"/>
              </a:rPr>
              <a:t>行最简形矩阵</a:t>
            </a:r>
            <a:r>
              <a:rPr lang="en-US" altLang="zh-CN">
                <a:solidFill>
                  <a:srgbClr val="FC2906"/>
                </a:solidFill>
                <a:latin typeface="黑体" pitchFamily="49" charset="-122"/>
              </a:rPr>
              <a:t>.</a:t>
            </a:r>
            <a:r>
              <a:rPr lang="en-US" altLang="zh-CN" sz="2400" b="0">
                <a:ea typeface="宋体" pitchFamily="2" charset="-122"/>
              </a:rPr>
              <a:t> 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5795963" y="2030413"/>
            <a:ext cx="2582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>
                <a:solidFill>
                  <a:srgbClr val="FC2906"/>
                </a:solidFill>
                <a:latin typeface="黑体" pitchFamily="49" charset="-122"/>
              </a:rPr>
              <a:t>行阶梯形矩阵</a:t>
            </a:r>
            <a:r>
              <a:rPr lang="en-US" altLang="zh-CN">
                <a:solidFill>
                  <a:srgbClr val="FC2906"/>
                </a:solidFill>
                <a:latin typeface="黑体" pitchFamily="49" charset="-122"/>
              </a:rPr>
              <a:t>.</a:t>
            </a:r>
            <a:r>
              <a:rPr lang="en-US" altLang="zh-CN" sz="2400" b="0">
                <a:ea typeface="宋体" pitchFamily="2" charset="-122"/>
              </a:rPr>
              <a:t> </a:t>
            </a:r>
          </a:p>
        </p:txBody>
      </p:sp>
      <p:pic>
        <p:nvPicPr>
          <p:cNvPr id="33804" name="Picture 12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312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/>
      <p:bldP spid="1290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660400"/>
            <a:ext cx="7959725" cy="1168400"/>
            <a:chOff x="576" y="192"/>
            <a:chExt cx="5014" cy="736"/>
          </a:xfrm>
        </p:grpSpPr>
        <p:graphicFrame>
          <p:nvGraphicFramePr>
            <p:cNvPr id="8198" name="Object 3"/>
            <p:cNvGraphicFramePr>
              <a:graphicFrameLocks noChangeAspect="1"/>
            </p:cNvGraphicFramePr>
            <p:nvPr/>
          </p:nvGraphicFramePr>
          <p:xfrm>
            <a:off x="1288" y="192"/>
            <a:ext cx="1776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name="Equation" r:id="rId3" imgW="2958840" imgH="1168200" progId="Equation.3">
                    <p:embed/>
                  </p:oleObj>
                </mc:Choice>
                <mc:Fallback>
                  <p:oleObj name="Equation" r:id="rId3" imgW="2958840" imgH="116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192"/>
                          <a:ext cx="1776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Rectangle 4"/>
            <p:cNvSpPr>
              <a:spLocks noChangeArrowheads="1"/>
            </p:cNvSpPr>
            <p:nvPr/>
          </p:nvSpPr>
          <p:spPr bwMode="auto">
            <a:xfrm>
              <a:off x="576" y="361"/>
              <a:ext cx="7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</a:rPr>
                <a:t>例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+mn-ea"/>
                </a:rPr>
                <a:t>11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dirty="0">
                  <a:ea typeface="宋体" pitchFamily="2" charset="-122"/>
                </a:rPr>
                <a:t>设</a:t>
              </a:r>
            </a:p>
          </p:txBody>
        </p:sp>
        <p:sp>
          <p:nvSpPr>
            <p:cNvPr id="8213" name="Text Box 5"/>
            <p:cNvSpPr txBox="1">
              <a:spLocks noChangeArrowheads="1"/>
            </p:cNvSpPr>
            <p:nvPr/>
          </p:nvSpPr>
          <p:spPr bwMode="auto">
            <a:xfrm>
              <a:off x="3016" y="352"/>
              <a:ext cx="25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a typeface="宋体" pitchFamily="2" charset="-122"/>
                </a:rPr>
                <a:t>已知</a:t>
              </a:r>
              <a:r>
                <a:rPr lang="en-US" altLang="zh-CN" i="1">
                  <a:ea typeface="宋体" pitchFamily="2" charset="-122"/>
                </a:rPr>
                <a:t>R</a:t>
              </a:r>
              <a:r>
                <a:rPr lang="en-US" altLang="zh-CN">
                  <a:ea typeface="宋体" pitchFamily="2" charset="-122"/>
                </a:rPr>
                <a:t>(</a:t>
              </a:r>
              <a:r>
                <a:rPr lang="en-US" altLang="zh-CN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)=2, </a:t>
              </a:r>
              <a:r>
                <a:rPr lang="zh-CN" altLang="en-US">
                  <a:ea typeface="宋体" pitchFamily="2" charset="-122"/>
                </a:rPr>
                <a:t>求</a:t>
              </a:r>
              <a:r>
                <a:rPr lang="zh-CN" altLang="en-US" i="1">
                  <a:ea typeface="宋体" pitchFamily="2" charset="-122"/>
                  <a:sym typeface="Symbol" pitchFamily="18" charset="2"/>
                </a:rPr>
                <a:t></a:t>
              </a:r>
              <a:r>
                <a:rPr lang="zh-CN" altLang="en-US">
                  <a:ea typeface="宋体" pitchFamily="2" charset="-122"/>
                </a:rPr>
                <a:t>与</a:t>
              </a:r>
              <a:r>
                <a:rPr lang="zh-CN" altLang="en-US" i="1">
                  <a:ea typeface="宋体" pitchFamily="2" charset="-122"/>
                  <a:sym typeface="Symbol" pitchFamily="18" charset="2"/>
                </a:rPr>
                <a:t></a:t>
              </a:r>
              <a:r>
                <a:rPr lang="zh-CN" altLang="en-US">
                  <a:ea typeface="宋体" pitchFamily="2" charset="-122"/>
                </a:rPr>
                <a:t>的值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</p:grp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1016000" y="1727200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43000" y="2200275"/>
            <a:ext cx="1019175" cy="822325"/>
            <a:chOff x="1013" y="3364"/>
            <a:chExt cx="642" cy="518"/>
          </a:xfrm>
        </p:grpSpPr>
        <p:sp>
          <p:nvSpPr>
            <p:cNvPr id="8210" name="Freeform 8"/>
            <p:cNvSpPr>
              <a:spLocks/>
            </p:cNvSpPr>
            <p:nvPr/>
          </p:nvSpPr>
          <p:spPr bwMode="auto">
            <a:xfrm rot="374069">
              <a:off x="1031" y="3648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Rectangle 9"/>
            <p:cNvSpPr>
              <a:spLocks noChangeArrowheads="1"/>
            </p:cNvSpPr>
            <p:nvPr/>
          </p:nvSpPr>
          <p:spPr bwMode="auto">
            <a:xfrm>
              <a:off x="1013" y="3364"/>
              <a:ext cx="5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>
                  <a:ea typeface="宋体" pitchFamily="2" charset="-122"/>
                </a:rPr>
                <a:t>r</a:t>
              </a:r>
              <a:r>
                <a:rPr lang="en-US" altLang="zh-CN" sz="2400" baseline="-250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-3</a:t>
              </a:r>
              <a:r>
                <a:rPr lang="en-US" altLang="zh-CN" sz="2400" i="1">
                  <a:ea typeface="宋体" pitchFamily="2" charset="-122"/>
                </a:rPr>
                <a:t>r</a:t>
              </a:r>
              <a:r>
                <a:rPr lang="en-US" altLang="zh-CN" sz="2400" baseline="-25000"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  <a:p>
              <a:pPr algn="ctr"/>
              <a:r>
                <a:rPr lang="en-US" altLang="zh-CN" sz="2400" i="1">
                  <a:ea typeface="宋体" pitchFamily="2" charset="-122"/>
                </a:rPr>
                <a:t>r</a:t>
              </a:r>
              <a:r>
                <a:rPr lang="en-US" altLang="zh-CN" sz="2400" baseline="-250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–5</a:t>
              </a:r>
              <a:r>
                <a:rPr lang="en-US" altLang="zh-CN" sz="2400" i="1">
                  <a:ea typeface="宋体" pitchFamily="2" charset="-122"/>
                </a:rPr>
                <a:t>r</a:t>
              </a:r>
              <a:r>
                <a:rPr lang="en-US" altLang="zh-CN" sz="2400" baseline="-25000"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685800" y="2413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graphicFrame>
        <p:nvGraphicFramePr>
          <p:cNvPr id="276491" name="Object 11"/>
          <p:cNvGraphicFramePr>
            <a:graphicFrameLocks noChangeAspect="1"/>
          </p:cNvGraphicFramePr>
          <p:nvPr/>
        </p:nvGraphicFramePr>
        <p:xfrm>
          <a:off x="2209800" y="2082800"/>
          <a:ext cx="27638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5" imgW="3162240" imgH="1168200" progId="Equation.3">
                  <p:embed/>
                </p:oleObj>
              </mc:Choice>
              <mc:Fallback>
                <p:oleObj name="Equation" r:id="rId5" imgW="316224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82800"/>
                        <a:ext cx="27638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057775" y="2260600"/>
            <a:ext cx="990600" cy="527050"/>
            <a:chOff x="1031" y="3364"/>
            <a:chExt cx="624" cy="332"/>
          </a:xfrm>
        </p:grpSpPr>
        <p:sp>
          <p:nvSpPr>
            <p:cNvPr id="8208" name="Freeform 13"/>
            <p:cNvSpPr>
              <a:spLocks/>
            </p:cNvSpPr>
            <p:nvPr/>
          </p:nvSpPr>
          <p:spPr bwMode="auto">
            <a:xfrm rot="374069">
              <a:off x="1031" y="3648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Rectangle 14"/>
            <p:cNvSpPr>
              <a:spLocks noChangeArrowheads="1"/>
            </p:cNvSpPr>
            <p:nvPr/>
          </p:nvSpPr>
          <p:spPr bwMode="auto">
            <a:xfrm>
              <a:off x="1076" y="3364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>
                  <a:ea typeface="宋体" pitchFamily="2" charset="-122"/>
                </a:rPr>
                <a:t>r</a:t>
              </a:r>
              <a:r>
                <a:rPr lang="en-US" altLang="zh-CN" sz="2400" baseline="-250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-</a:t>
              </a:r>
              <a:r>
                <a:rPr lang="en-US" altLang="zh-CN" sz="2400" i="1">
                  <a:ea typeface="宋体" pitchFamily="2" charset="-122"/>
                </a:rPr>
                <a:t>r</a:t>
              </a:r>
              <a:r>
                <a:rPr lang="en-US" altLang="zh-CN" sz="2400" baseline="-25000">
                  <a:ea typeface="宋体" pitchFamily="2" charset="-122"/>
                </a:rPr>
                <a:t>2</a:t>
              </a:r>
            </a:p>
          </p:txBody>
        </p:sp>
      </p:grpSp>
      <p:graphicFrame>
        <p:nvGraphicFramePr>
          <p:cNvPr id="276495" name="Object 15"/>
          <p:cNvGraphicFramePr>
            <a:graphicFrameLocks noChangeAspect="1"/>
          </p:cNvGraphicFramePr>
          <p:nvPr/>
        </p:nvGraphicFramePr>
        <p:xfrm>
          <a:off x="5943600" y="2032000"/>
          <a:ext cx="2819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3225600" imgH="1168200" progId="Equation.3">
                  <p:embed/>
                </p:oleObj>
              </mc:Choice>
              <mc:Fallback>
                <p:oleObj name="Equation" r:id="rId7" imgW="32256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32000"/>
                        <a:ext cx="2819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358775" y="3479800"/>
            <a:ext cx="216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由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)=2, </a:t>
            </a:r>
            <a:r>
              <a:rPr lang="zh-CN" altLang="en-US">
                <a:ea typeface="宋体" pitchFamily="2" charset="-122"/>
              </a:rPr>
              <a:t>得</a:t>
            </a:r>
          </a:p>
        </p:txBody>
      </p:sp>
      <p:graphicFrame>
        <p:nvGraphicFramePr>
          <p:cNvPr id="276497" name="Object 17"/>
          <p:cNvGraphicFramePr>
            <a:graphicFrameLocks noChangeAspect="1"/>
          </p:cNvGraphicFramePr>
          <p:nvPr/>
        </p:nvGraphicFramePr>
        <p:xfrm>
          <a:off x="2590800" y="3327400"/>
          <a:ext cx="1676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9" imgW="1676160" imgH="863280" progId="Equation.3">
                  <p:embed/>
                </p:oleObj>
              </mc:Choice>
              <mc:Fallback>
                <p:oleObj name="Equation" r:id="rId9" imgW="1676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27400"/>
                        <a:ext cx="1676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8" name="Object 18"/>
          <p:cNvGraphicFramePr>
            <a:graphicFrameLocks noChangeAspect="1"/>
          </p:cNvGraphicFramePr>
          <p:nvPr/>
        </p:nvGraphicFramePr>
        <p:xfrm>
          <a:off x="4953000" y="3302000"/>
          <a:ext cx="119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1" imgW="1193760" imgH="863280" progId="Equation.3">
                  <p:embed/>
                </p:oleObj>
              </mc:Choice>
              <mc:Fallback>
                <p:oleObj name="Equation" r:id="rId11" imgW="11937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02000"/>
                        <a:ext cx="119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4419600" y="34798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itchFamily="2" charset="-122"/>
              </a:rPr>
              <a:t>即</a:t>
            </a:r>
          </a:p>
        </p:txBody>
      </p:sp>
      <p:pic>
        <p:nvPicPr>
          <p:cNvPr id="8215" name="Picture 23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682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76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7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 build="p" autoUpdateAnimBg="0"/>
      <p:bldP spid="276490" grpId="0" build="p" autoUpdateAnimBg="0"/>
      <p:bldP spid="276496" grpId="0" build="p" autoUpdateAnimBg="0"/>
      <p:bldP spid="2764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41500" y="714375"/>
          <a:ext cx="396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r:id="rId3" imgW="3962717" imgH="1511617" progId="Equation.3">
                  <p:embed/>
                </p:oleObj>
              </mc:Choice>
              <mc:Fallback>
                <p:oleObj r:id="rId3" imgW="3962717" imgH="151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714375"/>
                        <a:ext cx="396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00063" y="27686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800" smtClean="0">
                <a:solidFill>
                  <a:srgbClr val="DBF5F9"/>
                </a:solidFill>
                <a:latin typeface="黑体" pitchFamily="49" charset="-122"/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49" charset="-122"/>
              </a:rPr>
              <a:t>解：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98500" y="1173163"/>
            <a:ext cx="1209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  <a:latin typeface="黑体" pitchFamily="49" charset="-122"/>
              </a:rPr>
              <a:t>2.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838200" y="3929063"/>
            <a:ext cx="3259138" cy="1524000"/>
            <a:chOff x="0" y="0"/>
            <a:chExt cx="2053" cy="960"/>
          </a:xfrm>
        </p:grpSpPr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0" y="4"/>
            <a:ext cx="205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r:id="rId5" imgW="3924617" imgH="1511617" progId="Equation.3">
                    <p:embed/>
                  </p:oleObj>
                </mc:Choice>
                <mc:Fallback>
                  <p:oleObj r:id="rId5" imgW="3924617" imgH="1511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205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101" y="0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1905000" y="2286000"/>
            <a:ext cx="4121150" cy="1524000"/>
            <a:chOff x="0" y="0"/>
            <a:chExt cx="2596" cy="960"/>
          </a:xfrm>
        </p:grpSpPr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0" y="1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r:id="rId7" imgW="4458017" imgH="1511617" progId="Equation.3">
                    <p:embed/>
                  </p:oleObj>
                </mc:Choice>
                <mc:Fallback>
                  <p:oleObj r:id="rId7" imgW="4458017" imgH="1511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"/>
                          <a:ext cx="259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671" y="0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06" y="349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6400800" y="2438400"/>
            <a:ext cx="1143000" cy="1168400"/>
            <a:chOff x="0" y="0"/>
            <a:chExt cx="720" cy="736"/>
          </a:xfrm>
        </p:grpSpPr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32" y="0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r:id="rId9" imgW="1016317" imgH="419417" progId="Equation.3">
                    <p:embed/>
                  </p:oleObj>
                </mc:Choice>
                <mc:Fallback>
                  <p:oleObj r:id="rId9" imgW="1016317" imgH="419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0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20" y="464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r:id="rId11" imgW="1015876" imgH="431930" progId="Equation.3">
                    <p:embed/>
                  </p:oleObj>
                </mc:Choice>
                <mc:Fallback>
                  <p:oleObj r:id="rId11" imgW="1015876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464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0" y="36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4286250" y="4086225"/>
            <a:ext cx="1066800" cy="1092200"/>
            <a:chOff x="0" y="0"/>
            <a:chExt cx="672" cy="688"/>
          </a:xfrm>
        </p:grpSpPr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56" y="0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r:id="rId13" imgW="838517" imgH="419417" progId="Equation.3">
                    <p:embed/>
                  </p:oleObj>
                </mc:Choice>
                <mc:Fallback>
                  <p:oleObj r:id="rId13" imgW="838517" imgH="419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0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40" y="416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r:id="rId15" imgW="850848" imgH="431930" progId="Equation.3">
                    <p:embed/>
                  </p:oleObj>
                </mc:Choice>
                <mc:Fallback>
                  <p:oleObj r:id="rId15" imgW="850848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" y="416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0" y="35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5562600" y="3929063"/>
            <a:ext cx="3084513" cy="1524000"/>
            <a:chOff x="0" y="0"/>
            <a:chExt cx="1943" cy="960"/>
          </a:xfrm>
        </p:grpSpPr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0" y="0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r:id="rId17" imgW="4178617" imgH="1511617" progId="Equation.3">
                    <p:embed/>
                  </p:oleObj>
                </mc:Choice>
                <mc:Fallback>
                  <p:oleObj r:id="rId17" imgW="4178617" imgH="1511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987" y="0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24600" name="Picture 24" descr="a6efce1b9d16fdfa2d2bfe09b48f8c5495ee7b95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803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762000" y="923925"/>
            <a:ext cx="3084513" cy="1524000"/>
            <a:chOff x="0" y="0"/>
            <a:chExt cx="1943" cy="960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0" y="0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" r:id="rId3" imgW="4178617" imgH="1511617" progId="Equation.3">
                    <p:embed/>
                  </p:oleObj>
                </mc:Choice>
                <mc:Fallback>
                  <p:oleObj r:id="rId3" imgW="4178617" imgH="1511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987" y="0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5257800" y="923925"/>
            <a:ext cx="3430588" cy="1562100"/>
            <a:chOff x="0" y="0"/>
            <a:chExt cx="2161" cy="984"/>
          </a:xfrm>
        </p:grpSpPr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0" y="0"/>
            <a:ext cx="2161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3" r:id="rId5" imgW="4394517" imgH="1511617" progId="Equation.3">
                    <p:embed/>
                  </p:oleObj>
                </mc:Choice>
                <mc:Fallback>
                  <p:oleObj r:id="rId5" imgW="4394517" imgH="1511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161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1009" y="24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752600" y="4419600"/>
          <a:ext cx="3721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7" imgW="3721417" imgH="1638617" progId="Equation.3">
                  <p:embed/>
                </p:oleObj>
              </mc:Choice>
              <mc:Fallback>
                <p:oleObj r:id="rId7" imgW="3721417" imgH="1638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37211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2590800" y="2676525"/>
            <a:ext cx="3962400" cy="1657350"/>
            <a:chOff x="0" y="0"/>
            <a:chExt cx="2496" cy="1044"/>
          </a:xfrm>
        </p:grpSpPr>
        <p:graphicFrame>
          <p:nvGraphicFramePr>
            <p:cNvPr id="25610" name="Object 10"/>
            <p:cNvGraphicFramePr>
              <a:graphicFrameLocks noChangeAspect="1"/>
            </p:cNvGraphicFramePr>
            <p:nvPr/>
          </p:nvGraphicFramePr>
          <p:xfrm>
            <a:off x="0" y="0"/>
            <a:ext cx="2496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r:id="rId9" imgW="3962717" imgH="1638617" progId="Equation.3">
                    <p:embed/>
                  </p:oleObj>
                </mc:Choice>
                <mc:Fallback>
                  <p:oleObj r:id="rId9" imgW="3962717" imgH="1638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96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992" y="12"/>
              <a:ext cx="0" cy="10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191000" y="2676525"/>
            <a:ext cx="2209800" cy="1752600"/>
          </a:xfrm>
          <a:prstGeom prst="wedgeRectCallout">
            <a:avLst>
              <a:gd name="adj1" fmla="val 52444"/>
              <a:gd name="adj2" fmla="val -32157"/>
            </a:avLst>
          </a:prstGeom>
          <a:noFill/>
          <a:ln w="9525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3962400" y="1076325"/>
            <a:ext cx="1143000" cy="1160463"/>
            <a:chOff x="0" y="0"/>
            <a:chExt cx="720" cy="731"/>
          </a:xfrm>
        </p:grpSpPr>
        <p:graphicFrame>
          <p:nvGraphicFramePr>
            <p:cNvPr id="25614" name="Object 14"/>
            <p:cNvGraphicFramePr>
              <a:graphicFrameLocks noChangeAspect="1"/>
            </p:cNvGraphicFramePr>
            <p:nvPr/>
          </p:nvGraphicFramePr>
          <p:xfrm>
            <a:off x="56" y="0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r:id="rId11" imgW="1015876" imgH="431930" progId="Equation.3">
                    <p:embed/>
                  </p:oleObj>
                </mc:Choice>
                <mc:Fallback>
                  <p:oleObj r:id="rId11" imgW="1015876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0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15"/>
            <p:cNvGraphicFramePr>
              <a:graphicFrameLocks noChangeAspect="1"/>
            </p:cNvGraphicFramePr>
            <p:nvPr/>
          </p:nvGraphicFramePr>
          <p:xfrm>
            <a:off x="48" y="459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r:id="rId13" imgW="1028571" imgH="431930" progId="Equation.3">
                    <p:embed/>
                  </p:oleObj>
                </mc:Choice>
                <mc:Fallback>
                  <p:oleObj r:id="rId13" imgW="1028571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59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0" y="33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685800" y="2905125"/>
            <a:ext cx="1600200" cy="1155700"/>
            <a:chOff x="0" y="0"/>
            <a:chExt cx="1008" cy="728"/>
          </a:xfrm>
        </p:grpSpPr>
        <p:graphicFrame>
          <p:nvGraphicFramePr>
            <p:cNvPr id="25618" name="Object 18"/>
            <p:cNvGraphicFramePr>
              <a:graphicFrameLocks noChangeAspect="1"/>
            </p:cNvGraphicFramePr>
            <p:nvPr/>
          </p:nvGraphicFramePr>
          <p:xfrm>
            <a:off x="96" y="0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r:id="rId15" imgW="1410017" imgH="419417" progId="Equation.3">
                    <p:embed/>
                  </p:oleObj>
                </mc:Choice>
                <mc:Fallback>
                  <p:oleObj r:id="rId15" imgW="1410017" imgH="419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8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Object 19"/>
            <p:cNvGraphicFramePr>
              <a:graphicFrameLocks noChangeAspect="1"/>
            </p:cNvGraphicFramePr>
            <p:nvPr/>
          </p:nvGraphicFramePr>
          <p:xfrm>
            <a:off x="104" y="456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9" r:id="rId17" imgW="1371322" imgH="431930" progId="Equation.3">
                    <p:embed/>
                  </p:oleObj>
                </mc:Choice>
                <mc:Fallback>
                  <p:oleObj r:id="rId17" imgW="1371322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456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0" y="3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25622" name="Picture 22" descr="a6efce1b9d16fdfa2d2bfe09b48f8c5495ee7b95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381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4622800" y="37941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b="1" smtClean="0">
              <a:solidFill>
                <a:srgbClr val="333300"/>
              </a:solidFill>
              <a:latin typeface="Arial" pitchFamily="34" charset="0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42875" y="704850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49300" y="2262188"/>
            <a:ext cx="6816725" cy="2144712"/>
            <a:chOff x="0" y="0"/>
            <a:chExt cx="4294" cy="1351"/>
          </a:xfrm>
        </p:grpSpPr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1298" y="45"/>
            <a:ext cx="55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r:id="rId3" imgW="330231" imgH="203341" progId="Equation.DSMT4">
                    <p:embed/>
                  </p:oleObj>
                </mc:Choice>
                <mc:Fallback>
                  <p:oleObj r:id="rId3" imgW="330231" imgH="20334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45"/>
                          <a:ext cx="55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2242" y="45"/>
            <a:ext cx="141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r:id="rId5" imgW="888546" imgH="203341" progId="Equation.DSMT4">
                    <p:embed/>
                  </p:oleObj>
                </mc:Choice>
                <mc:Fallback>
                  <p:oleObj r:id="rId5" imgW="888546" imgH="20334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45"/>
                          <a:ext cx="141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684" y="408"/>
            <a:ext cx="1270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8" r:id="rId7" imgW="965098" imgH="711208" progId="Equation.DSMT4">
                    <p:embed/>
                  </p:oleObj>
                </mc:Choice>
                <mc:Fallback>
                  <p:oleObj r:id="rId7" imgW="965098" imgH="7112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408"/>
                          <a:ext cx="1270" cy="9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0" y="36"/>
              <a:ext cx="24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Arial" pitchFamily="34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Arial" pitchFamily="34" charset="0"/>
                </a:rPr>
                <a:t>13</a:t>
              </a:r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</a:rPr>
                <a:t>.</a:t>
              </a:r>
              <a:r>
                <a:rPr lang="en-US" sz="2800" b="1" dirty="0" smtClean="0">
                  <a:solidFill>
                    <a:srgbClr val="333300"/>
                  </a:solidFill>
                  <a:latin typeface="Arial" pitchFamily="34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Arial" pitchFamily="34" charset="0"/>
                </a:rPr>
                <a:t>设矩阵        满足 </a:t>
              </a: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2568" y="659"/>
            <a:ext cx="29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r:id="rId9" imgW="177809" imgH="177809" progId="Equation.DSMT4">
                    <p:embed/>
                  </p:oleObj>
                </mc:Choice>
                <mc:Fallback>
                  <p:oleObj r:id="rId9" imgW="177809" imgH="17780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659"/>
                          <a:ext cx="29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Rectangle 16"/>
            <p:cNvSpPr>
              <a:spLocks noChangeArrowheads="1"/>
            </p:cNvSpPr>
            <p:nvPr/>
          </p:nvSpPr>
          <p:spPr bwMode="auto">
            <a:xfrm>
              <a:off x="2272" y="635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Arial" pitchFamily="34" charset="0"/>
                </a:rPr>
                <a:t>求</a:t>
              </a:r>
            </a:p>
          </p:txBody>
        </p:sp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3723" y="0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Arial" pitchFamily="34" charset="0"/>
                </a:rPr>
                <a:t>其中</a:t>
              </a:r>
            </a:p>
          </p:txBody>
        </p:sp>
      </p:grpSp>
      <p:sp>
        <p:nvSpPr>
          <p:cNvPr id="28684" name="Rectangle 19"/>
          <p:cNvSpPr>
            <a:spLocks noChangeArrowheads="1"/>
          </p:cNvSpPr>
          <p:nvPr/>
        </p:nvSpPr>
        <p:spPr bwMode="auto">
          <a:xfrm>
            <a:off x="142875" y="4052888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685" name="Rectangle 21"/>
          <p:cNvSpPr>
            <a:spLocks noChangeArrowheads="1"/>
          </p:cNvSpPr>
          <p:nvPr/>
        </p:nvSpPr>
        <p:spPr bwMode="auto">
          <a:xfrm>
            <a:off x="142875" y="4005263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686" name="Rectangle 10"/>
          <p:cNvSpPr>
            <a:spLocks noChangeArrowheads="1"/>
          </p:cNvSpPr>
          <p:nvPr/>
        </p:nvSpPr>
        <p:spPr bwMode="auto">
          <a:xfrm>
            <a:off x="701675" y="45529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</a:rPr>
              <a:t>解：</a:t>
            </a:r>
            <a:r>
              <a:rPr lang="zh-CN" altLang="en-US" sz="2800" b="1" smtClean="0">
                <a:solidFill>
                  <a:srgbClr val="000000"/>
                </a:solidFill>
                <a:latin typeface="Arial" pitchFamily="34" charset="0"/>
              </a:rPr>
              <a:t>因为</a:t>
            </a:r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357438" y="45720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r:id="rId11" imgW="850110" imgH="165202" progId="Equation.DSMT4">
                  <p:embed/>
                </p:oleObj>
              </mc:Choice>
              <mc:Fallback>
                <p:oleObj r:id="rId11" imgW="850110" imgH="165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5720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1312863" y="5348288"/>
          <a:ext cx="25447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r:id="rId13" imgW="1002747" imgH="254097" progId="Equation.DSMT4">
                  <p:embed/>
                </p:oleObj>
              </mc:Choice>
              <mc:Fallback>
                <p:oleObj r:id="rId13" imgW="1002747" imgH="254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348288"/>
                        <a:ext cx="25447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23"/>
          <p:cNvSpPr>
            <a:spLocks noChangeArrowheads="1"/>
          </p:cNvSpPr>
          <p:nvPr/>
        </p:nvSpPr>
        <p:spPr bwMode="auto">
          <a:xfrm>
            <a:off x="142875" y="4638675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4857750" y="5276850"/>
          <a:ext cx="2867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r:id="rId15" imgW="1117917" imgH="279717" progId="Equation.DSMT4">
                  <p:embed/>
                </p:oleObj>
              </mc:Choice>
              <mc:Fallback>
                <p:oleObj r:id="rId15" imgW="11179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276850"/>
                        <a:ext cx="28670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24"/>
          <p:cNvSpPr>
            <a:spLocks noChangeArrowheads="1"/>
          </p:cNvSpPr>
          <p:nvPr/>
        </p:nvSpPr>
        <p:spPr bwMode="auto">
          <a:xfrm>
            <a:off x="782638" y="54197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Arial" pitchFamily="34" charset="0"/>
              </a:rPr>
              <a:t>则</a:t>
            </a:r>
          </a:p>
        </p:txBody>
      </p:sp>
      <p:sp>
        <p:nvSpPr>
          <p:cNvPr id="28692" name="Rectangle 25"/>
          <p:cNvSpPr>
            <a:spLocks noChangeArrowheads="1"/>
          </p:cNvSpPr>
          <p:nvPr/>
        </p:nvSpPr>
        <p:spPr bwMode="auto">
          <a:xfrm>
            <a:off x="4143375" y="541972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Arial" pitchFamily="34" charset="0"/>
              </a:rPr>
              <a:t>即</a:t>
            </a:r>
          </a:p>
        </p:txBody>
      </p:sp>
      <p:sp>
        <p:nvSpPr>
          <p:cNvPr id="28693" name="Rectangle 42"/>
          <p:cNvSpPr>
            <a:spLocks noChangeArrowheads="1"/>
          </p:cNvSpPr>
          <p:nvPr/>
        </p:nvSpPr>
        <p:spPr bwMode="auto">
          <a:xfrm>
            <a:off x="500063" y="1333500"/>
            <a:ext cx="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smtClean="0">
              <a:solidFill>
                <a:srgbClr val="333300"/>
              </a:solidFill>
              <a:latin typeface="Arial" pitchFamily="34" charset="0"/>
            </a:endParaRPr>
          </a:p>
        </p:txBody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1908175" y="1125538"/>
          <a:ext cx="53578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r:id="rId17" imgW="1537017" imgH="279717" progId="Equation.DSMT4">
                  <p:embed/>
                </p:oleObj>
              </mc:Choice>
              <mc:Fallback>
                <p:oleObj r:id="rId17" imgW="15370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25538"/>
                        <a:ext cx="53578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7" name="Picture 25" descr="a6efce1b9d16fdfa2d2bfe09b48f8c5495ee7b95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03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utoUpdateAnimBg="0"/>
      <p:bldP spid="28691" grpId="0" autoUpdateAnimBg="0"/>
      <p:bldP spid="286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11188" y="620713"/>
          <a:ext cx="45370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3" imgW="2412270" imgH="711208" progId="Equation.DSMT4">
                  <p:embed/>
                </p:oleObj>
              </mc:Choice>
              <mc:Fallback>
                <p:oleObj r:id="rId3" imgW="2412270" imgH="711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453707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148263" y="549275"/>
          <a:ext cx="367823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5" imgW="2196464" imgH="711208" progId="Equation.DSMT4">
                  <p:embed/>
                </p:oleObj>
              </mc:Choice>
              <mc:Fallback>
                <p:oleObj r:id="rId5" imgW="2196464" imgH="711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49275"/>
                        <a:ext cx="367823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39750" y="2565400"/>
          <a:ext cx="417671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7" imgW="2209158" imgH="711208" progId="Equation.DSMT4">
                  <p:embed/>
                </p:oleObj>
              </mc:Choice>
              <mc:Fallback>
                <p:oleObj r:id="rId7" imgW="2209158" imgH="711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4176713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643438" y="2636838"/>
          <a:ext cx="424973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9" imgW="2209158" imgH="711208" progId="Equation.DSMT4">
                  <p:embed/>
                </p:oleObj>
              </mc:Choice>
              <mc:Fallback>
                <p:oleObj r:id="rId9" imgW="2209158" imgH="711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36838"/>
                        <a:ext cx="424973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411413" y="4365625"/>
          <a:ext cx="280828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11" imgW="1218988" imgH="711208" progId="Equation.DSMT4">
                  <p:embed/>
                </p:oleObj>
              </mc:Choice>
              <mc:Fallback>
                <p:oleObj r:id="rId11" imgW="1218988" imgH="711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65625"/>
                        <a:ext cx="2808287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1547813" y="4941888"/>
            <a:ext cx="54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333300"/>
                </a:solidFill>
                <a:latin typeface="Arial" pitchFamily="34" charset="0"/>
              </a:rPr>
              <a:t>则</a:t>
            </a:r>
          </a:p>
        </p:txBody>
      </p:sp>
      <p:pic>
        <p:nvPicPr>
          <p:cNvPr id="29710" name="Picture 14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826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900113" y="1052513"/>
            <a:ext cx="4148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14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线性方程组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739727"/>
              </p:ext>
            </p:extLst>
          </p:nvPr>
        </p:nvGraphicFramePr>
        <p:xfrm>
          <a:off x="5034765" y="666423"/>
          <a:ext cx="29194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2920680" imgH="1295280" progId="Equation.3">
                  <p:embed/>
                </p:oleObj>
              </mc:Choice>
              <mc:Fallback>
                <p:oleObj name="Equation" r:id="rId3" imgW="29206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765" y="666423"/>
                        <a:ext cx="29194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827088" y="2349500"/>
            <a:ext cx="669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问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取何值时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方程组有解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?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有无穷多个解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187450" y="4040188"/>
          <a:ext cx="30972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1346040" imgH="711000" progId="Equation.DSMT4">
                  <p:embed/>
                </p:oleObj>
              </mc:Choice>
              <mc:Fallback>
                <p:oleObj name="Equation" r:id="rId5" imgW="1346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0188"/>
                        <a:ext cx="309721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284663" y="4076700"/>
          <a:ext cx="30956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2666880" imgH="1218960" progId="Equation.DSMT4">
                  <p:embed/>
                </p:oleObj>
              </mc:Choice>
              <mc:Fallback>
                <p:oleObj name="Equation" r:id="rId7" imgW="26668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76700"/>
                        <a:ext cx="30956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71550" y="3213100"/>
            <a:ext cx="6323013" cy="590550"/>
            <a:chOff x="612" y="2024"/>
            <a:chExt cx="3983" cy="372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612" y="2069"/>
              <a:ext cx="39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解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:</a:t>
              </a:r>
              <a:r>
                <a:rPr kumimoji="1" lang="en-US" altLang="zh-CN" sz="2800" b="1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对增广矩阵    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=(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作初等行变换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</a:p>
          </p:txBody>
        </p:sp>
        <p:graphicFrame>
          <p:nvGraphicFramePr>
            <p:cNvPr id="10245" name="Object 12"/>
            <p:cNvGraphicFramePr>
              <a:graphicFrameLocks noChangeAspect="1"/>
            </p:cNvGraphicFramePr>
            <p:nvPr/>
          </p:nvGraphicFramePr>
          <p:xfrm>
            <a:off x="2154" y="2024"/>
            <a:ext cx="2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1" name="Equation" r:id="rId9" imgW="164880" imgH="203040" progId="Equation.DSMT4">
                    <p:embed/>
                  </p:oleObj>
                </mc:Choice>
                <mc:Fallback>
                  <p:oleObj name="Equation" r:id="rId9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024"/>
                          <a:ext cx="25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54" name="Picture 14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56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uild="p" autoUpdateAnimBg="0"/>
      <p:bldP spid="74760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482725" y="1376363"/>
          <a:ext cx="42529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3" imgW="4254480" imgH="1231560" progId="Equation.3">
                  <p:embed/>
                </p:oleObj>
              </mc:Choice>
              <mc:Fallback>
                <p:oleObj name="公式" r:id="rId3" imgW="425448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376363"/>
                        <a:ext cx="42529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447800" y="2665413"/>
          <a:ext cx="5980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5" imgW="5981400" imgH="1244520" progId="Equation.3">
                  <p:embed/>
                </p:oleObj>
              </mc:Choice>
              <mc:Fallback>
                <p:oleObj name="Equation" r:id="rId5" imgW="598140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5413"/>
                        <a:ext cx="59801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447800" y="3960813"/>
          <a:ext cx="6450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7" imgW="6451560" imgH="1396800" progId="Equation.3">
                  <p:embed/>
                </p:oleObj>
              </mc:Choice>
              <mc:Fallback>
                <p:oleObj name="Equation" r:id="rId7" imgW="64515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0813"/>
                        <a:ext cx="64500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7" descr="a6efce1b9d16fdfa2d2bfe09b48f8c5495ee7b95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80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秩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核心概念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403583"/>
              </p:ext>
            </p:extLst>
          </p:nvPr>
        </p:nvGraphicFramePr>
        <p:xfrm>
          <a:off x="1115616" y="1916832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1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143000" y="2441575"/>
            <a:ext cx="5697538" cy="1273175"/>
            <a:chOff x="1142976" y="2441586"/>
            <a:chExt cx="5697537" cy="1273166"/>
          </a:xfrm>
        </p:grpSpPr>
        <p:sp>
          <p:nvSpPr>
            <p:cNvPr id="12305" name="Text Box 6"/>
            <p:cNvSpPr txBox="1">
              <a:spLocks noChangeArrowheads="1"/>
            </p:cNvSpPr>
            <p:nvPr/>
          </p:nvSpPr>
          <p:spPr bwMode="auto">
            <a:xfrm>
              <a:off x="1168441" y="2441586"/>
              <a:ext cx="35525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(2)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当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且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–2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   时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12306" name="Rectangle 10"/>
            <p:cNvSpPr>
              <a:spLocks noChangeArrowheads="1"/>
            </p:cNvSpPr>
            <p:nvPr/>
          </p:nvSpPr>
          <p:spPr bwMode="auto">
            <a:xfrm>
              <a:off x="3679801" y="3195639"/>
              <a:ext cx="31607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故方程组有唯一解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grpSp>
          <p:nvGrpSpPr>
            <p:cNvPr id="12307" name="Group 16"/>
            <p:cNvGrpSpPr>
              <a:grpSpLocks/>
            </p:cNvGrpSpPr>
            <p:nvPr/>
          </p:nvGrpSpPr>
          <p:grpSpPr bwMode="auto">
            <a:xfrm>
              <a:off x="1142976" y="3136902"/>
              <a:ext cx="2844800" cy="577850"/>
              <a:chOff x="2027" y="2115"/>
              <a:chExt cx="1792" cy="364"/>
            </a:xfrm>
          </p:grpSpPr>
          <p:sp>
            <p:nvSpPr>
              <p:cNvPr id="12308" name="Text Box 9"/>
              <p:cNvSpPr txBox="1">
                <a:spLocks noChangeArrowheads="1"/>
              </p:cNvSpPr>
              <p:nvPr/>
            </p:nvSpPr>
            <p:spPr bwMode="auto">
              <a:xfrm>
                <a:off x="2027" y="2152"/>
                <a:ext cx="17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则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)=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   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)=3, </a:t>
                </a:r>
              </a:p>
            </p:txBody>
          </p:sp>
          <p:graphicFrame>
            <p:nvGraphicFramePr>
              <p:cNvPr id="12294" name="Object 14"/>
              <p:cNvGraphicFramePr>
                <a:graphicFrameLocks noChangeAspect="1"/>
              </p:cNvGraphicFramePr>
              <p:nvPr/>
            </p:nvGraphicFramePr>
            <p:xfrm>
              <a:off x="3107" y="2115"/>
              <a:ext cx="25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7" name="Equation" r:id="rId3" imgW="164880" imgH="203040" progId="Equation.DSMT4">
                      <p:embed/>
                    </p:oleObj>
                  </mc:Choice>
                  <mc:Fallback>
                    <p:oleObj name="Equation" r:id="rId3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2115"/>
                            <a:ext cx="25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143000" y="357188"/>
            <a:ext cx="5329238" cy="1887537"/>
            <a:chOff x="1123942" y="3000372"/>
            <a:chExt cx="5329238" cy="1887538"/>
          </a:xfrm>
        </p:grpSpPr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236655" y="3076572"/>
              <a:ext cx="23567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(1)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当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=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–2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</a:p>
          </p:txBody>
        </p:sp>
        <p:graphicFrame>
          <p:nvGraphicFramePr>
            <p:cNvPr id="76813" name="Object 13"/>
            <p:cNvGraphicFramePr>
              <a:graphicFrameLocks noChangeAspect="1"/>
            </p:cNvGraphicFramePr>
            <p:nvPr/>
          </p:nvGraphicFramePr>
          <p:xfrm>
            <a:off x="3428992" y="3000372"/>
            <a:ext cx="3024188" cy="150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Equation" r:id="rId5" imgW="1333440" imgH="711000" progId="Equation.DSMT4">
                    <p:embed/>
                  </p:oleObj>
                </mc:Choice>
                <mc:Fallback>
                  <p:oleObj name="Equation" r:id="rId5" imgW="13334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3000372"/>
                          <a:ext cx="3024188" cy="1501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3" name="Group 17"/>
            <p:cNvGrpSpPr>
              <a:grpSpLocks/>
            </p:cNvGrpSpPr>
            <p:nvPr/>
          </p:nvGrpSpPr>
          <p:grpSpPr bwMode="auto">
            <a:xfrm>
              <a:off x="1123942" y="4297360"/>
              <a:ext cx="4773613" cy="590550"/>
              <a:chOff x="612" y="3793"/>
              <a:chExt cx="3007" cy="372"/>
            </a:xfrm>
          </p:grpSpPr>
          <p:sp>
            <p:nvSpPr>
              <p:cNvPr id="12304" name="Text Box 12"/>
              <p:cNvSpPr txBox="1">
                <a:spLocks noChangeArrowheads="1"/>
              </p:cNvSpPr>
              <p:nvPr/>
            </p:nvSpPr>
            <p:spPr bwMode="auto">
              <a:xfrm>
                <a:off x="612" y="3838"/>
                <a:ext cx="30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则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)&lt;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    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), 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故方程组无解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graphicFrame>
            <p:nvGraphicFramePr>
              <p:cNvPr id="12293" name="Object 15"/>
              <p:cNvGraphicFramePr>
                <a:graphicFrameLocks noChangeAspect="1"/>
              </p:cNvGraphicFramePr>
              <p:nvPr/>
            </p:nvGraphicFramePr>
            <p:xfrm>
              <a:off x="1701" y="3793"/>
              <a:ext cx="25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9" name="Equation" r:id="rId7" imgW="164880" imgH="203040" progId="Equation.DSMT4">
                      <p:embed/>
                    </p:oleObj>
                  </mc:Choice>
                  <mc:Fallback>
                    <p:oleObj name="Equation" r:id="rId7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793"/>
                            <a:ext cx="25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1079500" y="3857625"/>
            <a:ext cx="6350000" cy="2290763"/>
            <a:chOff x="1079500" y="4267200"/>
            <a:chExt cx="6350020" cy="2290108"/>
          </a:xfrm>
        </p:grpSpPr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3132138" y="4437063"/>
            <a:ext cx="2879725" cy="164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Equation" r:id="rId8" imgW="1244520" imgH="711000" progId="Equation.DSMT4">
                    <p:embed/>
                  </p:oleObj>
                </mc:Choice>
                <mc:Fallback>
                  <p:oleObj name="Equation" r:id="rId8" imgW="12445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4437063"/>
                          <a:ext cx="2879725" cy="164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1079500" y="4267200"/>
              <a:ext cx="20874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(3)</a:t>
              </a: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当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3909004" y="6034088"/>
              <a:ext cx="35205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故方程组有无穷多解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2300" name="Group 11"/>
            <p:cNvGrpSpPr>
              <a:grpSpLocks/>
            </p:cNvGrpSpPr>
            <p:nvPr/>
          </p:nvGrpSpPr>
          <p:grpSpPr bwMode="auto">
            <a:xfrm>
              <a:off x="1145166" y="6021388"/>
              <a:ext cx="2933700" cy="531812"/>
              <a:chOff x="226" y="3793"/>
              <a:chExt cx="1848" cy="335"/>
            </a:xfrm>
          </p:grpSpPr>
          <p:sp>
            <p:nvSpPr>
              <p:cNvPr id="12301" name="Text Box 7"/>
              <p:cNvSpPr txBox="1">
                <a:spLocks noChangeArrowheads="1"/>
              </p:cNvSpPr>
              <p:nvPr/>
            </p:nvSpPr>
            <p:spPr bwMode="auto">
              <a:xfrm>
                <a:off x="226" y="3801"/>
                <a:ext cx="18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则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)=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(     )=1, </a:t>
                </a:r>
              </a:p>
            </p:txBody>
          </p:sp>
          <p:graphicFrame>
            <p:nvGraphicFramePr>
              <p:cNvPr id="12291" name="Object 10"/>
              <p:cNvGraphicFramePr>
                <a:graphicFrameLocks noChangeAspect="1"/>
              </p:cNvGraphicFramePr>
              <p:nvPr/>
            </p:nvGraphicFramePr>
            <p:xfrm>
              <a:off x="1292" y="3793"/>
              <a:ext cx="25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31" name="Equation" r:id="rId10" imgW="164880" imgH="203040" progId="Equation.DSMT4">
                      <p:embed/>
                    </p:oleObj>
                  </mc:Choice>
                  <mc:Fallback>
                    <p:oleObj name="Equation" r:id="rId10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3793"/>
                            <a:ext cx="25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2311" name="Picture 23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020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428750" y="3762375"/>
          <a:ext cx="1244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762375"/>
                        <a:ext cx="1244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571875" y="3735388"/>
          <a:ext cx="8572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5" imgW="444307" imgH="241195" progId="Equation.DSMT4">
                  <p:embed/>
                </p:oleObj>
              </mc:Choice>
              <mc:Fallback>
                <p:oleObj name="Equation" r:id="rId5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735388"/>
                        <a:ext cx="8572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398713" y="4125913"/>
          <a:ext cx="41036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7" imgW="2222500" imgH="698500" progId="Equation.DSMT4">
                  <p:embed/>
                </p:oleObj>
              </mc:Choice>
              <mc:Fallback>
                <p:oleObj name="Equation" r:id="rId7" imgW="22225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125913"/>
                        <a:ext cx="4103687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84213" y="3119438"/>
            <a:ext cx="703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8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齐次线性方程组有非零解的充要条件是</a:t>
            </a:r>
            <a:endParaRPr lang="zh-CN" altLang="en-US" sz="280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928938" y="3690938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即：</a:t>
            </a:r>
            <a:endParaRPr lang="zh-CN" altLang="en-US" sz="280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69900" y="4548188"/>
            <a:ext cx="1292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382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smtClean="0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98463" y="5411788"/>
            <a:ext cx="6035675" cy="731837"/>
            <a:chOff x="397978" y="5411404"/>
            <a:chExt cx="6035455" cy="732240"/>
          </a:xfrm>
        </p:grpSpPr>
        <p:graphicFrame>
          <p:nvGraphicFramePr>
            <p:cNvPr id="16391" name="Object 1"/>
            <p:cNvGraphicFramePr>
              <a:graphicFrameLocks noChangeAspect="1"/>
            </p:cNvGraphicFramePr>
            <p:nvPr/>
          </p:nvGraphicFramePr>
          <p:xfrm>
            <a:off x="1969614" y="5411404"/>
            <a:ext cx="714380" cy="73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Equation" r:id="rId9" imgW="380835" imgH="393529" progId="Equation.DSMT4">
                    <p:embed/>
                  </p:oleObj>
                </mc:Choice>
                <mc:Fallback>
                  <p:oleObj name="Equation" r:id="rId9" imgW="380835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614" y="5411404"/>
                          <a:ext cx="714380" cy="73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397978" y="5482842"/>
              <a:ext cx="16533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38258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所以当</a:t>
              </a:r>
              <a:endParaRPr lang="zh-CN" altLang="en-US" sz="2800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6401" name="Rectangle 13"/>
            <p:cNvSpPr>
              <a:spLocks noChangeArrowheads="1"/>
            </p:cNvSpPr>
            <p:nvPr/>
          </p:nvSpPr>
          <p:spPr bwMode="auto">
            <a:xfrm>
              <a:off x="2255366" y="5482842"/>
              <a:ext cx="41780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38258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时，方程组有非零解。</a:t>
              </a:r>
              <a:endParaRPr lang="zh-CN" altLang="en-US" sz="2800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469899" y="730137"/>
            <a:ext cx="8509515" cy="2436926"/>
            <a:chOff x="469447" y="729725"/>
            <a:chExt cx="6864958" cy="2436677"/>
          </a:xfrm>
        </p:grpSpPr>
        <p:graphicFrame>
          <p:nvGraphicFramePr>
            <p:cNvPr id="1638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20397"/>
                </p:ext>
              </p:extLst>
            </p:nvPr>
          </p:nvGraphicFramePr>
          <p:xfrm>
            <a:off x="2640293" y="765113"/>
            <a:ext cx="357190" cy="452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293" y="765113"/>
                          <a:ext cx="357190" cy="452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3398373" y="1339437"/>
            <a:ext cx="2428893" cy="148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13" imgW="1168400" imgH="711200" progId="Equation.DSMT4">
                    <p:embed/>
                  </p:oleObj>
                </mc:Choice>
                <mc:Fallback>
                  <p:oleObj name="Equation" r:id="rId13" imgW="11684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8373" y="1339437"/>
                          <a:ext cx="2428893" cy="14810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Rectangle 7"/>
            <p:cNvSpPr>
              <a:spLocks noChangeArrowheads="1"/>
            </p:cNvSpPr>
            <p:nvPr/>
          </p:nvSpPr>
          <p:spPr bwMode="auto">
            <a:xfrm>
              <a:off x="469447" y="767468"/>
              <a:ext cx="2349441" cy="52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问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当</a:t>
              </a:r>
              <a:endParaRPr lang="zh-CN" altLang="en-US" sz="2800" dirty="0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6398" name="Rectangle 8"/>
            <p:cNvSpPr>
              <a:spLocks noChangeArrowheads="1"/>
            </p:cNvSpPr>
            <p:nvPr/>
          </p:nvSpPr>
          <p:spPr bwMode="auto">
            <a:xfrm>
              <a:off x="3023581" y="729725"/>
              <a:ext cx="43108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为何值时，齐次线性方程组</a:t>
              </a:r>
              <a:endParaRPr lang="zh-CN" altLang="en-US" sz="2800" dirty="0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6399" name="矩形 14"/>
            <p:cNvSpPr>
              <a:spLocks noChangeArrowheads="1"/>
            </p:cNvSpPr>
            <p:nvPr/>
          </p:nvSpPr>
          <p:spPr bwMode="auto">
            <a:xfrm>
              <a:off x="1050583" y="2643182"/>
              <a:ext cx="18069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有非零解</a:t>
              </a:r>
              <a:r>
                <a:rPr lang="en-US" altLang="zh-CN" sz="28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altLang="zh-CN" sz="2800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pic>
        <p:nvPicPr>
          <p:cNvPr id="16404" name="Picture 20" descr="a6efce1b9d16fdfa2d2bfe09b48f8c5495ee7b9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653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46" grpId="0"/>
      <p:bldP spid="399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00113" y="333375"/>
            <a:ext cx="219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小结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079500" y="990600"/>
            <a:ext cx="300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元线性方程组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403350" y="1628775"/>
            <a:ext cx="58372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只有零解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)&lt;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有非零解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thematica1" pitchFamily="2" charset="2"/>
              </a:rPr>
              <a:t>¦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thematica1" pitchFamily="2" charset="2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有唯一解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thematica1" pitchFamily="2" charset="2"/>
              </a:rPr>
              <a:t>¦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thematica1" pitchFamily="2" charset="2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)&lt;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有无穷多解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)&lt;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thematica1" pitchFamily="2" charset="2"/>
              </a:rPr>
              <a:t>¦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thematica1" pitchFamily="2" charset="2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)     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无解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22535" name="Picture 7" descr="a6efce1b9d16fdfa2d2bfe09b48f8c5495ee7b9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659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 advAuto="0"/>
      <p:bldP spid="80899" grpId="0" build="p" autoUpdateAnimBg="0"/>
      <p:bldP spid="8090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838200" y="838200"/>
            <a:ext cx="7010400" cy="1511300"/>
            <a:chOff x="528" y="528"/>
            <a:chExt cx="4416" cy="952"/>
          </a:xfrm>
        </p:grpSpPr>
        <p:sp>
          <p:nvSpPr>
            <p:cNvPr id="104450" name="Rectangle 2"/>
            <p:cNvSpPr>
              <a:spLocks noChangeArrowheads="1"/>
            </p:cNvSpPr>
            <p:nvPr/>
          </p:nvSpPr>
          <p:spPr bwMode="auto">
            <a:xfrm>
              <a:off x="528" y="825"/>
              <a:ext cx="19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15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求解方程组</a:t>
              </a:r>
            </a:p>
          </p:txBody>
        </p:sp>
        <p:graphicFrame>
          <p:nvGraphicFramePr>
            <p:cNvPr id="104451" name="Object 3"/>
            <p:cNvGraphicFramePr>
              <a:graphicFrameLocks noChangeAspect="1"/>
            </p:cNvGraphicFramePr>
            <p:nvPr/>
          </p:nvGraphicFramePr>
          <p:xfrm>
            <a:off x="2264" y="528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3" imgW="4254480" imgH="1511280" progId="Equation.3">
                    <p:embed/>
                  </p:oleObj>
                </mc:Choice>
                <mc:Fallback>
                  <p:oleObj name="Equation" r:id="rId3" imgW="425448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28"/>
                          <a:ext cx="2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57250" y="25717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676400" y="2686050"/>
          <a:ext cx="477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5" imgW="4775040" imgH="406080" progId="Equation.3">
                  <p:embed/>
                </p:oleObj>
              </mc:Choice>
              <mc:Fallback>
                <p:oleObj name="Equation" r:id="rId5" imgW="4775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86050"/>
                        <a:ext cx="477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52600" y="3048000"/>
          <a:ext cx="461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7" imgW="4609800" imgH="1511280" progId="Equation.3">
                  <p:embed/>
                </p:oleObj>
              </mc:Choice>
              <mc:Fallback>
                <p:oleObj name="Equation" r:id="rId7" imgW="460980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61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2070100" y="4572000"/>
          <a:ext cx="387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9" imgW="3873240" imgH="1511280" progId="Equation.3">
                  <p:embed/>
                </p:oleObj>
              </mc:Choice>
              <mc:Fallback>
                <p:oleObj name="Equation" r:id="rId9" imgW="387324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572000"/>
                        <a:ext cx="387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5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914400" y="838200"/>
          <a:ext cx="633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" imgW="6337080" imgH="431640" progId="Equation.3">
                  <p:embed/>
                </p:oleObj>
              </mc:Choice>
              <mc:Fallback>
                <p:oleObj name="Equation" r:id="rId3" imgW="633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33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667000" y="13843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5" imgW="2895480" imgH="977760" progId="Equation.3">
                  <p:embed/>
                </p:oleObj>
              </mc:Choice>
              <mc:Fallback>
                <p:oleObj name="Equation" r:id="rId5" imgW="28954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843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14400" y="257175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7" imgW="2133360" imgH="406080" progId="Equation.3">
                  <p:embed/>
                </p:oleObj>
              </mc:Choice>
              <mc:Fallback>
                <p:oleObj name="Equation" r:id="rId7" imgW="2133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7175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086100" y="2362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9" imgW="2171520" imgH="838080" progId="Equation.3">
                  <p:embed/>
                </p:oleObj>
              </mc:Choice>
              <mc:Fallback>
                <p:oleObj name="Equation" r:id="rId9" imgW="2171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3622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283200" y="2609850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11" imgW="3251160" imgH="406080" progId="Equation.3">
                  <p:embed/>
                </p:oleObj>
              </mc:Choice>
              <mc:Fallback>
                <p:oleObj name="Equation" r:id="rId11" imgW="3251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609850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794000" y="3124200"/>
          <a:ext cx="162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13" imgW="1625400" imgH="2044440" progId="Equation.3">
                  <p:embed/>
                </p:oleObj>
              </mc:Choice>
              <mc:Fallback>
                <p:oleObj name="Equation" r:id="rId13" imgW="16254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124200"/>
                        <a:ext cx="1625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914400" y="5029200"/>
          <a:ext cx="681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15" imgW="6819840" imgH="977760" progId="Equation.3">
                  <p:embed/>
                </p:oleObj>
              </mc:Choice>
              <mc:Fallback>
                <p:oleObj name="Equation" r:id="rId15" imgW="68198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81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42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752600" y="11557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3" imgW="2641320" imgH="977760" progId="Equation.3">
                  <p:embed/>
                </p:oleObj>
              </mc:Choice>
              <mc:Fallback>
                <p:oleObj name="Equation" r:id="rId3" imgW="26413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557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572000" y="11557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5" imgW="2984400" imgH="977760" progId="Equation.3">
                  <p:embed/>
                </p:oleObj>
              </mc:Choice>
              <mc:Fallback>
                <p:oleObj name="Equation" r:id="rId5" imgW="2984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557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90600" y="2705100"/>
          <a:ext cx="612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7" imgW="6121080" imgH="393480" progId="Equation.3">
                  <p:embed/>
                </p:oleObj>
              </mc:Choice>
              <mc:Fallback>
                <p:oleObj name="Equation" r:id="rId7" imgW="612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5100"/>
                        <a:ext cx="612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235200" y="33528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9" imgW="3632040" imgH="2044440" progId="Equation.3">
                  <p:embed/>
                </p:oleObj>
              </mc:Choice>
              <mc:Fallback>
                <p:oleObj name="Equation" r:id="rId9" imgW="363204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52800"/>
                        <a:ext cx="3632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12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1026"/>
          <p:cNvGraphicFramePr>
            <a:graphicFrameLocks noChangeAspect="1"/>
          </p:cNvGraphicFramePr>
          <p:nvPr/>
        </p:nvGraphicFramePr>
        <p:xfrm>
          <a:off x="977900" y="12192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2527200" imgH="393480" progId="Equation.3">
                  <p:embed/>
                </p:oleObj>
              </mc:Choice>
              <mc:Fallback>
                <p:oleObj name="Equation" r:id="rId3" imgW="252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192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1027"/>
          <p:cNvGraphicFramePr>
            <a:graphicFrameLocks noChangeAspect="1"/>
          </p:cNvGraphicFramePr>
          <p:nvPr/>
        </p:nvGraphicFramePr>
        <p:xfrm>
          <a:off x="1816100" y="2286000"/>
          <a:ext cx="6108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5" imgW="6108480" imgH="2044440" progId="Equation.3">
                  <p:embed/>
                </p:oleObj>
              </mc:Choice>
              <mc:Fallback>
                <p:oleObj name="Equation" r:id="rId5" imgW="61084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286000"/>
                        <a:ext cx="6108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22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09600" y="685800"/>
          <a:ext cx="8229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公式" r:id="rId3" imgW="3936960" imgH="914400" progId="Equation.3">
                  <p:embed/>
                </p:oleObj>
              </mc:Choice>
              <mc:Fallback>
                <p:oleObj name="公式" r:id="rId3" imgW="3936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2296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955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例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762000" y="2819400"/>
          <a:ext cx="53895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公式" r:id="rId5" imgW="2577960" imgH="228600" progId="Equation.3">
                  <p:embed/>
                </p:oleObj>
              </mc:Choice>
              <mc:Fallback>
                <p:oleObj name="公式" r:id="rId5" imgW="257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53895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066800" y="5410200"/>
          <a:ext cx="5521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公式" r:id="rId7" imgW="2641320" imgH="228600" progId="Equation.3">
                  <p:embed/>
                </p:oleObj>
              </mc:Choice>
              <mc:Fallback>
                <p:oleObj name="公式" r:id="rId7" imgW="264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10200"/>
                        <a:ext cx="55213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990600" y="6096000"/>
          <a:ext cx="3876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公式" r:id="rId9" imgW="1854000" imgH="228600" progId="Equation.3">
                  <p:embed/>
                </p:oleObj>
              </mc:Choice>
              <mc:Fallback>
                <p:oleObj name="公式" r:id="rId9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0"/>
                        <a:ext cx="38766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1447800" y="3352800"/>
            <a:ext cx="4114800" cy="1911350"/>
            <a:chOff x="912" y="2112"/>
            <a:chExt cx="2592" cy="1204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912" y="2112"/>
            <a:ext cx="2592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公式" r:id="rId11" imgW="1968480" imgH="914400" progId="Equation.3">
                    <p:embed/>
                  </p:oleObj>
                </mc:Choice>
                <mc:Fallback>
                  <p:oleObj name="公式" r:id="rId11" imgW="196848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12"/>
                          <a:ext cx="2592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584" y="24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1680" y="2400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920" y="24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1920" y="268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352" y="2688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H="1" flipV="1">
              <a:off x="2352" y="29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688" y="2976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H="1" flipV="1">
              <a:off x="2688" y="3264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8983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254000"/>
            <a:ext cx="9941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17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57200" y="30480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3" imgW="3263760" imgH="457200" progId="Equation.3">
                  <p:embed/>
                </p:oleObj>
              </mc:Choice>
              <mc:Fallback>
                <p:oleObj name="公式" r:id="rId3" imgW="326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769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04800" y="4191000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5" imgW="1701720" imgH="228600" progId="Equation.3">
                  <p:embed/>
                </p:oleObj>
              </mc:Choice>
              <mc:Fallback>
                <p:oleObj name="公式" r:id="rId5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350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28600" y="1524000"/>
          <a:ext cx="601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7" imgW="2222280" imgH="228600" progId="Equation.3">
                  <p:embed/>
                </p:oleObj>
              </mc:Choice>
              <mc:Fallback>
                <p:oleObj name="公式" r:id="rId7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6019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28600" y="2133600"/>
          <a:ext cx="845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9" imgW="3860640" imgH="228600" progId="Equation.3">
                  <p:embed/>
                </p:oleObj>
              </mc:Choice>
              <mc:Fallback>
                <p:oleObj name="Equation" r:id="rId9" imgW="386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45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52400" y="3276600"/>
          <a:ext cx="883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1" imgW="3987720" imgH="228600" progId="Equation.3">
                  <p:embed/>
                </p:oleObj>
              </mc:Choice>
              <mc:Fallback>
                <p:oleObj name="Equation" r:id="rId11" imgW="3987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76600"/>
                        <a:ext cx="883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114800" y="38862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公式" r:id="rId13" imgW="1460160" imgH="711000" progId="Equation.3">
                  <p:embed/>
                </p:oleObj>
              </mc:Choice>
              <mc:Fallback>
                <p:oleObj name="公式" r:id="rId13" imgW="1460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86200"/>
                        <a:ext cx="2362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7" name="Group 11"/>
          <p:cNvGrpSpPr>
            <a:grpSpLocks/>
          </p:cNvGrpSpPr>
          <p:nvPr/>
        </p:nvGrpSpPr>
        <p:grpSpPr bwMode="auto">
          <a:xfrm>
            <a:off x="250825" y="5181600"/>
            <a:ext cx="8664575" cy="1371600"/>
            <a:chOff x="158" y="576"/>
            <a:chExt cx="5458" cy="864"/>
          </a:xfrm>
        </p:grpSpPr>
        <p:graphicFrame>
          <p:nvGraphicFramePr>
            <p:cNvPr id="55308" name="Object 12"/>
            <p:cNvGraphicFramePr>
              <a:graphicFrameLocks noChangeAspect="1"/>
            </p:cNvGraphicFramePr>
            <p:nvPr/>
          </p:nvGraphicFramePr>
          <p:xfrm>
            <a:off x="158" y="576"/>
            <a:ext cx="392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Equation" r:id="rId15" imgW="3606480" imgH="711000" progId="Equation.3">
                    <p:embed/>
                  </p:oleObj>
                </mc:Choice>
                <mc:Fallback>
                  <p:oleObj name="Equation" r:id="rId15" imgW="360648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576"/>
                          <a:ext cx="3922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3"/>
            <p:cNvGraphicFramePr>
              <a:graphicFrameLocks noChangeAspect="1"/>
            </p:cNvGraphicFramePr>
            <p:nvPr/>
          </p:nvGraphicFramePr>
          <p:xfrm>
            <a:off x="4176" y="864"/>
            <a:ext cx="14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公式" r:id="rId17" imgW="1511280" imgH="228600" progId="Equation.3">
                    <p:embed/>
                  </p:oleObj>
                </mc:Choice>
                <mc:Fallback>
                  <p:oleObj name="公式" r:id="rId17" imgW="1511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864"/>
                          <a:ext cx="14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649663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500063" y="857250"/>
          <a:ext cx="43751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" imgW="2667000" imgH="914400" progId="Equation.DSMT4">
                  <p:embed/>
                </p:oleObj>
              </mc:Choice>
              <mc:Fallback>
                <p:oleObj name="Equation" r:id="rId3" imgW="2667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857250"/>
                        <a:ext cx="43751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857750" y="785813"/>
          <a:ext cx="293846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5" imgW="1790700" imgH="914400" progId="Equation.DSMT4">
                  <p:embed/>
                </p:oleObj>
              </mc:Choice>
              <mc:Fallback>
                <p:oleObj name="Equation" r:id="rId5" imgW="1790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85813"/>
                        <a:ext cx="293846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42938" y="2500313"/>
          <a:ext cx="33575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7" imgW="1790700" imgH="914400" progId="Equation.DSMT4">
                  <p:embed/>
                </p:oleObj>
              </mc:Choice>
              <mc:Fallback>
                <p:oleObj name="Equation" r:id="rId7" imgW="1790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00313"/>
                        <a:ext cx="33575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071938" y="2428875"/>
          <a:ext cx="33575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9" imgW="1790700" imgH="914400" progId="Equation.DSMT4">
                  <p:embed/>
                </p:oleObj>
              </mc:Choice>
              <mc:Fallback>
                <p:oleObj name="Equation" r:id="rId9" imgW="1790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428875"/>
                        <a:ext cx="33575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57188" y="642938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70C0"/>
                </a:solidFill>
                <a:latin typeface="Times New Roman" charset="0"/>
              </a:rPr>
              <a:t>解：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714375" y="4643438"/>
          <a:ext cx="31432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11" imgW="1727200" imgH="914400" progId="Equation.DSMT4">
                  <p:embed/>
                </p:oleObj>
              </mc:Choice>
              <mc:Fallback>
                <p:oleObj name="Equation" r:id="rId11" imgW="172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643438"/>
                        <a:ext cx="31432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3929063" y="5214938"/>
          <a:ext cx="25003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13" imgW="1256755" imgH="253890" progId="Equation.DSMT4">
                  <p:embed/>
                </p:oleObj>
              </mc:Choice>
              <mc:Fallback>
                <p:oleObj name="Equation" r:id="rId13" imgW="12567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214938"/>
                        <a:ext cx="25003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1" name="Picture 15" descr="a6efce1b9d16fdfa2d2bfe09b48f8c5495ee7b9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初等行变换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核心算法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294587"/>
              </p:ext>
            </p:extLst>
          </p:nvPr>
        </p:nvGraphicFramePr>
        <p:xfrm>
          <a:off x="1115616" y="1916832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6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1071563" y="1214438"/>
            <a:ext cx="6786562" cy="571500"/>
            <a:chOff x="571472" y="642918"/>
            <a:chExt cx="6786610" cy="571504"/>
          </a:xfrm>
        </p:grpSpPr>
        <p:graphicFrame>
          <p:nvGraphicFramePr>
            <p:cNvPr id="19476" name="Object 7"/>
            <p:cNvGraphicFramePr>
              <a:graphicFrameLocks noChangeAspect="1"/>
            </p:cNvGraphicFramePr>
            <p:nvPr/>
          </p:nvGraphicFramePr>
          <p:xfrm>
            <a:off x="1357290" y="714356"/>
            <a:ext cx="2870752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7" name="Equation" r:id="rId3" imgW="1473200" imgH="254000" progId="Equation.DSMT4">
                    <p:embed/>
                  </p:oleObj>
                </mc:Choice>
                <mc:Fallback>
                  <p:oleObj name="Equation" r:id="rId3" imgW="14732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714356"/>
                          <a:ext cx="2870752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Rectangle 8"/>
            <p:cNvSpPr>
              <a:spLocks noChangeArrowheads="1"/>
            </p:cNvSpPr>
            <p:nvPr/>
          </p:nvSpPr>
          <p:spPr bwMode="auto">
            <a:xfrm>
              <a:off x="571472" y="642918"/>
              <a:ext cx="67866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所有</a:t>
              </a:r>
            </a:p>
          </p:txBody>
        </p:sp>
        <p:sp>
          <p:nvSpPr>
            <p:cNvPr id="19478" name="Rectangle 9"/>
            <p:cNvSpPr>
              <a:spLocks noChangeArrowheads="1"/>
            </p:cNvSpPr>
            <p:nvPr/>
          </p:nvSpPr>
          <p:spPr bwMode="auto">
            <a:xfrm>
              <a:off x="4143372" y="642918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，</a:t>
              </a: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1071563" y="3502025"/>
            <a:ext cx="5251450" cy="519113"/>
            <a:chOff x="571472" y="2930520"/>
            <a:chExt cx="5250831" cy="518463"/>
          </a:xfrm>
        </p:grpSpPr>
        <p:graphicFrame>
          <p:nvGraphicFramePr>
            <p:cNvPr id="19474" name="Object 3"/>
            <p:cNvGraphicFramePr>
              <a:graphicFrameLocks noChangeAspect="1"/>
            </p:cNvGraphicFramePr>
            <p:nvPr/>
          </p:nvGraphicFramePr>
          <p:xfrm>
            <a:off x="4214810" y="3000372"/>
            <a:ext cx="1125149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8" name="Equation" r:id="rId5" imgW="596900" imgH="228600" progId="Equation.DSMT4">
                    <p:embed/>
                  </p:oleObj>
                </mc:Choice>
                <mc:Fallback>
                  <p:oleObj name="Equation" r:id="rId5" imgW="596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3000372"/>
                          <a:ext cx="1125149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Rectangle 12"/>
            <p:cNvSpPr>
              <a:spLocks noChangeArrowheads="1"/>
            </p:cNvSpPr>
            <p:nvPr/>
          </p:nvSpPr>
          <p:spPr bwMode="auto">
            <a:xfrm>
              <a:off x="571472" y="2930520"/>
              <a:ext cx="5250831" cy="51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因此极大线性无关组是             ，</a:t>
              </a:r>
            </a:p>
          </p:txBody>
        </p:sp>
      </p:grpSp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1000125" y="4286250"/>
            <a:ext cx="4497388" cy="571500"/>
            <a:chOff x="500034" y="3714752"/>
            <a:chExt cx="4497618" cy="571504"/>
          </a:xfrm>
        </p:grpSpPr>
        <p:graphicFrame>
          <p:nvGraphicFramePr>
            <p:cNvPr id="19471" name="Object 2"/>
            <p:cNvGraphicFramePr>
              <a:graphicFrameLocks noChangeAspect="1"/>
            </p:cNvGraphicFramePr>
            <p:nvPr/>
          </p:nvGraphicFramePr>
          <p:xfrm>
            <a:off x="1142976" y="3786190"/>
            <a:ext cx="1714512" cy="467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Equation" r:id="rId7" imgW="838200" imgH="228600" progId="Equation.DSMT4">
                    <p:embed/>
                  </p:oleObj>
                </mc:Choice>
                <mc:Fallback>
                  <p:oleObj name="Equation" r:id="rId7" imgW="838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3786190"/>
                          <a:ext cx="1714512" cy="467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"/>
            <p:cNvGraphicFramePr>
              <a:graphicFrameLocks noChangeAspect="1"/>
            </p:cNvGraphicFramePr>
            <p:nvPr/>
          </p:nvGraphicFramePr>
          <p:xfrm>
            <a:off x="3143240" y="3786190"/>
            <a:ext cx="1854412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9" imgW="850900" imgH="228600" progId="Equation.DSMT4">
                    <p:embed/>
                  </p:oleObj>
                </mc:Choice>
                <mc:Fallback>
                  <p:oleObj name="Equation" r:id="rId9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3786190"/>
                          <a:ext cx="1854412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矩形 16"/>
            <p:cNvSpPr>
              <a:spLocks noChangeArrowheads="1"/>
            </p:cNvSpPr>
            <p:nvPr/>
          </p:nvSpPr>
          <p:spPr bwMode="auto">
            <a:xfrm>
              <a:off x="500034" y="3714752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且</a:t>
              </a:r>
            </a:p>
          </p:txBody>
        </p:sp>
      </p:grpSp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1214438" y="2714625"/>
            <a:ext cx="3130550" cy="523875"/>
            <a:chOff x="714348" y="2143116"/>
            <a:chExt cx="3131053" cy="523220"/>
          </a:xfrm>
        </p:grpSpPr>
        <p:graphicFrame>
          <p:nvGraphicFramePr>
            <p:cNvPr id="19469" name="Object 4"/>
            <p:cNvGraphicFramePr>
              <a:graphicFrameLocks noChangeAspect="1"/>
            </p:cNvGraphicFramePr>
            <p:nvPr/>
          </p:nvGraphicFramePr>
          <p:xfrm>
            <a:off x="714348" y="2214554"/>
            <a:ext cx="1143008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Equation" r:id="rId11" imgW="609600" imgH="228600" progId="Equation.DSMT4">
                    <p:embed/>
                  </p:oleObj>
                </mc:Choice>
                <mc:Fallback>
                  <p:oleObj name="Equation" r:id="rId11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2214554"/>
                          <a:ext cx="1143008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矩形 18"/>
            <p:cNvSpPr>
              <a:spLocks noChangeArrowheads="1"/>
            </p:cNvSpPr>
            <p:nvPr/>
          </p:nvSpPr>
          <p:spPr bwMode="auto">
            <a:xfrm>
              <a:off x="1857356" y="2143116"/>
              <a:ext cx="19880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线性无关，</a:t>
              </a:r>
            </a:p>
          </p:txBody>
        </p: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1019175" y="1905000"/>
            <a:ext cx="4624388" cy="547688"/>
            <a:chOff x="519225" y="1334144"/>
            <a:chExt cx="4624279" cy="546374"/>
          </a:xfrm>
        </p:grpSpPr>
        <p:graphicFrame>
          <p:nvGraphicFramePr>
            <p:cNvPr id="19464" name="Object 6"/>
            <p:cNvGraphicFramePr>
              <a:graphicFrameLocks noChangeAspect="1"/>
            </p:cNvGraphicFramePr>
            <p:nvPr/>
          </p:nvGraphicFramePr>
          <p:xfrm>
            <a:off x="1019291" y="1428736"/>
            <a:ext cx="1285884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Equation" r:id="rId13" imgW="596900" imgH="228600" progId="Equation.DSMT4">
                    <p:embed/>
                  </p:oleObj>
                </mc:Choice>
                <mc:Fallback>
                  <p:oleObj name="Equation" r:id="rId13" imgW="596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291" y="1428736"/>
                          <a:ext cx="1285884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5"/>
            <p:cNvGraphicFramePr>
              <a:graphicFrameLocks noChangeAspect="1"/>
            </p:cNvGraphicFramePr>
            <p:nvPr/>
          </p:nvGraphicFramePr>
          <p:xfrm>
            <a:off x="2733803" y="1428736"/>
            <a:ext cx="1143008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14" imgW="609600" imgH="228600" progId="Equation.DSMT4">
                    <p:embed/>
                  </p:oleObj>
                </mc:Choice>
                <mc:Fallback>
                  <p:oleObj name="Equation" r:id="rId14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803" y="1428736"/>
                          <a:ext cx="1143008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2233737" y="1357298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与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876811" y="1357298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等价，</a:t>
              </a:r>
            </a:p>
          </p:txBody>
        </p:sp>
        <p:sp>
          <p:nvSpPr>
            <p:cNvPr id="19468" name="矩形 19"/>
            <p:cNvSpPr>
              <a:spLocks noChangeArrowheads="1"/>
            </p:cNvSpPr>
            <p:nvPr/>
          </p:nvSpPr>
          <p:spPr bwMode="auto">
            <a:xfrm>
              <a:off x="519225" y="1334144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由</a:t>
              </a:r>
            </a:p>
          </p:txBody>
        </p:sp>
      </p:grpSp>
      <p:pic>
        <p:nvPicPr>
          <p:cNvPr id="10263" name="Picture 23" descr="a6efce1b9d16fdfa2d2bfe09b48f8c5495ee7b9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9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9"/>
          <p:cNvGraphicFramePr>
            <a:graphicFrameLocks noChangeAspect="1"/>
          </p:cNvGraphicFramePr>
          <p:nvPr/>
        </p:nvGraphicFramePr>
        <p:xfrm>
          <a:off x="1643063" y="1143000"/>
          <a:ext cx="2128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1028700" imgH="279400" progId="Equation.DSMT4">
                  <p:embed/>
                </p:oleObj>
              </mc:Choice>
              <mc:Fallback>
                <p:oleObj name="Equation" r:id="rId3" imgW="102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143000"/>
                        <a:ext cx="2128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8"/>
          <p:cNvGraphicFramePr>
            <a:graphicFrameLocks noChangeAspect="1"/>
          </p:cNvGraphicFramePr>
          <p:nvPr/>
        </p:nvGraphicFramePr>
        <p:xfrm>
          <a:off x="3857625" y="1071563"/>
          <a:ext cx="1990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965200" imgH="279400" progId="Equation.DSMT4">
                  <p:embed/>
                </p:oleObj>
              </mc:Choice>
              <mc:Fallback>
                <p:oleObj name="Equation" r:id="rId5" imgW="965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071563"/>
                        <a:ext cx="1990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6049963" y="1071563"/>
          <a:ext cx="1879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7" imgW="1040948" imgH="279279" progId="Equation.DSMT4">
                  <p:embed/>
                </p:oleObj>
              </mc:Choice>
              <mc:Fallback>
                <p:oleObj name="Equation" r:id="rId7" imgW="104094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1071563"/>
                        <a:ext cx="1879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1643063" y="1928813"/>
          <a:ext cx="2000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9" imgW="1054100" imgH="279400" progId="Equation.DSMT4">
                  <p:embed/>
                </p:oleObj>
              </mc:Choice>
              <mc:Fallback>
                <p:oleObj name="Equation" r:id="rId9" imgW="1054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28813"/>
                        <a:ext cx="20002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3857625" y="1857375"/>
          <a:ext cx="18446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11" imgW="1016000" imgH="279400" progId="Equation.DSMT4">
                  <p:embed/>
                </p:oleObj>
              </mc:Choice>
              <mc:Fallback>
                <p:oleObj name="Equation" r:id="rId11" imgW="1016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857375"/>
                        <a:ext cx="18446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2928938" y="2759075"/>
          <a:ext cx="18748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13" imgW="1002865" imgH="228501" progId="Equation.DSMT4">
                  <p:embed/>
                </p:oleObj>
              </mc:Choice>
              <mc:Fallback>
                <p:oleObj name="Equation" r:id="rId13" imgW="100286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759075"/>
                        <a:ext cx="18748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2857500" y="3544888"/>
          <a:ext cx="19288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5" imgW="1002865" imgH="228501" progId="Equation.DSMT4">
                  <p:embed/>
                </p:oleObj>
              </mc:Choice>
              <mc:Fallback>
                <p:oleObj name="Equation" r:id="rId15" imgW="100286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44888"/>
                        <a:ext cx="19288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42875" y="1214765"/>
            <a:ext cx="1633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18 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设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471488" y="2687638"/>
            <a:ext cx="25288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求（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）向量组</a:t>
            </a: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679950" y="2687638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的秩</a:t>
            </a:r>
          </a:p>
        </p:txBody>
      </p:sp>
      <p:sp>
        <p:nvSpPr>
          <p:cNvPr id="17420" name="矩形 17"/>
          <p:cNvSpPr>
            <a:spLocks noChangeArrowheads="1"/>
          </p:cNvSpPr>
          <p:nvPr/>
        </p:nvSpPr>
        <p:spPr bwMode="auto">
          <a:xfrm>
            <a:off x="785813" y="3473450"/>
            <a:ext cx="70294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 （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）向量组                      的极大线性无关组</a:t>
            </a:r>
            <a:endParaRPr kumimoji="1" lang="en-US" altLang="zh-CN" sz="2800" b="1" smtClean="0">
              <a:solidFill>
                <a:prstClr val="black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   </a:t>
            </a:r>
            <a:endParaRPr kumimoji="1" lang="en-US" altLang="zh-CN" sz="2800" b="1" smtClean="0">
              <a:solidFill>
                <a:prstClr val="black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 （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）把其余向量用极大无关组表示</a:t>
            </a:r>
          </a:p>
        </p:txBody>
      </p:sp>
      <p:pic>
        <p:nvPicPr>
          <p:cNvPr id="8206" name="Picture 14" descr="a6efce1b9d16fdfa2d2bfe09b48f8c5495ee7b95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7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899592" y="1124744"/>
            <a:ext cx="4721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18.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求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一单位向量，使它与</a:t>
            </a:r>
            <a:endParaRPr kumimoji="1" lang="zh-CN" altLang="en-US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81802"/>
              </p:ext>
            </p:extLst>
          </p:nvPr>
        </p:nvGraphicFramePr>
        <p:xfrm>
          <a:off x="4827121" y="1222936"/>
          <a:ext cx="2324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3" imgW="2323800" imgH="419040" progId="Equation.3">
                  <p:embed/>
                </p:oleObj>
              </mc:Choice>
              <mc:Fallback>
                <p:oleObj name="Equation" r:id="rId3" imgW="232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121" y="1222936"/>
                        <a:ext cx="2324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65527"/>
              </p:ext>
            </p:extLst>
          </p:nvPr>
        </p:nvGraphicFramePr>
        <p:xfrm>
          <a:off x="1187624" y="1643857"/>
          <a:ext cx="25669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5" imgW="2565360" imgH="419040" progId="Equation.3">
                  <p:embed/>
                </p:oleObj>
              </mc:Choice>
              <mc:Fallback>
                <p:oleObj name="Equation" r:id="rId5" imgW="2565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43857"/>
                        <a:ext cx="25669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56401"/>
              </p:ext>
            </p:extLst>
          </p:nvPr>
        </p:nvGraphicFramePr>
        <p:xfrm>
          <a:off x="3851920" y="1694637"/>
          <a:ext cx="1981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7" imgW="1981080" imgH="431640" progId="Equation.3">
                  <p:embed/>
                </p:oleObj>
              </mc:Choice>
              <mc:Fallback>
                <p:oleObj name="Equation" r:id="rId7" imgW="1981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694637"/>
                        <a:ext cx="1981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6012160" y="1643857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正交．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02440"/>
              </p:ext>
            </p:extLst>
          </p:nvPr>
        </p:nvGraphicFramePr>
        <p:xfrm>
          <a:off x="1187624" y="2162970"/>
          <a:ext cx="716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9" imgW="7162800" imgH="431800" progId="Equation.3">
                  <p:embed/>
                </p:oleObj>
              </mc:Choice>
              <mc:Fallback>
                <p:oleObj name="Equation" r:id="rId9" imgW="7162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62970"/>
                        <a:ext cx="716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79567"/>
              </p:ext>
            </p:extLst>
          </p:nvPr>
        </p:nvGraphicFramePr>
        <p:xfrm>
          <a:off x="3419649" y="2739232"/>
          <a:ext cx="34163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11" imgW="3416300" imgH="2120900" progId="Equation.3">
                  <p:embed/>
                </p:oleObj>
              </mc:Choice>
              <mc:Fallback>
                <p:oleObj name="Equation" r:id="rId11" imgW="3416300" imgH="2120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649" y="2739232"/>
                        <a:ext cx="34163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016150"/>
              </p:ext>
            </p:extLst>
          </p:nvPr>
        </p:nvGraphicFramePr>
        <p:xfrm>
          <a:off x="1249536" y="4720432"/>
          <a:ext cx="558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13" imgW="5588000" imgH="889000" progId="Equation.3">
                  <p:embed/>
                </p:oleObj>
              </mc:Choice>
              <mc:Fallback>
                <p:oleObj name="Equation" r:id="rId13" imgW="55880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536" y="4720432"/>
                        <a:ext cx="558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52023"/>
              </p:ext>
            </p:extLst>
          </p:nvPr>
        </p:nvGraphicFramePr>
        <p:xfrm>
          <a:off x="1274936" y="5634832"/>
          <a:ext cx="546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15" imgW="5461000" imgH="889000" progId="Equation.3">
                  <p:embed/>
                </p:oleObj>
              </mc:Choice>
              <mc:Fallback>
                <p:oleObj name="Equation" r:id="rId15" imgW="54610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936" y="5634832"/>
                        <a:ext cx="546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17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7"/>
          <p:cNvSpPr>
            <a:spLocks noChangeArrowheads="1"/>
          </p:cNvSpPr>
          <p:nvPr/>
        </p:nvSpPr>
        <p:spPr bwMode="auto">
          <a:xfrm>
            <a:off x="0" y="-2857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3089" name="Rectangle 19"/>
          <p:cNvSpPr>
            <a:spLocks noChangeArrowheads="1"/>
          </p:cNvSpPr>
          <p:nvPr/>
        </p:nvSpPr>
        <p:spPr bwMode="auto">
          <a:xfrm>
            <a:off x="0" y="-2857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3091" name="矩形 21"/>
          <p:cNvSpPr>
            <a:spLocks noChangeArrowheads="1"/>
          </p:cNvSpPr>
          <p:nvPr/>
        </p:nvSpPr>
        <p:spPr bwMode="auto">
          <a:xfrm>
            <a:off x="42352" y="531952"/>
            <a:ext cx="97142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19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charset="0"/>
              </a:rPr>
              <a:t>.  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设实三阶对称矩阵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的三个特征值为                               ，</a:t>
            </a:r>
            <a:endParaRPr kumimoji="1" lang="en-US" altLang="zh-CN" sz="2800" b="1" dirty="0" smtClean="0">
              <a:solidFill>
                <a:prstClr val="black"/>
              </a:solidFill>
              <a:latin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 smtClean="0">
              <a:solidFill>
                <a:prstClr val="black"/>
              </a:solidFill>
              <a:latin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属于         的特征向量依次为                            ，求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818444" y="621260"/>
            <a:ext cx="8516142" cy="1806576"/>
            <a:chOff x="521" y="2433"/>
            <a:chExt cx="5201" cy="1138"/>
          </a:xfrm>
        </p:grpSpPr>
        <p:graphicFrame>
          <p:nvGraphicFramePr>
            <p:cNvPr id="307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7161740"/>
                </p:ext>
              </p:extLst>
            </p:nvPr>
          </p:nvGraphicFramePr>
          <p:xfrm>
            <a:off x="4001" y="2433"/>
            <a:ext cx="172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8" name="公式" r:id="rId3" imgW="1460500" imgH="228600" progId="Equation.3">
                    <p:embed/>
                  </p:oleObj>
                </mc:Choice>
                <mc:Fallback>
                  <p:oleObj name="公式" r:id="rId3" imgW="146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2433"/>
                          <a:ext cx="172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8"/>
            <p:cNvGraphicFramePr>
              <a:graphicFrameLocks noChangeAspect="1"/>
            </p:cNvGraphicFramePr>
            <p:nvPr/>
          </p:nvGraphicFramePr>
          <p:xfrm>
            <a:off x="2880" y="2750"/>
            <a:ext cx="810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9" name="公式" r:id="rId5" imgW="685800" imgH="698500" progId="Equation.3">
                    <p:embed/>
                  </p:oleObj>
                </mc:Choice>
                <mc:Fallback>
                  <p:oleObj name="公式" r:id="rId5" imgW="6858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50"/>
                          <a:ext cx="810" cy="8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0"/>
            <p:cNvGraphicFramePr>
              <a:graphicFrameLocks noChangeAspect="1"/>
            </p:cNvGraphicFramePr>
            <p:nvPr/>
          </p:nvGraphicFramePr>
          <p:xfrm>
            <a:off x="3742" y="2750"/>
            <a:ext cx="677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0" name="公式" r:id="rId7" imgW="583947" imgH="698197" progId="Equation.3">
                    <p:embed/>
                  </p:oleObj>
                </mc:Choice>
                <mc:Fallback>
                  <p:oleObj name="公式" r:id="rId7" imgW="583947" imgH="6981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750"/>
                          <a:ext cx="677" cy="8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2"/>
            <p:cNvGraphicFramePr>
              <a:graphicFrameLocks noChangeAspect="1"/>
            </p:cNvGraphicFramePr>
            <p:nvPr/>
          </p:nvGraphicFramePr>
          <p:xfrm>
            <a:off x="521" y="3022"/>
            <a:ext cx="49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1" name="公式" r:id="rId9" imgW="393359" imgH="215713" progId="Equation.3">
                    <p:embed/>
                  </p:oleObj>
                </mc:Choice>
                <mc:Fallback>
                  <p:oleObj name="公式" r:id="rId9" imgW="39335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022"/>
                          <a:ext cx="495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93" name="Picture 21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649090" y="2420888"/>
            <a:ext cx="6950273" cy="4343016"/>
            <a:chOff x="642938" y="571500"/>
            <a:chExt cx="6500812" cy="5594350"/>
          </a:xfrm>
        </p:grpSpPr>
        <p:grpSp>
          <p:nvGrpSpPr>
            <p:cNvPr id="22" name="组合 20"/>
            <p:cNvGrpSpPr>
              <a:grpSpLocks/>
            </p:cNvGrpSpPr>
            <p:nvPr/>
          </p:nvGrpSpPr>
          <p:grpSpPr bwMode="auto">
            <a:xfrm>
              <a:off x="714375" y="571500"/>
              <a:ext cx="6300788" cy="1265238"/>
              <a:chOff x="1000100" y="806630"/>
              <a:chExt cx="6300123" cy="1265048"/>
            </a:xfrm>
          </p:grpSpPr>
          <p:graphicFrame>
            <p:nvGraphicFramePr>
              <p:cNvPr id="31" name="Object 1"/>
              <p:cNvGraphicFramePr>
                <a:graphicFrameLocks noChangeAspect="1"/>
              </p:cNvGraphicFramePr>
              <p:nvPr/>
            </p:nvGraphicFramePr>
            <p:xfrm>
              <a:off x="2285984" y="806630"/>
              <a:ext cx="1214446" cy="1265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2" name="公式" r:id="rId12" imgW="685800" imgH="711200" progId="Equation.3">
                      <p:embed/>
                    </p:oleObj>
                  </mc:Choice>
                  <mc:Fallback>
                    <p:oleObj name="公式" r:id="rId12" imgW="685800" imgH="71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5984" y="806630"/>
                            <a:ext cx="1214446" cy="12650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矩形 3"/>
              <p:cNvSpPr>
                <a:spLocks noChangeArrowheads="1"/>
              </p:cNvSpPr>
              <p:nvPr/>
            </p:nvSpPr>
            <p:spPr bwMode="auto">
              <a:xfrm>
                <a:off x="1000100" y="1142984"/>
                <a:ext cx="63001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 smtClean="0">
                    <a:solidFill>
                      <a:srgbClr val="0000FF"/>
                    </a:solidFill>
                    <a:latin typeface="Times New Roman" charset="0"/>
                  </a:rPr>
                  <a:t> 解：</a:t>
                </a:r>
                <a:r>
                  <a:rPr kumimoji="1" lang="zh-CN" altLang="en-US" sz="2800" b="1" dirty="0" smtClean="0">
                    <a:solidFill>
                      <a:prstClr val="black"/>
                    </a:solidFill>
                    <a:latin typeface="Times New Roman" charset="0"/>
                  </a:rPr>
                  <a:t>设               </a:t>
                </a:r>
                <a:r>
                  <a:rPr kumimoji="1" lang="en-US" altLang="zh-CN" sz="2800" b="1" dirty="0" smtClean="0">
                    <a:solidFill>
                      <a:prstClr val="black"/>
                    </a:solidFill>
                    <a:latin typeface="Times New Roman" charset="0"/>
                  </a:rPr>
                  <a:t>, </a:t>
                </a:r>
                <a:r>
                  <a:rPr kumimoji="1" lang="zh-CN" altLang="en-US" sz="2800" b="1" dirty="0" smtClean="0">
                    <a:solidFill>
                      <a:prstClr val="black"/>
                    </a:solidFill>
                    <a:latin typeface="Times New Roman" charset="0"/>
                  </a:rPr>
                  <a:t>由          ，           可得 </a:t>
                </a:r>
              </a:p>
            </p:txBody>
          </p:sp>
          <p:graphicFrame>
            <p:nvGraphicFramePr>
              <p:cNvPr id="33" name="Object 4"/>
              <p:cNvGraphicFramePr>
                <a:graphicFrameLocks noChangeAspect="1"/>
              </p:cNvGraphicFramePr>
              <p:nvPr/>
            </p:nvGraphicFramePr>
            <p:xfrm>
              <a:off x="4071934" y="1214422"/>
              <a:ext cx="910835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3" name="公式" r:id="rId14" imgW="482391" imgH="228501" progId="Equation.3">
                      <p:embed/>
                    </p:oleObj>
                  </mc:Choice>
                  <mc:Fallback>
                    <p:oleObj name="公式" r:id="rId14" imgW="482391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1934" y="1214422"/>
                            <a:ext cx="910835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"/>
              <p:cNvGraphicFramePr>
                <a:graphicFrameLocks noChangeAspect="1"/>
              </p:cNvGraphicFramePr>
              <p:nvPr/>
            </p:nvGraphicFramePr>
            <p:xfrm>
              <a:off x="5214942" y="1181451"/>
              <a:ext cx="1000132" cy="4615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4" name="公式" r:id="rId16" imgW="495085" imgH="228501" progId="Equation.3">
                      <p:embed/>
                    </p:oleObj>
                  </mc:Choice>
                  <mc:Fallback>
                    <p:oleObj name="公式" r:id="rId16" imgW="495085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942" y="1181451"/>
                            <a:ext cx="1000132" cy="4615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1177573"/>
                </p:ext>
              </p:extLst>
            </p:nvPr>
          </p:nvGraphicFramePr>
          <p:xfrm>
            <a:off x="3429000" y="1714500"/>
            <a:ext cx="2143125" cy="903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5" name="公式" r:id="rId18" imgW="1155700" imgH="482600" progId="Equation.3">
                    <p:embed/>
                  </p:oleObj>
                </mc:Choice>
                <mc:Fallback>
                  <p:oleObj name="公式" r:id="rId18" imgW="1155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1714500"/>
                          <a:ext cx="2143125" cy="903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89499"/>
                </p:ext>
              </p:extLst>
            </p:nvPr>
          </p:nvGraphicFramePr>
          <p:xfrm>
            <a:off x="5429250" y="2357438"/>
            <a:ext cx="1247775" cy="1214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name="公式" r:id="rId20" imgW="711200" imgH="698500" progId="Equation.3">
                    <p:embed/>
                  </p:oleObj>
                </mc:Choice>
                <mc:Fallback>
                  <p:oleObj name="公式" r:id="rId20" imgW="7112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0" y="2357438"/>
                          <a:ext cx="1247775" cy="1214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642938" y="2690813"/>
              <a:ext cx="54292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该齐次方程组的一个非零解为</a:t>
              </a:r>
            </a:p>
          </p:txBody>
        </p:sp>
        <p:graphicFrame>
          <p:nvGraphicFramePr>
            <p:cNvPr id="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179858"/>
                </p:ext>
              </p:extLst>
            </p:nvPr>
          </p:nvGraphicFramePr>
          <p:xfrm>
            <a:off x="1071563" y="3571875"/>
            <a:ext cx="3822700" cy="12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7" name="公式" r:id="rId22" imgW="2070100" imgH="698500" progId="Equation.3">
                    <p:embed/>
                  </p:oleObj>
                </mc:Choice>
                <mc:Fallback>
                  <p:oleObj name="公式" r:id="rId22" imgW="20701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63" y="3571875"/>
                          <a:ext cx="3822700" cy="1285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699465"/>
                </p:ext>
              </p:extLst>
            </p:nvPr>
          </p:nvGraphicFramePr>
          <p:xfrm>
            <a:off x="5087938" y="3500438"/>
            <a:ext cx="2055812" cy="1304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8" name="公式" r:id="rId24" imgW="1091726" imgH="698197" progId="Equation.3">
                    <p:embed/>
                  </p:oleObj>
                </mc:Choice>
                <mc:Fallback>
                  <p:oleObj name="公式" r:id="rId24" imgW="1091726" imgH="6981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938" y="3500438"/>
                          <a:ext cx="2055812" cy="1304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644340"/>
                </p:ext>
              </p:extLst>
            </p:nvPr>
          </p:nvGraphicFramePr>
          <p:xfrm>
            <a:off x="1500188" y="4857750"/>
            <a:ext cx="5000625" cy="1308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9" name="公式" r:id="rId26" imgW="2654300" imgH="698500" progId="Equation.3">
                    <p:embed/>
                  </p:oleObj>
                </mc:Choice>
                <mc:Fallback>
                  <p:oleObj name="公式" r:id="rId26" imgW="26543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4857750"/>
                          <a:ext cx="5000625" cy="1308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642938" y="3929063"/>
              <a:ext cx="635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令 </a:t>
              </a: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642938" y="5214938"/>
              <a:ext cx="9064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prstClr val="black"/>
                  </a:solidFill>
                  <a:latin typeface="Times New Roman" charset="0"/>
                </a:rPr>
                <a:t>则有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57250" y="334963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二、对称矩阵正交对角化的方法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58775" y="912813"/>
            <a:ext cx="84566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  <a:ea typeface="黑体" pitchFamily="2" charset="-122"/>
              </a:rPr>
              <a:t>　　</a:t>
            </a:r>
            <a:r>
              <a:rPr lang="zh-CN" altLang="en-US" smtClean="0">
                <a:solidFill>
                  <a:prstClr val="black"/>
                </a:solidFill>
              </a:rPr>
              <a:t>根据上述结论</a:t>
            </a:r>
            <a:r>
              <a:rPr lang="en-US" altLang="zh-CN" smtClean="0">
                <a:solidFill>
                  <a:prstClr val="black"/>
                </a:solidFill>
              </a:rPr>
              <a:t>, </a:t>
            </a:r>
            <a:r>
              <a:rPr lang="zh-CN" altLang="en-US" smtClean="0">
                <a:solidFill>
                  <a:prstClr val="black"/>
                </a:solidFill>
              </a:rPr>
              <a:t>利用正交矩阵将对称矩阵</a:t>
            </a:r>
            <a:r>
              <a:rPr lang="en-US" altLang="zh-CN" i="1" smtClean="0">
                <a:solidFill>
                  <a:prstClr val="black"/>
                </a:solidFill>
              </a:rPr>
              <a:t>A</a:t>
            </a:r>
            <a:r>
              <a:rPr lang="zh-CN" altLang="en-US" smtClean="0">
                <a:solidFill>
                  <a:prstClr val="black"/>
                </a:solidFill>
              </a:rPr>
              <a:t>化为对角矩阵</a:t>
            </a:r>
            <a:r>
              <a:rPr lang="en-US" altLang="zh-CN" smtClean="0">
                <a:solidFill>
                  <a:prstClr val="black"/>
                </a:solidFill>
              </a:rPr>
              <a:t>, </a:t>
            </a:r>
            <a:r>
              <a:rPr lang="zh-CN" altLang="en-US" smtClean="0">
                <a:solidFill>
                  <a:prstClr val="black"/>
                </a:solidFill>
              </a:rPr>
              <a:t>其具体步骤为</a:t>
            </a:r>
            <a:r>
              <a:rPr lang="en-US" altLang="zh-CN" smtClean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1079500" y="1893888"/>
            <a:ext cx="619918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1.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的特征值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···,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s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2.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由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(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E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)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=0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求出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r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个特征向量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3.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将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r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个特征向量正交化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4.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将所有特征向量单位化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graphicFrame>
        <p:nvGraphicFramePr>
          <p:cNvPr id="22567" name="Object 39"/>
          <p:cNvGraphicFramePr>
            <a:graphicFrameLocks noChangeAspect="1"/>
          </p:cNvGraphicFramePr>
          <p:nvPr/>
        </p:nvGraphicFramePr>
        <p:xfrm>
          <a:off x="2971800" y="4560888"/>
          <a:ext cx="2997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2997000" imgH="1168200" progId="Equation.3">
                  <p:embed/>
                </p:oleObj>
              </mc:Choice>
              <mc:Fallback>
                <p:oleObj name="Equation" r:id="rId3" imgW="2997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60888"/>
                        <a:ext cx="2997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358775" y="3825875"/>
            <a:ext cx="84566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  <a:ea typeface="黑体" pitchFamily="2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  <a:ea typeface="黑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  <a:ea typeface="黑体" pitchFamily="2" charset="-122"/>
              </a:rPr>
              <a:t>20: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对实对称矩阵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求正交矩阵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P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使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P</a:t>
            </a:r>
            <a:r>
              <a:rPr kumimoji="1" lang="en-US" altLang="zh-CN" sz="2800" b="1" baseline="30000" dirty="0" smtClean="0">
                <a:solidFill>
                  <a:prstClr val="black"/>
                </a:solidFill>
                <a:latin typeface="Times New Roman" charset="0"/>
              </a:rPr>
              <a:t>-1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AP</a:t>
            </a:r>
            <a:r>
              <a:rPr kumimoji="1" lang="en-US" altLang="zh-CN" sz="2800" b="1" i="1" baseline="-25000" dirty="0" smtClean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=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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为对角阵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1079500" y="5805488"/>
            <a:ext cx="4148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70C0"/>
                </a:solidFill>
                <a:ea typeface="黑体" pitchFamily="2" charset="-122"/>
              </a:rPr>
              <a:t>解</a:t>
            </a:r>
            <a:r>
              <a:rPr lang="en-US" altLang="zh-CN" smtClean="0">
                <a:solidFill>
                  <a:srgbClr val="0070C0"/>
                </a:solidFill>
              </a:rPr>
              <a:t>:</a:t>
            </a:r>
            <a:r>
              <a:rPr lang="en-US" altLang="zh-CN" smtClean="0">
                <a:solidFill>
                  <a:prstClr val="black"/>
                </a:solidFill>
              </a:rPr>
              <a:t> </a:t>
            </a:r>
            <a:r>
              <a:rPr lang="zh-CN" altLang="en-US" smtClean="0">
                <a:solidFill>
                  <a:prstClr val="black"/>
                </a:solidFill>
              </a:rPr>
              <a:t>第一步</a:t>
            </a:r>
            <a:r>
              <a:rPr lang="en-US" altLang="zh-CN" smtClean="0">
                <a:solidFill>
                  <a:prstClr val="black"/>
                </a:solidFill>
              </a:rPr>
              <a:t>, </a:t>
            </a:r>
            <a:r>
              <a:rPr lang="zh-CN" altLang="en-US" smtClean="0">
                <a:solidFill>
                  <a:prstClr val="black"/>
                </a:solidFill>
              </a:rPr>
              <a:t>求</a:t>
            </a:r>
            <a:r>
              <a:rPr lang="en-US" altLang="zh-CN" i="1" smtClean="0">
                <a:solidFill>
                  <a:prstClr val="black"/>
                </a:solidFill>
              </a:rPr>
              <a:t>A</a:t>
            </a:r>
            <a:r>
              <a:rPr lang="zh-CN" altLang="en-US" smtClean="0">
                <a:solidFill>
                  <a:prstClr val="black"/>
                </a:solidFill>
              </a:rPr>
              <a:t>的特征值</a:t>
            </a:r>
            <a:r>
              <a:rPr lang="en-US" altLang="zh-CN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5129" name="Picture 9" descr="a6efce1b9d16fdfa2d2bfe09b48f8c5495ee7b9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 advAuto="0"/>
      <p:bldP spid="22531" grpId="0" build="p" autoUpdateAnimBg="0"/>
      <p:bldP spid="22564" grpId="0" build="p" autoUpdateAnimBg="0"/>
      <p:bldP spid="22572" grpId="0" build="p" autoUpdateAnimBg="0"/>
      <p:bldP spid="2257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438400" y="279400"/>
          <a:ext cx="25749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" imgW="2857320" imgH="1168200" progId="Equation.3">
                  <p:embed/>
                </p:oleObj>
              </mc:Choice>
              <mc:Fallback>
                <p:oleObj name="Equation" r:id="rId3" imgW="28573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9400"/>
                        <a:ext cx="25749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990600" y="623888"/>
            <a:ext cx="1570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|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|=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</a:rPr>
              <a:t> </a:t>
            </a:r>
            <a:endParaRPr kumimoji="1" lang="en-US" altLang="zh-CN" sz="2800" b="1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953000" y="609600"/>
            <a:ext cx="324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prstClr val="black"/>
                </a:solidFill>
              </a:rPr>
              <a:t>=(4–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)(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–1)(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 +2)=0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58775" y="1385888"/>
            <a:ext cx="491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得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的特征值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=4,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=1,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=–2.</a:t>
            </a: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1079500" y="2971800"/>
          <a:ext cx="3390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5" imgW="3390840" imgH="1320480" progId="Equation.3">
                  <p:embed/>
                </p:oleObj>
              </mc:Choice>
              <mc:Fallback>
                <p:oleObj name="Equation" r:id="rId5" imgW="3390840" imgH="1320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971800"/>
                        <a:ext cx="3390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559300" y="33528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得基础解系</a:t>
            </a:r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6464300" y="3048000"/>
          <a:ext cx="1612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7" imgW="1612800" imgH="1168200" progId="Equation.3">
                  <p:embed/>
                </p:oleObj>
              </mc:Choice>
              <mc:Fallback>
                <p:oleObj name="Equation" r:id="rId7" imgW="16128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048000"/>
                        <a:ext cx="1612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079500" y="1919288"/>
            <a:ext cx="614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第二步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由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=0,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的特征向量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079500" y="2438400"/>
            <a:ext cx="384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对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=4,</a:t>
            </a:r>
            <a:r>
              <a:rPr lang="zh-CN" altLang="en-US" smtClean="0">
                <a:solidFill>
                  <a:prstClr val="black"/>
                </a:solidFill>
              </a:rPr>
              <a:t>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–4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=0, </a:t>
            </a:r>
            <a:r>
              <a:rPr lang="zh-CN" altLang="en-US" smtClean="0">
                <a:solidFill>
                  <a:srgbClr val="000000"/>
                </a:solidFill>
              </a:rPr>
              <a:t>得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495800" y="51816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得基础解系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079500" y="4267200"/>
            <a:ext cx="3667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对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=1,</a:t>
            </a:r>
            <a:r>
              <a:rPr lang="zh-CN" altLang="en-US" smtClean="0">
                <a:solidFill>
                  <a:prstClr val="black"/>
                </a:solidFill>
              </a:rPr>
              <a:t>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–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=0, </a:t>
            </a:r>
            <a:r>
              <a:rPr lang="zh-CN" altLang="en-US" smtClean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1079500" y="4826000"/>
          <a:ext cx="3200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9" imgW="3200400" imgH="1422360" progId="Equation.3">
                  <p:embed/>
                </p:oleObj>
              </mc:Choice>
              <mc:Fallback>
                <p:oleObj name="Equation" r:id="rId9" imgW="3200400" imgH="1422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826000"/>
                        <a:ext cx="3200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6440488" y="489585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89585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60" name="Picture 16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build="p" autoUpdateAnimBg="0" advAuto="0"/>
      <p:bldP spid="24590" grpId="0" build="p" autoUpdateAnimBg="0"/>
      <p:bldP spid="24591" grpId="0" build="p" autoUpdateAnimBg="0"/>
      <p:bldP spid="24595" grpId="0" build="p" autoUpdateAnimBg="0"/>
      <p:bldP spid="24597" grpId="0" build="p" autoUpdateAnimBg="0"/>
      <p:bldP spid="24598" grpId="0" build="p" autoUpdateAnimBg="0"/>
      <p:bldP spid="24599" grpId="0" build="p" autoUpdateAnimBg="0"/>
      <p:bldP spid="2460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59313" y="121920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得基础解系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79500" y="304800"/>
            <a:ext cx="404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对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=–2,</a:t>
            </a:r>
            <a:r>
              <a:rPr lang="zh-CN" altLang="en-US" smtClean="0">
                <a:solidFill>
                  <a:prstClr val="black"/>
                </a:solidFill>
              </a:rPr>
              <a:t>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+2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=0, </a:t>
            </a:r>
            <a:r>
              <a:rPr lang="zh-CN" altLang="en-US" smtClean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90600" y="838200"/>
          <a:ext cx="3657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3657600" imgH="1320480" progId="Equation.3">
                  <p:embed/>
                </p:oleObj>
              </mc:Choice>
              <mc:Fallback>
                <p:oleObj name="Equation" r:id="rId3" imgW="365760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3657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629400" y="914400"/>
          <a:ext cx="1358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1358640" imgH="1168200" progId="Equation.3">
                  <p:embed/>
                </p:oleObj>
              </mc:Choice>
              <mc:Fallback>
                <p:oleObj name="Equation" r:id="rId5" imgW="135864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914400"/>
                        <a:ext cx="1358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79500" y="2133600"/>
            <a:ext cx="4379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第三步</a:t>
            </a:r>
            <a:r>
              <a:rPr lang="en-US" altLang="zh-CN" smtClean="0">
                <a:solidFill>
                  <a:prstClr val="black"/>
                </a:solidFill>
              </a:rPr>
              <a:t>, </a:t>
            </a:r>
            <a:r>
              <a:rPr lang="zh-CN" altLang="en-US" smtClean="0">
                <a:solidFill>
                  <a:prstClr val="black"/>
                </a:solidFill>
              </a:rPr>
              <a:t>将特征向量正交化</a:t>
            </a:r>
            <a:r>
              <a:rPr lang="en-US" altLang="zh-CN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58775" y="2590800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       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由于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是属于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个不同特征值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的特征向量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故它们必两两正交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1079500" y="3476625"/>
            <a:ext cx="50942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第四步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将所有特征向量单位化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2749550" y="3962400"/>
          <a:ext cx="341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7" imgW="3416040" imgH="939600" progId="Equation.3">
                  <p:embed/>
                </p:oleObj>
              </mc:Choice>
              <mc:Fallback>
                <p:oleObj name="Equation" r:id="rId7" imgW="3416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962400"/>
                        <a:ext cx="341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1079500" y="4191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令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358775" y="5334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</a:t>
            </a:r>
          </a:p>
        </p:txBody>
      </p:sp>
      <p:graphicFrame>
        <p:nvGraphicFramePr>
          <p:cNvPr id="23597" name="Object 45"/>
          <p:cNvGraphicFramePr>
            <a:graphicFrameLocks noChangeAspect="1"/>
          </p:cNvGraphicFramePr>
          <p:nvPr/>
        </p:nvGraphicFramePr>
        <p:xfrm>
          <a:off x="1524000" y="5029200"/>
          <a:ext cx="1879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9" imgW="1879560" imgH="1168200" progId="Equation.3">
                  <p:embed/>
                </p:oleObj>
              </mc:Choice>
              <mc:Fallback>
                <p:oleObj name="Equation" r:id="rId9" imgW="18795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1879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8" name="Object 46"/>
          <p:cNvGraphicFramePr>
            <a:graphicFrameLocks noChangeAspect="1"/>
          </p:cNvGraphicFramePr>
          <p:nvPr/>
        </p:nvGraphicFramePr>
        <p:xfrm>
          <a:off x="3581400" y="5029200"/>
          <a:ext cx="1905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11" imgW="1904760" imgH="1168200" progId="Equation.3">
                  <p:embed/>
                </p:oleObj>
              </mc:Choice>
              <mc:Fallback>
                <p:oleObj name="Equation" r:id="rId11" imgW="19047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1905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Object 47"/>
          <p:cNvGraphicFramePr>
            <a:graphicFrameLocks noChangeAspect="1"/>
          </p:cNvGraphicFramePr>
          <p:nvPr/>
        </p:nvGraphicFramePr>
        <p:xfrm>
          <a:off x="5626100" y="5029200"/>
          <a:ext cx="1612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13" imgW="1612800" imgH="1168200" progId="Equation.3">
                  <p:embed/>
                </p:oleObj>
              </mc:Choice>
              <mc:Fallback>
                <p:oleObj name="Equation" r:id="rId13" imgW="16128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029200"/>
                        <a:ext cx="1612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4" name="Picture 16" descr="a6efce1b9d16fdfa2d2bfe09b48f8c5495ee7b9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4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3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build="p" autoUpdateAnimBg="0" advAuto="0"/>
      <p:bldP spid="23559" grpId="0" build="p" autoUpdateAnimBg="0"/>
      <p:bldP spid="23588" grpId="0" build="p" autoUpdateAnimBg="0"/>
      <p:bldP spid="23589" grpId="0" build="p" autoUpdateAnimBg="0"/>
      <p:bldP spid="23591" grpId="0" build="p" autoUpdateAnimBg="0"/>
      <p:bldP spid="2359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429000" y="3200400"/>
          <a:ext cx="2159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2158920" imgH="1168200" progId="Equation.3">
                  <p:embed/>
                </p:oleObj>
              </mc:Choice>
              <mc:Fallback>
                <p:oleObj name="Equation" r:id="rId3" imgW="21589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159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809750" y="228600"/>
          <a:ext cx="49926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5" imgW="4991040" imgH="1168200" progId="Equation.3">
                  <p:embed/>
                </p:oleObj>
              </mc:Choice>
              <mc:Fallback>
                <p:oleObj name="Equation" r:id="rId5" imgW="499104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28600"/>
                        <a:ext cx="49926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63900" y="1422400"/>
          <a:ext cx="3213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7" imgW="3213000" imgH="1168200" progId="Equation.3">
                  <p:embed/>
                </p:oleObj>
              </mc:Choice>
              <mc:Fallback>
                <p:oleObj name="Equation" r:id="rId7" imgW="3213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422400"/>
                        <a:ext cx="32131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58775" y="4508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作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8775" y="1727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则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58775" y="2514600"/>
            <a:ext cx="84566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  <a:ea typeface="黑体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  <a:ea typeface="黑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charset="0"/>
                <a:ea typeface="黑体" pitchFamily="2" charset="-122"/>
              </a:rPr>
              <a:t>21: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对实对称矩阵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求正交矩阵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P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使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P</a:t>
            </a:r>
            <a:r>
              <a:rPr kumimoji="1" lang="en-US" altLang="zh-CN" sz="2800" b="1" baseline="30000" dirty="0" smtClean="0">
                <a:solidFill>
                  <a:prstClr val="black"/>
                </a:solidFill>
                <a:latin typeface="Times New Roman" charset="0"/>
              </a:rPr>
              <a:t>-1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</a:rPr>
              <a:t>AP</a:t>
            </a:r>
            <a:r>
              <a:rPr kumimoji="1" lang="en-US" altLang="zh-CN" sz="2800" b="1" i="1" baseline="-25000" dirty="0" smtClean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=</a:t>
            </a:r>
            <a:r>
              <a:rPr kumimoji="1" lang="en-US" altLang="zh-CN" sz="2800" b="1" i="1" dirty="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</a:t>
            </a:r>
            <a:r>
              <a:rPr kumimoji="1" lang="zh-CN" altLang="en-US" sz="2800" b="1" dirty="0" smtClean="0">
                <a:solidFill>
                  <a:prstClr val="black"/>
                </a:solidFill>
                <a:latin typeface="Times New Roman" charset="0"/>
              </a:rPr>
              <a:t>为对角阵</a:t>
            </a:r>
            <a:r>
              <a:rPr kumimoji="1" lang="en-US" altLang="zh-CN" sz="2800" b="1" dirty="0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079500" y="4343400"/>
            <a:ext cx="411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70C0"/>
                </a:solidFill>
                <a:ea typeface="黑体" pitchFamily="2" charset="-122"/>
              </a:rPr>
              <a:t>解</a:t>
            </a:r>
            <a:r>
              <a:rPr lang="en-US" altLang="zh-CN" smtClean="0">
                <a:solidFill>
                  <a:srgbClr val="0070C0"/>
                </a:solidFill>
              </a:rPr>
              <a:t>:</a:t>
            </a:r>
            <a:r>
              <a:rPr lang="en-US" altLang="zh-CN" smtClean="0">
                <a:solidFill>
                  <a:prstClr val="black"/>
                </a:solidFill>
              </a:rPr>
              <a:t> </a:t>
            </a:r>
            <a:r>
              <a:rPr lang="zh-CN" altLang="en-US" smtClean="0">
                <a:solidFill>
                  <a:prstClr val="black"/>
                </a:solidFill>
              </a:rPr>
              <a:t>第一步</a:t>
            </a:r>
            <a:r>
              <a:rPr lang="en-US" altLang="zh-CN" smtClean="0">
                <a:solidFill>
                  <a:prstClr val="black"/>
                </a:solidFill>
              </a:rPr>
              <a:t>, </a:t>
            </a:r>
            <a:r>
              <a:rPr lang="zh-CN" altLang="en-US" smtClean="0">
                <a:solidFill>
                  <a:prstClr val="black"/>
                </a:solidFill>
              </a:rPr>
              <a:t>求</a:t>
            </a:r>
            <a:r>
              <a:rPr lang="en-US" altLang="zh-CN" i="1" smtClean="0">
                <a:solidFill>
                  <a:prstClr val="black"/>
                </a:solidFill>
              </a:rPr>
              <a:t>A</a:t>
            </a:r>
            <a:r>
              <a:rPr lang="zh-CN" altLang="en-US" smtClean="0">
                <a:solidFill>
                  <a:prstClr val="black"/>
                </a:solidFill>
              </a:rPr>
              <a:t>的特征值</a:t>
            </a:r>
            <a:r>
              <a:rPr lang="en-US" altLang="zh-CN" smtClean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501900" y="4851400"/>
          <a:ext cx="3136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9" imgW="3136680" imgH="1168200" progId="Equation.3">
                  <p:embed/>
                </p:oleObj>
              </mc:Choice>
              <mc:Fallback>
                <p:oleObj name="Equation" r:id="rId9" imgW="31366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851400"/>
                        <a:ext cx="3136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066800" y="5119688"/>
            <a:ext cx="1570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|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|=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</a:rPr>
              <a:t> </a:t>
            </a:r>
            <a:endParaRPr kumimoji="1" lang="en-US" altLang="zh-CN" sz="2800" b="1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562600" y="5105400"/>
            <a:ext cx="255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prstClr val="black"/>
                </a:solidFill>
              </a:rPr>
              <a:t>= (2–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)(4–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)</a:t>
            </a:r>
            <a:r>
              <a:rPr lang="en-US" altLang="zh-CN" baseline="30000" smtClean="0">
                <a:solidFill>
                  <a:prstClr val="black"/>
                </a:solidFill>
              </a:rPr>
              <a:t>2</a:t>
            </a:r>
            <a:r>
              <a:rPr lang="en-US" altLang="zh-CN" smtClean="0">
                <a:solidFill>
                  <a:prstClr val="black"/>
                </a:solidFill>
              </a:rPr>
              <a:t>=0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358775" y="5957888"/>
            <a:ext cx="438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得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的特征值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=2,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=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=4.</a:t>
            </a:r>
          </a:p>
        </p:txBody>
      </p:sp>
      <p:pic>
        <p:nvPicPr>
          <p:cNvPr id="8206" name="Picture 14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 advAuto="0"/>
      <p:bldP spid="25606" grpId="0" build="p" autoUpdateAnimBg="0"/>
      <p:bldP spid="25607" grpId="0" build="p" autoUpdateAnimBg="0"/>
      <p:bldP spid="25608" grpId="0" build="p" autoUpdateAnimBg="0"/>
      <p:bldP spid="25611" grpId="0" build="p" autoUpdateAnimBg="0"/>
      <p:bldP spid="25612" grpId="0" build="p" autoUpdateAnimBg="0"/>
      <p:bldP spid="2561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79500" y="304800"/>
            <a:ext cx="614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第二步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由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i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=0,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的特征向量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219200" y="1219200"/>
          <a:ext cx="2641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3" imgW="2641320" imgH="1320480" progId="Equation.3">
                  <p:embed/>
                </p:oleObj>
              </mc:Choice>
              <mc:Fallback>
                <p:oleObj name="Equation" r:id="rId3" imgW="2641320" imgH="1320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2641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962400" y="16002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得基础解系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079500" y="747713"/>
            <a:ext cx="384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对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=2,</a:t>
            </a:r>
            <a:r>
              <a:rPr lang="zh-CN" altLang="en-US" smtClean="0">
                <a:solidFill>
                  <a:prstClr val="black"/>
                </a:solidFill>
              </a:rPr>
              <a:t>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–2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=0, </a:t>
            </a:r>
            <a:r>
              <a:rPr lang="zh-CN" altLang="en-US" smtClean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6096000" y="1295400"/>
          <a:ext cx="1498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5" imgW="1498320" imgH="1168200" progId="Equation.3">
                  <p:embed/>
                </p:oleObj>
              </mc:Choice>
              <mc:Fallback>
                <p:oleObj name="Equation" r:id="rId5" imgW="14983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1498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219200" y="2895600"/>
          <a:ext cx="2349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7" imgW="2349360" imgH="1295280" progId="Equation.3">
                  <p:embed/>
                </p:oleObj>
              </mc:Choice>
              <mc:Fallback>
                <p:oleObj name="Equation" r:id="rId7" imgW="2349360" imgH="1295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2349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810000" y="32766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得基础解系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066800" y="2452688"/>
            <a:ext cx="4364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对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3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=4,</a:t>
            </a:r>
            <a:r>
              <a:rPr lang="zh-CN" altLang="en-US" smtClean="0">
                <a:solidFill>
                  <a:prstClr val="black"/>
                </a:solidFill>
              </a:rPr>
              <a:t>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–4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=0, </a:t>
            </a:r>
            <a:r>
              <a:rPr lang="zh-CN" altLang="en-US" smtClean="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5784850" y="2971800"/>
          <a:ext cx="2882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9" imgW="2882880" imgH="1168200" progId="Equation.3">
                  <p:embed/>
                </p:oleObj>
              </mc:Choice>
              <mc:Fallback>
                <p:oleObj name="Equation" r:id="rId9" imgW="2882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2971800"/>
                        <a:ext cx="2882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079500" y="4191000"/>
            <a:ext cx="4379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第三步</a:t>
            </a:r>
            <a:r>
              <a:rPr lang="en-US" altLang="zh-CN" smtClean="0">
                <a:solidFill>
                  <a:prstClr val="black"/>
                </a:solidFill>
              </a:rPr>
              <a:t>, </a:t>
            </a:r>
            <a:r>
              <a:rPr lang="zh-CN" altLang="en-US" smtClean="0">
                <a:solidFill>
                  <a:prstClr val="black"/>
                </a:solidFill>
              </a:rPr>
              <a:t>将特征向量正交化</a:t>
            </a:r>
            <a:r>
              <a:rPr lang="en-US" altLang="zh-CN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079500" y="5105400"/>
            <a:ext cx="50942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第四步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将所有特征向量单位化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1079500" y="4648200"/>
            <a:ext cx="639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由于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恰好正交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故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两两正交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749550" y="5562600"/>
          <a:ext cx="341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1" imgW="3416040" imgH="939600" progId="Equation.3">
                  <p:embed/>
                </p:oleObj>
              </mc:Choice>
              <mc:Fallback>
                <p:oleObj name="Equation" r:id="rId11" imgW="3416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62600"/>
                        <a:ext cx="341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079500" y="5791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令</a:t>
            </a:r>
          </a:p>
        </p:txBody>
      </p:sp>
      <p:pic>
        <p:nvPicPr>
          <p:cNvPr id="9233" name="Picture 17" descr="a6efce1b9d16fdfa2d2bfe09b48f8c5495ee7b9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5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 advAuto="0"/>
      <p:bldP spid="26631" grpId="0" build="p" autoUpdateAnimBg="0"/>
      <p:bldP spid="26633" grpId="0" build="p" autoUpdateAnimBg="0"/>
      <p:bldP spid="26637" grpId="0" build="p" autoUpdateAnimBg="0"/>
      <p:bldP spid="26638" grpId="0" build="p" autoUpdateAnimBg="0"/>
      <p:bldP spid="26642" grpId="0" build="p" autoUpdateAnimBg="0"/>
      <p:bldP spid="26644" grpId="0" build="p" autoUpdateAnimBg="0"/>
      <p:bldP spid="26645" grpId="0" build="p" autoUpdateAnimBg="0"/>
      <p:bldP spid="2664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58775" y="6096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得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409700" y="304800"/>
          <a:ext cx="2108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2108160" imgH="1168200" progId="Equation.3">
                  <p:embed/>
                </p:oleObj>
              </mc:Choice>
              <mc:Fallback>
                <p:oleObj name="Equation" r:id="rId3" imgW="21081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04800"/>
                        <a:ext cx="2108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41750" y="304800"/>
          <a:ext cx="1384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5" imgW="1384200" imgH="1168200" progId="Equation.3">
                  <p:embed/>
                </p:oleObj>
              </mc:Choice>
              <mc:Fallback>
                <p:oleObj name="Equation" r:id="rId5" imgW="13842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04800"/>
                        <a:ext cx="1384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499100" y="304800"/>
          <a:ext cx="1866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7" imgW="1866600" imgH="1168200" progId="Equation.3">
                  <p:embed/>
                </p:oleObj>
              </mc:Choice>
              <mc:Fallback>
                <p:oleObj name="Equation" r:id="rId7" imgW="18666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304800"/>
                        <a:ext cx="1866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079500" y="14478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于是得正交阵</a:t>
            </a:r>
            <a:endParaRPr kumimoji="1" lang="zh-CN" altLang="en-US" sz="2800" smtClean="0">
              <a:solidFill>
                <a:prstClr val="black"/>
              </a:solidFill>
              <a:latin typeface="Times New Roman" charset="0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809750" y="1676400"/>
          <a:ext cx="49799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9" imgW="4978080" imgH="1295280" progId="Equation.3">
                  <p:embed/>
                </p:oleObj>
              </mc:Choice>
              <mc:Fallback>
                <p:oleObj name="Equation" r:id="rId9" imgW="49780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676400"/>
                        <a:ext cx="49799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552700" y="3022600"/>
          <a:ext cx="2933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1" imgW="2933640" imgH="1168200" progId="Equation.3">
                  <p:embed/>
                </p:oleObj>
              </mc:Choice>
              <mc:Fallback>
                <p:oleObj name="Equation" r:id="rId11" imgW="293364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22600"/>
                        <a:ext cx="29337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58775" y="32908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则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762000" y="4572000"/>
          <a:ext cx="2349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3" imgW="2349360" imgH="1295280" progId="Equation.3">
                  <p:embed/>
                </p:oleObj>
              </mc:Choice>
              <mc:Fallback>
                <p:oleObj name="Equation" r:id="rId13" imgW="2349360" imgH="1295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2349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124200" y="49530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求得基础解系为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5765800" y="4648200"/>
          <a:ext cx="3111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15" imgW="3111480" imgH="1168200" progId="Equation.3">
                  <p:embed/>
                </p:oleObj>
              </mc:Choice>
              <mc:Fallback>
                <p:oleObj name="Equation" r:id="rId15" imgW="31114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648200"/>
                        <a:ext cx="31115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079500" y="4129088"/>
            <a:ext cx="5167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如果对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3</a:t>
            </a:r>
            <a:r>
              <a:rPr lang="en-US" altLang="zh-CN" smtClean="0">
                <a:solidFill>
                  <a:prstClr val="black"/>
                </a:solidFill>
                <a:sym typeface="Symbol" pitchFamily="18" charset="2"/>
              </a:rPr>
              <a:t>=4, </a:t>
            </a:r>
            <a:r>
              <a:rPr lang="zh-CN" altLang="en-US" smtClean="0">
                <a:solidFill>
                  <a:prstClr val="black"/>
                </a:solidFill>
              </a:rPr>
              <a:t>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–4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=0, </a:t>
            </a:r>
            <a:r>
              <a:rPr lang="zh-CN" altLang="en-US" smtClean="0">
                <a:solidFill>
                  <a:srgbClr val="000000"/>
                </a:solidFill>
              </a:rPr>
              <a:t>得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079500" y="5881688"/>
            <a:ext cx="553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由于</a:t>
            </a:r>
            <a:r>
              <a:rPr kumimoji="1" lang="zh-CN" altLang="en-US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不正交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需要将其正交化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:</a:t>
            </a:r>
          </a:p>
        </p:txBody>
      </p:sp>
      <p:pic>
        <p:nvPicPr>
          <p:cNvPr id="10256" name="Picture 16" descr="a6efce1b9d16fdfa2d2bfe09b48f8c5495ee7b95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  <p:bldP spid="27654" grpId="0" build="p" autoUpdateAnimBg="0"/>
      <p:bldP spid="27657" grpId="0" build="p" autoUpdateAnimBg="0"/>
      <p:bldP spid="27659" grpId="0" build="p" autoUpdateAnimBg="0"/>
      <p:bldP spid="27661" grpId="0" build="p" autoUpdateAnimBg="0"/>
      <p:bldP spid="2766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一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行列式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计算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二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 矩阵的运算、伴随矩阵、分块矩阵的运算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三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初等变换求秩、逆矩阵、解矩阵方程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四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方程组解的判断及求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通解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五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线性相关性的判断、最大无关组的求法及其他向量有其表示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六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正交判断及标准正交向量组的求法，正交相似对角化的计算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七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二次型的正定判断、正负惯性指数的判断及二次型化标准形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线性代数的基本题型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1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79500" y="441325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则取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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prstClr val="black"/>
                </a:solidFill>
              </a:rPr>
              <a:t>=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</a:t>
            </a:r>
            <a:r>
              <a:rPr lang="en-US" altLang="zh-CN" baseline="-25000" smtClean="0">
                <a:solidFill>
                  <a:prstClr val="black"/>
                </a:solidFill>
                <a:sym typeface="Symbol" pitchFamily="18" charset="2"/>
              </a:rPr>
              <a:t>2</a:t>
            </a:r>
            <a:endParaRPr lang="en-US" altLang="zh-CN" smtClean="0">
              <a:solidFill>
                <a:prstClr val="black"/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174750" y="1358900"/>
          <a:ext cx="2881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3" imgW="2882880" imgH="927000" progId="Equation.3">
                  <p:embed/>
                </p:oleObj>
              </mc:Choice>
              <mc:Fallback>
                <p:oleObj name="Equation" r:id="rId3" imgW="2882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358900"/>
                        <a:ext cx="2881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768600" y="152400"/>
          <a:ext cx="812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5" imgW="812520" imgH="1168200" progId="Equation.3">
                  <p:embed/>
                </p:oleObj>
              </mc:Choice>
              <mc:Fallback>
                <p:oleObj name="Equation" r:id="rId5" imgW="8125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52400"/>
                        <a:ext cx="812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165600" y="1270000"/>
          <a:ext cx="1092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7" imgW="1091880" imgH="1168200" progId="Equation.3">
                  <p:embed/>
                </p:oleObj>
              </mc:Choice>
              <mc:Fallback>
                <p:oleObj name="Equation" r:id="rId7" imgW="1091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270000"/>
                        <a:ext cx="1092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359400" y="1270000"/>
          <a:ext cx="1041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9" imgW="1041120" imgH="1168200" progId="Equation.3">
                  <p:embed/>
                </p:oleObj>
              </mc:Choice>
              <mc:Fallback>
                <p:oleObj name="Equation" r:id="rId9" imgW="1041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270000"/>
                        <a:ext cx="1041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438900" y="1270000"/>
          <a:ext cx="1447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11" imgW="1447560" imgH="1168200" progId="Equation.3">
                  <p:embed/>
                </p:oleObj>
              </mc:Choice>
              <mc:Fallback>
                <p:oleObj name="Equation" r:id="rId11" imgW="14475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1270000"/>
                        <a:ext cx="1447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295400" y="2819400"/>
          <a:ext cx="2133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13" imgW="2133360" imgH="1168200" progId="Equation.3">
                  <p:embed/>
                </p:oleObj>
              </mc:Choice>
              <mc:Fallback>
                <p:oleObj name="Equation" r:id="rId13" imgW="21333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2133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079500" y="2376488"/>
            <a:ext cx="458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再将所求特征向量单位化得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: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3581400" y="2743200"/>
          <a:ext cx="1879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15" imgW="1879560" imgH="1168200" progId="Equation.3">
                  <p:embed/>
                </p:oleObj>
              </mc:Choice>
              <mc:Fallback>
                <p:oleObj name="Equation" r:id="rId15" imgW="18795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0"/>
                        <a:ext cx="18796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5727700" y="2743200"/>
          <a:ext cx="2184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7" imgW="2184120" imgH="1168200" progId="Equation.3">
                  <p:embed/>
                </p:oleObj>
              </mc:Choice>
              <mc:Fallback>
                <p:oleObj name="Equation" r:id="rId17" imgW="2184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743200"/>
                        <a:ext cx="2184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346200" y="3886200"/>
          <a:ext cx="5511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19" imgW="5511600" imgH="2616120" progId="Equation.3">
                  <p:embed/>
                </p:oleObj>
              </mc:Choice>
              <mc:Fallback>
                <p:oleObj name="Equation" r:id="rId19" imgW="5511600" imgH="2616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886200"/>
                        <a:ext cx="5511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8" name="Picture 14" descr="a6efce1b9d16fdfa2d2bfe09b48f8c5495ee7b95"/>
          <p:cNvPicPr>
            <a:picLocks noChangeAspect="1" noChangeArrowheads="1" noCrop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85454"/>
              </p:ext>
            </p:extLst>
          </p:nvPr>
        </p:nvGraphicFramePr>
        <p:xfrm>
          <a:off x="899592" y="5501481"/>
          <a:ext cx="2933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22" imgW="2933700" imgH="1168400" progId="Equation.3">
                  <p:embed/>
                </p:oleObj>
              </mc:Choice>
              <mc:Fallback>
                <p:oleObj name="Equation" r:id="rId22" imgW="29337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01481"/>
                        <a:ext cx="29337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4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 advAuto="0"/>
      <p:bldP spid="2868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42938" y="214313"/>
            <a:ext cx="763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70C0"/>
                </a:solidFill>
                <a:latin typeface="Times New Roman" charset="0"/>
                <a:ea typeface="黑体" pitchFamily="2" charset="-122"/>
              </a:rPr>
              <a:t>二</a:t>
            </a:r>
            <a:r>
              <a:rPr kumimoji="1" lang="en-US" altLang="zh-CN" sz="2800" b="1" smtClean="0">
                <a:solidFill>
                  <a:srgbClr val="0070C0"/>
                </a:solidFill>
                <a:latin typeface="Times New Roman" charset="0"/>
                <a:ea typeface="黑体" pitchFamily="2" charset="-122"/>
              </a:rPr>
              <a:t>.</a:t>
            </a:r>
            <a:r>
              <a:rPr kumimoji="1" lang="zh-CN" altLang="en-US" sz="2800" b="1" smtClean="0">
                <a:solidFill>
                  <a:srgbClr val="0070C0"/>
                </a:solidFill>
                <a:latin typeface="Times New Roman" charset="0"/>
                <a:ea typeface="黑体" pitchFamily="2" charset="-122"/>
              </a:rPr>
              <a:t>  用正交变换化二次型为标准形</a:t>
            </a:r>
            <a:endParaRPr kumimoji="1" lang="en-US" altLang="zh-CN" sz="2800" b="1" smtClean="0">
              <a:solidFill>
                <a:srgbClr val="0070C0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358775" y="631825"/>
            <a:ext cx="84566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        1.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将二次型表示成矩阵形式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f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求出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;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        2.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求出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的所有特征值</a:t>
            </a:r>
            <a:r>
              <a:rPr kumimoji="1" lang="zh-CN" altLang="en-US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···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n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;</a:t>
            </a:r>
            <a:endParaRPr kumimoji="1" lang="en-US" altLang="zh-CN" sz="2800" b="1" smtClean="0">
              <a:solidFill>
                <a:srgbClr val="000000"/>
              </a:solidFill>
              <a:latin typeface="Times New Roman" charset="0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        3.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求出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charset="0"/>
              </a:rPr>
              <a:t>对应特征值</a:t>
            </a:r>
            <a:r>
              <a:rPr kumimoji="1" lang="zh-CN" altLang="en-US" sz="2800" b="1" i="1" smtClean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i 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charset="0"/>
              </a:rPr>
              <a:t>的正交单位化的特征向量组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从而有正交规范向量组 </a:t>
            </a:r>
            <a:r>
              <a:rPr kumimoji="1" lang="zh-CN" altLang="en-US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···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n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        4.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记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P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···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n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),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作正交变换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Py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则得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f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的标准形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:</a:t>
            </a:r>
          </a:p>
        </p:txBody>
      </p:sp>
      <p:sp>
        <p:nvSpPr>
          <p:cNvPr id="9357" name="Text Box 141"/>
          <p:cNvSpPr txBox="1">
            <a:spLocks noChangeArrowheads="1"/>
          </p:cNvSpPr>
          <p:nvPr/>
        </p:nvSpPr>
        <p:spPr bwMode="auto">
          <a:xfrm>
            <a:off x="1079500" y="3581400"/>
            <a:ext cx="2557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22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:</a:t>
            </a:r>
            <a:r>
              <a:rPr lang="en-US" altLang="zh-CN" dirty="0" smtClean="0">
                <a:solidFill>
                  <a:prstClr val="black"/>
                </a:solidFill>
                <a:ea typeface="黑体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将二次型</a:t>
            </a:r>
          </a:p>
        </p:txBody>
      </p:sp>
      <p:sp>
        <p:nvSpPr>
          <p:cNvPr id="9402" name="Rectangle 186"/>
          <p:cNvSpPr>
            <a:spLocks noChangeArrowheads="1"/>
          </p:cNvSpPr>
          <p:nvPr/>
        </p:nvSpPr>
        <p:spPr bwMode="auto">
          <a:xfrm>
            <a:off x="382588" y="4448175"/>
            <a:ext cx="495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通过正交变换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Py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化成标准形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</p:txBody>
      </p:sp>
      <p:sp>
        <p:nvSpPr>
          <p:cNvPr id="9403" name="Rectangle 187"/>
          <p:cNvSpPr>
            <a:spLocks noChangeArrowheads="1"/>
          </p:cNvSpPr>
          <p:nvPr/>
        </p:nvSpPr>
        <p:spPr bwMode="auto">
          <a:xfrm>
            <a:off x="1371600" y="3976688"/>
            <a:ext cx="6272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 f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=17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+14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+14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–4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–4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–8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x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3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1079500" y="4891088"/>
            <a:ext cx="485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: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prstClr val="black"/>
                </a:solidFill>
              </a:rPr>
              <a:t>1. </a:t>
            </a:r>
            <a:r>
              <a:rPr lang="zh-CN" altLang="en-US" smtClean="0">
                <a:solidFill>
                  <a:prstClr val="black"/>
                </a:solidFill>
              </a:rPr>
              <a:t>写出对应的二次型矩阵</a:t>
            </a:r>
            <a:r>
              <a:rPr lang="en-US" altLang="zh-CN" smtClean="0">
                <a:solidFill>
                  <a:prstClr val="black"/>
                </a:solidFill>
              </a:rPr>
              <a:t>. </a:t>
            </a:r>
          </a:p>
        </p:txBody>
      </p:sp>
      <p:graphicFrame>
        <p:nvGraphicFramePr>
          <p:cNvPr id="9407" name="Object 191"/>
          <p:cNvGraphicFramePr>
            <a:graphicFrameLocks noChangeAspect="1"/>
          </p:cNvGraphicFramePr>
          <p:nvPr/>
        </p:nvGraphicFramePr>
        <p:xfrm>
          <a:off x="2641600" y="5322888"/>
          <a:ext cx="2921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2920680" imgH="1168200" progId="Equation.3">
                  <p:embed/>
                </p:oleObj>
              </mc:Choice>
              <mc:Fallback>
                <p:oleObj name="Equation" r:id="rId3" imgW="29206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322888"/>
                        <a:ext cx="2921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8" name="Rectangle 192"/>
          <p:cNvSpPr>
            <a:spLocks noChangeArrowheads="1"/>
          </p:cNvSpPr>
          <p:nvPr/>
        </p:nvSpPr>
        <p:spPr bwMode="auto">
          <a:xfrm>
            <a:off x="2632075" y="3124200"/>
            <a:ext cx="3881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 =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+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+···+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n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kumimoji="1" lang="en-US" altLang="zh-CN" sz="2800" b="1" i="1" baseline="-25000" smtClean="0">
                <a:solidFill>
                  <a:prstClr val="black"/>
                </a:solidFill>
                <a:latin typeface="Times New Roman" charset="0"/>
              </a:rPr>
              <a:t>n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.</a:t>
            </a:r>
          </a:p>
        </p:txBody>
      </p:sp>
      <p:pic>
        <p:nvPicPr>
          <p:cNvPr id="6155" name="Picture 11" descr="a6efce1b9d16fdfa2d2bfe09b48f8c5495ee7b9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 advAuto="0"/>
      <p:bldP spid="9274" grpId="0" build="p" autoUpdateAnimBg="0"/>
      <p:bldP spid="9357" grpId="0" build="p" autoUpdateAnimBg="0"/>
      <p:bldP spid="9402" grpId="0" build="p" autoUpdateAnimBg="0" advAuto="0"/>
      <p:bldP spid="9403" grpId="0" build="p" autoUpdateAnimBg="0" advAuto="0"/>
      <p:bldP spid="9405" grpId="0" build="p" autoUpdateAnimBg="0"/>
      <p:bldP spid="9408" grpId="0" build="p" autoUpdateAnimBg="0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79500" y="228600"/>
            <a:ext cx="264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2.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A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的特征值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90600" y="685800"/>
          <a:ext cx="52816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3" imgW="5283000" imgH="1295280" progId="Equation.3">
                  <p:embed/>
                </p:oleObj>
              </mc:Choice>
              <mc:Fallback>
                <p:oleObj name="Equation" r:id="rId3" imgW="52830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52816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226175" y="1035050"/>
            <a:ext cx="238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prstClr val="black"/>
                </a:solidFill>
              </a:rPr>
              <a:t>=</a:t>
            </a:r>
            <a:r>
              <a:rPr lang="en-US" altLang="zh-CN" baseline="-25000" smtClean="0">
                <a:solidFill>
                  <a:prstClr val="black"/>
                </a:solidFill>
              </a:rPr>
              <a:t> </a:t>
            </a:r>
            <a:r>
              <a:rPr lang="en-US" altLang="zh-CN" smtClean="0">
                <a:solidFill>
                  <a:prstClr val="black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–18)</a:t>
            </a:r>
            <a:r>
              <a:rPr lang="en-US" altLang="zh-CN" baseline="30000" smtClean="0">
                <a:solidFill>
                  <a:prstClr val="black"/>
                </a:solidFill>
              </a:rPr>
              <a:t>2 </a:t>
            </a:r>
            <a:r>
              <a:rPr lang="en-US" altLang="zh-CN" smtClean="0">
                <a:solidFill>
                  <a:prstClr val="black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altLang="zh-CN" smtClean="0">
                <a:solidFill>
                  <a:prstClr val="black"/>
                </a:solidFill>
              </a:rPr>
              <a:t>–9)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8775" y="1905000"/>
            <a:ext cx="557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从而得</a:t>
            </a:r>
            <a:r>
              <a:rPr lang="en-US" altLang="zh-CN" i="1" smtClean="0">
                <a:solidFill>
                  <a:prstClr val="black"/>
                </a:solidFill>
              </a:rPr>
              <a:t>A</a:t>
            </a:r>
            <a:r>
              <a:rPr lang="zh-CN" altLang="en-US" smtClean="0">
                <a:solidFill>
                  <a:prstClr val="black"/>
                </a:solidFill>
              </a:rPr>
              <a:t>的特征值</a:t>
            </a:r>
            <a:r>
              <a:rPr lang="en-US" altLang="zh-CN" smtClean="0">
                <a:solidFill>
                  <a:prstClr val="black"/>
                </a:solidFill>
              </a:rPr>
              <a:t>: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mtClean="0">
                <a:solidFill>
                  <a:prstClr val="black"/>
                </a:solidFill>
              </a:rPr>
              <a:t>=9,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prstClr val="black"/>
                </a:solidFill>
              </a:rPr>
              <a:t>=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CN" smtClean="0">
                <a:solidFill>
                  <a:prstClr val="black"/>
                </a:solidFill>
              </a:rPr>
              <a:t>=18.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79500" y="2362200"/>
            <a:ext cx="2414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3.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求特征向量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079500" y="2819400"/>
            <a:ext cx="7440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将</a:t>
            </a:r>
            <a:r>
              <a:rPr kumimoji="1" lang="zh-CN" altLang="en-US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=9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代入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=0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得基础解系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: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=(1, 2, 2)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T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.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1066800" y="3352800"/>
            <a:ext cx="619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将</a:t>
            </a:r>
            <a:r>
              <a:rPr kumimoji="1" lang="zh-CN" altLang="en-US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=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=18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代入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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=0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charset="0"/>
              </a:rPr>
              <a:t>得基础解系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: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58775" y="3810000"/>
            <a:ext cx="444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=(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2, 1, 0)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T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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3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=(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2, 0, 1)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T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.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1079500" y="4343400"/>
            <a:ext cx="385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将特征向量正交规范化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:</a:t>
            </a: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4173538" y="4724400"/>
          <a:ext cx="3135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5" imgW="3136680" imgH="927000" progId="Equation.3">
                  <p:embed/>
                </p:oleObj>
              </mc:Choice>
              <mc:Fallback>
                <p:oleObj name="Equation" r:id="rId5" imgW="3136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4724400"/>
                        <a:ext cx="31353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358775" y="54102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得正交向量组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1079500" y="4860925"/>
            <a:ext cx="300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取 </a:t>
            </a:r>
            <a:r>
              <a:rPr lang="zh-CN" altLang="en-US" i="1" smtClean="0">
                <a:solidFill>
                  <a:prstClr val="black"/>
                </a:solidFill>
                <a:sym typeface="Symbol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1 </a:t>
            </a:r>
            <a:r>
              <a:rPr lang="en-US" altLang="zh-CN" smtClean="0">
                <a:solidFill>
                  <a:prstClr val="black"/>
                </a:solidFill>
              </a:rPr>
              <a:t>=</a:t>
            </a:r>
            <a:r>
              <a:rPr lang="en-US" altLang="zh-CN" baseline="-25000" smtClean="0">
                <a:solidFill>
                  <a:prstClr val="black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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,   </a:t>
            </a:r>
            <a:r>
              <a:rPr lang="en-US" altLang="zh-CN" i="1" smtClean="0">
                <a:solidFill>
                  <a:prstClr val="black"/>
                </a:solidFill>
                <a:sym typeface="Symbol" pitchFamily="18" charset="2"/>
              </a:rPr>
              <a:t>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2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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,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838200" y="5867400"/>
            <a:ext cx="763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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1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=(1/2, 1, 1)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T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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=(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2, 1, 0)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T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  <a:sym typeface="Symbol" pitchFamily="18" charset="2"/>
              </a:rPr>
              <a:t>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2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=(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</a:rPr>
              <a:t>–2/5, –4/5, 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)</a:t>
            </a:r>
            <a:r>
              <a:rPr kumimoji="1" lang="en-US" altLang="zh-CN" sz="2800" b="1" i="1" baseline="30000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T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charset="0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3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 advAuto="0"/>
      <p:bldP spid="10245" grpId="0" build="p" autoUpdateAnimBg="0"/>
      <p:bldP spid="10246" grpId="0" build="p" autoUpdateAnimBg="0"/>
      <p:bldP spid="10248" grpId="0" build="p" autoUpdateAnimBg="0"/>
      <p:bldP spid="10271" grpId="0" build="p" autoUpdateAnimBg="0"/>
      <p:bldP spid="10272" grpId="0" build="p" autoUpdateAnimBg="0"/>
      <p:bldP spid="10273" grpId="0" build="p" autoUpdateAnimBg="0" advAuto="0"/>
      <p:bldP spid="10274" grpId="0" build="p" autoUpdateAnimBg="0"/>
      <p:bldP spid="10278" grpId="0" build="p" autoUpdateAnimBg="0"/>
      <p:bldP spid="10283" grpId="0" build="p" autoUpdateAnimBg="0"/>
      <p:bldP spid="10285" grpId="0" build="p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953000" y="152400"/>
          <a:ext cx="3579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3" imgW="3581280" imgH="939600" progId="Equation.3">
                  <p:embed/>
                </p:oleObj>
              </mc:Choice>
              <mc:Fallback>
                <p:oleObj name="Equation" r:id="rId3" imgW="358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"/>
                        <a:ext cx="35798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276600" y="1066800"/>
          <a:ext cx="234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5" imgW="2349360" imgH="1422360" progId="Equation.3">
                  <p:embed/>
                </p:oleObj>
              </mc:Choice>
              <mc:Fallback>
                <p:oleObj name="Equation" r:id="rId5" imgW="234936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2349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333500" y="1143000"/>
          <a:ext cx="1790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7" imgW="1790640" imgH="1295280" progId="Equation.3">
                  <p:embed/>
                </p:oleObj>
              </mc:Choice>
              <mc:Fallback>
                <p:oleObj name="Equation" r:id="rId7" imgW="17906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143000"/>
                        <a:ext cx="17907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753100" y="1066800"/>
          <a:ext cx="2400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9" imgW="2400120" imgH="1422360" progId="Equation.3">
                  <p:embed/>
                </p:oleObj>
              </mc:Choice>
              <mc:Fallback>
                <p:oleObj name="Equation" r:id="rId9" imgW="240012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066800"/>
                        <a:ext cx="2400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768475" y="2743200"/>
          <a:ext cx="63849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1" imgW="6387840" imgH="1422360" progId="Equation.3">
                  <p:embed/>
                </p:oleObj>
              </mc:Choice>
              <mc:Fallback>
                <p:oleObj name="Equation" r:id="rId11" imgW="63878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743200"/>
                        <a:ext cx="63849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079500" y="330200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将正交向量组单位化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,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令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079500" y="2362200"/>
            <a:ext cx="2325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4. </a:t>
            </a: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作正交变换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58775" y="15382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得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079500" y="3124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prstClr val="black"/>
                </a:solidFill>
                <a:latin typeface="Times New Roman" charset="0"/>
              </a:rPr>
              <a:t>令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58775" y="403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于是所求正交变换为</a:t>
            </a:r>
            <a:r>
              <a:rPr lang="en-US" altLang="zh-CN" smtClean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816100" y="4521200"/>
          <a:ext cx="552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13" imgW="5524200" imgH="1422360" progId="Equation.3">
                  <p:embed/>
                </p:oleObj>
              </mc:Choice>
              <mc:Fallback>
                <p:oleObj name="Equation" r:id="rId13" imgW="55242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521200"/>
                        <a:ext cx="5524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58775" y="5957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prstClr val="black"/>
                </a:solidFill>
              </a:rPr>
              <a:t>且有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771775" y="5943600"/>
            <a:ext cx="362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 f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= 9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+ 18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+18</a:t>
            </a:r>
            <a:r>
              <a:rPr kumimoji="1" lang="en-US" altLang="zh-CN" sz="2800" b="1" i="1" smtClean="0">
                <a:solidFill>
                  <a:prstClr val="black"/>
                </a:solidFill>
                <a:latin typeface="Times New Roman" charset="0"/>
              </a:rPr>
              <a:t>y</a:t>
            </a:r>
            <a:r>
              <a:rPr kumimoji="1" lang="en-US" altLang="zh-CN" sz="2800" b="1" baseline="-25000" smtClean="0">
                <a:solidFill>
                  <a:prstClr val="black"/>
                </a:solidFill>
                <a:latin typeface="Times New Roman" charset="0"/>
              </a:rPr>
              <a:t>3</a:t>
            </a:r>
            <a:r>
              <a:rPr kumimoji="1" lang="en-US" altLang="zh-CN" sz="2800" b="1" baseline="30000" smtClean="0">
                <a:solidFill>
                  <a:prstClr val="black"/>
                </a:solidFill>
                <a:latin typeface="Times New Roman" charset="0"/>
              </a:rPr>
              <a:t>2 </a:t>
            </a:r>
            <a:r>
              <a:rPr kumimoji="1" lang="en-US" altLang="zh-CN" sz="2800" b="1" smtClean="0">
                <a:solidFill>
                  <a:prstClr val="black"/>
                </a:solidFill>
                <a:latin typeface="Times New Roman" charset="0"/>
              </a:rPr>
              <a:t>.</a:t>
            </a:r>
          </a:p>
        </p:txBody>
      </p:sp>
      <p:pic>
        <p:nvPicPr>
          <p:cNvPr id="8208" name="Picture 16" descr="a6efce1b9d16fdfa2d2bfe09b48f8c5495ee7b95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uild="p" autoUpdateAnimBg="0" advAuto="0"/>
      <p:bldP spid="11276" grpId="0" build="p" autoUpdateAnimBg="0"/>
      <p:bldP spid="11278" grpId="0" build="p" autoUpdateAnimBg="0"/>
      <p:bldP spid="11279" grpId="0" build="p" autoUpdateAnimBg="0"/>
      <p:bldP spid="11280" grpId="0" build="p" autoUpdateAnimBg="0"/>
      <p:bldP spid="11283" grpId="0" build="p" autoUpdateAnimBg="0"/>
      <p:bldP spid="11284" grpId="0" build="p" autoUpdateAnimBg="0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57250" y="3048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解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04925" y="3562350"/>
          <a:ext cx="6367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6426000" imgH="482400" progId="Equation.3">
                  <p:embed/>
                </p:oleObj>
              </mc:Choice>
              <mc:Fallback>
                <p:oleObj name="Equation" r:id="rId3" imgW="642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562350"/>
                        <a:ext cx="6367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33"/>
          <p:cNvGrpSpPr>
            <a:grpSpLocks/>
          </p:cNvGrpSpPr>
          <p:nvPr/>
        </p:nvGrpSpPr>
        <p:grpSpPr bwMode="auto">
          <a:xfrm>
            <a:off x="539552" y="1066800"/>
            <a:ext cx="7336036" cy="1636713"/>
            <a:chOff x="571" y="1140"/>
            <a:chExt cx="4421" cy="1031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571" y="1204"/>
            <a:ext cx="4421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3" name="公式" r:id="rId5" imgW="7086600" imgH="1562040" progId="Equation.3">
                    <p:embed/>
                  </p:oleObj>
                </mc:Choice>
                <mc:Fallback>
                  <p:oleObj name="公式" r:id="rId5" imgW="7086600" imgH="1562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204"/>
                          <a:ext cx="4421" cy="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76" y="1140"/>
              <a:ext cx="5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23</a:t>
              </a:r>
              <a:endPara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1655763" y="4095750"/>
            <a:ext cx="6205537" cy="492125"/>
            <a:chOff x="1121" y="2868"/>
            <a:chExt cx="3909" cy="310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314" y="2868"/>
            <a:ext cx="180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4" name="Equation" r:id="rId7" imgW="2895480" imgH="482400" progId="Equation.3">
                    <p:embed/>
                  </p:oleObj>
                </mc:Choice>
                <mc:Fallback>
                  <p:oleObj name="Equation" r:id="rId7" imgW="28954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868"/>
                          <a:ext cx="180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3120" y="2880"/>
            <a:ext cx="191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5" name="Equation" r:id="rId9" imgW="3060360" imgH="482400" progId="Equation.3">
                    <p:embed/>
                  </p:oleObj>
                </mc:Choice>
                <mc:Fallback>
                  <p:oleObj name="Equation" r:id="rId9" imgW="30603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80"/>
                          <a:ext cx="191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1121" y="2988"/>
            <a:ext cx="15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6" name="Equation" r:id="rId11" imgW="241200" imgH="152280" progId="Equation.3">
                    <p:embed/>
                  </p:oleObj>
                </mc:Choice>
                <mc:Fallback>
                  <p:oleObj name="Equation" r:id="rId11" imgW="24120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988"/>
                          <a:ext cx="151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5514975" y="2895600"/>
            <a:ext cx="2971800" cy="609600"/>
            <a:chOff x="3552" y="2112"/>
            <a:chExt cx="1872" cy="384"/>
          </a:xfrm>
        </p:grpSpPr>
        <p:sp>
          <p:nvSpPr>
            <p:cNvPr id="49170" name="AutoShape 18"/>
            <p:cNvSpPr>
              <a:spLocks noChangeArrowheads="1"/>
            </p:cNvSpPr>
            <p:nvPr/>
          </p:nvSpPr>
          <p:spPr bwMode="auto">
            <a:xfrm>
              <a:off x="3552" y="2112"/>
              <a:ext cx="1872" cy="384"/>
            </a:xfrm>
            <a:prstGeom prst="wedgeEllipseCallout">
              <a:avLst>
                <a:gd name="adj1" fmla="val -117949"/>
                <a:gd name="adj2" fmla="val 179167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49171" name="Object 19"/>
            <p:cNvGraphicFramePr>
              <a:graphicFrameLocks noChangeAspect="1"/>
            </p:cNvGraphicFramePr>
            <p:nvPr/>
          </p:nvGraphicFramePr>
          <p:xfrm>
            <a:off x="3672" y="2184"/>
            <a:ext cx="16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7" name="Equation" r:id="rId13" imgW="2539800" imgH="419040" progId="Equation.3">
                    <p:embed/>
                  </p:oleObj>
                </mc:Choice>
                <mc:Fallback>
                  <p:oleObj name="Equation" r:id="rId13" imgW="25398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184"/>
                          <a:ext cx="160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1952625" y="3062288"/>
            <a:ext cx="3025775" cy="957262"/>
            <a:chOff x="1308" y="2217"/>
            <a:chExt cx="1906" cy="603"/>
          </a:xfrm>
        </p:grpSpPr>
        <p:sp>
          <p:nvSpPr>
            <p:cNvPr id="49172" name="AutoShape 20"/>
            <p:cNvSpPr>
              <a:spLocks noChangeArrowheads="1"/>
            </p:cNvSpPr>
            <p:nvPr/>
          </p:nvSpPr>
          <p:spPr bwMode="auto">
            <a:xfrm flipH="1" flipV="1">
              <a:off x="1308" y="2520"/>
              <a:ext cx="288" cy="300"/>
            </a:xfrm>
            <a:prstGeom prst="wedgeRectCallout">
              <a:avLst>
                <a:gd name="adj1" fmla="val -178819"/>
                <a:gd name="adj2" fmla="val 81333"/>
              </a:avLst>
            </a:prstGeom>
            <a:noFill/>
            <a:ln w="38100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944" y="2217"/>
              <a:ext cx="1270" cy="351"/>
            </a:xfrm>
            <a:prstGeom prst="rect">
              <a:avLst/>
            </a:prstGeom>
            <a:noFill/>
            <a:ln w="38100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</a:rPr>
                <a:t>含有平方项</a:t>
              </a:r>
            </a:p>
          </p:txBody>
        </p:sp>
      </p:grpSp>
      <p:grpSp>
        <p:nvGrpSpPr>
          <p:cNvPr id="49179" name="Group 27"/>
          <p:cNvGrpSpPr>
            <a:grpSpLocks/>
          </p:cNvGrpSpPr>
          <p:nvPr/>
        </p:nvGrpSpPr>
        <p:grpSpPr bwMode="auto">
          <a:xfrm>
            <a:off x="1666875" y="4533900"/>
            <a:ext cx="2190750" cy="508000"/>
            <a:chOff x="1116" y="3144"/>
            <a:chExt cx="1380" cy="320"/>
          </a:xfrm>
        </p:grpSpPr>
        <p:graphicFrame>
          <p:nvGraphicFramePr>
            <p:cNvPr id="49167" name="Object 15"/>
            <p:cNvGraphicFramePr>
              <a:graphicFrameLocks noChangeAspect="1"/>
            </p:cNvGraphicFramePr>
            <p:nvPr/>
          </p:nvGraphicFramePr>
          <p:xfrm>
            <a:off x="1116" y="3268"/>
            <a:ext cx="127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8" name="Equation" r:id="rId15" imgW="241200" imgH="152280" progId="Equation.3">
                    <p:embed/>
                  </p:oleObj>
                </mc:Choice>
                <mc:Fallback>
                  <p:oleObj name="Equation" r:id="rId15" imgW="24120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268"/>
                          <a:ext cx="127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7" name="Object 25"/>
            <p:cNvGraphicFramePr>
              <a:graphicFrameLocks noChangeAspect="1"/>
            </p:cNvGraphicFramePr>
            <p:nvPr/>
          </p:nvGraphicFramePr>
          <p:xfrm>
            <a:off x="1325" y="3144"/>
            <a:ext cx="11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9" name="Equation" r:id="rId16" imgW="2222280" imgH="507960" progId="Equation.3">
                    <p:embed/>
                  </p:oleObj>
                </mc:Choice>
                <mc:Fallback>
                  <p:oleObj name="Equation" r:id="rId16" imgW="222228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144"/>
                          <a:ext cx="11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4500563" y="5105400"/>
          <a:ext cx="2557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18" imgW="3060360" imgH="482400" progId="Equation.3">
                  <p:embed/>
                </p:oleObj>
              </mc:Choice>
              <mc:Fallback>
                <p:oleObj name="Equation" r:id="rId18" imgW="3060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05400"/>
                        <a:ext cx="2557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2009775" y="4572000"/>
            <a:ext cx="6524625" cy="1028700"/>
            <a:chOff x="1344" y="3168"/>
            <a:chExt cx="4110" cy="648"/>
          </a:xfrm>
        </p:grpSpPr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1401" y="3504"/>
            <a:ext cx="141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1" name="Equation" r:id="rId20" imgW="2692080" imgH="482400" progId="Equation.3">
                    <p:embed/>
                  </p:oleObj>
                </mc:Choice>
                <mc:Fallback>
                  <p:oleObj name="Equation" r:id="rId20" imgW="26920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3504"/>
                          <a:ext cx="141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AutoShape 29"/>
            <p:cNvSpPr>
              <a:spLocks noChangeArrowheads="1"/>
            </p:cNvSpPr>
            <p:nvPr/>
          </p:nvSpPr>
          <p:spPr bwMode="auto">
            <a:xfrm flipH="1" flipV="1">
              <a:off x="1344" y="3528"/>
              <a:ext cx="1536" cy="288"/>
            </a:xfrm>
            <a:prstGeom prst="wedgeRoundRectCallout">
              <a:avLst>
                <a:gd name="adj1" fmla="val -68556"/>
                <a:gd name="adj2" fmla="val 104167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3060" y="3168"/>
              <a:ext cx="2394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6600"/>
                  </a:solidFill>
                </a:rPr>
                <a:t>去掉配方后多出来的项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32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797050" y="927100"/>
          <a:ext cx="4603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3" imgW="5511600" imgH="520560" progId="Equation.3">
                  <p:embed/>
                </p:oleObj>
              </mc:Choice>
              <mc:Fallback>
                <p:oleObj name="Equation" r:id="rId3" imgW="5511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927100"/>
                        <a:ext cx="4603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789113" y="1625600"/>
          <a:ext cx="3754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5" imgW="4495680" imgH="507960" progId="Equation.3">
                  <p:embed/>
                </p:oleObj>
              </mc:Choice>
              <mc:Fallback>
                <p:oleObj name="Equation" r:id="rId5" imgW="4495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25600"/>
                        <a:ext cx="3754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914400" y="2425700"/>
          <a:ext cx="3352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7" imgW="3352680" imgH="1536480" progId="Equation.3">
                  <p:embed/>
                </p:oleObj>
              </mc:Choice>
              <mc:Fallback>
                <p:oleObj name="Equation" r:id="rId7" imgW="335268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5700"/>
                        <a:ext cx="3352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724400" y="2501900"/>
          <a:ext cx="3086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9" imgW="3085920" imgH="1536480" progId="Equation.3">
                  <p:embed/>
                </p:oleObj>
              </mc:Choice>
              <mc:Fallback>
                <p:oleObj name="Equation" r:id="rId9" imgW="308592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01900"/>
                        <a:ext cx="3086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1828800" y="4330700"/>
          <a:ext cx="4368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11" imgW="4368600" imgH="1536480" progId="Equation.3">
                  <p:embed/>
                </p:oleObj>
              </mc:Choice>
              <mc:Fallback>
                <p:oleObj name="Equation" r:id="rId11" imgW="436860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30700"/>
                        <a:ext cx="4368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57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4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705732" y="1596083"/>
            <a:ext cx="814705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dirty="0">
                <a:latin typeface="黑体" pitchFamily="49" charset="-122"/>
              </a:rPr>
              <a:t>    </a:t>
            </a:r>
            <a:r>
              <a:rPr lang="zh-CN" altLang="en-US" dirty="0">
                <a:latin typeface="黑体" pitchFamily="49" charset="-122"/>
              </a:rPr>
              <a:t>利用按行按列展开定理，并结合性质，可简化行列式计算：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49" charset="-122"/>
              </a:rPr>
              <a:t>   计算行列式时，可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</a:rPr>
              <a:t>先用行列式的性质将某一行（列）化为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</a:rPr>
              <a:t>仅含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</a:rPr>
              <a:t>个非零元素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</a:rPr>
              <a:t>，再按此行（列）展开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</a:rPr>
              <a:t>变为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</a:rPr>
              <a:t>低一阶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</a:rPr>
              <a:t>的行列式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</a:rPr>
              <a:t>如此继续下去，直到化为三阶或二阶行列式</a:t>
            </a:r>
            <a:r>
              <a:rPr lang="en-US" altLang="zh-CN" dirty="0">
                <a:latin typeface="黑体" pitchFamily="49" charset="-122"/>
              </a:rPr>
              <a:t>.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467543" y="666274"/>
            <a:ext cx="68767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rgbClr val="0000FF"/>
                </a:solidFill>
              </a:rPr>
              <a:t>一</a:t>
            </a:r>
            <a:r>
              <a:rPr lang="en-US" altLang="zh-CN" sz="2800" dirty="0" smtClean="0">
                <a:solidFill>
                  <a:srgbClr val="0000FF"/>
                </a:solidFill>
              </a:rPr>
              <a:t>.</a:t>
            </a:r>
            <a:r>
              <a:rPr lang="zh-CN" altLang="en-US" sz="2800" dirty="0" smtClean="0">
                <a:solidFill>
                  <a:srgbClr val="0000FF"/>
                </a:solidFill>
              </a:rPr>
              <a:t>线性代数典型例题之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行列式的计算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771525" y="5316802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</a:rPr>
              <a:t>计算方法</a:t>
            </a:r>
            <a:r>
              <a:rPr lang="en-US" altLang="zh-CN" dirty="0">
                <a:solidFill>
                  <a:schemeClr val="tx2"/>
                </a:solidFill>
                <a:latin typeface="黑体" pitchFamily="49" charset="-122"/>
              </a:rPr>
              <a:t>: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2483768" y="5355872"/>
            <a:ext cx="3735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黑体" pitchFamily="49" charset="-122"/>
              </a:rPr>
              <a:t>(1)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</a:rPr>
              <a:t>化上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</a:rPr>
              <a:t>下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</a:rPr>
              <a:t>三角形法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591705" y="535587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zh-CN" altLang="en-US" dirty="0">
                <a:solidFill>
                  <a:srgbClr val="FF0000"/>
                </a:solidFill>
              </a:rPr>
              <a:t>降阶法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</a:t>
            </a:r>
          </a:p>
        </p:txBody>
      </p:sp>
      <p:pic>
        <p:nvPicPr>
          <p:cNvPr id="53256" name="Picture 8" descr="a6efce1b9d16fdfa2d2bfe09b48f8c5495ee7b9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 autoUpdateAnimBg="0"/>
      <p:bldP spid="296965" grpId="0"/>
      <p:bldP spid="296966" grpId="0" autoUpdateAnimBg="0"/>
      <p:bldP spid="2969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1123950" y="3384550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例１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2232025" y="2425700"/>
          <a:ext cx="4351338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4470120" imgH="2577960" progId="Equation.3">
                  <p:embed/>
                </p:oleObj>
              </mc:Choice>
              <mc:Fallback>
                <p:oleObj name="Equation" r:id="rId3" imgW="447012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425700"/>
                        <a:ext cx="4351338" cy="250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1285875"/>
            <a:ext cx="7696200" cy="946150"/>
            <a:chOff x="576" y="1276"/>
            <a:chExt cx="4848" cy="596"/>
          </a:xfrm>
        </p:grpSpPr>
        <p:sp>
          <p:nvSpPr>
            <p:cNvPr id="8206" name="Text Box 6"/>
            <p:cNvSpPr txBox="1">
              <a:spLocks noChangeArrowheads="1"/>
            </p:cNvSpPr>
            <p:nvPr/>
          </p:nvSpPr>
          <p:spPr bwMode="auto">
            <a:xfrm>
              <a:off x="576" y="1276"/>
              <a:ext cx="48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prstClr val="black"/>
                  </a:solidFill>
                </a:rPr>
                <a:t>计算行列式</a:t>
              </a:r>
              <a:r>
                <a:rPr lang="zh-CN" altLang="en-US" smtClean="0">
                  <a:solidFill>
                    <a:srgbClr val="FF3300"/>
                  </a:solidFill>
                </a:rPr>
                <a:t>常用方法</a:t>
              </a:r>
              <a:r>
                <a:rPr lang="zh-CN" altLang="en-US" smtClean="0">
                  <a:solidFill>
                    <a:srgbClr val="04617B"/>
                  </a:solidFill>
                </a:rPr>
                <a:t>：</a:t>
              </a:r>
              <a:r>
                <a:rPr lang="zh-CN" altLang="en-US" smtClean="0">
                  <a:solidFill>
                    <a:prstClr val="black"/>
                  </a:solidFill>
                </a:rPr>
                <a:t>利用运算　　　把行列式化为</a:t>
              </a:r>
              <a:r>
                <a:rPr lang="zh-CN" altLang="en-US" smtClean="0">
                  <a:solidFill>
                    <a:srgbClr val="FF0000"/>
                  </a:solidFill>
                </a:rPr>
                <a:t>上三角形行列式</a:t>
              </a:r>
              <a:r>
                <a:rPr lang="zh-CN" altLang="en-US" smtClean="0">
                  <a:solidFill>
                    <a:prstClr val="black"/>
                  </a:solidFill>
                </a:rPr>
                <a:t>，从而算得行列式的值</a:t>
              </a:r>
              <a:r>
                <a:rPr lang="zh-CN" altLang="en-US" smtClean="0">
                  <a:solidFill>
                    <a:prstClr val="black"/>
                  </a:solidFill>
                  <a:ea typeface="宋体" pitchFamily="2" charset="-122"/>
                </a:rPr>
                <a:t>．</a:t>
              </a:r>
            </a:p>
          </p:txBody>
        </p:sp>
        <p:graphicFrame>
          <p:nvGraphicFramePr>
            <p:cNvPr id="8197" name="Object 7"/>
            <p:cNvGraphicFramePr>
              <a:graphicFrameLocks noChangeAspect="1"/>
            </p:cNvGraphicFramePr>
            <p:nvPr/>
          </p:nvGraphicFramePr>
          <p:xfrm>
            <a:off x="3792" y="1296"/>
            <a:ext cx="6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5" imgW="1054080" imgH="469800" progId="Equation.3">
                    <p:embed/>
                  </p:oleObj>
                </mc:Choice>
                <mc:Fallback>
                  <p:oleObj name="Equation" r:id="rId5" imgW="10540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96"/>
                          <a:ext cx="6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2987675" y="2420938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6721475" y="2420938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444240" imgH="317160" progId="Equation.3">
                  <p:embed/>
                </p:oleObj>
              </mc:Choice>
              <mc:Fallback>
                <p:oleObj name="Equation" r:id="rId7" imgW="444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2420938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492875" y="2725738"/>
            <a:ext cx="1003300" cy="381000"/>
            <a:chOff x="4032" y="2256"/>
            <a:chExt cx="632" cy="240"/>
          </a:xfrm>
        </p:grpSpPr>
        <p:grpSp>
          <p:nvGrpSpPr>
            <p:cNvPr id="8202" name="Group 11"/>
            <p:cNvGrpSpPr>
              <a:grpSpLocks/>
            </p:cNvGrpSpPr>
            <p:nvPr/>
          </p:nvGrpSpPr>
          <p:grpSpPr bwMode="auto">
            <a:xfrm>
              <a:off x="4032" y="2256"/>
              <a:ext cx="432" cy="240"/>
              <a:chOff x="4032" y="2256"/>
              <a:chExt cx="432" cy="240"/>
            </a:xfrm>
          </p:grpSpPr>
          <p:sp>
            <p:nvSpPr>
              <p:cNvPr id="8203" name="Line 12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8204" name="Line 13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8205" name="Line 14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8196" name="Object 15"/>
            <p:cNvGraphicFramePr>
              <a:graphicFrameLocks noChangeAspect="1"/>
            </p:cNvGraphicFramePr>
            <p:nvPr/>
          </p:nvGraphicFramePr>
          <p:xfrm>
            <a:off x="4464" y="225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9" imgW="317160" imgH="317160" progId="Equation.3">
                    <p:embed/>
                  </p:oleObj>
                </mc:Choice>
                <mc:Fallback>
                  <p:oleObj name="Equation" r:id="rId9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5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08" name="Picture 16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592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  <p:bldP spid="2826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2"/>
          <p:cNvGrpSpPr>
            <a:grpSpLocks/>
          </p:cNvGrpSpPr>
          <p:nvPr/>
        </p:nvGrpSpPr>
        <p:grpSpPr bwMode="auto">
          <a:xfrm>
            <a:off x="1108075" y="700088"/>
            <a:ext cx="6178550" cy="2514600"/>
            <a:chOff x="720" y="621"/>
            <a:chExt cx="3892" cy="1584"/>
          </a:xfrm>
        </p:grpSpPr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1296" y="624"/>
            <a:ext cx="2741" cy="1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3" imgW="4470120" imgH="2577960" progId="Equation.3">
                    <p:embed/>
                  </p:oleObj>
                </mc:Choice>
                <mc:Fallback>
                  <p:oleObj name="Equation" r:id="rId3" imgW="4470120" imgH="257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624"/>
                          <a:ext cx="2741" cy="1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Rectangle 4"/>
            <p:cNvSpPr>
              <a:spLocks noChangeArrowheads="1"/>
            </p:cNvSpPr>
            <p:nvPr/>
          </p:nvSpPr>
          <p:spPr bwMode="auto">
            <a:xfrm>
              <a:off x="1772" y="621"/>
              <a:ext cx="2208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124" y="621"/>
            <a:ext cx="2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5" imgW="444240" imgH="317160" progId="Equation.3">
                    <p:embed/>
                  </p:oleObj>
                </mc:Choice>
                <mc:Fallback>
                  <p:oleObj name="Equation" r:id="rId5" imgW="4442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621"/>
                          <a:ext cx="2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8" name="Group 6"/>
            <p:cNvGrpSpPr>
              <a:grpSpLocks/>
            </p:cNvGrpSpPr>
            <p:nvPr/>
          </p:nvGrpSpPr>
          <p:grpSpPr bwMode="auto">
            <a:xfrm>
              <a:off x="3980" y="813"/>
              <a:ext cx="632" cy="240"/>
              <a:chOff x="4032" y="2256"/>
              <a:chExt cx="632" cy="240"/>
            </a:xfrm>
          </p:grpSpPr>
          <p:grpSp>
            <p:nvGrpSpPr>
              <p:cNvPr id="9230" name="Group 7"/>
              <p:cNvGrpSpPr>
                <a:grpSpLocks/>
              </p:cNvGrpSpPr>
              <p:nvPr/>
            </p:nvGrpSpPr>
            <p:grpSpPr bwMode="auto">
              <a:xfrm>
                <a:off x="4032" y="2256"/>
                <a:ext cx="432" cy="240"/>
                <a:chOff x="4032" y="2256"/>
                <a:chExt cx="432" cy="240"/>
              </a:xfrm>
            </p:grpSpPr>
            <p:sp>
              <p:nvSpPr>
                <p:cNvPr id="9231" name="Line 8"/>
                <p:cNvSpPr>
                  <a:spLocks noChangeShapeType="1"/>
                </p:cNvSpPr>
                <p:nvPr/>
              </p:nvSpPr>
              <p:spPr bwMode="auto">
                <a:xfrm>
                  <a:off x="4032" y="225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9232" name="Line 9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923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128" y="249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graphicFrame>
            <p:nvGraphicFramePr>
              <p:cNvPr id="9221" name="Object 11"/>
              <p:cNvGraphicFramePr>
                <a:graphicFrameLocks noChangeAspect="1"/>
              </p:cNvGraphicFramePr>
              <p:nvPr/>
            </p:nvGraphicFramePr>
            <p:xfrm>
              <a:off x="4464" y="225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" name="Equation" r:id="rId7" imgW="317160" imgH="317160" progId="Equation.3">
                      <p:embed/>
                    </p:oleObj>
                  </mc:Choice>
                  <mc:Fallback>
                    <p:oleObj name="Equation" r:id="rId7" imgW="3171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256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720" y="1200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解：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524000" y="3429000"/>
            <a:ext cx="4603750" cy="2514600"/>
            <a:chOff x="1008" y="2256"/>
            <a:chExt cx="2900" cy="1584"/>
          </a:xfrm>
        </p:grpSpPr>
        <p:graphicFrame>
          <p:nvGraphicFramePr>
            <p:cNvPr id="9218" name="Object 14"/>
            <p:cNvGraphicFramePr>
              <a:graphicFrameLocks noChangeAspect="1"/>
            </p:cNvGraphicFramePr>
            <p:nvPr/>
          </p:nvGraphicFramePr>
          <p:xfrm>
            <a:off x="1056" y="2256"/>
            <a:ext cx="2852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9" imgW="4609800" imgH="2577960" progId="Equation.3">
                    <p:embed/>
                  </p:oleObj>
                </mc:Choice>
                <mc:Fallback>
                  <p:oleObj name="Equation" r:id="rId9" imgW="4609800" imgH="257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56"/>
                          <a:ext cx="2852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4" name="Group 15"/>
            <p:cNvGrpSpPr>
              <a:grpSpLocks/>
            </p:cNvGrpSpPr>
            <p:nvPr/>
          </p:nvGrpSpPr>
          <p:grpSpPr bwMode="auto">
            <a:xfrm>
              <a:off x="1008" y="3168"/>
              <a:ext cx="655" cy="61"/>
              <a:chOff x="1440" y="3216"/>
              <a:chExt cx="816" cy="48"/>
            </a:xfrm>
          </p:grpSpPr>
          <p:sp>
            <p:nvSpPr>
              <p:cNvPr id="9225" name="Line 16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9226" name="Line 17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  <p:pic>
        <p:nvPicPr>
          <p:cNvPr id="9235" name="Picture 19" descr="a6efce1b9d16fdfa2d2bfe09b48f8c5495ee7b95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243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674" name="Object 2"/>
          <p:cNvGraphicFramePr>
            <a:graphicFrameLocks noChangeAspect="1"/>
          </p:cNvGraphicFramePr>
          <p:nvPr/>
        </p:nvGraphicFramePr>
        <p:xfrm>
          <a:off x="3048000" y="3581400"/>
          <a:ext cx="343535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3632040" imgH="2577960" progId="Equation.3">
                  <p:embed/>
                </p:oleObj>
              </mc:Choice>
              <mc:Fallback>
                <p:oleObj name="Equation" r:id="rId3" imgW="363204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343535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4953000"/>
            <a:ext cx="1039813" cy="96838"/>
            <a:chOff x="1440" y="3216"/>
            <a:chExt cx="816" cy="48"/>
          </a:xfrm>
        </p:grpSpPr>
        <p:sp>
          <p:nvSpPr>
            <p:cNvPr id="10272" name="Line 4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273" name="Line 5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524000" y="785813"/>
          <a:ext cx="4527550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4609800" imgH="2577960" progId="Equation.3">
                  <p:embed/>
                </p:oleObj>
              </mc:Choice>
              <mc:Fallback>
                <p:oleObj name="Equation" r:id="rId5" imgW="460980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85813"/>
                        <a:ext cx="4527550" cy="250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2" name="Group 7"/>
          <p:cNvGrpSpPr>
            <a:grpSpLocks/>
          </p:cNvGrpSpPr>
          <p:nvPr/>
        </p:nvGrpSpPr>
        <p:grpSpPr bwMode="auto">
          <a:xfrm>
            <a:off x="1524000" y="2386013"/>
            <a:ext cx="1039813" cy="96837"/>
            <a:chOff x="1440" y="3216"/>
            <a:chExt cx="816" cy="48"/>
          </a:xfrm>
        </p:grpSpPr>
        <p:sp>
          <p:nvSpPr>
            <p:cNvPr id="10270" name="Line 8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271" name="Line 9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2667000" y="785813"/>
            <a:ext cx="32766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84683" name="Object 11"/>
          <p:cNvGraphicFramePr>
            <a:graphicFrameLocks noChangeAspect="1"/>
          </p:cNvGraphicFramePr>
          <p:nvPr/>
        </p:nvGraphicFramePr>
        <p:xfrm>
          <a:off x="6007100" y="862013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7" imgW="952200" imgH="406080" progId="Equation.3">
                  <p:embed/>
                </p:oleObj>
              </mc:Choice>
              <mc:Fallback>
                <p:oleObj name="Equation" r:id="rId7" imgW="952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862013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07100" y="1243013"/>
            <a:ext cx="1003300" cy="838200"/>
            <a:chOff x="4080" y="912"/>
            <a:chExt cx="632" cy="528"/>
          </a:xfrm>
        </p:grpSpPr>
        <p:grpSp>
          <p:nvGrpSpPr>
            <p:cNvPr id="10266" name="Group 13"/>
            <p:cNvGrpSpPr>
              <a:grpSpLocks/>
            </p:cNvGrpSpPr>
            <p:nvPr/>
          </p:nvGrpSpPr>
          <p:grpSpPr bwMode="auto">
            <a:xfrm>
              <a:off x="4080" y="912"/>
              <a:ext cx="432" cy="528"/>
              <a:chOff x="4032" y="2256"/>
              <a:chExt cx="432" cy="240"/>
            </a:xfrm>
          </p:grpSpPr>
          <p:sp>
            <p:nvSpPr>
              <p:cNvPr id="10267" name="Line 14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0268" name="Line 15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0269" name="Line 16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0250" name="Object 17"/>
            <p:cNvGraphicFramePr>
              <a:graphicFrameLocks noChangeAspect="1"/>
            </p:cNvGraphicFramePr>
            <p:nvPr/>
          </p:nvGraphicFramePr>
          <p:xfrm>
            <a:off x="4512" y="105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Equation" r:id="rId9" imgW="317160" imgH="317160" progId="Equation.3">
                    <p:embed/>
                  </p:oleObj>
                </mc:Choice>
                <mc:Fallback>
                  <p:oleObj name="Equation" r:id="rId9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05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4690" name="Rectangle 18"/>
          <p:cNvSpPr>
            <a:spLocks noChangeArrowheads="1"/>
          </p:cNvSpPr>
          <p:nvPr/>
        </p:nvSpPr>
        <p:spPr bwMode="auto">
          <a:xfrm>
            <a:off x="3124200" y="3581400"/>
            <a:ext cx="33528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84691" name="Object 19"/>
          <p:cNvGraphicFramePr>
            <a:graphicFrameLocks noChangeAspect="1"/>
          </p:cNvGraphicFramePr>
          <p:nvPr/>
        </p:nvGraphicFramePr>
        <p:xfrm>
          <a:off x="6553200" y="35052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11" imgW="952200" imgH="406080" progId="Equation.3">
                  <p:embed/>
                </p:oleObj>
              </mc:Choice>
              <mc:Fallback>
                <p:oleObj name="Equation" r:id="rId11" imgW="952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0520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477000" y="3886200"/>
            <a:ext cx="927100" cy="1447800"/>
            <a:chOff x="4080" y="2448"/>
            <a:chExt cx="584" cy="912"/>
          </a:xfrm>
        </p:grpSpPr>
        <p:grpSp>
          <p:nvGrpSpPr>
            <p:cNvPr id="10262" name="Group 21"/>
            <p:cNvGrpSpPr>
              <a:grpSpLocks/>
            </p:cNvGrpSpPr>
            <p:nvPr/>
          </p:nvGrpSpPr>
          <p:grpSpPr bwMode="auto">
            <a:xfrm>
              <a:off x="4080" y="2448"/>
              <a:ext cx="384" cy="912"/>
              <a:chOff x="4032" y="2256"/>
              <a:chExt cx="432" cy="240"/>
            </a:xfrm>
          </p:grpSpPr>
          <p:sp>
            <p:nvSpPr>
              <p:cNvPr id="10263" name="Line 22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0264" name="Line 23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0265" name="Line 24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0249" name="Object 25"/>
            <p:cNvGraphicFramePr>
              <a:graphicFrameLocks noChangeAspect="1"/>
            </p:cNvGraphicFramePr>
            <p:nvPr/>
          </p:nvGraphicFramePr>
          <p:xfrm>
            <a:off x="4464" y="288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Equation" r:id="rId13" imgW="317160" imgH="317160" progId="Equation.3">
                    <p:embed/>
                  </p:oleObj>
                </mc:Choice>
                <mc:Fallback>
                  <p:oleObj name="Equation" r:id="rId13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8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4698" name="Object 26"/>
          <p:cNvGraphicFramePr>
            <a:graphicFrameLocks noChangeAspect="1"/>
          </p:cNvGraphicFramePr>
          <p:nvPr/>
        </p:nvGraphicFramePr>
        <p:xfrm>
          <a:off x="1403350" y="4437063"/>
          <a:ext cx="8302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4" imgW="431640" imgH="228600" progId="Equation.DSMT4">
                  <p:embed/>
                </p:oleObj>
              </mc:Choice>
              <mc:Fallback>
                <p:oleObj name="Equation" r:id="rId14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8302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9" name="Object 27"/>
          <p:cNvGraphicFramePr>
            <a:graphicFrameLocks noChangeAspect="1"/>
          </p:cNvGraphicFramePr>
          <p:nvPr/>
        </p:nvGraphicFramePr>
        <p:xfrm>
          <a:off x="2057400" y="35814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6" imgW="939600" imgH="406080" progId="Equation.3">
                  <p:embed/>
                </p:oleObj>
              </mc:Choice>
              <mc:Fallback>
                <p:oleObj name="Equation" r:id="rId16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514600" y="4038600"/>
            <a:ext cx="762000" cy="1828800"/>
            <a:chOff x="1584" y="2544"/>
            <a:chExt cx="480" cy="1152"/>
          </a:xfrm>
        </p:grpSpPr>
        <p:grpSp>
          <p:nvGrpSpPr>
            <p:cNvPr id="10258" name="Group 29"/>
            <p:cNvGrpSpPr>
              <a:grpSpLocks/>
            </p:cNvGrpSpPr>
            <p:nvPr/>
          </p:nvGrpSpPr>
          <p:grpSpPr bwMode="auto">
            <a:xfrm flipH="1">
              <a:off x="1584" y="2544"/>
              <a:ext cx="480" cy="1152"/>
              <a:chOff x="4032" y="2256"/>
              <a:chExt cx="432" cy="240"/>
            </a:xfrm>
          </p:grpSpPr>
          <p:sp>
            <p:nvSpPr>
              <p:cNvPr id="10259" name="Line 30"/>
              <p:cNvSpPr>
                <a:spLocks noChangeShapeType="1"/>
              </p:cNvSpPr>
              <p:nvPr/>
            </p:nvSpPr>
            <p:spPr bwMode="auto">
              <a:xfrm>
                <a:off x="403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0260" name="Line 31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0261" name="Line 32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0248" name="Object 33"/>
            <p:cNvGraphicFramePr>
              <a:graphicFrameLocks noChangeAspect="1"/>
            </p:cNvGraphicFramePr>
            <p:nvPr/>
          </p:nvGraphicFramePr>
          <p:xfrm>
            <a:off x="1584" y="302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18" imgW="317160" imgH="317160" progId="Equation.3">
                    <p:embed/>
                  </p:oleObj>
                </mc:Choice>
                <mc:Fallback>
                  <p:oleObj name="Equation" r:id="rId18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24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75" name="Picture 35" descr="a6efce1b9d16fdfa2d2bfe09b48f8c5495ee7b95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324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2" grpId="0" animBg="1"/>
      <p:bldP spid="2846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流畅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3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4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5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6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7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8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</TotalTime>
  <Words>1602</Words>
  <Application>Microsoft Office PowerPoint</Application>
  <PresentationFormat>全屏显示(4:3)</PresentationFormat>
  <Paragraphs>242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聚合</vt:lpstr>
      <vt:lpstr>流畅</vt:lpstr>
      <vt:lpstr>1_流畅</vt:lpstr>
      <vt:lpstr>2_流畅</vt:lpstr>
      <vt:lpstr>3_流畅</vt:lpstr>
      <vt:lpstr>4_流畅</vt:lpstr>
      <vt:lpstr>5_流畅</vt:lpstr>
      <vt:lpstr>6_流畅</vt:lpstr>
      <vt:lpstr>7_流畅</vt:lpstr>
      <vt:lpstr>8_流畅</vt:lpstr>
      <vt:lpstr>9_流畅</vt:lpstr>
      <vt:lpstr>Equation</vt:lpstr>
      <vt:lpstr>公式</vt:lpstr>
      <vt:lpstr>Microsoft 公式 3.0</vt:lpstr>
      <vt:lpstr>Equation.DSMT4</vt:lpstr>
      <vt:lpstr>MathType 6.0 Equation</vt:lpstr>
      <vt:lpstr>Microsoft Equation 3.0</vt:lpstr>
      <vt:lpstr>学习线性代数的方法</vt:lpstr>
      <vt:lpstr>线性代数的基本概念</vt:lpstr>
      <vt:lpstr>核心概念</vt:lpstr>
      <vt:lpstr>核心算法</vt:lpstr>
      <vt:lpstr>线性代数的基本题型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Cao</dc:creator>
  <cp:lastModifiedBy>Cao</cp:lastModifiedBy>
  <cp:revision>24</cp:revision>
  <dcterms:created xsi:type="dcterms:W3CDTF">2021-12-10T10:31:44Z</dcterms:created>
  <dcterms:modified xsi:type="dcterms:W3CDTF">2021-12-16T15:07:20Z</dcterms:modified>
</cp:coreProperties>
</file>