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66" r:id="rId4"/>
    <p:sldId id="267" r:id="rId5"/>
    <p:sldId id="274" r:id="rId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-14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6" name="对象 3075"/>
          <p:cNvGraphicFramePr/>
          <p:nvPr/>
        </p:nvGraphicFramePr>
        <p:xfrm>
          <a:off x="212567" y="4104005"/>
          <a:ext cx="87185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3225800" imgH="393700" progId="Equation.3">
                  <p:embed/>
                </p:oleObj>
              </mc:Choice>
              <mc:Fallback>
                <p:oleObj name="" r:id="rId1" imgW="3225800" imgH="393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567" y="4104005"/>
                        <a:ext cx="8718550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2058"/>
          <p:cNvGraphicFramePr/>
          <p:nvPr/>
        </p:nvGraphicFramePr>
        <p:xfrm>
          <a:off x="456565" y="948690"/>
          <a:ext cx="8230870" cy="177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3098800" imgH="685800" progId="Equation.3">
                  <p:embed/>
                </p:oleObj>
              </mc:Choice>
              <mc:Fallback>
                <p:oleObj name="" r:id="rId3" imgW="3098800" imgH="685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565" y="948690"/>
                        <a:ext cx="8230870" cy="1775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7" name="对象 3076"/>
          <p:cNvGraphicFramePr/>
          <p:nvPr/>
        </p:nvGraphicFramePr>
        <p:xfrm>
          <a:off x="179547" y="4436586"/>
          <a:ext cx="8685530" cy="104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3441700" imgH="431800" progId="Equation.3">
                  <p:embed/>
                </p:oleObj>
              </mc:Choice>
              <mc:Fallback>
                <p:oleObj name="" r:id="rId1" imgW="3441700" imgH="431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547" y="4436586"/>
                        <a:ext cx="8685530" cy="1046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对象 3077"/>
          <p:cNvGraphicFramePr/>
          <p:nvPr/>
        </p:nvGraphicFramePr>
        <p:xfrm>
          <a:off x="395447" y="836454"/>
          <a:ext cx="8167370" cy="2177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022600" imgH="838200" progId="Equation.3">
                  <p:embed/>
                </p:oleObj>
              </mc:Choice>
              <mc:Fallback>
                <p:oleObj name="" r:id="rId3" imgW="3022600" imgH="838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447" y="836454"/>
                        <a:ext cx="8167370" cy="2177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15" name="组合 4114"/>
          <p:cNvGrpSpPr/>
          <p:nvPr/>
        </p:nvGrpSpPr>
        <p:grpSpPr>
          <a:xfrm>
            <a:off x="403860" y="303847"/>
            <a:ext cx="8615363" cy="2546351"/>
            <a:chOff x="220" y="1463"/>
            <a:chExt cx="5427" cy="1604"/>
          </a:xfrm>
        </p:grpSpPr>
        <p:graphicFrame>
          <p:nvGraphicFramePr>
            <p:cNvPr id="4104" name="对象 4108"/>
            <p:cNvGraphicFramePr/>
            <p:nvPr/>
          </p:nvGraphicFramePr>
          <p:xfrm>
            <a:off x="220" y="1463"/>
            <a:ext cx="2600" cy="1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930400" imgH="787400" progId="Equation.3">
                    <p:embed/>
                  </p:oleObj>
                </mc:Choice>
                <mc:Fallback>
                  <p:oleObj name="" r:id="rId1" imgW="1930400" imgH="7874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0" y="1463"/>
                          <a:ext cx="2600" cy="10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4107"/>
            <p:cNvGraphicFramePr/>
            <p:nvPr/>
          </p:nvGraphicFramePr>
          <p:xfrm>
            <a:off x="2811" y="1761"/>
            <a:ext cx="2836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2424430" imgH="431800" progId="Equation.3">
                    <p:embed/>
                  </p:oleObj>
                </mc:Choice>
                <mc:Fallback>
                  <p:oleObj name="" r:id="rId3" imgW="2424430" imgH="4318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11" y="1761"/>
                          <a:ext cx="2836" cy="5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对象 4106"/>
            <p:cNvGraphicFramePr/>
            <p:nvPr/>
          </p:nvGraphicFramePr>
          <p:xfrm>
            <a:off x="476" y="2614"/>
            <a:ext cx="3538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2716530" imgH="330200" progId="Equation.3">
                    <p:embed/>
                  </p:oleObj>
                </mc:Choice>
                <mc:Fallback>
                  <p:oleObj name="" r:id="rId5" imgW="2716530" imgH="3302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6" y="2614"/>
                          <a:ext cx="3538" cy="4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对象 4105"/>
            <p:cNvGraphicFramePr/>
            <p:nvPr/>
          </p:nvGraphicFramePr>
          <p:xfrm>
            <a:off x="4105" y="2623"/>
            <a:ext cx="589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7" imgW="545465" imgH="405765" progId="Equation.3">
                    <p:embed/>
                  </p:oleObj>
                </mc:Choice>
                <mc:Fallback>
                  <p:oleObj name="" r:id="rId7" imgW="545465" imgH="405765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05" y="2623"/>
                          <a:ext cx="589" cy="4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/>
          <p:cNvGraphicFramePr/>
          <p:nvPr/>
        </p:nvGraphicFramePr>
        <p:xfrm>
          <a:off x="431165" y="3827780"/>
          <a:ext cx="8295640" cy="196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3886200" imgH="914400" progId="Equation.3">
                  <p:embed/>
                </p:oleObj>
              </mc:Choice>
              <mc:Fallback>
                <p:oleObj name="" r:id="rId9" imgW="3886200" imgH="9144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165" y="3827780"/>
                        <a:ext cx="8295640" cy="1962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692150" y="3769360"/>
          <a:ext cx="7932420" cy="1437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733800" imgH="685800" progId="Equation.3">
                  <p:embed/>
                </p:oleObj>
              </mc:Choice>
              <mc:Fallback>
                <p:oleObj name="" r:id="rId1" imgW="3733800" imgH="6858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2150" y="3769360"/>
                        <a:ext cx="7932420" cy="1437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92125" y="840105"/>
          <a:ext cx="8333105" cy="1593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3556000" imgH="685800" progId="Equation.3">
                  <p:embed/>
                </p:oleObj>
              </mc:Choice>
              <mc:Fallback>
                <p:oleObj name="" r:id="rId3" imgW="3556000" imgH="6858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125" y="840105"/>
                        <a:ext cx="8333105" cy="1593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在屏幕上显示</PresentationFormat>
  <Paragraphs>0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math-qn</dc:creator>
  <cp:lastModifiedBy>j s g</cp:lastModifiedBy>
  <cp:revision>29</cp:revision>
  <dcterms:created xsi:type="dcterms:W3CDTF">2008-05-21T23:55:00Z</dcterms:created>
  <dcterms:modified xsi:type="dcterms:W3CDTF">2021-06-17T02:28:17Z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1657F850AD0546D8B21FF983AB926378</vt:lpwstr>
  </property>
</Properties>
</file>