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8" r:id="rId4"/>
    <p:sldId id="265" r:id="rId5"/>
    <p:sldId id="259" r:id="rId6"/>
    <p:sldId id="260" r:id="rId7"/>
    <p:sldId id="264" r:id="rId8"/>
    <p:sldId id="266" r:id="rId9"/>
    <p:sldId id="267" r:id="rId10"/>
  </p:sldIdLst>
  <p:sldSz cx="12192000" cy="6858000"/>
  <p:notesSz cx="7104380" cy="1023493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17.xml"/><Relationship Id="rId7" Type="http://schemas.openxmlformats.org/officeDocument/2006/relationships/image" Target="../media/image8.wmf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Relationship Id="rId3" Type="http://schemas.openxmlformats.org/officeDocument/2006/relationships/image" Target="../media/image6.emf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wmf"/><Relationship Id="rId2" Type="http://schemas.openxmlformats.org/officeDocument/2006/relationships/oleObject" Target="../embeddings/oleObject12.bin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image" Target="../media/image20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7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17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Object 5"/>
          <p:cNvGraphicFramePr/>
          <p:nvPr/>
        </p:nvGraphicFramePr>
        <p:xfrm>
          <a:off x="1350487" y="441483"/>
          <a:ext cx="5413375" cy="621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2362200" imgH="279400" progId="Equation.3">
                  <p:embed/>
                </p:oleObj>
              </mc:Choice>
              <mc:Fallback>
                <p:oleObj name="" r:id="rId1" imgW="2362200" imgH="2794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50487" y="441483"/>
                        <a:ext cx="5413375" cy="6210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/>
          <p:nvPr/>
        </p:nvGraphicFramePr>
        <p:xfrm>
          <a:off x="1350487" y="2038191"/>
          <a:ext cx="5151755" cy="677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2247900" imgH="304800" progId="Equation.3">
                  <p:embed/>
                </p:oleObj>
              </mc:Choice>
              <mc:Fallback>
                <p:oleObj name="" r:id="rId3" imgW="2247900" imgH="3048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0487" y="2038191"/>
                        <a:ext cx="5151755" cy="677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502400" y="2192655"/>
            <a:ext cx="3455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u="sng"/>
              <a:t>                                    </a:t>
            </a:r>
            <a:r>
              <a:rPr lang="zh-CN" altLang="en-US" u="sng"/>
              <a:t>。</a:t>
            </a:r>
            <a:r>
              <a:rPr lang="en-US" altLang="zh-CN" u="sng"/>
              <a:t>                                           </a:t>
            </a:r>
            <a:r>
              <a:rPr lang="en-US" altLang="zh-CN"/>
              <a:t> </a:t>
            </a:r>
            <a:endParaRPr lang="en-US" altLang="zh-CN"/>
          </a:p>
        </p:txBody>
      </p:sp>
      <p:graphicFrame>
        <p:nvGraphicFramePr>
          <p:cNvPr id="19462" name="对象 19461"/>
          <p:cNvGraphicFramePr/>
          <p:nvPr/>
        </p:nvGraphicFramePr>
        <p:xfrm>
          <a:off x="1393190" y="3437890"/>
          <a:ext cx="5904230" cy="889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2476500" imgH="393700" progId="Equation.3">
                  <p:embed/>
                </p:oleObj>
              </mc:Choice>
              <mc:Fallback>
                <p:oleObj name="" r:id="rId5" imgW="2476500" imgH="3937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3190" y="3437890"/>
                        <a:ext cx="5904230" cy="8896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/>
          <p:nvPr/>
        </p:nvGraphicFramePr>
        <p:xfrm>
          <a:off x="1350487" y="5299234"/>
          <a:ext cx="6577965" cy="932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7" imgW="2870200" imgH="419100" progId="Equation.3">
                  <p:embed/>
                </p:oleObj>
              </mc:Choice>
              <mc:Fallback>
                <p:oleObj name="" r:id="rId7" imgW="2870200" imgH="4191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50487" y="5299234"/>
                        <a:ext cx="6577965" cy="932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173" name="Object 5"/>
          <p:cNvGraphicFramePr/>
          <p:nvPr/>
        </p:nvGraphicFramePr>
        <p:xfrm>
          <a:off x="1981677" y="756761"/>
          <a:ext cx="4336415" cy="1382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892300" imgH="622300" progId="Equation.3">
                  <p:embed/>
                </p:oleObj>
              </mc:Choice>
              <mc:Fallback>
                <p:oleObj name="" r:id="rId1" imgW="1892300" imgH="6223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1677" y="756761"/>
                        <a:ext cx="4336415" cy="13823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4" name="组合 3"/>
          <p:cNvGrpSpPr/>
          <p:nvPr/>
        </p:nvGrpSpPr>
        <p:grpSpPr>
          <a:xfrm>
            <a:off x="1928813" y="2479675"/>
            <a:ext cx="6315075" cy="1403350"/>
            <a:chOff x="2770" y="4579"/>
            <a:chExt cx="9945" cy="2210"/>
          </a:xfrm>
        </p:grpSpPr>
        <p:pic>
          <p:nvPicPr>
            <p:cNvPr id="3075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8" y="4579"/>
              <a:ext cx="8957" cy="2210"/>
            </a:xfrm>
            <a:prstGeom prst="rect">
              <a:avLst/>
            </a:prstGeom>
            <a:noFill/>
            <a:ln w="9525">
              <a:noFill/>
            </a:ln>
          </p:spPr>
        </p:pic>
        <p:graphicFrame>
          <p:nvGraphicFramePr>
            <p:cNvPr id="3076" name="对象 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770" y="5367"/>
            <a:ext cx="1188" cy="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4" imgW="316865" imgH="203200" progId="Equation.KSEE3">
                    <p:embed/>
                  </p:oleObj>
                </mc:Choice>
                <mc:Fallback>
                  <p:oleObj name="" r:id="rId4" imgW="316865" imgH="203200" progId="Equation.KSEE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770" y="5367"/>
                          <a:ext cx="1188" cy="7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对象 7"/>
          <p:cNvGraphicFramePr/>
          <p:nvPr/>
        </p:nvGraphicFramePr>
        <p:xfrm>
          <a:off x="1924209" y="4716463"/>
          <a:ext cx="676465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6" imgW="2451100" imgH="419100" progId="Equation.3">
                  <p:embed/>
                </p:oleObj>
              </mc:Choice>
              <mc:Fallback>
                <p:oleObj name="" r:id="rId6" imgW="2451100" imgH="4191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24209" y="4716463"/>
                        <a:ext cx="6764655" cy="1101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098" name="Object 2"/>
          <p:cNvGraphicFramePr/>
          <p:nvPr/>
        </p:nvGraphicFramePr>
        <p:xfrm>
          <a:off x="641192" y="377825"/>
          <a:ext cx="333248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1206500" imgH="203200" progId="Equation.3">
                  <p:embed/>
                </p:oleObj>
              </mc:Choice>
              <mc:Fallback>
                <p:oleObj name="" r:id="rId1" imgW="1206500" imgH="2032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1192" y="377825"/>
                        <a:ext cx="333248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/>
          <p:nvPr/>
        </p:nvGraphicFramePr>
        <p:xfrm>
          <a:off x="1492250" y="1327150"/>
          <a:ext cx="51974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1917065" imgH="393700" progId="Equation.3">
                  <p:embed/>
                </p:oleObj>
              </mc:Choice>
              <mc:Fallback>
                <p:oleObj name="" r:id="rId3" imgW="1917065" imgH="3937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2250" y="1327150"/>
                        <a:ext cx="5197475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7"/>
          <p:cNvGraphicFramePr/>
          <p:nvPr/>
        </p:nvGraphicFramePr>
        <p:xfrm>
          <a:off x="1393825" y="2910840"/>
          <a:ext cx="5581015" cy="1036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5" imgW="1524000" imgH="393700" progId="Equation.3">
                  <p:embed/>
                </p:oleObj>
              </mc:Choice>
              <mc:Fallback>
                <p:oleObj name="" r:id="rId5" imgW="1524000" imgH="3937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3825" y="2910840"/>
                        <a:ext cx="5581015" cy="10363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/>
          <p:cNvGraphicFramePr/>
          <p:nvPr/>
        </p:nvGraphicFramePr>
        <p:xfrm>
          <a:off x="1492250" y="4415790"/>
          <a:ext cx="3979545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7" imgW="1308100" imgH="596900" progId="Equation.3">
                  <p:embed/>
                </p:oleObj>
              </mc:Choice>
              <mc:Fallback>
                <p:oleObj name="" r:id="rId7" imgW="1308100" imgH="5969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92250" y="4415790"/>
                        <a:ext cx="3979545" cy="1571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991235" y="607060"/>
            <a:ext cx="5413375" cy="1252220"/>
            <a:chOff x="1561" y="956"/>
            <a:chExt cx="8525" cy="1972"/>
          </a:xfrm>
        </p:grpSpPr>
        <p:pic>
          <p:nvPicPr>
            <p:cNvPr id="5122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486" y="956"/>
              <a:ext cx="6600" cy="197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123" name="文本框 5"/>
            <p:cNvSpPr txBox="1"/>
            <p:nvPr/>
          </p:nvSpPr>
          <p:spPr>
            <a:xfrm>
              <a:off x="1561" y="1505"/>
              <a:ext cx="1924" cy="9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例</a:t>
              </a:r>
              <a:r>
                <a:rPr lang="en-US" altLang="zh-CN" sz="3200"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9</a:t>
              </a:r>
              <a:r>
                <a:rPr lang="zh-CN" altLang="en-US" sz="3200">
                  <a:latin typeface="Arial" panose="020B0604020202020204" pitchFamily="34" charset="0"/>
                  <a:ea typeface="宋体" panose="02010600030101010101" pitchFamily="2" charset="-122"/>
                  <a:sym typeface="宋体" panose="02010600030101010101" pitchFamily="2" charset="-122"/>
                </a:rPr>
                <a:t>、</a:t>
              </a:r>
              <a:endParaRPr lang="zh-CN" altLang="en-US" sz="3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" name="Object 2"/>
          <p:cNvGraphicFramePr/>
          <p:nvPr/>
        </p:nvGraphicFramePr>
        <p:xfrm>
          <a:off x="920910" y="3580448"/>
          <a:ext cx="8437245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2" imgW="3505200" imgH="660400" progId="Equation.3">
                  <p:embed/>
                </p:oleObj>
              </mc:Choice>
              <mc:Fallback>
                <p:oleObj name="" r:id="rId2" imgW="3505200" imgH="6604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0910" y="3580448"/>
                        <a:ext cx="8437245" cy="1571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100" name="Object 6"/>
          <p:cNvGraphicFramePr/>
          <p:nvPr/>
        </p:nvGraphicFramePr>
        <p:xfrm>
          <a:off x="743585" y="696595"/>
          <a:ext cx="10584815" cy="164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3416300" imgH="533400" progId="Equation.3">
                  <p:embed/>
                </p:oleObj>
              </mc:Choice>
              <mc:Fallback>
                <p:oleObj name="" r:id="rId1" imgW="3416300" imgH="5334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3585" y="696595"/>
                        <a:ext cx="10584815" cy="16471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/>
          <p:nvPr/>
        </p:nvGraphicFramePr>
        <p:xfrm>
          <a:off x="625793" y="3467418"/>
          <a:ext cx="10939780" cy="2118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3530600" imgH="685800" progId="Equation.3">
                  <p:embed/>
                </p:oleObj>
              </mc:Choice>
              <mc:Fallback>
                <p:oleObj name="" r:id="rId3" imgW="3530600" imgH="6858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5793" y="3467418"/>
                        <a:ext cx="10939780" cy="21189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100" name="Object 6"/>
          <p:cNvGraphicFramePr/>
          <p:nvPr/>
        </p:nvGraphicFramePr>
        <p:xfrm>
          <a:off x="4395788" y="369253"/>
          <a:ext cx="1690370" cy="628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545465" imgH="203200" progId="Equation.3">
                  <p:embed/>
                </p:oleObj>
              </mc:Choice>
              <mc:Fallback>
                <p:oleObj name="" r:id="rId1" imgW="545465" imgH="2032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95788" y="369253"/>
                        <a:ext cx="1690370" cy="6280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/>
          <p:nvPr/>
        </p:nvGraphicFramePr>
        <p:xfrm>
          <a:off x="675641" y="1807845"/>
          <a:ext cx="810704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2616200" imgH="279400" progId="Equation.3">
                  <p:embed/>
                </p:oleObj>
              </mc:Choice>
              <mc:Fallback>
                <p:oleObj name="" r:id="rId3" imgW="2616200" imgH="2794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5641" y="1807845"/>
                        <a:ext cx="8107045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/>
          <p:nvPr/>
        </p:nvGraphicFramePr>
        <p:xfrm>
          <a:off x="1816736" y="2996248"/>
          <a:ext cx="5824855" cy="1217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1879600" imgH="393700" progId="Equation.3">
                  <p:embed/>
                </p:oleObj>
              </mc:Choice>
              <mc:Fallback>
                <p:oleObj name="" r:id="rId5" imgW="1879600" imgH="3937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16736" y="2996248"/>
                        <a:ext cx="5824855" cy="12172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/>
          <p:nvPr/>
        </p:nvGraphicFramePr>
        <p:xfrm>
          <a:off x="1816418" y="4538346"/>
          <a:ext cx="6649720" cy="1099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2145665" imgH="355600" progId="Equation.3">
                  <p:embed/>
                </p:oleObj>
              </mc:Choice>
              <mc:Fallback>
                <p:oleObj name="" r:id="rId7" imgW="2145665" imgH="3556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16418" y="4538346"/>
                        <a:ext cx="6649720" cy="10998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Object 6"/>
          <p:cNvGraphicFramePr/>
          <p:nvPr/>
        </p:nvGraphicFramePr>
        <p:xfrm>
          <a:off x="560388" y="658178"/>
          <a:ext cx="11295380" cy="2512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3644900" imgH="812800" progId="Equation.3">
                  <p:embed/>
                </p:oleObj>
              </mc:Choice>
              <mc:Fallback>
                <p:oleObj name="" r:id="rId1" imgW="3644900" imgH="8128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0388" y="658178"/>
                        <a:ext cx="11295380" cy="25126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/>
          <p:nvPr/>
        </p:nvGraphicFramePr>
        <p:xfrm>
          <a:off x="1194753" y="3623628"/>
          <a:ext cx="9801860" cy="267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3162300" imgH="862965" progId="Equation.3">
                  <p:embed/>
                </p:oleObj>
              </mc:Choice>
              <mc:Fallback>
                <p:oleObj name="" r:id="rId3" imgW="3162300" imgH="862965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4753" y="3623628"/>
                        <a:ext cx="9801860" cy="2670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WPS 演示</Application>
  <PresentationFormat>宽屏</PresentationFormat>
  <Paragraphs>4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20</vt:i4>
      </vt:variant>
      <vt:variant>
        <vt:lpstr>幻灯片标题</vt:lpstr>
      </vt:variant>
      <vt:variant>
        <vt:i4>7</vt:i4>
      </vt:variant>
    </vt:vector>
  </HeadingPairs>
  <TitlesOfParts>
    <vt:vector size="36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1_Office 主题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 s g</cp:lastModifiedBy>
  <cp:revision>17</cp:revision>
  <dcterms:created xsi:type="dcterms:W3CDTF">2017-10-18T14:00:00Z</dcterms:created>
  <dcterms:modified xsi:type="dcterms:W3CDTF">2020-10-22T10:56:31Z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