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65" r:id="rId3"/>
    <p:sldId id="257" r:id="rId4"/>
    <p:sldId id="268" r:id="rId5"/>
    <p:sldId id="266" r:id="rId6"/>
    <p:sldId id="267" r:id="rId7"/>
    <p:sldId id="269" r:id="rId8"/>
    <p:sldId id="270" r:id="rId9"/>
    <p:sldId id="273" r:id="rId10"/>
    <p:sldId id="272" r:id="rId11"/>
    <p:sldId id="275" r:id="rId12"/>
    <p:sldId id="276" r:id="rId14"/>
  </p:sldIdLst>
  <p:sldSz cx="12192000" cy="6858000"/>
  <p:notesSz cx="7104380" cy="1023493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Calibri" panose="020F050202020403020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5" Type="http://schemas.openxmlformats.org/officeDocument/2006/relationships/image" Target="../media/image34.wmf"/><Relationship Id="rId4" Type="http://schemas.openxmlformats.org/officeDocument/2006/relationships/image" Target="../media/image33.wmf"/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5" Type="http://schemas.openxmlformats.org/officeDocument/2006/relationships/image" Target="../media/image19.wmf"/><Relationship Id="rId4" Type="http://schemas.openxmlformats.org/officeDocument/2006/relationships/image" Target="../media/image18.wmf"/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5" Type="http://schemas.openxmlformats.org/officeDocument/2006/relationships/image" Target="../media/image24.wmf"/><Relationship Id="rId4" Type="http://schemas.openxmlformats.org/officeDocument/2006/relationships/image" Target="../media/image23.wmf"/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565" cy="51352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171" y="0"/>
            <a:ext cx="3078565" cy="51352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711" y="1279366"/>
            <a:ext cx="6140958" cy="345428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438" y="4925560"/>
            <a:ext cx="5683504" cy="403000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407"/>
            <a:ext cx="3078565" cy="5135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171" y="9721407"/>
            <a:ext cx="3078565" cy="51352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/>
          </p:cNvSpPr>
          <p:nvPr>
            <p:ph type="sldImg"/>
          </p:nvPr>
        </p:nvSpPr>
        <p:spPr/>
      </p:sp>
      <p:sp>
        <p:nvSpPr>
          <p:cNvPr id="9218" name="文本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auto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auto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auto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auto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 indent="-22860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-228600"/>
            <a:r>
              <a:rPr lang="zh-CN" altLang="en-US"/>
              <a:t>第二级</a:t>
            </a:r>
            <a:endParaRPr lang="zh-CN" altLang="en-US"/>
          </a:p>
          <a:p>
            <a:pPr lvl="2" indent="-228600"/>
            <a:r>
              <a:rPr lang="zh-CN" altLang="en-US"/>
              <a:t>第三级</a:t>
            </a:r>
            <a:endParaRPr lang="zh-CN" altLang="en-US"/>
          </a:p>
          <a:p>
            <a:pPr lvl="3" indent="-228600"/>
            <a:r>
              <a:rPr lang="zh-CN" altLang="en-US"/>
              <a:t>第四级</a:t>
            </a:r>
            <a:endParaRPr lang="zh-CN" altLang="en-US"/>
          </a:p>
          <a:p>
            <a:pPr lvl="4" indent="-22860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82F288E0-7875-42C4-84C8-98DBBD3BF4D2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7D9BB5D0-35E4-459D-AEF3-FE4D7C45CC19}" type="slidenum">
              <a:rPr lang="zh-CN" altLang="en-US" strike="noStrike" noProof="1" smtClean="0">
                <a:latin typeface="+mn-lt"/>
                <a:ea typeface="+mn-ea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5.bin"/><Relationship Id="rId8" Type="http://schemas.openxmlformats.org/officeDocument/2006/relationships/image" Target="../media/image33.wmf"/><Relationship Id="rId7" Type="http://schemas.openxmlformats.org/officeDocument/2006/relationships/oleObject" Target="../embeddings/oleObject34.bin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1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30.wmf"/><Relationship Id="rId13" Type="http://schemas.openxmlformats.org/officeDocument/2006/relationships/notesSlide" Target="../notesSlides/notesSlide1.xml"/><Relationship Id="rId12" Type="http://schemas.openxmlformats.org/officeDocument/2006/relationships/vmlDrawing" Target="../drawings/vmlDrawing10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4.wmf"/><Relationship Id="rId1" Type="http://schemas.openxmlformats.org/officeDocument/2006/relationships/oleObject" Target="../embeddings/oleObject3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6.wmf"/><Relationship Id="rId3" Type="http://schemas.openxmlformats.org/officeDocument/2006/relationships/oleObject" Target="../embeddings/oleObject37.bin"/><Relationship Id="rId2" Type="http://schemas.openxmlformats.org/officeDocument/2006/relationships/image" Target="../media/image35.wmf"/><Relationship Id="rId1" Type="http://schemas.openxmlformats.org/officeDocument/2006/relationships/oleObject" Target="../embeddings/oleObject36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e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2.emf"/><Relationship Id="rId1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.bin"/><Relationship Id="rId8" Type="http://schemas.openxmlformats.org/officeDocument/2006/relationships/image" Target="../media/image10.wmf"/><Relationship Id="rId7" Type="http://schemas.openxmlformats.org/officeDocument/2006/relationships/oleObject" Target="../embeddings/oleObject10.bin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7.wmf"/><Relationship Id="rId12" Type="http://schemas.openxmlformats.org/officeDocument/2006/relationships/vmlDrawing" Target="../drawings/vmlDrawing4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1.wmf"/><Relationship Id="rId1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2.wmf"/><Relationship Id="rId1" Type="http://schemas.openxmlformats.org/officeDocument/2006/relationships/oleObject" Target="../embeddings/oleObject12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.bin"/><Relationship Id="rId8" Type="http://schemas.openxmlformats.org/officeDocument/2006/relationships/image" Target="../media/image18.wmf"/><Relationship Id="rId7" Type="http://schemas.openxmlformats.org/officeDocument/2006/relationships/oleObject" Target="../embeddings/oleObject18.bin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6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15.wmf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9.wmf"/><Relationship Id="rId1" Type="http://schemas.openxmlformats.org/officeDocument/2006/relationships/oleObject" Target="../embeddings/oleObject15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.bin"/><Relationship Id="rId8" Type="http://schemas.openxmlformats.org/officeDocument/2006/relationships/image" Target="../media/image23.wmf"/><Relationship Id="rId7" Type="http://schemas.openxmlformats.org/officeDocument/2006/relationships/oleObject" Target="../embeddings/oleObject23.bin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1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20.wmf"/><Relationship Id="rId12" Type="http://schemas.openxmlformats.org/officeDocument/2006/relationships/vmlDrawing" Target="../drawings/vmlDrawing7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4.wmf"/><Relationship Id="rId1" Type="http://schemas.openxmlformats.org/officeDocument/2006/relationships/oleObject" Target="../embeddings/oleObject20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8.vml"/><Relationship Id="rId8" Type="http://schemas.openxmlformats.org/officeDocument/2006/relationships/slideLayout" Target="../slideLayouts/slideLayout7.xml"/><Relationship Id="rId7" Type="http://schemas.openxmlformats.org/officeDocument/2006/relationships/oleObject" Target="../embeddings/oleObject28.bin"/><Relationship Id="rId6" Type="http://schemas.openxmlformats.org/officeDocument/2006/relationships/image" Target="../media/image27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6.w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5.wmf"/><Relationship Id="rId1" Type="http://schemas.openxmlformats.org/officeDocument/2006/relationships/oleObject" Target="../embeddings/oleObject25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9.w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28.wmf"/><Relationship Id="rId1" Type="http://schemas.openxmlformats.org/officeDocument/2006/relationships/oleObject" Target="../embeddings/oleObject2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052" name="Object 4"/>
          <p:cNvGraphicFramePr/>
          <p:nvPr/>
        </p:nvGraphicFramePr>
        <p:xfrm>
          <a:off x="1400810" y="1767205"/>
          <a:ext cx="9217025" cy="2191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2273300" imgH="609600" progId="Equation.3">
                  <p:embed/>
                </p:oleObj>
              </mc:Choice>
              <mc:Fallback>
                <p:oleObj name="" r:id="rId1" imgW="2273300" imgH="6096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00810" y="1767205"/>
                        <a:ext cx="9217025" cy="21913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253" name="对象 10252"/>
          <p:cNvGraphicFramePr/>
          <p:nvPr/>
        </p:nvGraphicFramePr>
        <p:xfrm>
          <a:off x="1700848" y="580073"/>
          <a:ext cx="3146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1130300" imgH="203200" progId="Equation.3">
                  <p:embed/>
                </p:oleObj>
              </mc:Choice>
              <mc:Fallback>
                <p:oleObj name="" r:id="rId1" imgW="1130300" imgH="2032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00848" y="580073"/>
                        <a:ext cx="3146425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5" name="对象 10254"/>
          <p:cNvGraphicFramePr/>
          <p:nvPr/>
        </p:nvGraphicFramePr>
        <p:xfrm>
          <a:off x="5905183" y="1194435"/>
          <a:ext cx="4773612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3" imgW="1384300" imgH="469900" progId="Equation.3">
                  <p:embed/>
                </p:oleObj>
              </mc:Choice>
              <mc:Fallback>
                <p:oleObj name="" r:id="rId3" imgW="1384300" imgH="4699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05183" y="1194435"/>
                        <a:ext cx="4773612" cy="1279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对象 -2147482582"/>
          <p:cNvGraphicFramePr>
            <a:graphicFrameLocks noChangeAspect="1"/>
          </p:cNvGraphicFramePr>
          <p:nvPr/>
        </p:nvGraphicFramePr>
        <p:xfrm>
          <a:off x="2091373" y="1113473"/>
          <a:ext cx="2894012" cy="1360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5" imgW="1270000" imgH="596900" progId="Equation.3">
                  <p:embed/>
                </p:oleObj>
              </mc:Choice>
              <mc:Fallback>
                <p:oleObj name="" r:id="rId5" imgW="1270000" imgH="5969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91373" y="1113473"/>
                        <a:ext cx="2894012" cy="1360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对象 17415"/>
          <p:cNvGraphicFramePr/>
          <p:nvPr/>
        </p:nvGraphicFramePr>
        <p:xfrm>
          <a:off x="2242185" y="2705100"/>
          <a:ext cx="4193540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7" imgW="1308100" imgH="571500" progId="Equation.3">
                  <p:embed/>
                </p:oleObj>
              </mc:Choice>
              <mc:Fallback>
                <p:oleObj name="" r:id="rId7" imgW="1308100" imgH="5715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42185" y="2705100"/>
                        <a:ext cx="4193540" cy="1666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对象 18435"/>
          <p:cNvGraphicFramePr/>
          <p:nvPr/>
        </p:nvGraphicFramePr>
        <p:xfrm>
          <a:off x="2271395" y="4886802"/>
          <a:ext cx="7856220" cy="1328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9" imgW="2552700" imgH="431800" progId="Equation.3">
                  <p:embed/>
                </p:oleObj>
              </mc:Choice>
              <mc:Fallback>
                <p:oleObj name="" r:id="rId9" imgW="2552700" imgH="4318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71395" y="4886802"/>
                        <a:ext cx="7856220" cy="13284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199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77027" y="368618"/>
          <a:ext cx="2466975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" imgW="1016000" imgH="431800" progId="Equation.KSEE3">
                  <p:embed/>
                </p:oleObj>
              </mc:Choice>
              <mc:Fallback>
                <p:oleObj name="" r:id="rId1" imgW="1016000" imgH="431800" progId="Equation.KSEE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77027" y="368618"/>
                        <a:ext cx="2466975" cy="1047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33428" y="2161541"/>
          <a:ext cx="4378960" cy="1757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1803400" imgH="723900" progId="Equation.KSEE3">
                  <p:embed/>
                </p:oleObj>
              </mc:Choice>
              <mc:Fallback>
                <p:oleObj name="" r:id="rId3" imgW="1803400" imgH="723900" progId="Equation.KSEE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33428" y="2161541"/>
                        <a:ext cx="4378960" cy="17570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33428" y="4800600"/>
          <a:ext cx="499618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5" imgW="2057400" imgH="393700" progId="Equation.KSEE3">
                  <p:embed/>
                </p:oleObj>
              </mc:Choice>
              <mc:Fallback>
                <p:oleObj name="" r:id="rId5" imgW="2057400" imgH="393700" progId="Equation.KSEE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33428" y="4800600"/>
                        <a:ext cx="4996180" cy="955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9" name="Rectangle 6"/>
          <p:cNvSpPr/>
          <p:nvPr/>
        </p:nvSpPr>
        <p:spPr>
          <a:xfrm>
            <a:off x="624523" y="527685"/>
            <a:ext cx="309562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050" name="Object 6"/>
          <p:cNvGraphicFramePr/>
          <p:nvPr/>
        </p:nvGraphicFramePr>
        <p:xfrm>
          <a:off x="1028065" y="483235"/>
          <a:ext cx="9288780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3633470" imgH="595630" progId="Word.Document.8">
                  <p:embed/>
                </p:oleObj>
              </mc:Choice>
              <mc:Fallback>
                <p:oleObj name="" r:id="rId1" imgW="3633470" imgH="595630" progId="Word.Document.8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28065" y="483235"/>
                        <a:ext cx="9288780" cy="1901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7"/>
          <p:cNvGraphicFramePr/>
          <p:nvPr/>
        </p:nvGraphicFramePr>
        <p:xfrm>
          <a:off x="1012190" y="2804160"/>
          <a:ext cx="10251440" cy="1250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3942715" imgH="397510" progId="Word.Document.8">
                  <p:embed/>
                </p:oleObj>
              </mc:Choice>
              <mc:Fallback>
                <p:oleObj name="" r:id="rId3" imgW="3942715" imgH="397510" progId="Word.Document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2190" y="2804160"/>
                        <a:ext cx="10251440" cy="12503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4"/>
          <p:cNvGraphicFramePr/>
          <p:nvPr/>
        </p:nvGraphicFramePr>
        <p:xfrm>
          <a:off x="993775" y="4460558"/>
          <a:ext cx="7139940" cy="1903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5" imgW="2602865" imgH="634365" progId="Equation.3">
                  <p:embed/>
                </p:oleObj>
              </mc:Choice>
              <mc:Fallback>
                <p:oleObj name="" r:id="rId5" imgW="2602865" imgH="634365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93775" y="4460558"/>
                        <a:ext cx="7139940" cy="19037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052" name="Object 4"/>
          <p:cNvGraphicFramePr/>
          <p:nvPr/>
        </p:nvGraphicFramePr>
        <p:xfrm>
          <a:off x="591185" y="1248410"/>
          <a:ext cx="10451465" cy="1530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2616200" imgH="444500" progId="Equation.3">
                  <p:embed/>
                </p:oleObj>
              </mc:Choice>
              <mc:Fallback>
                <p:oleObj name="" r:id="rId1" imgW="2616200" imgH="4445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91185" y="1248410"/>
                        <a:ext cx="10451465" cy="15309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/>
          <p:nvPr/>
        </p:nvGraphicFramePr>
        <p:xfrm>
          <a:off x="1148715" y="4003675"/>
          <a:ext cx="9893935" cy="918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2476500" imgH="266700" progId="Equation.3">
                  <p:embed/>
                </p:oleObj>
              </mc:Choice>
              <mc:Fallback>
                <p:oleObj name="" r:id="rId3" imgW="2476500" imgH="2667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48715" y="4003675"/>
                        <a:ext cx="9893935" cy="9188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253" name="对象 10252"/>
          <p:cNvGraphicFramePr/>
          <p:nvPr/>
        </p:nvGraphicFramePr>
        <p:xfrm>
          <a:off x="475933" y="748983"/>
          <a:ext cx="296989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" imgW="1066800" imgH="203200" progId="Equation.3">
                  <p:embed/>
                </p:oleObj>
              </mc:Choice>
              <mc:Fallback>
                <p:oleObj name="" r:id="rId1" imgW="1066800" imgH="2032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5933" y="748983"/>
                        <a:ext cx="2969895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/>
          <p:nvPr/>
        </p:nvGraphicFramePr>
        <p:xfrm>
          <a:off x="1016635" y="1839278"/>
          <a:ext cx="3959860" cy="1033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1422400" imgH="393700" progId="Equation.3">
                  <p:embed/>
                </p:oleObj>
              </mc:Choice>
              <mc:Fallback>
                <p:oleObj name="" r:id="rId3" imgW="1422400" imgH="3937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6635" y="1839278"/>
                        <a:ext cx="3959860" cy="10337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6256973" y="1397635"/>
          <a:ext cx="5304155" cy="1600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5" imgW="1905000" imgH="609600" progId="Equation.3">
                  <p:embed/>
                </p:oleObj>
              </mc:Choice>
              <mc:Fallback>
                <p:oleObj name="" r:id="rId5" imgW="1905000" imgH="6096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56973" y="1397635"/>
                        <a:ext cx="5304155" cy="16008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1188403" y="4174808"/>
          <a:ext cx="3428365" cy="1432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7" imgW="1231265" imgH="545465" progId="Equation.3">
                  <p:embed/>
                </p:oleObj>
              </mc:Choice>
              <mc:Fallback>
                <p:oleObj name="" r:id="rId7" imgW="1231265" imgH="545465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88403" y="4174808"/>
                        <a:ext cx="3428365" cy="14325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6" name="对象 10255"/>
          <p:cNvGraphicFramePr/>
          <p:nvPr/>
        </p:nvGraphicFramePr>
        <p:xfrm>
          <a:off x="6257449" y="4407377"/>
          <a:ext cx="4029710" cy="967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9" imgW="1168400" imgH="355600" progId="Equation.3">
                  <p:embed/>
                </p:oleObj>
              </mc:Choice>
              <mc:Fallback>
                <p:oleObj name="" r:id="rId9" imgW="1168400" imgH="3556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257449" y="4407377"/>
                        <a:ext cx="4029710" cy="9677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7410" name="对象 17409"/>
          <p:cNvGraphicFramePr/>
          <p:nvPr/>
        </p:nvGraphicFramePr>
        <p:xfrm>
          <a:off x="468630" y="4432300"/>
          <a:ext cx="9008745" cy="1711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" imgW="2679700" imgH="571500" progId="Equation.3">
                  <p:embed/>
                </p:oleObj>
              </mc:Choice>
              <mc:Fallback>
                <p:oleObj name="" r:id="rId1" imgW="2679700" imgH="5715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8630" y="4432300"/>
                        <a:ext cx="9008745" cy="17119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7" name="对象 10256"/>
          <p:cNvGraphicFramePr/>
          <p:nvPr/>
        </p:nvGraphicFramePr>
        <p:xfrm>
          <a:off x="1027748" y="762635"/>
          <a:ext cx="8806815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3" imgW="2552700" imgH="571500" progId="Equation.3">
                  <p:embed/>
                </p:oleObj>
              </mc:Choice>
              <mc:Fallback>
                <p:oleObj name="" r:id="rId3" imgW="2552700" imgH="5715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7748" y="762635"/>
                        <a:ext cx="8806815" cy="1555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8" name="对象 10257"/>
          <p:cNvGraphicFramePr/>
          <p:nvPr/>
        </p:nvGraphicFramePr>
        <p:xfrm>
          <a:off x="1027907" y="2990057"/>
          <a:ext cx="5623560" cy="1106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5" imgW="1524000" imgH="405765" progId="Equation.3">
                  <p:embed/>
                </p:oleObj>
              </mc:Choice>
              <mc:Fallback>
                <p:oleObj name="" r:id="rId5" imgW="1524000" imgH="405765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27907" y="2990057"/>
                        <a:ext cx="5623560" cy="11061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069" name="对象 2068"/>
          <p:cNvGraphicFramePr/>
          <p:nvPr/>
        </p:nvGraphicFramePr>
        <p:xfrm>
          <a:off x="752316" y="476726"/>
          <a:ext cx="1739265" cy="575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685800" imgH="215900" progId="Equation.3">
                  <p:embed/>
                </p:oleObj>
              </mc:Choice>
              <mc:Fallback>
                <p:oleObj name="" r:id="rId1" imgW="685800" imgH="2159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2316" y="476726"/>
                        <a:ext cx="1739265" cy="5759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0" name="对象 2069"/>
          <p:cNvGraphicFramePr/>
          <p:nvPr/>
        </p:nvGraphicFramePr>
        <p:xfrm>
          <a:off x="1136015" y="5067935"/>
          <a:ext cx="5826760" cy="569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3" imgW="2068195" imgH="203200" progId="Equation.3">
                  <p:embed/>
                </p:oleObj>
              </mc:Choice>
              <mc:Fallback>
                <p:oleObj name="" r:id="rId3" imgW="2068195" imgH="2032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36015" y="5067935"/>
                        <a:ext cx="5826760" cy="5695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1" name="对象 2070"/>
          <p:cNvGraphicFramePr/>
          <p:nvPr/>
        </p:nvGraphicFramePr>
        <p:xfrm>
          <a:off x="1132840" y="1452245"/>
          <a:ext cx="10248265" cy="1292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5" imgW="3416300" imgH="457200" progId="Equation.3">
                  <p:embed/>
                </p:oleObj>
              </mc:Choice>
              <mc:Fallback>
                <p:oleObj name="" r:id="rId5" imgW="3416300" imgH="4572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32840" y="1452245"/>
                        <a:ext cx="10248265" cy="12928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2" name="对象 2071"/>
          <p:cNvGraphicFramePr/>
          <p:nvPr/>
        </p:nvGraphicFramePr>
        <p:xfrm>
          <a:off x="1136015" y="3995420"/>
          <a:ext cx="8498205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7" imgW="2956560" imgH="254000" progId="Equation.3">
                  <p:embed/>
                </p:oleObj>
              </mc:Choice>
              <mc:Fallback>
                <p:oleObj name="" r:id="rId7" imgW="2956560" imgH="2540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36015" y="3995420"/>
                        <a:ext cx="8498205" cy="714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3" name="对象 2072"/>
          <p:cNvGraphicFramePr/>
          <p:nvPr/>
        </p:nvGraphicFramePr>
        <p:xfrm>
          <a:off x="1136015" y="2990215"/>
          <a:ext cx="9919970" cy="647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9" imgW="3505200" imgH="228600" progId="Equation.3">
                  <p:embed/>
                </p:oleObj>
              </mc:Choice>
              <mc:Fallback>
                <p:oleObj name="" r:id="rId9" imgW="3505200" imgH="2286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36015" y="2990215"/>
                        <a:ext cx="9919970" cy="6470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080" name="对象 3079"/>
          <p:cNvGraphicFramePr/>
          <p:nvPr/>
        </p:nvGraphicFramePr>
        <p:xfrm>
          <a:off x="577850" y="249555"/>
          <a:ext cx="23241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" imgW="774065" imgH="203200" progId="Equation.3">
                  <p:embed/>
                </p:oleObj>
              </mc:Choice>
              <mc:Fallback>
                <p:oleObj name="" r:id="rId1" imgW="774065" imgH="203200" progId="Equation.3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77850" y="249555"/>
                        <a:ext cx="2324100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3" name="对象 3082"/>
          <p:cNvGraphicFramePr/>
          <p:nvPr/>
        </p:nvGraphicFramePr>
        <p:xfrm>
          <a:off x="900748" y="1022033"/>
          <a:ext cx="554863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3" imgW="2171700" imgH="228600" progId="Equation.3">
                  <p:embed/>
                </p:oleObj>
              </mc:Choice>
              <mc:Fallback>
                <p:oleObj name="" r:id="rId3" imgW="2171700" imgH="2286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0748" y="1022033"/>
                        <a:ext cx="554863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4" name="对象 3083"/>
          <p:cNvGraphicFramePr/>
          <p:nvPr/>
        </p:nvGraphicFramePr>
        <p:xfrm>
          <a:off x="1650683" y="1887220"/>
          <a:ext cx="7693025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5" imgW="3048000" imgH="609600" progId="Equation.3">
                  <p:embed/>
                </p:oleObj>
              </mc:Choice>
              <mc:Fallback>
                <p:oleObj name="" r:id="rId5" imgW="3048000" imgH="6096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50683" y="1887220"/>
                        <a:ext cx="7693025" cy="168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9" name="对象 4108"/>
          <p:cNvGraphicFramePr/>
          <p:nvPr/>
        </p:nvGraphicFramePr>
        <p:xfrm>
          <a:off x="901224" y="3684111"/>
          <a:ext cx="8383905" cy="1519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7" imgW="3403600" imgH="609600" progId="Equation.3">
                  <p:embed/>
                </p:oleObj>
              </mc:Choice>
              <mc:Fallback>
                <p:oleObj name="" r:id="rId7" imgW="3403600" imgH="6096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1224" y="3684111"/>
                        <a:ext cx="8383905" cy="15195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0" name="对象 4109"/>
          <p:cNvGraphicFramePr/>
          <p:nvPr/>
        </p:nvGraphicFramePr>
        <p:xfrm>
          <a:off x="2167573" y="5628640"/>
          <a:ext cx="5027612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9" imgW="2068195" imgH="203200" progId="Equation.3">
                  <p:embed/>
                </p:oleObj>
              </mc:Choice>
              <mc:Fallback>
                <p:oleObj name="" r:id="rId9" imgW="2068195" imgH="2032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167573" y="5628640"/>
                        <a:ext cx="5027612" cy="561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7410" name="对象 17409"/>
          <p:cNvGraphicFramePr/>
          <p:nvPr/>
        </p:nvGraphicFramePr>
        <p:xfrm>
          <a:off x="870268" y="849313"/>
          <a:ext cx="9437370" cy="1256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" imgW="2806700" imgH="419100" progId="Equation.3">
                  <p:embed/>
                </p:oleObj>
              </mc:Choice>
              <mc:Fallback>
                <p:oleObj name="" r:id="rId1" imgW="2806700" imgH="4191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70268" y="849313"/>
                        <a:ext cx="9437370" cy="12566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/>
          <p:nvPr/>
        </p:nvGraphicFramePr>
        <p:xfrm>
          <a:off x="1960246" y="2426971"/>
          <a:ext cx="760158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2260600" imgH="254000" progId="Equation.3">
                  <p:embed/>
                </p:oleObj>
              </mc:Choice>
              <mc:Fallback>
                <p:oleObj name="" r:id="rId3" imgW="2260600" imgH="2540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0246" y="2426971"/>
                        <a:ext cx="7601585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933768" y="3326766"/>
          <a:ext cx="931037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5" imgW="2768600" imgH="419100" progId="Equation.3">
                  <p:embed/>
                </p:oleObj>
              </mc:Choice>
              <mc:Fallback>
                <p:oleObj name="" r:id="rId5" imgW="2768600" imgH="4191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33768" y="3326766"/>
                        <a:ext cx="9310370" cy="1257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1874521" y="5074921"/>
          <a:ext cx="760158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7" imgW="2260600" imgH="254000" progId="Equation.3">
                  <p:embed/>
                </p:oleObj>
              </mc:Choice>
              <mc:Fallback>
                <p:oleObj name="" r:id="rId7" imgW="2260600" imgH="2540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74521" y="5074921"/>
                        <a:ext cx="7601585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1507" name="对象 21506"/>
          <p:cNvGraphicFramePr/>
          <p:nvPr/>
        </p:nvGraphicFramePr>
        <p:xfrm>
          <a:off x="951230" y="275590"/>
          <a:ext cx="10435590" cy="2654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" imgW="3416300" imgH="914400" progId="Equation.3">
                  <p:embed/>
                </p:oleObj>
              </mc:Choice>
              <mc:Fallback>
                <p:oleObj name="" r:id="rId1" imgW="3416300" imgH="9144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51230" y="275590"/>
                        <a:ext cx="10435590" cy="26549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/>
          <p:nvPr/>
        </p:nvGraphicFramePr>
        <p:xfrm>
          <a:off x="951230" y="3973195"/>
          <a:ext cx="9538335" cy="1329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3213100" imgH="457200" progId="Equation.3">
                  <p:embed/>
                </p:oleObj>
              </mc:Choice>
              <mc:Fallback>
                <p:oleObj name="" r:id="rId3" imgW="3213100" imgH="4572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1230" y="3973195"/>
                        <a:ext cx="9538335" cy="13290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38</vt:i4>
      </vt:variant>
      <vt:variant>
        <vt:lpstr>幻灯片标题</vt:lpstr>
      </vt:variant>
      <vt:variant>
        <vt:i4>11</vt:i4>
      </vt:variant>
    </vt:vector>
  </HeadingPairs>
  <TitlesOfParts>
    <vt:vector size="57" baseType="lpstr">
      <vt:lpstr>Arial</vt:lpstr>
      <vt:lpstr>宋体</vt:lpstr>
      <vt:lpstr>Wingdings</vt:lpstr>
      <vt:lpstr>Calibri</vt:lpstr>
      <vt:lpstr>微软雅黑</vt:lpstr>
      <vt:lpstr>Arial Unicode MS</vt:lpstr>
      <vt:lpstr>Calibri Light</vt:lpstr>
      <vt:lpstr>Office 主题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Word.Document.8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Word.Document.8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Equation.KSEE3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j s g</cp:lastModifiedBy>
  <cp:revision>23</cp:revision>
  <dcterms:created xsi:type="dcterms:W3CDTF">2017-10-18T14:00:00Z</dcterms:created>
  <dcterms:modified xsi:type="dcterms:W3CDTF">2020-10-28T13:41:27Z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