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62" r:id="rId3"/>
    <p:sldId id="265" r:id="rId4"/>
    <p:sldId id="266" r:id="rId5"/>
    <p:sldId id="267" r:id="rId6"/>
    <p:sldId id="269" r:id="rId7"/>
    <p:sldId id="272" r:id="rId8"/>
    <p:sldId id="273" r:id="rId9"/>
    <p:sldId id="274" r:id="rId10"/>
    <p:sldId id="270" r:id="rId11"/>
    <p:sldId id="271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60"/>
    <p:restoredTop sz="94660"/>
  </p:normalViewPr>
  <p:slideViewPr>
    <p:cSldViewPr snapToGrid="0" showGuides="1">
      <p:cViewPr varScale="1">
        <p:scale>
          <a:sx n="91" d="100"/>
          <a:sy n="91" d="100"/>
        </p:scale>
        <p:origin x="2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94050D-C277-4079-BA6E-D2D72FA1953D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79DBCD-DD1C-4EE0-8A75-B860A4951D3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79DBCD-DD1C-4EE0-8A75-B860A4951D3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79DBCD-DD1C-4EE0-8A75-B860A4951D3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79DBCD-DD1C-4EE0-8A75-B860A4951D3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79DBCD-DD1C-4EE0-8A75-B860A4951D3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79DBCD-DD1C-4EE0-8A75-B860A4951D3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0" y="2159000"/>
            <a:ext cx="5715000" cy="1382450"/>
          </a:xfrm>
        </p:spPr>
        <p:txBody>
          <a:bodyPr anchor="b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79DBCD-DD1C-4EE0-8A75-B860A4951D3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79DBCD-DD1C-4EE0-8A75-B860A4951D3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13673"/>
            <a:ext cx="4681654" cy="1428161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79DBCD-DD1C-4EE0-8A75-B860A4951D3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79DBCD-DD1C-4EE0-8A75-B860A4951D3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200" noProof="1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200" noProof="1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200" noProof="1" smtClean="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679DBCD-DD1C-4EE0-8A75-B860A4951D3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1.wav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3.wmf"/><Relationship Id="rId1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3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8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1.wav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7" name="对象 13316"/>
          <p:cNvGraphicFramePr/>
          <p:nvPr/>
        </p:nvGraphicFramePr>
        <p:xfrm>
          <a:off x="1620520" y="2481898"/>
          <a:ext cx="36528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154430" imgH="203200" progId="Equation.3">
                  <p:embed/>
                </p:oleObj>
              </mc:Choice>
              <mc:Fallback>
                <p:oleObj name="" r:id="rId1" imgW="1154430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0520" y="2481898"/>
                        <a:ext cx="3652838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" name="文本框 2"/>
          <p:cNvSpPr txBox="1"/>
          <p:nvPr/>
        </p:nvSpPr>
        <p:spPr>
          <a:xfrm>
            <a:off x="889635" y="620713"/>
            <a:ext cx="5907088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、求下列函数的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Arial" panose="020B0604020202020204" pitchFamily="34" charset="0"/>
                <a:ea typeface="微软雅黑" panose="020B0503020204020204" pitchFamily="34" charset="-122"/>
              </a:rPr>
              <a:t>阶麦克劳林公式</a:t>
            </a:r>
            <a:endParaRPr lang="en-US" altLang="zh-CN" sz="28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7100253" y="2119313"/>
          <a:ext cx="39227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294765" imgH="393700" progId="Equation.3">
                  <p:embed/>
                </p:oleObj>
              </mc:Choice>
              <mc:Fallback>
                <p:oleObj name="" r:id="rId3" imgW="1294765" imgH="393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00253" y="2119313"/>
                        <a:ext cx="3922712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842645" y="4448493"/>
          <a:ext cx="72231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2120900" imgH="228600" progId="Equation.3">
                  <p:embed/>
                </p:oleObj>
              </mc:Choice>
              <mc:Fallback>
                <p:oleObj name="" r:id="rId5" imgW="21209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2645" y="4448493"/>
                        <a:ext cx="722312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76" name="Object 8"/>
          <p:cNvGraphicFramePr/>
          <p:nvPr/>
        </p:nvGraphicFramePr>
        <p:xfrm>
          <a:off x="923290" y="768985"/>
          <a:ext cx="4461510" cy="64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371600" imgH="215900" progId="Equation.3">
                  <p:embed/>
                </p:oleObj>
              </mc:Choice>
              <mc:Fallback>
                <p:oleObj name="" r:id="rId1" imgW="1371600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3290" y="768985"/>
                        <a:ext cx="4461510" cy="645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/>
          <p:nvPr/>
        </p:nvGraphicFramePr>
        <p:xfrm>
          <a:off x="1903730" y="2134870"/>
          <a:ext cx="5520690" cy="123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561465" imgH="393700" progId="Equation.3">
                  <p:embed/>
                </p:oleObj>
              </mc:Choice>
              <mc:Fallback>
                <p:oleObj name="" r:id="rId3" imgW="1561465" imgH="3937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3730" y="2134870"/>
                        <a:ext cx="5520690" cy="1238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/>
          <p:nvPr/>
        </p:nvGraphicFramePr>
        <p:xfrm>
          <a:off x="1903730" y="4389755"/>
          <a:ext cx="636143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2146300" imgH="228600" progId="Equation.3">
                  <p:embed/>
                </p:oleObj>
              </mc:Choice>
              <mc:Fallback>
                <p:oleObj name="" r:id="rId5" imgW="2146300" imgH="228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3730" y="4389755"/>
                        <a:ext cx="6361430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98" name="对象 20497"/>
          <p:cNvGraphicFramePr/>
          <p:nvPr/>
        </p:nvGraphicFramePr>
        <p:xfrm>
          <a:off x="1834198" y="4659630"/>
          <a:ext cx="8392160" cy="109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3517265" imgH="457200" progId="Equation.3">
                  <p:embed/>
                </p:oleObj>
              </mc:Choice>
              <mc:Fallback>
                <p:oleObj name="" r:id="rId1" imgW="3517265" imgH="457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4198" y="4659630"/>
                        <a:ext cx="8392160" cy="10960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/>
          <p:nvPr/>
        </p:nvGraphicFramePr>
        <p:xfrm>
          <a:off x="1915478" y="3391535"/>
          <a:ext cx="7776845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3098800" imgH="215900" progId="Equation.3">
                  <p:embed/>
                </p:oleObj>
              </mc:Choice>
              <mc:Fallback>
                <p:oleObj name="" r:id="rId3" imgW="3098800" imgH="215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5478" y="3391535"/>
                        <a:ext cx="7776845" cy="495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17411"/>
          <p:cNvGraphicFramePr/>
          <p:nvPr/>
        </p:nvGraphicFramePr>
        <p:xfrm>
          <a:off x="1841500" y="722630"/>
          <a:ext cx="8378190" cy="184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3505200" imgH="812800" progId="Equation.3">
                  <p:embed/>
                </p:oleObj>
              </mc:Choice>
              <mc:Fallback>
                <p:oleObj name="" r:id="rId5" imgW="3505200" imgH="812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1500" y="722630"/>
                        <a:ext cx="8378190" cy="1847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4" name="Object 2"/>
          <p:cNvGraphicFramePr/>
          <p:nvPr/>
        </p:nvGraphicFramePr>
        <p:xfrm>
          <a:off x="1912620" y="2433955"/>
          <a:ext cx="8425180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670300" imgH="876300" progId="Equation.3">
                  <p:embed/>
                </p:oleObj>
              </mc:Choice>
              <mc:Fallback>
                <p:oleObj name="" r:id="rId1" imgW="3670300" imgH="8763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2620" y="2433955"/>
                        <a:ext cx="8425180" cy="199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8" name="Object 2"/>
          <p:cNvGraphicFramePr/>
          <p:nvPr/>
        </p:nvGraphicFramePr>
        <p:xfrm>
          <a:off x="1896745" y="5406231"/>
          <a:ext cx="8773795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3568700" imgH="228600" progId="Equation.3">
                  <p:embed/>
                </p:oleObj>
              </mc:Choice>
              <mc:Fallback>
                <p:oleObj name="" r:id="rId3" imgW="3568700" imgH="228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96745" y="5406231"/>
                        <a:ext cx="8773795" cy="548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" name="Object 2"/>
          <p:cNvGraphicFramePr/>
          <p:nvPr/>
        </p:nvGraphicFramePr>
        <p:xfrm>
          <a:off x="1912462" y="624205"/>
          <a:ext cx="83375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5" imgW="3429000" imgH="393700" progId="Equation.3">
                  <p:embed/>
                </p:oleObj>
              </mc:Choice>
              <mc:Fallback>
                <p:oleObj name="" r:id="rId5" imgW="3429000" imgH="3937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2462" y="624205"/>
                        <a:ext cx="8337550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5" name="Object 5"/>
          <p:cNvGraphicFramePr/>
          <p:nvPr/>
        </p:nvGraphicFramePr>
        <p:xfrm>
          <a:off x="1855629" y="1109663"/>
          <a:ext cx="4552315" cy="56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2070100" imgH="254000" progId="Equation.3">
                  <p:embed/>
                </p:oleObj>
              </mc:Choice>
              <mc:Fallback>
                <p:oleObj name="" r:id="rId1" imgW="2070100" imgH="2540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55629" y="1109663"/>
                        <a:ext cx="4552315" cy="560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/>
        </p:nvGraphicFramePr>
        <p:xfrm>
          <a:off x="1855470" y="3370580"/>
          <a:ext cx="8312785" cy="162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3492500" imgH="685800" progId="Equation.3">
                  <p:embed/>
                </p:oleObj>
              </mc:Choice>
              <mc:Fallback>
                <p:oleObj name="" r:id="rId3" imgW="3492500" imgH="685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5470" y="3370580"/>
                        <a:ext cx="8312785" cy="1623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9" name="Object 5"/>
          <p:cNvGraphicFramePr/>
          <p:nvPr/>
        </p:nvGraphicFramePr>
        <p:xfrm>
          <a:off x="1184434" y="1700848"/>
          <a:ext cx="8777605" cy="152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3568700" imgH="634365" progId="Equation.3">
                  <p:embed/>
                </p:oleObj>
              </mc:Choice>
              <mc:Fallback>
                <p:oleObj name="" r:id="rId1" imgW="3568700" imgH="63436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4434" y="1700848"/>
                        <a:ext cx="8777605" cy="1522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4" name="文本框 4103"/>
          <p:cNvSpPr txBox="1"/>
          <p:nvPr/>
        </p:nvSpPr>
        <p:spPr>
          <a:xfrm>
            <a:off x="605155" y="377190"/>
            <a:ext cx="24587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3200" dirty="0">
                <a:latin typeface="Arial" panose="020B0604020202020204" pitchFamily="34" charset="0"/>
              </a:rPr>
              <a:t>3</a:t>
            </a:r>
            <a:r>
              <a:rPr lang="zh-CN" altLang="zh-CN" sz="3200" dirty="0">
                <a:latin typeface="Arial" panose="020B0604020202020204" pitchFamily="34" charset="0"/>
              </a:rPr>
              <a:t>、</a:t>
            </a:r>
            <a:r>
              <a:rPr lang="zh-CN" altLang="en-US" sz="3200" dirty="0">
                <a:latin typeface="Arial" panose="020B0604020202020204" pitchFamily="34" charset="0"/>
              </a:rPr>
              <a:t>选择题：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graphicFrame>
        <p:nvGraphicFramePr>
          <p:cNvPr id="4105" name="对象 4104"/>
          <p:cNvGraphicFramePr/>
          <p:nvPr/>
        </p:nvGraphicFramePr>
        <p:xfrm>
          <a:off x="1697038" y="2101533"/>
          <a:ext cx="8797290" cy="97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3733800" imgH="457200" progId="Equation.3">
                  <p:embed/>
                </p:oleObj>
              </mc:Choice>
              <mc:Fallback>
                <p:oleObj name="" r:id="rId1" imgW="3733800" imgH="457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7038" y="2101533"/>
                        <a:ext cx="8797290" cy="976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" name="对象 4105"/>
          <p:cNvGraphicFramePr/>
          <p:nvPr/>
        </p:nvGraphicFramePr>
        <p:xfrm>
          <a:off x="1138238" y="1140937"/>
          <a:ext cx="8174355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3479800" imgH="215900" progId="Equation.3">
                  <p:embed/>
                </p:oleObj>
              </mc:Choice>
              <mc:Fallback>
                <p:oleObj name="" r:id="rId3" imgW="3479800" imgH="2159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8238" y="1140937"/>
                        <a:ext cx="8174355" cy="481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对象 4106"/>
          <p:cNvGraphicFramePr/>
          <p:nvPr/>
        </p:nvGraphicFramePr>
        <p:xfrm>
          <a:off x="1215073" y="3557588"/>
          <a:ext cx="9428480" cy="108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3784600" imgH="457200" progId="Equation.3">
                  <p:embed/>
                </p:oleObj>
              </mc:Choice>
              <mc:Fallback>
                <p:oleObj name="" r:id="rId5" imgW="3784600" imgH="457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5073" y="3557588"/>
                        <a:ext cx="9428480" cy="1088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9" name="组合 4118"/>
          <p:cNvGrpSpPr/>
          <p:nvPr/>
        </p:nvGrpSpPr>
        <p:grpSpPr>
          <a:xfrm>
            <a:off x="5597525" y="4381500"/>
            <a:ext cx="3620770" cy="2059940"/>
            <a:chOff x="432" y="2784"/>
            <a:chExt cx="2337" cy="1392"/>
          </a:xfrm>
        </p:grpSpPr>
        <p:sp>
          <p:nvSpPr>
            <p:cNvPr id="4108" name="直接连接符 4107"/>
            <p:cNvSpPr/>
            <p:nvPr/>
          </p:nvSpPr>
          <p:spPr>
            <a:xfrm>
              <a:off x="432" y="3696"/>
              <a:ext cx="20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10" name="直接连接符 4109"/>
            <p:cNvSpPr/>
            <p:nvPr/>
          </p:nvSpPr>
          <p:spPr>
            <a:xfrm flipV="1">
              <a:off x="1104" y="2928"/>
              <a:ext cx="0" cy="12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13" name="任意多边形 4112"/>
            <p:cNvSpPr/>
            <p:nvPr/>
          </p:nvSpPr>
          <p:spPr>
            <a:xfrm>
              <a:off x="576" y="3312"/>
              <a:ext cx="480" cy="624"/>
            </a:xfrm>
            <a:custGeom>
              <a:avLst/>
              <a:gdLst/>
              <a:ahLst/>
              <a:cxnLst/>
              <a:pathLst>
                <a:path w="480" h="624">
                  <a:moveTo>
                    <a:pt x="0" y="576"/>
                  </a:moveTo>
                  <a:cubicBezTo>
                    <a:pt x="104" y="600"/>
                    <a:pt x="208" y="624"/>
                    <a:pt x="288" y="528"/>
                  </a:cubicBezTo>
                  <a:cubicBezTo>
                    <a:pt x="368" y="432"/>
                    <a:pt x="448" y="96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4" name="任意多边形 4113"/>
            <p:cNvSpPr/>
            <p:nvPr/>
          </p:nvSpPr>
          <p:spPr>
            <a:xfrm>
              <a:off x="1152" y="3272"/>
              <a:ext cx="1176" cy="808"/>
            </a:xfrm>
            <a:custGeom>
              <a:avLst/>
              <a:gdLst/>
              <a:ahLst/>
              <a:cxnLst/>
              <a:pathLst>
                <a:path w="1176" h="808">
                  <a:moveTo>
                    <a:pt x="0" y="808"/>
                  </a:moveTo>
                  <a:cubicBezTo>
                    <a:pt x="4" y="768"/>
                    <a:pt x="8" y="728"/>
                    <a:pt x="48" y="616"/>
                  </a:cubicBezTo>
                  <a:cubicBezTo>
                    <a:pt x="88" y="504"/>
                    <a:pt x="168" y="144"/>
                    <a:pt x="240" y="136"/>
                  </a:cubicBezTo>
                  <a:cubicBezTo>
                    <a:pt x="312" y="128"/>
                    <a:pt x="400" y="496"/>
                    <a:pt x="480" y="568"/>
                  </a:cubicBezTo>
                  <a:cubicBezTo>
                    <a:pt x="560" y="640"/>
                    <a:pt x="616" y="648"/>
                    <a:pt x="720" y="568"/>
                  </a:cubicBezTo>
                  <a:cubicBezTo>
                    <a:pt x="824" y="488"/>
                    <a:pt x="1032" y="176"/>
                    <a:pt x="1104" y="88"/>
                  </a:cubicBezTo>
                  <a:cubicBezTo>
                    <a:pt x="1176" y="0"/>
                    <a:pt x="1164" y="20"/>
                    <a:pt x="1152" y="4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116" name="文本框 4115"/>
            <p:cNvSpPr txBox="1"/>
            <p:nvPr/>
          </p:nvSpPr>
          <p:spPr>
            <a:xfrm>
              <a:off x="2582" y="3516"/>
              <a:ext cx="187" cy="24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b="1" i="1">
                  <a:latin typeface="Times New Roman" panose="02020603050405020304" pitchFamily="18" charset="0"/>
                </a:rPr>
                <a:t>x</a:t>
              </a:r>
              <a:endParaRPr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4117" name="文本框 4116"/>
            <p:cNvSpPr txBox="1"/>
            <p:nvPr/>
          </p:nvSpPr>
          <p:spPr>
            <a:xfrm>
              <a:off x="816" y="2784"/>
              <a:ext cx="179" cy="24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b="1" i="1">
                  <a:latin typeface="Times New Roman" panose="02020603050405020304" pitchFamily="18" charset="0"/>
                </a:rPr>
                <a:t>y</a:t>
              </a:r>
              <a:endParaRPr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4118" name="文本框 4117"/>
            <p:cNvSpPr txBox="1"/>
            <p:nvPr/>
          </p:nvSpPr>
          <p:spPr>
            <a:xfrm>
              <a:off x="1440" y="2963"/>
              <a:ext cx="892" cy="249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r>
                <a:rPr lang="en-US" altLang="zh-CN" b="1" i="1" err="1">
                  <a:latin typeface="Times New Roman" panose="02020603050405020304" pitchFamily="18" charset="0"/>
                </a:rPr>
                <a:t>  y=f</a:t>
              </a:r>
              <a:r>
                <a:rPr lang="en-US" altLang="zh-CN" b="1" err="1">
                  <a:latin typeface="Arial" panose="020B0604020202020204" pitchFamily="34" charset="0"/>
                </a:rPr>
                <a:t>(</a:t>
              </a:r>
              <a:r>
                <a:rPr lang="en-US" altLang="zh-CN" b="1" i="1" err="1">
                  <a:latin typeface="Times New Roman" panose="02020603050405020304" pitchFamily="18" charset="0"/>
                </a:rPr>
                <a:t>x</a:t>
              </a:r>
              <a:r>
                <a:rPr lang="en-US" altLang="zh-CN" b="1">
                  <a:latin typeface="Arial" panose="020B0604020202020204" pitchFamily="34" charset="0"/>
                </a:rPr>
                <a:t>)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408" name="组合 15407"/>
          <p:cNvGrpSpPr/>
          <p:nvPr/>
        </p:nvGrpSpPr>
        <p:grpSpPr>
          <a:xfrm>
            <a:off x="1420495" y="343535"/>
            <a:ext cx="3709988" cy="2578100"/>
            <a:chOff x="240" y="96"/>
            <a:chExt cx="2337" cy="1624"/>
          </a:xfrm>
        </p:grpSpPr>
        <p:grpSp>
          <p:nvGrpSpPr>
            <p:cNvPr id="15373" name="组合 15372"/>
            <p:cNvGrpSpPr/>
            <p:nvPr/>
          </p:nvGrpSpPr>
          <p:grpSpPr>
            <a:xfrm>
              <a:off x="240" y="96"/>
              <a:ext cx="2337" cy="1392"/>
              <a:chOff x="240" y="96"/>
              <a:chExt cx="2337" cy="1392"/>
            </a:xfrm>
          </p:grpSpPr>
          <p:sp>
            <p:nvSpPr>
              <p:cNvPr id="15365" name="直接连接符 15364"/>
              <p:cNvSpPr/>
              <p:nvPr/>
            </p:nvSpPr>
            <p:spPr>
              <a:xfrm>
                <a:off x="240" y="1008"/>
                <a:ext cx="206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66" name="直接连接符 15365"/>
              <p:cNvSpPr/>
              <p:nvPr/>
            </p:nvSpPr>
            <p:spPr>
              <a:xfrm flipV="1">
                <a:off x="912" y="240"/>
                <a:ext cx="0" cy="12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67" name="任意多边形 15366"/>
              <p:cNvSpPr/>
              <p:nvPr/>
            </p:nvSpPr>
            <p:spPr>
              <a:xfrm>
                <a:off x="384" y="624"/>
                <a:ext cx="480" cy="624"/>
              </a:xfrm>
              <a:custGeom>
                <a:avLst/>
                <a:gdLst/>
                <a:ahLst/>
                <a:cxnLst/>
                <a:pathLst>
                  <a:path w="480" h="624">
                    <a:moveTo>
                      <a:pt x="0" y="576"/>
                    </a:moveTo>
                    <a:cubicBezTo>
                      <a:pt x="104" y="600"/>
                      <a:pt x="208" y="624"/>
                      <a:pt x="288" y="528"/>
                    </a:cubicBezTo>
                    <a:cubicBezTo>
                      <a:pt x="368" y="432"/>
                      <a:pt x="448" y="96"/>
                      <a:pt x="480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68" name="任意多边形 15367"/>
              <p:cNvSpPr/>
              <p:nvPr/>
            </p:nvSpPr>
            <p:spPr>
              <a:xfrm>
                <a:off x="960" y="584"/>
                <a:ext cx="1176" cy="808"/>
              </a:xfrm>
              <a:custGeom>
                <a:avLst/>
                <a:gdLst/>
                <a:ahLst/>
                <a:cxnLst/>
                <a:pathLst>
                  <a:path w="1176" h="808">
                    <a:moveTo>
                      <a:pt x="0" y="808"/>
                    </a:moveTo>
                    <a:cubicBezTo>
                      <a:pt x="4" y="768"/>
                      <a:pt x="8" y="728"/>
                      <a:pt x="48" y="616"/>
                    </a:cubicBezTo>
                    <a:cubicBezTo>
                      <a:pt x="88" y="504"/>
                      <a:pt x="168" y="144"/>
                      <a:pt x="240" y="136"/>
                    </a:cubicBezTo>
                    <a:cubicBezTo>
                      <a:pt x="312" y="128"/>
                      <a:pt x="400" y="496"/>
                      <a:pt x="480" y="568"/>
                    </a:cubicBezTo>
                    <a:cubicBezTo>
                      <a:pt x="560" y="640"/>
                      <a:pt x="616" y="648"/>
                      <a:pt x="720" y="568"/>
                    </a:cubicBezTo>
                    <a:cubicBezTo>
                      <a:pt x="824" y="488"/>
                      <a:pt x="1032" y="176"/>
                      <a:pt x="1104" y="88"/>
                    </a:cubicBezTo>
                    <a:cubicBezTo>
                      <a:pt x="1176" y="0"/>
                      <a:pt x="1164" y="20"/>
                      <a:pt x="1152" y="4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69" name="文本框 15368"/>
              <p:cNvSpPr txBox="1"/>
              <p:nvPr/>
            </p:nvSpPr>
            <p:spPr>
              <a:xfrm>
                <a:off x="2390" y="828"/>
                <a:ext cx="187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b="1" i="1">
                    <a:latin typeface="Times New Roman" panose="02020603050405020304" pitchFamily="18" charset="0"/>
                  </a:rPr>
                  <a:t>x</a:t>
                </a:r>
                <a:endParaRPr lang="en-US" altLang="zh-CN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70" name="文本框 15369"/>
              <p:cNvSpPr txBox="1"/>
              <p:nvPr/>
            </p:nvSpPr>
            <p:spPr>
              <a:xfrm>
                <a:off x="624" y="96"/>
                <a:ext cx="179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b="1" i="1">
                    <a:latin typeface="Times New Roman" panose="02020603050405020304" pitchFamily="18" charset="0"/>
                  </a:rPr>
                  <a:t>y</a:t>
                </a:r>
                <a:endParaRPr lang="en-US" altLang="zh-CN" b="1" i="1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5372" name="对象 15371"/>
              <p:cNvGraphicFramePr/>
              <p:nvPr/>
            </p:nvGraphicFramePr>
            <p:xfrm>
              <a:off x="1009" y="192"/>
              <a:ext cx="1067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" r:id="rId1" imgW="710565" imgH="203200" progId="Equation.3">
                      <p:embed/>
                    </p:oleObj>
                  </mc:Choice>
                  <mc:Fallback>
                    <p:oleObj name="" r:id="rId1" imgW="710565" imgH="203200" progId="Equation.3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009" y="192"/>
                            <a:ext cx="1067" cy="30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403" name="文本框 15402"/>
            <p:cNvSpPr txBox="1"/>
            <p:nvPr/>
          </p:nvSpPr>
          <p:spPr>
            <a:xfrm>
              <a:off x="1008" y="1488"/>
              <a:ext cx="31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>
                  <a:latin typeface="Times New Roman" panose="02020603050405020304" pitchFamily="18" charset="0"/>
                </a:rPr>
                <a:t>(A)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411" name="组合 15410"/>
          <p:cNvGrpSpPr/>
          <p:nvPr/>
        </p:nvGrpSpPr>
        <p:grpSpPr>
          <a:xfrm>
            <a:off x="6140450" y="3326765"/>
            <a:ext cx="3709988" cy="2882900"/>
            <a:chOff x="2804" y="1872"/>
            <a:chExt cx="2337" cy="1816"/>
          </a:xfrm>
        </p:grpSpPr>
        <p:grpSp>
          <p:nvGrpSpPr>
            <p:cNvPr id="15402" name="组合 15401"/>
            <p:cNvGrpSpPr/>
            <p:nvPr/>
          </p:nvGrpSpPr>
          <p:grpSpPr>
            <a:xfrm>
              <a:off x="2804" y="1872"/>
              <a:ext cx="2337" cy="1392"/>
              <a:chOff x="2640" y="1824"/>
              <a:chExt cx="2337" cy="1392"/>
            </a:xfrm>
          </p:grpSpPr>
          <p:sp>
            <p:nvSpPr>
              <p:cNvPr id="15383" name="直接连接符 15382"/>
              <p:cNvSpPr/>
              <p:nvPr/>
            </p:nvSpPr>
            <p:spPr>
              <a:xfrm>
                <a:off x="2640" y="2736"/>
                <a:ext cx="206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84" name="直接连接符 15383"/>
              <p:cNvSpPr/>
              <p:nvPr/>
            </p:nvSpPr>
            <p:spPr>
              <a:xfrm flipV="1">
                <a:off x="3312" y="1968"/>
                <a:ext cx="0" cy="124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85" name="任意多边形 15384"/>
              <p:cNvSpPr/>
              <p:nvPr/>
            </p:nvSpPr>
            <p:spPr>
              <a:xfrm>
                <a:off x="2736" y="2064"/>
                <a:ext cx="480" cy="624"/>
              </a:xfrm>
              <a:custGeom>
                <a:avLst/>
                <a:gdLst/>
                <a:ahLst/>
                <a:cxnLst/>
                <a:pathLst>
                  <a:path w="480" h="624">
                    <a:moveTo>
                      <a:pt x="0" y="576"/>
                    </a:moveTo>
                    <a:cubicBezTo>
                      <a:pt x="104" y="600"/>
                      <a:pt x="208" y="624"/>
                      <a:pt x="288" y="528"/>
                    </a:cubicBezTo>
                    <a:cubicBezTo>
                      <a:pt x="368" y="432"/>
                      <a:pt x="448" y="96"/>
                      <a:pt x="480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87" name="文本框 15386"/>
              <p:cNvSpPr txBox="1"/>
              <p:nvPr/>
            </p:nvSpPr>
            <p:spPr>
              <a:xfrm>
                <a:off x="4790" y="2556"/>
                <a:ext cx="187" cy="2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b="1" i="1">
                    <a:latin typeface="Times New Roman" panose="02020603050405020304" pitchFamily="18" charset="0"/>
                  </a:rPr>
                  <a:t>x</a:t>
                </a:r>
                <a:endParaRPr lang="en-US" altLang="zh-CN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88" name="文本框 15387"/>
              <p:cNvSpPr txBox="1"/>
              <p:nvPr/>
            </p:nvSpPr>
            <p:spPr>
              <a:xfrm>
                <a:off x="3024" y="1824"/>
                <a:ext cx="179" cy="2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b="1" i="1">
                    <a:latin typeface="Times New Roman" panose="02020603050405020304" pitchFamily="18" charset="0"/>
                  </a:rPr>
                  <a:t>y</a:t>
                </a:r>
                <a:endParaRPr lang="en-US" altLang="zh-CN" b="1" i="1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5389" name="对象 15388"/>
              <p:cNvGraphicFramePr/>
              <p:nvPr/>
            </p:nvGraphicFramePr>
            <p:xfrm>
              <a:off x="3409" y="1920"/>
              <a:ext cx="1067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" name="" r:id="rId3" imgW="710565" imgH="203200" progId="Equation.3">
                      <p:embed/>
                    </p:oleObj>
                  </mc:Choice>
                  <mc:Fallback>
                    <p:oleObj name="" r:id="rId3" imgW="710565" imgH="203200" progId="Equation.3">
                      <p:embed/>
                      <p:pic>
                        <p:nvPicPr>
                          <p:cNvPr id="0" name="图片 308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409" y="1920"/>
                            <a:ext cx="1067" cy="30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01" name="任意多边形 15400"/>
              <p:cNvSpPr/>
              <p:nvPr/>
            </p:nvSpPr>
            <p:spPr>
              <a:xfrm>
                <a:off x="3504" y="2256"/>
                <a:ext cx="816" cy="776"/>
              </a:xfrm>
              <a:custGeom>
                <a:avLst/>
                <a:gdLst/>
                <a:ahLst/>
                <a:cxnLst/>
                <a:pathLst>
                  <a:path w="816" h="776">
                    <a:moveTo>
                      <a:pt x="0" y="0"/>
                    </a:moveTo>
                    <a:cubicBezTo>
                      <a:pt x="52" y="284"/>
                      <a:pt x="104" y="568"/>
                      <a:pt x="192" y="672"/>
                    </a:cubicBezTo>
                    <a:cubicBezTo>
                      <a:pt x="280" y="776"/>
                      <a:pt x="424" y="712"/>
                      <a:pt x="528" y="624"/>
                    </a:cubicBezTo>
                    <a:cubicBezTo>
                      <a:pt x="632" y="536"/>
                      <a:pt x="724" y="340"/>
                      <a:pt x="816" y="14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5405" name="文本框 15404"/>
            <p:cNvSpPr txBox="1"/>
            <p:nvPr/>
          </p:nvSpPr>
          <p:spPr>
            <a:xfrm>
              <a:off x="3552" y="3456"/>
              <a:ext cx="315" cy="2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>
                  <a:latin typeface="Times New Roman" panose="02020603050405020304" pitchFamily="18" charset="0"/>
                </a:rPr>
                <a:t>(D)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410" name="组合 15409"/>
          <p:cNvGrpSpPr/>
          <p:nvPr/>
        </p:nvGrpSpPr>
        <p:grpSpPr>
          <a:xfrm>
            <a:off x="1496695" y="3504565"/>
            <a:ext cx="3709988" cy="2806700"/>
            <a:chOff x="144" y="1920"/>
            <a:chExt cx="2337" cy="1768"/>
          </a:xfrm>
        </p:grpSpPr>
        <p:grpSp>
          <p:nvGrpSpPr>
            <p:cNvPr id="15400" name="组合 15399"/>
            <p:cNvGrpSpPr/>
            <p:nvPr/>
          </p:nvGrpSpPr>
          <p:grpSpPr>
            <a:xfrm>
              <a:off x="144" y="1920"/>
              <a:ext cx="2337" cy="1392"/>
              <a:chOff x="144" y="1872"/>
              <a:chExt cx="2337" cy="1392"/>
            </a:xfrm>
          </p:grpSpPr>
          <p:sp>
            <p:nvSpPr>
              <p:cNvPr id="15391" name="直接连接符 15390"/>
              <p:cNvSpPr/>
              <p:nvPr/>
            </p:nvSpPr>
            <p:spPr>
              <a:xfrm>
                <a:off x="144" y="2784"/>
                <a:ext cx="206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92" name="直接连接符 15391"/>
              <p:cNvSpPr/>
              <p:nvPr/>
            </p:nvSpPr>
            <p:spPr>
              <a:xfrm flipV="1">
                <a:off x="816" y="2016"/>
                <a:ext cx="0" cy="124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93" name="任意多边形 15392"/>
              <p:cNvSpPr/>
              <p:nvPr/>
            </p:nvSpPr>
            <p:spPr>
              <a:xfrm>
                <a:off x="288" y="2400"/>
                <a:ext cx="480" cy="624"/>
              </a:xfrm>
              <a:custGeom>
                <a:avLst/>
                <a:gdLst/>
                <a:ahLst/>
                <a:cxnLst/>
                <a:pathLst>
                  <a:path w="480" h="624">
                    <a:moveTo>
                      <a:pt x="0" y="576"/>
                    </a:moveTo>
                    <a:cubicBezTo>
                      <a:pt x="104" y="600"/>
                      <a:pt x="208" y="624"/>
                      <a:pt x="288" y="528"/>
                    </a:cubicBezTo>
                    <a:cubicBezTo>
                      <a:pt x="368" y="432"/>
                      <a:pt x="448" y="96"/>
                      <a:pt x="480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95" name="文本框 15394"/>
              <p:cNvSpPr txBox="1"/>
              <p:nvPr/>
            </p:nvSpPr>
            <p:spPr>
              <a:xfrm>
                <a:off x="2294" y="2604"/>
                <a:ext cx="187" cy="2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b="1" i="1">
                    <a:latin typeface="Times New Roman" panose="02020603050405020304" pitchFamily="18" charset="0"/>
                  </a:rPr>
                  <a:t>x</a:t>
                </a:r>
                <a:endParaRPr lang="en-US" altLang="zh-CN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96" name="文本框 15395"/>
              <p:cNvSpPr txBox="1"/>
              <p:nvPr/>
            </p:nvSpPr>
            <p:spPr>
              <a:xfrm>
                <a:off x="528" y="1872"/>
                <a:ext cx="179" cy="2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b="1" i="1">
                    <a:latin typeface="Times New Roman" panose="02020603050405020304" pitchFamily="18" charset="0"/>
                  </a:rPr>
                  <a:t>y</a:t>
                </a:r>
                <a:endParaRPr lang="en-US" altLang="zh-CN" b="1" i="1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5397" name="对象 15396"/>
              <p:cNvGraphicFramePr/>
              <p:nvPr/>
            </p:nvGraphicFramePr>
            <p:xfrm>
              <a:off x="913" y="1968"/>
              <a:ext cx="1067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" r:id="rId5" imgW="710565" imgH="203200" progId="Equation.3">
                      <p:embed/>
                    </p:oleObj>
                  </mc:Choice>
                  <mc:Fallback>
                    <p:oleObj name="" r:id="rId5" imgW="710565" imgH="20320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13" y="1968"/>
                            <a:ext cx="1067" cy="30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9" name="任意多边形 15398"/>
              <p:cNvSpPr/>
              <p:nvPr/>
            </p:nvSpPr>
            <p:spPr>
              <a:xfrm>
                <a:off x="1104" y="2400"/>
                <a:ext cx="720" cy="752"/>
              </a:xfrm>
              <a:custGeom>
                <a:avLst/>
                <a:gdLst/>
                <a:ahLst/>
                <a:cxnLst/>
                <a:pathLst>
                  <a:path w="720" h="752">
                    <a:moveTo>
                      <a:pt x="0" y="0"/>
                    </a:moveTo>
                    <a:cubicBezTo>
                      <a:pt x="16" y="232"/>
                      <a:pt x="32" y="464"/>
                      <a:pt x="96" y="576"/>
                    </a:cubicBezTo>
                    <a:cubicBezTo>
                      <a:pt x="160" y="688"/>
                      <a:pt x="280" y="752"/>
                      <a:pt x="384" y="672"/>
                    </a:cubicBezTo>
                    <a:cubicBezTo>
                      <a:pt x="488" y="592"/>
                      <a:pt x="664" y="192"/>
                      <a:pt x="720" y="9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5406" name="文本框 15405"/>
            <p:cNvSpPr txBox="1"/>
            <p:nvPr/>
          </p:nvSpPr>
          <p:spPr>
            <a:xfrm>
              <a:off x="864" y="3456"/>
              <a:ext cx="315" cy="2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>
                  <a:latin typeface="Times New Roman" panose="02020603050405020304" pitchFamily="18" charset="0"/>
                </a:rPr>
                <a:t>(C)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409" name="组合 15408"/>
          <p:cNvGrpSpPr/>
          <p:nvPr/>
        </p:nvGrpSpPr>
        <p:grpSpPr>
          <a:xfrm>
            <a:off x="6140450" y="343535"/>
            <a:ext cx="3709988" cy="2501900"/>
            <a:chOff x="2928" y="144"/>
            <a:chExt cx="2337" cy="1576"/>
          </a:xfrm>
        </p:grpSpPr>
        <p:grpSp>
          <p:nvGrpSpPr>
            <p:cNvPr id="15398" name="组合 15397"/>
            <p:cNvGrpSpPr/>
            <p:nvPr/>
          </p:nvGrpSpPr>
          <p:grpSpPr>
            <a:xfrm>
              <a:off x="2928" y="144"/>
              <a:ext cx="2337" cy="1392"/>
              <a:chOff x="2928" y="144"/>
              <a:chExt cx="2337" cy="1392"/>
            </a:xfrm>
          </p:grpSpPr>
          <p:sp>
            <p:nvSpPr>
              <p:cNvPr id="15375" name="直接连接符 15374"/>
              <p:cNvSpPr/>
              <p:nvPr/>
            </p:nvSpPr>
            <p:spPr>
              <a:xfrm>
                <a:off x="2928" y="1056"/>
                <a:ext cx="206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76" name="直接连接符 15375"/>
              <p:cNvSpPr/>
              <p:nvPr/>
            </p:nvSpPr>
            <p:spPr>
              <a:xfrm flipV="1">
                <a:off x="3600" y="288"/>
                <a:ext cx="0" cy="124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5377" name="任意多边形 15376"/>
              <p:cNvSpPr/>
              <p:nvPr/>
            </p:nvSpPr>
            <p:spPr>
              <a:xfrm>
                <a:off x="3024" y="384"/>
                <a:ext cx="480" cy="624"/>
              </a:xfrm>
              <a:custGeom>
                <a:avLst/>
                <a:gdLst/>
                <a:ahLst/>
                <a:cxnLst/>
                <a:pathLst>
                  <a:path w="480" h="624">
                    <a:moveTo>
                      <a:pt x="0" y="576"/>
                    </a:moveTo>
                    <a:cubicBezTo>
                      <a:pt x="104" y="600"/>
                      <a:pt x="208" y="624"/>
                      <a:pt x="288" y="528"/>
                    </a:cubicBezTo>
                    <a:cubicBezTo>
                      <a:pt x="368" y="432"/>
                      <a:pt x="448" y="96"/>
                      <a:pt x="480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78" name="任意多边形 15377"/>
              <p:cNvSpPr/>
              <p:nvPr/>
            </p:nvSpPr>
            <p:spPr>
              <a:xfrm>
                <a:off x="3648" y="632"/>
                <a:ext cx="1176" cy="808"/>
              </a:xfrm>
              <a:custGeom>
                <a:avLst/>
                <a:gdLst/>
                <a:ahLst/>
                <a:cxnLst/>
                <a:pathLst>
                  <a:path w="1176" h="808">
                    <a:moveTo>
                      <a:pt x="0" y="808"/>
                    </a:moveTo>
                    <a:cubicBezTo>
                      <a:pt x="4" y="768"/>
                      <a:pt x="8" y="728"/>
                      <a:pt x="48" y="616"/>
                    </a:cubicBezTo>
                    <a:cubicBezTo>
                      <a:pt x="88" y="504"/>
                      <a:pt x="168" y="144"/>
                      <a:pt x="240" y="136"/>
                    </a:cubicBezTo>
                    <a:cubicBezTo>
                      <a:pt x="312" y="128"/>
                      <a:pt x="400" y="496"/>
                      <a:pt x="480" y="568"/>
                    </a:cubicBezTo>
                    <a:cubicBezTo>
                      <a:pt x="560" y="640"/>
                      <a:pt x="616" y="648"/>
                      <a:pt x="720" y="568"/>
                    </a:cubicBezTo>
                    <a:cubicBezTo>
                      <a:pt x="824" y="488"/>
                      <a:pt x="1032" y="176"/>
                      <a:pt x="1104" y="88"/>
                    </a:cubicBezTo>
                    <a:cubicBezTo>
                      <a:pt x="1176" y="0"/>
                      <a:pt x="1164" y="20"/>
                      <a:pt x="1152" y="4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379" name="文本框 15378"/>
              <p:cNvSpPr txBox="1"/>
              <p:nvPr/>
            </p:nvSpPr>
            <p:spPr>
              <a:xfrm>
                <a:off x="5078" y="876"/>
                <a:ext cx="187" cy="2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b="1" i="1">
                    <a:latin typeface="Times New Roman" panose="02020603050405020304" pitchFamily="18" charset="0"/>
                  </a:rPr>
                  <a:t>x</a:t>
                </a:r>
                <a:endParaRPr lang="en-US" altLang="zh-CN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80" name="文本框 15379"/>
              <p:cNvSpPr txBox="1"/>
              <p:nvPr/>
            </p:nvSpPr>
            <p:spPr>
              <a:xfrm>
                <a:off x="3312" y="144"/>
                <a:ext cx="179" cy="2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b="1" i="1">
                    <a:latin typeface="Times New Roman" panose="02020603050405020304" pitchFamily="18" charset="0"/>
                  </a:rPr>
                  <a:t>y</a:t>
                </a:r>
                <a:endParaRPr lang="en-US" altLang="zh-CN" b="1" i="1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5381" name="对象 15380"/>
              <p:cNvGraphicFramePr/>
              <p:nvPr/>
            </p:nvGraphicFramePr>
            <p:xfrm>
              <a:off x="3697" y="240"/>
              <a:ext cx="1067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2" name="" r:id="rId7" imgW="710565" imgH="203200" progId="Equation.3">
                      <p:embed/>
                    </p:oleObj>
                  </mc:Choice>
                  <mc:Fallback>
                    <p:oleObj name="" r:id="rId7" imgW="710565" imgH="203200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697" y="240"/>
                            <a:ext cx="1067" cy="30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407" name="文本框 15406"/>
            <p:cNvSpPr txBox="1"/>
            <p:nvPr/>
          </p:nvSpPr>
          <p:spPr>
            <a:xfrm>
              <a:off x="3600" y="1488"/>
              <a:ext cx="307" cy="23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>
                  <a:latin typeface="Times New Roman" panose="02020603050405020304" pitchFamily="18" charset="0"/>
                </a:rPr>
                <a:t>(B)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8" name="对象 16387"/>
          <p:cNvGraphicFramePr/>
          <p:nvPr/>
        </p:nvGraphicFramePr>
        <p:xfrm>
          <a:off x="887413" y="315278"/>
          <a:ext cx="9246235" cy="129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3276600" imgH="457200" progId="Equation.3">
                  <p:embed/>
                </p:oleObj>
              </mc:Choice>
              <mc:Fallback>
                <p:oleObj name="" r:id="rId1" imgW="3276600" imgH="457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7413" y="315278"/>
                        <a:ext cx="9246235" cy="1290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8" name="组合 16407"/>
          <p:cNvGrpSpPr/>
          <p:nvPr/>
        </p:nvGrpSpPr>
        <p:grpSpPr>
          <a:xfrm>
            <a:off x="3576320" y="3615055"/>
            <a:ext cx="3421063" cy="2362200"/>
            <a:chOff x="440" y="2544"/>
            <a:chExt cx="2030" cy="1392"/>
          </a:xfrm>
        </p:grpSpPr>
        <p:sp>
          <p:nvSpPr>
            <p:cNvPr id="16392" name="直接连接符 16391"/>
            <p:cNvSpPr/>
            <p:nvPr/>
          </p:nvSpPr>
          <p:spPr>
            <a:xfrm flipV="1">
              <a:off x="1296" y="2688"/>
              <a:ext cx="0" cy="124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16407" name="组合 16406"/>
            <p:cNvGrpSpPr/>
            <p:nvPr/>
          </p:nvGrpSpPr>
          <p:grpSpPr>
            <a:xfrm>
              <a:off x="440" y="2544"/>
              <a:ext cx="2030" cy="1392"/>
              <a:chOff x="432" y="2544"/>
              <a:chExt cx="2028" cy="1296"/>
            </a:xfrm>
          </p:grpSpPr>
          <p:sp>
            <p:nvSpPr>
              <p:cNvPr id="16391" name="直接连接符 16390"/>
              <p:cNvSpPr/>
              <p:nvPr/>
            </p:nvSpPr>
            <p:spPr>
              <a:xfrm>
                <a:off x="432" y="3456"/>
                <a:ext cx="172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6395" name="文本框 16394"/>
              <p:cNvSpPr txBox="1"/>
              <p:nvPr/>
            </p:nvSpPr>
            <p:spPr>
              <a:xfrm>
                <a:off x="2208" y="3276"/>
                <a:ext cx="176" cy="20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b="1" i="1">
                    <a:latin typeface="Times New Roman" panose="02020603050405020304" pitchFamily="18" charset="0"/>
                  </a:rPr>
                  <a:t>x</a:t>
                </a:r>
                <a:endParaRPr lang="en-US" altLang="zh-CN" b="1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96" name="文本框 16395"/>
              <p:cNvSpPr txBox="1"/>
              <p:nvPr/>
            </p:nvSpPr>
            <p:spPr>
              <a:xfrm>
                <a:off x="1008" y="2544"/>
                <a:ext cx="169" cy="20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b="1" i="1">
                    <a:latin typeface="Times New Roman" panose="02020603050405020304" pitchFamily="18" charset="0"/>
                  </a:rPr>
                  <a:t>y</a:t>
                </a:r>
                <a:endParaRPr lang="en-US" altLang="zh-CN" b="1" i="1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6397" name="对象 16396"/>
              <p:cNvGraphicFramePr/>
              <p:nvPr/>
            </p:nvGraphicFramePr>
            <p:xfrm>
              <a:off x="1392" y="2640"/>
              <a:ext cx="1068" cy="3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4" name="" r:id="rId3" imgW="710565" imgH="203200" progId="Equation.3">
                      <p:embed/>
                    </p:oleObj>
                  </mc:Choice>
                  <mc:Fallback>
                    <p:oleObj name="" r:id="rId3" imgW="710565" imgH="203200" progId="Equation.3">
                      <p:embed/>
                      <p:pic>
                        <p:nvPicPr>
                          <p:cNvPr id="0" name="图片 3093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392" y="2640"/>
                            <a:ext cx="1068" cy="30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00" name="任意多边形 16399"/>
              <p:cNvSpPr/>
              <p:nvPr/>
            </p:nvSpPr>
            <p:spPr>
              <a:xfrm>
                <a:off x="624" y="3072"/>
                <a:ext cx="624" cy="680"/>
              </a:xfrm>
              <a:custGeom>
                <a:avLst/>
                <a:gdLst/>
                <a:ahLst/>
                <a:cxnLst/>
                <a:pathLst>
                  <a:path w="576" h="632">
                    <a:moveTo>
                      <a:pt x="0" y="0"/>
                    </a:moveTo>
                    <a:cubicBezTo>
                      <a:pt x="0" y="192"/>
                      <a:pt x="0" y="384"/>
                      <a:pt x="48" y="480"/>
                    </a:cubicBezTo>
                    <a:cubicBezTo>
                      <a:pt x="96" y="576"/>
                      <a:pt x="208" y="632"/>
                      <a:pt x="288" y="576"/>
                    </a:cubicBezTo>
                    <a:cubicBezTo>
                      <a:pt x="368" y="520"/>
                      <a:pt x="480" y="240"/>
                      <a:pt x="528" y="144"/>
                    </a:cubicBezTo>
                    <a:cubicBezTo>
                      <a:pt x="576" y="48"/>
                      <a:pt x="576" y="24"/>
                      <a:pt x="576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01" name="任意多边形 16400"/>
              <p:cNvSpPr/>
              <p:nvPr/>
            </p:nvSpPr>
            <p:spPr>
              <a:xfrm>
                <a:off x="1344" y="3072"/>
                <a:ext cx="672" cy="768"/>
              </a:xfrm>
              <a:custGeom>
                <a:avLst/>
                <a:gdLst/>
                <a:ahLst/>
                <a:cxnLst/>
                <a:pathLst>
                  <a:path w="480" h="672">
                    <a:moveTo>
                      <a:pt x="0" y="672"/>
                    </a:moveTo>
                    <a:cubicBezTo>
                      <a:pt x="32" y="488"/>
                      <a:pt x="64" y="304"/>
                      <a:pt x="144" y="192"/>
                    </a:cubicBezTo>
                    <a:cubicBezTo>
                      <a:pt x="224" y="80"/>
                      <a:pt x="352" y="40"/>
                      <a:pt x="480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16403" name="文本框 16402"/>
          <p:cNvSpPr txBox="1"/>
          <p:nvPr/>
        </p:nvSpPr>
        <p:spPr>
          <a:xfrm>
            <a:off x="1086485" y="1765300"/>
            <a:ext cx="4958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Arial" panose="020B0604020202020204" pitchFamily="34" charset="0"/>
              </a:rPr>
              <a:t>) </a:t>
            </a:r>
            <a:r>
              <a:rPr lang="zh-CN" altLang="en-US" sz="2400" dirty="0">
                <a:latin typeface="Arial" panose="020B0604020202020204" pitchFamily="34" charset="0"/>
              </a:rPr>
              <a:t>一个极小值点和两个极大值点。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6404" name="文本框 16403"/>
          <p:cNvSpPr txBox="1"/>
          <p:nvPr/>
        </p:nvSpPr>
        <p:spPr>
          <a:xfrm>
            <a:off x="1103630" y="2691130"/>
            <a:ext cx="494093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Arial" panose="020B0604020202020204" pitchFamily="34" charset="0"/>
              </a:rPr>
              <a:t>) </a:t>
            </a:r>
            <a:r>
              <a:rPr lang="zh-CN" altLang="en-US" sz="2400" dirty="0">
                <a:latin typeface="Arial" panose="020B0604020202020204" pitchFamily="34" charset="0"/>
              </a:rPr>
              <a:t>两个极小值点和一个极大值点。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6405" name="文本框 16404"/>
          <p:cNvSpPr txBox="1"/>
          <p:nvPr/>
        </p:nvSpPr>
        <p:spPr>
          <a:xfrm>
            <a:off x="6044565" y="2691130"/>
            <a:ext cx="4958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Arial" panose="020B0604020202020204" pitchFamily="34" charset="0"/>
              </a:rPr>
              <a:t>) </a:t>
            </a:r>
            <a:r>
              <a:rPr lang="zh-CN" altLang="en-US" sz="2400" dirty="0">
                <a:latin typeface="Arial" panose="020B0604020202020204" pitchFamily="34" charset="0"/>
              </a:rPr>
              <a:t>三个极小值点和一个极大值点。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6406" name="文本框 16405"/>
          <p:cNvSpPr txBox="1"/>
          <p:nvPr/>
        </p:nvSpPr>
        <p:spPr>
          <a:xfrm>
            <a:off x="6044565" y="1765300"/>
            <a:ext cx="494093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Arial" panose="020B0604020202020204" pitchFamily="34" charset="0"/>
              </a:rPr>
              <a:t>) </a:t>
            </a:r>
            <a:r>
              <a:rPr lang="zh-CN" altLang="en-US" sz="2400" dirty="0">
                <a:latin typeface="Arial" panose="020B0604020202020204" pitchFamily="34" charset="0"/>
              </a:rPr>
              <a:t>两个极小值点和两个极大值点。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3" grpId="0"/>
      <p:bldP spid="16404" grpId="0"/>
      <p:bldP spid="16405" grpId="0"/>
      <p:bldP spid="164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436" name="对象 18435"/>
          <p:cNvGraphicFramePr/>
          <p:nvPr/>
        </p:nvGraphicFramePr>
        <p:xfrm>
          <a:off x="872808" y="568960"/>
          <a:ext cx="1037145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3898900" imgH="419100" progId="Equation.3">
                  <p:embed/>
                </p:oleObj>
              </mc:Choice>
              <mc:Fallback>
                <p:oleObj name="" r:id="rId1" imgW="3898900" imgH="4191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2808" y="568960"/>
                        <a:ext cx="10371455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对象 18436"/>
          <p:cNvGraphicFramePr/>
          <p:nvPr/>
        </p:nvGraphicFramePr>
        <p:xfrm>
          <a:off x="1029653" y="3890010"/>
          <a:ext cx="6492875" cy="1012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2514600" imgH="419100" progId="Equation.3">
                  <p:embed/>
                </p:oleObj>
              </mc:Choice>
              <mc:Fallback>
                <p:oleObj name="" r:id="rId3" imgW="2514600" imgH="4191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9653" y="3890010"/>
                        <a:ext cx="6492875" cy="1012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18437"/>
          <p:cNvGraphicFramePr/>
          <p:nvPr/>
        </p:nvGraphicFramePr>
        <p:xfrm>
          <a:off x="1694339" y="5113814"/>
          <a:ext cx="7970520" cy="111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2959100" imgH="457200" progId="Equation.3">
                  <p:embed/>
                </p:oleObj>
              </mc:Choice>
              <mc:Fallback>
                <p:oleObj name="" r:id="rId5" imgW="2959100" imgH="457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4339" y="5113814"/>
                        <a:ext cx="7970520" cy="11182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1410336" y="1885950"/>
          <a:ext cx="70612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2654300" imgH="698500" progId="Equation.3">
                  <p:embed/>
                </p:oleObj>
              </mc:Choice>
              <mc:Fallback>
                <p:oleObj name="" r:id="rId7" imgW="2654300" imgH="6985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10336" y="1885950"/>
                        <a:ext cx="7061200" cy="185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14" name="对象 17413"/>
          <p:cNvGraphicFramePr/>
          <p:nvPr/>
        </p:nvGraphicFramePr>
        <p:xfrm>
          <a:off x="2062798" y="1597660"/>
          <a:ext cx="8066405" cy="316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3276600" imgH="1422400" progId="Equation.3">
                  <p:embed/>
                </p:oleObj>
              </mc:Choice>
              <mc:Fallback>
                <p:oleObj name="" r:id="rId1" imgW="3276600" imgH="14224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2798" y="1597660"/>
                        <a:ext cx="8066405" cy="3164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60" name="对象 19459"/>
          <p:cNvGraphicFramePr/>
          <p:nvPr/>
        </p:nvGraphicFramePr>
        <p:xfrm>
          <a:off x="2008188" y="259715"/>
          <a:ext cx="6843395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2628900" imgH="685800" progId="Equation.3">
                  <p:embed/>
                </p:oleObj>
              </mc:Choice>
              <mc:Fallback>
                <p:oleObj name="" r:id="rId1" imgW="2628900" imgH="685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8188" y="259715"/>
                        <a:ext cx="6843395" cy="167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对象 19460"/>
          <p:cNvGraphicFramePr/>
          <p:nvPr/>
        </p:nvGraphicFramePr>
        <p:xfrm>
          <a:off x="2233930" y="2063750"/>
          <a:ext cx="7070725" cy="125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3505200" imgH="634365" progId="Equation.3">
                  <p:embed/>
                </p:oleObj>
              </mc:Choice>
              <mc:Fallback>
                <p:oleObj name="" r:id="rId3" imgW="3505200" imgH="63436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3930" y="2063750"/>
                        <a:ext cx="7070725" cy="1253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19464"/>
          <p:cNvGraphicFramePr/>
          <p:nvPr/>
        </p:nvGraphicFramePr>
        <p:xfrm>
          <a:off x="2008188" y="3814604"/>
          <a:ext cx="7521575" cy="90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3288665" imgH="393700" progId="Equation.3">
                  <p:embed/>
                </p:oleObj>
              </mc:Choice>
              <mc:Fallback>
                <p:oleObj name="" r:id="rId5" imgW="3288665" imgH="3937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8188" y="3814604"/>
                        <a:ext cx="7521575" cy="902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/>
          <p:nvPr/>
        </p:nvGraphicFramePr>
        <p:xfrm>
          <a:off x="2008347" y="5196841"/>
          <a:ext cx="6969760" cy="106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2831465" imgH="444500" progId="Equation.3">
                  <p:embed/>
                </p:oleObj>
              </mc:Choice>
              <mc:Fallback>
                <p:oleObj name="" r:id="rId7" imgW="2831465" imgH="4445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08347" y="5196841"/>
                        <a:ext cx="6969760" cy="1068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65" name="对象 19464"/>
          <p:cNvGraphicFramePr/>
          <p:nvPr/>
        </p:nvGraphicFramePr>
        <p:xfrm>
          <a:off x="1926590" y="513874"/>
          <a:ext cx="7494270" cy="90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3276600" imgH="393700" progId="Equation.3">
                  <p:embed/>
                </p:oleObj>
              </mc:Choice>
              <mc:Fallback>
                <p:oleObj name="" r:id="rId1" imgW="3276600" imgH="3937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6590" y="513874"/>
                        <a:ext cx="7494270" cy="902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" name="Object 2"/>
          <p:cNvGraphicFramePr/>
          <p:nvPr/>
        </p:nvGraphicFramePr>
        <p:xfrm>
          <a:off x="1926273" y="2697798"/>
          <a:ext cx="819594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3263900" imgH="241300" progId="Equation.3">
                  <p:embed/>
                </p:oleObj>
              </mc:Choice>
              <mc:Fallback>
                <p:oleObj name="" r:id="rId3" imgW="3263900" imgH="2413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6273" y="2697798"/>
                        <a:ext cx="819594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/>
          <p:nvPr/>
        </p:nvGraphicFramePr>
        <p:xfrm>
          <a:off x="1926590" y="4710748"/>
          <a:ext cx="7928610" cy="1220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3225800" imgH="508000" progId="Equation.3">
                  <p:embed/>
                </p:oleObj>
              </mc:Choice>
              <mc:Fallback>
                <p:oleObj name="" r:id="rId5" imgW="3225800" imgH="5080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26590" y="4710748"/>
                        <a:ext cx="7928610" cy="1220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7" name="Object 3"/>
          <p:cNvGraphicFramePr/>
          <p:nvPr/>
        </p:nvGraphicFramePr>
        <p:xfrm>
          <a:off x="889000" y="1144270"/>
          <a:ext cx="983234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810000" imgH="419100" progId="Equation.3">
                  <p:embed/>
                </p:oleObj>
              </mc:Choice>
              <mc:Fallback>
                <p:oleObj name="" r:id="rId1" imgW="3810000" imgH="419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9000" y="1144270"/>
                        <a:ext cx="9832340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/>
          <p:nvPr/>
        </p:nvGraphicFramePr>
        <p:xfrm>
          <a:off x="797243" y="3688715"/>
          <a:ext cx="10350500" cy="139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594100" imgH="482600" progId="Equation.3">
                  <p:embed/>
                </p:oleObj>
              </mc:Choice>
              <mc:Fallback>
                <p:oleObj name="" r:id="rId3" imgW="3594100" imgH="4826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7243" y="3688715"/>
                        <a:ext cx="10350500" cy="1390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WPS 演示</Application>
  <PresentationFormat/>
  <Paragraphs>46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38</vt:i4>
      </vt:variant>
      <vt:variant>
        <vt:lpstr>幻灯片标题</vt:lpstr>
      </vt:variant>
      <vt:variant>
        <vt:i4>14</vt:i4>
      </vt:variant>
    </vt:vector>
  </HeadingPairs>
  <TitlesOfParts>
    <vt:vector size="61" baseType="lpstr">
      <vt:lpstr>Arial</vt:lpstr>
      <vt:lpstr>宋体</vt:lpstr>
      <vt:lpstr>Wingdings</vt:lpstr>
      <vt:lpstr>微软雅黑</vt:lpstr>
      <vt:lpstr>黑体</vt:lpstr>
      <vt:lpstr>Times New Roman</vt:lpstr>
      <vt:lpstr>Arial Unicode MS</vt:lpstr>
      <vt:lpstr>Calibri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 s g</cp:lastModifiedBy>
  <cp:revision>10</cp:revision>
  <dcterms:created xsi:type="dcterms:W3CDTF">2018-03-01T02:03:00Z</dcterms:created>
  <dcterms:modified xsi:type="dcterms:W3CDTF">2020-12-03T03:18:19Z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  <property fmtid="{D5CDD505-2E9C-101B-9397-08002B2CF9AE}" pid="3" name="KSORubyTemplateID">
    <vt:lpwstr>13</vt:lpwstr>
  </property>
</Properties>
</file>