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8" r:id="rId4"/>
    <p:sldId id="263" r:id="rId5"/>
    <p:sldId id="268" r:id="rId6"/>
    <p:sldId id="264" r:id="rId7"/>
    <p:sldId id="265" r:id="rId8"/>
    <p:sldId id="266" r:id="rId9"/>
    <p:sldId id="273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083" y="788035"/>
          <a:ext cx="782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454400" imgH="482600" progId="Equation.KSEE3">
                  <p:embed/>
                </p:oleObj>
              </mc:Choice>
              <mc:Fallback>
                <p:oleObj name="" r:id="rId1" imgW="3454400" imgH="482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083" y="788035"/>
                        <a:ext cx="7823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345" y="3803015"/>
          <a:ext cx="712660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048000" imgH="634365" progId="Equation.KSEE3">
                  <p:embed/>
                </p:oleObj>
              </mc:Choice>
              <mc:Fallback>
                <p:oleObj name="" r:id="rId3" imgW="3048000" imgH="634365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" y="3803015"/>
                        <a:ext cx="7126605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2" name="对象 4101"/>
          <p:cNvGraphicFramePr/>
          <p:nvPr/>
        </p:nvGraphicFramePr>
        <p:xfrm>
          <a:off x="336709" y="743426"/>
          <a:ext cx="8357235" cy="16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695700" imgH="711200" progId="Equation.3">
                  <p:embed/>
                </p:oleObj>
              </mc:Choice>
              <mc:Fallback>
                <p:oleObj name="" r:id="rId1" imgW="3695700" imgH="711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709" y="743426"/>
                        <a:ext cx="8357235" cy="1626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/>
          <p:nvPr/>
        </p:nvGraphicFramePr>
        <p:xfrm>
          <a:off x="522605" y="3938905"/>
          <a:ext cx="667448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25700" imgH="228600" progId="Equation.3">
                  <p:embed/>
                </p:oleObj>
              </mc:Choice>
              <mc:Fallback>
                <p:oleObj name="" r:id="rId3" imgW="24257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05" y="3938905"/>
                        <a:ext cx="667448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483711" y="243046"/>
          <a:ext cx="319087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52500" imgH="393700" progId="Equation.3">
                  <p:embed/>
                </p:oleObj>
              </mc:Choice>
              <mc:Fallback>
                <p:oleObj name="" r:id="rId1" imgW="9525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711" y="243046"/>
                        <a:ext cx="3190875" cy="99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/>
          <p:nvPr/>
        </p:nvGraphicFramePr>
        <p:xfrm>
          <a:off x="1154113" y="3128328"/>
          <a:ext cx="326834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002665" imgH="279400" progId="Equation.3">
                  <p:embed/>
                </p:oleObj>
              </mc:Choice>
              <mc:Fallback>
                <p:oleObj name="" r:id="rId3" imgW="1002665" imgH="279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113" y="3128328"/>
                        <a:ext cx="326834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1154113" y="1386840"/>
          <a:ext cx="556768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260600" imgH="469900" progId="Equation.3">
                  <p:embed/>
                </p:oleObj>
              </mc:Choice>
              <mc:Fallback>
                <p:oleObj name="" r:id="rId5" imgW="2260600" imgH="469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113" y="1386840"/>
                        <a:ext cx="5567680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1154113" y="4964430"/>
          <a:ext cx="53771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866900" imgH="228600" progId="Equation.3">
                  <p:embed/>
                </p:oleObj>
              </mc:Choice>
              <mc:Fallback>
                <p:oleObj name="" r:id="rId7" imgW="18669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4113" y="4964430"/>
                        <a:ext cx="537718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矩形 16385"/>
          <p:cNvSpPr/>
          <p:nvPr/>
        </p:nvSpPr>
        <p:spPr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5" name="对象 16387"/>
          <p:cNvGraphicFramePr/>
          <p:nvPr/>
        </p:nvGraphicFramePr>
        <p:xfrm>
          <a:off x="1226820" y="4721702"/>
          <a:ext cx="6256020" cy="140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374265" imgH="533400" progId="Equation.3">
                  <p:embed/>
                </p:oleObj>
              </mc:Choice>
              <mc:Fallback>
                <p:oleObj name="" r:id="rId1" imgW="2374265" imgH="533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6820" y="4721702"/>
                        <a:ext cx="6256020" cy="1405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/>
          <p:nvPr/>
        </p:nvGraphicFramePr>
        <p:xfrm>
          <a:off x="1124109" y="417671"/>
          <a:ext cx="7162800" cy="114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62200" imgH="393700" progId="Equation.3">
                  <p:embed/>
                </p:oleObj>
              </mc:Choice>
              <mc:Fallback>
                <p:oleObj name="" r:id="rId3" imgW="23622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109" y="417671"/>
                        <a:ext cx="7162800" cy="1148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对象 24577"/>
          <p:cNvGraphicFramePr/>
          <p:nvPr/>
        </p:nvGraphicFramePr>
        <p:xfrm>
          <a:off x="1123633" y="2476500"/>
          <a:ext cx="453263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688465" imgH="482600" progId="Equation.3">
                  <p:embed/>
                </p:oleObj>
              </mc:Choice>
              <mc:Fallback>
                <p:oleObj name="" r:id="rId5" imgW="1688465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633" y="2476500"/>
                        <a:ext cx="453263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709137" y="620871"/>
          <a:ext cx="7314565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086100" imgH="444500" progId="Equation.3">
                  <p:embed/>
                </p:oleObj>
              </mc:Choice>
              <mc:Fallback>
                <p:oleObj name="" r:id="rId1" imgW="30861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137" y="620871"/>
                        <a:ext cx="7314565" cy="1077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/>
          <p:nvPr/>
        </p:nvGraphicFramePr>
        <p:xfrm>
          <a:off x="609283" y="3429000"/>
          <a:ext cx="822706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3225800" imgH="660400" progId="Equation.3">
                  <p:embed/>
                </p:oleObj>
              </mc:Choice>
              <mc:Fallback>
                <p:oleObj name="" r:id="rId3" imgW="3225800" imgH="660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283" y="3429000"/>
                        <a:ext cx="822706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872808" y="549275"/>
          <a:ext cx="545211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765300" imgH="660400" progId="Equation.3">
                  <p:embed/>
                </p:oleObj>
              </mc:Choice>
              <mc:Fallback>
                <p:oleObj name="" r:id="rId1" imgW="1765300" imgH="660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2808" y="549275"/>
                        <a:ext cx="545211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/>
          <p:nvPr/>
        </p:nvGraphicFramePr>
        <p:xfrm>
          <a:off x="955040" y="3394710"/>
          <a:ext cx="641731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476500" imgH="825500" progId="Equation.3">
                  <p:embed/>
                </p:oleObj>
              </mc:Choice>
              <mc:Fallback>
                <p:oleObj name="" r:id="rId3" imgW="2476500" imgH="825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5040" y="3394710"/>
                        <a:ext cx="6417310" cy="216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/>
          <p:nvPr/>
        </p:nvGraphicFramePr>
        <p:xfrm>
          <a:off x="560546" y="2297907"/>
          <a:ext cx="7402195" cy="179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857500" imgH="685800" progId="Equation.3">
                  <p:embed/>
                </p:oleObj>
              </mc:Choice>
              <mc:Fallback>
                <p:oleObj name="" r:id="rId1" imgW="2857500" imgH="685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546" y="2297907"/>
                        <a:ext cx="7402195" cy="179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/>
          <p:nvPr/>
        </p:nvGraphicFramePr>
        <p:xfrm>
          <a:off x="543878" y="549116"/>
          <a:ext cx="7865745" cy="11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035300" imgH="457200" progId="Equation.3">
                  <p:embed/>
                </p:oleObj>
              </mc:Choice>
              <mc:Fallback>
                <p:oleObj name="" r:id="rId3" imgW="30353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78" y="549116"/>
                        <a:ext cx="7865745" cy="1198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60864" y="4710272"/>
          <a:ext cx="773176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984500" imgH="533400" progId="Equation.3">
                  <p:embed/>
                </p:oleObj>
              </mc:Choice>
              <mc:Fallback>
                <p:oleObj name="" r:id="rId5" imgW="2984500" imgH="533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864" y="4710272"/>
                        <a:ext cx="7731760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对象 39937"/>
          <p:cNvGraphicFramePr/>
          <p:nvPr/>
        </p:nvGraphicFramePr>
        <p:xfrm>
          <a:off x="245111" y="2601278"/>
          <a:ext cx="159893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622300" imgH="203200" progId="Equation.3">
                  <p:embed/>
                </p:oleObj>
              </mc:Choice>
              <mc:Fallback>
                <p:oleObj name="" r:id="rId1" imgW="622300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111" y="2601278"/>
                        <a:ext cx="159893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39938"/>
          <p:cNvGraphicFramePr/>
          <p:nvPr/>
        </p:nvGraphicFramePr>
        <p:xfrm>
          <a:off x="648176" y="4854575"/>
          <a:ext cx="664654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425700" imgH="215900" progId="Equation.3">
                  <p:embed/>
                </p:oleObj>
              </mc:Choice>
              <mc:Fallback>
                <p:oleObj name="" r:id="rId3" imgW="2425700" imgH="215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176" y="4854575"/>
                        <a:ext cx="664654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39939"/>
          <p:cNvGraphicFramePr/>
          <p:nvPr/>
        </p:nvGraphicFramePr>
        <p:xfrm>
          <a:off x="648335" y="5664835"/>
          <a:ext cx="849566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3606165" imgH="215900" progId="Equation.3">
                  <p:embed/>
                </p:oleObj>
              </mc:Choice>
              <mc:Fallback>
                <p:oleObj name="" r:id="rId5" imgW="3606165" imgH="215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335" y="5664835"/>
                        <a:ext cx="849566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48628" y="3257868"/>
          <a:ext cx="6198235" cy="14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413000" imgH="609600" progId="Equation.3">
                  <p:embed/>
                </p:oleObj>
              </mc:Choice>
              <mc:Fallback>
                <p:oleObj name="" r:id="rId7" imgW="2413000" imgH="609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628" y="3257868"/>
                        <a:ext cx="6198235" cy="1499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/>
          <p:cNvGraphicFramePr/>
          <p:nvPr/>
        </p:nvGraphicFramePr>
        <p:xfrm>
          <a:off x="168910" y="688340"/>
          <a:ext cx="880681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3365500" imgH="393700" progId="Equation.3">
                  <p:embed/>
                </p:oleObj>
              </mc:Choice>
              <mc:Fallback>
                <p:oleObj name="" r:id="rId9" imgW="3365500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910" y="688340"/>
                        <a:ext cx="8806815" cy="964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/>
  <Paragraphs>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 s g</cp:lastModifiedBy>
  <cp:revision>8</cp:revision>
  <dcterms:created xsi:type="dcterms:W3CDTF">2011-10-11T23:53:00Z</dcterms:created>
  <dcterms:modified xsi:type="dcterms:W3CDTF">2020-11-11T12:24:34Z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