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13"/>
  </p:notesMasterIdLst>
  <p:sldIdLst>
    <p:sldId id="261" r:id="rId4"/>
    <p:sldId id="279" r:id="rId5"/>
    <p:sldId id="272" r:id="rId6"/>
    <p:sldId id="260" r:id="rId7"/>
    <p:sldId id="256" r:id="rId8"/>
    <p:sldId id="257" r:id="rId9"/>
    <p:sldId id="267" r:id="rId10"/>
    <p:sldId id="259" r:id="rId11"/>
    <p:sldId id="263" r:id="rId12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84" d="100"/>
          <a:sy n="84" d="100"/>
        </p:scale>
        <p:origin x="-114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5" cy="720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4.vml.rels><?xml version="1.0" encoding="UTF-8" standalone="yes"?>
<Relationships xmlns="http://schemas.openxmlformats.org/package/2006/relationships"><Relationship Id="rId4" Type="http://schemas.openxmlformats.org/officeDocument/2006/relationships/image" Target="../media/image12.wmf"/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emf"/></Relationships>
</file>

<file path=ppt/drawings/_rels/vmlDrawing5.vml.rels><?xml version="1.0" encoding="UTF-8" standalone="yes"?>
<Relationships xmlns="http://schemas.openxmlformats.org/package/2006/relationships"><Relationship Id="rId6" Type="http://schemas.openxmlformats.org/officeDocument/2006/relationships/image" Target="../media/image18.wmf"/><Relationship Id="rId5" Type="http://schemas.openxmlformats.org/officeDocument/2006/relationships/image" Target="../media/image17.wmf"/><Relationship Id="rId4" Type="http://schemas.openxmlformats.org/officeDocument/2006/relationships/image" Target="../media/image16.wmf"/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6.vml.rels><?xml version="1.0" encoding="UTF-8" standalone="yes"?>
<Relationships xmlns="http://schemas.openxmlformats.org/package/2006/relationships"><Relationship Id="rId4" Type="http://schemas.openxmlformats.org/officeDocument/2006/relationships/image" Target="../media/image22.wmf"/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image" Target="../media/image2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D2A48B96-639E-45A3-A0BA-2464DFDB1FAA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3076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77" name="备注占位符 4"/>
          <p:cNvSpPr>
            <a:spLocks noGrp="1"/>
          </p:cNvSpPr>
          <p:nvPr>
            <p:ph type="body" sz="quarter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0"/>
            <a:r>
              <a:rPr lang="zh-CN" altLang="en-US"/>
              <a:t>第二级</a:t>
            </a:r>
            <a:endParaRPr lang="zh-CN" altLang="en-US"/>
          </a:p>
          <a:p>
            <a:pPr lvl="2" indent="0"/>
            <a:r>
              <a:rPr lang="zh-CN" altLang="en-US"/>
              <a:t>第三级</a:t>
            </a:r>
            <a:endParaRPr lang="zh-CN" altLang="en-US"/>
          </a:p>
          <a:p>
            <a:pPr lvl="3" indent="0"/>
            <a:r>
              <a:rPr lang="zh-CN" altLang="en-US"/>
              <a:t>第四级</a:t>
            </a:r>
            <a:endParaRPr lang="zh-CN" altLang="en-US"/>
          </a:p>
          <a:p>
            <a:pPr lvl="4" indent="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A6837353-30EB-4A48-80EB-173D804AEFBD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Rectangle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34290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buFontTx/>
              <a:buNone/>
              <a:defRPr sz="14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buFontTx/>
              <a:buNone/>
              <a:defRPr sz="140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2051" name="Rectangle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34290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buFontTx/>
              <a:buNone/>
              <a:defRPr sz="14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buFontTx/>
              <a:buNone/>
              <a:defRPr sz="140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1.wmf"/><Relationship Id="rId1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5.wmf"/><Relationship Id="rId3" Type="http://schemas.openxmlformats.org/officeDocument/2006/relationships/oleObject" Target="../embeddings/oleObject5.bin"/><Relationship Id="rId2" Type="http://schemas.openxmlformats.org/officeDocument/2006/relationships/image" Target="../media/image4.wmf"/><Relationship Id="rId1" Type="http://schemas.openxmlformats.org/officeDocument/2006/relationships/oleObject" Target="../embeddings/oleObject4.bin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8.emf"/><Relationship Id="rId3" Type="http://schemas.openxmlformats.org/officeDocument/2006/relationships/oleObject" Target="../embeddings/oleObject6.bin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12.wmf"/><Relationship Id="rId7" Type="http://schemas.openxmlformats.org/officeDocument/2006/relationships/oleObject" Target="../embeddings/oleObject10.bin"/><Relationship Id="rId6" Type="http://schemas.openxmlformats.org/officeDocument/2006/relationships/image" Target="../media/image11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0.wmf"/><Relationship Id="rId3" Type="http://schemas.openxmlformats.org/officeDocument/2006/relationships/oleObject" Target="../embeddings/oleObject8.bin"/><Relationship Id="rId2" Type="http://schemas.openxmlformats.org/officeDocument/2006/relationships/image" Target="../media/image9.emf"/><Relationship Id="rId10" Type="http://schemas.openxmlformats.org/officeDocument/2006/relationships/vmlDrawing" Target="../drawings/vmlDrawing4.vml"/><Relationship Id="rId1" Type="http://schemas.openxmlformats.org/officeDocument/2006/relationships/oleObject" Target="../embeddings/oleObject7.bin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5.bin"/><Relationship Id="rId8" Type="http://schemas.openxmlformats.org/officeDocument/2006/relationships/image" Target="../media/image16.wmf"/><Relationship Id="rId7" Type="http://schemas.openxmlformats.org/officeDocument/2006/relationships/oleObject" Target="../embeddings/oleObject14.bin"/><Relationship Id="rId6" Type="http://schemas.openxmlformats.org/officeDocument/2006/relationships/image" Target="../media/image15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4.wmf"/><Relationship Id="rId3" Type="http://schemas.openxmlformats.org/officeDocument/2006/relationships/oleObject" Target="../embeddings/oleObject12.bin"/><Relationship Id="rId2" Type="http://schemas.openxmlformats.org/officeDocument/2006/relationships/image" Target="../media/image13.wmf"/><Relationship Id="rId14" Type="http://schemas.openxmlformats.org/officeDocument/2006/relationships/vmlDrawing" Target="../drawings/vmlDrawing5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18.wmf"/><Relationship Id="rId11" Type="http://schemas.openxmlformats.org/officeDocument/2006/relationships/oleObject" Target="../embeddings/oleObject16.bin"/><Relationship Id="rId10" Type="http://schemas.openxmlformats.org/officeDocument/2006/relationships/image" Target="../media/image17.wmf"/><Relationship Id="rId1" Type="http://schemas.openxmlformats.org/officeDocument/2006/relationships/oleObject" Target="../embeddings/oleObject11.bin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22.wmf"/><Relationship Id="rId7" Type="http://schemas.openxmlformats.org/officeDocument/2006/relationships/oleObject" Target="../embeddings/oleObject20.bin"/><Relationship Id="rId6" Type="http://schemas.openxmlformats.org/officeDocument/2006/relationships/image" Target="../media/image21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20.wmf"/><Relationship Id="rId3" Type="http://schemas.openxmlformats.org/officeDocument/2006/relationships/oleObject" Target="../embeddings/oleObject18.bin"/><Relationship Id="rId2" Type="http://schemas.openxmlformats.org/officeDocument/2006/relationships/image" Target="../media/image19.wmf"/><Relationship Id="rId10" Type="http://schemas.openxmlformats.org/officeDocument/2006/relationships/vmlDrawing" Target="../drawings/vmlDrawing6.vml"/><Relationship Id="rId1" Type="http://schemas.openxmlformats.org/officeDocument/2006/relationships/oleObject" Target="../embeddings/oleObject17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7.vml"/><Relationship Id="rId7" Type="http://schemas.openxmlformats.org/officeDocument/2006/relationships/slideLayout" Target="../slideLayouts/slideLayout18.x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24.wmf"/><Relationship Id="rId3" Type="http://schemas.openxmlformats.org/officeDocument/2006/relationships/oleObject" Target="../embeddings/oleObject22.bin"/><Relationship Id="rId2" Type="http://schemas.openxmlformats.org/officeDocument/2006/relationships/image" Target="../media/image23.wmf"/><Relationship Id="rId1" Type="http://schemas.openxmlformats.org/officeDocument/2006/relationships/oleObject" Target="../embeddings/oleObject21.bin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8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7.wmf"/><Relationship Id="rId3" Type="http://schemas.openxmlformats.org/officeDocument/2006/relationships/oleObject" Target="../embeddings/oleObject25.bin"/><Relationship Id="rId2" Type="http://schemas.openxmlformats.org/officeDocument/2006/relationships/image" Target="../media/image26.wmf"/><Relationship Id="rId1" Type="http://schemas.openxmlformats.org/officeDocument/2006/relationships/oleObject" Target="../embeddings/oleObject24.bin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9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9.wmf"/><Relationship Id="rId3" Type="http://schemas.openxmlformats.org/officeDocument/2006/relationships/oleObject" Target="../embeddings/oleObject27.bin"/><Relationship Id="rId2" Type="http://schemas.openxmlformats.org/officeDocument/2006/relationships/image" Target="../media/image28.emf"/><Relationship Id="rId1" Type="http://schemas.openxmlformats.org/officeDocument/2006/relationships/oleObject" Target="../embeddings/oleObject2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8436" name="Object 4"/>
          <p:cNvGraphicFramePr/>
          <p:nvPr/>
        </p:nvGraphicFramePr>
        <p:xfrm>
          <a:off x="2098993" y="567531"/>
          <a:ext cx="3909695" cy="5003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1562100" imgH="203200" progId="Equation.3">
                  <p:embed/>
                </p:oleObj>
              </mc:Choice>
              <mc:Fallback>
                <p:oleObj name="" r:id="rId1" imgW="1562100" imgH="203200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098993" y="567531"/>
                        <a:ext cx="3909695" cy="50038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5" name="Object 7"/>
          <p:cNvGraphicFramePr/>
          <p:nvPr/>
        </p:nvGraphicFramePr>
        <p:xfrm>
          <a:off x="683895" y="1628617"/>
          <a:ext cx="6232525" cy="10941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" r:id="rId3" imgW="2489200" imgH="444500" progId="Equation.3">
                  <p:embed/>
                </p:oleObj>
              </mc:Choice>
              <mc:Fallback>
                <p:oleObj name="" r:id="rId3" imgW="2489200" imgH="444500" progId="Equation.3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83895" y="1628617"/>
                        <a:ext cx="6232525" cy="109410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7"/>
          <p:cNvGraphicFramePr/>
          <p:nvPr/>
        </p:nvGraphicFramePr>
        <p:xfrm>
          <a:off x="611823" y="3716498"/>
          <a:ext cx="8332470" cy="225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5" imgW="3327400" imgH="914400" progId="Equation.3">
                  <p:embed/>
                </p:oleObj>
              </mc:Choice>
              <mc:Fallback>
                <p:oleObj name="" r:id="rId5" imgW="3327400" imgH="914400" progId="Equation.3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11823" y="3716498"/>
                        <a:ext cx="8332470" cy="22510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4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4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Object 7"/>
          <p:cNvGraphicFramePr/>
          <p:nvPr/>
        </p:nvGraphicFramePr>
        <p:xfrm>
          <a:off x="899796" y="3429161"/>
          <a:ext cx="6838315" cy="2501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1" imgW="2730500" imgH="1016000" progId="Equation.3">
                  <p:embed/>
                </p:oleObj>
              </mc:Choice>
              <mc:Fallback>
                <p:oleObj name="" r:id="rId1" imgW="2730500" imgH="1016000" progId="Equation.3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99796" y="3429161"/>
                        <a:ext cx="6838315" cy="2501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7"/>
          <p:cNvGraphicFramePr/>
          <p:nvPr/>
        </p:nvGraphicFramePr>
        <p:xfrm>
          <a:off x="827088" y="692627"/>
          <a:ext cx="7123430" cy="16262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3" imgW="2844800" imgH="660400" progId="Equation.3">
                  <p:embed/>
                </p:oleObj>
              </mc:Choice>
              <mc:Fallback>
                <p:oleObj name="" r:id="rId3" imgW="2844800" imgH="660400" progId="Equation.3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27088" y="692627"/>
                        <a:ext cx="7123430" cy="162623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098" name="Picture 17"/>
          <p:cNvPicPr>
            <a:picLocks noChangeAspect="1"/>
          </p:cNvPicPr>
          <p:nvPr/>
        </p:nvPicPr>
        <p:blipFill>
          <a:blip r:embed="rId1"/>
          <a:srcRect l="5679" t="-3458"/>
          <a:stretch>
            <a:fillRect/>
          </a:stretch>
        </p:blipFill>
        <p:spPr>
          <a:xfrm>
            <a:off x="717550" y="1347788"/>
            <a:ext cx="7708900" cy="96996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09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550" y="2563813"/>
            <a:ext cx="2700338" cy="720725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17410" name="对象 17409"/>
          <p:cNvGraphicFramePr/>
          <p:nvPr/>
        </p:nvGraphicFramePr>
        <p:xfrm>
          <a:off x="554673" y="4105116"/>
          <a:ext cx="8269605" cy="15068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3" imgW="3990975" imgH="733425" progId="Word.Document.8">
                  <p:embed/>
                </p:oleObj>
              </mc:Choice>
              <mc:Fallback>
                <p:oleObj name="" r:id="rId3" imgW="3990975" imgH="733425" progId="Word.Document.8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54673" y="4105116"/>
                        <a:ext cx="8269605" cy="150685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7411" name="对象 17410"/>
          <p:cNvGraphicFramePr/>
          <p:nvPr/>
        </p:nvGraphicFramePr>
        <p:xfrm>
          <a:off x="505460" y="497205"/>
          <a:ext cx="8133080" cy="17106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1" imgW="3667125" imgH="838200" progId="Word.Document.8">
                  <p:embed/>
                </p:oleObj>
              </mc:Choice>
              <mc:Fallback>
                <p:oleObj name="" r:id="rId1" imgW="3667125" imgH="838200" progId="Word.Document.8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05460" y="497205"/>
                        <a:ext cx="8133080" cy="171069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6"/>
          <p:cNvGraphicFramePr/>
          <p:nvPr/>
        </p:nvGraphicFramePr>
        <p:xfrm>
          <a:off x="371475" y="3292317"/>
          <a:ext cx="8401050" cy="5003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3" imgW="3352800" imgH="203200" progId="Equation.3">
                  <p:embed/>
                </p:oleObj>
              </mc:Choice>
              <mc:Fallback>
                <p:oleObj name="" r:id="rId3" imgW="3352800" imgH="203200" progId="Equation.3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71475" y="3292317"/>
                        <a:ext cx="8401050" cy="50038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5" name="Object 7"/>
          <p:cNvGraphicFramePr/>
          <p:nvPr/>
        </p:nvGraphicFramePr>
        <p:xfrm>
          <a:off x="630873" y="4505167"/>
          <a:ext cx="3434080" cy="10941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" r:id="rId5" imgW="1371600" imgH="444500" progId="Equation.3">
                  <p:embed/>
                </p:oleObj>
              </mc:Choice>
              <mc:Fallback>
                <p:oleObj name="" r:id="rId5" imgW="1371600" imgH="444500" progId="Equation.3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30873" y="4505167"/>
                        <a:ext cx="3434080" cy="109410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6" name="Object 8"/>
          <p:cNvGraphicFramePr/>
          <p:nvPr/>
        </p:nvGraphicFramePr>
        <p:xfrm>
          <a:off x="5240338" y="4360863"/>
          <a:ext cx="2670175" cy="1093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" r:id="rId7" imgW="1066800" imgH="444500" progId="Equation.3">
                  <p:embed/>
                </p:oleObj>
              </mc:Choice>
              <mc:Fallback>
                <p:oleObj name="" r:id="rId7" imgW="1066800" imgH="444500" progId="Equation.3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240338" y="4360863"/>
                        <a:ext cx="2670175" cy="10937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Rectangle 5"/>
          <p:cNvSpPr/>
          <p:nvPr/>
        </p:nvSpPr>
        <p:spPr>
          <a:xfrm>
            <a:off x="0" y="3328988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6146" name="Object 6"/>
          <p:cNvGraphicFramePr/>
          <p:nvPr/>
        </p:nvGraphicFramePr>
        <p:xfrm>
          <a:off x="1035050" y="271463"/>
          <a:ext cx="2379663" cy="1163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1" imgW="914400" imgH="444500" progId="Equation.3">
                  <p:embed/>
                </p:oleObj>
              </mc:Choice>
              <mc:Fallback>
                <p:oleObj name="" r:id="rId1" imgW="914400" imgH="444500" progId="Equation.3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035050" y="271463"/>
                        <a:ext cx="2379663" cy="11636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11981" y="1857217"/>
          <a:ext cx="7302500" cy="9258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3" imgW="3429000" imgH="431800" progId="Equation.KSEE3">
                  <p:embed/>
                </p:oleObj>
              </mc:Choice>
              <mc:Fallback>
                <p:oleObj name="" r:id="rId3" imgW="3429000" imgH="431800" progId="Equation.KSEE3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1981" y="1857217"/>
                        <a:ext cx="7302500" cy="92583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11810" y="3459163"/>
          <a:ext cx="8183880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5" imgW="3632200" imgH="444500" progId="Equation.KSEE3">
                  <p:embed/>
                </p:oleObj>
              </mc:Choice>
              <mc:Fallback>
                <p:oleObj name="" r:id="rId5" imgW="3632200" imgH="444500" progId="Equation.KSEE3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11810" y="3459163"/>
                        <a:ext cx="8183880" cy="10096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544763" y="4598988"/>
          <a:ext cx="2116137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" r:id="rId7" imgW="939800" imgH="228600" progId="Equation.KSEE3">
                  <p:embed/>
                </p:oleObj>
              </mc:Choice>
              <mc:Fallback>
                <p:oleObj name="" r:id="rId7" imgW="939800" imgH="228600" progId="Equation.KSEE3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544763" y="4598988"/>
                        <a:ext cx="2116137" cy="5191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55675" y="5248275"/>
          <a:ext cx="4749800" cy="100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" r:id="rId9" imgW="2108200" imgH="444500" progId="Equation.KSEE3">
                  <p:embed/>
                </p:oleObj>
              </mc:Choice>
              <mc:Fallback>
                <p:oleObj name="" r:id="rId9" imgW="2108200" imgH="444500" progId="Equation.KSEE3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55675" y="5248275"/>
                        <a:ext cx="4749800" cy="10080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127625" y="347663"/>
          <a:ext cx="2419350" cy="1011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" r:id="rId11" imgW="1041400" imgH="431800" progId="Equation.KSEE3">
                  <p:embed/>
                </p:oleObj>
              </mc:Choice>
              <mc:Fallback>
                <p:oleObj name="" r:id="rId11" imgW="1041400" imgH="431800" progId="Equation.KSEE3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127625" y="347663"/>
                        <a:ext cx="2419350" cy="10112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050" name="Object 4"/>
          <p:cNvGraphicFramePr/>
          <p:nvPr/>
        </p:nvGraphicFramePr>
        <p:xfrm>
          <a:off x="182880" y="583883"/>
          <a:ext cx="5028565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1" imgW="2005965" imgH="215900" progId="Equation.3">
                  <p:embed/>
                </p:oleObj>
              </mc:Choice>
              <mc:Fallback>
                <p:oleObj name="" r:id="rId1" imgW="2005965" imgH="215900" progId="Equation.3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82880" y="583883"/>
                        <a:ext cx="5028565" cy="530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8" name="Object 6"/>
          <p:cNvGraphicFramePr/>
          <p:nvPr/>
        </p:nvGraphicFramePr>
        <p:xfrm>
          <a:off x="785813" y="2085975"/>
          <a:ext cx="5403850" cy="96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" r:id="rId3" imgW="2158365" imgH="393700" progId="Equation.3">
                  <p:embed/>
                </p:oleObj>
              </mc:Choice>
              <mc:Fallback>
                <p:oleObj name="" r:id="rId3" imgW="2158365" imgH="393700" progId="Equation.3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85813" y="2085975"/>
                        <a:ext cx="5403850" cy="9683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1" name="Object 7"/>
          <p:cNvGraphicFramePr/>
          <p:nvPr/>
        </p:nvGraphicFramePr>
        <p:xfrm>
          <a:off x="709613" y="4457700"/>
          <a:ext cx="4872037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" r:id="rId5" imgW="2183765" imgH="393700" progId="Equation.3">
                  <p:embed/>
                </p:oleObj>
              </mc:Choice>
              <mc:Fallback>
                <p:oleObj name="" r:id="rId5" imgW="2183765" imgH="393700" progId="Equation.3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09613" y="4457700"/>
                        <a:ext cx="4872037" cy="885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2" name="Object 8"/>
          <p:cNvGraphicFramePr/>
          <p:nvPr/>
        </p:nvGraphicFramePr>
        <p:xfrm>
          <a:off x="6034088" y="4673600"/>
          <a:ext cx="2209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" r:id="rId7" imgW="989965" imgH="203200" progId="Equation.3">
                  <p:embed/>
                </p:oleObj>
              </mc:Choice>
              <mc:Fallback>
                <p:oleObj name="" r:id="rId7" imgW="989965" imgH="203200" progId="Equation.3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034088" y="4673600"/>
                        <a:ext cx="2209800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Rectangle 2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194" name="Rectangle 4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195" name="Rectangle 7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55650" y="561975"/>
          <a:ext cx="6469063" cy="1322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" r:id="rId1" imgW="2374265" imgH="482600" progId="Equation.KSEE3">
                  <p:embed/>
                </p:oleObj>
              </mc:Choice>
              <mc:Fallback>
                <p:oleObj name="" r:id="rId1" imgW="2374265" imgH="482600" progId="Equation.KSEE3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55650" y="561975"/>
                        <a:ext cx="6469063" cy="13223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38188" y="2996407"/>
          <a:ext cx="4394200" cy="5575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" r:id="rId3" imgW="1612900" imgH="203200" progId="Equation.KSEE3">
                  <p:embed/>
                </p:oleObj>
              </mc:Choice>
              <mc:Fallback>
                <p:oleObj name="" r:id="rId3" imgW="1612900" imgH="203200" progId="Equation.KSEE3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38188" y="2996407"/>
                        <a:ext cx="4394200" cy="55753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7"/>
          <p:cNvGraphicFramePr/>
          <p:nvPr/>
        </p:nvGraphicFramePr>
        <p:xfrm>
          <a:off x="755492" y="4710113"/>
          <a:ext cx="7437755" cy="103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" r:id="rId5" imgW="2971800" imgH="419100" progId="Equation.3">
                  <p:embed/>
                </p:oleObj>
              </mc:Choice>
              <mc:Fallback>
                <p:oleObj name="" r:id="rId5" imgW="2971800" imgH="419100" progId="Equation.3">
                  <p:embed/>
                  <p:pic>
                    <p:nvPicPr>
                      <p:cNvPr id="0" name="图片 309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55492" y="4710113"/>
                        <a:ext cx="7437755" cy="10318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Rectangle 2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218" name="Rectangle 4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219" name="Rectangle 7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3" name="Object 4"/>
          <p:cNvGraphicFramePr/>
          <p:nvPr/>
        </p:nvGraphicFramePr>
        <p:xfrm>
          <a:off x="516731" y="3575050"/>
          <a:ext cx="7308850" cy="218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" r:id="rId1" imgW="2920365" imgH="889000" progId="Equation.3">
                  <p:embed/>
                </p:oleObj>
              </mc:Choice>
              <mc:Fallback>
                <p:oleObj name="" r:id="rId1" imgW="2920365" imgH="889000" progId="Equation.3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16731" y="3575050"/>
                        <a:ext cx="7308850" cy="21875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92602" y="830263"/>
          <a:ext cx="4985385" cy="1323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" r:id="rId3" imgW="1828800" imgH="482600" progId="Equation.KSEE3">
                  <p:embed/>
                </p:oleObj>
              </mc:Choice>
              <mc:Fallback>
                <p:oleObj name="" r:id="rId3" imgW="1828800" imgH="482600" progId="Equation.KSEE3">
                  <p:embed/>
                  <p:pic>
                    <p:nvPicPr>
                      <p:cNvPr id="0" name="图片 3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92602" y="830263"/>
                        <a:ext cx="4985385" cy="1323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0482" name="对象 20481"/>
          <p:cNvGraphicFramePr/>
          <p:nvPr/>
        </p:nvGraphicFramePr>
        <p:xfrm>
          <a:off x="540862" y="3054192"/>
          <a:ext cx="8062595" cy="3332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" r:id="rId1" imgW="3876675" imgH="1600200" progId="Word.Document.8">
                  <p:embed/>
                </p:oleObj>
              </mc:Choice>
              <mc:Fallback>
                <p:oleObj name="" r:id="rId1" imgW="3876675" imgH="1600200" progId="Word.Document.8">
                  <p:embed/>
                  <p:pic>
                    <p:nvPicPr>
                      <p:cNvPr id="0" name="图片 309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40862" y="3054192"/>
                        <a:ext cx="8062595" cy="333248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04680" y="328930"/>
          <a:ext cx="7754620" cy="2368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" r:id="rId3" imgW="2844800" imgH="862965" progId="Equation.KSEE3">
                  <p:embed/>
                </p:oleObj>
              </mc:Choice>
              <mc:Fallback>
                <p:oleObj name="" r:id="rId3" imgW="2844800" imgH="862965" progId="Equation.KSEE3">
                  <p:embed/>
                  <p:pic>
                    <p:nvPicPr>
                      <p:cNvPr id="0" name="图片 3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4680" y="328930"/>
                        <a:ext cx="7754620" cy="23685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全屏显示(4:3)</PresentationFormat>
  <Paragraphs>0</Paragraphs>
  <Slides>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27</vt:i4>
      </vt:variant>
      <vt:variant>
        <vt:lpstr>幻灯片标题</vt:lpstr>
      </vt:variant>
      <vt:variant>
        <vt:i4>9</vt:i4>
      </vt:variant>
    </vt:vector>
  </HeadingPairs>
  <TitlesOfParts>
    <vt:vector size="44" baseType="lpstr">
      <vt:lpstr>Arial</vt:lpstr>
      <vt:lpstr>宋体</vt:lpstr>
      <vt:lpstr>Wingdings</vt:lpstr>
      <vt:lpstr>微软雅黑</vt:lpstr>
      <vt:lpstr>Calibri</vt:lpstr>
      <vt:lpstr>Arial Unicode MS</vt:lpstr>
      <vt:lpstr>默认设计模板</vt:lpstr>
      <vt:lpstr>1_默认设计模板</vt:lpstr>
      <vt:lpstr>Equation.3</vt:lpstr>
      <vt:lpstr>Equation.3</vt:lpstr>
      <vt:lpstr>Equation.3</vt:lpstr>
      <vt:lpstr>Equation.KSEE3</vt:lpstr>
      <vt:lpstr>Equation.KSEE3</vt:lpstr>
      <vt:lpstr>Equation.KSEE3</vt:lpstr>
      <vt:lpstr>Equation.KSEE3</vt:lpstr>
      <vt:lpstr>Equation.KSEE3</vt:lpstr>
      <vt:lpstr>Equation.3</vt:lpstr>
      <vt:lpstr>Equation.3</vt:lpstr>
      <vt:lpstr>Equation.3</vt:lpstr>
      <vt:lpstr>Equation.3</vt:lpstr>
      <vt:lpstr>Equation.3</vt:lpstr>
      <vt:lpstr>Equation.KSEE3</vt:lpstr>
      <vt:lpstr>Equation.KSEE3</vt:lpstr>
      <vt:lpstr>Equation.3</vt:lpstr>
      <vt:lpstr>Equation.3</vt:lpstr>
      <vt:lpstr>Equation.KSEE3</vt:lpstr>
      <vt:lpstr>Word.Document.8</vt:lpstr>
      <vt:lpstr>Equation.KSEE3</vt:lpstr>
      <vt:lpstr>Equation.3</vt:lpstr>
      <vt:lpstr>Equation.3</vt:lpstr>
      <vt:lpstr>Equation.3</vt:lpstr>
      <vt:lpstr>Word.Document.8</vt:lpstr>
      <vt:lpstr>Word.Document.8</vt:lpstr>
      <vt:lpstr>Equation.3</vt:lpstr>
      <vt:lpstr>Equation.3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math-qn</dc:creator>
  <cp:lastModifiedBy>j s g</cp:lastModifiedBy>
  <cp:revision>39</cp:revision>
  <dcterms:created xsi:type="dcterms:W3CDTF">2008-05-21T23:55:00Z</dcterms:created>
  <dcterms:modified xsi:type="dcterms:W3CDTF">2021-06-17T02:05:24Z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2052-11.1.0.10495</vt:lpwstr>
  </property>
  <property fmtid="{D5CDD505-2E9C-101B-9397-08002B2CF9AE}" pid="3" name="ICV">
    <vt:lpwstr>A89FF0202C824EFAB97C0141260A2584</vt:lpwstr>
  </property>
</Properties>
</file>