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76" r:id="rId4"/>
    <p:sldId id="287" r:id="rId5"/>
    <p:sldId id="288" r:id="rId6"/>
    <p:sldId id="259" r:id="rId7"/>
    <p:sldId id="260" r:id="rId8"/>
    <p:sldId id="261" r:id="rId9"/>
    <p:sldId id="262" r:id="rId10"/>
    <p:sldId id="263" r:id="rId11"/>
    <p:sldId id="274" r:id="rId12"/>
    <p:sldId id="264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-9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7.xml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5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19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4" name="对象 10243"/>
          <p:cNvGraphicFramePr/>
          <p:nvPr/>
        </p:nvGraphicFramePr>
        <p:xfrm>
          <a:off x="708978" y="845344"/>
          <a:ext cx="7117715" cy="188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2222500" imgH="762000" progId="Equation.3">
                  <p:embed/>
                </p:oleObj>
              </mc:Choice>
              <mc:Fallback>
                <p:oleObj name="" r:id="rId1" imgW="2222500" imgH="7620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8978" y="845344"/>
                        <a:ext cx="7117715" cy="1888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825500" y="3790474"/>
          <a:ext cx="5897880" cy="119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841500" imgH="482600" progId="Equation.3">
                  <p:embed/>
                </p:oleObj>
              </mc:Choice>
              <mc:Fallback>
                <p:oleObj name="" r:id="rId3" imgW="1841500" imgH="482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500" y="3790474"/>
                        <a:ext cx="5897880" cy="1196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4" name="对象 13313"/>
          <p:cNvGraphicFramePr/>
          <p:nvPr/>
        </p:nvGraphicFramePr>
        <p:xfrm>
          <a:off x="290513" y="1277779"/>
          <a:ext cx="8350250" cy="388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3340100" imgH="1651000" progId="Equation.3">
                  <p:embed/>
                </p:oleObj>
              </mc:Choice>
              <mc:Fallback>
                <p:oleObj name="" r:id="rId1" imgW="3340100" imgH="16510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0513" y="1277779"/>
                        <a:ext cx="8350250" cy="3884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4" name="对象 10243"/>
          <p:cNvGraphicFramePr/>
          <p:nvPr/>
        </p:nvGraphicFramePr>
        <p:xfrm>
          <a:off x="716280" y="2372995"/>
          <a:ext cx="736092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3136900" imgH="862965" progId="Equation.3">
                  <p:embed/>
                </p:oleObj>
              </mc:Choice>
              <mc:Fallback>
                <p:oleObj name="" r:id="rId1" imgW="3136900" imgH="86296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6280" y="2372995"/>
                        <a:ext cx="7360920" cy="175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775653" y="294323"/>
          <a:ext cx="6702425" cy="124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247900" imgH="596900" progId="Equation.3">
                  <p:embed/>
                </p:oleObj>
              </mc:Choice>
              <mc:Fallback>
                <p:oleObj name="" r:id="rId3" imgW="2247900" imgH="596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5653" y="294323"/>
                        <a:ext cx="6702425" cy="1240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858520" y="4892516"/>
          <a:ext cx="3376930" cy="103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054100" imgH="419100" progId="Equation.3">
                  <p:embed/>
                </p:oleObj>
              </mc:Choice>
              <mc:Fallback>
                <p:oleObj name="" r:id="rId5" imgW="1054100" imgH="4191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8520" y="4892516"/>
                        <a:ext cx="3376930" cy="1039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/>
        </p:nvGraphicFramePr>
        <p:xfrm>
          <a:off x="549275" y="963930"/>
          <a:ext cx="8045450" cy="178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3340100" imgH="736600" progId="Equation.3">
                  <p:embed/>
                </p:oleObj>
              </mc:Choice>
              <mc:Fallback>
                <p:oleObj name="" r:id="rId1" imgW="3340100" imgH="736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9275" y="963930"/>
                        <a:ext cx="8045450" cy="1788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645160" y="3182938"/>
          <a:ext cx="6179820" cy="80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2565400" imgH="330200" progId="Equation.3">
                  <p:embed/>
                </p:oleObj>
              </mc:Choice>
              <mc:Fallback>
                <p:oleObj name="" r:id="rId3" imgW="2565400" imgH="330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5160" y="3182938"/>
                        <a:ext cx="6179820" cy="802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689928" y="4956811"/>
          <a:ext cx="5719445" cy="1018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2374265" imgH="419100" progId="Equation.3">
                  <p:embed/>
                </p:oleObj>
              </mc:Choice>
              <mc:Fallback>
                <p:oleObj name="" r:id="rId5" imgW="2374265" imgH="4191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9928" y="4956811"/>
                        <a:ext cx="5719445" cy="1018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4" name="对象 8193"/>
          <p:cNvGraphicFramePr/>
          <p:nvPr/>
        </p:nvGraphicFramePr>
        <p:xfrm>
          <a:off x="335598" y="1396842"/>
          <a:ext cx="5212080" cy="370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234565" imgH="1574800" progId="Equation.3">
                  <p:embed/>
                </p:oleObj>
              </mc:Choice>
              <mc:Fallback>
                <p:oleObj name="" r:id="rId1" imgW="2234565" imgH="1574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598" y="1396842"/>
                        <a:ext cx="5212080" cy="3703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8" name="组合 1"/>
          <p:cNvGrpSpPr/>
          <p:nvPr/>
        </p:nvGrpSpPr>
        <p:grpSpPr>
          <a:xfrm>
            <a:off x="5548313" y="1695450"/>
            <a:ext cx="3581400" cy="3330575"/>
            <a:chOff x="8738" y="2669"/>
            <a:chExt cx="5640" cy="5245"/>
          </a:xfrm>
        </p:grpSpPr>
        <p:grpSp>
          <p:nvGrpSpPr>
            <p:cNvPr id="4099" name="组合 8194"/>
            <p:cNvGrpSpPr/>
            <p:nvPr/>
          </p:nvGrpSpPr>
          <p:grpSpPr>
            <a:xfrm>
              <a:off x="8737" y="2669"/>
              <a:ext cx="5640" cy="5160"/>
              <a:chOff x="3504" y="2112"/>
              <a:chExt cx="2256" cy="2064"/>
            </a:xfrm>
          </p:grpSpPr>
          <p:sp>
            <p:nvSpPr>
              <p:cNvPr id="4100" name="直接连接符 8195"/>
              <p:cNvSpPr/>
              <p:nvPr/>
            </p:nvSpPr>
            <p:spPr>
              <a:xfrm>
                <a:off x="3504" y="3696"/>
                <a:ext cx="211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101" name="直接连接符 8196"/>
              <p:cNvSpPr/>
              <p:nvPr/>
            </p:nvSpPr>
            <p:spPr>
              <a:xfrm flipV="1">
                <a:off x="3792" y="2160"/>
                <a:ext cx="0" cy="201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graphicFrame>
            <p:nvGraphicFramePr>
              <p:cNvPr id="4102" name="对象 8197"/>
              <p:cNvGraphicFramePr/>
              <p:nvPr/>
            </p:nvGraphicFramePr>
            <p:xfrm>
              <a:off x="3600" y="3744"/>
              <a:ext cx="288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3" imgW="127000" imgH="139700" progId="Equation.3">
                      <p:embed/>
                    </p:oleObj>
                  </mc:Choice>
                  <mc:Fallback>
                    <p:oleObj name="" r:id="rId3" imgW="127000" imgH="139700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600" y="3744"/>
                            <a:ext cx="288" cy="2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3" name="对象 8198"/>
              <p:cNvGraphicFramePr/>
              <p:nvPr/>
            </p:nvGraphicFramePr>
            <p:xfrm>
              <a:off x="5472" y="3744"/>
              <a:ext cx="288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5" imgW="127000" imgH="139700" progId="Equation.3">
                      <p:embed/>
                    </p:oleObj>
                  </mc:Choice>
                  <mc:Fallback>
                    <p:oleObj name="" r:id="rId5" imgW="127000" imgH="139700" progId="Equation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472" y="3744"/>
                            <a:ext cx="288" cy="20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4" name="对象 8199"/>
              <p:cNvGraphicFramePr/>
              <p:nvPr/>
            </p:nvGraphicFramePr>
            <p:xfrm>
              <a:off x="3792" y="2112"/>
              <a:ext cx="31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" r:id="rId7" imgW="139700" imgH="165100" progId="Equation.3">
                      <p:embed/>
                    </p:oleObj>
                  </mc:Choice>
                  <mc:Fallback>
                    <p:oleObj name="" r:id="rId7" imgW="139700" imgH="165100" progId="Equation.3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792" y="2112"/>
                            <a:ext cx="317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05" name="组合 8200"/>
            <p:cNvGrpSpPr/>
            <p:nvPr/>
          </p:nvGrpSpPr>
          <p:grpSpPr>
            <a:xfrm>
              <a:off x="9467" y="3807"/>
              <a:ext cx="2280" cy="2280"/>
              <a:chOff x="3792" y="2304"/>
              <a:chExt cx="912" cy="912"/>
            </a:xfrm>
          </p:grpSpPr>
          <p:sp>
            <p:nvSpPr>
              <p:cNvPr id="4106" name="任意多边形 8201"/>
              <p:cNvSpPr/>
              <p:nvPr/>
            </p:nvSpPr>
            <p:spPr>
              <a:xfrm>
                <a:off x="3792" y="2304"/>
                <a:ext cx="912" cy="912"/>
              </a:xfrm>
              <a:custGeom>
                <a:avLst/>
                <a:gdLst/>
                <a:ahLst/>
                <a:cxnLst/>
                <a:pathLst>
                  <a:path w="912" h="912">
                    <a:moveTo>
                      <a:pt x="0" y="912"/>
                    </a:moveTo>
                    <a:cubicBezTo>
                      <a:pt x="80" y="888"/>
                      <a:pt x="160" y="864"/>
                      <a:pt x="240" y="816"/>
                    </a:cubicBezTo>
                    <a:cubicBezTo>
                      <a:pt x="320" y="768"/>
                      <a:pt x="392" y="712"/>
                      <a:pt x="480" y="624"/>
                    </a:cubicBezTo>
                    <a:cubicBezTo>
                      <a:pt x="568" y="536"/>
                      <a:pt x="696" y="392"/>
                      <a:pt x="768" y="288"/>
                    </a:cubicBezTo>
                    <a:cubicBezTo>
                      <a:pt x="840" y="184"/>
                      <a:pt x="888" y="48"/>
                      <a:pt x="912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07" name="直接连接符 8202"/>
              <p:cNvSpPr/>
              <p:nvPr/>
            </p:nvSpPr>
            <p:spPr>
              <a:xfrm>
                <a:off x="3792" y="3216"/>
                <a:ext cx="57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8" name="直接连接符 8203"/>
              <p:cNvSpPr/>
              <p:nvPr/>
            </p:nvSpPr>
            <p:spPr>
              <a:xfrm flipV="1">
                <a:off x="4368" y="2304"/>
                <a:ext cx="0" cy="91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9" name="直接连接符 8204"/>
              <p:cNvSpPr/>
              <p:nvPr/>
            </p:nvSpPr>
            <p:spPr>
              <a:xfrm>
                <a:off x="4368" y="2304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0" name="直接连接符 8205"/>
              <p:cNvSpPr/>
              <p:nvPr/>
            </p:nvSpPr>
            <p:spPr>
              <a:xfrm>
                <a:off x="4224" y="2976"/>
                <a:ext cx="144" cy="96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1" name="直接连接符 8206"/>
              <p:cNvSpPr/>
              <p:nvPr/>
            </p:nvSpPr>
            <p:spPr>
              <a:xfrm>
                <a:off x="4128" y="3072"/>
                <a:ext cx="192" cy="144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2" name="直接连接符 8207"/>
              <p:cNvSpPr/>
              <p:nvPr/>
            </p:nvSpPr>
            <p:spPr>
              <a:xfrm>
                <a:off x="4032" y="3120"/>
                <a:ext cx="96" cy="96"/>
              </a:xfrm>
              <a:prstGeom prst="line">
                <a:avLst/>
              </a:prstGeom>
              <a:ln w="95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3" name="直接连接符 8208"/>
              <p:cNvSpPr/>
              <p:nvPr/>
            </p:nvSpPr>
            <p:spPr>
              <a:xfrm flipH="1">
                <a:off x="4368" y="2304"/>
                <a:ext cx="96" cy="144"/>
              </a:xfrm>
              <a:prstGeom prst="line">
                <a:avLst/>
              </a:prstGeom>
              <a:ln w="9525" cap="flat" cmpd="sng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4" name="直接连接符 8209"/>
              <p:cNvSpPr/>
              <p:nvPr/>
            </p:nvSpPr>
            <p:spPr>
              <a:xfrm flipH="1">
                <a:off x="4368" y="2352"/>
                <a:ext cx="288" cy="336"/>
              </a:xfrm>
              <a:prstGeom prst="line">
                <a:avLst/>
              </a:prstGeom>
              <a:ln w="9525" cap="flat" cmpd="sng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5" name="直接连接符 8210"/>
              <p:cNvSpPr/>
              <p:nvPr/>
            </p:nvSpPr>
            <p:spPr>
              <a:xfrm flipH="1">
                <a:off x="4368" y="2304"/>
                <a:ext cx="192" cy="240"/>
              </a:xfrm>
              <a:prstGeom prst="line">
                <a:avLst/>
              </a:prstGeom>
              <a:ln w="9525" cap="flat" cmpd="sng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116" name="组合 8211"/>
            <p:cNvGrpSpPr/>
            <p:nvPr/>
          </p:nvGrpSpPr>
          <p:grpSpPr>
            <a:xfrm>
              <a:off x="10620" y="6087"/>
              <a:ext cx="660" cy="1827"/>
              <a:chOff x="4248" y="3216"/>
              <a:chExt cx="264" cy="731"/>
            </a:xfrm>
          </p:grpSpPr>
          <p:sp>
            <p:nvSpPr>
              <p:cNvPr id="4117" name="直接连接符 8212"/>
              <p:cNvSpPr/>
              <p:nvPr/>
            </p:nvSpPr>
            <p:spPr>
              <a:xfrm>
                <a:off x="4368" y="3216"/>
                <a:ext cx="0" cy="480"/>
              </a:xfrm>
              <a:prstGeom prst="line">
                <a:avLst/>
              </a:prstGeom>
              <a:ln w="9525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4118" name="对象 8213"/>
              <p:cNvGraphicFramePr/>
              <p:nvPr/>
            </p:nvGraphicFramePr>
            <p:xfrm>
              <a:off x="4248" y="3678"/>
              <a:ext cx="264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name="" r:id="rId9" imgW="127000" imgH="202565" progId="Equation.3">
                      <p:embed/>
                    </p:oleObj>
                  </mc:Choice>
                  <mc:Fallback>
                    <p:oleObj name="" r:id="rId9" imgW="127000" imgH="202565" progId="Equation.3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248" y="3678"/>
                            <a:ext cx="264" cy="26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19" name="组合 8214"/>
            <p:cNvGrpSpPr/>
            <p:nvPr/>
          </p:nvGrpSpPr>
          <p:grpSpPr>
            <a:xfrm>
              <a:off x="11520" y="3807"/>
              <a:ext cx="660" cy="3942"/>
              <a:chOff x="4608" y="2304"/>
              <a:chExt cx="264" cy="1577"/>
            </a:xfrm>
          </p:grpSpPr>
          <p:sp>
            <p:nvSpPr>
              <p:cNvPr id="4120" name="直接连接符 8215"/>
              <p:cNvSpPr/>
              <p:nvPr/>
            </p:nvSpPr>
            <p:spPr>
              <a:xfrm>
                <a:off x="4704" y="2304"/>
                <a:ext cx="0" cy="1392"/>
              </a:xfrm>
              <a:prstGeom prst="line">
                <a:avLst/>
              </a:prstGeom>
              <a:ln w="9525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4121" name="对象 8216"/>
              <p:cNvGraphicFramePr/>
              <p:nvPr/>
            </p:nvGraphicFramePr>
            <p:xfrm>
              <a:off x="4608" y="3696"/>
              <a:ext cx="264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name="" r:id="rId11" imgW="127000" imgH="139700" progId="Equation.3">
                      <p:embed/>
                    </p:oleObj>
                  </mc:Choice>
                  <mc:Fallback>
                    <p:oleObj name="" r:id="rId11" imgW="127000" imgH="139700" progId="Equation.3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608" y="3696"/>
                            <a:ext cx="264" cy="1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8" name="对象 9217"/>
          <p:cNvGraphicFramePr/>
          <p:nvPr/>
        </p:nvGraphicFramePr>
        <p:xfrm>
          <a:off x="317500" y="1984852"/>
          <a:ext cx="8509000" cy="259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3403600" imgH="1104900" progId="Equation.3">
                  <p:embed/>
                </p:oleObj>
              </mc:Choice>
              <mc:Fallback>
                <p:oleObj name="" r:id="rId1" imgW="3403600" imgH="1104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7500" y="1984852"/>
                        <a:ext cx="8509000" cy="2595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2" name="对象 10241"/>
          <p:cNvGraphicFramePr/>
          <p:nvPr/>
        </p:nvGraphicFramePr>
        <p:xfrm>
          <a:off x="99378" y="667544"/>
          <a:ext cx="7318375" cy="60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2844800" imgH="241300" progId="Equation.3">
                  <p:embed/>
                </p:oleObj>
              </mc:Choice>
              <mc:Fallback>
                <p:oleObj name="" r:id="rId1" imgW="2844800" imgH="2413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378" y="667544"/>
                        <a:ext cx="7318375" cy="602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对象 10242"/>
          <p:cNvGraphicFramePr/>
          <p:nvPr/>
        </p:nvGraphicFramePr>
        <p:xfrm>
          <a:off x="342265" y="1961833"/>
          <a:ext cx="879633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3449955" imgH="215900" progId="Equation.3">
                  <p:embed/>
                </p:oleObj>
              </mc:Choice>
              <mc:Fallback>
                <p:oleObj name="" r:id="rId3" imgW="3449955" imgH="2159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265" y="1961833"/>
                        <a:ext cx="8796338" cy="534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对象 10243"/>
          <p:cNvGraphicFramePr/>
          <p:nvPr/>
        </p:nvGraphicFramePr>
        <p:xfrm>
          <a:off x="432753" y="1410970"/>
          <a:ext cx="71056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3031490" imgH="215900" progId="Equation.3">
                  <p:embed/>
                </p:oleObj>
              </mc:Choice>
              <mc:Fallback>
                <p:oleObj name="" r:id="rId5" imgW="3031490" imgH="2159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753" y="1410970"/>
                        <a:ext cx="710565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6" name="组合 10245"/>
          <p:cNvGrpSpPr/>
          <p:nvPr/>
        </p:nvGrpSpPr>
        <p:grpSpPr>
          <a:xfrm>
            <a:off x="5160963" y="3027363"/>
            <a:ext cx="3581400" cy="3276600"/>
            <a:chOff x="3216" y="1296"/>
            <a:chExt cx="2256" cy="2064"/>
          </a:xfrm>
        </p:grpSpPr>
        <p:sp>
          <p:nvSpPr>
            <p:cNvPr id="6149" name="直接连接符 10246"/>
            <p:cNvSpPr/>
            <p:nvPr/>
          </p:nvSpPr>
          <p:spPr>
            <a:xfrm>
              <a:off x="3216" y="2544"/>
              <a:ext cx="22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50" name="直接连接符 10247"/>
            <p:cNvSpPr/>
            <p:nvPr/>
          </p:nvSpPr>
          <p:spPr>
            <a:xfrm flipH="1" flipV="1">
              <a:off x="3888" y="1465"/>
              <a:ext cx="0" cy="18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6151" name="文本框 10248"/>
            <p:cNvSpPr txBox="1"/>
            <p:nvPr/>
          </p:nvSpPr>
          <p:spPr>
            <a:xfrm>
              <a:off x="3696" y="2448"/>
              <a:ext cx="17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2" name="文本框 10249"/>
            <p:cNvSpPr txBox="1"/>
            <p:nvPr/>
          </p:nvSpPr>
          <p:spPr>
            <a:xfrm>
              <a:off x="5302" y="2448"/>
              <a:ext cx="17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3" name="文本框 10250"/>
            <p:cNvSpPr txBox="1"/>
            <p:nvPr/>
          </p:nvSpPr>
          <p:spPr>
            <a:xfrm>
              <a:off x="3924" y="1296"/>
              <a:ext cx="17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252" name="组合 10251"/>
          <p:cNvGrpSpPr/>
          <p:nvPr/>
        </p:nvGrpSpPr>
        <p:grpSpPr>
          <a:xfrm>
            <a:off x="6227763" y="3789363"/>
            <a:ext cx="1981200" cy="1219200"/>
            <a:chOff x="3648" y="2448"/>
            <a:chExt cx="1248" cy="768"/>
          </a:xfrm>
        </p:grpSpPr>
        <p:sp>
          <p:nvSpPr>
            <p:cNvPr id="6155" name="任意多边形 10252"/>
            <p:cNvSpPr/>
            <p:nvPr/>
          </p:nvSpPr>
          <p:spPr>
            <a:xfrm>
              <a:off x="4176" y="2544"/>
              <a:ext cx="672" cy="672"/>
            </a:xfrm>
            <a:custGeom>
              <a:avLst/>
              <a:gdLst/>
              <a:ahLst/>
              <a:cxnLst/>
              <a:pathLst>
                <a:path w="672" h="672">
                  <a:moveTo>
                    <a:pt x="0" y="672"/>
                  </a:moveTo>
                  <a:cubicBezTo>
                    <a:pt x="20" y="572"/>
                    <a:pt x="40" y="472"/>
                    <a:pt x="96" y="384"/>
                  </a:cubicBezTo>
                  <a:cubicBezTo>
                    <a:pt x="152" y="296"/>
                    <a:pt x="264" y="200"/>
                    <a:pt x="336" y="144"/>
                  </a:cubicBezTo>
                  <a:cubicBezTo>
                    <a:pt x="408" y="88"/>
                    <a:pt x="472" y="72"/>
                    <a:pt x="528" y="48"/>
                  </a:cubicBezTo>
                  <a:cubicBezTo>
                    <a:pt x="584" y="24"/>
                    <a:pt x="648" y="8"/>
                    <a:pt x="67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56" name="直接连接符 10253"/>
            <p:cNvSpPr/>
            <p:nvPr/>
          </p:nvSpPr>
          <p:spPr>
            <a:xfrm flipV="1">
              <a:off x="3648" y="2448"/>
              <a:ext cx="1248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7" name="直接连接符 10254"/>
            <p:cNvSpPr/>
            <p:nvPr/>
          </p:nvSpPr>
          <p:spPr>
            <a:xfrm>
              <a:off x="3840" y="3072"/>
              <a:ext cx="144" cy="144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8" name="直接连接符 10255"/>
            <p:cNvSpPr/>
            <p:nvPr/>
          </p:nvSpPr>
          <p:spPr>
            <a:xfrm>
              <a:off x="4080" y="2928"/>
              <a:ext cx="144" cy="144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9" name="直接连接符 10256"/>
            <p:cNvSpPr/>
            <p:nvPr/>
          </p:nvSpPr>
          <p:spPr>
            <a:xfrm>
              <a:off x="3984" y="3024"/>
              <a:ext cx="192" cy="144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60" name="直接连接符 10257"/>
            <p:cNvSpPr/>
            <p:nvPr/>
          </p:nvSpPr>
          <p:spPr>
            <a:xfrm>
              <a:off x="4224" y="2880"/>
              <a:ext cx="48" cy="48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10259" name="对象 10258"/>
          <p:cNvGraphicFramePr/>
          <p:nvPr/>
        </p:nvGraphicFramePr>
        <p:xfrm>
          <a:off x="342265" y="3729355"/>
          <a:ext cx="54895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1828165" imgH="393700" progId="Equation.3">
                  <p:embed/>
                </p:oleObj>
              </mc:Choice>
              <mc:Fallback>
                <p:oleObj name="" r:id="rId7" imgW="1828165" imgH="3937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265" y="3729355"/>
                        <a:ext cx="5489575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6" name="对象 11265"/>
          <p:cNvGraphicFramePr/>
          <p:nvPr/>
        </p:nvGraphicFramePr>
        <p:xfrm>
          <a:off x="228918" y="228600"/>
          <a:ext cx="8381365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3594100" imgH="1193800" progId="Equation.3">
                  <p:embed/>
                </p:oleObj>
              </mc:Choice>
              <mc:Fallback>
                <p:oleObj name="" r:id="rId1" imgW="3594100" imgH="1193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918" y="228600"/>
                        <a:ext cx="8381365" cy="280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7" name="组合 11266"/>
          <p:cNvGrpSpPr/>
          <p:nvPr/>
        </p:nvGrpSpPr>
        <p:grpSpPr>
          <a:xfrm>
            <a:off x="2207578" y="2852738"/>
            <a:ext cx="3886200" cy="3505200"/>
            <a:chOff x="3312" y="432"/>
            <a:chExt cx="2448" cy="2208"/>
          </a:xfrm>
        </p:grpSpPr>
        <p:sp>
          <p:nvSpPr>
            <p:cNvPr id="7171" name="直接连接符 11267"/>
            <p:cNvSpPr/>
            <p:nvPr/>
          </p:nvSpPr>
          <p:spPr>
            <a:xfrm flipV="1">
              <a:off x="3312" y="2160"/>
              <a:ext cx="24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72" name="直接连接符 11268"/>
            <p:cNvSpPr/>
            <p:nvPr/>
          </p:nvSpPr>
          <p:spPr>
            <a:xfrm flipV="1">
              <a:off x="3792" y="480"/>
              <a:ext cx="0" cy="21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73" name="任意多边形 11269"/>
            <p:cNvSpPr/>
            <p:nvPr/>
          </p:nvSpPr>
          <p:spPr>
            <a:xfrm flipV="1">
              <a:off x="3792" y="1008"/>
              <a:ext cx="1008" cy="1200"/>
            </a:xfrm>
            <a:custGeom>
              <a:avLst/>
              <a:gdLst/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4" name="直接连接符 11270"/>
            <p:cNvSpPr/>
            <p:nvPr/>
          </p:nvSpPr>
          <p:spPr>
            <a:xfrm flipH="1">
              <a:off x="4752" y="1056"/>
              <a:ext cx="48" cy="11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5" name="直接连接符 11271"/>
            <p:cNvSpPr/>
            <p:nvPr/>
          </p:nvSpPr>
          <p:spPr>
            <a:xfrm flipV="1">
              <a:off x="3792" y="1632"/>
              <a:ext cx="1008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7176" name="对象 11272"/>
            <p:cNvGraphicFramePr/>
            <p:nvPr/>
          </p:nvGraphicFramePr>
          <p:xfrm>
            <a:off x="4021" y="1756"/>
            <a:ext cx="251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3" imgW="152400" imgH="215900" progId="Equation.3">
                    <p:embed/>
                  </p:oleObj>
                </mc:Choice>
                <mc:Fallback>
                  <p:oleObj name="" r:id="rId3" imgW="152400" imgH="2159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21" y="1756"/>
                          <a:ext cx="251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对象 11273"/>
            <p:cNvGraphicFramePr/>
            <p:nvPr/>
          </p:nvGraphicFramePr>
          <p:xfrm>
            <a:off x="4529" y="1344"/>
            <a:ext cx="271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5" imgW="165100" imgH="215900" progId="Equation.3">
                    <p:embed/>
                  </p:oleObj>
                </mc:Choice>
                <mc:Fallback>
                  <p:oleObj name="" r:id="rId5" imgW="165100" imgH="2159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29" y="1344"/>
                          <a:ext cx="271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对象 11274"/>
            <p:cNvGraphicFramePr/>
            <p:nvPr/>
          </p:nvGraphicFramePr>
          <p:xfrm>
            <a:off x="3623" y="2208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7" imgW="127000" imgH="139700" progId="Equation.3">
                    <p:embed/>
                  </p:oleObj>
                </mc:Choice>
                <mc:Fallback>
                  <p:oleObj name="" r:id="rId7" imgW="127000" imgH="1397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23" y="2208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对象 11275"/>
            <p:cNvGraphicFramePr/>
            <p:nvPr/>
          </p:nvGraphicFramePr>
          <p:xfrm>
            <a:off x="5520" y="2208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9" imgW="127000" imgH="139700" progId="Equation.3">
                    <p:embed/>
                  </p:oleObj>
                </mc:Choice>
                <mc:Fallback>
                  <p:oleObj name="" r:id="rId9" imgW="127000" imgH="1397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520" y="2208"/>
                          <a:ext cx="212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对象 11276"/>
            <p:cNvGraphicFramePr/>
            <p:nvPr/>
          </p:nvGraphicFramePr>
          <p:xfrm>
            <a:off x="3543" y="432"/>
            <a:ext cx="24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1" imgW="139700" imgH="165100" progId="Equation.3">
                    <p:embed/>
                  </p:oleObj>
                </mc:Choice>
                <mc:Fallback>
                  <p:oleObj name="" r:id="rId11" imgW="139700" imgH="1651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43" y="432"/>
                          <a:ext cx="249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1" name="对象 11277"/>
            <p:cNvGraphicFramePr/>
            <p:nvPr/>
          </p:nvGraphicFramePr>
          <p:xfrm>
            <a:off x="4718" y="2160"/>
            <a:ext cx="13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3" imgW="88265" imgH="164465" progId="Equation.3">
                    <p:embed/>
                  </p:oleObj>
                </mc:Choice>
                <mc:Fallback>
                  <p:oleObj name="" r:id="rId13" imgW="88265" imgH="164465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718" y="2160"/>
                          <a:ext cx="130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直接连接符 11278"/>
            <p:cNvSpPr/>
            <p:nvPr/>
          </p:nvSpPr>
          <p:spPr>
            <a:xfrm flipH="1">
              <a:off x="4272" y="1872"/>
              <a:ext cx="96" cy="192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3" name="直接连接符 11279"/>
            <p:cNvSpPr/>
            <p:nvPr/>
          </p:nvSpPr>
          <p:spPr>
            <a:xfrm flipH="1">
              <a:off x="4128" y="1968"/>
              <a:ext cx="96" cy="192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4" name="直接连接符 11280"/>
            <p:cNvSpPr/>
            <p:nvPr/>
          </p:nvSpPr>
          <p:spPr>
            <a:xfrm flipH="1">
              <a:off x="3984" y="2016"/>
              <a:ext cx="96" cy="192"/>
            </a:xfrm>
            <a:prstGeom prst="line">
              <a:avLst/>
            </a:prstGeom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5" name="直接连接符 11281"/>
            <p:cNvSpPr/>
            <p:nvPr/>
          </p:nvSpPr>
          <p:spPr>
            <a:xfrm>
              <a:off x="4704" y="1488"/>
              <a:ext cx="96" cy="192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6" name="直接连接符 11282"/>
            <p:cNvSpPr/>
            <p:nvPr/>
          </p:nvSpPr>
          <p:spPr>
            <a:xfrm>
              <a:off x="4656" y="1632"/>
              <a:ext cx="48" cy="96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87" name="直接连接符 11283"/>
            <p:cNvSpPr/>
            <p:nvPr/>
          </p:nvSpPr>
          <p:spPr>
            <a:xfrm>
              <a:off x="4752" y="1392"/>
              <a:ext cx="48" cy="96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0" name="对象 12289"/>
          <p:cNvGraphicFramePr/>
          <p:nvPr/>
        </p:nvGraphicFramePr>
        <p:xfrm>
          <a:off x="131763" y="1198404"/>
          <a:ext cx="8880475" cy="3764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3213100" imgH="1600200" progId="Equation.3">
                  <p:embed/>
                </p:oleObj>
              </mc:Choice>
              <mc:Fallback>
                <p:oleObj name="" r:id="rId1" imgW="3213100" imgH="1600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1763" y="1198404"/>
                        <a:ext cx="8880475" cy="3764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1" name="对象 12290"/>
          <p:cNvGraphicFramePr/>
          <p:nvPr/>
        </p:nvGraphicFramePr>
        <p:xfrm>
          <a:off x="298768" y="1148080"/>
          <a:ext cx="8545195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3556000" imgH="965200" progId="Equation.3">
                  <p:embed/>
                </p:oleObj>
              </mc:Choice>
              <mc:Fallback>
                <p:oleObj name="" r:id="rId1" imgW="3556000" imgH="965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768" y="1148080"/>
                        <a:ext cx="8545195" cy="227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12291"/>
          <p:cNvGraphicFramePr/>
          <p:nvPr/>
        </p:nvGraphicFramePr>
        <p:xfrm>
          <a:off x="1144588" y="3827463"/>
          <a:ext cx="68548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2335530" imgH="330200" progId="Equation.3">
                  <p:embed/>
                </p:oleObj>
              </mc:Choice>
              <mc:Fallback>
                <p:oleObj name="" r:id="rId3" imgW="2335530" imgH="330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588" y="3827463"/>
                        <a:ext cx="6854825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演示</Application>
  <PresentationFormat>在屏幕上显示</PresentationFormat>
  <Paragraphs>6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10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默认设计模板</vt:lpstr>
      <vt:lpstr>1_默认设计模板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jsgui</dc:creator>
  <cp:lastModifiedBy>j s g</cp:lastModifiedBy>
  <cp:revision>28</cp:revision>
  <dcterms:created xsi:type="dcterms:W3CDTF">2008-12-09T23:46:00Z</dcterms:created>
  <dcterms:modified xsi:type="dcterms:W3CDTF">2020-12-23T14:59:48Z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  <property fmtid="{D5CDD505-2E9C-101B-9397-08002B2CF9AE}" pid="3" name="KSORubyTemplateID">
    <vt:lpwstr>13</vt:lpwstr>
  </property>
</Properties>
</file>