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0" r:id="rId3"/>
    <p:sldId id="311" r:id="rId4"/>
    <p:sldId id="300" r:id="rId5"/>
    <p:sldId id="278" r:id="rId6"/>
    <p:sldId id="279" r:id="rId7"/>
    <p:sldId id="281" r:id="rId8"/>
    <p:sldId id="282" r:id="rId9"/>
    <p:sldId id="289" r:id="rId10"/>
    <p:sldId id="286" r:id="rId11"/>
    <p:sldId id="309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9"/>
    <p:restoredTop sz="94590"/>
  </p:normalViewPr>
  <p:slideViewPr>
    <p:cSldViewPr showGuides="1">
      <p:cViewPr varScale="1">
        <p:scale>
          <a:sx n="58" d="100"/>
          <a:sy n="58" d="100"/>
        </p:scale>
        <p:origin x="-14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6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14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0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5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0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40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21" name="对象 9220"/>
          <p:cNvGraphicFramePr/>
          <p:nvPr/>
        </p:nvGraphicFramePr>
        <p:xfrm>
          <a:off x="630714" y="1517174"/>
          <a:ext cx="7390765" cy="113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946400" imgH="457200" progId="Equation.3">
                  <p:embed/>
                </p:oleObj>
              </mc:Choice>
              <mc:Fallback>
                <p:oleObj name="" r:id="rId1" imgW="29464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0714" y="1517174"/>
                        <a:ext cx="7390765" cy="1136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9222"/>
          <p:cNvGraphicFramePr/>
          <p:nvPr/>
        </p:nvGraphicFramePr>
        <p:xfrm>
          <a:off x="539115" y="3935254"/>
          <a:ext cx="8274685" cy="120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3086100" imgH="457200" progId="Equation.3">
                  <p:embed/>
                </p:oleObj>
              </mc:Choice>
              <mc:Fallback>
                <p:oleObj name="" r:id="rId3" imgW="3086100" imgH="457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115" y="3935254"/>
                        <a:ext cx="8274685" cy="1207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538798" y="503079"/>
          <a:ext cx="1085215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393700" imgH="203200" progId="Equation.3">
                  <p:embed/>
                </p:oleObj>
              </mc:Choice>
              <mc:Fallback>
                <p:oleObj name="" r:id="rId5" imgW="393700" imgH="203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798" y="503079"/>
                        <a:ext cx="1085215" cy="585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45" name="对象 35844"/>
          <p:cNvGraphicFramePr/>
          <p:nvPr/>
        </p:nvGraphicFramePr>
        <p:xfrm>
          <a:off x="263208" y="764223"/>
          <a:ext cx="8849995" cy="153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3657600" imgH="634365" progId="Equation.3">
                  <p:embed/>
                </p:oleObj>
              </mc:Choice>
              <mc:Fallback>
                <p:oleObj name="" r:id="rId1" imgW="3657600" imgH="6343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208" y="764223"/>
                        <a:ext cx="8849995" cy="1534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对象 7170"/>
          <p:cNvGraphicFramePr/>
          <p:nvPr/>
        </p:nvGraphicFramePr>
        <p:xfrm>
          <a:off x="331311" y="3380581"/>
          <a:ext cx="7754620" cy="245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225800" imgH="1041400" progId="Equation.3">
                  <p:embed/>
                </p:oleObj>
              </mc:Choice>
              <mc:Fallback>
                <p:oleObj name="" r:id="rId3" imgW="3225800" imgH="1041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311" y="3380581"/>
                        <a:ext cx="7754620" cy="2452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4" name="对象 10243"/>
          <p:cNvGraphicFramePr/>
          <p:nvPr/>
        </p:nvGraphicFramePr>
        <p:xfrm>
          <a:off x="817563" y="3729514"/>
          <a:ext cx="7198995" cy="188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2247900" imgH="762000" progId="Equation.3">
                  <p:embed/>
                </p:oleObj>
              </mc:Choice>
              <mc:Fallback>
                <p:oleObj name="" r:id="rId1" imgW="2247900" imgH="762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7563" y="3729514"/>
                        <a:ext cx="7198995" cy="1888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7868" y="1396683"/>
          <a:ext cx="8141335" cy="125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454400" imgH="533400" progId="Equation.KSEE3">
                  <p:embed/>
                </p:oleObj>
              </mc:Choice>
              <mc:Fallback>
                <p:oleObj name="" r:id="rId3" imgW="3454400" imgH="533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868" y="1396683"/>
                        <a:ext cx="8141335" cy="1257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8" name="对象 16387"/>
          <p:cNvGraphicFramePr/>
          <p:nvPr/>
        </p:nvGraphicFramePr>
        <p:xfrm>
          <a:off x="3408363" y="398463"/>
          <a:ext cx="15128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47065" imgH="203200" progId="Equation.3">
                  <p:embed/>
                </p:oleObj>
              </mc:Choice>
              <mc:Fallback>
                <p:oleObj name="" r:id="rId1" imgW="647065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8363" y="398463"/>
                        <a:ext cx="1512887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16388"/>
          <p:cNvGraphicFramePr/>
          <p:nvPr/>
        </p:nvGraphicFramePr>
        <p:xfrm>
          <a:off x="949325" y="1133475"/>
          <a:ext cx="25257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079500" imgH="457200" progId="Equation.3">
                  <p:embed/>
                </p:oleObj>
              </mc:Choice>
              <mc:Fallback>
                <p:oleObj name="" r:id="rId3" imgW="1079500" imgH="457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9325" y="1133475"/>
                        <a:ext cx="2525713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16389"/>
          <p:cNvGraphicFramePr/>
          <p:nvPr/>
        </p:nvGraphicFramePr>
        <p:xfrm>
          <a:off x="4802188" y="1222375"/>
          <a:ext cx="18383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787400" imgH="419100" progId="Equation.3">
                  <p:embed/>
                </p:oleObj>
              </mc:Choice>
              <mc:Fallback>
                <p:oleObj name="" r:id="rId5" imgW="787400" imgH="419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2188" y="1222375"/>
                        <a:ext cx="1838325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16390"/>
          <p:cNvGraphicFramePr/>
          <p:nvPr/>
        </p:nvGraphicFramePr>
        <p:xfrm>
          <a:off x="949325" y="2653030"/>
          <a:ext cx="23145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989965" imgH="279400" progId="Equation.3">
                  <p:embed/>
                </p:oleObj>
              </mc:Choice>
              <mc:Fallback>
                <p:oleObj name="" r:id="rId7" imgW="989965" imgH="279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9325" y="2653030"/>
                        <a:ext cx="2314575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16391"/>
          <p:cNvGraphicFramePr/>
          <p:nvPr/>
        </p:nvGraphicFramePr>
        <p:xfrm>
          <a:off x="4863465" y="2540635"/>
          <a:ext cx="160178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685800" imgH="292100" progId="Equation.3">
                  <p:embed/>
                </p:oleObj>
              </mc:Choice>
              <mc:Fallback>
                <p:oleObj name="" r:id="rId9" imgW="685800" imgH="292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3465" y="2540635"/>
                        <a:ext cx="1601788" cy="66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对象 37906"/>
          <p:cNvGraphicFramePr/>
          <p:nvPr/>
        </p:nvGraphicFramePr>
        <p:xfrm>
          <a:off x="961866" y="3666014"/>
          <a:ext cx="2934970" cy="85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1435100" imgH="393700" progId="Equation.3">
                  <p:embed/>
                </p:oleObj>
              </mc:Choice>
              <mc:Fallback>
                <p:oleObj name="" r:id="rId11" imgW="1435100" imgH="393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1866" y="3666014"/>
                        <a:ext cx="2934970" cy="858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850606" y="3665855"/>
          <a:ext cx="2466975" cy="94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1206500" imgH="431800" progId="Equation.3">
                  <p:embed/>
                </p:oleObj>
              </mc:Choice>
              <mc:Fallback>
                <p:oleObj name="" r:id="rId13" imgW="12065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50606" y="3665855"/>
                        <a:ext cx="2466975" cy="944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017111" y="5048885"/>
          <a:ext cx="2389505" cy="94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5" imgW="1168400" imgH="431800" progId="Equation.3">
                  <p:embed/>
                </p:oleObj>
              </mc:Choice>
              <mc:Fallback>
                <p:oleObj name="" r:id="rId15" imgW="11684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17111" y="5048885"/>
                        <a:ext cx="2389505" cy="944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对象 36870"/>
          <p:cNvGraphicFramePr/>
          <p:nvPr/>
        </p:nvGraphicFramePr>
        <p:xfrm>
          <a:off x="4933316" y="4953953"/>
          <a:ext cx="213106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7" imgW="1041400" imgH="419100" progId="Equation.3">
                  <p:embed/>
                </p:oleObj>
              </mc:Choice>
              <mc:Fallback>
                <p:oleObj name="" r:id="rId17" imgW="1041400" imgH="4191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33316" y="4953953"/>
                        <a:ext cx="213106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3" name="对象 25602"/>
          <p:cNvGraphicFramePr/>
          <p:nvPr/>
        </p:nvGraphicFramePr>
        <p:xfrm>
          <a:off x="50800" y="266700"/>
          <a:ext cx="2324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799465" imgH="203200" progId="Equation.3">
                  <p:embed/>
                </p:oleObj>
              </mc:Choice>
              <mc:Fallback>
                <p:oleObj name="" r:id="rId1" imgW="799465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800" y="266700"/>
                        <a:ext cx="23241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25603"/>
          <p:cNvGraphicFramePr/>
          <p:nvPr/>
        </p:nvGraphicFramePr>
        <p:xfrm>
          <a:off x="309563" y="906463"/>
          <a:ext cx="79200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3060065" imgH="330200" progId="Equation.3">
                  <p:embed/>
                </p:oleObj>
              </mc:Choice>
              <mc:Fallback>
                <p:oleObj name="" r:id="rId3" imgW="3060065" imgH="330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563" y="906463"/>
                        <a:ext cx="7920037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25604"/>
          <p:cNvGraphicFramePr/>
          <p:nvPr/>
        </p:nvGraphicFramePr>
        <p:xfrm>
          <a:off x="630238" y="1789113"/>
          <a:ext cx="26066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1041400" imgH="215900" progId="Equation.3">
                  <p:embed/>
                </p:oleObj>
              </mc:Choice>
              <mc:Fallback>
                <p:oleObj name="" r:id="rId5" imgW="1041400" imgH="215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238" y="1789113"/>
                        <a:ext cx="2606675" cy="45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25605"/>
          <p:cNvGraphicFramePr/>
          <p:nvPr/>
        </p:nvGraphicFramePr>
        <p:xfrm>
          <a:off x="630238" y="2473325"/>
          <a:ext cx="3784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1574800" imgH="215900" progId="Equation.3">
                  <p:embed/>
                </p:oleObj>
              </mc:Choice>
              <mc:Fallback>
                <p:oleObj name="" r:id="rId7" imgW="1574800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238" y="2473325"/>
                        <a:ext cx="3784600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25606"/>
          <p:cNvGraphicFramePr/>
          <p:nvPr/>
        </p:nvGraphicFramePr>
        <p:xfrm>
          <a:off x="4373563" y="1787525"/>
          <a:ext cx="38941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1193800" imgH="215900" progId="Equation.3">
                  <p:embed/>
                </p:oleObj>
              </mc:Choice>
              <mc:Fallback>
                <p:oleObj name="" r:id="rId9" imgW="1193800" imgH="2159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73563" y="1787525"/>
                        <a:ext cx="3894137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对象 25607"/>
          <p:cNvGraphicFramePr/>
          <p:nvPr/>
        </p:nvGraphicFramePr>
        <p:xfrm>
          <a:off x="4375150" y="2473325"/>
          <a:ext cx="42894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1612900" imgH="215900" progId="Equation.3">
                  <p:embed/>
                </p:oleObj>
              </mc:Choice>
              <mc:Fallback>
                <p:oleObj name="" r:id="rId11" imgW="1612900" imgH="215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5150" y="2473325"/>
                        <a:ext cx="4289425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对象 25608"/>
          <p:cNvGraphicFramePr/>
          <p:nvPr/>
        </p:nvGraphicFramePr>
        <p:xfrm>
          <a:off x="309563" y="3495675"/>
          <a:ext cx="83026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3" imgW="3302000" imgH="558800" progId="Equation.3">
                  <p:embed/>
                </p:oleObj>
              </mc:Choice>
              <mc:Fallback>
                <p:oleObj name="" r:id="rId13" imgW="3302000" imgH="558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9563" y="3495675"/>
                        <a:ext cx="8302625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对象 25609"/>
          <p:cNvGraphicFramePr/>
          <p:nvPr/>
        </p:nvGraphicFramePr>
        <p:xfrm>
          <a:off x="771525" y="4960938"/>
          <a:ext cx="534828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5" imgW="1981200" imgH="609600" progId="Equation.3">
                  <p:embed/>
                </p:oleObj>
              </mc:Choice>
              <mc:Fallback>
                <p:oleObj name="" r:id="rId15" imgW="1981200" imgH="609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1525" y="4960938"/>
                        <a:ext cx="5348288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30" name="对象 26629"/>
          <p:cNvGraphicFramePr/>
          <p:nvPr/>
        </p:nvGraphicFramePr>
        <p:xfrm>
          <a:off x="304800" y="304800"/>
          <a:ext cx="76152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249930" imgH="381000" progId="Equation.3">
                  <p:embed/>
                </p:oleObj>
              </mc:Choice>
              <mc:Fallback>
                <p:oleObj name="" r:id="rId1" imgW="3249930" imgH="381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304800"/>
                        <a:ext cx="761523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对象 26630"/>
          <p:cNvGraphicFramePr/>
          <p:nvPr/>
        </p:nvGraphicFramePr>
        <p:xfrm>
          <a:off x="762000" y="1371600"/>
          <a:ext cx="769620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3479800" imgH="457200" progId="Equation.3">
                  <p:embed/>
                </p:oleObj>
              </mc:Choice>
              <mc:Fallback>
                <p:oleObj name="" r:id="rId3" imgW="3479800" imgH="457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371600"/>
                        <a:ext cx="7696200" cy="1068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对象 26631"/>
          <p:cNvGraphicFramePr/>
          <p:nvPr/>
        </p:nvGraphicFramePr>
        <p:xfrm>
          <a:off x="468313" y="3068638"/>
          <a:ext cx="66278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2322830" imgH="330200" progId="Equation.3">
                  <p:embed/>
                </p:oleObj>
              </mc:Choice>
              <mc:Fallback>
                <p:oleObj name="" r:id="rId5" imgW="2322830" imgH="330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3068638"/>
                        <a:ext cx="6627812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对象 26632"/>
          <p:cNvGraphicFramePr/>
          <p:nvPr/>
        </p:nvGraphicFramePr>
        <p:xfrm>
          <a:off x="684213" y="4076700"/>
          <a:ext cx="1981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685800" imgH="228600" progId="Equation.3">
                  <p:embed/>
                </p:oleObj>
              </mc:Choice>
              <mc:Fallback>
                <p:oleObj name="" r:id="rId7" imgW="685800" imgH="228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4076700"/>
                        <a:ext cx="19812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对象 26633"/>
          <p:cNvGraphicFramePr/>
          <p:nvPr/>
        </p:nvGraphicFramePr>
        <p:xfrm>
          <a:off x="4356100" y="4149725"/>
          <a:ext cx="23844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825500" imgH="228600" progId="Equation.3">
                  <p:embed/>
                </p:oleObj>
              </mc:Choice>
              <mc:Fallback>
                <p:oleObj name="" r:id="rId9" imgW="825500" imgH="228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56100" y="4149725"/>
                        <a:ext cx="238442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对象 26634"/>
          <p:cNvGraphicFramePr/>
          <p:nvPr/>
        </p:nvGraphicFramePr>
        <p:xfrm>
          <a:off x="671513" y="4906963"/>
          <a:ext cx="22383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774065" imgH="228600" progId="Equation.3">
                  <p:embed/>
                </p:oleObj>
              </mc:Choice>
              <mc:Fallback>
                <p:oleObj name="" r:id="rId11" imgW="774065" imgH="228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1513" y="4906963"/>
                        <a:ext cx="223837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对象 26635"/>
          <p:cNvGraphicFramePr/>
          <p:nvPr/>
        </p:nvGraphicFramePr>
        <p:xfrm>
          <a:off x="4429125" y="4830763"/>
          <a:ext cx="26431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3" imgW="914400" imgH="228600" progId="Equation.3">
                  <p:embed/>
                </p:oleObj>
              </mc:Choice>
              <mc:Fallback>
                <p:oleObj name="" r:id="rId13" imgW="914400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29125" y="4830763"/>
                        <a:ext cx="2643188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84" name="对象 28683"/>
          <p:cNvGraphicFramePr/>
          <p:nvPr/>
        </p:nvGraphicFramePr>
        <p:xfrm>
          <a:off x="228600" y="620713"/>
          <a:ext cx="89154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3441700" imgH="939800" progId="Equation.3">
                  <p:embed/>
                </p:oleObj>
              </mc:Choice>
              <mc:Fallback>
                <p:oleObj name="" r:id="rId1" imgW="3441700" imgH="939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620713"/>
                        <a:ext cx="8915400" cy="214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对象 28684"/>
          <p:cNvGraphicFramePr/>
          <p:nvPr/>
        </p:nvGraphicFramePr>
        <p:xfrm>
          <a:off x="684213" y="3141663"/>
          <a:ext cx="24352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939165" imgH="203200" progId="Equation.3">
                  <p:embed/>
                </p:oleObj>
              </mc:Choice>
              <mc:Fallback>
                <p:oleObj name="" r:id="rId3" imgW="939165" imgH="203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3141663"/>
                        <a:ext cx="2435225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对象 28685"/>
          <p:cNvGraphicFramePr/>
          <p:nvPr/>
        </p:nvGraphicFramePr>
        <p:xfrm>
          <a:off x="4787900" y="3068638"/>
          <a:ext cx="24352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939165" imgH="203200" progId="Equation.3">
                  <p:embed/>
                </p:oleObj>
              </mc:Choice>
              <mc:Fallback>
                <p:oleObj name="" r:id="rId5" imgW="939165" imgH="203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7900" y="3068638"/>
                        <a:ext cx="2435225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对象 28686"/>
          <p:cNvGraphicFramePr/>
          <p:nvPr/>
        </p:nvGraphicFramePr>
        <p:xfrm>
          <a:off x="669925" y="4176713"/>
          <a:ext cx="24685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951865" imgH="203200" progId="Equation.3">
                  <p:embed/>
                </p:oleObj>
              </mc:Choice>
              <mc:Fallback>
                <p:oleObj name="" r:id="rId7" imgW="951865" imgH="203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925" y="4176713"/>
                        <a:ext cx="2468563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对象 28687"/>
          <p:cNvGraphicFramePr/>
          <p:nvPr/>
        </p:nvGraphicFramePr>
        <p:xfrm>
          <a:off x="4816475" y="4252913"/>
          <a:ext cx="24368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9" imgW="939165" imgH="203200" progId="Equation.3">
                  <p:embed/>
                </p:oleObj>
              </mc:Choice>
              <mc:Fallback>
                <p:oleObj name="" r:id="rId9" imgW="939165" imgH="203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16475" y="4252913"/>
                        <a:ext cx="2436813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9699" name="对象 29698"/>
          <p:cNvGraphicFramePr/>
          <p:nvPr/>
        </p:nvGraphicFramePr>
        <p:xfrm>
          <a:off x="517525" y="927100"/>
          <a:ext cx="6172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2603500" imgH="457200" progId="Equation.3">
                  <p:embed/>
                </p:oleObj>
              </mc:Choice>
              <mc:Fallback>
                <p:oleObj name="" r:id="rId1" imgW="2603500" imgH="457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7525" y="927100"/>
                        <a:ext cx="6172200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29703"/>
          <p:cNvGraphicFramePr/>
          <p:nvPr/>
        </p:nvGraphicFramePr>
        <p:xfrm>
          <a:off x="546100" y="2420938"/>
          <a:ext cx="24336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977900" imgH="457200" progId="Equation.3">
                  <p:embed/>
                </p:oleObj>
              </mc:Choice>
              <mc:Fallback>
                <p:oleObj name="" r:id="rId3" imgW="977900" imgH="457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6100" y="2420938"/>
                        <a:ext cx="2433638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对象 29704"/>
          <p:cNvGraphicFramePr/>
          <p:nvPr/>
        </p:nvGraphicFramePr>
        <p:xfrm>
          <a:off x="590550" y="3706813"/>
          <a:ext cx="6226175" cy="238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2297430" imgH="1091565" progId="Equation.3">
                  <p:embed/>
                </p:oleObj>
              </mc:Choice>
              <mc:Fallback>
                <p:oleObj name="" r:id="rId5" imgW="2297430" imgH="10915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0550" y="3706813"/>
                        <a:ext cx="6226175" cy="2386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对象 29705"/>
          <p:cNvGraphicFramePr/>
          <p:nvPr/>
        </p:nvGraphicFramePr>
        <p:xfrm>
          <a:off x="304800" y="152400"/>
          <a:ext cx="38623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1331595" imgH="215900" progId="Equation.3">
                  <p:embed/>
                </p:oleObj>
              </mc:Choice>
              <mc:Fallback>
                <p:oleObj name="" r:id="rId7" imgW="1331595" imgH="2159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152400"/>
                        <a:ext cx="3862388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对象 29707"/>
          <p:cNvGraphicFramePr/>
          <p:nvPr/>
        </p:nvGraphicFramePr>
        <p:xfrm>
          <a:off x="3797300" y="2246313"/>
          <a:ext cx="3709988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1396365" imgH="444500" progId="Equation.3">
                  <p:embed/>
                </p:oleObj>
              </mc:Choice>
              <mc:Fallback>
                <p:oleObj name="" r:id="rId9" imgW="1396365" imgH="4445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97300" y="2246313"/>
                        <a:ext cx="3709988" cy="1182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867" name="对象 36866"/>
          <p:cNvGraphicFramePr/>
          <p:nvPr/>
        </p:nvGraphicFramePr>
        <p:xfrm>
          <a:off x="4577080" y="690563"/>
          <a:ext cx="265938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181100" imgH="342900" progId="Equation.3">
                  <p:embed/>
                </p:oleObj>
              </mc:Choice>
              <mc:Fallback>
                <p:oleObj name="" r:id="rId1" imgW="1181100" imgH="342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7080" y="690563"/>
                        <a:ext cx="265938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对象 36872"/>
          <p:cNvGraphicFramePr/>
          <p:nvPr/>
        </p:nvGraphicFramePr>
        <p:xfrm>
          <a:off x="483711" y="4797266"/>
          <a:ext cx="7330440" cy="951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2997200" imgH="419100" progId="Equation.3">
                  <p:embed/>
                </p:oleObj>
              </mc:Choice>
              <mc:Fallback>
                <p:oleObj name="" r:id="rId3" imgW="2997200" imgH="4191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711" y="4797266"/>
                        <a:ext cx="7330440" cy="951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对象 36873"/>
          <p:cNvGraphicFramePr/>
          <p:nvPr/>
        </p:nvGraphicFramePr>
        <p:xfrm>
          <a:off x="483712" y="690880"/>
          <a:ext cx="239331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977900" imgH="330200" progId="Equation.3">
                  <p:embed/>
                </p:oleObj>
              </mc:Choice>
              <mc:Fallback>
                <p:oleObj name="" r:id="rId5" imgW="977900" imgH="330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712" y="690880"/>
                        <a:ext cx="2393315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对象 36875"/>
          <p:cNvGraphicFramePr/>
          <p:nvPr/>
        </p:nvGraphicFramePr>
        <p:xfrm>
          <a:off x="492919" y="3500438"/>
          <a:ext cx="59436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2908300" imgH="330200" progId="Equation.3">
                  <p:embed/>
                </p:oleObj>
              </mc:Choice>
              <mc:Fallback>
                <p:oleObj name="" r:id="rId7" imgW="2908300" imgH="330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919" y="3500438"/>
                        <a:ext cx="5943600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对象 36874"/>
          <p:cNvGraphicFramePr/>
          <p:nvPr/>
        </p:nvGraphicFramePr>
        <p:xfrm>
          <a:off x="483870" y="2150904"/>
          <a:ext cx="310451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1371600" imgH="419100" progId="Equation.3">
                  <p:embed/>
                </p:oleObj>
              </mc:Choice>
              <mc:Fallback>
                <p:oleObj name="" r:id="rId9" imgW="1371600" imgH="4191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3870" y="2150904"/>
                        <a:ext cx="310451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3794" name="对象 33793"/>
          <p:cNvGraphicFramePr/>
          <p:nvPr/>
        </p:nvGraphicFramePr>
        <p:xfrm>
          <a:off x="90488" y="238125"/>
          <a:ext cx="92837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3086100" imgH="1193800" progId="Equation.3">
                  <p:embed/>
                </p:oleObj>
              </mc:Choice>
              <mc:Fallback>
                <p:oleObj name="" r:id="rId1" imgW="3086100" imgH="1193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488" y="238125"/>
                        <a:ext cx="9283700" cy="296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对象 36872"/>
          <p:cNvGraphicFramePr/>
          <p:nvPr/>
        </p:nvGraphicFramePr>
        <p:xfrm>
          <a:off x="194310" y="4130040"/>
          <a:ext cx="8387715" cy="165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3314700" imgH="634365" progId="Equation.3">
                  <p:embed/>
                </p:oleObj>
              </mc:Choice>
              <mc:Fallback>
                <p:oleObj name="" r:id="rId3" imgW="3314700" imgH="63436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310" y="4130040"/>
                        <a:ext cx="8387715" cy="1651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在屏幕上显示</PresentationFormat>
  <Paragraphs>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48</vt:i4>
      </vt:variant>
      <vt:variant>
        <vt:lpstr>幻灯片标题</vt:lpstr>
      </vt:variant>
      <vt:variant>
        <vt:i4>10</vt:i4>
      </vt:variant>
    </vt:vector>
  </HeadingPairs>
  <TitlesOfParts>
    <vt:vector size="66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bcw</dc:creator>
  <cp:lastModifiedBy>j s g</cp:lastModifiedBy>
  <cp:revision>73</cp:revision>
  <dcterms:created xsi:type="dcterms:W3CDTF">1999-10-28T01:52:00Z</dcterms:created>
  <dcterms:modified xsi:type="dcterms:W3CDTF">2020-12-16T14:06:49Z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RubyTemplateID">
    <vt:lpwstr>13</vt:lpwstr>
  </property>
</Properties>
</file>