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87" r:id="rId4"/>
    <p:sldId id="285" r:id="rId5"/>
    <p:sldId id="292" r:id="rId6"/>
    <p:sldId id="293" r:id="rId7"/>
    <p:sldId id="294" r:id="rId8"/>
    <p:sldId id="286" r:id="rId9"/>
    <p:sldId id="291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2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/>
          <p:nvPr/>
        </p:nvGraphicFramePr>
        <p:xfrm>
          <a:off x="265748" y="1285399"/>
          <a:ext cx="8413750" cy="388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365500" imgH="1651000" progId="Equation.3">
                  <p:embed/>
                </p:oleObj>
              </mc:Choice>
              <mc:Fallback>
                <p:oleObj name="" r:id="rId1" imgW="3365500" imgH="1651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748" y="1285399"/>
                        <a:ext cx="8413750" cy="3884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9" name="对象 32778"/>
          <p:cNvGraphicFramePr/>
          <p:nvPr/>
        </p:nvGraphicFramePr>
        <p:xfrm>
          <a:off x="810895" y="1618139"/>
          <a:ext cx="3048635" cy="119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066800" imgH="419100" progId="Equation.3">
                  <p:embed/>
                </p:oleObj>
              </mc:Choice>
              <mc:Fallback>
                <p:oleObj name="" r:id="rId1" imgW="1066800" imgH="419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0895" y="1618139"/>
                        <a:ext cx="3048635" cy="1197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32779"/>
          <p:cNvGraphicFramePr/>
          <p:nvPr/>
        </p:nvGraphicFramePr>
        <p:xfrm>
          <a:off x="5153025" y="1688942"/>
          <a:ext cx="2905125" cy="112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016000" imgH="393700" progId="Equation.3">
                  <p:embed/>
                </p:oleObj>
              </mc:Choice>
              <mc:Fallback>
                <p:oleObj name="" r:id="rId3" imgW="10160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3025" y="1688942"/>
                        <a:ext cx="2905125" cy="1126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32780"/>
          <p:cNvGraphicFramePr/>
          <p:nvPr/>
        </p:nvGraphicFramePr>
        <p:xfrm>
          <a:off x="810895" y="3375025"/>
          <a:ext cx="4681220" cy="123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638300" imgH="431800" progId="Equation.3">
                  <p:embed/>
                </p:oleObj>
              </mc:Choice>
              <mc:Fallback>
                <p:oleObj name="" r:id="rId5" imgW="1638300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0895" y="3375025"/>
                        <a:ext cx="4681220" cy="1232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对象 32781"/>
          <p:cNvGraphicFramePr/>
          <p:nvPr/>
        </p:nvGraphicFramePr>
        <p:xfrm>
          <a:off x="810578" y="4986338"/>
          <a:ext cx="3522345" cy="119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1231265" imgH="419100" progId="Equation.3">
                  <p:embed/>
                </p:oleObj>
              </mc:Choice>
              <mc:Fallback>
                <p:oleObj name="" r:id="rId7" imgW="1231265" imgH="41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578" y="4986338"/>
                        <a:ext cx="3522345" cy="1195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733" y="604520"/>
          <a:ext cx="505269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930400" imgH="203200" progId="Equation.KSEE3">
                  <p:embed/>
                </p:oleObj>
              </mc:Choice>
              <mc:Fallback>
                <p:oleObj name="" r:id="rId9" imgW="193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6733" y="604520"/>
                        <a:ext cx="505269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9" name="对象 3074"/>
          <p:cNvGraphicFramePr/>
          <p:nvPr/>
        </p:nvGraphicFramePr>
        <p:xfrm>
          <a:off x="447040" y="551656"/>
          <a:ext cx="3440430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57300" imgH="203200" progId="Equation.3">
                  <p:embed/>
                </p:oleObj>
              </mc:Choice>
              <mc:Fallback>
                <p:oleObj name="" r:id="rId1" imgW="12573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040" y="551656"/>
                        <a:ext cx="3440430" cy="556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" name="对象 3076"/>
          <p:cNvGraphicFramePr/>
          <p:nvPr/>
        </p:nvGraphicFramePr>
        <p:xfrm>
          <a:off x="1068388" y="1301750"/>
          <a:ext cx="40655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485900" imgH="431800" progId="Equation.3">
                  <p:embed/>
                </p:oleObj>
              </mc:Choice>
              <mc:Fallback>
                <p:oleObj name="" r:id="rId3" imgW="14859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388" y="1301750"/>
                        <a:ext cx="4065587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对象 3077"/>
          <p:cNvGraphicFramePr/>
          <p:nvPr/>
        </p:nvGraphicFramePr>
        <p:xfrm>
          <a:off x="1068388" y="3038475"/>
          <a:ext cx="33639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244600" imgH="393700" progId="Equation.3">
                  <p:embed/>
                </p:oleObj>
              </mc:Choice>
              <mc:Fallback>
                <p:oleObj name="" r:id="rId5" imgW="12446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8388" y="3038475"/>
                        <a:ext cx="3363912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对象 3076"/>
          <p:cNvGraphicFramePr/>
          <p:nvPr/>
        </p:nvGraphicFramePr>
        <p:xfrm>
          <a:off x="5337017" y="1335247"/>
          <a:ext cx="3265805" cy="115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193800" imgH="419100" progId="Equation.3">
                  <p:embed/>
                </p:oleObj>
              </mc:Choice>
              <mc:Fallback>
                <p:oleObj name="" r:id="rId7" imgW="11938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7017" y="1335247"/>
                        <a:ext cx="3265805" cy="1150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8388" y="4775200"/>
          <a:ext cx="38576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244600" imgH="330200" progId="Equation.KSEE3">
                  <p:embed/>
                </p:oleObj>
              </mc:Choice>
              <mc:Fallback>
                <p:oleObj name="" r:id="rId9" imgW="1244600" imgH="3302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8388" y="4775200"/>
                        <a:ext cx="3857625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2300" y="4775200"/>
          <a:ext cx="25352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774065" imgH="330200" progId="Equation.KSEE3">
                  <p:embed/>
                </p:oleObj>
              </mc:Choice>
              <mc:Fallback>
                <p:oleObj name="" r:id="rId11" imgW="774065" imgH="3302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2300" y="4775200"/>
                        <a:ext cx="2535238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对象 7169"/>
          <p:cNvGraphicFramePr/>
          <p:nvPr/>
        </p:nvGraphicFramePr>
        <p:xfrm>
          <a:off x="383223" y="1627982"/>
          <a:ext cx="4803775" cy="348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2057400" imgH="1524000" progId="Equation.3">
                  <p:embed/>
                </p:oleObj>
              </mc:Choice>
              <mc:Fallback>
                <p:oleObj name="" r:id="rId1" imgW="2057400" imgH="1524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223" y="1627982"/>
                        <a:ext cx="4803775" cy="348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8" name="组合 1"/>
          <p:cNvGrpSpPr/>
          <p:nvPr/>
        </p:nvGrpSpPr>
        <p:grpSpPr>
          <a:xfrm>
            <a:off x="5459730" y="1783715"/>
            <a:ext cx="3208655" cy="3104515"/>
            <a:chOff x="8760" y="1715"/>
            <a:chExt cx="5640" cy="5160"/>
          </a:xfrm>
        </p:grpSpPr>
        <p:grpSp>
          <p:nvGrpSpPr>
            <p:cNvPr id="9219" name="组合 7170"/>
            <p:cNvGrpSpPr/>
            <p:nvPr/>
          </p:nvGrpSpPr>
          <p:grpSpPr>
            <a:xfrm>
              <a:off x="8760" y="1715"/>
              <a:ext cx="5640" cy="5160"/>
              <a:chOff x="3504" y="2112"/>
              <a:chExt cx="2256" cy="2064"/>
            </a:xfrm>
          </p:grpSpPr>
          <p:sp>
            <p:nvSpPr>
              <p:cNvPr id="9220" name="直接连接符 7171"/>
              <p:cNvSpPr/>
              <p:nvPr/>
            </p:nvSpPr>
            <p:spPr>
              <a:xfrm>
                <a:off x="3504" y="3696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221" name="直接连接符 7172"/>
              <p:cNvSpPr/>
              <p:nvPr/>
            </p:nvSpPr>
            <p:spPr>
              <a:xfrm flipV="1">
                <a:off x="3792" y="2160"/>
                <a:ext cx="0" cy="20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9222" name="对象 7173"/>
              <p:cNvGraphicFramePr/>
              <p:nvPr/>
            </p:nvGraphicFramePr>
            <p:xfrm>
              <a:off x="3600" y="3744"/>
              <a:ext cx="2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3" imgW="127000" imgH="139700" progId="Equation.3">
                      <p:embed/>
                    </p:oleObj>
                  </mc:Choice>
                  <mc:Fallback>
                    <p:oleObj name="" r:id="rId3" imgW="127000" imgH="1397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00" y="3744"/>
                            <a:ext cx="288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3" name="对象 7174"/>
              <p:cNvGraphicFramePr/>
              <p:nvPr/>
            </p:nvGraphicFramePr>
            <p:xfrm>
              <a:off x="5472" y="3744"/>
              <a:ext cx="2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5" imgW="127000" imgH="139700" progId="Equation.3">
                      <p:embed/>
                    </p:oleObj>
                  </mc:Choice>
                  <mc:Fallback>
                    <p:oleObj name="" r:id="rId5" imgW="127000" imgH="1397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472" y="3744"/>
                            <a:ext cx="288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4" name="对象 7175"/>
              <p:cNvGraphicFramePr/>
              <p:nvPr/>
            </p:nvGraphicFramePr>
            <p:xfrm>
              <a:off x="3792" y="2112"/>
              <a:ext cx="31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7" imgW="139700" imgH="165100" progId="Equation.3">
                      <p:embed/>
                    </p:oleObj>
                  </mc:Choice>
                  <mc:Fallback>
                    <p:oleObj name="" r:id="rId7" imgW="139700" imgH="1651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92" y="2112"/>
                            <a:ext cx="317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5" name="组合 7176"/>
            <p:cNvGrpSpPr/>
            <p:nvPr/>
          </p:nvGrpSpPr>
          <p:grpSpPr>
            <a:xfrm>
              <a:off x="10474" y="3009"/>
              <a:ext cx="3720" cy="2880"/>
              <a:chOff x="3936" y="528"/>
              <a:chExt cx="1488" cy="1152"/>
            </a:xfrm>
          </p:grpSpPr>
          <p:sp>
            <p:nvSpPr>
              <p:cNvPr id="9226" name="直接连接符 7177"/>
              <p:cNvSpPr/>
              <p:nvPr/>
            </p:nvSpPr>
            <p:spPr>
              <a:xfrm>
                <a:off x="3936" y="528"/>
                <a:ext cx="1152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9227" name="对象 7178"/>
              <p:cNvGraphicFramePr/>
              <p:nvPr/>
            </p:nvGraphicFramePr>
            <p:xfrm>
              <a:off x="4800" y="1210"/>
              <a:ext cx="62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9" imgW="570230" imgH="177800" progId="Equation.3">
                      <p:embed/>
                    </p:oleObj>
                  </mc:Choice>
                  <mc:Fallback>
                    <p:oleObj name="" r:id="rId9" imgW="570230" imgH="1778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800" y="1210"/>
                            <a:ext cx="624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8" name="组合 7179"/>
            <p:cNvGrpSpPr/>
            <p:nvPr/>
          </p:nvGrpSpPr>
          <p:grpSpPr>
            <a:xfrm>
              <a:off x="9000" y="3010"/>
              <a:ext cx="3412" cy="3237"/>
              <a:chOff x="3456" y="720"/>
              <a:chExt cx="1365" cy="1295"/>
            </a:xfrm>
          </p:grpSpPr>
          <p:grpSp>
            <p:nvGrpSpPr>
              <p:cNvPr id="9229" name="组合 7180"/>
              <p:cNvGrpSpPr/>
              <p:nvPr/>
            </p:nvGrpSpPr>
            <p:grpSpPr>
              <a:xfrm>
                <a:off x="3648" y="816"/>
                <a:ext cx="1056" cy="960"/>
                <a:chOff x="3648" y="816"/>
                <a:chExt cx="1056" cy="960"/>
              </a:xfrm>
            </p:grpSpPr>
            <p:sp>
              <p:nvSpPr>
                <p:cNvPr id="9230" name="直接连接符 7181"/>
                <p:cNvSpPr/>
                <p:nvPr/>
              </p:nvSpPr>
              <p:spPr>
                <a:xfrm>
                  <a:off x="3648" y="816"/>
                  <a:ext cx="105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231" name="直接连接符 7182"/>
                <p:cNvSpPr/>
                <p:nvPr/>
              </p:nvSpPr>
              <p:spPr>
                <a:xfrm>
                  <a:off x="4704" y="816"/>
                  <a:ext cx="0" cy="96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9232" name="对象 7183"/>
              <p:cNvGraphicFramePr/>
              <p:nvPr/>
            </p:nvGraphicFramePr>
            <p:xfrm>
              <a:off x="3456" y="720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1" imgW="88265" imgH="164465" progId="Equation.3">
                      <p:embed/>
                    </p:oleObj>
                  </mc:Choice>
                  <mc:Fallback>
                    <p:oleObj name="" r:id="rId11" imgW="88265" imgH="164465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456" y="720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" name="对象 7184"/>
              <p:cNvGraphicFramePr/>
              <p:nvPr/>
            </p:nvGraphicFramePr>
            <p:xfrm>
              <a:off x="4656" y="1776"/>
              <a:ext cx="16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13" imgW="88265" imgH="164465" progId="Equation.3">
                      <p:embed/>
                    </p:oleObj>
                  </mc:Choice>
                  <mc:Fallback>
                    <p:oleObj name="" r:id="rId13" imgW="88265" imgH="164465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656" y="1776"/>
                            <a:ext cx="165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50" name="组合 18449"/>
          <p:cNvGrpSpPr/>
          <p:nvPr/>
        </p:nvGrpSpPr>
        <p:grpSpPr>
          <a:xfrm>
            <a:off x="2830830" y="4026535"/>
            <a:ext cx="2109470" cy="2281555"/>
            <a:chOff x="3600" y="1200"/>
            <a:chExt cx="1776" cy="1776"/>
          </a:xfrm>
        </p:grpSpPr>
        <p:sp>
          <p:nvSpPr>
            <p:cNvPr id="18441" name="矩形 18440"/>
            <p:cNvSpPr/>
            <p:nvPr/>
          </p:nvSpPr>
          <p:spPr>
            <a:xfrm>
              <a:off x="3600" y="1200"/>
              <a:ext cx="1776" cy="1776"/>
            </a:xfrm>
            <a:prstGeom prst="rect">
              <a:avLst/>
            </a:prstGeom>
            <a:solidFill>
              <a:srgbClr val="FFFFFF"/>
            </a:solidFill>
            <a:ln w="31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18442" name="图片 184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76" y="1524"/>
              <a:ext cx="1200" cy="1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3" name="直接连接符 18442"/>
            <p:cNvSpPr/>
            <p:nvPr/>
          </p:nvSpPr>
          <p:spPr>
            <a:xfrm>
              <a:off x="3696" y="2124"/>
              <a:ext cx="158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44" name="直接连接符 18443"/>
            <p:cNvSpPr/>
            <p:nvPr/>
          </p:nvSpPr>
          <p:spPr>
            <a:xfrm flipV="1">
              <a:off x="4476" y="1344"/>
              <a:ext cx="0" cy="153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8445" name="对象 18444"/>
            <p:cNvGraphicFramePr/>
            <p:nvPr/>
          </p:nvGraphicFramePr>
          <p:xfrm>
            <a:off x="3648" y="2208"/>
            <a:ext cx="25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" imgW="495300" imgH="241300" progId="Equation.3">
                    <p:embed/>
                  </p:oleObj>
                </mc:Choice>
                <mc:Fallback>
                  <p:oleObj name="" r:id="rId2" imgW="495300" imgH="2413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48" y="2208"/>
                          <a:ext cx="252" cy="1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对象 18445"/>
            <p:cNvGraphicFramePr/>
            <p:nvPr/>
          </p:nvGraphicFramePr>
          <p:xfrm>
            <a:off x="5059" y="2208"/>
            <a:ext cx="117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4" imgW="228600" imgH="241300" progId="Equation.3">
                    <p:embed/>
                  </p:oleObj>
                </mc:Choice>
                <mc:Fallback>
                  <p:oleObj name="" r:id="rId4" imgW="22860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59" y="2208"/>
                          <a:ext cx="117" cy="1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对象 18446"/>
            <p:cNvGraphicFramePr/>
            <p:nvPr/>
          </p:nvGraphicFramePr>
          <p:xfrm>
            <a:off x="4359" y="2160"/>
            <a:ext cx="110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6" imgW="215900" imgH="241300" progId="Equation.3">
                    <p:embed/>
                  </p:oleObj>
                </mc:Choice>
                <mc:Fallback>
                  <p:oleObj name="" r:id="rId6" imgW="215900" imgH="2413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59" y="2160"/>
                          <a:ext cx="110" cy="1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对象 18447"/>
            <p:cNvGraphicFramePr/>
            <p:nvPr/>
          </p:nvGraphicFramePr>
          <p:xfrm>
            <a:off x="4506" y="1325"/>
            <a:ext cx="129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8" imgW="254000" imgH="317500" progId="Equation.3">
                    <p:embed/>
                  </p:oleObj>
                </mc:Choice>
                <mc:Fallback>
                  <p:oleObj name="" r:id="rId8" imgW="254000" imgH="317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06" y="1325"/>
                          <a:ext cx="129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对象 18448"/>
            <p:cNvGraphicFramePr/>
            <p:nvPr/>
          </p:nvGraphicFramePr>
          <p:xfrm>
            <a:off x="5232" y="2131"/>
            <a:ext cx="12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0" imgW="254000" imgH="241300" progId="Equation.3">
                    <p:embed/>
                  </p:oleObj>
                </mc:Choice>
                <mc:Fallback>
                  <p:oleObj name="" r:id="rId10" imgW="254000" imgH="241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32" y="2131"/>
                          <a:ext cx="129" cy="1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/>
          <p:nvPr/>
        </p:nvGraphicFramePr>
        <p:xfrm>
          <a:off x="582295" y="483235"/>
          <a:ext cx="7980045" cy="3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2" imgW="3009900" imgH="1244600" progId="Equation.KSEE3">
                  <p:embed/>
                </p:oleObj>
              </mc:Choice>
              <mc:Fallback>
                <p:oleObj name="" r:id="rId12" imgW="3009900" imgH="1244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2295" y="483235"/>
                        <a:ext cx="7980045" cy="326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11455" y="1946910"/>
          <a:ext cx="8720455" cy="239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288665" imgH="914400" progId="Equation.KSEE3">
                  <p:embed/>
                </p:oleObj>
              </mc:Choice>
              <mc:Fallback>
                <p:oleObj name="" r:id="rId1" imgW="3288665" imgH="9144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455" y="1946910"/>
                        <a:ext cx="8720455" cy="239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对象 10243"/>
          <p:cNvGraphicFramePr/>
          <p:nvPr/>
        </p:nvGraphicFramePr>
        <p:xfrm>
          <a:off x="542767" y="1188720"/>
          <a:ext cx="7342505" cy="105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009900" imgH="431800" progId="Equation.3">
                  <p:embed/>
                </p:oleObj>
              </mc:Choice>
              <mc:Fallback>
                <p:oleObj name="" r:id="rId1" imgW="3009900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767" y="1188720"/>
                        <a:ext cx="7342505" cy="1058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0243"/>
          <p:cNvGraphicFramePr/>
          <p:nvPr/>
        </p:nvGraphicFramePr>
        <p:xfrm>
          <a:off x="587375" y="3862070"/>
          <a:ext cx="7987665" cy="105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327400" imgH="431800" progId="Equation.3">
                  <p:embed/>
                </p:oleObj>
              </mc:Choice>
              <mc:Fallback>
                <p:oleObj name="" r:id="rId3" imgW="3327400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75" y="3862070"/>
                        <a:ext cx="7987665" cy="1059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对象 10243"/>
          <p:cNvGraphicFramePr/>
          <p:nvPr/>
        </p:nvGraphicFramePr>
        <p:xfrm>
          <a:off x="565944" y="694690"/>
          <a:ext cx="5916930" cy="229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425700" imgH="939800" progId="Equation.3">
                  <p:embed/>
                </p:oleObj>
              </mc:Choice>
              <mc:Fallback>
                <p:oleObj name="" r:id="rId1" imgW="2425700" imgH="939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944" y="694690"/>
                        <a:ext cx="5916930" cy="2292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0243"/>
          <p:cNvGraphicFramePr/>
          <p:nvPr/>
        </p:nvGraphicFramePr>
        <p:xfrm>
          <a:off x="565627" y="3718243"/>
          <a:ext cx="7623175" cy="17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24200" imgH="711200" progId="Equation.3">
                  <p:embed/>
                </p:oleObj>
              </mc:Choice>
              <mc:Fallback>
                <p:oleObj name="" r:id="rId3" imgW="3124200" imgH="711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627" y="3718243"/>
                        <a:ext cx="7623175" cy="173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在屏幕上显示</PresentationFormat>
  <Paragraphs>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黑体</vt:lpstr>
      <vt:lpstr>默认设计模板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jsgui</dc:creator>
  <cp:lastModifiedBy>j s g</cp:lastModifiedBy>
  <cp:revision>25</cp:revision>
  <dcterms:created xsi:type="dcterms:W3CDTF">2008-12-09T23:46:00Z</dcterms:created>
  <dcterms:modified xsi:type="dcterms:W3CDTF">2020-12-29T06:04:08Z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RubyTemplateID">
    <vt:lpwstr>13</vt:lpwstr>
  </property>
</Properties>
</file>