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2" r:id="rId5"/>
    <p:sldId id="265" r:id="rId6"/>
    <p:sldId id="256" r:id="rId7"/>
    <p:sldId id="274" r:id="rId8"/>
    <p:sldId id="275" r:id="rId9"/>
    <p:sldId id="276" r:id="rId10"/>
    <p:sldId id="260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8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4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5.w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72" name="Object 8"/>
          <p:cNvGraphicFramePr/>
          <p:nvPr/>
        </p:nvGraphicFramePr>
        <p:xfrm>
          <a:off x="596900" y="1019175"/>
          <a:ext cx="47561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90395" imgH="405765" progId="Equation.3">
                  <p:embed/>
                </p:oleObj>
              </mc:Choice>
              <mc:Fallback>
                <p:oleObj name="" r:id="rId1" imgW="1890395" imgH="4057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6900" y="1019175"/>
                        <a:ext cx="475615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/>
          <p:nvPr/>
        </p:nvGraphicFramePr>
        <p:xfrm>
          <a:off x="617538" y="2166938"/>
          <a:ext cx="61928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461895" imgH="405765" progId="Equation.3">
                  <p:embed/>
                </p:oleObj>
              </mc:Choice>
              <mc:Fallback>
                <p:oleObj name="" r:id="rId3" imgW="2461895" imgH="4057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538" y="2166938"/>
                        <a:ext cx="6192837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/>
          <p:nvPr/>
        </p:nvGraphicFramePr>
        <p:xfrm>
          <a:off x="596900" y="3298825"/>
          <a:ext cx="4787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903095" imgH="405765" progId="Equation.3">
                  <p:embed/>
                </p:oleObj>
              </mc:Choice>
              <mc:Fallback>
                <p:oleObj name="" r:id="rId5" imgW="1903095" imgH="405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900" y="3298825"/>
                        <a:ext cx="478790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/>
          <p:nvPr/>
        </p:nvGraphicFramePr>
        <p:xfrm>
          <a:off x="595313" y="4473575"/>
          <a:ext cx="49164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953895" imgH="405765" progId="Equation.3">
                  <p:embed/>
                </p:oleObj>
              </mc:Choice>
              <mc:Fallback>
                <p:oleObj name="" r:id="rId7" imgW="1953895" imgH="4057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313" y="4473575"/>
                        <a:ext cx="4916487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086" y="355600"/>
          <a:ext cx="406654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9" imgW="1459865" imgH="203200" progId="Equation.KSEE3">
                  <p:embed/>
                </p:oleObj>
              </mc:Choice>
              <mc:Fallback>
                <p:oleObj name="" r:id="rId9" imgW="1459865" imgH="2032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086" y="355600"/>
                        <a:ext cx="406654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Object 2"/>
          <p:cNvGraphicFramePr/>
          <p:nvPr/>
        </p:nvGraphicFramePr>
        <p:xfrm>
          <a:off x="611188" y="530225"/>
          <a:ext cx="5759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309495" imgH="405765" progId="Equation.KSEE3">
                  <p:embed/>
                </p:oleObj>
              </mc:Choice>
              <mc:Fallback>
                <p:oleObj name="" r:id="rId1" imgW="2309495" imgH="405765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530225"/>
                        <a:ext cx="57594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/>
        </p:nvGraphicFramePr>
        <p:xfrm>
          <a:off x="4405313" y="2282825"/>
          <a:ext cx="2590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015365" imgH="405765" progId="Equation.3">
                  <p:embed/>
                </p:oleObj>
              </mc:Choice>
              <mc:Fallback>
                <p:oleObj name="" r:id="rId3" imgW="1015365" imgH="4057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5313" y="2282825"/>
                        <a:ext cx="25908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/>
          <p:nvPr/>
        </p:nvGraphicFramePr>
        <p:xfrm>
          <a:off x="620713" y="2282825"/>
          <a:ext cx="294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167130" imgH="405765" progId="Equation.3">
                  <p:embed/>
                </p:oleObj>
              </mc:Choice>
              <mc:Fallback>
                <p:oleObj name="" r:id="rId5" imgW="1167130" imgH="4057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713" y="2282825"/>
                        <a:ext cx="2946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/>
        </p:nvGraphicFramePr>
        <p:xfrm>
          <a:off x="4329113" y="1444625"/>
          <a:ext cx="373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560830" imgH="405765" progId="Equation.3">
                  <p:embed/>
                </p:oleObj>
              </mc:Choice>
              <mc:Fallback>
                <p:oleObj name="" r:id="rId7" imgW="1560830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9113" y="1444625"/>
                        <a:ext cx="3733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/>
          <p:nvPr/>
        </p:nvGraphicFramePr>
        <p:xfrm>
          <a:off x="671513" y="1444625"/>
          <a:ext cx="236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939165" imgH="431800" progId="Equation.3">
                  <p:embed/>
                </p:oleObj>
              </mc:Choice>
              <mc:Fallback>
                <p:oleObj name="" r:id="rId9" imgW="939165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513" y="1444625"/>
                        <a:ext cx="2362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Object 2"/>
          <p:cNvGraphicFramePr/>
          <p:nvPr/>
        </p:nvGraphicFramePr>
        <p:xfrm>
          <a:off x="607060" y="3547110"/>
          <a:ext cx="53981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2260600" imgH="405765" progId="Equation.3">
                  <p:embed/>
                </p:oleObj>
              </mc:Choice>
              <mc:Fallback>
                <p:oleObj name="" r:id="rId11" imgW="2260600" imgH="4057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060" y="3547110"/>
                        <a:ext cx="539813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/>
          <p:nvPr/>
        </p:nvGraphicFramePr>
        <p:xfrm>
          <a:off x="989965" y="4663123"/>
          <a:ext cx="16652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659765" imgH="215900" progId="Equation.3">
                  <p:embed/>
                </p:oleObj>
              </mc:Choice>
              <mc:Fallback>
                <p:oleObj name="" r:id="rId13" imgW="6597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9965" y="4663123"/>
                        <a:ext cx="1665288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/>
          <p:nvPr/>
        </p:nvGraphicFramePr>
        <p:xfrm>
          <a:off x="4342765" y="4729798"/>
          <a:ext cx="23288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925830" imgH="215900" progId="Equation.3">
                  <p:embed/>
                </p:oleObj>
              </mc:Choice>
              <mc:Fallback>
                <p:oleObj name="" r:id="rId15" imgW="925830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2765" y="4729798"/>
                        <a:ext cx="2328863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/>
          <p:nvPr/>
        </p:nvGraphicFramePr>
        <p:xfrm>
          <a:off x="989965" y="5452110"/>
          <a:ext cx="2309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925830" imgH="215900" progId="Equation.3">
                  <p:embed/>
                </p:oleObj>
              </mc:Choice>
              <mc:Fallback>
                <p:oleObj name="" r:id="rId17" imgW="92583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9965" y="5452110"/>
                        <a:ext cx="23098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/>
          <p:nvPr/>
        </p:nvGraphicFramePr>
        <p:xfrm>
          <a:off x="4342765" y="5415598"/>
          <a:ext cx="3413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1356995" imgH="215900" progId="Equation.3">
                  <p:embed/>
                </p:oleObj>
              </mc:Choice>
              <mc:Fallback>
                <p:oleObj name="" r:id="rId19" imgW="1356995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2765" y="5415598"/>
                        <a:ext cx="34131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8" name="Object 8"/>
          <p:cNvGraphicFramePr/>
          <p:nvPr/>
        </p:nvGraphicFramePr>
        <p:xfrm>
          <a:off x="693261" y="430530"/>
          <a:ext cx="711962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984500" imgH="457200" progId="Equation.3">
                  <p:embed/>
                </p:oleObj>
              </mc:Choice>
              <mc:Fallback>
                <p:oleObj name="" r:id="rId1" imgW="2984500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261" y="430530"/>
                        <a:ext cx="711962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/>
          <p:nvPr/>
        </p:nvGraphicFramePr>
        <p:xfrm>
          <a:off x="953453" y="1603693"/>
          <a:ext cx="16652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659765" imgH="215900" progId="Equation.3">
                  <p:embed/>
                </p:oleObj>
              </mc:Choice>
              <mc:Fallback>
                <p:oleObj name="" r:id="rId3" imgW="659765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453" y="1603693"/>
                        <a:ext cx="1665287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/>
          <p:nvPr/>
        </p:nvGraphicFramePr>
        <p:xfrm>
          <a:off x="4306253" y="1670368"/>
          <a:ext cx="23288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925830" imgH="215900" progId="Equation.3">
                  <p:embed/>
                </p:oleObj>
              </mc:Choice>
              <mc:Fallback>
                <p:oleObj name="" r:id="rId5" imgW="925830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6253" y="1670368"/>
                        <a:ext cx="232886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/>
          <p:nvPr/>
        </p:nvGraphicFramePr>
        <p:xfrm>
          <a:off x="953453" y="2392680"/>
          <a:ext cx="2309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925830" imgH="215900" progId="Equation.3">
                  <p:embed/>
                </p:oleObj>
              </mc:Choice>
              <mc:Fallback>
                <p:oleObj name="" r:id="rId7" imgW="925830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3453" y="2392680"/>
                        <a:ext cx="23098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/>
          <p:nvPr/>
        </p:nvGraphicFramePr>
        <p:xfrm>
          <a:off x="4306253" y="2356168"/>
          <a:ext cx="3413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356995" imgH="215900" progId="Equation.3">
                  <p:embed/>
                </p:oleObj>
              </mc:Choice>
              <mc:Fallback>
                <p:oleObj name="" r:id="rId9" imgW="1356995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6253" y="2356168"/>
                        <a:ext cx="34131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/>
        </p:nvGraphicFramePr>
        <p:xfrm>
          <a:off x="693420" y="3798253"/>
          <a:ext cx="663384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2324100" imgH="431800" progId="Equation.3">
                  <p:embed/>
                </p:oleObj>
              </mc:Choice>
              <mc:Fallback>
                <p:oleObj name="" r:id="rId11" imgW="2324100" imgH="431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420" y="3798253"/>
                        <a:ext cx="663384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4" name="Object 6"/>
          <p:cNvGraphicFramePr/>
          <p:nvPr/>
        </p:nvGraphicFramePr>
        <p:xfrm>
          <a:off x="1024096" y="1996282"/>
          <a:ext cx="6772275" cy="206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374265" imgH="838200" progId="Equation.3">
                  <p:embed/>
                </p:oleObj>
              </mc:Choice>
              <mc:Fallback>
                <p:oleObj name="" r:id="rId1" imgW="2374265" imgH="838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096" y="1996282"/>
                        <a:ext cx="6772275" cy="2068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663" y="852646"/>
          <a:ext cx="645477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162300" imgH="215900" progId="Equation.KSEE3">
                  <p:embed/>
                </p:oleObj>
              </mc:Choice>
              <mc:Fallback>
                <p:oleObj name="" r:id="rId1" imgW="3162300" imgH="2159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663" y="852646"/>
                        <a:ext cx="6454775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9175" y="1906588"/>
          <a:ext cx="24622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207135" imgH="457200" progId="Equation.KSEE3">
                  <p:embed/>
                </p:oleObj>
              </mc:Choice>
              <mc:Fallback>
                <p:oleObj name="" r:id="rId3" imgW="1207135" imgH="4572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906588"/>
                        <a:ext cx="2462213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8150" y="1906588"/>
          <a:ext cx="1606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787400" imgH="444500" progId="Equation.KSEE3">
                  <p:embed/>
                </p:oleObj>
              </mc:Choice>
              <mc:Fallback>
                <p:oleObj name="" r:id="rId5" imgW="787400" imgH="4445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8150" y="1906588"/>
                        <a:ext cx="160655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6963" y="5008563"/>
          <a:ext cx="5210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2552700" imgH="444500" progId="Equation.KSEE3">
                  <p:embed/>
                </p:oleObj>
              </mc:Choice>
              <mc:Fallback>
                <p:oleObj name="" r:id="rId7" imgW="2552700" imgH="4445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6963" y="5008563"/>
                        <a:ext cx="521017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9016" y="3539967"/>
          <a:ext cx="1865630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914400" imgH="444500" progId="Equation.KSEE3">
                  <p:embed/>
                </p:oleObj>
              </mc:Choice>
              <mc:Fallback>
                <p:oleObj name="" r:id="rId9" imgW="914400" imgH="4445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9016" y="3539967"/>
                        <a:ext cx="1865630" cy="909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0554" y="3449480"/>
          <a:ext cx="295465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1447800" imgH="533400" progId="Equation.KSEE3">
                  <p:embed/>
                </p:oleObj>
              </mc:Choice>
              <mc:Fallback>
                <p:oleObj name="" r:id="rId11" imgW="1447800" imgH="5334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0554" y="3449480"/>
                        <a:ext cx="2954655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201" y="1074897"/>
          <a:ext cx="845248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4140200" imgH="444500" progId="Equation.KSEE3">
                  <p:embed/>
                </p:oleObj>
              </mc:Choice>
              <mc:Fallback>
                <p:oleObj name="" r:id="rId1" imgW="4140200" imgH="4445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201" y="1074897"/>
                        <a:ext cx="8452485" cy="909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294" y="2676525"/>
          <a:ext cx="40195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968500" imgH="431800" progId="Equation.KSEE3">
                  <p:embed/>
                </p:oleObj>
              </mc:Choice>
              <mc:Fallback>
                <p:oleObj name="" r:id="rId3" imgW="1968500" imgH="4318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294" y="2676525"/>
                        <a:ext cx="40195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929" y="4341972"/>
          <a:ext cx="490410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400300" imgH="469900" progId="Equation.KSEE3">
                  <p:embed/>
                </p:oleObj>
              </mc:Choice>
              <mc:Fallback>
                <p:oleObj name="" r:id="rId5" imgW="2400300" imgH="4699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929" y="4341972"/>
                        <a:ext cx="4904105" cy="960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411" y="1079342"/>
          <a:ext cx="795909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898900" imgH="431800" progId="Equation.KSEE3">
                  <p:embed/>
                </p:oleObj>
              </mc:Choice>
              <mc:Fallback>
                <p:oleObj name="" r:id="rId1" imgW="3898900" imgH="4318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411" y="1079342"/>
                        <a:ext cx="7959090" cy="884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675" y="3415506"/>
          <a:ext cx="533971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616200" imgH="431800" progId="Equation.KSEE3">
                  <p:embed/>
                </p:oleObj>
              </mc:Choice>
              <mc:Fallback>
                <p:oleObj name="" r:id="rId3" imgW="2616200" imgH="4318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675" y="3415506"/>
                        <a:ext cx="5339715" cy="883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8" name="Object 4"/>
          <p:cNvGraphicFramePr/>
          <p:nvPr/>
        </p:nvGraphicFramePr>
        <p:xfrm>
          <a:off x="575310" y="953929"/>
          <a:ext cx="7967980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665220" imgH="1179195" progId="Word.Document.8">
                  <p:embed/>
                </p:oleObj>
              </mc:Choice>
              <mc:Fallback>
                <p:oleObj name="" r:id="rId1" imgW="3665220" imgH="1179195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5310" y="953929"/>
                        <a:ext cx="7967980" cy="2570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/>
          <p:nvPr/>
        </p:nvGraphicFramePr>
        <p:xfrm>
          <a:off x="534353" y="3286602"/>
          <a:ext cx="8078470" cy="288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438525" imgH="1236980" progId="Word.Document.8">
                  <p:embed/>
                </p:oleObj>
              </mc:Choice>
              <mc:Fallback>
                <p:oleObj name="" r:id="rId3" imgW="3438525" imgH="123698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353" y="3286602"/>
                        <a:ext cx="8078470" cy="2886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Word.Document.8</vt:lpstr>
      <vt:lpstr>Word.Document.8</vt:lpstr>
      <vt:lpstr>Equation.3</vt:lpstr>
      <vt:lpstr>Equation.KSEE3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wokshop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jsgui</dc:creator>
  <cp:lastModifiedBy>j s g</cp:lastModifiedBy>
  <cp:revision>25</cp:revision>
  <dcterms:created xsi:type="dcterms:W3CDTF">2008-05-08T07:58:00Z</dcterms:created>
  <dcterms:modified xsi:type="dcterms:W3CDTF">2021-06-02T14:20:02Z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4C8C274A1D754525B3F35F8B62E4D683</vt:lpwstr>
  </property>
</Properties>
</file>