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8" r:id="rId4"/>
    <p:sldId id="259" r:id="rId5"/>
    <p:sldId id="262" r:id="rId6"/>
    <p:sldId id="268" r:id="rId7"/>
    <p:sldId id="261" r:id="rId8"/>
    <p:sldId id="264" r:id="rId9"/>
    <p:sldId id="266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7F25A8C7-CC1A-4A08-9B4B-31F43B054C7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F9E1B693-632D-4080-9CF6-EA28B66DC801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编辑文本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/>
          <p:nvPr/>
        </p:nvGraphicFramePr>
        <p:xfrm>
          <a:off x="754063" y="596900"/>
          <a:ext cx="541178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032000" imgH="203200" progId="Equation.KSEE3">
                  <p:embed/>
                </p:oleObj>
              </mc:Choice>
              <mc:Fallback>
                <p:oleObj name="" r:id="rId1" imgW="2032000" imgH="20320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4063" y="596900"/>
                        <a:ext cx="5411787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835150" y="1684338"/>
          <a:ext cx="47021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676400" imgH="203200" progId="Equation.KSEE3">
                  <p:embed/>
                </p:oleObj>
              </mc:Choice>
              <mc:Fallback>
                <p:oleObj name="" r:id="rId3" imgW="1676400" imgH="203200" progId="Equation.KSEE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1684338"/>
                        <a:ext cx="47021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835150" y="2740025"/>
          <a:ext cx="2101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749300" imgH="203200" progId="Equation.KSEE3">
                  <p:embed/>
                </p:oleObj>
              </mc:Choice>
              <mc:Fallback>
                <p:oleObj name="" r:id="rId5" imgW="749300" imgH="203200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2740025"/>
                        <a:ext cx="21018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833563" y="4872038"/>
          <a:ext cx="40957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459865" imgH="469900" progId="Equation.KSEE3">
                  <p:embed/>
                </p:oleObj>
              </mc:Choice>
              <mc:Fallback>
                <p:oleObj name="" r:id="rId7" imgW="1459865" imgH="4699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33563" y="4872038"/>
                        <a:ext cx="4095750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/>
          <p:nvPr/>
        </p:nvGraphicFramePr>
        <p:xfrm>
          <a:off x="1833563" y="3597275"/>
          <a:ext cx="51816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2005965" imgH="431800" progId="Equation.3">
                  <p:embed/>
                </p:oleObj>
              </mc:Choice>
              <mc:Fallback>
                <p:oleObj name="" r:id="rId9" imgW="2005965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33563" y="3597275"/>
                        <a:ext cx="5181600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402388" y="5238750"/>
          <a:ext cx="54530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1943100" imgH="203200" progId="Equation.KSEE3">
                  <p:embed/>
                </p:oleObj>
              </mc:Choice>
              <mc:Fallback>
                <p:oleObj name="" r:id="rId11" imgW="1943100" imgH="2032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2388" y="5238750"/>
                        <a:ext cx="545306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/>
          <p:nvPr/>
        </p:nvGraphicFramePr>
        <p:xfrm>
          <a:off x="584200" y="1009651"/>
          <a:ext cx="6381115" cy="139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2273300" imgH="508000" progId="Equation.KSEE3">
                  <p:embed/>
                </p:oleObj>
              </mc:Choice>
              <mc:Fallback>
                <p:oleObj name="" r:id="rId1" imgW="2273300" imgH="5080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4200" y="1009651"/>
                        <a:ext cx="6381115" cy="1399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66103" y="3995738"/>
          <a:ext cx="9983470" cy="122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556000" imgH="444500" progId="Equation.KSEE3">
                  <p:embed/>
                </p:oleObj>
              </mc:Choice>
              <mc:Fallback>
                <p:oleObj name="" r:id="rId3" imgW="3556000" imgH="4445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103" y="3995738"/>
                        <a:ext cx="9983470" cy="1224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/>
          <p:cNvGraphicFramePr/>
          <p:nvPr/>
        </p:nvGraphicFramePr>
        <p:xfrm>
          <a:off x="828675" y="704850"/>
          <a:ext cx="3233420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333500" imgH="444500" progId="Equation.3">
                  <p:embed/>
                </p:oleObj>
              </mc:Choice>
              <mc:Fallback>
                <p:oleObj name="" r:id="rId1" imgW="1333500" imgH="444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675" y="704850"/>
                        <a:ext cx="3233420" cy="961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7" name="对象 9"/>
          <p:cNvGraphicFramePr/>
          <p:nvPr/>
        </p:nvGraphicFramePr>
        <p:xfrm>
          <a:off x="882650" y="497205"/>
          <a:ext cx="984821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454400" imgH="203200" progId="Equation.KSEE3">
                  <p:embed/>
                </p:oleObj>
              </mc:Choice>
              <mc:Fallback>
                <p:oleObj name="" r:id="rId1" imgW="3454400" imgH="2032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650" y="497205"/>
                        <a:ext cx="984821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" name="对象 37894"/>
          <p:cNvGraphicFramePr/>
          <p:nvPr/>
        </p:nvGraphicFramePr>
        <p:xfrm>
          <a:off x="1893888" y="1282700"/>
          <a:ext cx="93583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3797300" imgH="228600" progId="Equation.3">
                  <p:embed/>
                </p:oleObj>
              </mc:Choice>
              <mc:Fallback>
                <p:oleObj name="" r:id="rId3" imgW="37973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3888" y="1282700"/>
                        <a:ext cx="935831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37903"/>
          <p:cNvGraphicFramePr/>
          <p:nvPr/>
        </p:nvGraphicFramePr>
        <p:xfrm>
          <a:off x="2505075" y="2144713"/>
          <a:ext cx="22113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812800" imgH="215900" progId="Equation.3">
                  <p:embed/>
                </p:oleObj>
              </mc:Choice>
              <mc:Fallback>
                <p:oleObj name="" r:id="rId5" imgW="812800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5075" y="2144713"/>
                        <a:ext cx="2211388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1"/>
          <p:cNvGraphicFramePr/>
          <p:nvPr/>
        </p:nvGraphicFramePr>
        <p:xfrm>
          <a:off x="1743075" y="2935288"/>
          <a:ext cx="95091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3492500" imgH="254000" progId="Equation.3">
                  <p:embed/>
                </p:oleObj>
              </mc:Choice>
              <mc:Fallback>
                <p:oleObj name="" r:id="rId7" imgW="3492500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43075" y="2935288"/>
                        <a:ext cx="9509125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3"/>
          <p:cNvGraphicFramePr/>
          <p:nvPr/>
        </p:nvGraphicFramePr>
        <p:xfrm>
          <a:off x="1708150" y="3825875"/>
          <a:ext cx="95440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3505200" imgH="254000" progId="Equation.3">
                  <p:embed/>
                </p:oleObj>
              </mc:Choice>
              <mc:Fallback>
                <p:oleObj name="" r:id="rId9" imgW="35052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8150" y="3825875"/>
                        <a:ext cx="954405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" name="组合 12"/>
          <p:cNvGrpSpPr/>
          <p:nvPr/>
        </p:nvGrpSpPr>
        <p:grpSpPr>
          <a:xfrm>
            <a:off x="1743075" y="5146675"/>
            <a:ext cx="9426575" cy="633413"/>
            <a:chOff x="2746" y="7664"/>
            <a:chExt cx="14844" cy="999"/>
          </a:xfrm>
        </p:grpSpPr>
        <p:graphicFrame>
          <p:nvGraphicFramePr>
            <p:cNvPr id="4103" name="对象 5"/>
            <p:cNvGraphicFramePr/>
            <p:nvPr/>
          </p:nvGraphicFramePr>
          <p:xfrm>
            <a:off x="2746" y="7676"/>
            <a:ext cx="6237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1" imgW="1600835" imgH="228600" progId="Equation.3">
                    <p:embed/>
                  </p:oleObj>
                </mc:Choice>
                <mc:Fallback>
                  <p:oleObj name="" r:id="rId11" imgW="1600835" imgH="228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46" y="7676"/>
                          <a:ext cx="6237" cy="8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" name="文本框 7"/>
            <p:cNvSpPr txBox="1"/>
            <p:nvPr/>
          </p:nvSpPr>
          <p:spPr>
            <a:xfrm flipH="1">
              <a:off x="8886" y="7799"/>
              <a:ext cx="586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∽</a:t>
              </a:r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05" name="对象 8"/>
            <p:cNvGraphicFramePr/>
            <p:nvPr/>
          </p:nvGraphicFramePr>
          <p:xfrm>
            <a:off x="9472" y="7664"/>
            <a:ext cx="8118" cy="9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3" imgW="2082800" imgH="254000" progId="Equation.3">
                    <p:embed/>
                  </p:oleObj>
                </mc:Choice>
                <mc:Fallback>
                  <p:oleObj name="" r:id="rId13" imgW="2082800" imgH="2540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472" y="7664"/>
                          <a:ext cx="8118" cy="9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1" name="对象 37903"/>
          <p:cNvGraphicFramePr/>
          <p:nvPr/>
        </p:nvGraphicFramePr>
        <p:xfrm>
          <a:off x="596900" y="547688"/>
          <a:ext cx="43576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600835" imgH="203200" progId="Equation.3">
                  <p:embed/>
                </p:oleObj>
              </mc:Choice>
              <mc:Fallback>
                <p:oleObj name="" r:id="rId1" imgW="1600835" imgH="203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6900" y="547688"/>
                        <a:ext cx="435768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/>
          <p:nvPr/>
        </p:nvGraphicFramePr>
        <p:xfrm>
          <a:off x="1136650" y="1412875"/>
          <a:ext cx="27876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270000" imgH="393700" progId="Equation.3">
                  <p:embed/>
                </p:oleObj>
              </mc:Choice>
              <mc:Fallback>
                <p:oleObj name="" r:id="rId3" imgW="1270000" imgH="393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6650" y="1412875"/>
                        <a:ext cx="2787650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745163" y="1528763"/>
          <a:ext cx="2311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054100" imgH="482600" progId="Equation.3">
                  <p:embed/>
                </p:oleObj>
              </mc:Choice>
              <mc:Fallback>
                <p:oleObj name="" r:id="rId5" imgW="1054100" imgH="482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5163" y="1528763"/>
                        <a:ext cx="2311400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150938" y="3003550"/>
          <a:ext cx="36242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1651000" imgH="393700" progId="Equation.3">
                  <p:embed/>
                </p:oleObj>
              </mc:Choice>
              <mc:Fallback>
                <p:oleObj name="" r:id="rId7" imgW="1651000" imgH="393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0938" y="3003550"/>
                        <a:ext cx="362426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745163" y="3157538"/>
          <a:ext cx="30194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511300" imgH="254000" progId="Equation.3">
                  <p:embed/>
                </p:oleObj>
              </mc:Choice>
              <mc:Fallback>
                <p:oleObj name="" r:id="rId9" imgW="1511300" imgH="254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45163" y="3157538"/>
                        <a:ext cx="301942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1309688" y="4681538"/>
          <a:ext cx="22844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1041400" imgH="368300" progId="Equation.3">
                  <p:embed/>
                </p:oleObj>
              </mc:Choice>
              <mc:Fallback>
                <p:oleObj name="" r:id="rId11" imgW="1041400" imgH="368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9688" y="4681538"/>
                        <a:ext cx="228441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7"/>
          <p:cNvGraphicFramePr/>
          <p:nvPr/>
        </p:nvGraphicFramePr>
        <p:xfrm>
          <a:off x="5745163" y="4681538"/>
          <a:ext cx="2652712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1091565" imgH="431800" progId="Equation.3">
                  <p:embed/>
                </p:oleObj>
              </mc:Choice>
              <mc:Fallback>
                <p:oleObj name="" r:id="rId13" imgW="1091565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45163" y="4681538"/>
                        <a:ext cx="2652712" cy="105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5" name="对象 13"/>
          <p:cNvGraphicFramePr/>
          <p:nvPr/>
        </p:nvGraphicFramePr>
        <p:xfrm>
          <a:off x="931863" y="876300"/>
          <a:ext cx="20066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825500" imgH="444500" progId="Equation.3">
                  <p:embed/>
                </p:oleObj>
              </mc:Choice>
              <mc:Fallback>
                <p:oleObj name="" r:id="rId1" imgW="82550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1863" y="876300"/>
                        <a:ext cx="2006600" cy="1087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" name="对象 13"/>
          <p:cNvGraphicFramePr/>
          <p:nvPr/>
        </p:nvGraphicFramePr>
        <p:xfrm>
          <a:off x="7185025" y="906463"/>
          <a:ext cx="320516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320165" imgH="431800" progId="Equation.3">
                  <p:embed/>
                </p:oleObj>
              </mc:Choice>
              <mc:Fallback>
                <p:oleObj name="" r:id="rId3" imgW="1320165" imgH="431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85025" y="906463"/>
                        <a:ext cx="3205163" cy="105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1"/>
          <p:cNvGraphicFramePr/>
          <p:nvPr/>
        </p:nvGraphicFramePr>
        <p:xfrm>
          <a:off x="947738" y="2705100"/>
          <a:ext cx="314801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295400" imgH="533400" progId="Equation.3">
                  <p:embed/>
                </p:oleObj>
              </mc:Choice>
              <mc:Fallback>
                <p:oleObj name="" r:id="rId5" imgW="1295400" imgH="533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7738" y="2705100"/>
                        <a:ext cx="3148012" cy="1306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935538" y="2705100"/>
          <a:ext cx="21621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889000" imgH="457200" progId="Equation.3">
                  <p:embed/>
                </p:oleObj>
              </mc:Choice>
              <mc:Fallback>
                <p:oleObj name="" r:id="rId7" imgW="8890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5538" y="2705100"/>
                        <a:ext cx="2162175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9"/>
          <p:cNvGraphicFramePr/>
          <p:nvPr/>
        </p:nvGraphicFramePr>
        <p:xfrm>
          <a:off x="3979228" y="876300"/>
          <a:ext cx="15716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647700" imgH="444500" progId="Equation.3">
                  <p:embed/>
                </p:oleObj>
              </mc:Choice>
              <mc:Fallback>
                <p:oleObj name="" r:id="rId9" imgW="647700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79228" y="876300"/>
                        <a:ext cx="1571625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8012113" y="2782888"/>
          <a:ext cx="23780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977900" imgH="469900" progId="Equation.3">
                  <p:embed/>
                </p:oleObj>
              </mc:Choice>
              <mc:Fallback>
                <p:oleObj name="" r:id="rId11" imgW="977900" imgH="469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12113" y="2782888"/>
                        <a:ext cx="2378075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/>
          <p:nvPr/>
        </p:nvGraphicFramePr>
        <p:xfrm>
          <a:off x="932180" y="4857115"/>
          <a:ext cx="252666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977900" imgH="431800" progId="Equation.3">
                  <p:embed/>
                </p:oleObj>
              </mc:Choice>
              <mc:Fallback>
                <p:oleObj name="" r:id="rId13" imgW="97790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2180" y="4857115"/>
                        <a:ext cx="2526665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/>
          <p:nvPr/>
        </p:nvGraphicFramePr>
        <p:xfrm>
          <a:off x="373063" y="385128"/>
          <a:ext cx="848106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3022600" imgH="419100" progId="Equation.KSEE3">
                  <p:embed/>
                </p:oleObj>
              </mc:Choice>
              <mc:Fallback>
                <p:oleObj name="" r:id="rId1" imgW="3022600" imgH="4191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063" y="385128"/>
                        <a:ext cx="848106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37893"/>
          <p:cNvGraphicFramePr/>
          <p:nvPr/>
        </p:nvGraphicFramePr>
        <p:xfrm>
          <a:off x="1061085" y="1751330"/>
          <a:ext cx="10436225" cy="10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4000500" imgH="419100" progId="Equation.3">
                  <p:embed/>
                </p:oleObj>
              </mc:Choice>
              <mc:Fallback>
                <p:oleObj name="" r:id="rId3" imgW="4000500" imgH="419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1085" y="1751330"/>
                        <a:ext cx="10436225" cy="1021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对象 37903"/>
          <p:cNvGraphicFramePr/>
          <p:nvPr/>
        </p:nvGraphicFramePr>
        <p:xfrm>
          <a:off x="1061085" y="4840447"/>
          <a:ext cx="9471660" cy="10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3479800" imgH="419100" progId="Equation.3">
                  <p:embed/>
                </p:oleObj>
              </mc:Choice>
              <mc:Fallback>
                <p:oleObj name="" r:id="rId5" imgW="3479800" imgH="4191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1085" y="4840447"/>
                        <a:ext cx="9471660" cy="1021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061085" y="3173413"/>
          <a:ext cx="10701655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4102100" imgH="393700" progId="Equation.3">
                  <p:embed/>
                </p:oleObj>
              </mc:Choice>
              <mc:Fallback>
                <p:oleObj name="" r:id="rId7" imgW="4102100" imgH="393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1085" y="3173413"/>
                        <a:ext cx="10701655" cy="960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" name="对象 41986"/>
          <p:cNvGraphicFramePr/>
          <p:nvPr/>
        </p:nvGraphicFramePr>
        <p:xfrm>
          <a:off x="1107281" y="262255"/>
          <a:ext cx="997712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492500" imgH="431800" progId="Equation.3">
                  <p:embed/>
                </p:oleObj>
              </mc:Choice>
              <mc:Fallback>
                <p:oleObj name="" r:id="rId1" imgW="3492500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7281" y="262255"/>
                        <a:ext cx="9977120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对象 3"/>
          <p:cNvGraphicFramePr/>
          <p:nvPr/>
        </p:nvGraphicFramePr>
        <p:xfrm>
          <a:off x="2038350" y="1336675"/>
          <a:ext cx="3263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143635" imgH="254000" progId="Equation.3">
                  <p:embed/>
                </p:oleObj>
              </mc:Choice>
              <mc:Fallback>
                <p:oleObj name="" r:id="rId3" imgW="1143635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8350" y="1336675"/>
                        <a:ext cx="32639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038350" y="2309813"/>
          <a:ext cx="8232775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882900" imgH="533400" progId="Equation.3">
                  <p:embed/>
                </p:oleObj>
              </mc:Choice>
              <mc:Fallback>
                <p:oleObj name="" r:id="rId5" imgW="2882900" imgH="533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350" y="2309813"/>
                        <a:ext cx="8232775" cy="146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197928" y="4890453"/>
          <a:ext cx="95027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3327400" imgH="292100" progId="Equation.3">
                  <p:embed/>
                </p:oleObj>
              </mc:Choice>
              <mc:Fallback>
                <p:oleObj name="" r:id="rId7" imgW="3327400" imgH="292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7928" y="4890453"/>
                        <a:ext cx="950277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3" name="对象 9"/>
          <p:cNvGraphicFramePr/>
          <p:nvPr/>
        </p:nvGraphicFramePr>
        <p:xfrm>
          <a:off x="267653" y="917416"/>
          <a:ext cx="11370945" cy="118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051300" imgH="431800" progId="Equation.KSEE3">
                  <p:embed/>
                </p:oleObj>
              </mc:Choice>
              <mc:Fallback>
                <p:oleObj name="" r:id="rId1" imgW="4051300" imgH="431800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653" y="917416"/>
                        <a:ext cx="11370945" cy="1189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对象 37893"/>
          <p:cNvGraphicFramePr/>
          <p:nvPr/>
        </p:nvGraphicFramePr>
        <p:xfrm>
          <a:off x="370047" y="3325971"/>
          <a:ext cx="11167745" cy="142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3949700" imgH="508000" progId="Equation.3">
                  <p:embed/>
                </p:oleObj>
              </mc:Choice>
              <mc:Fallback>
                <p:oleObj name="" r:id="rId3" imgW="3949700" imgH="508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047" y="3325971"/>
                        <a:ext cx="11167745" cy="1423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3217863" y="5132388"/>
          <a:ext cx="37369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537335" imgH="482600" progId="Equation.3">
                  <p:embed/>
                </p:oleObj>
              </mc:Choice>
              <mc:Fallback>
                <p:oleObj name="" r:id="rId5" imgW="1537335" imgH="482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7863" y="5132388"/>
                        <a:ext cx="3736975" cy="118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1013143" y="344170"/>
          <a:ext cx="7625080" cy="85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479800" imgH="393700" progId="Equation.3">
                  <p:embed/>
                </p:oleObj>
              </mc:Choice>
              <mc:Fallback>
                <p:oleObj name="" r:id="rId1" imgW="3479800" imgH="393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3143" y="344170"/>
                        <a:ext cx="7625080" cy="851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2140903" y="1299210"/>
          <a:ext cx="506476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311400" imgH="228600" progId="Equation.3">
                  <p:embed/>
                </p:oleObj>
              </mc:Choice>
              <mc:Fallback>
                <p:oleObj name="" r:id="rId3" imgW="2311400" imgH="228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0903" y="1299210"/>
                        <a:ext cx="5064760" cy="494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2140903" y="1836738"/>
          <a:ext cx="7039610" cy="148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3213100" imgH="685800" progId="Equation.3">
                  <p:embed/>
                </p:oleObj>
              </mc:Choice>
              <mc:Fallback>
                <p:oleObj name="" r:id="rId5" imgW="3213100" imgH="685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40903" y="1836738"/>
                        <a:ext cx="7039610" cy="1483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1013460" y="3869690"/>
            <a:ext cx="3247390" cy="2303780"/>
            <a:chOff x="2592" y="5425"/>
            <a:chExt cx="5114" cy="3628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2592" y="7706"/>
              <a:ext cx="51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H="1" flipV="1">
              <a:off x="4925" y="5425"/>
              <a:ext cx="17" cy="36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任意多边形 30"/>
            <p:cNvSpPr/>
            <p:nvPr/>
          </p:nvSpPr>
          <p:spPr>
            <a:xfrm>
              <a:off x="3767" y="5883"/>
              <a:ext cx="2385" cy="1279"/>
            </a:xfrm>
            <a:custGeom>
              <a:avLst/>
              <a:gdLst>
                <a:gd name="connisteX0" fmla="*/ 0 w 1514475"/>
                <a:gd name="connsiteY0" fmla="*/ 0 h 812308"/>
                <a:gd name="connisteX1" fmla="*/ 735330 w 1514475"/>
                <a:gd name="connsiteY1" fmla="*/ 812165 h 812308"/>
                <a:gd name="connisteX2" fmla="*/ 1514475 w 1514475"/>
                <a:gd name="connsiteY2" fmla="*/ 55245 h 81230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514475" h="812309">
                  <a:moveTo>
                    <a:pt x="0" y="0"/>
                  </a:moveTo>
                  <a:cubicBezTo>
                    <a:pt x="131445" y="177800"/>
                    <a:pt x="432435" y="801370"/>
                    <a:pt x="735330" y="812165"/>
                  </a:cubicBezTo>
                  <a:cubicBezTo>
                    <a:pt x="1038225" y="822960"/>
                    <a:pt x="1373505" y="222885"/>
                    <a:pt x="1514475" y="552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任意多边形 31"/>
            <p:cNvSpPr/>
            <p:nvPr/>
          </p:nvSpPr>
          <p:spPr>
            <a:xfrm>
              <a:off x="3180" y="5548"/>
              <a:ext cx="3525" cy="1279"/>
            </a:xfrm>
            <a:custGeom>
              <a:avLst/>
              <a:gdLst>
                <a:gd name="connisteX0" fmla="*/ 0 w 1514475"/>
                <a:gd name="connsiteY0" fmla="*/ 0 h 812308"/>
                <a:gd name="connisteX1" fmla="*/ 735330 w 1514475"/>
                <a:gd name="connsiteY1" fmla="*/ 812165 h 812308"/>
                <a:gd name="connisteX2" fmla="*/ 1514475 w 1514475"/>
                <a:gd name="connsiteY2" fmla="*/ 55245 h 81230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514475" h="812309">
                  <a:moveTo>
                    <a:pt x="0" y="0"/>
                  </a:moveTo>
                  <a:cubicBezTo>
                    <a:pt x="131445" y="177800"/>
                    <a:pt x="432435" y="801370"/>
                    <a:pt x="735330" y="812165"/>
                  </a:cubicBezTo>
                  <a:cubicBezTo>
                    <a:pt x="1038225" y="822960"/>
                    <a:pt x="1373505" y="222885"/>
                    <a:pt x="1514475" y="552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789" y="6444"/>
              <a:ext cx="0" cy="126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119" y="6446"/>
              <a:ext cx="0" cy="1262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34"/>
            <p:cNvGraphicFramePr/>
            <p:nvPr/>
          </p:nvGraphicFramePr>
          <p:xfrm>
            <a:off x="5789" y="7708"/>
            <a:ext cx="523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7" imgW="177165" imgH="228600" progId="Equation.3">
                    <p:embed/>
                  </p:oleObj>
                </mc:Choice>
                <mc:Fallback>
                  <p:oleObj name="" r:id="rId7" imgW="177165" imgH="2286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89" y="7708"/>
                          <a:ext cx="523" cy="7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/>
            <p:nvPr/>
          </p:nvGraphicFramePr>
          <p:xfrm>
            <a:off x="3767" y="7809"/>
            <a:ext cx="632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9" imgW="279400" imgH="228600" progId="Equation.3">
                    <p:embed/>
                  </p:oleObj>
                </mc:Choice>
                <mc:Fallback>
                  <p:oleObj name="" r:id="rId9" imgW="279400" imgH="2286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67" y="7809"/>
                          <a:ext cx="632" cy="6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对象 39"/>
          <p:cNvGraphicFramePr/>
          <p:nvPr/>
        </p:nvGraphicFramePr>
        <p:xfrm>
          <a:off x="5677218" y="3070225"/>
          <a:ext cx="270129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1" imgW="1231265" imgH="444500" progId="Equation.3">
                  <p:embed/>
                </p:oleObj>
              </mc:Choice>
              <mc:Fallback>
                <p:oleObj name="" r:id="rId11" imgW="1231265" imgH="444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77218" y="3070225"/>
                        <a:ext cx="270129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/>
          <p:nvPr/>
        </p:nvGraphicFramePr>
        <p:xfrm>
          <a:off x="5677218" y="4305618"/>
          <a:ext cx="5182870" cy="186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13" imgW="2362200" imgH="862965" progId="Equation.3">
                  <p:embed/>
                </p:oleObj>
              </mc:Choice>
              <mc:Fallback>
                <p:oleObj name="" r:id="rId13" imgW="2362200" imgH="86296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77218" y="4305618"/>
                        <a:ext cx="5182870" cy="1868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/>
          <p:nvPr/>
        </p:nvGraphicFramePr>
        <p:xfrm>
          <a:off x="780415" y="426721"/>
          <a:ext cx="5169535" cy="69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841500" imgH="254000" progId="Equation.KSEE3">
                  <p:embed/>
                </p:oleObj>
              </mc:Choice>
              <mc:Fallback>
                <p:oleObj name="" r:id="rId1" imgW="1841500" imgH="2540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0415" y="426721"/>
                        <a:ext cx="5169535" cy="69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885950" y="1651636"/>
          <a:ext cx="2709545" cy="69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65200" imgH="254000" progId="Equation.KSEE3">
                  <p:embed/>
                </p:oleObj>
              </mc:Choice>
              <mc:Fallback>
                <p:oleObj name="" r:id="rId3" imgW="965200" imgH="2540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5950" y="1651636"/>
                        <a:ext cx="2709545" cy="699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6515100" y="1388429"/>
          <a:ext cx="3173095" cy="122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130300" imgH="444500" progId="Equation.KSEE3">
                  <p:embed/>
                </p:oleObj>
              </mc:Choice>
              <mc:Fallback>
                <p:oleObj name="" r:id="rId5" imgW="1130300" imgH="4445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5100" y="1388429"/>
                        <a:ext cx="3173095" cy="1224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798003" y="2952751"/>
          <a:ext cx="3315970" cy="118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181100" imgH="431800" progId="Equation.KSEE3">
                  <p:embed/>
                </p:oleObj>
              </mc:Choice>
              <mc:Fallback>
                <p:oleObj name="" r:id="rId7" imgW="1181100" imgH="4318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8003" y="2952751"/>
                        <a:ext cx="3315970" cy="1189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798320" y="4803775"/>
          <a:ext cx="6998335" cy="149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2709545" imgH="699770" progId="Equation.KSEE3">
                  <p:embed/>
                </p:oleObj>
              </mc:Choice>
              <mc:Fallback>
                <p:oleObj name="" r:id="rId9" imgW="2709545" imgH="69977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8320" y="4803775"/>
                        <a:ext cx="6998335" cy="149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11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53</vt:i4>
      </vt:variant>
      <vt:variant>
        <vt:lpstr>幻灯片标题</vt:lpstr>
      </vt:variant>
      <vt:variant>
        <vt:i4>11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Office 主题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 s g</cp:lastModifiedBy>
  <cp:revision>16</cp:revision>
  <dcterms:created xsi:type="dcterms:W3CDTF">2018-03-01T02:03:00Z</dcterms:created>
  <dcterms:modified xsi:type="dcterms:W3CDTF">2021-06-02T14:21:03Z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38ABCB17678948AFB66D864640A27122</vt:lpwstr>
  </property>
</Properties>
</file>