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1" r:id="rId3"/>
    <p:sldId id="288" r:id="rId4"/>
    <p:sldId id="286" r:id="rId5"/>
    <p:sldId id="270" r:id="rId6"/>
    <p:sldId id="277" r:id="rId7"/>
    <p:sldId id="296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  <p:slideViewPr>
    <p:cSldViewPr showGuides="1">
      <p:cViewPr varScale="1">
        <p:scale>
          <a:sx n="56" d="100"/>
          <a:sy n="56" d="100"/>
        </p:scale>
        <p:origin x="-816" y="-8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audio" Target="../media/audio2.wav"/><Relationship Id="rId15" Type="http://schemas.openxmlformats.org/officeDocument/2006/relationships/audio" Target="../media/audio1.wav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audio" Target="../media/audio2.wav"/><Relationship Id="rId15" Type="http://schemas.openxmlformats.org/officeDocument/2006/relationships/audio" Target="../media/audio1.wav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763" y="990600"/>
          <a:ext cx="7278370" cy="166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997200" imgH="685800" progId="Equation.KSEE3">
                  <p:embed/>
                </p:oleObj>
              </mc:Choice>
              <mc:Fallback>
                <p:oleObj name="" r:id="rId1" imgW="2997200" imgH="6858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2763" y="990600"/>
                        <a:ext cx="7278370" cy="166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448" y="4566920"/>
          <a:ext cx="8420100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467100" imgH="457200" progId="Equation.KSEE3">
                  <p:embed/>
                </p:oleObj>
              </mc:Choice>
              <mc:Fallback>
                <p:oleObj name="" r:id="rId3" imgW="3467100" imgH="4572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448" y="4566920"/>
                        <a:ext cx="8420100" cy="1110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385" y="673735"/>
          <a:ext cx="806386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025900" imgH="508000" progId="Equation.KSEE3">
                  <p:embed/>
                </p:oleObj>
              </mc:Choice>
              <mc:Fallback>
                <p:oleObj name="" r:id="rId1" imgW="4025900" imgH="5080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0385" y="673735"/>
                        <a:ext cx="8063865" cy="1018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643890" y="3678555"/>
          <a:ext cx="7371715" cy="15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997200" imgH="698500" progId="Equation.3">
                  <p:embed/>
                </p:oleObj>
              </mc:Choice>
              <mc:Fallback>
                <p:oleObj name="" r:id="rId3" imgW="2997200" imgH="698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890" y="3678555"/>
                        <a:ext cx="7371715" cy="1590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7" name="对象 17416"/>
          <p:cNvGraphicFramePr/>
          <p:nvPr/>
        </p:nvGraphicFramePr>
        <p:xfrm>
          <a:off x="342741" y="1152208"/>
          <a:ext cx="7974330" cy="11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3238500" imgH="457200" progId="Equation.3">
                  <p:embed/>
                </p:oleObj>
              </mc:Choice>
              <mc:Fallback>
                <p:oleObj name="" r:id="rId1" imgW="32385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741" y="1152208"/>
                        <a:ext cx="7974330" cy="1134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92588" y="4241483"/>
          <a:ext cx="8162925" cy="15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314700" imgH="609600" progId="Equation.3">
                  <p:embed/>
                </p:oleObj>
              </mc:Choice>
              <mc:Fallback>
                <p:oleObj name="" r:id="rId3" imgW="3314700" imgH="609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588" y="4241483"/>
                        <a:ext cx="8162925" cy="1512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0" name="对象 19459"/>
          <p:cNvGraphicFramePr/>
          <p:nvPr/>
        </p:nvGraphicFramePr>
        <p:xfrm>
          <a:off x="287020" y="903923"/>
          <a:ext cx="8328025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2984500" imgH="876300" progId="Equation.3">
                  <p:embed/>
                </p:oleObj>
              </mc:Choice>
              <mc:Fallback>
                <p:oleObj name="" r:id="rId1" imgW="2984500" imgH="876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020" y="903923"/>
                        <a:ext cx="8328025" cy="2051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485140" y="4375150"/>
          <a:ext cx="817372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3492500" imgH="457200" progId="Equation.3">
                  <p:embed/>
                </p:oleObj>
              </mc:Choice>
              <mc:Fallback>
                <p:oleObj name="" r:id="rId3" imgW="34925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140" y="4375150"/>
                        <a:ext cx="8173720" cy="1014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2"/>
          <p:cNvGraphicFramePr/>
          <p:nvPr/>
        </p:nvGraphicFramePr>
        <p:xfrm>
          <a:off x="508953" y="401796"/>
          <a:ext cx="8126095" cy="209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895600" imgH="862965" progId="Equation.3">
                  <p:embed/>
                </p:oleObj>
              </mc:Choice>
              <mc:Fallback>
                <p:oleObj name="" r:id="rId1" imgW="2895600" imgH="8629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953" y="401796"/>
                        <a:ext cx="8126095" cy="2090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/>
          <p:cNvGraphicFramePr/>
          <p:nvPr/>
        </p:nvGraphicFramePr>
        <p:xfrm>
          <a:off x="412750" y="4965700"/>
          <a:ext cx="812863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87700" imgH="393700" progId="Equation.3">
                  <p:embed/>
                </p:oleObj>
              </mc:Choice>
              <mc:Fallback>
                <p:oleObj name="" r:id="rId3" imgW="3187700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4965700"/>
                        <a:ext cx="812863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"/>
          <p:cNvGraphicFramePr/>
          <p:nvPr/>
        </p:nvGraphicFramePr>
        <p:xfrm>
          <a:off x="372110" y="3459004"/>
          <a:ext cx="816229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908300" imgH="241300" progId="Equation.3">
                  <p:embed/>
                </p:oleObj>
              </mc:Choice>
              <mc:Fallback>
                <p:oleObj name="" r:id="rId5" imgW="2908300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110" y="3459004"/>
                        <a:ext cx="8162290" cy="584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对象 5121"/>
          <p:cNvGraphicFramePr/>
          <p:nvPr/>
        </p:nvGraphicFramePr>
        <p:xfrm>
          <a:off x="434975" y="549275"/>
          <a:ext cx="5368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47900" imgH="254000" progId="Equation.3">
                  <p:embed/>
                </p:oleObj>
              </mc:Choice>
              <mc:Fallback>
                <p:oleObj name="" r:id="rId1" imgW="2247900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975" y="549275"/>
                        <a:ext cx="536892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5122"/>
          <p:cNvGraphicFramePr/>
          <p:nvPr/>
        </p:nvGraphicFramePr>
        <p:xfrm>
          <a:off x="1116013" y="1557338"/>
          <a:ext cx="17573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35330" imgH="215900" progId="Equation.3">
                  <p:embed/>
                </p:oleObj>
              </mc:Choice>
              <mc:Fallback>
                <p:oleObj name="" r:id="rId3" imgW="73533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557338"/>
                        <a:ext cx="175736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/>
          <p:cNvGraphicFramePr/>
          <p:nvPr/>
        </p:nvGraphicFramePr>
        <p:xfrm>
          <a:off x="4500563" y="1557338"/>
          <a:ext cx="36052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09395" imgH="215900" progId="Equation.3">
                  <p:embed/>
                </p:oleObj>
              </mc:Choice>
              <mc:Fallback>
                <p:oleObj name="" r:id="rId5" imgW="1509395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1557338"/>
                        <a:ext cx="360521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124"/>
          <p:cNvGraphicFramePr/>
          <p:nvPr/>
        </p:nvGraphicFramePr>
        <p:xfrm>
          <a:off x="1116013" y="2420938"/>
          <a:ext cx="2514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052830" imgH="215900" progId="Equation.3">
                  <p:embed/>
                </p:oleObj>
              </mc:Choice>
              <mc:Fallback>
                <p:oleObj name="" r:id="rId7" imgW="105283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420938"/>
                        <a:ext cx="25146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/>
          <p:nvPr/>
        </p:nvGraphicFramePr>
        <p:xfrm>
          <a:off x="4500563" y="2420938"/>
          <a:ext cx="1905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760730" imgH="215900" progId="Equation.3">
                  <p:embed/>
                </p:oleObj>
              </mc:Choice>
              <mc:Fallback>
                <p:oleObj name="" r:id="rId9" imgW="76073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0563" y="2420938"/>
                        <a:ext cx="19050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/>
          <p:cNvGraphicFramePr/>
          <p:nvPr/>
        </p:nvGraphicFramePr>
        <p:xfrm>
          <a:off x="58103" y="3357721"/>
          <a:ext cx="902779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3670300" imgH="431800" progId="Equation.3">
                  <p:embed/>
                </p:oleObj>
              </mc:Choice>
              <mc:Fallback>
                <p:oleObj name="" r:id="rId11" imgW="36703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03" y="3357721"/>
                        <a:ext cx="9027795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7"/>
          <p:cNvGraphicFramePr/>
          <p:nvPr/>
        </p:nvGraphicFramePr>
        <p:xfrm>
          <a:off x="720725" y="4724400"/>
          <a:ext cx="5873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1802765" imgH="431800" progId="Equation.3">
                  <p:embed/>
                </p:oleObj>
              </mc:Choice>
              <mc:Fallback>
                <p:oleObj name="" r:id="rId13" imgW="1802765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725" y="4724400"/>
                        <a:ext cx="58737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对象 6145"/>
          <p:cNvGraphicFramePr/>
          <p:nvPr/>
        </p:nvGraphicFramePr>
        <p:xfrm>
          <a:off x="240189" y="549275"/>
          <a:ext cx="491236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917065" imgH="254000" progId="Equation.3">
                  <p:embed/>
                </p:oleObj>
              </mc:Choice>
              <mc:Fallback>
                <p:oleObj name="" r:id="rId1" imgW="1917065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189" y="549275"/>
                        <a:ext cx="491236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/>
          <p:cNvGraphicFramePr/>
          <p:nvPr/>
        </p:nvGraphicFramePr>
        <p:xfrm>
          <a:off x="827088" y="1557338"/>
          <a:ext cx="756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324100" imgH="457200" progId="Equation.3">
                  <p:embed/>
                </p:oleObj>
              </mc:Choice>
              <mc:Fallback>
                <p:oleObj name="" r:id="rId3" imgW="23241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557338"/>
                        <a:ext cx="7569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246857" y="3124200"/>
          <a:ext cx="544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803400" imgH="279400" progId="Equation.3">
                  <p:embed/>
                </p:oleObj>
              </mc:Choice>
              <mc:Fallback>
                <p:oleObj name="" r:id="rId5" imgW="1803400" imgH="279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7" y="3124200"/>
                        <a:ext cx="5448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/>
          <p:nvPr/>
        </p:nvGraphicFramePr>
        <p:xfrm>
          <a:off x="457200" y="4343400"/>
          <a:ext cx="2730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887730" imgH="215900" progId="Equation.3">
                  <p:embed/>
                </p:oleObj>
              </mc:Choice>
              <mc:Fallback>
                <p:oleObj name="" r:id="rId7" imgW="88773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4343400"/>
                        <a:ext cx="27305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49"/>
          <p:cNvGraphicFramePr/>
          <p:nvPr/>
        </p:nvGraphicFramePr>
        <p:xfrm>
          <a:off x="498475" y="5181600"/>
          <a:ext cx="4649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800860" imgH="215900" progId="Equation.3">
                  <p:embed/>
                </p:oleObj>
              </mc:Choice>
              <mc:Fallback>
                <p:oleObj name="" r:id="rId9" imgW="180086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8475" y="5181600"/>
                        <a:ext cx="46497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/>
          <p:nvPr/>
        </p:nvGraphicFramePr>
        <p:xfrm>
          <a:off x="3708400" y="4365625"/>
          <a:ext cx="4535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800860" imgH="215900" progId="Equation.3">
                  <p:embed/>
                </p:oleObj>
              </mc:Choice>
              <mc:Fallback>
                <p:oleObj name="" r:id="rId11" imgW="1800860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8400" y="4365625"/>
                        <a:ext cx="453548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/>
          <p:nvPr/>
        </p:nvGraphicFramePr>
        <p:xfrm>
          <a:off x="5216525" y="5105400"/>
          <a:ext cx="3241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1356995" imgH="215900" progId="Equation.3">
                  <p:embed/>
                </p:oleObj>
              </mc:Choice>
              <mc:Fallback>
                <p:oleObj name="" r:id="rId13" imgW="1356995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16525" y="5105400"/>
                        <a:ext cx="32416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对象 7169"/>
          <p:cNvGraphicFramePr/>
          <p:nvPr/>
        </p:nvGraphicFramePr>
        <p:xfrm>
          <a:off x="173038" y="548323"/>
          <a:ext cx="8318500" cy="189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479800" imgH="812800" progId="Equation.3">
                  <p:embed/>
                </p:oleObj>
              </mc:Choice>
              <mc:Fallback>
                <p:oleObj name="" r:id="rId1" imgW="3479800" imgH="812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038" y="548323"/>
                        <a:ext cx="8318500" cy="1897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/>
          <p:cNvGraphicFramePr/>
          <p:nvPr/>
        </p:nvGraphicFramePr>
        <p:xfrm>
          <a:off x="993775" y="2589213"/>
          <a:ext cx="407511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069465" imgH="635000" progId="Equation.3">
                  <p:embed/>
                </p:oleObj>
              </mc:Choice>
              <mc:Fallback>
                <p:oleObj name="" r:id="rId3" imgW="2069465" imgH="635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775" y="2589213"/>
                        <a:ext cx="4075113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对象 8193"/>
          <p:cNvGraphicFramePr/>
          <p:nvPr/>
        </p:nvGraphicFramePr>
        <p:xfrm>
          <a:off x="165735" y="4260850"/>
          <a:ext cx="788225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920365" imgH="787400" progId="Equation.3">
                  <p:embed/>
                </p:oleObj>
              </mc:Choice>
              <mc:Fallback>
                <p:oleObj name="" r:id="rId5" imgW="2920365" imgH="787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735" y="4260850"/>
                        <a:ext cx="7882255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466725"/>
          <a:ext cx="7966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517265" imgH="482600" progId="Equation.KSEE3">
                  <p:embed/>
                </p:oleObj>
              </mc:Choice>
              <mc:Fallback>
                <p:oleObj name="" r:id="rId1" imgW="3517265" imgH="482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466725"/>
                        <a:ext cx="796607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4101"/>
          <p:cNvGraphicFramePr/>
          <p:nvPr/>
        </p:nvGraphicFramePr>
        <p:xfrm>
          <a:off x="339567" y="2357596"/>
          <a:ext cx="8501380" cy="162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3759200" imgH="711200" progId="Equation.3">
                  <p:embed/>
                </p:oleObj>
              </mc:Choice>
              <mc:Fallback>
                <p:oleObj name="" r:id="rId3" imgW="3759200" imgH="711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67" y="2357596"/>
                        <a:ext cx="8501380" cy="1626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/>
          <p:nvPr/>
        </p:nvGraphicFramePr>
        <p:xfrm>
          <a:off x="339725" y="5179695"/>
          <a:ext cx="688403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501900" imgH="228600" progId="Equation.3">
                  <p:embed/>
                </p:oleObj>
              </mc:Choice>
              <mc:Fallback>
                <p:oleObj name="" r:id="rId5" imgW="25019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725" y="5179695"/>
                        <a:ext cx="688403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9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bcw</dc:creator>
  <cp:lastModifiedBy>j s g</cp:lastModifiedBy>
  <cp:revision>82</cp:revision>
  <dcterms:created xsi:type="dcterms:W3CDTF">1999-10-28T01:52:00Z</dcterms:created>
  <dcterms:modified xsi:type="dcterms:W3CDTF">2020-11-05T08:02:21Z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