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4" r:id="rId7"/>
    <p:sldId id="413" r:id="rId8"/>
    <p:sldId id="41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919480" y="911860"/>
                <a:ext cx="10495280" cy="10788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、设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和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𝛽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都是单位向量，其夹角为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，求以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𝛽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与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𝛽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为邻</m:t>
                    </m:r>
                  </m:oMath>
                </a14:m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边的平行四边形的面积。</a:t>
                </a:r>
                <a:endParaRPr lang="zh-CN" altLang="en-US" sz="2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80" y="911860"/>
                <a:ext cx="10495280" cy="107886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988060" y="3442335"/>
                <a:ext cx="8306435" cy="11836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、求由曲线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所围平面区域的面积</m:t>
                    </m:r>
                  </m:oMath>
                </a14:m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 sz="2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60" y="3442335"/>
                <a:ext cx="8306435" cy="11836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919480" y="911860"/>
                <a:ext cx="9357360" cy="11055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、已知点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)与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𝑄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),试在平面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12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上找一点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𝑀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,使得|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𝑃𝑀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|+|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𝑄𝑀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|最小。</m:t>
                      </m:r>
                    </m:oMath>
                  </m:oMathPara>
                </a14:m>
                <a:endParaRPr lang="zh-CN" altLang="zh-CN" sz="2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80" y="911860"/>
                <a:ext cx="9357360" cy="110553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919480" y="3221355"/>
                <a:ext cx="10311130" cy="9023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、已知直线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与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80" y="3221355"/>
                <a:ext cx="10311130" cy="9023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582420" y="4263390"/>
                <a:ext cx="8540115" cy="13938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)证明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与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是异面直线；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(2)</a:t>
                </a:r>
                <a:r>
                  <a:rPr lang="zh-CN" altLang="zh-CN" sz="2800">
                    <a:latin typeface="Cambria Math" panose="02040503050406030204" charset="0"/>
                    <a:cs typeface="Cambria Math" panose="02040503050406030204" charset="0"/>
                  </a:rPr>
                  <a:t>求出异面直线的距离；</a:t>
                </a:r>
                <a:endParaRPr lang="zh-CN" altLang="zh-CN" sz="28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(3)</a:t>
                </a:r>
                <a:r>
                  <a:rPr lang="zh-CN" altLang="zh-CN" sz="2800">
                    <a:latin typeface="Cambria Math" panose="02040503050406030204" charset="0"/>
                    <a:cs typeface="Cambria Math" panose="02040503050406030204" charset="0"/>
                  </a:rPr>
                  <a:t>求出公垂线方程并分别写出与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与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zh-CN" sz="2800">
                    <a:latin typeface="Cambria Math" panose="02040503050406030204" charset="0"/>
                    <a:cs typeface="Cambria Math" panose="02040503050406030204" charset="0"/>
                  </a:rPr>
                  <a:t>交点坐标；</a:t>
                </a:r>
                <a:endParaRPr lang="zh-CN" altLang="zh-CN" sz="2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420" y="4263390"/>
                <a:ext cx="8540115" cy="13938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72795" y="1252220"/>
                <a:ext cx="11030585" cy="11049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、验证曲面：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𝜑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围旋转曲面。</m:t>
                      </m:r>
                    </m:oMath>
                  </m:oMathPara>
                </a14:m>
                <a:endParaRPr lang="zh-CN" altLang="en-US" sz="2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95" y="1252220"/>
                <a:ext cx="11030585" cy="11049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90855" y="4106545"/>
                <a:ext cx="10807700" cy="9474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、求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,使得曲线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                             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4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4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表示一个园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。</m:t>
                      </m:r>
                    </m:oMath>
                  </m:oMathPara>
                </a14:m>
                <a:endParaRPr lang="zh-CN" altLang="en-US" sz="2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55" y="4106545"/>
                <a:ext cx="10807700" cy="9474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79450" y="608330"/>
                <a:ext cx="10162540" cy="11055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、求过点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)与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𝑄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),且与曲面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相切的所有平面方程。</m:t>
                      </m:r>
                    </m:oMath>
                  </m:oMathPara>
                </a14:m>
                <a:endParaRPr lang="zh-CN" altLang="zh-CN" sz="2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608330"/>
                <a:ext cx="10162540" cy="110553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79450" y="2087880"/>
                <a:ext cx="10833735" cy="16903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7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、求过直线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𝑦−𝑧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且相互垂直的两张平面，其中一张平面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与直线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𝑦−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平行。</m:t>
                      </m:r>
                    </m:oMath>
                  </m:oMathPara>
                </a14:m>
                <a:endParaRPr lang="en-US" altLang="zh-CN" sz="2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2087880"/>
                <a:ext cx="10833735" cy="16903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15950" y="4721225"/>
                <a:ext cx="10833735" cy="9378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8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、求顶点为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)，准线为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的锥面方程。</m:t>
                      </m:r>
                    </m:oMath>
                  </m:oMathPara>
                </a14:m>
                <a:endParaRPr lang="en-US" altLang="zh-CN" sz="2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0" y="4721225"/>
                <a:ext cx="10833735" cy="9378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835660" y="1383030"/>
                <a:ext cx="9731375" cy="11068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9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、设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)由方程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确定，其中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的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一阶偏导数连续，求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𝑑𝑧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zh-CN" altLang="zh-CN" sz="2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60" y="1383030"/>
                <a:ext cx="9731375" cy="110680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78815" y="3578860"/>
                <a:ext cx="10833735" cy="20497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10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、设函数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zh-CN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𝑡𝑎𝑛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),  </m:t>
                              </m:r>
                              <m:sSup>
                                <m:sSupPr>
                                  <m:ctrlPr>
                                    <a:rPr lang="zh-CN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≠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                                       </m:t>
                              </m:r>
                              <m:sSup>
                                <m:sSupPr>
                                  <m:ctrlPr>
                                    <a:rPr lang="zh-CN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证明：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)在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)可微，并求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𝑑𝑓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).</m:t>
                      </m:r>
                    </m:oMath>
                  </m:oMathPara>
                </a14:m>
                <a:endParaRPr lang="en-US" altLang="zh-CN" sz="2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15" y="3578860"/>
                <a:ext cx="10833735" cy="20497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897255" y="4170680"/>
                <a:ext cx="9949815" cy="11703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12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、函数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𝑥𝑦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在点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)处沿向量</m:t>
                      </m:r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e>
                      </m:acc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</m:acc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e>
                      </m:acc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的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方向导数。</m:t>
                      </m:r>
                    </m:oMath>
                  </m:oMathPara>
                </a14:m>
                <a:endParaRPr lang="en-US" altLang="zh-CN" sz="2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55" y="4170680"/>
                <a:ext cx="9949815" cy="117030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819150" y="1300480"/>
                <a:ext cx="9731375" cy="14439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11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、设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)满足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且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,求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)的表达式。</m:t>
                      </m:r>
                    </m:oMath>
                  </m:oMathPara>
                </a14:m>
                <a:endParaRPr lang="zh-CN" altLang="zh-CN" sz="2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50" y="1300480"/>
                <a:ext cx="9731375" cy="14439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024255" y="3782060"/>
                <a:ext cx="10142855" cy="17418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14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、设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)连续且满足</m:t>
                      </m:r>
                      <m:func>
                        <m:func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    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lim</m:t>
                              </m:r>
                              <m:r>
                                <a:rPr lang="en-US" altLang="zh-CN" sz="28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    </m:t>
                              </m:r>
                            </m:e>
                            <m:lim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)→(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)−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func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求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a:rPr lang="en-US" altLang="zh-CN" sz="28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    </m:t>
                            </m:r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  <m:r>
                              <a:rPr lang="en-US" altLang="zh-CN" sz="28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    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t</m:t>
                            </m:r>
                            <m:r>
                              <a:rPr lang="en-US" altLang="zh-CN" sz="28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)−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charset="0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:endParaRPr lang="en-US" altLang="zh-CN" sz="2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55" y="3782060"/>
                <a:ext cx="10142855" cy="174180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024255" y="1560830"/>
                <a:ext cx="9949815" cy="11061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13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、求函数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𝑢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在点(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)处方向导数的最大值与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最小值的积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。</m:t>
                      </m:r>
                    </m:oMath>
                  </m:oMathPara>
                </a14:m>
                <a:endParaRPr lang="en-US" altLang="zh-CN" sz="2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55" y="1560830"/>
                <a:ext cx="9949815" cy="11061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1305</Words>
  <Application>WPS 演示</Application>
  <PresentationFormat>宽屏</PresentationFormat>
  <Paragraphs>43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Cambria Math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 s g</cp:lastModifiedBy>
  <cp:revision>180</cp:revision>
  <dcterms:created xsi:type="dcterms:W3CDTF">2019-06-19T02:08:00Z</dcterms:created>
  <dcterms:modified xsi:type="dcterms:W3CDTF">2021-04-01T08:45:49Z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7BED9F3BA47A4171B1B8D04933C80E3A</vt:lpwstr>
  </property>
</Properties>
</file>