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  <p:sldId id="282" r:id="rId4"/>
    <p:sldId id="284" r:id="rId5"/>
    <p:sldId id="285" r:id="rId6"/>
    <p:sldId id="292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1446" y="-84"/>
      </p:cViewPr>
      <p:guideLst>
        <p:guide orient="horz" pos="21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对象 8193"/>
          <p:cNvGraphicFramePr/>
          <p:nvPr/>
        </p:nvGraphicFramePr>
        <p:xfrm>
          <a:off x="401638" y="381000"/>
          <a:ext cx="2898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041400" imgH="203200" progId="Equation.3">
                  <p:embed/>
                </p:oleObj>
              </mc:Choice>
              <mc:Fallback>
                <p:oleObj name="" r:id="rId1" imgW="10414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1638" y="381000"/>
                        <a:ext cx="28987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8194"/>
          <p:cNvGraphicFramePr/>
          <p:nvPr/>
        </p:nvGraphicFramePr>
        <p:xfrm>
          <a:off x="590709" y="3140551"/>
          <a:ext cx="5241290" cy="76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790700" imgH="330200" progId="Equation.3">
                  <p:embed/>
                </p:oleObj>
              </mc:Choice>
              <mc:Fallback>
                <p:oleObj name="" r:id="rId3" imgW="1790700" imgH="330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709" y="3140551"/>
                        <a:ext cx="5241290" cy="763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/>
          <p:cNvGraphicFramePr/>
          <p:nvPr/>
        </p:nvGraphicFramePr>
        <p:xfrm>
          <a:off x="590391" y="4914741"/>
          <a:ext cx="5831205" cy="93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2413000" imgH="393700" progId="Equation.3">
                  <p:embed/>
                </p:oleObj>
              </mc:Choice>
              <mc:Fallback>
                <p:oleObj name="" r:id="rId5" imgW="2413000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391" y="4914741"/>
                        <a:ext cx="5831205" cy="932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8197"/>
          <p:cNvGraphicFramePr/>
          <p:nvPr/>
        </p:nvGraphicFramePr>
        <p:xfrm>
          <a:off x="7826693" y="2892108"/>
          <a:ext cx="8334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241300" imgH="393700" progId="Equation.3">
                  <p:embed/>
                </p:oleObj>
              </mc:Choice>
              <mc:Fallback>
                <p:oleObj name="" r:id="rId7" imgW="2413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26693" y="2892108"/>
                        <a:ext cx="833437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8198"/>
          <p:cNvGraphicFramePr/>
          <p:nvPr/>
        </p:nvGraphicFramePr>
        <p:xfrm>
          <a:off x="7870825" y="5103813"/>
          <a:ext cx="7889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228600" imgH="203200" progId="Equation.3">
                  <p:embed/>
                </p:oleObj>
              </mc:Choice>
              <mc:Fallback>
                <p:oleObj name="" r:id="rId9" imgW="228600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70825" y="5103813"/>
                        <a:ext cx="788988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对象 8201"/>
          <p:cNvGraphicFramePr/>
          <p:nvPr/>
        </p:nvGraphicFramePr>
        <p:xfrm>
          <a:off x="7599363" y="1128713"/>
          <a:ext cx="10525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304800" imgH="342900" progId="Equation.3">
                  <p:embed/>
                </p:oleObj>
              </mc:Choice>
              <mc:Fallback>
                <p:oleObj name="" r:id="rId11" imgW="304800" imgH="342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99363" y="1128713"/>
                        <a:ext cx="1052512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55308" y="1352709"/>
          <a:ext cx="3159760" cy="100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1079500" imgH="431800" progId="Equation.3">
                  <p:embed/>
                </p:oleObj>
              </mc:Choice>
              <mc:Fallback>
                <p:oleObj name="" r:id="rId13" imgW="107950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5308" y="1352709"/>
                        <a:ext cx="3159760" cy="1001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7" name="对象 13315"/>
          <p:cNvGraphicFramePr/>
          <p:nvPr/>
        </p:nvGraphicFramePr>
        <p:xfrm>
          <a:off x="619919" y="980916"/>
          <a:ext cx="4175125" cy="115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651000" imgH="457200" progId="Equation.3">
                  <p:embed/>
                </p:oleObj>
              </mc:Choice>
              <mc:Fallback>
                <p:oleObj name="" r:id="rId1" imgW="16510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9919" y="980916"/>
                        <a:ext cx="4175125" cy="1157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/>
        </p:nvGraphicFramePr>
        <p:xfrm>
          <a:off x="577850" y="3014980"/>
          <a:ext cx="4699000" cy="141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701800" imgH="584200" progId="Equation.3">
                  <p:embed/>
                </p:oleObj>
              </mc:Choice>
              <mc:Fallback>
                <p:oleObj name="" r:id="rId3" imgW="1701800" imgH="584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850" y="3014980"/>
                        <a:ext cx="4699000" cy="1417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3317"/>
          <p:cNvGraphicFramePr/>
          <p:nvPr/>
        </p:nvGraphicFramePr>
        <p:xfrm>
          <a:off x="7696200" y="3500438"/>
          <a:ext cx="1447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419100" imgH="393700" progId="Equation.3">
                  <p:embed/>
                </p:oleObj>
              </mc:Choice>
              <mc:Fallback>
                <p:oleObj name="" r:id="rId5" imgW="4191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6200" y="3500438"/>
                        <a:ext cx="1447800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642620" y="5226685"/>
          <a:ext cx="4544060" cy="118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536700" imgH="457200" progId="Equation.KSEE3">
                  <p:embed/>
                </p:oleObj>
              </mc:Choice>
              <mc:Fallback>
                <p:oleObj name="" r:id="rId7" imgW="1536700" imgH="4572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620" y="5226685"/>
                        <a:ext cx="4544060" cy="118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对象 10241"/>
          <p:cNvGraphicFramePr/>
          <p:nvPr/>
        </p:nvGraphicFramePr>
        <p:xfrm>
          <a:off x="420370" y="436880"/>
          <a:ext cx="6524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628900" imgH="215900" progId="Equation.3">
                  <p:embed/>
                </p:oleObj>
              </mc:Choice>
              <mc:Fallback>
                <p:oleObj name="" r:id="rId1" imgW="2628900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0370" y="436880"/>
                        <a:ext cx="65246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0242"/>
          <p:cNvGraphicFramePr/>
          <p:nvPr/>
        </p:nvGraphicFramePr>
        <p:xfrm>
          <a:off x="2440940" y="988695"/>
          <a:ext cx="3808095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536065" imgH="444500" progId="Equation.3">
                  <p:embed/>
                </p:oleObj>
              </mc:Choice>
              <mc:Fallback>
                <p:oleObj name="" r:id="rId3" imgW="1536065" imgH="444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0940" y="988695"/>
                        <a:ext cx="3808095" cy="937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961390" y="2144395"/>
          <a:ext cx="3745865" cy="144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511300" imgH="685800" progId="Equation.3">
                  <p:embed/>
                </p:oleObj>
              </mc:Choice>
              <mc:Fallback>
                <p:oleObj name="" r:id="rId5" imgW="1511300" imgH="685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1390" y="2144395"/>
                        <a:ext cx="3745865" cy="1446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" name="Object 2"/>
          <p:cNvGraphicFramePr/>
          <p:nvPr/>
        </p:nvGraphicFramePr>
        <p:xfrm>
          <a:off x="410210" y="4099560"/>
          <a:ext cx="8296910" cy="202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3124200" imgH="889000" progId="Equation.3">
                  <p:embed/>
                </p:oleObj>
              </mc:Choice>
              <mc:Fallback>
                <p:oleObj name="" r:id="rId7" imgW="3124200" imgH="889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210" y="4099560"/>
                        <a:ext cx="8296910" cy="2024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9" name="Object 3"/>
          <p:cNvGraphicFramePr/>
          <p:nvPr/>
        </p:nvGraphicFramePr>
        <p:xfrm>
          <a:off x="428625" y="626110"/>
          <a:ext cx="802195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175000" imgH="862965" progId="Equation.3">
                  <p:embed/>
                </p:oleObj>
              </mc:Choice>
              <mc:Fallback>
                <p:oleObj name="" r:id="rId1" imgW="3175000" imgH="8629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25" y="626110"/>
                        <a:ext cx="8021955" cy="200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71500" y="4293235"/>
          <a:ext cx="7747000" cy="141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663815" imgH="1357630" progId="Equation.KSEE3">
                  <p:embed/>
                </p:oleObj>
              </mc:Choice>
              <mc:Fallback>
                <p:oleObj name="" r:id="rId3" imgW="7663815" imgH="135763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4293235"/>
                        <a:ext cx="7747000" cy="1410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34" name="对象 22533"/>
          <p:cNvGraphicFramePr/>
          <p:nvPr/>
        </p:nvGraphicFramePr>
        <p:xfrm>
          <a:off x="447993" y="881221"/>
          <a:ext cx="8246745" cy="114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302000" imgH="457200" progId="Equation.3">
                  <p:embed/>
                </p:oleObj>
              </mc:Choice>
              <mc:Fallback>
                <p:oleObj name="" r:id="rId1" imgW="3302000" imgH="457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993" y="881221"/>
                        <a:ext cx="8246745" cy="1141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2532"/>
          <p:cNvGraphicFramePr/>
          <p:nvPr/>
        </p:nvGraphicFramePr>
        <p:xfrm>
          <a:off x="447993" y="3270885"/>
          <a:ext cx="79248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2768600" imgH="1117600" progId="Equation.3">
                  <p:embed/>
                </p:oleObj>
              </mc:Choice>
              <mc:Fallback>
                <p:oleObj name="" r:id="rId3" imgW="2768600" imgH="1117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993" y="3270885"/>
                        <a:ext cx="7924800" cy="295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在屏幕上显示</PresentationFormat>
  <Paragraphs>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Calibri</vt:lpstr>
      <vt:lpstr>Times New Roman</vt:lpstr>
      <vt:lpstr>默认设计模板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j s g</cp:lastModifiedBy>
  <cp:revision>27</cp:revision>
  <dcterms:created xsi:type="dcterms:W3CDTF">2011-10-11T23:53:00Z</dcterms:created>
  <dcterms:modified xsi:type="dcterms:W3CDTF">2020-11-26T03:41:39Z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