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73" r:id="rId4"/>
    <p:sldId id="267" r:id="rId5"/>
    <p:sldId id="262" r:id="rId6"/>
    <p:sldId id="257" r:id="rId7"/>
    <p:sldId id="260" r:id="rId8"/>
    <p:sldId id="258" r:id="rId9"/>
    <p:sldId id="261" r:id="rId10"/>
    <p:sldId id="274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57" d="100"/>
          <a:sy n="57" d="100"/>
        </p:scale>
        <p:origin x="-14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strike="noStrike" noProof="1" dirty="0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emf"/><Relationship Id="rId10" Type="http://schemas.openxmlformats.org/officeDocument/2006/relationships/vmlDrawing" Target="../drawings/vmlDrawing2.vml"/><Relationship Id="rId1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9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4" name="对象 15363"/>
          <p:cNvGraphicFramePr/>
          <p:nvPr/>
        </p:nvGraphicFramePr>
        <p:xfrm>
          <a:off x="1609090" y="1663065"/>
          <a:ext cx="36798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333500" imgH="419100" progId="Equation.DSMT4">
                  <p:embed/>
                </p:oleObj>
              </mc:Choice>
              <mc:Fallback>
                <p:oleObj name="" r:id="rId1" imgW="1333500" imgH="4191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9090" y="1663065"/>
                        <a:ext cx="3679825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5364"/>
          <p:cNvGraphicFramePr/>
          <p:nvPr/>
        </p:nvGraphicFramePr>
        <p:xfrm>
          <a:off x="1609090" y="4585335"/>
          <a:ext cx="42037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1524000" imgH="419100" progId="Equation.DSMT4">
                  <p:embed/>
                </p:oleObj>
              </mc:Choice>
              <mc:Fallback>
                <p:oleObj name="" r:id="rId3" imgW="1524000" imgH="4191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9090" y="4585335"/>
                        <a:ext cx="4203700" cy="1100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文本框 15365"/>
          <p:cNvSpPr txBox="1"/>
          <p:nvPr/>
        </p:nvSpPr>
        <p:spPr>
          <a:xfrm>
            <a:off x="1040765" y="643890"/>
            <a:ext cx="3962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baseline="0" dirty="0">
                <a:latin typeface="Arial" panose="020B0604020202020204" pitchFamily="34" charset="0"/>
              </a:rPr>
              <a:t>1.</a:t>
            </a:r>
            <a:r>
              <a:rPr lang="zh-CN" altLang="en-US" sz="3200" b="1" baseline="0" dirty="0">
                <a:latin typeface="Arial" panose="020B0604020202020204" pitchFamily="34" charset="0"/>
              </a:rPr>
              <a:t>定义证明下列极限：</a:t>
            </a:r>
            <a:endParaRPr lang="zh-CN" altLang="en-US" sz="3200" b="1" baseline="0" dirty="0">
              <a:latin typeface="Arial" panose="020B0604020202020204" pitchFamily="34" charset="0"/>
            </a:endParaRPr>
          </a:p>
        </p:txBody>
      </p:sp>
      <p:graphicFrame>
        <p:nvGraphicFramePr>
          <p:cNvPr id="15372" name="内容占位符 15371"/>
          <p:cNvGraphicFramePr/>
          <p:nvPr>
            <p:ph idx="4294967295"/>
          </p:nvPr>
        </p:nvGraphicFramePr>
        <p:xfrm>
          <a:off x="1609090" y="3198495"/>
          <a:ext cx="45466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1941195" imgH="405765" progId="Equation.DSMT4">
                  <p:embed/>
                </p:oleObj>
              </mc:Choice>
              <mc:Fallback>
                <p:oleObj name="" r:id="rId5" imgW="1941195" imgH="405765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9090" y="3198495"/>
                        <a:ext cx="4546600" cy="9509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4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0" y="2775268"/>
            <a:ext cx="7404100" cy="976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0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768350"/>
            <a:ext cx="3890963" cy="12080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051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5453" y="1244600"/>
          <a:ext cx="39814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65100" imgH="177165" progId="Equation.KSEE3">
                  <p:embed/>
                </p:oleObj>
              </mc:Choice>
              <mc:Fallback>
                <p:oleObj name="" r:id="rId3" imgW="165100" imgH="177165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453" y="1244600"/>
                        <a:ext cx="39814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4659" y="3051017"/>
          <a:ext cx="39814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165100" imgH="177165" progId="Equation.KSEE3">
                  <p:embed/>
                </p:oleObj>
              </mc:Choice>
              <mc:Fallback>
                <p:oleObj name="" r:id="rId5" imgW="165100" imgH="177165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4659" y="3051017"/>
                        <a:ext cx="398145" cy="427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对象 3081"/>
          <p:cNvGraphicFramePr/>
          <p:nvPr/>
        </p:nvGraphicFramePr>
        <p:xfrm>
          <a:off x="511493" y="4415155"/>
          <a:ext cx="7920037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7" imgW="2981960" imgH="775970" progId="Word.Document.8">
                  <p:embed/>
                </p:oleObj>
              </mc:Choice>
              <mc:Fallback>
                <p:oleObj name="" r:id="rId7" imgW="2981960" imgH="775970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1493" y="4415155"/>
                        <a:ext cx="7920037" cy="206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6" name="对象 8195"/>
          <p:cNvGraphicFramePr/>
          <p:nvPr/>
        </p:nvGraphicFramePr>
        <p:xfrm>
          <a:off x="609600" y="2598738"/>
          <a:ext cx="41021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485900" imgH="330200" progId="Equation.3">
                  <p:embed/>
                </p:oleObj>
              </mc:Choice>
              <mc:Fallback>
                <p:oleObj name="" r:id="rId1" imgW="1485900" imgH="330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2598738"/>
                        <a:ext cx="410210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544354" y="4873625"/>
          <a:ext cx="776795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2920365" imgH="304800" progId="Equation.3">
                  <p:embed/>
                </p:oleObj>
              </mc:Choice>
              <mc:Fallback>
                <p:oleObj name="" r:id="rId3" imgW="2920365" imgH="304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354" y="4873625"/>
                        <a:ext cx="7767955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611505" y="678180"/>
          <a:ext cx="8101330" cy="92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3098800" imgH="419100" progId="Equation.3">
                  <p:embed/>
                </p:oleObj>
              </mc:Choice>
              <mc:Fallback>
                <p:oleObj name="" r:id="rId5" imgW="30988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05" y="678180"/>
                        <a:ext cx="8101330" cy="929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8195" name="对象 8194"/>
          <p:cNvGraphicFramePr/>
          <p:nvPr/>
        </p:nvGraphicFramePr>
        <p:xfrm>
          <a:off x="642462" y="798195"/>
          <a:ext cx="794004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3060065" imgH="431800" progId="Equation.3">
                  <p:embed/>
                </p:oleObj>
              </mc:Choice>
              <mc:Fallback>
                <p:oleObj name="" r:id="rId1" imgW="3060065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2462" y="798195"/>
                        <a:ext cx="7940040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/>
          <p:nvPr/>
        </p:nvGraphicFramePr>
        <p:xfrm>
          <a:off x="560864" y="3199448"/>
          <a:ext cx="7285355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3212465" imgH="1150620" progId="Word.Document.8">
                  <p:embed/>
                </p:oleObj>
              </mc:Choice>
              <mc:Fallback>
                <p:oleObj name="" r:id="rId3" imgW="3212465" imgH="1150620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864" y="3199448"/>
                        <a:ext cx="7285355" cy="258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7" name="对象 3076"/>
          <p:cNvGraphicFramePr/>
          <p:nvPr/>
        </p:nvGraphicFramePr>
        <p:xfrm>
          <a:off x="547846" y="4262914"/>
          <a:ext cx="6767195" cy="116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451100" imgH="444500" progId="Equation.3">
                  <p:embed/>
                </p:oleObj>
              </mc:Choice>
              <mc:Fallback>
                <p:oleObj name="" r:id="rId1" imgW="2451100" imgH="444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7846" y="4262914"/>
                        <a:ext cx="6767195" cy="1167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对象 3077"/>
          <p:cNvGraphicFramePr/>
          <p:nvPr/>
        </p:nvGraphicFramePr>
        <p:xfrm>
          <a:off x="918845" y="5777865"/>
          <a:ext cx="15763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571500" imgH="279400" progId="Equation.3">
                  <p:embed/>
                </p:oleObj>
              </mc:Choice>
              <mc:Fallback>
                <p:oleObj name="" r:id="rId3" imgW="571500" imgH="279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8845" y="5777865"/>
                        <a:ext cx="1576388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对象 8195"/>
          <p:cNvGraphicFramePr/>
          <p:nvPr/>
        </p:nvGraphicFramePr>
        <p:xfrm>
          <a:off x="452120" y="707390"/>
          <a:ext cx="4804410" cy="103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739900" imgH="393700" progId="Equation.3">
                  <p:embed/>
                </p:oleObj>
              </mc:Choice>
              <mc:Fallback>
                <p:oleObj name="" r:id="rId5" imgW="1739900" imgH="393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2120" y="707390"/>
                        <a:ext cx="4804410" cy="1033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451803" y="2372996"/>
          <a:ext cx="7398385" cy="103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2679700" imgH="393700" progId="Equation.3">
                  <p:embed/>
                </p:oleObj>
              </mc:Choice>
              <mc:Fallback>
                <p:oleObj name="" r:id="rId7" imgW="2679700" imgH="3937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803" y="2372996"/>
                        <a:ext cx="7398385" cy="1033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8" name="对象 4097"/>
          <p:cNvGraphicFramePr/>
          <p:nvPr/>
        </p:nvGraphicFramePr>
        <p:xfrm>
          <a:off x="250825" y="3716496"/>
          <a:ext cx="8099425" cy="103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2933700" imgH="393700" progId="Equation.3">
                  <p:embed/>
                </p:oleObj>
              </mc:Choice>
              <mc:Fallback>
                <p:oleObj name="" r:id="rId1" imgW="2933700" imgH="3937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3716496"/>
                        <a:ext cx="8099425" cy="10331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对象 4098"/>
          <p:cNvGraphicFramePr/>
          <p:nvPr/>
        </p:nvGraphicFramePr>
        <p:xfrm>
          <a:off x="744538" y="5084763"/>
          <a:ext cx="609600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2208530" imgH="393700" progId="Equation.3">
                  <p:embed/>
                </p:oleObj>
              </mc:Choice>
              <mc:Fallback>
                <p:oleObj name="" r:id="rId3" imgW="2208530" imgH="3937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538" y="5084763"/>
                        <a:ext cx="6096000" cy="103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对象 4099"/>
          <p:cNvGraphicFramePr/>
          <p:nvPr/>
        </p:nvGraphicFramePr>
        <p:xfrm>
          <a:off x="278130" y="333375"/>
          <a:ext cx="8588375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3251200" imgH="927100" progId="Equation.3">
                  <p:embed/>
                </p:oleObj>
              </mc:Choice>
              <mc:Fallback>
                <p:oleObj name="" r:id="rId5" imgW="3251200" imgH="927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130" y="333375"/>
                        <a:ext cx="8588375" cy="233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72" name="对象 7171"/>
          <p:cNvGraphicFramePr/>
          <p:nvPr/>
        </p:nvGraphicFramePr>
        <p:xfrm>
          <a:off x="330518" y="1008063"/>
          <a:ext cx="791337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3288665" imgH="838200" progId="Equation.3">
                  <p:embed/>
                </p:oleObj>
              </mc:Choice>
              <mc:Fallback>
                <p:oleObj name="" r:id="rId1" imgW="3288665" imgH="838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518" y="1008063"/>
                        <a:ext cx="7913370" cy="199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396875" y="4395471"/>
          <a:ext cx="6909435" cy="93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870200" imgH="393700" progId="Equation.3">
                  <p:embed/>
                </p:oleObj>
              </mc:Choice>
              <mc:Fallback>
                <p:oleObj name="" r:id="rId3" imgW="2870200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875" y="4395471"/>
                        <a:ext cx="6909435" cy="937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693420" y="1341756"/>
          <a:ext cx="4524375" cy="54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879600" imgH="228600" progId="Equation.3">
                  <p:embed/>
                </p:oleObj>
              </mc:Choice>
              <mc:Fallback>
                <p:oleObj name="" r:id="rId1" imgW="1879600" imgH="22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3420" y="1341756"/>
                        <a:ext cx="4524375" cy="544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93420" y="3695383"/>
          <a:ext cx="7093585" cy="1090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946400" imgH="457200" progId="Equation.3">
                  <p:embed/>
                </p:oleObj>
              </mc:Choice>
              <mc:Fallback>
                <p:oleObj name="" r:id="rId3" imgW="2946400" imgH="457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420" y="3695383"/>
                        <a:ext cx="7093585" cy="1090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在屏幕上显示</PresentationFormat>
  <Paragraphs>2</Paragraphs>
  <Slides>8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22</vt:i4>
      </vt:variant>
      <vt:variant>
        <vt:lpstr>幻灯片标题</vt:lpstr>
      </vt:variant>
      <vt:variant>
        <vt:i4>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Equation.DSMT4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Equation.KSEE3</vt:lpstr>
      <vt:lpstr>Equation.KSEE3</vt:lpstr>
      <vt:lpstr>Word.Document.8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j s g</cp:lastModifiedBy>
  <cp:revision>23</cp:revision>
  <dcterms:created xsi:type="dcterms:W3CDTF">2011-09-21T04:39:00Z</dcterms:created>
  <dcterms:modified xsi:type="dcterms:W3CDTF">2020-10-15T02:14:19Z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