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5" r:id="rId3"/>
    <p:sldId id="286" r:id="rId4"/>
    <p:sldId id="287" r:id="rId5"/>
    <p:sldId id="288" r:id="rId6"/>
    <p:sldId id="295" r:id="rId7"/>
    <p:sldId id="289" r:id="rId8"/>
    <p:sldId id="290" r:id="rId9"/>
    <p:sldId id="291" r:id="rId10"/>
    <p:sldId id="292" r:id="rId11"/>
    <p:sldId id="293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1446" y="-84"/>
      </p:cViewPr>
      <p:guideLst>
        <p:guide orient="horz" pos="2160"/>
        <p:guide pos="29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9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3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2" name="Object 4"/>
          <p:cNvGraphicFramePr/>
          <p:nvPr/>
        </p:nvGraphicFramePr>
        <p:xfrm>
          <a:off x="323850" y="476250"/>
          <a:ext cx="8310563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2856230" imgH="330200" progId="Equation.3">
                  <p:embed/>
                </p:oleObj>
              </mc:Choice>
              <mc:Fallback>
                <p:oleObj name="" r:id="rId1" imgW="2856230" imgH="330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3850" y="476250"/>
                        <a:ext cx="8310563" cy="804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/>
          <p:nvPr/>
        </p:nvGraphicFramePr>
        <p:xfrm>
          <a:off x="719138" y="1325563"/>
          <a:ext cx="15097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520065" imgH="203200" progId="Equation.3">
                  <p:embed/>
                </p:oleObj>
              </mc:Choice>
              <mc:Fallback>
                <p:oleObj name="" r:id="rId3" imgW="520065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9138" y="1325563"/>
                        <a:ext cx="1509712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/>
          <p:nvPr/>
        </p:nvGraphicFramePr>
        <p:xfrm>
          <a:off x="4759325" y="1325563"/>
          <a:ext cx="15097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520065" imgH="203200" progId="Equation.3">
                  <p:embed/>
                </p:oleObj>
              </mc:Choice>
              <mc:Fallback>
                <p:oleObj name="" r:id="rId5" imgW="520065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59325" y="1325563"/>
                        <a:ext cx="1509713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/>
          <p:nvPr/>
        </p:nvGraphicFramePr>
        <p:xfrm>
          <a:off x="741363" y="2074863"/>
          <a:ext cx="150971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520065" imgH="203200" progId="Equation.3">
                  <p:embed/>
                </p:oleObj>
              </mc:Choice>
              <mc:Fallback>
                <p:oleObj name="" r:id="rId7" imgW="520065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1363" y="2074863"/>
                        <a:ext cx="1509712" cy="490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/>
          <p:nvPr/>
        </p:nvGraphicFramePr>
        <p:xfrm>
          <a:off x="4821238" y="1998663"/>
          <a:ext cx="21780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748030" imgH="215900" progId="Equation.3">
                  <p:embed/>
                </p:oleObj>
              </mc:Choice>
              <mc:Fallback>
                <p:oleObj name="" r:id="rId9" imgW="748030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21238" y="1998663"/>
                        <a:ext cx="2178050" cy="522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/>
          <p:cNvGraphicFramePr/>
          <p:nvPr/>
        </p:nvGraphicFramePr>
        <p:xfrm>
          <a:off x="438150" y="3141663"/>
          <a:ext cx="829627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3643630" imgH="584200" progId="Equation.3">
                  <p:embed/>
                </p:oleObj>
              </mc:Choice>
              <mc:Fallback>
                <p:oleObj name="" r:id="rId11" imgW="3643630" imgH="584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8150" y="3141663"/>
                        <a:ext cx="8296275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0"/>
          <p:cNvGraphicFramePr/>
          <p:nvPr/>
        </p:nvGraphicFramePr>
        <p:xfrm>
          <a:off x="800100" y="4741863"/>
          <a:ext cx="74231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3" imgW="3111500" imgH="457200" progId="Equation.3">
                  <p:embed/>
                </p:oleObj>
              </mc:Choice>
              <mc:Fallback>
                <p:oleObj name="" r:id="rId13" imgW="3111500" imgH="457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0100" y="4741863"/>
                        <a:ext cx="742315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4" name="对象 10243"/>
          <p:cNvGraphicFramePr/>
          <p:nvPr/>
        </p:nvGraphicFramePr>
        <p:xfrm>
          <a:off x="817563" y="3729514"/>
          <a:ext cx="7198995" cy="188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2247900" imgH="762000" progId="Equation.3">
                  <p:embed/>
                </p:oleObj>
              </mc:Choice>
              <mc:Fallback>
                <p:oleObj name="" r:id="rId1" imgW="2247900" imgH="762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7563" y="3729514"/>
                        <a:ext cx="7198995" cy="1888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对象 9218"/>
          <p:cNvGraphicFramePr/>
          <p:nvPr/>
        </p:nvGraphicFramePr>
        <p:xfrm>
          <a:off x="817880" y="1365885"/>
          <a:ext cx="7318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374265" imgH="419100" progId="Equation.3">
                  <p:embed/>
                </p:oleObj>
              </mc:Choice>
              <mc:Fallback>
                <p:oleObj name="" r:id="rId3" imgW="2374265" imgH="419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7880" y="1365885"/>
                        <a:ext cx="731837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6" name="Object 4"/>
          <p:cNvGraphicFramePr/>
          <p:nvPr/>
        </p:nvGraphicFramePr>
        <p:xfrm>
          <a:off x="565150" y="304800"/>
          <a:ext cx="7826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072130" imgH="330200" progId="Equation.3">
                  <p:embed/>
                </p:oleObj>
              </mc:Choice>
              <mc:Fallback>
                <p:oleObj name="" r:id="rId1" imgW="3072130" imgH="3302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5150" y="304800"/>
                        <a:ext cx="782637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/>
          <p:nvPr/>
        </p:nvGraphicFramePr>
        <p:xfrm>
          <a:off x="1049338" y="1371600"/>
          <a:ext cx="74834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3136900" imgH="457200" progId="Equation.3">
                  <p:embed/>
                </p:oleObj>
              </mc:Choice>
              <mc:Fallback>
                <p:oleObj name="" r:id="rId3" imgW="3136900" imgH="457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9338" y="1371600"/>
                        <a:ext cx="748347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/>
          <p:nvPr/>
        </p:nvGraphicFramePr>
        <p:xfrm>
          <a:off x="539750" y="2544763"/>
          <a:ext cx="7839075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3060700" imgH="558800" progId="Equation.3">
                  <p:embed/>
                </p:oleObj>
              </mc:Choice>
              <mc:Fallback>
                <p:oleObj name="" r:id="rId5" imgW="3060700" imgH="558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2544763"/>
                        <a:ext cx="7839075" cy="1417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/>
          <p:nvPr/>
        </p:nvGraphicFramePr>
        <p:xfrm>
          <a:off x="1068388" y="4097338"/>
          <a:ext cx="481806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2018665" imgH="431800" progId="Equation.3">
                  <p:embed/>
                </p:oleObj>
              </mc:Choice>
              <mc:Fallback>
                <p:oleObj name="" r:id="rId7" imgW="2018665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8388" y="4097338"/>
                        <a:ext cx="4818062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01" name="Object 5"/>
          <p:cNvGraphicFramePr/>
          <p:nvPr/>
        </p:nvGraphicFramePr>
        <p:xfrm>
          <a:off x="395764" y="3384391"/>
          <a:ext cx="7515860" cy="106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2438400" imgH="419100" progId="Equation.3">
                  <p:embed/>
                </p:oleObj>
              </mc:Choice>
              <mc:Fallback>
                <p:oleObj name="" r:id="rId1" imgW="2438400" imgH="419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764" y="3384391"/>
                        <a:ext cx="7515860" cy="1066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7"/>
          <p:cNvGraphicFramePr/>
          <p:nvPr/>
        </p:nvGraphicFramePr>
        <p:xfrm>
          <a:off x="468313" y="1700213"/>
          <a:ext cx="784701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3048000" imgH="457200" progId="Equation.3">
                  <p:embed/>
                </p:oleObj>
              </mc:Choice>
              <mc:Fallback>
                <p:oleObj name="" r:id="rId3" imgW="3048000" imgH="457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1700213"/>
                        <a:ext cx="7847012" cy="1160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/>
          <p:nvPr/>
        </p:nvGraphicFramePr>
        <p:xfrm>
          <a:off x="395288" y="476250"/>
          <a:ext cx="21018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799465" imgH="203200" progId="Equation.3">
                  <p:embed/>
                </p:oleObj>
              </mc:Choice>
              <mc:Fallback>
                <p:oleObj name="" r:id="rId5" imgW="799465" imgH="203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476250"/>
                        <a:ext cx="210185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9221"/>
          <p:cNvGraphicFramePr/>
          <p:nvPr/>
        </p:nvGraphicFramePr>
        <p:xfrm>
          <a:off x="395288" y="5052854"/>
          <a:ext cx="81184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7" imgW="2946400" imgH="419100" progId="Equation.3">
                  <p:embed/>
                </p:oleObj>
              </mc:Choice>
              <mc:Fallback>
                <p:oleObj name="" r:id="rId7" imgW="2946400" imgH="4191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288" y="5052854"/>
                        <a:ext cx="8118475" cy="120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6" name="Object 6"/>
          <p:cNvGraphicFramePr/>
          <p:nvPr/>
        </p:nvGraphicFramePr>
        <p:xfrm>
          <a:off x="350044" y="4718685"/>
          <a:ext cx="858647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3009900" imgH="596900" progId="Equation.3">
                  <p:embed/>
                </p:oleObj>
              </mc:Choice>
              <mc:Fallback>
                <p:oleObj name="" r:id="rId1" imgW="3009900" imgH="596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0044" y="4718685"/>
                        <a:ext cx="8586470" cy="155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8" y="584835"/>
            <a:ext cx="7637462" cy="11144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7370" y="2664460"/>
          <a:ext cx="7934960" cy="152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3162300" imgH="609600" progId="Equation.KSEE3">
                  <p:embed/>
                </p:oleObj>
              </mc:Choice>
              <mc:Fallback>
                <p:oleObj name="" r:id="rId4" imgW="31623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7370" y="2664460"/>
                        <a:ext cx="7934960" cy="152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8" name="对象 16387"/>
          <p:cNvGraphicFramePr/>
          <p:nvPr/>
        </p:nvGraphicFramePr>
        <p:xfrm>
          <a:off x="738029" y="854551"/>
          <a:ext cx="3207385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371600" imgH="203200" progId="Equation.3">
                  <p:embed/>
                </p:oleObj>
              </mc:Choice>
              <mc:Fallback>
                <p:oleObj name="" r:id="rId1" imgW="13716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029" y="854551"/>
                        <a:ext cx="3207385" cy="464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对象 37900"/>
          <p:cNvGraphicFramePr/>
          <p:nvPr/>
        </p:nvGraphicFramePr>
        <p:xfrm>
          <a:off x="5350669" y="2271395"/>
          <a:ext cx="186944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914400" imgH="393700" progId="Equation.3">
                  <p:embed/>
                </p:oleObj>
              </mc:Choice>
              <mc:Fallback>
                <p:oleObj name="" r:id="rId3" imgW="914400" imgH="393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50669" y="2271395"/>
                        <a:ext cx="1869440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000919" y="4281488"/>
          <a:ext cx="2415540" cy="91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181100" imgH="419100" progId="Equation.3">
                  <p:embed/>
                </p:oleObj>
              </mc:Choice>
              <mc:Fallback>
                <p:oleObj name="" r:id="rId5" imgW="1181100" imgH="419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00919" y="4281488"/>
                        <a:ext cx="2415540" cy="916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对象 37903"/>
          <p:cNvGraphicFramePr/>
          <p:nvPr/>
        </p:nvGraphicFramePr>
        <p:xfrm>
          <a:off x="1000918" y="2208213"/>
          <a:ext cx="2770505" cy="98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1181100" imgH="393700" progId="Equation.3">
                  <p:embed/>
                </p:oleObj>
              </mc:Choice>
              <mc:Fallback>
                <p:oleObj name="" r:id="rId7" imgW="1181100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00918" y="2208213"/>
                        <a:ext cx="2770505" cy="986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8" name="Object 4"/>
          <p:cNvGraphicFramePr/>
          <p:nvPr/>
        </p:nvGraphicFramePr>
        <p:xfrm>
          <a:off x="179388" y="188913"/>
          <a:ext cx="19542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723265" imgH="203200" progId="Equation.3">
                  <p:embed/>
                </p:oleObj>
              </mc:Choice>
              <mc:Fallback>
                <p:oleObj name="" r:id="rId1" imgW="723265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188913"/>
                        <a:ext cx="195421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/>
          <p:nvPr/>
        </p:nvGraphicFramePr>
        <p:xfrm>
          <a:off x="395288" y="620713"/>
          <a:ext cx="56578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828165" imgH="495300" progId="Equation.3">
                  <p:embed/>
                </p:oleObj>
              </mc:Choice>
              <mc:Fallback>
                <p:oleObj name="" r:id="rId3" imgW="1828165" imgH="495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620713"/>
                        <a:ext cx="565785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/>
          <p:nvPr/>
        </p:nvGraphicFramePr>
        <p:xfrm>
          <a:off x="323850" y="4437063"/>
          <a:ext cx="8137525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3441700" imgH="889000" progId="Equation.3">
                  <p:embed/>
                </p:oleObj>
              </mc:Choice>
              <mc:Fallback>
                <p:oleObj name="" r:id="rId5" imgW="3441700" imgH="889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3850" y="4437063"/>
                        <a:ext cx="8137525" cy="2065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/>
          <p:nvPr/>
        </p:nvGraphicFramePr>
        <p:xfrm>
          <a:off x="323850" y="1864995"/>
          <a:ext cx="8232775" cy="251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7" imgW="2781300" imgH="1079500" progId="Equation.3">
                  <p:embed/>
                </p:oleObj>
              </mc:Choice>
              <mc:Fallback>
                <p:oleObj name="" r:id="rId7" imgW="2781300" imgH="10795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850" y="1864995"/>
                        <a:ext cx="8232775" cy="2513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8" name="Object 2"/>
          <p:cNvGraphicFramePr/>
          <p:nvPr/>
        </p:nvGraphicFramePr>
        <p:xfrm>
          <a:off x="650875" y="613093"/>
          <a:ext cx="803433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3059430" imgH="635000" progId="Equation.3">
                  <p:embed/>
                </p:oleObj>
              </mc:Choice>
              <mc:Fallback>
                <p:oleObj name="" r:id="rId1" imgW="3059430" imgH="635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0875" y="613093"/>
                        <a:ext cx="8034338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/>
          <p:nvPr/>
        </p:nvGraphicFramePr>
        <p:xfrm>
          <a:off x="650875" y="2558733"/>
          <a:ext cx="59340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2259330" imgH="635000" progId="Equation.3">
                  <p:embed/>
                </p:oleObj>
              </mc:Choice>
              <mc:Fallback>
                <p:oleObj name="" r:id="rId3" imgW="2259330" imgH="6350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875" y="2558733"/>
                        <a:ext cx="5934075" cy="144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7550" y="4497070"/>
          <a:ext cx="8081010" cy="161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3429000" imgH="685800" progId="Equation.KSEE3">
                  <p:embed/>
                </p:oleObj>
              </mc:Choice>
              <mc:Fallback>
                <p:oleObj name="" r:id="rId5" imgW="34290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550" y="4497070"/>
                        <a:ext cx="8081010" cy="1616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194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404813"/>
            <a:ext cx="8496300" cy="2162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" y="3827145"/>
            <a:ext cx="8186420" cy="127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21" name="对象 9220"/>
          <p:cNvGraphicFramePr/>
          <p:nvPr/>
        </p:nvGraphicFramePr>
        <p:xfrm>
          <a:off x="630714" y="1517174"/>
          <a:ext cx="7390765" cy="113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946400" imgH="457200" progId="Equation.3">
                  <p:embed/>
                </p:oleObj>
              </mc:Choice>
              <mc:Fallback>
                <p:oleObj name="" r:id="rId1" imgW="29464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0714" y="1517174"/>
                        <a:ext cx="7390765" cy="11360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9222"/>
          <p:cNvGraphicFramePr/>
          <p:nvPr/>
        </p:nvGraphicFramePr>
        <p:xfrm>
          <a:off x="539115" y="3105309"/>
          <a:ext cx="8274685" cy="1207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" imgW="3086100" imgH="457200" progId="Equation.3">
                  <p:embed/>
                </p:oleObj>
              </mc:Choice>
              <mc:Fallback>
                <p:oleObj name="" r:id="rId3" imgW="3086100" imgH="457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115" y="3105309"/>
                        <a:ext cx="8274685" cy="1207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538798" y="503079"/>
          <a:ext cx="1085215" cy="58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393700" imgH="203200" progId="Equation.3">
                  <p:embed/>
                </p:oleObj>
              </mc:Choice>
              <mc:Fallback>
                <p:oleObj name="" r:id="rId5" imgW="393700" imgH="203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798" y="503079"/>
                        <a:ext cx="1085215" cy="585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5473" y="4833303"/>
          <a:ext cx="8141335" cy="125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7" imgW="3454400" imgH="533400" progId="Equation.KSEE3">
                  <p:embed/>
                </p:oleObj>
              </mc:Choice>
              <mc:Fallback>
                <p:oleObj name="" r:id="rId7" imgW="3454400" imgH="533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5473" y="4833303"/>
                        <a:ext cx="8141335" cy="1257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在屏幕上显示</PresentationFormat>
  <Paragraphs>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10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j s g</cp:lastModifiedBy>
  <cp:revision>32</cp:revision>
  <dcterms:created xsi:type="dcterms:W3CDTF">2012-11-07T00:17:00Z</dcterms:created>
  <dcterms:modified xsi:type="dcterms:W3CDTF">2020-12-09T16:10:11Z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  <property fmtid="{D5CDD505-2E9C-101B-9397-08002B2CF9AE}" pid="3" name="KSORubyTemplateID">
    <vt:lpwstr>13</vt:lpwstr>
  </property>
</Properties>
</file>