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8" r:id="rId3"/>
    <p:sldId id="279" r:id="rId4"/>
    <p:sldId id="280" r:id="rId5"/>
    <p:sldId id="257" r:id="rId6"/>
    <p:sldId id="269" r:id="rId7"/>
    <p:sldId id="258" r:id="rId8"/>
    <p:sldId id="276" r:id="rId9"/>
    <p:sldId id="281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en-US" alt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1" name="对象 24580"/>
          <p:cNvGraphicFramePr/>
          <p:nvPr>
            <p:custDataLst>
              <p:tags r:id="rId1"/>
            </p:custDataLst>
          </p:nvPr>
        </p:nvGraphicFramePr>
        <p:xfrm>
          <a:off x="899478" y="1988820"/>
          <a:ext cx="718566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2" imgW="3148965" imgH="1117600" progId="Equation.3">
                  <p:embed/>
                </p:oleObj>
              </mc:Choice>
              <mc:Fallback>
                <p:oleObj name="" r:id="rId2" imgW="3148965" imgH="1117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478" y="1988820"/>
                        <a:ext cx="7185660" cy="250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8" name="对象 18437"/>
          <p:cNvGraphicFramePr/>
          <p:nvPr/>
        </p:nvGraphicFramePr>
        <p:xfrm>
          <a:off x="529432" y="1196182"/>
          <a:ext cx="8003540" cy="116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" r:id="rId1" imgW="3162300" imgH="482600" progId="Equation.3">
                  <p:embed/>
                </p:oleObj>
              </mc:Choice>
              <mc:Fallback>
                <p:oleObj name="" r:id="rId1" imgW="31623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9432" y="1196182"/>
                        <a:ext cx="8003540" cy="1163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/>
          <p:nvPr/>
        </p:nvGraphicFramePr>
        <p:xfrm>
          <a:off x="755650" y="3429000"/>
          <a:ext cx="7395210" cy="195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" r:id="rId3" imgW="3429000" imgH="876300" progId="Equation.3">
                  <p:embed/>
                </p:oleObj>
              </mc:Choice>
              <mc:Fallback>
                <p:oleObj name="" r:id="rId3" imgW="3429000" imgH="876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3429000"/>
                        <a:ext cx="7395210" cy="1950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对象 13314"/>
          <p:cNvGraphicFramePr/>
          <p:nvPr/>
        </p:nvGraphicFramePr>
        <p:xfrm>
          <a:off x="544830" y="1129507"/>
          <a:ext cx="7625080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48965" imgH="431800" progId="Equation.3">
                  <p:embed/>
                </p:oleObj>
              </mc:Choice>
              <mc:Fallback>
                <p:oleObj name="" r:id="rId1" imgW="31489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4830" y="1129507"/>
                        <a:ext cx="7625080" cy="1027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对象 4109"/>
          <p:cNvGraphicFramePr/>
          <p:nvPr/>
        </p:nvGraphicFramePr>
        <p:xfrm>
          <a:off x="467837" y="2708911"/>
          <a:ext cx="8059420" cy="108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" r:id="rId3" imgW="3403600" imgH="457200" progId="Equation.3">
                  <p:embed/>
                </p:oleObj>
              </mc:Choice>
              <mc:Fallback>
                <p:oleObj name="" r:id="rId3" imgW="3403600" imgH="457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837" y="2708911"/>
                        <a:ext cx="8059420" cy="1089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1441" y="4581144"/>
                <a:ext cx="7353935" cy="8585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6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、从斜边长度为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𝑙</m:t>
                      </m:r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的所有直角三角形中，找出周长最大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ea typeface="MS Mincho" panose="02020609040205080304" charset="-128"/>
                          <a:cs typeface="Cambria Math" panose="02040503050406030204" charset="0"/>
                        </a:rPr>
                        <m:t>的直角三角形。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1" y="4581144"/>
                <a:ext cx="7353935" cy="858520"/>
              </a:xfrm>
              <a:prstGeom prst="rect">
                <a:avLst/>
              </a:prstGeom>
              <a:blipFill rotWithShape="1">
                <a:blip r:embed="rId5"/>
                <a:stretch>
                  <a:fillRect l="-8" t="-30" r="-174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7" name="对象 3076"/>
          <p:cNvGraphicFramePr/>
          <p:nvPr/>
        </p:nvGraphicFramePr>
        <p:xfrm>
          <a:off x="467519" y="4293235"/>
          <a:ext cx="838962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632200" imgH="393700" progId="Equation.3">
                  <p:embed/>
                </p:oleObj>
              </mc:Choice>
              <mc:Fallback>
                <p:oleObj name="" r:id="rId1" imgW="3632200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7519" y="4293235"/>
                        <a:ext cx="838962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2" name="组合 6"/>
          <p:cNvGrpSpPr/>
          <p:nvPr/>
        </p:nvGrpSpPr>
        <p:grpSpPr>
          <a:xfrm>
            <a:off x="507359" y="1196023"/>
            <a:ext cx="6675126" cy="954722"/>
            <a:chOff x="719" y="1483"/>
            <a:chExt cx="10510" cy="1503"/>
          </a:xfrm>
        </p:grpSpPr>
        <p:pic>
          <p:nvPicPr>
            <p:cNvPr id="2053" name="图片 4"/>
            <p:cNvPicPr>
              <a:picLocks noChangeAspect="1"/>
            </p:cNvPicPr>
            <p:nvPr/>
          </p:nvPicPr>
          <p:blipFill>
            <a:blip r:embed="rId3"/>
            <a:srcRect r="45224" b="-9715"/>
            <a:stretch>
              <a:fillRect/>
            </a:stretch>
          </p:blipFill>
          <p:spPr>
            <a:xfrm>
              <a:off x="1338" y="1483"/>
              <a:ext cx="9891" cy="1503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2054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19" y="1916"/>
            <a:ext cx="602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4" imgW="165100" imgH="177165" progId="Equation.KSEE3">
                    <p:embed/>
                  </p:oleObj>
                </mc:Choice>
                <mc:Fallback>
                  <p:oleObj name="" r:id="rId4" imgW="165100" imgH="177165" progId="Equation.KSEE3">
                    <p:embed/>
                    <p:pic>
                      <p:nvPicPr>
                        <p:cNvPr id="0" name="图片 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19" y="1916"/>
                          <a:ext cx="602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8" name="图片 17"/>
          <p:cNvPicPr>
            <a:picLocks noChangeAspect="1"/>
          </p:cNvPicPr>
          <p:nvPr/>
        </p:nvPicPr>
        <p:blipFill>
          <a:blip r:embed="rId1"/>
          <a:srcRect l="3951" t="-1822" r="3818" b="4063"/>
          <a:stretch>
            <a:fillRect/>
          </a:stretch>
        </p:blipFill>
        <p:spPr>
          <a:xfrm>
            <a:off x="611505" y="4436428"/>
            <a:ext cx="7975600" cy="16017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80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169" y="4698365"/>
          <a:ext cx="35369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228600" imgH="177165" progId="Equation.KSEE3">
                  <p:embed/>
                </p:oleObj>
              </mc:Choice>
              <mc:Fallback>
                <p:oleObj name="" r:id="rId2" imgW="228600" imgH="177165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4169" y="4698365"/>
                        <a:ext cx="353695" cy="27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33" y="1700530"/>
            <a:ext cx="7634287" cy="76041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6981" y="1896999"/>
                <a:ext cx="54991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9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、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81" y="1896999"/>
                <a:ext cx="54991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104" t="-69" r="104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/>
          <p:nvPr/>
        </p:nvSpPr>
        <p:spPr>
          <a:xfrm>
            <a:off x="179388" y="228600"/>
            <a:ext cx="3549650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、计算下列二重积分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098" name="对象 4099"/>
          <p:cNvGraphicFramePr/>
          <p:nvPr/>
        </p:nvGraphicFramePr>
        <p:xfrm>
          <a:off x="468313" y="1052513"/>
          <a:ext cx="84534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835400" imgH="368300" progId="Equation.3">
                  <p:embed/>
                </p:oleObj>
              </mc:Choice>
              <mc:Fallback>
                <p:oleObj name="" r:id="rId1" imgW="3835400" imgH="368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052513"/>
                        <a:ext cx="8453437" cy="80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9" name="Group 17"/>
          <p:cNvGrpSpPr/>
          <p:nvPr/>
        </p:nvGrpSpPr>
        <p:grpSpPr>
          <a:xfrm>
            <a:off x="468313" y="3716338"/>
            <a:ext cx="7656512" cy="695325"/>
            <a:chOff x="401" y="2490"/>
            <a:chExt cx="4823" cy="438"/>
          </a:xfrm>
        </p:grpSpPr>
        <p:sp>
          <p:nvSpPr>
            <p:cNvPr id="4100" name="Rectangle 18"/>
            <p:cNvSpPr/>
            <p:nvPr/>
          </p:nvSpPr>
          <p:spPr>
            <a:xfrm>
              <a:off x="2618" y="2520"/>
              <a:ext cx="16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其中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是闭区域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: 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101" name="Group 19"/>
            <p:cNvGrpSpPr/>
            <p:nvPr/>
          </p:nvGrpSpPr>
          <p:grpSpPr>
            <a:xfrm>
              <a:off x="401" y="2490"/>
              <a:ext cx="4823" cy="438"/>
              <a:chOff x="471" y="2304"/>
              <a:chExt cx="4823" cy="438"/>
            </a:xfrm>
          </p:grpSpPr>
          <p:graphicFrame>
            <p:nvGraphicFramePr>
              <p:cNvPr id="4102" name="对象 4115"/>
              <p:cNvGraphicFramePr/>
              <p:nvPr/>
            </p:nvGraphicFramePr>
            <p:xfrm>
              <a:off x="720" y="2304"/>
              <a:ext cx="1902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3" imgW="3022600" imgH="698500" progId="Equation.3">
                      <p:embed/>
                    </p:oleObj>
                  </mc:Choice>
                  <mc:Fallback>
                    <p:oleObj name="" r:id="rId3" imgW="3022600" imgH="6985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20" y="2304"/>
                            <a:ext cx="1902" cy="4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3" name="对象 4116"/>
              <p:cNvGraphicFramePr/>
              <p:nvPr/>
            </p:nvGraphicFramePr>
            <p:xfrm>
              <a:off x="4232" y="2360"/>
              <a:ext cx="1062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5" imgW="1688465" imgH="406400" progId="Equation.3">
                      <p:embed/>
                    </p:oleObj>
                  </mc:Choice>
                  <mc:Fallback>
                    <p:oleObj name="" r:id="rId5" imgW="1688465" imgH="4064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232" y="2360"/>
                            <a:ext cx="1062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4" name="Rectangle 22"/>
              <p:cNvSpPr/>
              <p:nvPr/>
            </p:nvSpPr>
            <p:spPr>
              <a:xfrm>
                <a:off x="471" y="2304"/>
                <a:ext cx="404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r>
                  <a:rPr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105" name="Group 23"/>
          <p:cNvGrpSpPr/>
          <p:nvPr/>
        </p:nvGrpSpPr>
        <p:grpSpPr>
          <a:xfrm>
            <a:off x="468313" y="2349500"/>
            <a:ext cx="4521200" cy="695325"/>
            <a:chOff x="608" y="3066"/>
            <a:chExt cx="2848" cy="438"/>
          </a:xfrm>
        </p:grpSpPr>
        <p:graphicFrame>
          <p:nvGraphicFramePr>
            <p:cNvPr id="4106" name="对象 4119"/>
            <p:cNvGraphicFramePr/>
            <p:nvPr/>
          </p:nvGraphicFramePr>
          <p:xfrm>
            <a:off x="912" y="3066"/>
            <a:ext cx="1422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7" imgW="2260600" imgH="698500" progId="Equation.3">
                    <p:embed/>
                  </p:oleObj>
                </mc:Choice>
                <mc:Fallback>
                  <p:oleObj name="" r:id="rId7" imgW="2260600" imgH="698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12" y="3066"/>
                          <a:ext cx="1422" cy="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对象 4120"/>
            <p:cNvGraphicFramePr/>
            <p:nvPr/>
          </p:nvGraphicFramePr>
          <p:xfrm>
            <a:off x="2544" y="3082"/>
            <a:ext cx="912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9" imgW="914400" imgH="228600" progId="Equation.3">
                    <p:embed/>
                  </p:oleObj>
                </mc:Choice>
                <mc:Fallback>
                  <p:oleObj name="" r:id="rId9" imgW="9144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44" y="3082"/>
                          <a:ext cx="912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Rectangle 26"/>
            <p:cNvSpPr/>
            <p:nvPr/>
          </p:nvSpPr>
          <p:spPr>
            <a:xfrm>
              <a:off x="608" y="3083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109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313" y="4856163"/>
          <a:ext cx="7629525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4127500" imgH="862965" progId="Equation.KSEE3">
                  <p:embed/>
                </p:oleObj>
              </mc:Choice>
              <mc:Fallback>
                <p:oleObj name="" r:id="rId11" imgW="4127500" imgH="862965" progId="Equation.KSEE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8313" y="4856163"/>
                        <a:ext cx="7629525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21" name="组合 1"/>
          <p:cNvGrpSpPr/>
          <p:nvPr/>
        </p:nvGrpSpPr>
        <p:grpSpPr>
          <a:xfrm>
            <a:off x="454025" y="371475"/>
            <a:ext cx="7537450" cy="1146175"/>
            <a:chOff x="367" y="6272"/>
            <a:chExt cx="11870" cy="1804"/>
          </a:xfrm>
        </p:grpSpPr>
        <p:pic>
          <p:nvPicPr>
            <p:cNvPr id="5122" name="图片 3"/>
            <p:cNvPicPr>
              <a:picLocks noChangeAspect="1"/>
            </p:cNvPicPr>
            <p:nvPr/>
          </p:nvPicPr>
          <p:blipFill>
            <a:blip r:embed="rId1"/>
            <a:srcRect r="30597" b="2010"/>
            <a:stretch>
              <a:fillRect/>
            </a:stretch>
          </p:blipFill>
          <p:spPr>
            <a:xfrm>
              <a:off x="991" y="6272"/>
              <a:ext cx="11246" cy="1804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5123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67" y="6741"/>
            <a:ext cx="603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" imgW="165100" imgH="177165" progId="Equation.KSEE3">
                    <p:embed/>
                  </p:oleObj>
                </mc:Choice>
                <mc:Fallback>
                  <p:oleObj name="" r:id="rId2" imgW="165100" imgH="177165" progId="Equation.KSEE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7" y="6741"/>
                          <a:ext cx="603" cy="6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2"/>
          <p:cNvGraphicFramePr/>
          <p:nvPr/>
        </p:nvGraphicFramePr>
        <p:xfrm>
          <a:off x="420846" y="2657475"/>
          <a:ext cx="851027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3873500" imgH="634365" progId="Equation.3">
                  <p:embed/>
                </p:oleObj>
              </mc:Choice>
              <mc:Fallback>
                <p:oleObj name="" r:id="rId4" imgW="3873500" imgH="634365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846" y="2657475"/>
                        <a:ext cx="8510270" cy="1120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对象 11265"/>
          <p:cNvGraphicFramePr/>
          <p:nvPr/>
        </p:nvGraphicFramePr>
        <p:xfrm>
          <a:off x="361474" y="5018246"/>
          <a:ext cx="840359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6" imgW="3657600" imgH="330200" progId="Equation.3">
                  <p:embed/>
                </p:oleObj>
              </mc:Choice>
              <mc:Fallback>
                <p:oleObj name="" r:id="rId6" imgW="3657600" imgH="330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474" y="5018246"/>
                        <a:ext cx="8403590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/>
          <p:cNvGraphicFramePr/>
          <p:nvPr/>
        </p:nvGraphicFramePr>
        <p:xfrm>
          <a:off x="611346" y="1412875"/>
          <a:ext cx="7004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187700" imgH="558800" progId="Equation.3">
                  <p:embed/>
                </p:oleObj>
              </mc:Choice>
              <mc:Fallback>
                <p:oleObj name="" r:id="rId1" imgW="3187700" imgH="558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1346" y="1412875"/>
                        <a:ext cx="700405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对象 11265"/>
          <p:cNvGraphicFramePr/>
          <p:nvPr/>
        </p:nvGraphicFramePr>
        <p:xfrm>
          <a:off x="395288" y="4364990"/>
          <a:ext cx="816165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4368800" imgH="405765" progId="Equation.3">
                  <p:embed/>
                </p:oleObj>
              </mc:Choice>
              <mc:Fallback>
                <p:oleObj name="" r:id="rId3" imgW="4368800" imgH="4057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4364990"/>
                        <a:ext cx="816165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40902238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在屏幕上显示</PresentationFormat>
  <Paragraphs>13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8</vt:i4>
      </vt:variant>
    </vt:vector>
  </HeadingPairs>
  <TitlesOfParts>
    <vt:vector size="37" baseType="lpstr">
      <vt:lpstr>Arial</vt:lpstr>
      <vt:lpstr>宋体</vt:lpstr>
      <vt:lpstr>Wingdings</vt:lpstr>
      <vt:lpstr>Cambria Math</vt:lpstr>
      <vt:lpstr>MS Mincho</vt:lpstr>
      <vt:lpstr>Times New Roman</vt:lpstr>
      <vt:lpstr>微软雅黑</vt:lpstr>
      <vt:lpstr>Arial Unicode MS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 s g</cp:lastModifiedBy>
  <cp:revision>37</cp:revision>
  <dcterms:created xsi:type="dcterms:W3CDTF">2012-03-28T00:05:00Z</dcterms:created>
  <dcterms:modified xsi:type="dcterms:W3CDTF">2021-04-13T08:41:16Z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64EBD240B4A94313A63E30014F652B7F</vt:lpwstr>
  </property>
</Properties>
</file>