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28DD-FA93-49B2-BEE6-D2B44850533D}" type="datetimeFigureOut">
              <a:rPr lang="en-US" smtClean="0"/>
              <a:pPr/>
              <a:t>10/07/2012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4AA2-8E93-4239-A532-182EE3FB8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20286291">
            <a:off x="4495800" y="2819400"/>
            <a:ext cx="304800" cy="381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>
              <a:rot lat="20400000" lon="0" rev="0"/>
            </a:camera>
            <a:lightRig rig="threePt" dir="t"/>
          </a:scene3d>
          <a:sp3d>
            <a:bevelT w="63500" h="50800"/>
            <a:bevelB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0280000">
            <a:off x="4688244" y="3130150"/>
            <a:ext cx="762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>
              <a:rot lat="20400000" lon="0" rev="0"/>
            </a:camera>
            <a:lightRig rig="threePt" dir="t"/>
          </a:scene3d>
          <a:sp3d>
            <a:bevelT h="50800"/>
            <a:bevelB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4919189">
            <a:off x="2758909" y="3000592"/>
            <a:ext cx="562786" cy="254395"/>
          </a:xfrm>
          <a:prstGeom prst="rightArrow">
            <a:avLst>
              <a:gd name="adj1" fmla="val 21142"/>
              <a:gd name="adj2" fmla="val 149395"/>
            </a:avLst>
          </a:prstGeom>
          <a:solidFill>
            <a:srgbClr val="777777"/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20000" lon="20400000" rev="0"/>
            </a:camera>
            <a:lightRig rig="soft" dir="t"/>
          </a:scene3d>
          <a:sp3d prstMaterial="plastic">
            <a:bevelT w="57150" h="63500"/>
            <a:bevelB w="508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66700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2667000"/>
            <a:ext cx="1143000" cy="283464"/>
          </a:xfrm>
          <a:prstGeom prst="rect">
            <a:avLst/>
          </a:prstGeom>
          <a:gradFill>
            <a:gsLst>
              <a:gs pos="0">
                <a:srgbClr val="39C0DB">
                  <a:alpha val="0"/>
                </a:srgbClr>
              </a:gs>
              <a:gs pos="30000">
                <a:schemeClr val="bg1">
                  <a:lumMod val="95000"/>
                  <a:alpha val="80000"/>
                </a:schemeClr>
              </a:gs>
              <a:gs pos="92000">
                <a:srgbClr val="39C0DB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96240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19800" y="3962400"/>
            <a:ext cx="1143000" cy="283464"/>
          </a:xfrm>
          <a:prstGeom prst="rect">
            <a:avLst/>
          </a:prstGeom>
          <a:gradFill>
            <a:gsLst>
              <a:gs pos="0">
                <a:srgbClr val="39C0DB">
                  <a:alpha val="0"/>
                </a:srgbClr>
              </a:gs>
              <a:gs pos="30000">
                <a:schemeClr val="bg1">
                  <a:lumMod val="95000"/>
                  <a:alpha val="80000"/>
                </a:schemeClr>
              </a:gs>
              <a:gs pos="92000">
                <a:srgbClr val="39C0DB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3962400"/>
            <a:ext cx="1143000" cy="283464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0"/>
                </a:schemeClr>
              </a:gs>
              <a:gs pos="100000">
                <a:schemeClr val="tx1">
                  <a:alpha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624" y="3429000"/>
            <a:ext cx="36576" cy="7620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2667000" y="3429000"/>
            <a:ext cx="228600" cy="76200"/>
          </a:xfrm>
          <a:prstGeom prst="trapezoid">
            <a:avLst>
              <a:gd name="adj" fmla="val 96877"/>
            </a:avLst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83224" y="3657600"/>
            <a:ext cx="36576" cy="7620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5943600" y="3657600"/>
            <a:ext cx="228600" cy="76200"/>
          </a:xfrm>
          <a:prstGeom prst="trapezoid">
            <a:avLst>
              <a:gd name="adj" fmla="val 96877"/>
            </a:avLst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700000">
            <a:off x="6035040" y="3639312"/>
            <a:ext cx="109728" cy="109728"/>
          </a:xfrm>
          <a:prstGeom prst="arc">
            <a:avLst/>
          </a:prstGeom>
          <a:ln w="15875" cap="rnd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700000">
            <a:off x="5998464" y="3602736"/>
            <a:ext cx="182880" cy="182880"/>
          </a:xfrm>
          <a:prstGeom prst="arc">
            <a:avLst/>
          </a:prstGeom>
          <a:ln w="15875" cap="rnd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2700000">
            <a:off x="5961888" y="3566160"/>
            <a:ext cx="256032" cy="256032"/>
          </a:xfrm>
          <a:prstGeom prst="arc">
            <a:avLst/>
          </a:prstGeom>
          <a:ln w="15875" cap="rnd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2834640" y="3410712"/>
            <a:ext cx="109728" cy="112776"/>
          </a:xfrm>
          <a:prstGeom prst="noSmoking">
            <a:avLst>
              <a:gd name="adj" fmla="val 19206"/>
            </a:avLst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rot="19260144">
            <a:off x="3602597" y="3170659"/>
            <a:ext cx="228600" cy="228600"/>
          </a:xfrm>
          <a:prstGeom prst="arc">
            <a:avLst>
              <a:gd name="adj1" fmla="val 12116792"/>
              <a:gd name="adj2" fmla="val 0"/>
            </a:avLst>
          </a:prstGeom>
          <a:ln w="31750" cap="rnd">
            <a:solidFill>
              <a:srgbClr val="444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9260144" flipH="1" flipV="1">
            <a:off x="3602736" y="3163824"/>
            <a:ext cx="228600" cy="228600"/>
          </a:xfrm>
          <a:prstGeom prst="arc">
            <a:avLst>
              <a:gd name="adj1" fmla="val 12116792"/>
              <a:gd name="adj2" fmla="val 0"/>
            </a:avLst>
          </a:prstGeom>
          <a:ln w="31750" cap="rnd">
            <a:solidFill>
              <a:srgbClr val="444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Foster</dc:creator>
  <cp:lastModifiedBy>Timothy Foster</cp:lastModifiedBy>
  <cp:revision>24</cp:revision>
  <dcterms:created xsi:type="dcterms:W3CDTF">2012-06-28T14:10:06Z</dcterms:created>
  <dcterms:modified xsi:type="dcterms:W3CDTF">2012-07-10T16:18:03Z</dcterms:modified>
</cp:coreProperties>
</file>