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7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D926BC-4BBB-4BD2-BBA0-CAB381391332}" type="datetimeFigureOut">
              <a:rPr lang="uk-UA" smtClean="0"/>
              <a:pPr/>
              <a:t>04.06.2024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A7B44D-1A40-465D-92F4-C953B3D0AC95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http://smartfuse.s3.amazonaws.com/fefe11cc45ae22f69660e1beda03eee6/uploads/2016/04/sun-clipart-happy-sunshine-pictures-300x287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http://smartfuse.s3.amazonaws.com/fefe11cc45ae22f69660e1beda03eee6/uploads/2016/04/sun-clipart-happy-sunshine-pictures-300x287.png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056" y="1268760"/>
            <a:ext cx="8496944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i="0" u="none" strike="noStrike" dirty="0" smtClean="0">
                <a:solidFill>
                  <a:srgbClr val="002060"/>
                </a:solidFill>
              </a:rPr>
              <a:t/>
            </a:r>
            <a:br>
              <a:rPr lang="uk-UA" b="1" i="0" u="none" strike="noStrike" dirty="0" smtClean="0">
                <a:solidFill>
                  <a:srgbClr val="002060"/>
                </a:solidFill>
              </a:rPr>
            </a:br>
            <a:r>
              <a:rPr lang="uk-UA" dirty="0" smtClean="0">
                <a:solidFill>
                  <a:srgbClr val="002060"/>
                </a:solidFill>
              </a:rPr>
              <a:t/>
            </a:r>
            <a:br>
              <a:rPr lang="uk-UA" dirty="0" smtClean="0">
                <a:solidFill>
                  <a:srgbClr val="002060"/>
                </a:solidFill>
              </a:rPr>
            </a:br>
            <a:r>
              <a:rPr lang="uk-UA" dirty="0" smtClean="0">
                <a:solidFill>
                  <a:srgbClr val="002060"/>
                </a:solidFill>
              </a:rPr>
              <a:t/>
            </a:r>
            <a:br>
              <a:rPr lang="uk-UA" dirty="0" smtClean="0">
                <a:solidFill>
                  <a:srgbClr val="002060"/>
                </a:solidFill>
              </a:rPr>
            </a:br>
            <a:r>
              <a:rPr lang="uk-UA" dirty="0" smtClean="0">
                <a:solidFill>
                  <a:srgbClr val="002060"/>
                </a:solidFill>
              </a:rPr>
              <a:t/>
            </a:r>
            <a:br>
              <a:rPr lang="uk-UA" dirty="0" smtClean="0">
                <a:solidFill>
                  <a:srgbClr val="002060"/>
                </a:solidFill>
              </a:rPr>
            </a:br>
            <a:r>
              <a:rPr lang="uk-UA" sz="4900" b="1" i="0" u="none" strike="noStrike" dirty="0" smtClean="0">
                <a:solidFill>
                  <a:srgbClr val="002060"/>
                </a:solidFill>
              </a:rPr>
              <a:t>Методична рада </a:t>
            </a:r>
            <a:br>
              <a:rPr lang="uk-UA" sz="4900" b="1" i="0" u="none" strike="noStrike" dirty="0" smtClean="0">
                <a:solidFill>
                  <a:srgbClr val="002060"/>
                </a:solidFill>
              </a:rPr>
            </a:br>
            <a:r>
              <a:rPr lang="uk-UA" sz="4900" b="1" i="0" u="none" strike="noStrike" dirty="0" smtClean="0">
                <a:solidFill>
                  <a:srgbClr val="FF0000"/>
                </a:solidFill>
              </a:rPr>
              <a:t>«Нова Українська школа: практична реалізація»</a:t>
            </a:r>
            <a:br>
              <a:rPr lang="uk-UA" sz="4900" b="1" i="0" u="none" strike="noStrike" dirty="0" smtClean="0">
                <a:solidFill>
                  <a:srgbClr val="FF0000"/>
                </a:solidFill>
              </a:rPr>
            </a:br>
            <a:endParaRPr lang="uk-UA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E:\ДОКУМЕНТАЦИЯ\ПРЕЗЕНТАЦІЇ\шаблоны\анимация\Школа\КАНЦТОВАР\post-44042-13610333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3808" y="1988840"/>
            <a:ext cx="3371337" cy="24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Гость\Documents\ViberDownloads\0-02-05-4c7ef89e7033997af9947a7899935d06e65d2dadfc14291a762a8584c6bfcf67_17f7d7bbe302fb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1908034" cy="2533489"/>
          </a:xfrm>
          <a:prstGeom prst="rect">
            <a:avLst/>
          </a:prstGeom>
          <a:noFill/>
        </p:spPr>
      </p:pic>
      <p:pic>
        <p:nvPicPr>
          <p:cNvPr id="18436" name="Picture 4" descr="C:\Users\Гость\Documents\ViberDownloads\0-02-05-af8afc8b31f3e035994e6af5b8bb9149f8960b6f44b3459d5e03e323a18591b0_d738812b403a31c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060848"/>
            <a:ext cx="2139702" cy="2852936"/>
          </a:xfrm>
          <a:prstGeom prst="rect">
            <a:avLst/>
          </a:prstGeom>
          <a:noFill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509120"/>
            <a:ext cx="2819806" cy="21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419872" y="5301208"/>
            <a:ext cx="31318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Вчитель: </a:t>
            </a:r>
            <a:r>
              <a:rPr lang="uk-UA" dirty="0" err="1" smtClean="0"/>
              <a:t>Марикіна</a:t>
            </a:r>
            <a:r>
              <a:rPr lang="uk-UA" dirty="0" smtClean="0"/>
              <a:t> Н.С.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3789040"/>
            <a:ext cx="3256508" cy="306896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1747" name="Picture 3" descr="C:\Users\Гость\Desktop\3.jpg"/>
          <p:cNvPicPr>
            <a:picLocks noChangeAspect="1" noChangeArrowheads="1"/>
          </p:cNvPicPr>
          <p:nvPr/>
        </p:nvPicPr>
        <p:blipFill>
          <a:blip r:embed="rId2" cstate="print"/>
          <a:srcRect l="16335"/>
          <a:stretch>
            <a:fillRect/>
          </a:stretch>
        </p:blipFill>
        <p:spPr bwMode="auto">
          <a:xfrm>
            <a:off x="188053" y="116632"/>
            <a:ext cx="8955947" cy="6741368"/>
          </a:xfrm>
          <a:prstGeom prst="rect">
            <a:avLst/>
          </a:prstGeom>
          <a:noFill/>
        </p:spPr>
      </p:pic>
      <p:pic>
        <p:nvPicPr>
          <p:cNvPr id="6" name="Picture 2" descr="Похожее изображение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52736"/>
            <a:ext cx="1304407" cy="124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Гость\AppData\Local\Packages\Microsoft.Windows.Photos_8wekyb3d8bbwe\TempState\ShareServiceTempFolder\Без імені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640959" cy="6048672"/>
          </a:xfrm>
          <a:prstGeom prst="rect">
            <a:avLst/>
          </a:prstGeom>
          <a:noFill/>
        </p:spPr>
      </p:pic>
      <p:pic>
        <p:nvPicPr>
          <p:cNvPr id="5" name="Picture 2" descr="http://russianpoetry.ru/upload/comments/414dc1faef3ff1344d1866621060f18a.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2385301" cy="2070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Гость\AppData\Local\Packages\Microsoft.Windows.Photos_8wekyb3d8bbwe\TempState\ShareServiceTempFolder\Без імені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856984" cy="6166793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5102831"/>
            <a:ext cx="2214555" cy="1755169"/>
          </a:xfrm>
          <a:prstGeom prst="rect">
            <a:avLst/>
          </a:prstGeom>
        </p:spPr>
      </p:pic>
      <p:pic>
        <p:nvPicPr>
          <p:cNvPr id="6" name="Picture 2" descr="Похожее изображение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3076039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5</Words>
  <Application>Microsoft Office PowerPoint</Application>
  <PresentationFormat>Экран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Поток</vt:lpstr>
      <vt:lpstr>    Методична рада  «Нова Українська школа: практична реалізація» 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Методична рада  «Нова Українська школа: практична реалізація»</dc:title>
  <dc:creator>Гость</dc:creator>
  <cp:lastModifiedBy>Гость</cp:lastModifiedBy>
  <cp:revision>27</cp:revision>
  <dcterms:created xsi:type="dcterms:W3CDTF">2023-12-27T16:37:12Z</dcterms:created>
  <dcterms:modified xsi:type="dcterms:W3CDTF">2024-06-04T08:55:44Z</dcterms:modified>
</cp:coreProperties>
</file>