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276872"/>
            <a:ext cx="7772400" cy="13883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rgbClr val="0070C0"/>
                </a:solidFill>
              </a:rPr>
              <a:t>«</a:t>
            </a:r>
            <a:r>
              <a:rPr lang="ru-RU" dirty="0" err="1" smtClean="0">
                <a:solidFill>
                  <a:srgbClr val="0070C0"/>
                </a:solidFill>
              </a:rPr>
              <a:t>Дистанційне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навчання</a:t>
            </a:r>
            <a:r>
              <a:rPr lang="ru-RU" dirty="0" smtClean="0">
                <a:solidFill>
                  <a:srgbClr val="0070C0"/>
                </a:solidFill>
              </a:rPr>
              <a:t>. </a:t>
            </a:r>
            <a:r>
              <a:rPr lang="ru-RU" dirty="0" err="1" smtClean="0">
                <a:solidFill>
                  <a:srgbClr val="0070C0"/>
                </a:solidFill>
              </a:rPr>
              <a:t>Воєнний</a:t>
            </a:r>
            <a:r>
              <a:rPr lang="ru-RU" dirty="0" smtClean="0">
                <a:solidFill>
                  <a:srgbClr val="0070C0"/>
                </a:solidFill>
              </a:rPr>
              <a:t> стан. </a:t>
            </a:r>
            <a:r>
              <a:rPr lang="ru-RU" dirty="0" err="1" smtClean="0">
                <a:solidFill>
                  <a:srgbClr val="0070C0"/>
                </a:solidFill>
              </a:rPr>
              <a:t>Освітній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простір</a:t>
            </a:r>
            <a:r>
              <a:rPr lang="ru-RU" dirty="0" smtClean="0">
                <a:solidFill>
                  <a:srgbClr val="0070C0"/>
                </a:solidFill>
              </a:rPr>
              <a:t>, </a:t>
            </a:r>
            <a:r>
              <a:rPr lang="ru-RU" dirty="0" err="1" smtClean="0">
                <a:solidFill>
                  <a:srgbClr val="0070C0"/>
                </a:solidFill>
              </a:rPr>
              <a:t>що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сприяє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вільному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розвитку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творчої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особистості</a:t>
            </a:r>
            <a:r>
              <a:rPr lang="ru-RU" dirty="0" smtClean="0">
                <a:solidFill>
                  <a:srgbClr val="0070C0"/>
                </a:solidFill>
              </a:rPr>
              <a:t>» 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51720" y="3861048"/>
            <a:ext cx="6768752" cy="1752600"/>
          </a:xfrm>
        </p:spPr>
        <p:txBody>
          <a:bodyPr/>
          <a:lstStyle/>
          <a:p>
            <a:r>
              <a:rPr lang="uk-UA" dirty="0" smtClean="0"/>
              <a:t>Вчитель: </a:t>
            </a:r>
            <a:r>
              <a:rPr lang="uk-UA" dirty="0" err="1" smtClean="0"/>
              <a:t>Марикіна</a:t>
            </a:r>
            <a:r>
              <a:rPr lang="uk-UA" dirty="0" smtClean="0"/>
              <a:t> Н.С.</a:t>
            </a:r>
            <a:endParaRPr lang="uk-UA" dirty="0"/>
          </a:p>
        </p:txBody>
      </p:sp>
      <p:pic>
        <p:nvPicPr>
          <p:cNvPr id="87042" name="Picture 2" descr="C:\Users\Гость\Desktop\Нова папка\0-02-05-76f902635cc5ccf648c1a88a1ec4de5a6c9ea9bb42c553eddb31011a9383da12_b7be62796c83097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56992"/>
            <a:ext cx="4015716" cy="3024336"/>
          </a:xfrm>
          <a:prstGeom prst="rect">
            <a:avLst/>
          </a:prstGeom>
          <a:noFill/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437112"/>
            <a:ext cx="3448811" cy="2586608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0354" name="Picture 2" descr="C:\Users\Гость\Desktop\dustanshiyn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8820472" cy="6846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1379" name="Picture 3" descr="C:\Users\Гость\Deskto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2507" cy="6849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402" name="Picture 2" descr="C:\Users\Гость\Desktop\hhh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20688"/>
            <a:ext cx="8733027" cy="5688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4288" y="404664"/>
            <a:ext cx="2226878" cy="2969170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4984"/>
            <a:ext cx="3993135" cy="2994851"/>
          </a:xfrm>
          <a:prstGeom prst="rect">
            <a:avLst/>
          </a:prstGeom>
        </p:spPr>
      </p:pic>
      <p:pic>
        <p:nvPicPr>
          <p:cNvPr id="6" name="Picture 2" descr="C:\Users\Гость\AppData\Local\Packages\Microsoft.Windows.Photos_8wekyb3d8bbwe\TempState\ShareServiceTempFolder\урок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16632"/>
            <a:ext cx="7236296" cy="3116070"/>
          </a:xfrm>
          <a:prstGeom prst="rect">
            <a:avLst/>
          </a:prstGeom>
          <a:noFill/>
        </p:spPr>
      </p:pic>
      <p:pic>
        <p:nvPicPr>
          <p:cNvPr id="7" name="Picture 4" descr="C:\Users\Гость\AppData\Local\Packages\Microsoft.Windows.Photos_8wekyb3d8bbwe\TempState\ShareServiceTempFolder\Без іменіфіз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429000"/>
            <a:ext cx="5860889" cy="30342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Picture 2" descr="C:\Users\Гость\AppData\Local\Packages\Microsoft.Windows.Photos_8wekyb3d8bbwe\TempState\ShareServiceTempFolder\12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686" y="476672"/>
            <a:ext cx="8912314" cy="5013176"/>
          </a:xfrm>
          <a:prstGeom prst="rect">
            <a:avLst/>
          </a:prstGeom>
          <a:noFill/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1880" y="4005064"/>
            <a:ext cx="2704898" cy="2704898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</TotalTime>
  <Words>6</Words>
  <Application>Microsoft Office PowerPoint</Application>
  <PresentationFormat>Экран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Открытая</vt:lpstr>
      <vt:lpstr>   «Дистанційне навчання. Воєнний стан. Освітній простір, що сприяє вільному розвитку творчої особистості» 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«Дистанційне навчання. Воєнний стан. Освітній простір, що сприяє вільному розвитку творчої особистості» </dc:title>
  <dc:creator>Гость</dc:creator>
  <cp:lastModifiedBy>Гость</cp:lastModifiedBy>
  <cp:revision>5</cp:revision>
  <dcterms:created xsi:type="dcterms:W3CDTF">2024-06-04T11:37:44Z</dcterms:created>
  <dcterms:modified xsi:type="dcterms:W3CDTF">2024-06-04T12:22:19Z</dcterms:modified>
</cp:coreProperties>
</file>